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64"/>
  </p:normalViewPr>
  <p:slideViewPr>
    <p:cSldViewPr snapToGrid="0">
      <p:cViewPr>
        <p:scale>
          <a:sx n="65" d="100"/>
          <a:sy n="65" d="100"/>
        </p:scale>
        <p:origin x="2072" y="1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5" name="Shape 25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457200" rtl="0" latinLnBrk="0">
              <a:lnSpc>
                <a:spcPct val="117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992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457200" rtl="0" latinLnBrk="0">
              <a:lnSpc>
                <a:spcPct val="117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943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457200" rtl="0" latinLnBrk="0">
              <a:lnSpc>
                <a:spcPct val="117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738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457200" rtl="0" latinLnBrk="0">
              <a:lnSpc>
                <a:spcPct val="117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90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bg>
      <p:bgPr>
        <a:solidFill>
          <a:srgbClr val="DB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rgbClr val="D7E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bg>
      <p:bgPr>
        <a:solidFill>
          <a:srgbClr val="DB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Image"/>
          <p:cNvSpPr>
            <a:spLocks noGrp="1"/>
          </p:cNvSpPr>
          <p:nvPr>
            <p:ph type="pic" idx="21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85800" indent="-342900">
              <a:spcBef>
                <a:spcPts val="32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028700" indent="-342900">
              <a:spcBef>
                <a:spcPts val="32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371600" indent="-342900">
              <a:spcBef>
                <a:spcPts val="32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714500" indent="-342900">
              <a:spcBef>
                <a:spcPts val="3200"/>
              </a:spcBef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bg>
      <p:bgPr>
        <a:solidFill>
          <a:srgbClr val="DB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DB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Image"/>
          <p:cNvSpPr>
            <a:spLocks noGrp="1"/>
          </p:cNvSpPr>
          <p:nvPr>
            <p:ph type="pic" sz="quarter" idx="21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1" name="Image"/>
          <p:cNvSpPr>
            <a:spLocks noGrp="1"/>
          </p:cNvSpPr>
          <p:nvPr>
            <p:ph type="pic" sz="quarter" idx="22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2" name="Image"/>
          <p:cNvSpPr>
            <a:spLocks noGrp="1"/>
          </p:cNvSpPr>
          <p:nvPr>
            <p:ph type="pic" idx="23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solidFill>
          <a:srgbClr val="DB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41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DB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Image"/>
          <p:cNvSpPr>
            <a:spLocks noGrp="1"/>
          </p:cNvSpPr>
          <p:nvPr>
            <p:ph type="pic" idx="21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DB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utline">
    <p:bg>
      <p:bgPr>
        <a:gradFill flip="none" rotWithShape="1">
          <a:gsLst>
            <a:gs pos="15316">
              <a:srgbClr val="F5BFC2">
                <a:alpha val="95101"/>
              </a:srgbClr>
            </a:gs>
            <a:gs pos="15316">
              <a:srgbClr val="E2D2E1">
                <a:alpha val="97550"/>
              </a:srgbClr>
            </a:gs>
            <a:gs pos="21901">
              <a:srgbClr val="D7E3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5" name="Outline"/>
          <p:cNvSpPr txBox="1"/>
          <p:nvPr/>
        </p:nvSpPr>
        <p:spPr>
          <a:xfrm>
            <a:off x="-11967" y="192732"/>
            <a:ext cx="5215662" cy="958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6600"/>
            </a:lvl1pPr>
          </a:lstStyle>
          <a:p>
            <a:r>
              <a:t>Outline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ag Slides long header">
    <p:bg>
      <p:bgPr>
        <a:gradFill flip="none" rotWithShape="1">
          <a:gsLst>
            <a:gs pos="0">
              <a:srgbClr val="F5BFC2">
                <a:alpha val="95101"/>
              </a:srgbClr>
            </a:gs>
            <a:gs pos="3590">
              <a:srgbClr val="F5BFC2">
                <a:alpha val="95101"/>
              </a:srgbClr>
            </a:gs>
            <a:gs pos="23170">
              <a:srgbClr val="F5BFC2">
                <a:alpha val="95101"/>
              </a:srgbClr>
            </a:gs>
            <a:gs pos="23235">
              <a:srgbClr val="E2D2E0">
                <a:alpha val="97474"/>
              </a:srgbClr>
            </a:gs>
            <a:gs pos="27818">
              <a:srgbClr val="D8E2FD">
                <a:alpha val="99847"/>
              </a:srgbClr>
            </a:gs>
            <a:gs pos="100000">
              <a:srgbClr val="D7E3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tle"/>
          <p:cNvSpPr txBox="1">
            <a:spLocks noGrp="1"/>
          </p:cNvSpPr>
          <p:nvPr>
            <p:ph type="body" sz="quarter" idx="21"/>
          </p:nvPr>
        </p:nvSpPr>
        <p:spPr>
          <a:xfrm>
            <a:off x="-3177" y="804034"/>
            <a:ext cx="13011154" cy="95800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6600"/>
            </a:lvl1pPr>
          </a:lstStyle>
          <a:p>
            <a:r>
              <a:t>Title</a:t>
            </a:r>
          </a:p>
        </p:txBody>
      </p:sp>
      <p:sp>
        <p:nvSpPr>
          <p:cNvPr id="17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2394" y="9296400"/>
            <a:ext cx="453239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ew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>
            <a:spLocks noGrp="1"/>
          </p:cNvSpPr>
          <p:nvPr>
            <p:ph type="body" sz="quarter" idx="21"/>
          </p:nvPr>
        </p:nvSpPr>
        <p:spPr>
          <a:xfrm>
            <a:off x="6270" y="111657"/>
            <a:ext cx="12992260" cy="109328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6600"/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4" name="Text"/>
          <p:cNvSpPr txBox="1">
            <a:spLocks noGrp="1"/>
          </p:cNvSpPr>
          <p:nvPr>
            <p:ph type="body" sz="quarter" idx="22"/>
          </p:nvPr>
        </p:nvSpPr>
        <p:spPr>
          <a:xfrm>
            <a:off x="668019" y="9398744"/>
            <a:ext cx="533873" cy="3503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spcBef>
                <a:spcPts val="0"/>
              </a:spcBef>
              <a:buSzTx/>
              <a:buNone/>
              <a:defRPr sz="2000"/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LPs Slides">
    <p:bg>
      <p:bgPr>
        <a:gradFill flip="none" rotWithShape="1">
          <a:gsLst>
            <a:gs pos="0">
              <a:srgbClr val="000000"/>
            </a:gs>
            <a:gs pos="1891">
              <a:srgbClr val="09141B"/>
            </a:gs>
            <a:gs pos="12202">
              <a:srgbClr val="122936"/>
            </a:gs>
            <a:gs pos="12202">
              <a:srgbClr val="1B3048"/>
            </a:gs>
            <a:gs pos="14535">
              <a:srgbClr val="1F385B"/>
            </a:gs>
            <a:gs pos="14535">
              <a:srgbClr val="7A8798"/>
            </a:gs>
            <a:gs pos="16958">
              <a:srgbClr val="D6D6D6"/>
            </a:gs>
            <a:gs pos="16958">
              <a:srgbClr val="BFBFBF"/>
            </a:gs>
            <a:gs pos="26413">
              <a:srgbClr val="A9A9A9"/>
            </a:gs>
            <a:gs pos="36233">
              <a:srgbClr val="BFBFBF"/>
            </a:gs>
            <a:gs pos="100000">
              <a:srgbClr val="D6D6D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3" name="Title Text"/>
          <p:cNvSpPr txBox="1">
            <a:spLocks noGrp="1"/>
          </p:cNvSpPr>
          <p:nvPr>
            <p:ph type="body" sz="quarter" idx="21"/>
          </p:nvPr>
        </p:nvSpPr>
        <p:spPr>
          <a:xfrm>
            <a:off x="6270" y="111657"/>
            <a:ext cx="12992260" cy="10932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  <a:defRPr sz="6600"/>
            </a:lvl1pPr>
          </a:lstStyle>
          <a:p>
            <a:r>
              <a:t>Title Text</a:t>
            </a:r>
          </a:p>
        </p:txBody>
      </p:sp>
      <p:sp>
        <p:nvSpPr>
          <p:cNvPr id="1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2394" y="9296400"/>
            <a:ext cx="453239" cy="46105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5">
                    <a:lumOff val="-29866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LPs Slides copy 1">
    <p:bg>
      <p:bgPr>
        <a:gradFill flip="none" rotWithShape="1">
          <a:gsLst>
            <a:gs pos="12482">
              <a:srgbClr val="F5BFC2">
                <a:alpha val="95101"/>
              </a:srgbClr>
            </a:gs>
            <a:gs pos="12482">
              <a:srgbClr val="E2D2E1">
                <a:alpha val="97550"/>
              </a:srgbClr>
            </a:gs>
            <a:gs pos="17927">
              <a:srgbClr val="D7E3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le Text"/>
          <p:cNvSpPr txBox="1">
            <a:spLocks noGrp="1"/>
          </p:cNvSpPr>
          <p:nvPr>
            <p:ph type="body" sz="quarter" idx="21"/>
          </p:nvPr>
        </p:nvSpPr>
        <p:spPr>
          <a:xfrm>
            <a:off x="6270" y="111657"/>
            <a:ext cx="12992260" cy="10932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  <a:defRPr sz="6600"/>
            </a:lvl1pPr>
          </a:lstStyle>
          <a:p>
            <a:r>
              <a:t>Title Text</a:t>
            </a:r>
          </a:p>
        </p:txBody>
      </p:sp>
      <p:sp>
        <p:nvSpPr>
          <p:cNvPr id="19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2394" y="9296400"/>
            <a:ext cx="453239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rgbClr val="FFFD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"/>
          <p:cNvSpPr/>
          <p:nvPr/>
        </p:nvSpPr>
        <p:spPr>
          <a:xfrm>
            <a:off x="-50800" y="-38100"/>
            <a:ext cx="13106400" cy="977900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  <a:effectLst>
            <a:outerShdw blurRad="63500" dist="101600" dir="5400000" rotWithShape="0">
              <a:srgbClr val="405256">
                <a:alpha val="4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1" name="Title Text"/>
          <p:cNvSpPr txBox="1">
            <a:spLocks noGrp="1"/>
          </p:cNvSpPr>
          <p:nvPr>
            <p:ph type="title"/>
          </p:nvPr>
        </p:nvSpPr>
        <p:spPr>
          <a:xfrm>
            <a:off x="279400" y="38100"/>
            <a:ext cx="12547600" cy="9271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>
              <a:defRPr sz="5000">
                <a:solidFill>
                  <a:srgbClr val="94201D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02" name="Body Level One…"/>
          <p:cNvSpPr txBox="1">
            <a:spLocks noGrp="1"/>
          </p:cNvSpPr>
          <p:nvPr>
            <p:ph type="body" idx="1"/>
          </p:nvPr>
        </p:nvSpPr>
        <p:spPr>
          <a:xfrm>
            <a:off x="419100" y="1422400"/>
            <a:ext cx="12128500" cy="8013700"/>
          </a:xfrm>
          <a:prstGeom prst="rect">
            <a:avLst/>
          </a:prstGeom>
          <a:effectLst>
            <a:outerShdw blurRad="25400" dist="25400" dir="2700000" rotWithShape="0">
              <a:srgbClr val="FFFFFF">
                <a:alpha val="75000"/>
              </a:srgbClr>
            </a:outerShdw>
          </a:effectLst>
        </p:spPr>
        <p:txBody>
          <a:bodyPr anchor="t">
            <a:noAutofit/>
          </a:bodyPr>
          <a:lstStyle>
            <a:lvl1pPr marL="664649" indent="-376783" defTabSz="457200">
              <a:spcBef>
                <a:spcPts val="3300"/>
              </a:spcBef>
              <a:buSzPct val="125000"/>
              <a:defRPr sz="3000"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1176883" indent="-376783" defTabSz="457200">
              <a:spcBef>
                <a:spcPts val="3300"/>
              </a:spcBef>
              <a:buSzPct val="125000"/>
              <a:defRPr sz="3000"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1697583" indent="-376783" defTabSz="457200">
              <a:spcBef>
                <a:spcPts val="3300"/>
              </a:spcBef>
              <a:buSzPct val="125000"/>
              <a:defRPr sz="3000"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2218283" indent="-376783" defTabSz="457200">
              <a:spcBef>
                <a:spcPts val="3300"/>
              </a:spcBef>
              <a:buSzPct val="125000"/>
              <a:defRPr sz="3000"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2738983" indent="-376783" defTabSz="457200">
              <a:spcBef>
                <a:spcPts val="3300"/>
              </a:spcBef>
              <a:buSzPct val="125000"/>
              <a:defRPr sz="3000"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315052" y="9404350"/>
            <a:ext cx="368574" cy="360822"/>
          </a:xfrm>
          <a:prstGeom prst="rect">
            <a:avLst/>
          </a:prstGeom>
          <a:effectLst>
            <a:outerShdw blurRad="25400" dist="25400" dir="2700000" rotWithShape="0">
              <a:srgbClr val="FFFFFF">
                <a:alpha val="75000"/>
              </a:srgbClr>
            </a:outerShdw>
          </a:effectLst>
        </p:spPr>
        <p:txBody>
          <a:bodyPr/>
          <a:lstStyle>
            <a:lvl1pPr defTabSz="457200">
              <a:defRPr sz="1800">
                <a:solidFill>
                  <a:srgbClr val="56533A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solidFill>
          <a:srgbClr val="D4D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utline">
    <p:bg>
      <p:bgPr>
        <a:gradFill flip="none" rotWithShape="1">
          <a:gsLst>
            <a:gs pos="12202">
              <a:srgbClr val="D5D5D5"/>
            </a:gs>
            <a:gs pos="12202">
              <a:srgbClr val="D4D5EA"/>
            </a:gs>
            <a:gs pos="18669">
              <a:srgbClr val="D4D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9" name="Outline"/>
          <p:cNvSpPr txBox="1"/>
          <p:nvPr/>
        </p:nvSpPr>
        <p:spPr>
          <a:xfrm>
            <a:off x="-11967" y="125092"/>
            <a:ext cx="5215662" cy="1093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6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Outline</a:t>
            </a:r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LPs Slides copy 1">
    <p:bg>
      <p:bgPr>
        <a:gradFill flip="none" rotWithShape="1">
          <a:gsLst>
            <a:gs pos="11956">
              <a:srgbClr val="D6D6D6"/>
            </a:gs>
            <a:gs pos="15065">
              <a:srgbClr val="D6ACEA"/>
            </a:gs>
            <a:gs pos="15065">
              <a:srgbClr val="D783FF"/>
            </a:gs>
            <a:gs pos="15065">
              <a:srgbClr val="DDBCFC"/>
            </a:gs>
            <a:gs pos="19515">
              <a:srgbClr val="EFF0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itle Text"/>
          <p:cNvSpPr txBox="1">
            <a:spLocks noGrp="1"/>
          </p:cNvSpPr>
          <p:nvPr>
            <p:ph type="body" sz="quarter" idx="21"/>
          </p:nvPr>
        </p:nvSpPr>
        <p:spPr>
          <a:xfrm>
            <a:off x="6270" y="111657"/>
            <a:ext cx="12992260" cy="10932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  <a:defRPr sz="6600">
                <a:solidFill>
                  <a:schemeClr val="accent5">
                    <a:lumOff val="-29866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22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2394" y="9296400"/>
            <a:ext cx="453239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ew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Text"/>
          <p:cNvSpPr txBox="1">
            <a:spLocks noGrp="1"/>
          </p:cNvSpPr>
          <p:nvPr>
            <p:ph type="body" sz="quarter" idx="21"/>
          </p:nvPr>
        </p:nvSpPr>
        <p:spPr>
          <a:xfrm>
            <a:off x="6270" y="111657"/>
            <a:ext cx="12992260" cy="109328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6600"/>
            </a:lvl1pPr>
          </a:lstStyle>
          <a:p>
            <a:r>
              <a:t>Title Text</a:t>
            </a:r>
          </a:p>
        </p:txBody>
      </p:sp>
      <p:sp>
        <p:nvSpPr>
          <p:cNvPr id="2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9" name="Text"/>
          <p:cNvSpPr txBox="1">
            <a:spLocks noGrp="1"/>
          </p:cNvSpPr>
          <p:nvPr>
            <p:ph type="body" sz="quarter" idx="22"/>
          </p:nvPr>
        </p:nvSpPr>
        <p:spPr>
          <a:xfrm>
            <a:off x="668019" y="9398744"/>
            <a:ext cx="533873" cy="3503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spcBef>
                <a:spcPts val="0"/>
              </a:spcBef>
              <a:buSzTx/>
              <a:buNone/>
              <a:defRPr sz="2000"/>
            </a:pPr>
            <a:endParaRPr/>
          </a:p>
        </p:txBody>
      </p:sp>
      <p:sp>
        <p:nvSpPr>
          <p:cNvPr id="240" name="Itay M. Bloch"/>
          <p:cNvSpPr txBox="1">
            <a:spLocks noGrp="1"/>
          </p:cNvSpPr>
          <p:nvPr>
            <p:ph type="body" sz="quarter" idx="23"/>
          </p:nvPr>
        </p:nvSpPr>
        <p:spPr>
          <a:xfrm>
            <a:off x="11538408" y="9398744"/>
            <a:ext cx="1459584" cy="350342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000"/>
            </a:lvl1pPr>
          </a:lstStyle>
          <a:p>
            <a:r>
              <a:t>Itay M. Bloch</a:t>
            </a:r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itle Text"/>
          <p:cNvSpPr txBox="1">
            <a:spLocks noGrp="1"/>
          </p:cNvSpPr>
          <p:nvPr>
            <p:ph type="title"/>
          </p:nvPr>
        </p:nvSpPr>
        <p:spPr>
          <a:xfrm>
            <a:off x="900853" y="1408853"/>
            <a:ext cx="11203094" cy="1219201"/>
          </a:xfrm>
          <a:prstGeom prst="rect">
            <a:avLst/>
          </a:prstGeom>
        </p:spPr>
        <p:txBody>
          <a:bodyPr lIns="27093" tIns="27093" rIns="27093" bIns="27093"/>
          <a:lstStyle>
            <a:lvl1pPr defTabSz="587022"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2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2590" y="8195733"/>
            <a:ext cx="292846" cy="276894"/>
          </a:xfrm>
          <a:prstGeom prst="rect">
            <a:avLst/>
          </a:prstGeom>
        </p:spPr>
        <p:txBody>
          <a:bodyPr lIns="27093" tIns="27093" rIns="27093" bIns="27093"/>
          <a:lstStyle>
            <a:lvl1pPr defTabSz="587022"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ew Format Long Header">
    <p:bg>
      <p:bgPr>
        <a:gradFill flip="none" rotWithShape="1">
          <a:gsLst>
            <a:gs pos="16511">
              <a:srgbClr val="789EFF"/>
            </a:gs>
            <a:gs pos="16511">
              <a:srgbClr val="ACC4FF"/>
            </a:gs>
            <a:gs pos="25159">
              <a:srgbClr val="DFEAFF"/>
            </a:gs>
            <a:gs pos="95081">
              <a:srgbClr val="DFEAFF"/>
            </a:gs>
            <a:gs pos="95081">
              <a:srgbClr val="E5EBF5"/>
            </a:gs>
            <a:gs pos="96185">
              <a:srgbClr val="EBEBE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body" sz="quarter" idx="21"/>
          </p:nvPr>
        </p:nvSpPr>
        <p:spPr>
          <a:xfrm>
            <a:off x="6270" y="111657"/>
            <a:ext cx="12992260" cy="109328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6600"/>
            </a:lvl1pPr>
          </a:lstStyle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4" name="Text"/>
          <p:cNvSpPr txBox="1">
            <a:spLocks noGrp="1"/>
          </p:cNvSpPr>
          <p:nvPr>
            <p:ph type="body" sz="quarter" idx="22"/>
          </p:nvPr>
        </p:nvSpPr>
        <p:spPr>
          <a:xfrm>
            <a:off x="668019" y="9398744"/>
            <a:ext cx="533873" cy="3503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spcBef>
                <a:spcPts val="0"/>
              </a:spcBef>
              <a:buSzTx/>
              <a:buNone/>
              <a:defRPr sz="2000"/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bg>
      <p:bgPr>
        <a:solidFill>
          <a:srgbClr val="D6D5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mage"/>
          <p:cNvSpPr>
            <a:spLocks noGrp="1"/>
          </p:cNvSpPr>
          <p:nvPr>
            <p:ph type="pic" idx="21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4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solidFill>
          <a:srgbClr val="D7E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utline">
    <p:bg>
      <p:bgPr>
        <a:gradFill flip="none" rotWithShape="1">
          <a:gsLst>
            <a:gs pos="12202">
              <a:srgbClr val="F5BFC2">
                <a:alpha val="95101"/>
              </a:srgbClr>
            </a:gs>
            <a:gs pos="12202">
              <a:srgbClr val="E2D2E1">
                <a:alpha val="97550"/>
              </a:srgbClr>
            </a:gs>
            <a:gs pos="19027">
              <a:srgbClr val="D7E3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Outline"/>
          <p:cNvSpPr txBox="1"/>
          <p:nvPr/>
        </p:nvSpPr>
        <p:spPr>
          <a:xfrm>
            <a:off x="-11967" y="192732"/>
            <a:ext cx="5215662" cy="958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6600"/>
            </a:lvl1pPr>
          </a:lstStyle>
          <a:p>
            <a:r>
              <a:t>Outline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clusions">
    <p:bg>
      <p:bgPr>
        <a:gradFill flip="none" rotWithShape="1">
          <a:gsLst>
            <a:gs pos="0">
              <a:srgbClr val="000000"/>
            </a:gs>
            <a:gs pos="1891">
              <a:srgbClr val="09141B"/>
            </a:gs>
            <a:gs pos="12202">
              <a:srgbClr val="122936"/>
            </a:gs>
            <a:gs pos="12202">
              <a:srgbClr val="1B3048"/>
            </a:gs>
            <a:gs pos="14535">
              <a:srgbClr val="1F385B"/>
            </a:gs>
            <a:gs pos="14535">
              <a:srgbClr val="8591A3"/>
            </a:gs>
            <a:gs pos="19848">
              <a:srgbClr val="EBEBEB"/>
            </a:gs>
            <a:gs pos="100000">
              <a:srgbClr val="92929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onclusions"/>
          <p:cNvSpPr txBox="1"/>
          <p:nvPr/>
        </p:nvSpPr>
        <p:spPr>
          <a:xfrm>
            <a:off x="3894569" y="108065"/>
            <a:ext cx="5215662" cy="958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6600"/>
            </a:lvl1pPr>
          </a:lstStyle>
          <a:p>
            <a:r>
              <a:t>Conclusions</a:t>
            </a:r>
          </a:p>
        </p:txBody>
      </p:sp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LPs Slides copy 1">
    <p:bg>
      <p:bgPr>
        <a:gradFill flip="none" rotWithShape="1">
          <a:gsLst>
            <a:gs pos="12482">
              <a:srgbClr val="ECA8A3"/>
            </a:gs>
            <a:gs pos="12482">
              <a:srgbClr val="E6C9D1"/>
            </a:gs>
            <a:gs pos="17927">
              <a:srgbClr val="DFEA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body" sz="quarter" idx="21"/>
          </p:nvPr>
        </p:nvSpPr>
        <p:spPr>
          <a:xfrm>
            <a:off x="6270" y="111657"/>
            <a:ext cx="12992260" cy="10932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  <a:defRPr sz="6600"/>
            </a:lvl1pPr>
          </a:lstStyle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2394" y="9296400"/>
            <a:ext cx="453239" cy="461059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solidFill>
          <a:srgbClr val="DB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idx="21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8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482">
              <a:srgbClr val="789DFF"/>
            </a:gs>
            <a:gs pos="12482">
              <a:srgbClr val="ACC4FF"/>
            </a:gs>
            <a:gs pos="17927">
              <a:srgbClr val="DFEAFF"/>
            </a:gs>
            <a:gs pos="95081">
              <a:srgbClr val="DFEAFF"/>
            </a:gs>
            <a:gs pos="95081">
              <a:srgbClr val="E5EBF5"/>
            </a:gs>
            <a:gs pos="96185">
              <a:srgbClr val="EBEBE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-21633" y="9398744"/>
            <a:ext cx="371773" cy="35034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Itay M. Bloch"/>
          <p:cNvSpPr txBox="1"/>
          <p:nvPr/>
        </p:nvSpPr>
        <p:spPr>
          <a:xfrm>
            <a:off x="11538408" y="9398744"/>
            <a:ext cx="1459584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Itay M. Bloch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-1568692" y="1813853"/>
            <a:ext cx="11099801" cy="215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533" y="2627877"/>
            <a:ext cx="5267734" cy="5267734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Itay M. Bloch…"/>
          <p:cNvSpPr txBox="1">
            <a:spLocks noGrp="1"/>
          </p:cNvSpPr>
          <p:nvPr>
            <p:ph type="subTitle" sz="quarter" idx="1"/>
          </p:nvPr>
        </p:nvSpPr>
        <p:spPr>
          <a:xfrm>
            <a:off x="1189062" y="7581058"/>
            <a:ext cx="10626676" cy="211187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lvl="2" defTabSz="560831">
              <a:defRPr sz="3839"/>
            </a:pPr>
            <a:r>
              <a:t> Itay M. Bloch</a:t>
            </a:r>
          </a:p>
          <a:p>
            <a:pPr defTabSz="560831">
              <a:defRPr sz="3839"/>
            </a:pPr>
            <a:r>
              <a:t>CERN and Technion</a:t>
            </a:r>
          </a:p>
          <a:p>
            <a:pPr defTabSz="560831">
              <a:defRPr sz="2880"/>
            </a:pPr>
            <a:r>
              <a:t>⤜❖⤛</a:t>
            </a:r>
          </a:p>
          <a:p>
            <a:pPr defTabSz="560831">
              <a:defRPr sz="2880"/>
            </a:pPr>
            <a:r>
              <a:t>Based on 2411.10542, with S. Knappen A. Madden, G. Marocco</a:t>
            </a:r>
          </a:p>
        </p:txBody>
      </p:sp>
      <p:sp>
        <p:nvSpPr>
          <p:cNvPr id="259" name="Searching for DM with Phonons through 𝐃𝕤𝓇乇𝕕𝓲0r"/>
          <p:cNvSpPr txBox="1">
            <a:spLocks noGrp="1"/>
          </p:cNvSpPr>
          <p:nvPr>
            <p:ph type="ctrTitle"/>
          </p:nvPr>
        </p:nvSpPr>
        <p:spPr>
          <a:xfrm>
            <a:off x="-51048" y="476644"/>
            <a:ext cx="13106896" cy="2277005"/>
          </a:xfrm>
          <a:prstGeom prst="rect">
            <a:avLst/>
          </a:prstGeom>
        </p:spPr>
        <p:txBody>
          <a:bodyPr/>
          <a:lstStyle/>
          <a:p>
            <a:pPr defTabSz="473201">
              <a:defRPr sz="6480"/>
            </a:pPr>
            <a:r>
              <a:t>Searching for DM with Phonons through </a:t>
            </a:r>
            <a:r>
              <a:rPr>
                <a:solidFill>
                  <a:schemeClr val="accent5">
                    <a:lumOff val="-29866"/>
                  </a:schemeClr>
                </a:solidFill>
              </a:rPr>
              <a:t>𝐃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𝕤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𝓇</a:t>
            </a:r>
            <a:r>
              <a:rPr>
                <a:solidFill>
                  <a:srgbClr val="5E5E5E"/>
                </a:solidFill>
              </a:rPr>
              <a:t>乇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𝕕</a:t>
            </a: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𝓲</a:t>
            </a:r>
            <a:r>
              <a:rPr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</a:rPr>
              <a:t>0</a:t>
            </a:r>
            <a:r>
              <a:rPr>
                <a:solidFill>
                  <a:schemeClr val="accent6">
                    <a:satOff val="18029"/>
                    <a:lumOff val="12067"/>
                  </a:schemeClr>
                </a:solidFill>
              </a:rPr>
              <a:t>r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The Excitation Rate per kg year (I added cells again)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>
            <a:lvl1pPr defTabSz="432308">
              <a:defRPr sz="4884"/>
            </a:lvl1pPr>
          </a:lstStyle>
          <a:p>
            <a:r>
              <a:t>The Excitation Rate per kg year (I added cells again)</a:t>
            </a:r>
          </a:p>
        </p:txBody>
      </p:sp>
      <p:sp>
        <p:nvSpPr>
          <p:cNvPr id="3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359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0" name="Equation"/>
              <p:cNvSpPr txBox="1"/>
              <p:nvPr/>
            </p:nvSpPr>
            <p:spPr>
              <a:xfrm>
                <a:off x="255322" y="1618381"/>
                <a:ext cx="11867030" cy="162563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incoherent</m:t>
                          </m:r>
                        </m:sub>
                      </m:sSub>
                      <m:r>
                        <a:rPr sz="5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5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sz="5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sz="5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5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sz="5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sSub>
                            <m:sSubPr>
                              <m:ctrlPr>
                                <a:rPr sz="5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5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sz="5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5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5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5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cell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limLow>
                        <m:limLowPr>
                          <m:ctrlP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m:rPr>
                              <m:sty m:val="p"/>
                            </m:rP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cell</m:t>
                          </m:r>
                        </m:lim>
                      </m:limLow>
                      <m:sSub>
                        <m:sSubPr>
                          <m:ctrlP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sSub>
                        <m:sSubPr>
                          <m:ctrlP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sz="5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5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sz="5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5000" dirty="0"/>
              </a:p>
            </p:txBody>
          </p:sp>
        </mc:Choice>
        <mc:Fallback>
          <p:sp>
            <p:nvSpPr>
              <p:cNvPr id="36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322" y="1618381"/>
                <a:ext cx="11867030" cy="1625638"/>
              </a:xfrm>
              <a:prstGeom prst="rect">
                <a:avLst/>
              </a:prstGeom>
              <a:blipFill>
                <a:blip r:embed="rId2"/>
                <a:stretch>
                  <a:fillRect l="-749" t="-1550" r="-1390" b="-1162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1" name="Incoherent Phonons"/>
          <p:cNvSpPr txBox="1"/>
          <p:nvPr/>
        </p:nvSpPr>
        <p:spPr>
          <a:xfrm>
            <a:off x="668019" y="9398744"/>
            <a:ext cx="2194795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Incoherent Phonons</a:t>
            </a:r>
          </a:p>
        </p:txBody>
      </p:sp>
      <p:grpSp>
        <p:nvGrpSpPr>
          <p:cNvPr id="364" name="Group"/>
          <p:cNvGrpSpPr/>
          <p:nvPr/>
        </p:nvGrpSpPr>
        <p:grpSpPr>
          <a:xfrm>
            <a:off x="5498798" y="4025153"/>
            <a:ext cx="4938829" cy="3527016"/>
            <a:chOff x="3342275" y="0"/>
            <a:chExt cx="4036133" cy="442533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2" name=", prefers light nuclei."/>
                <p:cNvSpPr/>
                <p:nvPr/>
              </p:nvSpPr>
              <p:spPr>
                <a:xfrm flipH="1">
                  <a:off x="3342275" y="4396469"/>
                  <a:ext cx="3239" cy="28863"/>
                </a:xfrm>
                <a:prstGeom prst="line">
                  <a:avLst/>
                </a:prstGeom>
                <a:noFill/>
                <a:ln w="25400" cap="flat">
                  <a:noFill/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>
                    <a:defRPr sz="3400"/>
                  </a:pPr>
                  <a:r>
                    <a:rPr lang="en-US" sz="3700" dirty="0">
                      <a:solidFill>
                        <a:srgbClr val="000000"/>
                      </a:solidFill>
                    </a:rPr>
                    <a:t>The </a:t>
                  </a:r>
                  <a:r>
                    <a:rPr lang="en-US" sz="3700" dirty="0" err="1">
                      <a:solidFill>
                        <a:srgbClr val="000000"/>
                      </a:solidFill>
                    </a:rPr>
                    <a:t>prefactor</a:t>
                  </a:r>
                  <a:r>
                    <a:rPr lang="en-US" sz="3700" dirty="0">
                      <a:solidFill>
                        <a:srgbClr val="0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ar-AE" sz="37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ar-AE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ar-AE" sz="3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ar-AE" sz="3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ar-AE" sz="3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ar-AE" sz="3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ar-AE" sz="3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3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3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ar-AE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ar-AE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+1)</m:t>
                      </m:r>
                    </m:oMath>
                  </a14:m>
                  <a:r>
                    <a:rPr lang="ar-AE" dirty="0"/>
                    <a:t>, </a:t>
                  </a:r>
                  <a:r>
                    <a:rPr lang="en-US" dirty="0"/>
                    <a:t>prefers light nuclei.</a:t>
                  </a:r>
                  <a:endParaRPr dirty="0"/>
                </a:p>
              </p:txBody>
            </p:sp>
          </mc:Choice>
          <mc:Fallback>
            <p:sp>
              <p:nvSpPr>
                <p:cNvPr id="362" name=", prefers light nuclei.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3342275" y="4396469"/>
                  <a:ext cx="3239" cy="28863"/>
                </a:xfrm>
                <a:prstGeom prst="line">
                  <a:avLst/>
                </a:prstGeom>
                <a:blipFill>
                  <a:blip r:embed="rId3"/>
                  <a:stretch>
                    <a:fillRect l="-20250000" t="-1400000" r="-20250000" b="-1700000"/>
                  </a:stretch>
                </a:blipFill>
                <a:ln w="25400" cap="flat">
                  <a:noFill/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3" name="Line"/>
            <p:cNvSpPr/>
            <p:nvPr/>
          </p:nvSpPr>
          <p:spPr>
            <a:xfrm flipH="1">
              <a:off x="5138851" y="0"/>
              <a:ext cx="2239557" cy="3598414"/>
            </a:xfrm>
            <a:prstGeom prst="line">
              <a:avLst/>
            </a:prstGeom>
            <a:noFill/>
            <a:ln w="25400" cap="flat">
              <a:noFill/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65" name="Equation"/>
              <p:cNvSpPr txBox="1"/>
              <p:nvPr/>
            </p:nvSpPr>
            <p:spPr>
              <a:xfrm>
                <a:off x="243763" y="8278422"/>
                <a:ext cx="12517273" cy="94929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coherent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resonances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)∼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𝒪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(0−1)</m:t>
                      </m:r>
                      <m:f>
                        <m:f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incoherent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𝒪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(0−10)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incoherent</m:t>
                          </m:r>
                        </m:sub>
                      </m:sSub>
                    </m:oMath>
                  </m:oMathPara>
                </a14:m>
                <a:endParaRPr sz="3000" dirty="0"/>
              </a:p>
            </p:txBody>
          </p:sp>
        </mc:Choice>
        <mc:Fallback>
          <p:sp>
            <p:nvSpPr>
              <p:cNvPr id="36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763" y="8278422"/>
                <a:ext cx="12517273" cy="949299"/>
              </a:xfrm>
              <a:prstGeom prst="rect">
                <a:avLst/>
              </a:prstGeom>
              <a:blipFill>
                <a:blip r:embed="rId4"/>
                <a:stretch>
                  <a:fillRect l="-304" t="-2632" b="-1842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8" name="Group"/>
          <p:cNvGrpSpPr/>
          <p:nvPr/>
        </p:nvGrpSpPr>
        <p:grpSpPr>
          <a:xfrm>
            <a:off x="3173506" y="3167959"/>
            <a:ext cx="2132781" cy="857194"/>
            <a:chOff x="2687231" y="0"/>
            <a:chExt cx="2490728" cy="846570"/>
          </a:xfrm>
        </p:grpSpPr>
        <p:sp>
          <p:nvSpPr>
            <p:cNvPr id="366" name="Total mass of a cell."/>
            <p:cNvSpPr/>
            <p:nvPr/>
          </p:nvSpPr>
          <p:spPr>
            <a:xfrm flipH="1">
              <a:off x="2687231" y="783607"/>
              <a:ext cx="15457" cy="6296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400"/>
              </a:lvl1pPr>
            </a:lstStyle>
            <a:p>
              <a:r>
                <a:rPr dirty="0"/>
                <a:t>Total mas</a:t>
              </a:r>
              <a:r>
                <a:rPr lang="en-US" dirty="0"/>
                <a:t>s</a:t>
              </a:r>
              <a:r>
                <a:rPr dirty="0"/>
                <a:t> of a cell. </a:t>
              </a:r>
            </a:p>
          </p:txBody>
        </p:sp>
        <p:sp>
          <p:nvSpPr>
            <p:cNvPr id="367" name="Line"/>
            <p:cNvSpPr/>
            <p:nvPr/>
          </p:nvSpPr>
          <p:spPr>
            <a:xfrm flipH="1">
              <a:off x="3762801" y="0"/>
              <a:ext cx="1415158" cy="41289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</p:grpSp>
      <p:grpSp>
        <p:nvGrpSpPr>
          <p:cNvPr id="371" name="Group"/>
          <p:cNvGrpSpPr/>
          <p:nvPr/>
        </p:nvGrpSpPr>
        <p:grpSpPr>
          <a:xfrm>
            <a:off x="593669" y="3552116"/>
            <a:ext cx="9637591" cy="2208391"/>
            <a:chOff x="0" y="-4447748"/>
            <a:chExt cx="9637589" cy="712327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9" name="Phonon Density of States:  .  Normalized to 1. Measurable and computable (from/for SM stuff)!"/>
                <p:cNvSpPr/>
                <p:nvPr/>
              </p:nvSpPr>
              <p:spPr>
                <a:xfrm>
                  <a:off x="0" y="2233596"/>
                  <a:ext cx="3925" cy="441929"/>
                </a:xfrm>
                <a:prstGeom prst="line">
                  <a:avLst/>
                </a:prstGeom>
                <a:solidFill>
                  <a:srgbClr val="E0EAFF"/>
                </a:solidFill>
                <a:ln w="25400" cap="flat">
                  <a:noFill/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algn="l">
                    <a:defRPr sz="3400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ar-AE" sz="37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ar-AE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AE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ar-AE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)≡</m:t>
                      </m:r>
                      <m:f>
                        <m:fPr>
                          <m:ctrlP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limLow>
                        <m:limLowPr>
                          <m:ctrlP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lim>
                      </m:limLow>
                      <m:r>
                        <a:rPr lang="ar-AE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sSup>
                        <m:sSupPr>
                          <m:ctrlP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l-GR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l-GR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l-GR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l-GR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ar-AE" sz="3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r>
                        <a:rPr lang="ar-AE"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dirty="0"/>
                    <a:t> is the Phonon Density of States.</a:t>
                  </a:r>
                  <a:br>
                    <a:rPr lang="ar-AE" dirty="0"/>
                  </a:br>
                  <a:r>
                    <a:rPr lang="en-US" dirty="0"/>
                    <a:t>Normalized to 1. Measurable and computable (from/for SM stuff)!</a:t>
                  </a:r>
                </a:p>
              </p:txBody>
            </p:sp>
          </mc:Choice>
          <mc:Fallback>
            <p:sp>
              <p:nvSpPr>
                <p:cNvPr id="369" name="Phonon Density of States:  .  Normalized to 1. Measurable and computable (from/for SM stuff)!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2233596"/>
                  <a:ext cx="3925" cy="441929"/>
                </a:xfrm>
                <a:prstGeom prst="line">
                  <a:avLst/>
                </a:prstGeom>
                <a:blipFill>
                  <a:blip r:embed="rId5"/>
                  <a:stretch>
                    <a:fillRect l="-1050000" t="-475000" r="-48750000" b="-558333"/>
                  </a:stretch>
                </a:blipFill>
                <a:ln w="25400" cap="flat">
                  <a:noFill/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0" name="Line"/>
            <p:cNvSpPr/>
            <p:nvPr/>
          </p:nvSpPr>
          <p:spPr>
            <a:xfrm flipH="1">
              <a:off x="7374542" y="-4447748"/>
              <a:ext cx="2263047" cy="4268285"/>
            </a:xfrm>
            <a:prstGeom prst="line">
              <a:avLst/>
            </a:prstGeom>
            <a:noFill/>
            <a:ln w="25400" cap="flat">
              <a:noFill/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" grpId="3" animBg="1" advAuto="0"/>
      <p:bldP spid="365" grpId="4" animBg="1" advAuto="0"/>
      <p:bldP spid="368" grpId="1" animBg="1" advAuto="0"/>
      <p:bldP spid="371" grpId="2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Recovering Momentum Conservati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Recovering Momentum Conservation</a:t>
            </a:r>
          </a:p>
        </p:txBody>
      </p:sp>
      <p:sp>
        <p:nvSpPr>
          <p:cNvPr id="4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434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p:sp>
        <p:nvSpPr>
          <p:cNvPr id="435" name="First things first: phonon momentum is internal, and hence “perpendicular” of Center of Mass momentum."/>
          <p:cNvSpPr txBox="1"/>
          <p:nvPr/>
        </p:nvSpPr>
        <p:spPr>
          <a:xfrm>
            <a:off x="507999" y="1562374"/>
            <a:ext cx="10791660" cy="1098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400" b="1"/>
            </a:lvl1pPr>
          </a:lstStyle>
          <a:p>
            <a:r>
              <a:t>First things first: phonon momentum is internal, and hence “perpendicular” of Center of Mass momentum.</a:t>
            </a:r>
          </a:p>
        </p:txBody>
      </p:sp>
      <p:sp>
        <p:nvSpPr>
          <p:cNvPr id="436" name="Incoherent Phonons"/>
          <p:cNvSpPr txBox="1"/>
          <p:nvPr/>
        </p:nvSpPr>
        <p:spPr>
          <a:xfrm>
            <a:off x="668019" y="9411444"/>
            <a:ext cx="2194795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Incoherent Phonons</a:t>
            </a:r>
          </a:p>
        </p:txBody>
      </p:sp>
      <p:pic>
        <p:nvPicPr>
          <p:cNvPr id="437" name="Image" descr="Image"/>
          <p:cNvPicPr>
            <a:picLocks/>
          </p:cNvPicPr>
          <p:nvPr/>
        </p:nvPicPr>
        <p:blipFill>
          <a:blip r:embed="rId2"/>
          <a:srcRect l="31244" t="12402" r="30496" b="12424"/>
          <a:stretch>
            <a:fillRect/>
          </a:stretch>
        </p:blipFill>
        <p:spPr>
          <a:xfrm rot="16200000">
            <a:off x="5601888" y="3449225"/>
            <a:ext cx="603884" cy="21947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5" h="21587" extrusionOk="0">
                <a:moveTo>
                  <a:pt x="9409" y="27"/>
                </a:moveTo>
                <a:cubicBezTo>
                  <a:pt x="9380" y="42"/>
                  <a:pt x="9046" y="62"/>
                  <a:pt x="8658" y="70"/>
                </a:cubicBezTo>
                <a:cubicBezTo>
                  <a:pt x="8271" y="78"/>
                  <a:pt x="7655" y="96"/>
                  <a:pt x="7298" y="113"/>
                </a:cubicBezTo>
                <a:cubicBezTo>
                  <a:pt x="6942" y="129"/>
                  <a:pt x="6391" y="153"/>
                  <a:pt x="6066" y="167"/>
                </a:cubicBezTo>
                <a:cubicBezTo>
                  <a:pt x="5741" y="182"/>
                  <a:pt x="5343" y="210"/>
                  <a:pt x="5188" y="226"/>
                </a:cubicBezTo>
                <a:cubicBezTo>
                  <a:pt x="5033" y="242"/>
                  <a:pt x="4789" y="266"/>
                  <a:pt x="4649" y="281"/>
                </a:cubicBezTo>
                <a:cubicBezTo>
                  <a:pt x="4510" y="295"/>
                  <a:pt x="4266" y="327"/>
                  <a:pt x="4111" y="351"/>
                </a:cubicBezTo>
                <a:cubicBezTo>
                  <a:pt x="3956" y="375"/>
                  <a:pt x="3572" y="437"/>
                  <a:pt x="3247" y="488"/>
                </a:cubicBezTo>
                <a:cubicBezTo>
                  <a:pt x="2577" y="592"/>
                  <a:pt x="2227" y="662"/>
                  <a:pt x="2227" y="694"/>
                </a:cubicBezTo>
                <a:cubicBezTo>
                  <a:pt x="2227" y="707"/>
                  <a:pt x="2176" y="718"/>
                  <a:pt x="2114" y="718"/>
                </a:cubicBezTo>
                <a:cubicBezTo>
                  <a:pt x="2052" y="718"/>
                  <a:pt x="2000" y="729"/>
                  <a:pt x="2000" y="745"/>
                </a:cubicBezTo>
                <a:cubicBezTo>
                  <a:pt x="2000" y="761"/>
                  <a:pt x="1949" y="776"/>
                  <a:pt x="1887" y="776"/>
                </a:cubicBezTo>
                <a:cubicBezTo>
                  <a:pt x="1825" y="776"/>
                  <a:pt x="1774" y="788"/>
                  <a:pt x="1774" y="804"/>
                </a:cubicBezTo>
                <a:cubicBezTo>
                  <a:pt x="1774" y="820"/>
                  <a:pt x="1722" y="831"/>
                  <a:pt x="1660" y="831"/>
                </a:cubicBezTo>
                <a:cubicBezTo>
                  <a:pt x="1598" y="831"/>
                  <a:pt x="1547" y="846"/>
                  <a:pt x="1547" y="862"/>
                </a:cubicBezTo>
                <a:cubicBezTo>
                  <a:pt x="1547" y="878"/>
                  <a:pt x="1529" y="886"/>
                  <a:pt x="1504" y="882"/>
                </a:cubicBezTo>
                <a:cubicBezTo>
                  <a:pt x="1406" y="866"/>
                  <a:pt x="409" y="1311"/>
                  <a:pt x="456" y="1350"/>
                </a:cubicBezTo>
                <a:cubicBezTo>
                  <a:pt x="471" y="1363"/>
                  <a:pt x="457" y="1376"/>
                  <a:pt x="428" y="1381"/>
                </a:cubicBezTo>
                <a:cubicBezTo>
                  <a:pt x="399" y="1387"/>
                  <a:pt x="367" y="1413"/>
                  <a:pt x="357" y="1436"/>
                </a:cubicBezTo>
                <a:cubicBezTo>
                  <a:pt x="347" y="1459"/>
                  <a:pt x="311" y="1493"/>
                  <a:pt x="272" y="1514"/>
                </a:cubicBezTo>
                <a:cubicBezTo>
                  <a:pt x="233" y="1536"/>
                  <a:pt x="212" y="1566"/>
                  <a:pt x="229" y="1581"/>
                </a:cubicBezTo>
                <a:cubicBezTo>
                  <a:pt x="247" y="1595"/>
                  <a:pt x="234" y="1608"/>
                  <a:pt x="201" y="1608"/>
                </a:cubicBezTo>
                <a:cubicBezTo>
                  <a:pt x="168" y="1608"/>
                  <a:pt x="144" y="1635"/>
                  <a:pt x="144" y="1666"/>
                </a:cubicBezTo>
                <a:cubicBezTo>
                  <a:pt x="144" y="1698"/>
                  <a:pt x="119" y="1721"/>
                  <a:pt x="88" y="1721"/>
                </a:cubicBezTo>
                <a:cubicBezTo>
                  <a:pt x="54" y="1721"/>
                  <a:pt x="31" y="1852"/>
                  <a:pt x="31" y="2053"/>
                </a:cubicBezTo>
                <a:cubicBezTo>
                  <a:pt x="31" y="2254"/>
                  <a:pt x="54" y="2385"/>
                  <a:pt x="88" y="2385"/>
                </a:cubicBezTo>
                <a:cubicBezTo>
                  <a:pt x="119" y="2385"/>
                  <a:pt x="144" y="2423"/>
                  <a:pt x="144" y="2471"/>
                </a:cubicBezTo>
                <a:cubicBezTo>
                  <a:pt x="144" y="2518"/>
                  <a:pt x="168" y="2556"/>
                  <a:pt x="201" y="2556"/>
                </a:cubicBezTo>
                <a:cubicBezTo>
                  <a:pt x="234" y="2556"/>
                  <a:pt x="247" y="2565"/>
                  <a:pt x="229" y="2580"/>
                </a:cubicBezTo>
                <a:cubicBezTo>
                  <a:pt x="212" y="2594"/>
                  <a:pt x="233" y="2625"/>
                  <a:pt x="272" y="2646"/>
                </a:cubicBezTo>
                <a:cubicBezTo>
                  <a:pt x="311" y="2668"/>
                  <a:pt x="347" y="2705"/>
                  <a:pt x="357" y="2728"/>
                </a:cubicBezTo>
                <a:cubicBezTo>
                  <a:pt x="367" y="2751"/>
                  <a:pt x="406" y="2779"/>
                  <a:pt x="442" y="2791"/>
                </a:cubicBezTo>
                <a:cubicBezTo>
                  <a:pt x="478" y="2802"/>
                  <a:pt x="486" y="2814"/>
                  <a:pt x="456" y="2814"/>
                </a:cubicBezTo>
                <a:cubicBezTo>
                  <a:pt x="427" y="2814"/>
                  <a:pt x="505" y="2864"/>
                  <a:pt x="626" y="2927"/>
                </a:cubicBezTo>
                <a:cubicBezTo>
                  <a:pt x="747" y="2990"/>
                  <a:pt x="875" y="3044"/>
                  <a:pt x="909" y="3044"/>
                </a:cubicBezTo>
                <a:cubicBezTo>
                  <a:pt x="944" y="3044"/>
                  <a:pt x="1019" y="3067"/>
                  <a:pt x="1079" y="3095"/>
                </a:cubicBezTo>
                <a:cubicBezTo>
                  <a:pt x="1140" y="3123"/>
                  <a:pt x="1257" y="3161"/>
                  <a:pt x="1334" y="3181"/>
                </a:cubicBezTo>
                <a:cubicBezTo>
                  <a:pt x="1412" y="3201"/>
                  <a:pt x="1526" y="3234"/>
                  <a:pt x="1604" y="3255"/>
                </a:cubicBezTo>
                <a:cubicBezTo>
                  <a:pt x="2145" y="3405"/>
                  <a:pt x="2764" y="3531"/>
                  <a:pt x="2964" y="3532"/>
                </a:cubicBezTo>
                <a:cubicBezTo>
                  <a:pt x="3075" y="3533"/>
                  <a:pt x="3087" y="3537"/>
                  <a:pt x="3020" y="3560"/>
                </a:cubicBezTo>
                <a:cubicBezTo>
                  <a:pt x="2974" y="3575"/>
                  <a:pt x="2855" y="3587"/>
                  <a:pt x="2751" y="3587"/>
                </a:cubicBezTo>
                <a:cubicBezTo>
                  <a:pt x="2537" y="3587"/>
                  <a:pt x="1735" y="3772"/>
                  <a:pt x="1306" y="3919"/>
                </a:cubicBezTo>
                <a:cubicBezTo>
                  <a:pt x="1001" y="4023"/>
                  <a:pt x="251" y="4363"/>
                  <a:pt x="329" y="4364"/>
                </a:cubicBezTo>
                <a:cubicBezTo>
                  <a:pt x="354" y="4364"/>
                  <a:pt x="335" y="4386"/>
                  <a:pt x="286" y="4411"/>
                </a:cubicBezTo>
                <a:cubicBezTo>
                  <a:pt x="237" y="4435"/>
                  <a:pt x="212" y="4466"/>
                  <a:pt x="229" y="4481"/>
                </a:cubicBezTo>
                <a:cubicBezTo>
                  <a:pt x="247" y="4495"/>
                  <a:pt x="234" y="4508"/>
                  <a:pt x="201" y="4508"/>
                </a:cubicBezTo>
                <a:cubicBezTo>
                  <a:pt x="168" y="4508"/>
                  <a:pt x="144" y="4532"/>
                  <a:pt x="144" y="4563"/>
                </a:cubicBezTo>
                <a:cubicBezTo>
                  <a:pt x="144" y="4593"/>
                  <a:pt x="109" y="4623"/>
                  <a:pt x="74" y="4629"/>
                </a:cubicBezTo>
                <a:cubicBezTo>
                  <a:pt x="-22" y="4645"/>
                  <a:pt x="-22" y="5347"/>
                  <a:pt x="74" y="5363"/>
                </a:cubicBezTo>
                <a:cubicBezTo>
                  <a:pt x="112" y="5370"/>
                  <a:pt x="144" y="5407"/>
                  <a:pt x="144" y="5445"/>
                </a:cubicBezTo>
                <a:cubicBezTo>
                  <a:pt x="144" y="5483"/>
                  <a:pt x="168" y="5511"/>
                  <a:pt x="201" y="5511"/>
                </a:cubicBezTo>
                <a:cubicBezTo>
                  <a:pt x="234" y="5511"/>
                  <a:pt x="247" y="5524"/>
                  <a:pt x="229" y="5539"/>
                </a:cubicBezTo>
                <a:cubicBezTo>
                  <a:pt x="212" y="5553"/>
                  <a:pt x="237" y="5588"/>
                  <a:pt x="286" y="5613"/>
                </a:cubicBezTo>
                <a:cubicBezTo>
                  <a:pt x="335" y="5638"/>
                  <a:pt x="353" y="5656"/>
                  <a:pt x="329" y="5656"/>
                </a:cubicBezTo>
                <a:cubicBezTo>
                  <a:pt x="237" y="5656"/>
                  <a:pt x="1077" y="6063"/>
                  <a:pt x="1278" y="6116"/>
                </a:cubicBezTo>
                <a:cubicBezTo>
                  <a:pt x="1392" y="6147"/>
                  <a:pt x="1589" y="6206"/>
                  <a:pt x="1703" y="6245"/>
                </a:cubicBezTo>
                <a:cubicBezTo>
                  <a:pt x="1817" y="6285"/>
                  <a:pt x="1930" y="6308"/>
                  <a:pt x="1958" y="6300"/>
                </a:cubicBezTo>
                <a:cubicBezTo>
                  <a:pt x="1985" y="6291"/>
                  <a:pt x="2000" y="6299"/>
                  <a:pt x="2000" y="6315"/>
                </a:cubicBezTo>
                <a:cubicBezTo>
                  <a:pt x="2000" y="6332"/>
                  <a:pt x="2037" y="6347"/>
                  <a:pt x="2085" y="6347"/>
                </a:cubicBezTo>
                <a:cubicBezTo>
                  <a:pt x="2133" y="6347"/>
                  <a:pt x="2231" y="6370"/>
                  <a:pt x="2298" y="6401"/>
                </a:cubicBezTo>
                <a:cubicBezTo>
                  <a:pt x="2406" y="6453"/>
                  <a:pt x="2514" y="6474"/>
                  <a:pt x="2638" y="6464"/>
                </a:cubicBezTo>
                <a:cubicBezTo>
                  <a:pt x="2661" y="6462"/>
                  <a:pt x="2680" y="6475"/>
                  <a:pt x="2680" y="6491"/>
                </a:cubicBezTo>
                <a:cubicBezTo>
                  <a:pt x="2680" y="6507"/>
                  <a:pt x="2733" y="6518"/>
                  <a:pt x="2794" y="6518"/>
                </a:cubicBezTo>
                <a:cubicBezTo>
                  <a:pt x="2854" y="6518"/>
                  <a:pt x="2916" y="6530"/>
                  <a:pt x="2935" y="6546"/>
                </a:cubicBezTo>
                <a:cubicBezTo>
                  <a:pt x="2954" y="6561"/>
                  <a:pt x="3020" y="6577"/>
                  <a:pt x="3091" y="6577"/>
                </a:cubicBezTo>
                <a:cubicBezTo>
                  <a:pt x="3162" y="6577"/>
                  <a:pt x="3376" y="6603"/>
                  <a:pt x="3559" y="6635"/>
                </a:cubicBezTo>
                <a:cubicBezTo>
                  <a:pt x="3945" y="6704"/>
                  <a:pt x="4261" y="6740"/>
                  <a:pt x="4734" y="6776"/>
                </a:cubicBezTo>
                <a:cubicBezTo>
                  <a:pt x="5052" y="6800"/>
                  <a:pt x="5211" y="6818"/>
                  <a:pt x="5797" y="6893"/>
                </a:cubicBezTo>
                <a:cubicBezTo>
                  <a:pt x="5929" y="6910"/>
                  <a:pt x="6140" y="6932"/>
                  <a:pt x="6264" y="6944"/>
                </a:cubicBezTo>
                <a:cubicBezTo>
                  <a:pt x="6535" y="6970"/>
                  <a:pt x="6444" y="6999"/>
                  <a:pt x="6009" y="7018"/>
                </a:cubicBezTo>
                <a:cubicBezTo>
                  <a:pt x="5714" y="7031"/>
                  <a:pt x="5483" y="7049"/>
                  <a:pt x="4848" y="7119"/>
                </a:cubicBezTo>
                <a:cubicBezTo>
                  <a:pt x="4571" y="7150"/>
                  <a:pt x="4303" y="7179"/>
                  <a:pt x="3771" y="7233"/>
                </a:cubicBezTo>
                <a:cubicBezTo>
                  <a:pt x="3336" y="7276"/>
                  <a:pt x="3064" y="7312"/>
                  <a:pt x="2765" y="7362"/>
                </a:cubicBezTo>
                <a:cubicBezTo>
                  <a:pt x="2610" y="7387"/>
                  <a:pt x="2392" y="7423"/>
                  <a:pt x="2284" y="7440"/>
                </a:cubicBezTo>
                <a:cubicBezTo>
                  <a:pt x="1941" y="7491"/>
                  <a:pt x="1190" y="7679"/>
                  <a:pt x="1051" y="7748"/>
                </a:cubicBezTo>
                <a:cubicBezTo>
                  <a:pt x="978" y="7785"/>
                  <a:pt x="868" y="7824"/>
                  <a:pt x="796" y="7838"/>
                </a:cubicBezTo>
                <a:cubicBezTo>
                  <a:pt x="655" y="7865"/>
                  <a:pt x="181" y="8203"/>
                  <a:pt x="229" y="8244"/>
                </a:cubicBezTo>
                <a:cubicBezTo>
                  <a:pt x="246" y="8257"/>
                  <a:pt x="234" y="8271"/>
                  <a:pt x="201" y="8271"/>
                </a:cubicBezTo>
                <a:cubicBezTo>
                  <a:pt x="168" y="8271"/>
                  <a:pt x="144" y="8321"/>
                  <a:pt x="144" y="8384"/>
                </a:cubicBezTo>
                <a:cubicBezTo>
                  <a:pt x="144" y="8447"/>
                  <a:pt x="119" y="8497"/>
                  <a:pt x="88" y="8497"/>
                </a:cubicBezTo>
                <a:cubicBezTo>
                  <a:pt x="54" y="8497"/>
                  <a:pt x="31" y="8608"/>
                  <a:pt x="31" y="8771"/>
                </a:cubicBezTo>
                <a:cubicBezTo>
                  <a:pt x="31" y="8933"/>
                  <a:pt x="54" y="9044"/>
                  <a:pt x="88" y="9044"/>
                </a:cubicBezTo>
                <a:cubicBezTo>
                  <a:pt x="119" y="9044"/>
                  <a:pt x="144" y="9082"/>
                  <a:pt x="144" y="9130"/>
                </a:cubicBezTo>
                <a:cubicBezTo>
                  <a:pt x="144" y="9177"/>
                  <a:pt x="168" y="9216"/>
                  <a:pt x="201" y="9216"/>
                </a:cubicBezTo>
                <a:cubicBezTo>
                  <a:pt x="234" y="9216"/>
                  <a:pt x="247" y="9228"/>
                  <a:pt x="229" y="9243"/>
                </a:cubicBezTo>
                <a:cubicBezTo>
                  <a:pt x="212" y="9257"/>
                  <a:pt x="237" y="9292"/>
                  <a:pt x="286" y="9317"/>
                </a:cubicBezTo>
                <a:cubicBezTo>
                  <a:pt x="335" y="9342"/>
                  <a:pt x="353" y="9360"/>
                  <a:pt x="329" y="9360"/>
                </a:cubicBezTo>
                <a:cubicBezTo>
                  <a:pt x="242" y="9360"/>
                  <a:pt x="790" y="9626"/>
                  <a:pt x="1023" y="9696"/>
                </a:cubicBezTo>
                <a:cubicBezTo>
                  <a:pt x="1267" y="9769"/>
                  <a:pt x="1804" y="9879"/>
                  <a:pt x="1929" y="9883"/>
                </a:cubicBezTo>
                <a:cubicBezTo>
                  <a:pt x="1968" y="9884"/>
                  <a:pt x="2000" y="9897"/>
                  <a:pt x="2000" y="9910"/>
                </a:cubicBezTo>
                <a:cubicBezTo>
                  <a:pt x="2000" y="9924"/>
                  <a:pt x="2081" y="9934"/>
                  <a:pt x="2170" y="9934"/>
                </a:cubicBezTo>
                <a:cubicBezTo>
                  <a:pt x="2260" y="9934"/>
                  <a:pt x="2338" y="9951"/>
                  <a:pt x="2354" y="9973"/>
                </a:cubicBezTo>
                <a:cubicBezTo>
                  <a:pt x="2386" y="10015"/>
                  <a:pt x="2828" y="10098"/>
                  <a:pt x="3105" y="10113"/>
                </a:cubicBezTo>
                <a:cubicBezTo>
                  <a:pt x="3198" y="10119"/>
                  <a:pt x="3288" y="10131"/>
                  <a:pt x="3304" y="10141"/>
                </a:cubicBezTo>
                <a:cubicBezTo>
                  <a:pt x="3319" y="10151"/>
                  <a:pt x="3639" y="10170"/>
                  <a:pt x="4026" y="10188"/>
                </a:cubicBezTo>
                <a:cubicBezTo>
                  <a:pt x="4413" y="10205"/>
                  <a:pt x="4888" y="10234"/>
                  <a:pt x="5074" y="10250"/>
                </a:cubicBezTo>
                <a:cubicBezTo>
                  <a:pt x="5260" y="10267"/>
                  <a:pt x="5568" y="10293"/>
                  <a:pt x="5754" y="10309"/>
                </a:cubicBezTo>
                <a:cubicBezTo>
                  <a:pt x="5940" y="10324"/>
                  <a:pt x="6234" y="10347"/>
                  <a:pt x="6420" y="10363"/>
                </a:cubicBezTo>
                <a:cubicBezTo>
                  <a:pt x="6606" y="10379"/>
                  <a:pt x="6889" y="10401"/>
                  <a:pt x="7043" y="10410"/>
                </a:cubicBezTo>
                <a:cubicBezTo>
                  <a:pt x="7198" y="10419"/>
                  <a:pt x="7391" y="10432"/>
                  <a:pt x="7468" y="10441"/>
                </a:cubicBezTo>
                <a:lnTo>
                  <a:pt x="7610" y="10461"/>
                </a:lnTo>
                <a:lnTo>
                  <a:pt x="7440" y="10488"/>
                </a:lnTo>
                <a:cubicBezTo>
                  <a:pt x="7188" y="10529"/>
                  <a:pt x="6803" y="10569"/>
                  <a:pt x="6392" y="10597"/>
                </a:cubicBezTo>
                <a:cubicBezTo>
                  <a:pt x="6190" y="10611"/>
                  <a:pt x="5903" y="10635"/>
                  <a:pt x="5740" y="10652"/>
                </a:cubicBezTo>
                <a:cubicBezTo>
                  <a:pt x="5578" y="10669"/>
                  <a:pt x="5321" y="10692"/>
                  <a:pt x="5174" y="10707"/>
                </a:cubicBezTo>
                <a:cubicBezTo>
                  <a:pt x="5026" y="10721"/>
                  <a:pt x="4802" y="10751"/>
                  <a:pt x="4678" y="10769"/>
                </a:cubicBezTo>
                <a:cubicBezTo>
                  <a:pt x="4275" y="10828"/>
                  <a:pt x="4016" y="10857"/>
                  <a:pt x="3700" y="10882"/>
                </a:cubicBezTo>
                <a:cubicBezTo>
                  <a:pt x="3530" y="10896"/>
                  <a:pt x="3260" y="10919"/>
                  <a:pt x="3105" y="10933"/>
                </a:cubicBezTo>
                <a:cubicBezTo>
                  <a:pt x="2641" y="10976"/>
                  <a:pt x="1947" y="11112"/>
                  <a:pt x="1788" y="11191"/>
                </a:cubicBezTo>
                <a:cubicBezTo>
                  <a:pt x="1745" y="11212"/>
                  <a:pt x="1520" y="11275"/>
                  <a:pt x="1292" y="11331"/>
                </a:cubicBezTo>
                <a:cubicBezTo>
                  <a:pt x="1063" y="11387"/>
                  <a:pt x="881" y="11445"/>
                  <a:pt x="881" y="11460"/>
                </a:cubicBezTo>
                <a:cubicBezTo>
                  <a:pt x="881" y="11475"/>
                  <a:pt x="850" y="11484"/>
                  <a:pt x="824" y="11476"/>
                </a:cubicBezTo>
                <a:cubicBezTo>
                  <a:pt x="799" y="11468"/>
                  <a:pt x="677" y="11519"/>
                  <a:pt x="541" y="11589"/>
                </a:cubicBezTo>
                <a:cubicBezTo>
                  <a:pt x="406" y="11659"/>
                  <a:pt x="304" y="11714"/>
                  <a:pt x="329" y="11714"/>
                </a:cubicBezTo>
                <a:cubicBezTo>
                  <a:pt x="353" y="11714"/>
                  <a:pt x="335" y="11736"/>
                  <a:pt x="286" y="11761"/>
                </a:cubicBezTo>
                <a:cubicBezTo>
                  <a:pt x="237" y="11786"/>
                  <a:pt x="212" y="11816"/>
                  <a:pt x="229" y="11831"/>
                </a:cubicBezTo>
                <a:cubicBezTo>
                  <a:pt x="247" y="11845"/>
                  <a:pt x="234" y="11858"/>
                  <a:pt x="201" y="11858"/>
                </a:cubicBezTo>
                <a:cubicBezTo>
                  <a:pt x="168" y="11858"/>
                  <a:pt x="144" y="11883"/>
                  <a:pt x="144" y="11913"/>
                </a:cubicBezTo>
                <a:cubicBezTo>
                  <a:pt x="144" y="11943"/>
                  <a:pt x="112" y="11973"/>
                  <a:pt x="74" y="11979"/>
                </a:cubicBezTo>
                <a:cubicBezTo>
                  <a:pt x="-24" y="11996"/>
                  <a:pt x="-24" y="12782"/>
                  <a:pt x="74" y="12799"/>
                </a:cubicBezTo>
                <a:cubicBezTo>
                  <a:pt x="110" y="12805"/>
                  <a:pt x="144" y="12835"/>
                  <a:pt x="144" y="12865"/>
                </a:cubicBezTo>
                <a:cubicBezTo>
                  <a:pt x="144" y="12896"/>
                  <a:pt x="168" y="12920"/>
                  <a:pt x="201" y="12920"/>
                </a:cubicBezTo>
                <a:cubicBezTo>
                  <a:pt x="234" y="12920"/>
                  <a:pt x="247" y="12933"/>
                  <a:pt x="229" y="12947"/>
                </a:cubicBezTo>
                <a:cubicBezTo>
                  <a:pt x="212" y="12962"/>
                  <a:pt x="241" y="12994"/>
                  <a:pt x="286" y="13018"/>
                </a:cubicBezTo>
                <a:cubicBezTo>
                  <a:pt x="331" y="13041"/>
                  <a:pt x="357" y="13065"/>
                  <a:pt x="343" y="13072"/>
                </a:cubicBezTo>
                <a:cubicBezTo>
                  <a:pt x="329" y="13079"/>
                  <a:pt x="474" y="13161"/>
                  <a:pt x="669" y="13256"/>
                </a:cubicBezTo>
                <a:cubicBezTo>
                  <a:pt x="1016" y="13426"/>
                  <a:pt x="1449" y="13568"/>
                  <a:pt x="1519" y="13533"/>
                </a:cubicBezTo>
                <a:cubicBezTo>
                  <a:pt x="1538" y="13523"/>
                  <a:pt x="1547" y="13530"/>
                  <a:pt x="1547" y="13548"/>
                </a:cubicBezTo>
                <a:cubicBezTo>
                  <a:pt x="1547" y="13567"/>
                  <a:pt x="1624" y="13584"/>
                  <a:pt x="1717" y="13584"/>
                </a:cubicBezTo>
                <a:cubicBezTo>
                  <a:pt x="1810" y="13584"/>
                  <a:pt x="1887" y="13595"/>
                  <a:pt x="1887" y="13611"/>
                </a:cubicBezTo>
                <a:cubicBezTo>
                  <a:pt x="1887" y="13627"/>
                  <a:pt x="1964" y="13638"/>
                  <a:pt x="2057" y="13638"/>
                </a:cubicBezTo>
                <a:cubicBezTo>
                  <a:pt x="2150" y="13638"/>
                  <a:pt x="2227" y="13649"/>
                  <a:pt x="2227" y="13662"/>
                </a:cubicBezTo>
                <a:cubicBezTo>
                  <a:pt x="2227" y="13688"/>
                  <a:pt x="2610" y="13746"/>
                  <a:pt x="2935" y="13771"/>
                </a:cubicBezTo>
                <a:cubicBezTo>
                  <a:pt x="3059" y="13780"/>
                  <a:pt x="3303" y="13809"/>
                  <a:pt x="3474" y="13833"/>
                </a:cubicBezTo>
                <a:cubicBezTo>
                  <a:pt x="3644" y="13857"/>
                  <a:pt x="3964" y="13886"/>
                  <a:pt x="4196" y="13900"/>
                </a:cubicBezTo>
                <a:cubicBezTo>
                  <a:pt x="4977" y="13945"/>
                  <a:pt x="6238" y="14058"/>
                  <a:pt x="6788" y="14130"/>
                </a:cubicBezTo>
                <a:cubicBezTo>
                  <a:pt x="6928" y="14148"/>
                  <a:pt x="7175" y="14169"/>
                  <a:pt x="7327" y="14177"/>
                </a:cubicBezTo>
                <a:cubicBezTo>
                  <a:pt x="7626" y="14193"/>
                  <a:pt x="7583" y="14242"/>
                  <a:pt x="7270" y="14243"/>
                </a:cubicBezTo>
                <a:cubicBezTo>
                  <a:pt x="7176" y="14244"/>
                  <a:pt x="7073" y="14252"/>
                  <a:pt x="7043" y="14267"/>
                </a:cubicBezTo>
                <a:cubicBezTo>
                  <a:pt x="7014" y="14281"/>
                  <a:pt x="6871" y="14301"/>
                  <a:pt x="6732" y="14310"/>
                </a:cubicBezTo>
                <a:cubicBezTo>
                  <a:pt x="6592" y="14318"/>
                  <a:pt x="6356" y="14340"/>
                  <a:pt x="6194" y="14356"/>
                </a:cubicBezTo>
                <a:cubicBezTo>
                  <a:pt x="6031" y="14373"/>
                  <a:pt x="5761" y="14399"/>
                  <a:pt x="5599" y="14415"/>
                </a:cubicBezTo>
                <a:cubicBezTo>
                  <a:pt x="5436" y="14431"/>
                  <a:pt x="5173" y="14458"/>
                  <a:pt x="5018" y="14474"/>
                </a:cubicBezTo>
                <a:cubicBezTo>
                  <a:pt x="4863" y="14489"/>
                  <a:pt x="4606" y="14514"/>
                  <a:pt x="4451" y="14528"/>
                </a:cubicBezTo>
                <a:cubicBezTo>
                  <a:pt x="4296" y="14542"/>
                  <a:pt x="4059" y="14570"/>
                  <a:pt x="3927" y="14587"/>
                </a:cubicBezTo>
                <a:cubicBezTo>
                  <a:pt x="3795" y="14604"/>
                  <a:pt x="3604" y="14627"/>
                  <a:pt x="3488" y="14641"/>
                </a:cubicBezTo>
                <a:cubicBezTo>
                  <a:pt x="3164" y="14681"/>
                  <a:pt x="2962" y="14719"/>
                  <a:pt x="2624" y="14798"/>
                </a:cubicBezTo>
                <a:cubicBezTo>
                  <a:pt x="1933" y="14958"/>
                  <a:pt x="1801" y="14986"/>
                  <a:pt x="1660" y="15004"/>
                </a:cubicBezTo>
                <a:cubicBezTo>
                  <a:pt x="1579" y="15015"/>
                  <a:pt x="1449" y="15052"/>
                  <a:pt x="1377" y="15086"/>
                </a:cubicBezTo>
                <a:cubicBezTo>
                  <a:pt x="1305" y="15121"/>
                  <a:pt x="1241" y="15141"/>
                  <a:pt x="1235" y="15133"/>
                </a:cubicBezTo>
                <a:cubicBezTo>
                  <a:pt x="1229" y="15125"/>
                  <a:pt x="1159" y="15149"/>
                  <a:pt x="1079" y="15184"/>
                </a:cubicBezTo>
                <a:cubicBezTo>
                  <a:pt x="1000" y="15219"/>
                  <a:pt x="938" y="15238"/>
                  <a:pt x="938" y="15227"/>
                </a:cubicBezTo>
                <a:cubicBezTo>
                  <a:pt x="938" y="15216"/>
                  <a:pt x="821" y="15263"/>
                  <a:pt x="683" y="15332"/>
                </a:cubicBezTo>
                <a:cubicBezTo>
                  <a:pt x="545" y="15401"/>
                  <a:pt x="442" y="15469"/>
                  <a:pt x="456" y="15481"/>
                </a:cubicBezTo>
                <a:cubicBezTo>
                  <a:pt x="470" y="15492"/>
                  <a:pt x="457" y="15507"/>
                  <a:pt x="428" y="15512"/>
                </a:cubicBezTo>
                <a:cubicBezTo>
                  <a:pt x="399" y="15517"/>
                  <a:pt x="367" y="15539"/>
                  <a:pt x="357" y="15563"/>
                </a:cubicBezTo>
                <a:cubicBezTo>
                  <a:pt x="347" y="15586"/>
                  <a:pt x="311" y="15623"/>
                  <a:pt x="272" y="15645"/>
                </a:cubicBezTo>
                <a:cubicBezTo>
                  <a:pt x="233" y="15666"/>
                  <a:pt x="212" y="15696"/>
                  <a:pt x="229" y="15711"/>
                </a:cubicBezTo>
                <a:cubicBezTo>
                  <a:pt x="247" y="15725"/>
                  <a:pt x="234" y="15734"/>
                  <a:pt x="201" y="15734"/>
                </a:cubicBezTo>
                <a:cubicBezTo>
                  <a:pt x="168" y="15734"/>
                  <a:pt x="144" y="15761"/>
                  <a:pt x="144" y="15793"/>
                </a:cubicBezTo>
                <a:cubicBezTo>
                  <a:pt x="144" y="15825"/>
                  <a:pt x="119" y="15851"/>
                  <a:pt x="88" y="15851"/>
                </a:cubicBezTo>
                <a:cubicBezTo>
                  <a:pt x="53" y="15851"/>
                  <a:pt x="31" y="15990"/>
                  <a:pt x="31" y="16211"/>
                </a:cubicBezTo>
                <a:cubicBezTo>
                  <a:pt x="31" y="16431"/>
                  <a:pt x="53" y="16570"/>
                  <a:pt x="88" y="16570"/>
                </a:cubicBezTo>
                <a:cubicBezTo>
                  <a:pt x="119" y="16570"/>
                  <a:pt x="144" y="16620"/>
                  <a:pt x="144" y="16683"/>
                </a:cubicBezTo>
                <a:cubicBezTo>
                  <a:pt x="144" y="16746"/>
                  <a:pt x="168" y="16800"/>
                  <a:pt x="201" y="16800"/>
                </a:cubicBezTo>
                <a:cubicBezTo>
                  <a:pt x="234" y="16800"/>
                  <a:pt x="245" y="16811"/>
                  <a:pt x="229" y="16823"/>
                </a:cubicBezTo>
                <a:cubicBezTo>
                  <a:pt x="214" y="16836"/>
                  <a:pt x="266" y="16879"/>
                  <a:pt x="343" y="16921"/>
                </a:cubicBezTo>
                <a:cubicBezTo>
                  <a:pt x="420" y="16963"/>
                  <a:pt x="464" y="16999"/>
                  <a:pt x="442" y="16999"/>
                </a:cubicBezTo>
                <a:cubicBezTo>
                  <a:pt x="350" y="16999"/>
                  <a:pt x="675" y="17140"/>
                  <a:pt x="881" y="17190"/>
                </a:cubicBezTo>
                <a:cubicBezTo>
                  <a:pt x="1003" y="17220"/>
                  <a:pt x="1107" y="17253"/>
                  <a:pt x="1108" y="17265"/>
                </a:cubicBezTo>
                <a:cubicBezTo>
                  <a:pt x="1108" y="17276"/>
                  <a:pt x="1159" y="17288"/>
                  <a:pt x="1221" y="17288"/>
                </a:cubicBezTo>
                <a:cubicBezTo>
                  <a:pt x="1283" y="17288"/>
                  <a:pt x="1334" y="17299"/>
                  <a:pt x="1334" y="17315"/>
                </a:cubicBezTo>
                <a:cubicBezTo>
                  <a:pt x="1334" y="17331"/>
                  <a:pt x="1404" y="17343"/>
                  <a:pt x="1490" y="17343"/>
                </a:cubicBezTo>
                <a:cubicBezTo>
                  <a:pt x="1577" y="17343"/>
                  <a:pt x="1673" y="17356"/>
                  <a:pt x="1703" y="17370"/>
                </a:cubicBezTo>
                <a:cubicBezTo>
                  <a:pt x="1787" y="17409"/>
                  <a:pt x="2794" y="17580"/>
                  <a:pt x="3105" y="17608"/>
                </a:cubicBezTo>
                <a:cubicBezTo>
                  <a:pt x="3775" y="17668"/>
                  <a:pt x="4086" y="17690"/>
                  <a:pt x="4465" y="17710"/>
                </a:cubicBezTo>
                <a:cubicBezTo>
                  <a:pt x="4856" y="17729"/>
                  <a:pt x="5102" y="17776"/>
                  <a:pt x="4819" y="17776"/>
                </a:cubicBezTo>
                <a:cubicBezTo>
                  <a:pt x="4743" y="17776"/>
                  <a:pt x="4650" y="17785"/>
                  <a:pt x="4621" y="17799"/>
                </a:cubicBezTo>
                <a:cubicBezTo>
                  <a:pt x="4592" y="17814"/>
                  <a:pt x="4449" y="17834"/>
                  <a:pt x="4309" y="17842"/>
                </a:cubicBezTo>
                <a:cubicBezTo>
                  <a:pt x="3326" y="17902"/>
                  <a:pt x="2599" y="18040"/>
                  <a:pt x="1363" y="18400"/>
                </a:cubicBezTo>
                <a:cubicBezTo>
                  <a:pt x="1271" y="18427"/>
                  <a:pt x="1126" y="18481"/>
                  <a:pt x="1051" y="18518"/>
                </a:cubicBezTo>
                <a:cubicBezTo>
                  <a:pt x="976" y="18554"/>
                  <a:pt x="855" y="18593"/>
                  <a:pt x="782" y="18607"/>
                </a:cubicBezTo>
                <a:cubicBezTo>
                  <a:pt x="668" y="18629"/>
                  <a:pt x="427" y="18793"/>
                  <a:pt x="371" y="18881"/>
                </a:cubicBezTo>
                <a:cubicBezTo>
                  <a:pt x="361" y="18896"/>
                  <a:pt x="313" y="18926"/>
                  <a:pt x="272" y="18947"/>
                </a:cubicBezTo>
                <a:cubicBezTo>
                  <a:pt x="231" y="18968"/>
                  <a:pt x="212" y="18999"/>
                  <a:pt x="229" y="19013"/>
                </a:cubicBezTo>
                <a:cubicBezTo>
                  <a:pt x="247" y="19028"/>
                  <a:pt x="234" y="19037"/>
                  <a:pt x="201" y="19037"/>
                </a:cubicBezTo>
                <a:cubicBezTo>
                  <a:pt x="167" y="19037"/>
                  <a:pt x="144" y="19099"/>
                  <a:pt x="144" y="19181"/>
                </a:cubicBezTo>
                <a:cubicBezTo>
                  <a:pt x="144" y="19260"/>
                  <a:pt x="119" y="19326"/>
                  <a:pt x="88" y="19326"/>
                </a:cubicBezTo>
                <a:cubicBezTo>
                  <a:pt x="57" y="19326"/>
                  <a:pt x="31" y="19364"/>
                  <a:pt x="31" y="19411"/>
                </a:cubicBezTo>
                <a:cubicBezTo>
                  <a:pt x="31" y="19459"/>
                  <a:pt x="57" y="19497"/>
                  <a:pt x="88" y="19497"/>
                </a:cubicBezTo>
                <a:cubicBezTo>
                  <a:pt x="119" y="19497"/>
                  <a:pt x="144" y="19563"/>
                  <a:pt x="144" y="19642"/>
                </a:cubicBezTo>
                <a:cubicBezTo>
                  <a:pt x="144" y="19721"/>
                  <a:pt x="163" y="19786"/>
                  <a:pt x="187" y="19786"/>
                </a:cubicBezTo>
                <a:cubicBezTo>
                  <a:pt x="211" y="19786"/>
                  <a:pt x="238" y="19813"/>
                  <a:pt x="244" y="19849"/>
                </a:cubicBezTo>
                <a:cubicBezTo>
                  <a:pt x="249" y="19884"/>
                  <a:pt x="282" y="19917"/>
                  <a:pt x="314" y="19923"/>
                </a:cubicBezTo>
                <a:cubicBezTo>
                  <a:pt x="347" y="19928"/>
                  <a:pt x="359" y="19945"/>
                  <a:pt x="343" y="19958"/>
                </a:cubicBezTo>
                <a:cubicBezTo>
                  <a:pt x="327" y="19971"/>
                  <a:pt x="351" y="20003"/>
                  <a:pt x="399" y="20028"/>
                </a:cubicBezTo>
                <a:cubicBezTo>
                  <a:pt x="448" y="20053"/>
                  <a:pt x="475" y="20071"/>
                  <a:pt x="456" y="20071"/>
                </a:cubicBezTo>
                <a:cubicBezTo>
                  <a:pt x="391" y="20071"/>
                  <a:pt x="550" y="20197"/>
                  <a:pt x="782" y="20325"/>
                </a:cubicBezTo>
                <a:cubicBezTo>
                  <a:pt x="1009" y="20450"/>
                  <a:pt x="1712" y="20703"/>
                  <a:pt x="1830" y="20703"/>
                </a:cubicBezTo>
                <a:cubicBezTo>
                  <a:pt x="1863" y="20703"/>
                  <a:pt x="1887" y="20715"/>
                  <a:pt x="1887" y="20731"/>
                </a:cubicBezTo>
                <a:cubicBezTo>
                  <a:pt x="1887" y="20747"/>
                  <a:pt x="1938" y="20762"/>
                  <a:pt x="2000" y="20762"/>
                </a:cubicBezTo>
                <a:cubicBezTo>
                  <a:pt x="2062" y="20762"/>
                  <a:pt x="2114" y="20774"/>
                  <a:pt x="2114" y="20789"/>
                </a:cubicBezTo>
                <a:cubicBezTo>
                  <a:pt x="2114" y="20805"/>
                  <a:pt x="2168" y="20817"/>
                  <a:pt x="2227" y="20817"/>
                </a:cubicBezTo>
                <a:cubicBezTo>
                  <a:pt x="2286" y="20817"/>
                  <a:pt x="2350" y="20839"/>
                  <a:pt x="2369" y="20863"/>
                </a:cubicBezTo>
                <a:cubicBezTo>
                  <a:pt x="2387" y="20888"/>
                  <a:pt x="2425" y="20900"/>
                  <a:pt x="2454" y="20891"/>
                </a:cubicBezTo>
                <a:cubicBezTo>
                  <a:pt x="2482" y="20882"/>
                  <a:pt x="2513" y="20890"/>
                  <a:pt x="2524" y="20906"/>
                </a:cubicBezTo>
                <a:cubicBezTo>
                  <a:pt x="2535" y="20923"/>
                  <a:pt x="2578" y="20941"/>
                  <a:pt x="2624" y="20945"/>
                </a:cubicBezTo>
                <a:cubicBezTo>
                  <a:pt x="2670" y="20950"/>
                  <a:pt x="2747" y="20963"/>
                  <a:pt x="2794" y="20973"/>
                </a:cubicBezTo>
                <a:cubicBezTo>
                  <a:pt x="2840" y="20983"/>
                  <a:pt x="3058" y="21024"/>
                  <a:pt x="3275" y="21063"/>
                </a:cubicBezTo>
                <a:cubicBezTo>
                  <a:pt x="3492" y="21101"/>
                  <a:pt x="3773" y="21153"/>
                  <a:pt x="3913" y="21180"/>
                </a:cubicBezTo>
                <a:cubicBezTo>
                  <a:pt x="4197" y="21234"/>
                  <a:pt x="4434" y="21265"/>
                  <a:pt x="4848" y="21308"/>
                </a:cubicBezTo>
                <a:cubicBezTo>
                  <a:pt x="6462" y="21477"/>
                  <a:pt x="6961" y="21506"/>
                  <a:pt x="8687" y="21531"/>
                </a:cubicBezTo>
                <a:cubicBezTo>
                  <a:pt x="9436" y="21542"/>
                  <a:pt x="10078" y="21561"/>
                  <a:pt x="10103" y="21574"/>
                </a:cubicBezTo>
                <a:cubicBezTo>
                  <a:pt x="10129" y="21587"/>
                  <a:pt x="10389" y="21591"/>
                  <a:pt x="10684" y="21582"/>
                </a:cubicBezTo>
                <a:cubicBezTo>
                  <a:pt x="10979" y="21572"/>
                  <a:pt x="11748" y="21553"/>
                  <a:pt x="12398" y="21539"/>
                </a:cubicBezTo>
                <a:cubicBezTo>
                  <a:pt x="13914" y="21505"/>
                  <a:pt x="14372" y="21479"/>
                  <a:pt x="15373" y="21367"/>
                </a:cubicBezTo>
                <a:cubicBezTo>
                  <a:pt x="15520" y="21351"/>
                  <a:pt x="15752" y="21323"/>
                  <a:pt x="15883" y="21308"/>
                </a:cubicBezTo>
                <a:cubicBezTo>
                  <a:pt x="16261" y="21267"/>
                  <a:pt x="16477" y="21236"/>
                  <a:pt x="16960" y="21156"/>
                </a:cubicBezTo>
                <a:cubicBezTo>
                  <a:pt x="17649" y="21042"/>
                  <a:pt x="18168" y="20970"/>
                  <a:pt x="18462" y="20949"/>
                </a:cubicBezTo>
                <a:cubicBezTo>
                  <a:pt x="18608" y="20939"/>
                  <a:pt x="18755" y="20917"/>
                  <a:pt x="18773" y="20903"/>
                </a:cubicBezTo>
                <a:cubicBezTo>
                  <a:pt x="18791" y="20888"/>
                  <a:pt x="18855" y="20875"/>
                  <a:pt x="18915" y="20875"/>
                </a:cubicBezTo>
                <a:cubicBezTo>
                  <a:pt x="18975" y="20875"/>
                  <a:pt x="19014" y="20864"/>
                  <a:pt x="19014" y="20848"/>
                </a:cubicBezTo>
                <a:cubicBezTo>
                  <a:pt x="19014" y="20832"/>
                  <a:pt x="19090" y="20817"/>
                  <a:pt x="19170" y="20817"/>
                </a:cubicBezTo>
                <a:cubicBezTo>
                  <a:pt x="19373" y="20817"/>
                  <a:pt x="19757" y="20678"/>
                  <a:pt x="20303" y="20407"/>
                </a:cubicBezTo>
                <a:cubicBezTo>
                  <a:pt x="20749" y="20185"/>
                  <a:pt x="20997" y="20012"/>
                  <a:pt x="20997" y="19915"/>
                </a:cubicBezTo>
                <a:cubicBezTo>
                  <a:pt x="20997" y="19891"/>
                  <a:pt x="21002" y="19872"/>
                  <a:pt x="21026" y="19872"/>
                </a:cubicBezTo>
                <a:cubicBezTo>
                  <a:pt x="21049" y="19872"/>
                  <a:pt x="21123" y="19794"/>
                  <a:pt x="21181" y="19700"/>
                </a:cubicBezTo>
                <a:cubicBezTo>
                  <a:pt x="21326" y="19469"/>
                  <a:pt x="21332" y="19063"/>
                  <a:pt x="21196" y="18927"/>
                </a:cubicBezTo>
                <a:cubicBezTo>
                  <a:pt x="21142" y="18874"/>
                  <a:pt x="21096" y="18812"/>
                  <a:pt x="21096" y="18791"/>
                </a:cubicBezTo>
                <a:cubicBezTo>
                  <a:pt x="21096" y="18769"/>
                  <a:pt x="21071" y="18752"/>
                  <a:pt x="21040" y="18752"/>
                </a:cubicBezTo>
                <a:cubicBezTo>
                  <a:pt x="21009" y="18752"/>
                  <a:pt x="20997" y="18726"/>
                  <a:pt x="20997" y="18697"/>
                </a:cubicBezTo>
                <a:cubicBezTo>
                  <a:pt x="20997" y="18668"/>
                  <a:pt x="20940" y="18608"/>
                  <a:pt x="20870" y="18564"/>
                </a:cubicBezTo>
                <a:cubicBezTo>
                  <a:pt x="20699" y="18457"/>
                  <a:pt x="20085" y="18157"/>
                  <a:pt x="19821" y="18045"/>
                </a:cubicBezTo>
                <a:lnTo>
                  <a:pt x="19609" y="17955"/>
                </a:lnTo>
                <a:lnTo>
                  <a:pt x="19779" y="17850"/>
                </a:lnTo>
                <a:cubicBezTo>
                  <a:pt x="19870" y="17793"/>
                  <a:pt x="20059" y="17679"/>
                  <a:pt x="20190" y="17596"/>
                </a:cubicBezTo>
                <a:cubicBezTo>
                  <a:pt x="20321" y="17514"/>
                  <a:pt x="20457" y="17424"/>
                  <a:pt x="20501" y="17397"/>
                </a:cubicBezTo>
                <a:cubicBezTo>
                  <a:pt x="20621" y="17326"/>
                  <a:pt x="20722" y="17230"/>
                  <a:pt x="20671" y="17229"/>
                </a:cubicBezTo>
                <a:cubicBezTo>
                  <a:pt x="20647" y="17229"/>
                  <a:pt x="20649" y="17218"/>
                  <a:pt x="20686" y="17206"/>
                </a:cubicBezTo>
                <a:cubicBezTo>
                  <a:pt x="20722" y="17194"/>
                  <a:pt x="20760" y="17167"/>
                  <a:pt x="20771" y="17144"/>
                </a:cubicBezTo>
                <a:cubicBezTo>
                  <a:pt x="20781" y="17120"/>
                  <a:pt x="20831" y="17083"/>
                  <a:pt x="20870" y="17062"/>
                </a:cubicBezTo>
                <a:cubicBezTo>
                  <a:pt x="20909" y="17040"/>
                  <a:pt x="20916" y="17010"/>
                  <a:pt x="20898" y="16995"/>
                </a:cubicBezTo>
                <a:cubicBezTo>
                  <a:pt x="20881" y="16981"/>
                  <a:pt x="20894" y="16972"/>
                  <a:pt x="20926" y="16972"/>
                </a:cubicBezTo>
                <a:cubicBezTo>
                  <a:pt x="20959" y="16972"/>
                  <a:pt x="20997" y="16947"/>
                  <a:pt x="20997" y="16917"/>
                </a:cubicBezTo>
                <a:cubicBezTo>
                  <a:pt x="20997" y="16887"/>
                  <a:pt x="21002" y="16856"/>
                  <a:pt x="21026" y="16851"/>
                </a:cubicBezTo>
                <a:cubicBezTo>
                  <a:pt x="21049" y="16845"/>
                  <a:pt x="21139" y="16732"/>
                  <a:pt x="21224" y="16597"/>
                </a:cubicBezTo>
                <a:cubicBezTo>
                  <a:pt x="21359" y="16382"/>
                  <a:pt x="21380" y="16304"/>
                  <a:pt x="21380" y="15988"/>
                </a:cubicBezTo>
                <a:cubicBezTo>
                  <a:pt x="21380" y="15640"/>
                  <a:pt x="21281" y="15303"/>
                  <a:pt x="21153" y="15235"/>
                </a:cubicBezTo>
                <a:cubicBezTo>
                  <a:pt x="21125" y="15220"/>
                  <a:pt x="21096" y="15185"/>
                  <a:pt x="21096" y="15157"/>
                </a:cubicBezTo>
                <a:cubicBezTo>
                  <a:pt x="21096" y="15128"/>
                  <a:pt x="21071" y="15106"/>
                  <a:pt x="21040" y="15106"/>
                </a:cubicBezTo>
                <a:cubicBezTo>
                  <a:pt x="21009" y="15106"/>
                  <a:pt x="20997" y="15080"/>
                  <a:pt x="20997" y="15051"/>
                </a:cubicBezTo>
                <a:cubicBezTo>
                  <a:pt x="20997" y="15000"/>
                  <a:pt x="19766" y="14358"/>
                  <a:pt x="19666" y="14356"/>
                </a:cubicBezTo>
                <a:cubicBezTo>
                  <a:pt x="19638" y="14356"/>
                  <a:pt x="19525" y="14317"/>
                  <a:pt x="19425" y="14271"/>
                </a:cubicBezTo>
                <a:lnTo>
                  <a:pt x="19241" y="14185"/>
                </a:lnTo>
                <a:lnTo>
                  <a:pt x="19510" y="14064"/>
                </a:lnTo>
                <a:cubicBezTo>
                  <a:pt x="20294" y="13701"/>
                  <a:pt x="20997" y="13297"/>
                  <a:pt x="20997" y="13205"/>
                </a:cubicBezTo>
                <a:cubicBezTo>
                  <a:pt x="20997" y="13177"/>
                  <a:pt x="21009" y="13150"/>
                  <a:pt x="21040" y="13150"/>
                </a:cubicBezTo>
                <a:cubicBezTo>
                  <a:pt x="21071" y="13150"/>
                  <a:pt x="21096" y="13128"/>
                  <a:pt x="21096" y="13100"/>
                </a:cubicBezTo>
                <a:cubicBezTo>
                  <a:pt x="21096" y="13071"/>
                  <a:pt x="21125" y="13036"/>
                  <a:pt x="21153" y="13021"/>
                </a:cubicBezTo>
                <a:cubicBezTo>
                  <a:pt x="21302" y="12942"/>
                  <a:pt x="21381" y="12668"/>
                  <a:pt x="21380" y="12249"/>
                </a:cubicBezTo>
                <a:cubicBezTo>
                  <a:pt x="21379" y="11855"/>
                  <a:pt x="21365" y="11800"/>
                  <a:pt x="21238" y="11644"/>
                </a:cubicBezTo>
                <a:cubicBezTo>
                  <a:pt x="21162" y="11549"/>
                  <a:pt x="21097" y="11461"/>
                  <a:pt x="21096" y="11448"/>
                </a:cubicBezTo>
                <a:cubicBezTo>
                  <a:pt x="21096" y="11435"/>
                  <a:pt x="21064" y="11407"/>
                  <a:pt x="21026" y="11386"/>
                </a:cubicBezTo>
                <a:cubicBezTo>
                  <a:pt x="20887" y="11311"/>
                  <a:pt x="20739" y="11213"/>
                  <a:pt x="20742" y="11199"/>
                </a:cubicBezTo>
                <a:cubicBezTo>
                  <a:pt x="20744" y="11191"/>
                  <a:pt x="20684" y="11141"/>
                  <a:pt x="20615" y="11085"/>
                </a:cubicBezTo>
                <a:cubicBezTo>
                  <a:pt x="20413" y="10925"/>
                  <a:pt x="20022" y="10741"/>
                  <a:pt x="19481" y="10562"/>
                </a:cubicBezTo>
                <a:lnTo>
                  <a:pt x="19297" y="10504"/>
                </a:lnTo>
                <a:lnTo>
                  <a:pt x="19538" y="10398"/>
                </a:lnTo>
                <a:cubicBezTo>
                  <a:pt x="20045" y="10180"/>
                  <a:pt x="20702" y="9819"/>
                  <a:pt x="20771" y="9719"/>
                </a:cubicBezTo>
                <a:cubicBezTo>
                  <a:pt x="20782" y="9703"/>
                  <a:pt x="20828" y="9668"/>
                  <a:pt x="20884" y="9637"/>
                </a:cubicBezTo>
                <a:cubicBezTo>
                  <a:pt x="20940" y="9607"/>
                  <a:pt x="20997" y="9564"/>
                  <a:pt x="20997" y="9544"/>
                </a:cubicBezTo>
                <a:cubicBezTo>
                  <a:pt x="20997" y="9523"/>
                  <a:pt x="21009" y="9504"/>
                  <a:pt x="21040" y="9504"/>
                </a:cubicBezTo>
                <a:cubicBezTo>
                  <a:pt x="21071" y="9504"/>
                  <a:pt x="21096" y="9485"/>
                  <a:pt x="21096" y="9462"/>
                </a:cubicBezTo>
                <a:cubicBezTo>
                  <a:pt x="21096" y="9438"/>
                  <a:pt x="21148" y="9373"/>
                  <a:pt x="21210" y="9317"/>
                </a:cubicBezTo>
                <a:cubicBezTo>
                  <a:pt x="21402" y="9142"/>
                  <a:pt x="21524" y="8824"/>
                  <a:pt x="21550" y="8517"/>
                </a:cubicBezTo>
                <a:cubicBezTo>
                  <a:pt x="21576" y="8210"/>
                  <a:pt x="21518" y="7915"/>
                  <a:pt x="21351" y="7791"/>
                </a:cubicBezTo>
                <a:cubicBezTo>
                  <a:pt x="21291" y="7746"/>
                  <a:pt x="21189" y="7663"/>
                  <a:pt x="21139" y="7607"/>
                </a:cubicBezTo>
                <a:cubicBezTo>
                  <a:pt x="21089" y="7552"/>
                  <a:pt x="20874" y="7425"/>
                  <a:pt x="20657" y="7322"/>
                </a:cubicBezTo>
                <a:cubicBezTo>
                  <a:pt x="19921" y="6976"/>
                  <a:pt x="19601" y="6853"/>
                  <a:pt x="19510" y="6881"/>
                </a:cubicBezTo>
                <a:cubicBezTo>
                  <a:pt x="19486" y="6889"/>
                  <a:pt x="19467" y="6877"/>
                  <a:pt x="19467" y="6854"/>
                </a:cubicBezTo>
                <a:cubicBezTo>
                  <a:pt x="19467" y="6831"/>
                  <a:pt x="19529" y="6791"/>
                  <a:pt x="19609" y="6764"/>
                </a:cubicBezTo>
                <a:cubicBezTo>
                  <a:pt x="19790" y="6704"/>
                  <a:pt x="20109" y="6538"/>
                  <a:pt x="20402" y="6347"/>
                </a:cubicBezTo>
                <a:cubicBezTo>
                  <a:pt x="20526" y="6266"/>
                  <a:pt x="20712" y="6150"/>
                  <a:pt x="20813" y="6089"/>
                </a:cubicBezTo>
                <a:cubicBezTo>
                  <a:pt x="20914" y="6028"/>
                  <a:pt x="20997" y="5966"/>
                  <a:pt x="20997" y="5948"/>
                </a:cubicBezTo>
                <a:cubicBezTo>
                  <a:pt x="20997" y="5931"/>
                  <a:pt x="21009" y="5913"/>
                  <a:pt x="21040" y="5913"/>
                </a:cubicBezTo>
                <a:cubicBezTo>
                  <a:pt x="21071" y="5913"/>
                  <a:pt x="21096" y="5891"/>
                  <a:pt x="21096" y="5863"/>
                </a:cubicBezTo>
                <a:cubicBezTo>
                  <a:pt x="21096" y="5834"/>
                  <a:pt x="21125" y="5800"/>
                  <a:pt x="21153" y="5785"/>
                </a:cubicBezTo>
                <a:cubicBezTo>
                  <a:pt x="21181" y="5770"/>
                  <a:pt x="21271" y="5658"/>
                  <a:pt x="21351" y="5539"/>
                </a:cubicBezTo>
                <a:cubicBezTo>
                  <a:pt x="21507" y="5307"/>
                  <a:pt x="21550" y="5000"/>
                  <a:pt x="21451" y="4797"/>
                </a:cubicBezTo>
                <a:cubicBezTo>
                  <a:pt x="21423" y="4740"/>
                  <a:pt x="21371" y="4633"/>
                  <a:pt x="21337" y="4559"/>
                </a:cubicBezTo>
                <a:cubicBezTo>
                  <a:pt x="21264" y="4397"/>
                  <a:pt x="21100" y="4192"/>
                  <a:pt x="21040" y="4192"/>
                </a:cubicBezTo>
                <a:cubicBezTo>
                  <a:pt x="21016" y="4192"/>
                  <a:pt x="20997" y="4174"/>
                  <a:pt x="20997" y="4153"/>
                </a:cubicBezTo>
                <a:cubicBezTo>
                  <a:pt x="20997" y="4132"/>
                  <a:pt x="20944" y="4088"/>
                  <a:pt x="20884" y="4055"/>
                </a:cubicBezTo>
                <a:cubicBezTo>
                  <a:pt x="20824" y="4022"/>
                  <a:pt x="20785" y="3992"/>
                  <a:pt x="20799" y="3985"/>
                </a:cubicBezTo>
                <a:cubicBezTo>
                  <a:pt x="20836" y="3966"/>
                  <a:pt x="19728" y="3475"/>
                  <a:pt x="19524" y="3419"/>
                </a:cubicBezTo>
                <a:cubicBezTo>
                  <a:pt x="19364" y="3375"/>
                  <a:pt x="19382" y="3344"/>
                  <a:pt x="19595" y="3279"/>
                </a:cubicBezTo>
                <a:cubicBezTo>
                  <a:pt x="19860" y="3197"/>
                  <a:pt x="20935" y="2669"/>
                  <a:pt x="20898" y="2638"/>
                </a:cubicBezTo>
                <a:cubicBezTo>
                  <a:pt x="20881" y="2624"/>
                  <a:pt x="20897" y="2611"/>
                  <a:pt x="20926" y="2611"/>
                </a:cubicBezTo>
                <a:cubicBezTo>
                  <a:pt x="20956" y="2611"/>
                  <a:pt x="21069" y="2516"/>
                  <a:pt x="21181" y="2400"/>
                </a:cubicBezTo>
                <a:cubicBezTo>
                  <a:pt x="21378" y="2198"/>
                  <a:pt x="21380" y="2179"/>
                  <a:pt x="21380" y="1881"/>
                </a:cubicBezTo>
                <a:cubicBezTo>
                  <a:pt x="21380" y="1597"/>
                  <a:pt x="21376" y="1559"/>
                  <a:pt x="21224" y="1397"/>
                </a:cubicBezTo>
                <a:cubicBezTo>
                  <a:pt x="21118" y="1285"/>
                  <a:pt x="20921" y="1153"/>
                  <a:pt x="20686" y="1034"/>
                </a:cubicBezTo>
                <a:cubicBezTo>
                  <a:pt x="20483" y="932"/>
                  <a:pt x="20317" y="858"/>
                  <a:pt x="20317" y="870"/>
                </a:cubicBezTo>
                <a:cubicBezTo>
                  <a:pt x="20317" y="882"/>
                  <a:pt x="20245" y="859"/>
                  <a:pt x="20161" y="819"/>
                </a:cubicBezTo>
                <a:cubicBezTo>
                  <a:pt x="20078" y="780"/>
                  <a:pt x="19989" y="757"/>
                  <a:pt x="19963" y="765"/>
                </a:cubicBezTo>
                <a:cubicBezTo>
                  <a:pt x="19938" y="773"/>
                  <a:pt x="19921" y="766"/>
                  <a:pt x="19921" y="749"/>
                </a:cubicBezTo>
                <a:cubicBezTo>
                  <a:pt x="19921" y="732"/>
                  <a:pt x="19867" y="718"/>
                  <a:pt x="19807" y="718"/>
                </a:cubicBezTo>
                <a:cubicBezTo>
                  <a:pt x="19748" y="718"/>
                  <a:pt x="19690" y="706"/>
                  <a:pt x="19680" y="694"/>
                </a:cubicBezTo>
                <a:cubicBezTo>
                  <a:pt x="19645" y="655"/>
                  <a:pt x="17501" y="312"/>
                  <a:pt x="17045" y="273"/>
                </a:cubicBezTo>
                <a:cubicBezTo>
                  <a:pt x="16152" y="196"/>
                  <a:pt x="15902" y="179"/>
                  <a:pt x="14651" y="113"/>
                </a:cubicBezTo>
                <a:cubicBezTo>
                  <a:pt x="14341" y="96"/>
                  <a:pt x="13584" y="77"/>
                  <a:pt x="12965" y="70"/>
                </a:cubicBezTo>
                <a:cubicBezTo>
                  <a:pt x="12346" y="62"/>
                  <a:pt x="11805" y="42"/>
                  <a:pt x="11775" y="27"/>
                </a:cubicBezTo>
                <a:cubicBezTo>
                  <a:pt x="11704" y="-9"/>
                  <a:pt x="9480" y="-9"/>
                  <a:pt x="9409" y="27"/>
                </a:cubicBezTo>
                <a:close/>
                <a:moveTo>
                  <a:pt x="10160" y="1709"/>
                </a:moveTo>
                <a:cubicBezTo>
                  <a:pt x="11810" y="1739"/>
                  <a:pt x="12293" y="1755"/>
                  <a:pt x="12398" y="1780"/>
                </a:cubicBezTo>
                <a:cubicBezTo>
                  <a:pt x="12460" y="1794"/>
                  <a:pt x="12842" y="1810"/>
                  <a:pt x="13248" y="1819"/>
                </a:cubicBezTo>
                <a:cubicBezTo>
                  <a:pt x="13655" y="1827"/>
                  <a:pt x="14053" y="1847"/>
                  <a:pt x="14127" y="1862"/>
                </a:cubicBezTo>
                <a:cubicBezTo>
                  <a:pt x="14200" y="1876"/>
                  <a:pt x="14434" y="1905"/>
                  <a:pt x="14651" y="1924"/>
                </a:cubicBezTo>
                <a:cubicBezTo>
                  <a:pt x="15030" y="1957"/>
                  <a:pt x="15239" y="1980"/>
                  <a:pt x="15727" y="2045"/>
                </a:cubicBezTo>
                <a:cubicBezTo>
                  <a:pt x="16123" y="2097"/>
                  <a:pt x="16129" y="2106"/>
                  <a:pt x="15784" y="2131"/>
                </a:cubicBezTo>
                <a:cubicBezTo>
                  <a:pt x="14879" y="2197"/>
                  <a:pt x="14138" y="2217"/>
                  <a:pt x="12115" y="2228"/>
                </a:cubicBezTo>
                <a:cubicBezTo>
                  <a:pt x="10796" y="2236"/>
                  <a:pt x="9896" y="2251"/>
                  <a:pt x="9863" y="2268"/>
                </a:cubicBezTo>
                <a:cubicBezTo>
                  <a:pt x="9798" y="2301"/>
                  <a:pt x="9597" y="2306"/>
                  <a:pt x="9537" y="2275"/>
                </a:cubicBezTo>
                <a:cubicBezTo>
                  <a:pt x="9496" y="2254"/>
                  <a:pt x="8939" y="2233"/>
                  <a:pt x="7355" y="2189"/>
                </a:cubicBezTo>
                <a:cubicBezTo>
                  <a:pt x="6937" y="2178"/>
                  <a:pt x="6566" y="2157"/>
                  <a:pt x="6533" y="2147"/>
                </a:cubicBezTo>
                <a:cubicBezTo>
                  <a:pt x="6501" y="2136"/>
                  <a:pt x="6276" y="2126"/>
                  <a:pt x="6038" y="2123"/>
                </a:cubicBezTo>
                <a:cubicBezTo>
                  <a:pt x="5799" y="2120"/>
                  <a:pt x="5613" y="2105"/>
                  <a:pt x="5613" y="2092"/>
                </a:cubicBezTo>
                <a:cubicBezTo>
                  <a:pt x="5613" y="2078"/>
                  <a:pt x="5515" y="2068"/>
                  <a:pt x="5400" y="2068"/>
                </a:cubicBezTo>
                <a:cubicBezTo>
                  <a:pt x="5061" y="2068"/>
                  <a:pt x="5255" y="2021"/>
                  <a:pt x="6009" y="1924"/>
                </a:cubicBezTo>
                <a:cubicBezTo>
                  <a:pt x="6466" y="1865"/>
                  <a:pt x="6919" y="1830"/>
                  <a:pt x="7313" y="1819"/>
                </a:cubicBezTo>
                <a:cubicBezTo>
                  <a:pt x="7646" y="1809"/>
                  <a:pt x="7922" y="1789"/>
                  <a:pt x="7922" y="1776"/>
                </a:cubicBezTo>
                <a:cubicBezTo>
                  <a:pt x="7922" y="1762"/>
                  <a:pt x="8281" y="1752"/>
                  <a:pt x="8715" y="1752"/>
                </a:cubicBezTo>
                <a:cubicBezTo>
                  <a:pt x="9170" y="1752"/>
                  <a:pt x="9494" y="1741"/>
                  <a:pt x="9494" y="1725"/>
                </a:cubicBezTo>
                <a:cubicBezTo>
                  <a:pt x="9494" y="1709"/>
                  <a:pt x="9767" y="1702"/>
                  <a:pt x="10160" y="1709"/>
                </a:cubicBezTo>
                <a:close/>
                <a:moveTo>
                  <a:pt x="14934" y="4387"/>
                </a:moveTo>
                <a:cubicBezTo>
                  <a:pt x="15623" y="4398"/>
                  <a:pt x="16256" y="4466"/>
                  <a:pt x="16776" y="4594"/>
                </a:cubicBezTo>
                <a:cubicBezTo>
                  <a:pt x="16904" y="4626"/>
                  <a:pt x="17035" y="4653"/>
                  <a:pt x="17059" y="4653"/>
                </a:cubicBezTo>
                <a:cubicBezTo>
                  <a:pt x="17142" y="4653"/>
                  <a:pt x="17583" y="4822"/>
                  <a:pt x="17796" y="4934"/>
                </a:cubicBezTo>
                <a:lnTo>
                  <a:pt x="18008" y="5043"/>
                </a:lnTo>
                <a:lnTo>
                  <a:pt x="17881" y="5148"/>
                </a:lnTo>
                <a:cubicBezTo>
                  <a:pt x="17809" y="5205"/>
                  <a:pt x="17689" y="5268"/>
                  <a:pt x="17612" y="5289"/>
                </a:cubicBezTo>
                <a:cubicBezTo>
                  <a:pt x="17534" y="5310"/>
                  <a:pt x="17417" y="5347"/>
                  <a:pt x="17357" y="5375"/>
                </a:cubicBezTo>
                <a:cubicBezTo>
                  <a:pt x="17296" y="5402"/>
                  <a:pt x="17200" y="5425"/>
                  <a:pt x="17144" y="5425"/>
                </a:cubicBezTo>
                <a:cubicBezTo>
                  <a:pt x="17088" y="5425"/>
                  <a:pt x="17045" y="5442"/>
                  <a:pt x="17045" y="5461"/>
                </a:cubicBezTo>
                <a:cubicBezTo>
                  <a:pt x="17045" y="5479"/>
                  <a:pt x="17036" y="5486"/>
                  <a:pt x="17017" y="5476"/>
                </a:cubicBezTo>
                <a:cubicBezTo>
                  <a:pt x="16970" y="5452"/>
                  <a:pt x="16422" y="5592"/>
                  <a:pt x="16422" y="5628"/>
                </a:cubicBezTo>
                <a:cubicBezTo>
                  <a:pt x="16422" y="5644"/>
                  <a:pt x="16370" y="5656"/>
                  <a:pt x="16308" y="5656"/>
                </a:cubicBezTo>
                <a:cubicBezTo>
                  <a:pt x="16246" y="5656"/>
                  <a:pt x="16195" y="5667"/>
                  <a:pt x="16195" y="5679"/>
                </a:cubicBezTo>
                <a:cubicBezTo>
                  <a:pt x="16195" y="5691"/>
                  <a:pt x="16137" y="5703"/>
                  <a:pt x="16053" y="5706"/>
                </a:cubicBezTo>
                <a:cubicBezTo>
                  <a:pt x="15970" y="5710"/>
                  <a:pt x="15886" y="5722"/>
                  <a:pt x="15869" y="5734"/>
                </a:cubicBezTo>
                <a:cubicBezTo>
                  <a:pt x="15852" y="5746"/>
                  <a:pt x="15777" y="5763"/>
                  <a:pt x="15699" y="5769"/>
                </a:cubicBezTo>
                <a:cubicBezTo>
                  <a:pt x="15622" y="5775"/>
                  <a:pt x="15483" y="5794"/>
                  <a:pt x="15402" y="5816"/>
                </a:cubicBezTo>
                <a:cubicBezTo>
                  <a:pt x="15320" y="5837"/>
                  <a:pt x="15140" y="5874"/>
                  <a:pt x="15005" y="5898"/>
                </a:cubicBezTo>
                <a:cubicBezTo>
                  <a:pt x="14750" y="5943"/>
                  <a:pt x="13835" y="5960"/>
                  <a:pt x="13758" y="5921"/>
                </a:cubicBezTo>
                <a:cubicBezTo>
                  <a:pt x="13735" y="5909"/>
                  <a:pt x="13540" y="5890"/>
                  <a:pt x="13333" y="5878"/>
                </a:cubicBezTo>
                <a:cubicBezTo>
                  <a:pt x="12959" y="5857"/>
                  <a:pt x="12555" y="5831"/>
                  <a:pt x="11860" y="5773"/>
                </a:cubicBezTo>
                <a:cubicBezTo>
                  <a:pt x="11151" y="5714"/>
                  <a:pt x="10706" y="5682"/>
                  <a:pt x="10302" y="5667"/>
                </a:cubicBezTo>
                <a:cubicBezTo>
                  <a:pt x="10077" y="5659"/>
                  <a:pt x="9891" y="5642"/>
                  <a:pt x="9891" y="5628"/>
                </a:cubicBezTo>
                <a:cubicBezTo>
                  <a:pt x="9891" y="5615"/>
                  <a:pt x="9743" y="5597"/>
                  <a:pt x="9565" y="5589"/>
                </a:cubicBezTo>
                <a:cubicBezTo>
                  <a:pt x="9387" y="5581"/>
                  <a:pt x="9098" y="5561"/>
                  <a:pt x="8928" y="5543"/>
                </a:cubicBezTo>
                <a:cubicBezTo>
                  <a:pt x="8757" y="5524"/>
                  <a:pt x="8470" y="5500"/>
                  <a:pt x="8276" y="5492"/>
                </a:cubicBezTo>
                <a:cubicBezTo>
                  <a:pt x="8082" y="5484"/>
                  <a:pt x="7922" y="5467"/>
                  <a:pt x="7922" y="5453"/>
                </a:cubicBezTo>
                <a:cubicBezTo>
                  <a:pt x="7922" y="5438"/>
                  <a:pt x="7770" y="5425"/>
                  <a:pt x="7582" y="5425"/>
                </a:cubicBezTo>
                <a:cubicBezTo>
                  <a:pt x="7159" y="5425"/>
                  <a:pt x="6066" y="5305"/>
                  <a:pt x="6066" y="5258"/>
                </a:cubicBezTo>
                <a:cubicBezTo>
                  <a:pt x="6066" y="5244"/>
                  <a:pt x="6212" y="5222"/>
                  <a:pt x="6406" y="5215"/>
                </a:cubicBezTo>
                <a:cubicBezTo>
                  <a:pt x="6833" y="5197"/>
                  <a:pt x="7128" y="5168"/>
                  <a:pt x="7128" y="5140"/>
                </a:cubicBezTo>
                <a:cubicBezTo>
                  <a:pt x="7128" y="5129"/>
                  <a:pt x="7251" y="5117"/>
                  <a:pt x="7398" y="5113"/>
                </a:cubicBezTo>
                <a:cubicBezTo>
                  <a:pt x="7544" y="5109"/>
                  <a:pt x="7686" y="5093"/>
                  <a:pt x="7709" y="5074"/>
                </a:cubicBezTo>
                <a:cubicBezTo>
                  <a:pt x="7733" y="5055"/>
                  <a:pt x="7751" y="5045"/>
                  <a:pt x="7752" y="5055"/>
                </a:cubicBezTo>
                <a:cubicBezTo>
                  <a:pt x="7753" y="5074"/>
                  <a:pt x="8275" y="5028"/>
                  <a:pt x="9069" y="4937"/>
                </a:cubicBezTo>
                <a:cubicBezTo>
                  <a:pt x="9224" y="4920"/>
                  <a:pt x="9468" y="4899"/>
                  <a:pt x="9608" y="4891"/>
                </a:cubicBezTo>
                <a:cubicBezTo>
                  <a:pt x="9747" y="4882"/>
                  <a:pt x="9890" y="4862"/>
                  <a:pt x="9919" y="4848"/>
                </a:cubicBezTo>
                <a:cubicBezTo>
                  <a:pt x="9949" y="4833"/>
                  <a:pt x="10050" y="4824"/>
                  <a:pt x="10146" y="4824"/>
                </a:cubicBezTo>
                <a:cubicBezTo>
                  <a:pt x="10242" y="4824"/>
                  <a:pt x="10343" y="4811"/>
                  <a:pt x="10373" y="4797"/>
                </a:cubicBezTo>
                <a:cubicBezTo>
                  <a:pt x="10402" y="4783"/>
                  <a:pt x="10545" y="4766"/>
                  <a:pt x="10684" y="4758"/>
                </a:cubicBezTo>
                <a:cubicBezTo>
                  <a:pt x="10824" y="4749"/>
                  <a:pt x="11066" y="4728"/>
                  <a:pt x="11237" y="4711"/>
                </a:cubicBezTo>
                <a:cubicBezTo>
                  <a:pt x="11407" y="4694"/>
                  <a:pt x="11677" y="4666"/>
                  <a:pt x="11832" y="4653"/>
                </a:cubicBezTo>
                <a:cubicBezTo>
                  <a:pt x="11987" y="4639"/>
                  <a:pt x="12218" y="4612"/>
                  <a:pt x="12342" y="4594"/>
                </a:cubicBezTo>
                <a:cubicBezTo>
                  <a:pt x="12466" y="4576"/>
                  <a:pt x="12658" y="4547"/>
                  <a:pt x="12767" y="4532"/>
                </a:cubicBezTo>
                <a:cubicBezTo>
                  <a:pt x="13506" y="4423"/>
                  <a:pt x="14246" y="4377"/>
                  <a:pt x="14934" y="4387"/>
                </a:cubicBezTo>
                <a:close/>
                <a:moveTo>
                  <a:pt x="15501" y="7853"/>
                </a:moveTo>
                <a:cubicBezTo>
                  <a:pt x="15744" y="7871"/>
                  <a:pt x="16051" y="7912"/>
                  <a:pt x="16450" y="7982"/>
                </a:cubicBezTo>
                <a:cubicBezTo>
                  <a:pt x="17231" y="8120"/>
                  <a:pt x="18122" y="8417"/>
                  <a:pt x="18122" y="8540"/>
                </a:cubicBezTo>
                <a:cubicBezTo>
                  <a:pt x="18122" y="8566"/>
                  <a:pt x="18081" y="8625"/>
                  <a:pt x="18037" y="8669"/>
                </a:cubicBezTo>
                <a:cubicBezTo>
                  <a:pt x="17945" y="8759"/>
                  <a:pt x="17506" y="8958"/>
                  <a:pt x="17399" y="8958"/>
                </a:cubicBezTo>
                <a:cubicBezTo>
                  <a:pt x="17360" y="8958"/>
                  <a:pt x="17328" y="8973"/>
                  <a:pt x="17328" y="8989"/>
                </a:cubicBezTo>
                <a:cubicBezTo>
                  <a:pt x="17328" y="9005"/>
                  <a:pt x="17290" y="9017"/>
                  <a:pt x="17243" y="9017"/>
                </a:cubicBezTo>
                <a:cubicBezTo>
                  <a:pt x="17197" y="9017"/>
                  <a:pt x="17158" y="9031"/>
                  <a:pt x="17158" y="9048"/>
                </a:cubicBezTo>
                <a:cubicBezTo>
                  <a:pt x="17158" y="9065"/>
                  <a:pt x="17130" y="9069"/>
                  <a:pt x="17102" y="9059"/>
                </a:cubicBezTo>
                <a:cubicBezTo>
                  <a:pt x="17073" y="9050"/>
                  <a:pt x="17036" y="9059"/>
                  <a:pt x="17017" y="9075"/>
                </a:cubicBezTo>
                <a:cubicBezTo>
                  <a:pt x="16997" y="9091"/>
                  <a:pt x="16858" y="9137"/>
                  <a:pt x="16705" y="9177"/>
                </a:cubicBezTo>
                <a:cubicBezTo>
                  <a:pt x="16552" y="9216"/>
                  <a:pt x="16422" y="9259"/>
                  <a:pt x="16422" y="9274"/>
                </a:cubicBezTo>
                <a:cubicBezTo>
                  <a:pt x="16422" y="9290"/>
                  <a:pt x="16370" y="9302"/>
                  <a:pt x="16308" y="9302"/>
                </a:cubicBezTo>
                <a:cubicBezTo>
                  <a:pt x="16246" y="9302"/>
                  <a:pt x="16195" y="9316"/>
                  <a:pt x="16195" y="9329"/>
                </a:cubicBezTo>
                <a:cubicBezTo>
                  <a:pt x="16195" y="9342"/>
                  <a:pt x="16163" y="9351"/>
                  <a:pt x="16124" y="9352"/>
                </a:cubicBezTo>
                <a:cubicBezTo>
                  <a:pt x="16085" y="9353"/>
                  <a:pt x="15926" y="9382"/>
                  <a:pt x="15756" y="9415"/>
                </a:cubicBezTo>
                <a:cubicBezTo>
                  <a:pt x="15437" y="9477"/>
                  <a:pt x="15045" y="9495"/>
                  <a:pt x="14991" y="9450"/>
                </a:cubicBezTo>
                <a:cubicBezTo>
                  <a:pt x="14961" y="9425"/>
                  <a:pt x="14788" y="9406"/>
                  <a:pt x="14311" y="9372"/>
                </a:cubicBezTo>
                <a:cubicBezTo>
                  <a:pt x="14187" y="9363"/>
                  <a:pt x="14071" y="9343"/>
                  <a:pt x="14042" y="9329"/>
                </a:cubicBezTo>
                <a:cubicBezTo>
                  <a:pt x="14012" y="9315"/>
                  <a:pt x="13917" y="9302"/>
                  <a:pt x="13843" y="9302"/>
                </a:cubicBezTo>
                <a:cubicBezTo>
                  <a:pt x="13770" y="9302"/>
                  <a:pt x="13671" y="9293"/>
                  <a:pt x="13617" y="9278"/>
                </a:cubicBezTo>
                <a:cubicBezTo>
                  <a:pt x="13562" y="9263"/>
                  <a:pt x="13368" y="9247"/>
                  <a:pt x="13192" y="9243"/>
                </a:cubicBezTo>
                <a:cubicBezTo>
                  <a:pt x="13016" y="9239"/>
                  <a:pt x="12880" y="9225"/>
                  <a:pt x="12880" y="9212"/>
                </a:cubicBezTo>
                <a:cubicBezTo>
                  <a:pt x="12880" y="9199"/>
                  <a:pt x="12752" y="9188"/>
                  <a:pt x="12597" y="9188"/>
                </a:cubicBezTo>
                <a:cubicBezTo>
                  <a:pt x="12442" y="9188"/>
                  <a:pt x="12313" y="9175"/>
                  <a:pt x="12313" y="9161"/>
                </a:cubicBezTo>
                <a:cubicBezTo>
                  <a:pt x="12313" y="9146"/>
                  <a:pt x="12140" y="9127"/>
                  <a:pt x="11931" y="9118"/>
                </a:cubicBezTo>
                <a:cubicBezTo>
                  <a:pt x="10942" y="9076"/>
                  <a:pt x="10798" y="9068"/>
                  <a:pt x="10798" y="9044"/>
                </a:cubicBezTo>
                <a:cubicBezTo>
                  <a:pt x="10798" y="9029"/>
                  <a:pt x="10650" y="9014"/>
                  <a:pt x="10472" y="9013"/>
                </a:cubicBezTo>
                <a:cubicBezTo>
                  <a:pt x="10294" y="9012"/>
                  <a:pt x="9953" y="9001"/>
                  <a:pt x="9721" y="8985"/>
                </a:cubicBezTo>
                <a:cubicBezTo>
                  <a:pt x="9127" y="8946"/>
                  <a:pt x="8490" y="8909"/>
                  <a:pt x="7851" y="8880"/>
                </a:cubicBezTo>
                <a:cubicBezTo>
                  <a:pt x="7340" y="8857"/>
                  <a:pt x="7030" y="8814"/>
                  <a:pt x="7369" y="8814"/>
                </a:cubicBezTo>
                <a:cubicBezTo>
                  <a:pt x="7452" y="8814"/>
                  <a:pt x="7525" y="8804"/>
                  <a:pt x="7525" y="8790"/>
                </a:cubicBezTo>
                <a:cubicBezTo>
                  <a:pt x="7525" y="8776"/>
                  <a:pt x="7647" y="8756"/>
                  <a:pt x="7794" y="8747"/>
                </a:cubicBezTo>
                <a:cubicBezTo>
                  <a:pt x="8087" y="8731"/>
                  <a:pt x="8491" y="8691"/>
                  <a:pt x="8843" y="8646"/>
                </a:cubicBezTo>
                <a:cubicBezTo>
                  <a:pt x="8967" y="8630"/>
                  <a:pt x="9172" y="8603"/>
                  <a:pt x="9296" y="8587"/>
                </a:cubicBezTo>
                <a:cubicBezTo>
                  <a:pt x="9420" y="8572"/>
                  <a:pt x="9625" y="8547"/>
                  <a:pt x="9749" y="8529"/>
                </a:cubicBezTo>
                <a:cubicBezTo>
                  <a:pt x="9873" y="8510"/>
                  <a:pt x="10091" y="8483"/>
                  <a:pt x="10231" y="8470"/>
                </a:cubicBezTo>
                <a:cubicBezTo>
                  <a:pt x="10370" y="8457"/>
                  <a:pt x="10576" y="8431"/>
                  <a:pt x="10684" y="8412"/>
                </a:cubicBezTo>
                <a:cubicBezTo>
                  <a:pt x="10793" y="8392"/>
                  <a:pt x="11024" y="8369"/>
                  <a:pt x="11194" y="8357"/>
                </a:cubicBezTo>
                <a:cubicBezTo>
                  <a:pt x="11365" y="8345"/>
                  <a:pt x="11594" y="8317"/>
                  <a:pt x="11718" y="8298"/>
                </a:cubicBezTo>
                <a:cubicBezTo>
                  <a:pt x="11842" y="8280"/>
                  <a:pt x="12061" y="8253"/>
                  <a:pt x="12200" y="8240"/>
                </a:cubicBezTo>
                <a:cubicBezTo>
                  <a:pt x="12339" y="8227"/>
                  <a:pt x="12545" y="8204"/>
                  <a:pt x="12653" y="8185"/>
                </a:cubicBezTo>
                <a:cubicBezTo>
                  <a:pt x="12843" y="8152"/>
                  <a:pt x="12985" y="8131"/>
                  <a:pt x="13475" y="8072"/>
                </a:cubicBezTo>
                <a:cubicBezTo>
                  <a:pt x="13952" y="8014"/>
                  <a:pt x="14768" y="7899"/>
                  <a:pt x="14920" y="7869"/>
                </a:cubicBezTo>
                <a:cubicBezTo>
                  <a:pt x="15070" y="7839"/>
                  <a:pt x="15258" y="7835"/>
                  <a:pt x="15501" y="7853"/>
                </a:cubicBezTo>
                <a:close/>
                <a:moveTo>
                  <a:pt x="15657" y="11444"/>
                </a:moveTo>
                <a:cubicBezTo>
                  <a:pt x="15884" y="11457"/>
                  <a:pt x="16114" y="11519"/>
                  <a:pt x="16563" y="11636"/>
                </a:cubicBezTo>
                <a:cubicBezTo>
                  <a:pt x="17371" y="11846"/>
                  <a:pt x="17594" y="11928"/>
                  <a:pt x="17753" y="12089"/>
                </a:cubicBezTo>
                <a:cubicBezTo>
                  <a:pt x="17875" y="12211"/>
                  <a:pt x="17884" y="12237"/>
                  <a:pt x="17824" y="12323"/>
                </a:cubicBezTo>
                <a:cubicBezTo>
                  <a:pt x="17645" y="12577"/>
                  <a:pt x="16486" y="12996"/>
                  <a:pt x="15515" y="13162"/>
                </a:cubicBezTo>
                <a:cubicBezTo>
                  <a:pt x="15074" y="13237"/>
                  <a:pt x="14604" y="13259"/>
                  <a:pt x="14452" y="13209"/>
                </a:cubicBezTo>
                <a:cubicBezTo>
                  <a:pt x="14406" y="13194"/>
                  <a:pt x="14305" y="13182"/>
                  <a:pt x="14226" y="13182"/>
                </a:cubicBezTo>
                <a:cubicBezTo>
                  <a:pt x="14147" y="13181"/>
                  <a:pt x="14057" y="13169"/>
                  <a:pt x="14027" y="13154"/>
                </a:cubicBezTo>
                <a:cubicBezTo>
                  <a:pt x="13998" y="13140"/>
                  <a:pt x="13842" y="13119"/>
                  <a:pt x="13687" y="13111"/>
                </a:cubicBezTo>
                <a:cubicBezTo>
                  <a:pt x="13533" y="13103"/>
                  <a:pt x="13290" y="13083"/>
                  <a:pt x="13135" y="13064"/>
                </a:cubicBezTo>
                <a:cubicBezTo>
                  <a:pt x="12980" y="13046"/>
                  <a:pt x="12710" y="13025"/>
                  <a:pt x="12540" y="13018"/>
                </a:cubicBezTo>
                <a:cubicBezTo>
                  <a:pt x="12370" y="13010"/>
                  <a:pt x="12177" y="12993"/>
                  <a:pt x="12115" y="12979"/>
                </a:cubicBezTo>
                <a:cubicBezTo>
                  <a:pt x="12053" y="12964"/>
                  <a:pt x="11899" y="12948"/>
                  <a:pt x="11775" y="12940"/>
                </a:cubicBezTo>
                <a:cubicBezTo>
                  <a:pt x="11359" y="12913"/>
                  <a:pt x="10985" y="12876"/>
                  <a:pt x="10925" y="12858"/>
                </a:cubicBezTo>
                <a:cubicBezTo>
                  <a:pt x="10892" y="12847"/>
                  <a:pt x="10707" y="12838"/>
                  <a:pt x="10500" y="12834"/>
                </a:cubicBezTo>
                <a:cubicBezTo>
                  <a:pt x="10293" y="12831"/>
                  <a:pt x="10118" y="12816"/>
                  <a:pt x="10118" y="12803"/>
                </a:cubicBezTo>
                <a:cubicBezTo>
                  <a:pt x="10118" y="12790"/>
                  <a:pt x="9989" y="12779"/>
                  <a:pt x="9834" y="12779"/>
                </a:cubicBezTo>
                <a:cubicBezTo>
                  <a:pt x="9679" y="12779"/>
                  <a:pt x="9551" y="12767"/>
                  <a:pt x="9551" y="12752"/>
                </a:cubicBezTo>
                <a:cubicBezTo>
                  <a:pt x="9551" y="12738"/>
                  <a:pt x="9403" y="12718"/>
                  <a:pt x="9225" y="12709"/>
                </a:cubicBezTo>
                <a:cubicBezTo>
                  <a:pt x="8411" y="12668"/>
                  <a:pt x="8262" y="12655"/>
                  <a:pt x="8262" y="12635"/>
                </a:cubicBezTo>
                <a:cubicBezTo>
                  <a:pt x="8262" y="12623"/>
                  <a:pt x="8026" y="12606"/>
                  <a:pt x="7752" y="12596"/>
                </a:cubicBezTo>
                <a:cubicBezTo>
                  <a:pt x="7188" y="12576"/>
                  <a:pt x="7072" y="12560"/>
                  <a:pt x="7072" y="12502"/>
                </a:cubicBezTo>
                <a:cubicBezTo>
                  <a:pt x="7072" y="12476"/>
                  <a:pt x="7139" y="12463"/>
                  <a:pt x="7270" y="12463"/>
                </a:cubicBezTo>
                <a:cubicBezTo>
                  <a:pt x="7379" y="12463"/>
                  <a:pt x="7468" y="12448"/>
                  <a:pt x="7468" y="12432"/>
                </a:cubicBezTo>
                <a:cubicBezTo>
                  <a:pt x="7468" y="12416"/>
                  <a:pt x="7597" y="12405"/>
                  <a:pt x="7752" y="12405"/>
                </a:cubicBezTo>
                <a:cubicBezTo>
                  <a:pt x="7907" y="12405"/>
                  <a:pt x="8035" y="12394"/>
                  <a:pt x="8035" y="12381"/>
                </a:cubicBezTo>
                <a:cubicBezTo>
                  <a:pt x="8035" y="12368"/>
                  <a:pt x="8145" y="12354"/>
                  <a:pt x="8290" y="12350"/>
                </a:cubicBezTo>
                <a:cubicBezTo>
                  <a:pt x="8435" y="12346"/>
                  <a:pt x="8583" y="12337"/>
                  <a:pt x="8616" y="12327"/>
                </a:cubicBezTo>
                <a:cubicBezTo>
                  <a:pt x="8649" y="12316"/>
                  <a:pt x="8788" y="12299"/>
                  <a:pt x="8928" y="12288"/>
                </a:cubicBezTo>
                <a:cubicBezTo>
                  <a:pt x="9067" y="12276"/>
                  <a:pt x="9285" y="12251"/>
                  <a:pt x="9409" y="12233"/>
                </a:cubicBezTo>
                <a:cubicBezTo>
                  <a:pt x="9857" y="12167"/>
                  <a:pt x="10153" y="12136"/>
                  <a:pt x="10897" y="12065"/>
                </a:cubicBezTo>
                <a:cubicBezTo>
                  <a:pt x="11044" y="12051"/>
                  <a:pt x="11242" y="12022"/>
                  <a:pt x="11350" y="12003"/>
                </a:cubicBezTo>
                <a:cubicBezTo>
                  <a:pt x="11458" y="11984"/>
                  <a:pt x="11651" y="11957"/>
                  <a:pt x="11775" y="11944"/>
                </a:cubicBezTo>
                <a:cubicBezTo>
                  <a:pt x="11899" y="11931"/>
                  <a:pt x="12117" y="11907"/>
                  <a:pt x="12257" y="11889"/>
                </a:cubicBezTo>
                <a:cubicBezTo>
                  <a:pt x="12396" y="11872"/>
                  <a:pt x="12627" y="11844"/>
                  <a:pt x="12767" y="11831"/>
                </a:cubicBezTo>
                <a:cubicBezTo>
                  <a:pt x="12906" y="11818"/>
                  <a:pt x="13163" y="11788"/>
                  <a:pt x="13333" y="11761"/>
                </a:cubicBezTo>
                <a:cubicBezTo>
                  <a:pt x="13504" y="11734"/>
                  <a:pt x="13734" y="11699"/>
                  <a:pt x="13857" y="11683"/>
                </a:cubicBezTo>
                <a:cubicBezTo>
                  <a:pt x="13981" y="11667"/>
                  <a:pt x="14406" y="11602"/>
                  <a:pt x="14792" y="11538"/>
                </a:cubicBezTo>
                <a:cubicBezTo>
                  <a:pt x="15209" y="11469"/>
                  <a:pt x="15429" y="11432"/>
                  <a:pt x="15657" y="11444"/>
                </a:cubicBezTo>
                <a:close/>
                <a:moveTo>
                  <a:pt x="15529" y="15192"/>
                </a:moveTo>
                <a:cubicBezTo>
                  <a:pt x="15845" y="15198"/>
                  <a:pt x="16140" y="15245"/>
                  <a:pt x="16464" y="15332"/>
                </a:cubicBezTo>
                <a:cubicBezTo>
                  <a:pt x="16518" y="15347"/>
                  <a:pt x="16649" y="15372"/>
                  <a:pt x="16747" y="15391"/>
                </a:cubicBezTo>
                <a:cubicBezTo>
                  <a:pt x="17347" y="15504"/>
                  <a:pt x="17895" y="15807"/>
                  <a:pt x="17895" y="16027"/>
                </a:cubicBezTo>
                <a:cubicBezTo>
                  <a:pt x="17895" y="16119"/>
                  <a:pt x="17839" y="16161"/>
                  <a:pt x="17541" y="16324"/>
                </a:cubicBezTo>
                <a:cubicBezTo>
                  <a:pt x="17349" y="16428"/>
                  <a:pt x="17096" y="16542"/>
                  <a:pt x="16974" y="16574"/>
                </a:cubicBezTo>
                <a:cubicBezTo>
                  <a:pt x="16852" y="16605"/>
                  <a:pt x="16650" y="16664"/>
                  <a:pt x="16535" y="16706"/>
                </a:cubicBezTo>
                <a:cubicBezTo>
                  <a:pt x="16420" y="16749"/>
                  <a:pt x="16218" y="16810"/>
                  <a:pt x="16082" y="16839"/>
                </a:cubicBezTo>
                <a:cubicBezTo>
                  <a:pt x="15945" y="16868"/>
                  <a:pt x="15732" y="16914"/>
                  <a:pt x="15600" y="16944"/>
                </a:cubicBezTo>
                <a:cubicBezTo>
                  <a:pt x="15325" y="17007"/>
                  <a:pt x="15325" y="17006"/>
                  <a:pt x="15274" y="16980"/>
                </a:cubicBezTo>
                <a:cubicBezTo>
                  <a:pt x="15253" y="16969"/>
                  <a:pt x="15111" y="16950"/>
                  <a:pt x="14948" y="16937"/>
                </a:cubicBezTo>
                <a:cubicBezTo>
                  <a:pt x="14644" y="16911"/>
                  <a:pt x="14344" y="16881"/>
                  <a:pt x="13857" y="16827"/>
                </a:cubicBezTo>
                <a:cubicBezTo>
                  <a:pt x="13703" y="16810"/>
                  <a:pt x="13473" y="16783"/>
                  <a:pt x="13333" y="16769"/>
                </a:cubicBezTo>
                <a:cubicBezTo>
                  <a:pt x="13194" y="16755"/>
                  <a:pt x="12963" y="16728"/>
                  <a:pt x="12823" y="16710"/>
                </a:cubicBezTo>
                <a:cubicBezTo>
                  <a:pt x="12255" y="16638"/>
                  <a:pt x="11542" y="16580"/>
                  <a:pt x="10854" y="16546"/>
                </a:cubicBezTo>
                <a:cubicBezTo>
                  <a:pt x="10622" y="16535"/>
                  <a:pt x="10405" y="16518"/>
                  <a:pt x="10373" y="16507"/>
                </a:cubicBezTo>
                <a:cubicBezTo>
                  <a:pt x="10340" y="16496"/>
                  <a:pt x="10141" y="16483"/>
                  <a:pt x="9933" y="16480"/>
                </a:cubicBezTo>
                <a:cubicBezTo>
                  <a:pt x="9726" y="16477"/>
                  <a:pt x="9551" y="16462"/>
                  <a:pt x="9551" y="16449"/>
                </a:cubicBezTo>
                <a:cubicBezTo>
                  <a:pt x="9551" y="16435"/>
                  <a:pt x="9399" y="16425"/>
                  <a:pt x="9211" y="16425"/>
                </a:cubicBezTo>
                <a:cubicBezTo>
                  <a:pt x="9023" y="16425"/>
                  <a:pt x="8826" y="16413"/>
                  <a:pt x="8772" y="16398"/>
                </a:cubicBezTo>
                <a:cubicBezTo>
                  <a:pt x="8717" y="16383"/>
                  <a:pt x="8497" y="16366"/>
                  <a:pt x="8290" y="16363"/>
                </a:cubicBezTo>
                <a:cubicBezTo>
                  <a:pt x="8083" y="16359"/>
                  <a:pt x="7922" y="16349"/>
                  <a:pt x="7922" y="16336"/>
                </a:cubicBezTo>
                <a:cubicBezTo>
                  <a:pt x="7922" y="16322"/>
                  <a:pt x="7635" y="16308"/>
                  <a:pt x="7284" y="16308"/>
                </a:cubicBezTo>
                <a:cubicBezTo>
                  <a:pt x="6933" y="16308"/>
                  <a:pt x="6626" y="16300"/>
                  <a:pt x="6604" y="16289"/>
                </a:cubicBezTo>
                <a:cubicBezTo>
                  <a:pt x="6547" y="16260"/>
                  <a:pt x="7039" y="16202"/>
                  <a:pt x="7511" y="16179"/>
                </a:cubicBezTo>
                <a:cubicBezTo>
                  <a:pt x="7736" y="16169"/>
                  <a:pt x="7922" y="16146"/>
                  <a:pt x="7922" y="16133"/>
                </a:cubicBezTo>
                <a:cubicBezTo>
                  <a:pt x="7922" y="16119"/>
                  <a:pt x="8050" y="16109"/>
                  <a:pt x="8205" y="16109"/>
                </a:cubicBezTo>
                <a:cubicBezTo>
                  <a:pt x="8360" y="16109"/>
                  <a:pt x="8488" y="16098"/>
                  <a:pt x="8488" y="16086"/>
                </a:cubicBezTo>
                <a:cubicBezTo>
                  <a:pt x="8488" y="16073"/>
                  <a:pt x="8574" y="16058"/>
                  <a:pt x="8687" y="16054"/>
                </a:cubicBezTo>
                <a:cubicBezTo>
                  <a:pt x="8800" y="16051"/>
                  <a:pt x="8943" y="16038"/>
                  <a:pt x="8998" y="16023"/>
                </a:cubicBezTo>
                <a:cubicBezTo>
                  <a:pt x="9054" y="16008"/>
                  <a:pt x="9173" y="15996"/>
                  <a:pt x="9268" y="15996"/>
                </a:cubicBezTo>
                <a:cubicBezTo>
                  <a:pt x="9363" y="15996"/>
                  <a:pt x="9438" y="15980"/>
                  <a:pt x="9438" y="15965"/>
                </a:cubicBezTo>
                <a:cubicBezTo>
                  <a:pt x="9438" y="15949"/>
                  <a:pt x="9515" y="15937"/>
                  <a:pt x="9608" y="15937"/>
                </a:cubicBezTo>
                <a:cubicBezTo>
                  <a:pt x="9701" y="15937"/>
                  <a:pt x="9778" y="15927"/>
                  <a:pt x="9778" y="15914"/>
                </a:cubicBezTo>
                <a:cubicBezTo>
                  <a:pt x="9778" y="15901"/>
                  <a:pt x="9902" y="15887"/>
                  <a:pt x="10047" y="15883"/>
                </a:cubicBezTo>
                <a:cubicBezTo>
                  <a:pt x="10191" y="15879"/>
                  <a:pt x="10346" y="15862"/>
                  <a:pt x="10401" y="15848"/>
                </a:cubicBezTo>
                <a:cubicBezTo>
                  <a:pt x="10456" y="15833"/>
                  <a:pt x="10590" y="15820"/>
                  <a:pt x="10698" y="15820"/>
                </a:cubicBezTo>
                <a:cubicBezTo>
                  <a:pt x="10807" y="15820"/>
                  <a:pt x="10920" y="15809"/>
                  <a:pt x="10939" y="15793"/>
                </a:cubicBezTo>
                <a:cubicBezTo>
                  <a:pt x="10958" y="15777"/>
                  <a:pt x="11028" y="15766"/>
                  <a:pt x="11109" y="15766"/>
                </a:cubicBezTo>
                <a:cubicBezTo>
                  <a:pt x="11260" y="15766"/>
                  <a:pt x="11585" y="15721"/>
                  <a:pt x="11761" y="15676"/>
                </a:cubicBezTo>
                <a:cubicBezTo>
                  <a:pt x="11815" y="15662"/>
                  <a:pt x="11920" y="15648"/>
                  <a:pt x="11988" y="15648"/>
                </a:cubicBezTo>
                <a:cubicBezTo>
                  <a:pt x="12055" y="15648"/>
                  <a:pt x="12190" y="15636"/>
                  <a:pt x="12285" y="15621"/>
                </a:cubicBezTo>
                <a:cubicBezTo>
                  <a:pt x="12380" y="15606"/>
                  <a:pt x="12558" y="15582"/>
                  <a:pt x="12682" y="15567"/>
                </a:cubicBezTo>
                <a:cubicBezTo>
                  <a:pt x="12806" y="15551"/>
                  <a:pt x="13050" y="15519"/>
                  <a:pt x="13220" y="15492"/>
                </a:cubicBezTo>
                <a:cubicBezTo>
                  <a:pt x="13390" y="15466"/>
                  <a:pt x="13607" y="15431"/>
                  <a:pt x="13716" y="15418"/>
                </a:cubicBezTo>
                <a:cubicBezTo>
                  <a:pt x="13824" y="15406"/>
                  <a:pt x="14171" y="15350"/>
                  <a:pt x="14481" y="15293"/>
                </a:cubicBezTo>
                <a:cubicBezTo>
                  <a:pt x="14882" y="15220"/>
                  <a:pt x="15214" y="15186"/>
                  <a:pt x="15529" y="15192"/>
                </a:cubicBezTo>
                <a:close/>
                <a:moveTo>
                  <a:pt x="15699" y="19060"/>
                </a:moveTo>
                <a:cubicBezTo>
                  <a:pt x="15989" y="19066"/>
                  <a:pt x="16230" y="19108"/>
                  <a:pt x="16393" y="19185"/>
                </a:cubicBezTo>
                <a:cubicBezTo>
                  <a:pt x="16451" y="19212"/>
                  <a:pt x="16579" y="19248"/>
                  <a:pt x="16677" y="19267"/>
                </a:cubicBezTo>
                <a:cubicBezTo>
                  <a:pt x="17108" y="19349"/>
                  <a:pt x="17096" y="19340"/>
                  <a:pt x="16733" y="19423"/>
                </a:cubicBezTo>
                <a:cubicBezTo>
                  <a:pt x="16240" y="19537"/>
                  <a:pt x="15705" y="19631"/>
                  <a:pt x="15416" y="19653"/>
                </a:cubicBezTo>
                <a:cubicBezTo>
                  <a:pt x="15276" y="19664"/>
                  <a:pt x="15020" y="19685"/>
                  <a:pt x="14849" y="19700"/>
                </a:cubicBezTo>
                <a:cubicBezTo>
                  <a:pt x="14236" y="19754"/>
                  <a:pt x="13270" y="19780"/>
                  <a:pt x="11818" y="19782"/>
                </a:cubicBezTo>
                <a:cubicBezTo>
                  <a:pt x="10872" y="19784"/>
                  <a:pt x="10344" y="19795"/>
                  <a:pt x="10344" y="19813"/>
                </a:cubicBezTo>
                <a:cubicBezTo>
                  <a:pt x="10344" y="19830"/>
                  <a:pt x="10144" y="19841"/>
                  <a:pt x="9863" y="19841"/>
                </a:cubicBezTo>
                <a:cubicBezTo>
                  <a:pt x="9599" y="19841"/>
                  <a:pt x="9381" y="19831"/>
                  <a:pt x="9381" y="19817"/>
                </a:cubicBezTo>
                <a:cubicBezTo>
                  <a:pt x="9381" y="19791"/>
                  <a:pt x="9705" y="19755"/>
                  <a:pt x="9962" y="19755"/>
                </a:cubicBezTo>
                <a:cubicBezTo>
                  <a:pt x="10047" y="19755"/>
                  <a:pt x="10118" y="19743"/>
                  <a:pt x="10118" y="19728"/>
                </a:cubicBezTo>
                <a:cubicBezTo>
                  <a:pt x="10118" y="19712"/>
                  <a:pt x="10270" y="19700"/>
                  <a:pt x="10458" y="19700"/>
                </a:cubicBezTo>
                <a:cubicBezTo>
                  <a:pt x="10643" y="19700"/>
                  <a:pt x="10798" y="19689"/>
                  <a:pt x="10798" y="19677"/>
                </a:cubicBezTo>
                <a:cubicBezTo>
                  <a:pt x="10798" y="19664"/>
                  <a:pt x="10883" y="19649"/>
                  <a:pt x="10996" y="19646"/>
                </a:cubicBezTo>
                <a:cubicBezTo>
                  <a:pt x="11109" y="19642"/>
                  <a:pt x="11252" y="19626"/>
                  <a:pt x="11308" y="19610"/>
                </a:cubicBezTo>
                <a:cubicBezTo>
                  <a:pt x="11363" y="19595"/>
                  <a:pt x="11482" y="19583"/>
                  <a:pt x="11577" y="19583"/>
                </a:cubicBezTo>
                <a:cubicBezTo>
                  <a:pt x="11672" y="19583"/>
                  <a:pt x="11747" y="19572"/>
                  <a:pt x="11747" y="19556"/>
                </a:cubicBezTo>
                <a:cubicBezTo>
                  <a:pt x="11747" y="19540"/>
                  <a:pt x="11824" y="19525"/>
                  <a:pt x="11917" y="19525"/>
                </a:cubicBezTo>
                <a:cubicBezTo>
                  <a:pt x="12010" y="19525"/>
                  <a:pt x="12087" y="19513"/>
                  <a:pt x="12087" y="19497"/>
                </a:cubicBezTo>
                <a:cubicBezTo>
                  <a:pt x="12087" y="19481"/>
                  <a:pt x="12200" y="19470"/>
                  <a:pt x="12328" y="19470"/>
                </a:cubicBezTo>
                <a:cubicBezTo>
                  <a:pt x="12455" y="19470"/>
                  <a:pt x="12704" y="19446"/>
                  <a:pt x="12894" y="19415"/>
                </a:cubicBezTo>
                <a:cubicBezTo>
                  <a:pt x="13084" y="19385"/>
                  <a:pt x="13411" y="19331"/>
                  <a:pt x="13617" y="19298"/>
                </a:cubicBezTo>
                <a:cubicBezTo>
                  <a:pt x="13822" y="19265"/>
                  <a:pt x="14030" y="19240"/>
                  <a:pt x="14084" y="19240"/>
                </a:cubicBezTo>
                <a:cubicBezTo>
                  <a:pt x="14138" y="19240"/>
                  <a:pt x="14416" y="19198"/>
                  <a:pt x="14693" y="19150"/>
                </a:cubicBezTo>
                <a:cubicBezTo>
                  <a:pt x="15068" y="19084"/>
                  <a:pt x="15409" y="19054"/>
                  <a:pt x="15699" y="1906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438" name="atomAIpic.pdf" descr="atomAIpic.pdf"/>
          <p:cNvPicPr>
            <a:picLocks noChangeAspect="1"/>
          </p:cNvPicPr>
          <p:nvPr/>
        </p:nvPicPr>
        <p:blipFill>
          <a:blip r:embed="rId3"/>
          <a:srcRect l="3472" t="4288" r="3637" b="7441"/>
          <a:stretch>
            <a:fillRect/>
          </a:stretch>
        </p:blipFill>
        <p:spPr>
          <a:xfrm>
            <a:off x="6715418" y="3387371"/>
            <a:ext cx="2539048" cy="24127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4" h="21532" extrusionOk="0">
                <a:moveTo>
                  <a:pt x="12892" y="2"/>
                </a:moveTo>
                <a:cubicBezTo>
                  <a:pt x="12870" y="9"/>
                  <a:pt x="12845" y="26"/>
                  <a:pt x="12821" y="59"/>
                </a:cubicBezTo>
                <a:cubicBezTo>
                  <a:pt x="12761" y="144"/>
                  <a:pt x="12720" y="157"/>
                  <a:pt x="12639" y="105"/>
                </a:cubicBezTo>
                <a:cubicBezTo>
                  <a:pt x="12568" y="59"/>
                  <a:pt x="12456" y="55"/>
                  <a:pt x="12278" y="98"/>
                </a:cubicBezTo>
                <a:cubicBezTo>
                  <a:pt x="12104" y="140"/>
                  <a:pt x="11999" y="142"/>
                  <a:pt x="11958" y="98"/>
                </a:cubicBezTo>
                <a:cubicBezTo>
                  <a:pt x="11918" y="56"/>
                  <a:pt x="11810" y="51"/>
                  <a:pt x="11648" y="87"/>
                </a:cubicBezTo>
                <a:cubicBezTo>
                  <a:pt x="11140" y="200"/>
                  <a:pt x="10929" y="205"/>
                  <a:pt x="10859" y="105"/>
                </a:cubicBezTo>
                <a:cubicBezTo>
                  <a:pt x="10799" y="20"/>
                  <a:pt x="10787" y="20"/>
                  <a:pt x="10754" y="109"/>
                </a:cubicBezTo>
                <a:cubicBezTo>
                  <a:pt x="10734" y="163"/>
                  <a:pt x="10692" y="195"/>
                  <a:pt x="10663" y="176"/>
                </a:cubicBezTo>
                <a:cubicBezTo>
                  <a:pt x="10634" y="157"/>
                  <a:pt x="10579" y="182"/>
                  <a:pt x="10538" y="233"/>
                </a:cubicBezTo>
                <a:cubicBezTo>
                  <a:pt x="10446" y="350"/>
                  <a:pt x="10250" y="354"/>
                  <a:pt x="10208" y="240"/>
                </a:cubicBezTo>
                <a:cubicBezTo>
                  <a:pt x="10174" y="148"/>
                  <a:pt x="9798" y="142"/>
                  <a:pt x="9540" y="229"/>
                </a:cubicBezTo>
                <a:cubicBezTo>
                  <a:pt x="9435" y="265"/>
                  <a:pt x="9419" y="293"/>
                  <a:pt x="9469" y="357"/>
                </a:cubicBezTo>
                <a:cubicBezTo>
                  <a:pt x="9545" y="452"/>
                  <a:pt x="9461" y="532"/>
                  <a:pt x="9264" y="551"/>
                </a:cubicBezTo>
                <a:cubicBezTo>
                  <a:pt x="9096" y="568"/>
                  <a:pt x="8860" y="398"/>
                  <a:pt x="8899" y="289"/>
                </a:cubicBezTo>
                <a:cubicBezTo>
                  <a:pt x="8939" y="182"/>
                  <a:pt x="8853" y="177"/>
                  <a:pt x="8704" y="275"/>
                </a:cubicBezTo>
                <a:cubicBezTo>
                  <a:pt x="8639" y="317"/>
                  <a:pt x="8547" y="326"/>
                  <a:pt x="8481" y="296"/>
                </a:cubicBezTo>
                <a:cubicBezTo>
                  <a:pt x="8304" y="218"/>
                  <a:pt x="8146" y="213"/>
                  <a:pt x="7986" y="282"/>
                </a:cubicBezTo>
                <a:cubicBezTo>
                  <a:pt x="7904" y="318"/>
                  <a:pt x="7818" y="350"/>
                  <a:pt x="7797" y="353"/>
                </a:cubicBezTo>
                <a:cubicBezTo>
                  <a:pt x="7775" y="356"/>
                  <a:pt x="7737" y="380"/>
                  <a:pt x="7712" y="406"/>
                </a:cubicBezTo>
                <a:cubicBezTo>
                  <a:pt x="7636" y="487"/>
                  <a:pt x="7567" y="458"/>
                  <a:pt x="7520" y="325"/>
                </a:cubicBezTo>
                <a:lnTo>
                  <a:pt x="7473" y="194"/>
                </a:lnTo>
                <a:lnTo>
                  <a:pt x="7314" y="328"/>
                </a:lnTo>
                <a:cubicBezTo>
                  <a:pt x="7226" y="401"/>
                  <a:pt x="7153" y="448"/>
                  <a:pt x="7153" y="431"/>
                </a:cubicBezTo>
                <a:cubicBezTo>
                  <a:pt x="7153" y="371"/>
                  <a:pt x="6706" y="526"/>
                  <a:pt x="6603" y="622"/>
                </a:cubicBezTo>
                <a:cubicBezTo>
                  <a:pt x="6546" y="676"/>
                  <a:pt x="6483" y="706"/>
                  <a:pt x="6465" y="686"/>
                </a:cubicBezTo>
                <a:cubicBezTo>
                  <a:pt x="6415" y="634"/>
                  <a:pt x="5607" y="1066"/>
                  <a:pt x="5571" y="1164"/>
                </a:cubicBezTo>
                <a:cubicBezTo>
                  <a:pt x="5527" y="1284"/>
                  <a:pt x="4887" y="1736"/>
                  <a:pt x="4792" y="1713"/>
                </a:cubicBezTo>
                <a:cubicBezTo>
                  <a:pt x="4748" y="1703"/>
                  <a:pt x="4632" y="1764"/>
                  <a:pt x="4532" y="1851"/>
                </a:cubicBezTo>
                <a:cubicBezTo>
                  <a:pt x="4433" y="1939"/>
                  <a:pt x="4371" y="2011"/>
                  <a:pt x="4394" y="2011"/>
                </a:cubicBezTo>
                <a:cubicBezTo>
                  <a:pt x="4417" y="2011"/>
                  <a:pt x="4401" y="2055"/>
                  <a:pt x="4360" y="2106"/>
                </a:cubicBezTo>
                <a:cubicBezTo>
                  <a:pt x="4320" y="2158"/>
                  <a:pt x="4197" y="2198"/>
                  <a:pt x="4087" y="2198"/>
                </a:cubicBezTo>
                <a:cubicBezTo>
                  <a:pt x="3946" y="2198"/>
                  <a:pt x="3897" y="2224"/>
                  <a:pt x="3919" y="2283"/>
                </a:cubicBezTo>
                <a:cubicBezTo>
                  <a:pt x="3937" y="2333"/>
                  <a:pt x="3854" y="2433"/>
                  <a:pt x="3713" y="2531"/>
                </a:cubicBezTo>
                <a:cubicBezTo>
                  <a:pt x="3582" y="2623"/>
                  <a:pt x="3429" y="2768"/>
                  <a:pt x="3376" y="2854"/>
                </a:cubicBezTo>
                <a:cubicBezTo>
                  <a:pt x="3322" y="2939"/>
                  <a:pt x="3254" y="2990"/>
                  <a:pt x="3224" y="2970"/>
                </a:cubicBezTo>
                <a:cubicBezTo>
                  <a:pt x="3193" y="2951"/>
                  <a:pt x="3130" y="2967"/>
                  <a:pt x="3086" y="3006"/>
                </a:cubicBezTo>
                <a:cubicBezTo>
                  <a:pt x="2910" y="3159"/>
                  <a:pt x="2931" y="2936"/>
                  <a:pt x="3113" y="2719"/>
                </a:cubicBezTo>
                <a:cubicBezTo>
                  <a:pt x="3215" y="2596"/>
                  <a:pt x="3282" y="2479"/>
                  <a:pt x="3261" y="2457"/>
                </a:cubicBezTo>
                <a:cubicBezTo>
                  <a:pt x="3240" y="2435"/>
                  <a:pt x="3178" y="2475"/>
                  <a:pt x="3123" y="2545"/>
                </a:cubicBezTo>
                <a:cubicBezTo>
                  <a:pt x="3068" y="2616"/>
                  <a:pt x="2948" y="2723"/>
                  <a:pt x="2856" y="2783"/>
                </a:cubicBezTo>
                <a:cubicBezTo>
                  <a:pt x="2764" y="2843"/>
                  <a:pt x="2639" y="3017"/>
                  <a:pt x="2576" y="3169"/>
                </a:cubicBezTo>
                <a:cubicBezTo>
                  <a:pt x="2514" y="3321"/>
                  <a:pt x="2435" y="3445"/>
                  <a:pt x="2401" y="3445"/>
                </a:cubicBezTo>
                <a:cubicBezTo>
                  <a:pt x="2367" y="3445"/>
                  <a:pt x="2259" y="3585"/>
                  <a:pt x="2158" y="3757"/>
                </a:cubicBezTo>
                <a:cubicBezTo>
                  <a:pt x="2058" y="3928"/>
                  <a:pt x="1931" y="4094"/>
                  <a:pt x="1878" y="4125"/>
                </a:cubicBezTo>
                <a:cubicBezTo>
                  <a:pt x="1800" y="4171"/>
                  <a:pt x="1797" y="4200"/>
                  <a:pt x="1858" y="4277"/>
                </a:cubicBezTo>
                <a:cubicBezTo>
                  <a:pt x="1919" y="4355"/>
                  <a:pt x="1910" y="4420"/>
                  <a:pt x="1814" y="4628"/>
                </a:cubicBezTo>
                <a:cubicBezTo>
                  <a:pt x="1695" y="4888"/>
                  <a:pt x="1740" y="5018"/>
                  <a:pt x="1899" y="4880"/>
                </a:cubicBezTo>
                <a:cubicBezTo>
                  <a:pt x="1966" y="4820"/>
                  <a:pt x="1990" y="4825"/>
                  <a:pt x="2017" y="4897"/>
                </a:cubicBezTo>
                <a:cubicBezTo>
                  <a:pt x="2050" y="4990"/>
                  <a:pt x="1587" y="5754"/>
                  <a:pt x="1497" y="5754"/>
                </a:cubicBezTo>
                <a:cubicBezTo>
                  <a:pt x="1471" y="5754"/>
                  <a:pt x="1450" y="5792"/>
                  <a:pt x="1450" y="5839"/>
                </a:cubicBezTo>
                <a:cubicBezTo>
                  <a:pt x="1450" y="5947"/>
                  <a:pt x="1306" y="6081"/>
                  <a:pt x="1251" y="6024"/>
                </a:cubicBezTo>
                <a:cubicBezTo>
                  <a:pt x="1179" y="5947"/>
                  <a:pt x="961" y="5939"/>
                  <a:pt x="880" y="6009"/>
                </a:cubicBezTo>
                <a:cubicBezTo>
                  <a:pt x="837" y="6047"/>
                  <a:pt x="776" y="6061"/>
                  <a:pt x="745" y="6041"/>
                </a:cubicBezTo>
                <a:cubicBezTo>
                  <a:pt x="715" y="6022"/>
                  <a:pt x="694" y="6049"/>
                  <a:pt x="698" y="6105"/>
                </a:cubicBezTo>
                <a:cubicBezTo>
                  <a:pt x="703" y="6161"/>
                  <a:pt x="657" y="6215"/>
                  <a:pt x="597" y="6225"/>
                </a:cubicBezTo>
                <a:cubicBezTo>
                  <a:pt x="537" y="6236"/>
                  <a:pt x="482" y="6253"/>
                  <a:pt x="472" y="6264"/>
                </a:cubicBezTo>
                <a:cubicBezTo>
                  <a:pt x="422" y="6320"/>
                  <a:pt x="403" y="6759"/>
                  <a:pt x="449" y="6789"/>
                </a:cubicBezTo>
                <a:cubicBezTo>
                  <a:pt x="478" y="6808"/>
                  <a:pt x="431" y="6950"/>
                  <a:pt x="347" y="7107"/>
                </a:cubicBezTo>
                <a:cubicBezTo>
                  <a:pt x="136" y="7504"/>
                  <a:pt x="250" y="7564"/>
                  <a:pt x="496" y="7185"/>
                </a:cubicBezTo>
                <a:cubicBezTo>
                  <a:pt x="686" y="6893"/>
                  <a:pt x="705" y="6884"/>
                  <a:pt x="806" y="6980"/>
                </a:cubicBezTo>
                <a:cubicBezTo>
                  <a:pt x="888" y="7057"/>
                  <a:pt x="899" y="7107"/>
                  <a:pt x="853" y="7196"/>
                </a:cubicBezTo>
                <a:cubicBezTo>
                  <a:pt x="820" y="7260"/>
                  <a:pt x="761" y="7313"/>
                  <a:pt x="722" y="7313"/>
                </a:cubicBezTo>
                <a:cubicBezTo>
                  <a:pt x="640" y="7313"/>
                  <a:pt x="604" y="7624"/>
                  <a:pt x="675" y="7720"/>
                </a:cubicBezTo>
                <a:cubicBezTo>
                  <a:pt x="741" y="7811"/>
                  <a:pt x="703" y="8299"/>
                  <a:pt x="621" y="8404"/>
                </a:cubicBezTo>
                <a:cubicBezTo>
                  <a:pt x="582" y="8453"/>
                  <a:pt x="566" y="8524"/>
                  <a:pt x="587" y="8560"/>
                </a:cubicBezTo>
                <a:cubicBezTo>
                  <a:pt x="608" y="8596"/>
                  <a:pt x="569" y="8709"/>
                  <a:pt x="499" y="8811"/>
                </a:cubicBezTo>
                <a:cubicBezTo>
                  <a:pt x="430" y="8914"/>
                  <a:pt x="391" y="9028"/>
                  <a:pt x="411" y="9063"/>
                </a:cubicBezTo>
                <a:cubicBezTo>
                  <a:pt x="432" y="9097"/>
                  <a:pt x="411" y="9139"/>
                  <a:pt x="364" y="9158"/>
                </a:cubicBezTo>
                <a:cubicBezTo>
                  <a:pt x="258" y="9201"/>
                  <a:pt x="263" y="9627"/>
                  <a:pt x="371" y="9764"/>
                </a:cubicBezTo>
                <a:cubicBezTo>
                  <a:pt x="434" y="9844"/>
                  <a:pt x="429" y="9871"/>
                  <a:pt x="341" y="9923"/>
                </a:cubicBezTo>
                <a:cubicBezTo>
                  <a:pt x="282" y="9958"/>
                  <a:pt x="233" y="10038"/>
                  <a:pt x="233" y="10100"/>
                </a:cubicBezTo>
                <a:cubicBezTo>
                  <a:pt x="233" y="10164"/>
                  <a:pt x="198" y="10206"/>
                  <a:pt x="152" y="10196"/>
                </a:cubicBezTo>
                <a:cubicBezTo>
                  <a:pt x="95" y="10183"/>
                  <a:pt x="79" y="10220"/>
                  <a:pt x="101" y="10309"/>
                </a:cubicBezTo>
                <a:cubicBezTo>
                  <a:pt x="119" y="10381"/>
                  <a:pt x="96" y="10515"/>
                  <a:pt x="51" y="10607"/>
                </a:cubicBezTo>
                <a:cubicBezTo>
                  <a:pt x="-21" y="10752"/>
                  <a:pt x="-17" y="10791"/>
                  <a:pt x="64" y="10922"/>
                </a:cubicBezTo>
                <a:cubicBezTo>
                  <a:pt x="127" y="11022"/>
                  <a:pt x="144" y="11148"/>
                  <a:pt x="121" y="11294"/>
                </a:cubicBezTo>
                <a:cubicBezTo>
                  <a:pt x="103" y="11414"/>
                  <a:pt x="111" y="11557"/>
                  <a:pt x="138" y="11613"/>
                </a:cubicBezTo>
                <a:cubicBezTo>
                  <a:pt x="166" y="11668"/>
                  <a:pt x="206" y="11837"/>
                  <a:pt x="226" y="11988"/>
                </a:cubicBezTo>
                <a:cubicBezTo>
                  <a:pt x="246" y="12140"/>
                  <a:pt x="299" y="12309"/>
                  <a:pt x="344" y="12364"/>
                </a:cubicBezTo>
                <a:cubicBezTo>
                  <a:pt x="397" y="12428"/>
                  <a:pt x="418" y="12560"/>
                  <a:pt x="401" y="12743"/>
                </a:cubicBezTo>
                <a:cubicBezTo>
                  <a:pt x="359" y="13221"/>
                  <a:pt x="370" y="13670"/>
                  <a:pt x="428" y="13766"/>
                </a:cubicBezTo>
                <a:cubicBezTo>
                  <a:pt x="450" y="13802"/>
                  <a:pt x="474" y="13915"/>
                  <a:pt x="479" y="14014"/>
                </a:cubicBezTo>
                <a:cubicBezTo>
                  <a:pt x="484" y="14114"/>
                  <a:pt x="531" y="14220"/>
                  <a:pt x="583" y="14251"/>
                </a:cubicBezTo>
                <a:cubicBezTo>
                  <a:pt x="636" y="14282"/>
                  <a:pt x="678" y="14348"/>
                  <a:pt x="678" y="14397"/>
                </a:cubicBezTo>
                <a:cubicBezTo>
                  <a:pt x="678" y="14445"/>
                  <a:pt x="733" y="14515"/>
                  <a:pt x="799" y="14552"/>
                </a:cubicBezTo>
                <a:cubicBezTo>
                  <a:pt x="866" y="14590"/>
                  <a:pt x="905" y="14646"/>
                  <a:pt x="887" y="14676"/>
                </a:cubicBezTo>
                <a:cubicBezTo>
                  <a:pt x="869" y="14707"/>
                  <a:pt x="881" y="14747"/>
                  <a:pt x="914" y="14768"/>
                </a:cubicBezTo>
                <a:cubicBezTo>
                  <a:pt x="947" y="14790"/>
                  <a:pt x="975" y="14850"/>
                  <a:pt x="975" y="14903"/>
                </a:cubicBezTo>
                <a:cubicBezTo>
                  <a:pt x="975" y="14956"/>
                  <a:pt x="1027" y="15071"/>
                  <a:pt x="1093" y="15158"/>
                </a:cubicBezTo>
                <a:cubicBezTo>
                  <a:pt x="1185" y="15281"/>
                  <a:pt x="1196" y="15335"/>
                  <a:pt x="1143" y="15402"/>
                </a:cubicBezTo>
                <a:cubicBezTo>
                  <a:pt x="1086" y="15475"/>
                  <a:pt x="1103" y="15481"/>
                  <a:pt x="1238" y="15427"/>
                </a:cubicBezTo>
                <a:cubicBezTo>
                  <a:pt x="1390" y="15366"/>
                  <a:pt x="1403" y="15377"/>
                  <a:pt x="1511" y="15633"/>
                </a:cubicBezTo>
                <a:cubicBezTo>
                  <a:pt x="1639" y="15938"/>
                  <a:pt x="1626" y="16253"/>
                  <a:pt x="1477" y="16426"/>
                </a:cubicBezTo>
                <a:cubicBezTo>
                  <a:pt x="1368" y="16552"/>
                  <a:pt x="1400" y="16639"/>
                  <a:pt x="1612" y="16816"/>
                </a:cubicBezTo>
                <a:cubicBezTo>
                  <a:pt x="1687" y="16878"/>
                  <a:pt x="1747" y="16996"/>
                  <a:pt x="1747" y="17078"/>
                </a:cubicBezTo>
                <a:cubicBezTo>
                  <a:pt x="1747" y="17159"/>
                  <a:pt x="1775" y="17246"/>
                  <a:pt x="1811" y="17269"/>
                </a:cubicBezTo>
                <a:cubicBezTo>
                  <a:pt x="1846" y="17292"/>
                  <a:pt x="1862" y="17366"/>
                  <a:pt x="1845" y="17435"/>
                </a:cubicBezTo>
                <a:cubicBezTo>
                  <a:pt x="1822" y="17526"/>
                  <a:pt x="1880" y="17634"/>
                  <a:pt x="2050" y="17811"/>
                </a:cubicBezTo>
                <a:cubicBezTo>
                  <a:pt x="2192" y="17958"/>
                  <a:pt x="2276" y="18094"/>
                  <a:pt x="2256" y="18147"/>
                </a:cubicBezTo>
                <a:cubicBezTo>
                  <a:pt x="2238" y="18197"/>
                  <a:pt x="2249" y="18224"/>
                  <a:pt x="2280" y="18204"/>
                </a:cubicBezTo>
                <a:cubicBezTo>
                  <a:pt x="2310" y="18184"/>
                  <a:pt x="2363" y="18216"/>
                  <a:pt x="2394" y="18278"/>
                </a:cubicBezTo>
                <a:cubicBezTo>
                  <a:pt x="2426" y="18341"/>
                  <a:pt x="2528" y="18432"/>
                  <a:pt x="2620" y="18480"/>
                </a:cubicBezTo>
                <a:cubicBezTo>
                  <a:pt x="2872" y="18613"/>
                  <a:pt x="3055" y="18801"/>
                  <a:pt x="3055" y="18927"/>
                </a:cubicBezTo>
                <a:cubicBezTo>
                  <a:pt x="3055" y="18988"/>
                  <a:pt x="3107" y="19070"/>
                  <a:pt x="3173" y="19107"/>
                </a:cubicBezTo>
                <a:cubicBezTo>
                  <a:pt x="3240" y="19144"/>
                  <a:pt x="3282" y="19198"/>
                  <a:pt x="3264" y="19228"/>
                </a:cubicBezTo>
                <a:cubicBezTo>
                  <a:pt x="3247" y="19258"/>
                  <a:pt x="3292" y="19303"/>
                  <a:pt x="3366" y="19327"/>
                </a:cubicBezTo>
                <a:cubicBezTo>
                  <a:pt x="3440" y="19350"/>
                  <a:pt x="3579" y="19442"/>
                  <a:pt x="3676" y="19532"/>
                </a:cubicBezTo>
                <a:cubicBezTo>
                  <a:pt x="3773" y="19623"/>
                  <a:pt x="3818" y="19653"/>
                  <a:pt x="3777" y="19596"/>
                </a:cubicBezTo>
                <a:cubicBezTo>
                  <a:pt x="3683" y="19467"/>
                  <a:pt x="3779" y="19388"/>
                  <a:pt x="3929" y="19472"/>
                </a:cubicBezTo>
                <a:cubicBezTo>
                  <a:pt x="3987" y="19505"/>
                  <a:pt x="4084" y="19551"/>
                  <a:pt x="4145" y="19571"/>
                </a:cubicBezTo>
                <a:cubicBezTo>
                  <a:pt x="4230" y="19599"/>
                  <a:pt x="4240" y="19626"/>
                  <a:pt x="4188" y="19692"/>
                </a:cubicBezTo>
                <a:cubicBezTo>
                  <a:pt x="4133" y="19761"/>
                  <a:pt x="4181" y="19776"/>
                  <a:pt x="4458" y="19770"/>
                </a:cubicBezTo>
                <a:lnTo>
                  <a:pt x="4795" y="19759"/>
                </a:lnTo>
                <a:lnTo>
                  <a:pt x="4876" y="20014"/>
                </a:lnTo>
                <a:cubicBezTo>
                  <a:pt x="4936" y="20201"/>
                  <a:pt x="5004" y="20282"/>
                  <a:pt x="5139" y="20336"/>
                </a:cubicBezTo>
                <a:cubicBezTo>
                  <a:pt x="5242" y="20377"/>
                  <a:pt x="5306" y="20438"/>
                  <a:pt x="5284" y="20474"/>
                </a:cubicBezTo>
                <a:cubicBezTo>
                  <a:pt x="5263" y="20511"/>
                  <a:pt x="5276" y="20542"/>
                  <a:pt x="5311" y="20542"/>
                </a:cubicBezTo>
                <a:cubicBezTo>
                  <a:pt x="5449" y="20542"/>
                  <a:pt x="5433" y="20351"/>
                  <a:pt x="5281" y="20141"/>
                </a:cubicBezTo>
                <a:cubicBezTo>
                  <a:pt x="5094" y="19885"/>
                  <a:pt x="5129" y="19743"/>
                  <a:pt x="5342" y="19890"/>
                </a:cubicBezTo>
                <a:cubicBezTo>
                  <a:pt x="5420" y="19944"/>
                  <a:pt x="5510" y="19973"/>
                  <a:pt x="5541" y="19954"/>
                </a:cubicBezTo>
                <a:cubicBezTo>
                  <a:pt x="5571" y="19934"/>
                  <a:pt x="5627" y="19958"/>
                  <a:pt x="5665" y="20007"/>
                </a:cubicBezTo>
                <a:cubicBezTo>
                  <a:pt x="5704" y="20056"/>
                  <a:pt x="5771" y="20081"/>
                  <a:pt x="5814" y="20064"/>
                </a:cubicBezTo>
                <a:cubicBezTo>
                  <a:pt x="5856" y="20046"/>
                  <a:pt x="5947" y="20106"/>
                  <a:pt x="6013" y="20195"/>
                </a:cubicBezTo>
                <a:cubicBezTo>
                  <a:pt x="6084" y="20290"/>
                  <a:pt x="6166" y="20340"/>
                  <a:pt x="6218" y="20319"/>
                </a:cubicBezTo>
                <a:cubicBezTo>
                  <a:pt x="6273" y="20297"/>
                  <a:pt x="6366" y="20361"/>
                  <a:pt x="6461" y="20489"/>
                </a:cubicBezTo>
                <a:cubicBezTo>
                  <a:pt x="6608" y="20685"/>
                  <a:pt x="6619" y="20690"/>
                  <a:pt x="6697" y="20577"/>
                </a:cubicBezTo>
                <a:cubicBezTo>
                  <a:pt x="6784" y="20453"/>
                  <a:pt x="6917" y="20486"/>
                  <a:pt x="6917" y="20634"/>
                </a:cubicBezTo>
                <a:cubicBezTo>
                  <a:pt x="6917" y="20684"/>
                  <a:pt x="7006" y="20741"/>
                  <a:pt x="7129" y="20765"/>
                </a:cubicBezTo>
                <a:cubicBezTo>
                  <a:pt x="7246" y="20788"/>
                  <a:pt x="7354" y="20844"/>
                  <a:pt x="7372" y="20892"/>
                </a:cubicBezTo>
                <a:cubicBezTo>
                  <a:pt x="7395" y="20957"/>
                  <a:pt x="7426" y="20963"/>
                  <a:pt x="7483" y="20914"/>
                </a:cubicBezTo>
                <a:cubicBezTo>
                  <a:pt x="7562" y="20845"/>
                  <a:pt x="7574" y="20850"/>
                  <a:pt x="7969" y="21066"/>
                </a:cubicBezTo>
                <a:cubicBezTo>
                  <a:pt x="8113" y="21145"/>
                  <a:pt x="8188" y="21154"/>
                  <a:pt x="8276" y="21105"/>
                </a:cubicBezTo>
                <a:cubicBezTo>
                  <a:pt x="8357" y="21059"/>
                  <a:pt x="8406" y="21058"/>
                  <a:pt x="8434" y="21105"/>
                </a:cubicBezTo>
                <a:cubicBezTo>
                  <a:pt x="8456" y="21142"/>
                  <a:pt x="8507" y="21158"/>
                  <a:pt x="8552" y="21140"/>
                </a:cubicBezTo>
                <a:cubicBezTo>
                  <a:pt x="8597" y="21122"/>
                  <a:pt x="8648" y="21134"/>
                  <a:pt x="8667" y="21165"/>
                </a:cubicBezTo>
                <a:cubicBezTo>
                  <a:pt x="8686" y="21198"/>
                  <a:pt x="8759" y="21199"/>
                  <a:pt x="8835" y="21169"/>
                </a:cubicBezTo>
                <a:cubicBezTo>
                  <a:pt x="8908" y="21139"/>
                  <a:pt x="9040" y="21123"/>
                  <a:pt x="9129" y="21133"/>
                </a:cubicBezTo>
                <a:cubicBezTo>
                  <a:pt x="9218" y="21143"/>
                  <a:pt x="9308" y="21125"/>
                  <a:pt x="9328" y="21091"/>
                </a:cubicBezTo>
                <a:cubicBezTo>
                  <a:pt x="9348" y="21055"/>
                  <a:pt x="9409" y="21083"/>
                  <a:pt x="9473" y="21154"/>
                </a:cubicBezTo>
                <a:cubicBezTo>
                  <a:pt x="9542" y="21232"/>
                  <a:pt x="9629" y="21267"/>
                  <a:pt x="9705" y="21247"/>
                </a:cubicBezTo>
                <a:cubicBezTo>
                  <a:pt x="9835" y="21211"/>
                  <a:pt x="9868" y="21074"/>
                  <a:pt x="9763" y="21006"/>
                </a:cubicBezTo>
                <a:cubicBezTo>
                  <a:pt x="9648" y="20931"/>
                  <a:pt x="9805" y="20835"/>
                  <a:pt x="9955" y="20889"/>
                </a:cubicBezTo>
                <a:cubicBezTo>
                  <a:pt x="10032" y="20916"/>
                  <a:pt x="10199" y="20940"/>
                  <a:pt x="10329" y="20942"/>
                </a:cubicBezTo>
                <a:cubicBezTo>
                  <a:pt x="10564" y="20945"/>
                  <a:pt x="10569" y="20948"/>
                  <a:pt x="10565" y="21179"/>
                </a:cubicBezTo>
                <a:cubicBezTo>
                  <a:pt x="10561" y="21442"/>
                  <a:pt x="10575" y="21455"/>
                  <a:pt x="10724" y="21314"/>
                </a:cubicBezTo>
                <a:cubicBezTo>
                  <a:pt x="10827" y="21216"/>
                  <a:pt x="10988" y="21247"/>
                  <a:pt x="10926" y="21353"/>
                </a:cubicBezTo>
                <a:cubicBezTo>
                  <a:pt x="10909" y="21382"/>
                  <a:pt x="10925" y="21427"/>
                  <a:pt x="10963" y="21452"/>
                </a:cubicBezTo>
                <a:cubicBezTo>
                  <a:pt x="11003" y="21478"/>
                  <a:pt x="11015" y="21468"/>
                  <a:pt x="10994" y="21431"/>
                </a:cubicBezTo>
                <a:cubicBezTo>
                  <a:pt x="10941" y="21342"/>
                  <a:pt x="11169" y="21140"/>
                  <a:pt x="11257" y="21197"/>
                </a:cubicBezTo>
                <a:cubicBezTo>
                  <a:pt x="11296" y="21223"/>
                  <a:pt x="11403" y="21242"/>
                  <a:pt x="11496" y="21239"/>
                </a:cubicBezTo>
                <a:cubicBezTo>
                  <a:pt x="11589" y="21237"/>
                  <a:pt x="11682" y="21262"/>
                  <a:pt x="11702" y="21296"/>
                </a:cubicBezTo>
                <a:cubicBezTo>
                  <a:pt x="11725" y="21335"/>
                  <a:pt x="11768" y="21331"/>
                  <a:pt x="11820" y="21286"/>
                </a:cubicBezTo>
                <a:cubicBezTo>
                  <a:pt x="11885" y="21229"/>
                  <a:pt x="11916" y="21249"/>
                  <a:pt x="11972" y="21378"/>
                </a:cubicBezTo>
                <a:cubicBezTo>
                  <a:pt x="12058" y="21577"/>
                  <a:pt x="12092" y="21584"/>
                  <a:pt x="12069" y="21399"/>
                </a:cubicBezTo>
                <a:cubicBezTo>
                  <a:pt x="12060" y="21322"/>
                  <a:pt x="12080" y="21246"/>
                  <a:pt x="12113" y="21232"/>
                </a:cubicBezTo>
                <a:cubicBezTo>
                  <a:pt x="12146" y="21219"/>
                  <a:pt x="12199" y="21172"/>
                  <a:pt x="12231" y="21126"/>
                </a:cubicBezTo>
                <a:cubicBezTo>
                  <a:pt x="12280" y="21057"/>
                  <a:pt x="12317" y="21059"/>
                  <a:pt x="12440" y="21133"/>
                </a:cubicBezTo>
                <a:cubicBezTo>
                  <a:pt x="12836" y="21373"/>
                  <a:pt x="12851" y="21375"/>
                  <a:pt x="12960" y="21275"/>
                </a:cubicBezTo>
                <a:cubicBezTo>
                  <a:pt x="13017" y="21222"/>
                  <a:pt x="13096" y="21195"/>
                  <a:pt x="13138" y="21211"/>
                </a:cubicBezTo>
                <a:cubicBezTo>
                  <a:pt x="13180" y="21227"/>
                  <a:pt x="13254" y="21206"/>
                  <a:pt x="13300" y="21165"/>
                </a:cubicBezTo>
                <a:cubicBezTo>
                  <a:pt x="13347" y="21125"/>
                  <a:pt x="13414" y="21111"/>
                  <a:pt x="13449" y="21133"/>
                </a:cubicBezTo>
                <a:cubicBezTo>
                  <a:pt x="13511" y="21174"/>
                  <a:pt x="13798" y="20986"/>
                  <a:pt x="13998" y="20775"/>
                </a:cubicBezTo>
                <a:cubicBezTo>
                  <a:pt x="14065" y="20705"/>
                  <a:pt x="14154" y="20676"/>
                  <a:pt x="14238" y="20698"/>
                </a:cubicBezTo>
                <a:cubicBezTo>
                  <a:pt x="14337" y="20724"/>
                  <a:pt x="14436" y="20670"/>
                  <a:pt x="14632" y="20478"/>
                </a:cubicBezTo>
                <a:cubicBezTo>
                  <a:pt x="14795" y="20319"/>
                  <a:pt x="14914" y="20243"/>
                  <a:pt x="14949" y="20280"/>
                </a:cubicBezTo>
                <a:cubicBezTo>
                  <a:pt x="15030" y="20365"/>
                  <a:pt x="15299" y="20205"/>
                  <a:pt x="15458" y="19979"/>
                </a:cubicBezTo>
                <a:cubicBezTo>
                  <a:pt x="15532" y="19874"/>
                  <a:pt x="15622" y="19805"/>
                  <a:pt x="15654" y="19826"/>
                </a:cubicBezTo>
                <a:cubicBezTo>
                  <a:pt x="15686" y="19847"/>
                  <a:pt x="15804" y="19789"/>
                  <a:pt x="15917" y="19699"/>
                </a:cubicBezTo>
                <a:cubicBezTo>
                  <a:pt x="16030" y="19608"/>
                  <a:pt x="16146" y="19552"/>
                  <a:pt x="16177" y="19571"/>
                </a:cubicBezTo>
                <a:cubicBezTo>
                  <a:pt x="16207" y="19591"/>
                  <a:pt x="16251" y="19578"/>
                  <a:pt x="16271" y="19543"/>
                </a:cubicBezTo>
                <a:cubicBezTo>
                  <a:pt x="16292" y="19508"/>
                  <a:pt x="16375" y="19479"/>
                  <a:pt x="16457" y="19479"/>
                </a:cubicBezTo>
                <a:cubicBezTo>
                  <a:pt x="16578" y="19479"/>
                  <a:pt x="16594" y="19463"/>
                  <a:pt x="16548" y="19376"/>
                </a:cubicBezTo>
                <a:cubicBezTo>
                  <a:pt x="16477" y="19245"/>
                  <a:pt x="16778" y="18900"/>
                  <a:pt x="16915" y="18955"/>
                </a:cubicBezTo>
                <a:cubicBezTo>
                  <a:pt x="16964" y="18975"/>
                  <a:pt x="17136" y="18890"/>
                  <a:pt x="17303" y="18767"/>
                </a:cubicBezTo>
                <a:cubicBezTo>
                  <a:pt x="17497" y="18624"/>
                  <a:pt x="17639" y="18560"/>
                  <a:pt x="17704" y="18587"/>
                </a:cubicBezTo>
                <a:cubicBezTo>
                  <a:pt x="17781" y="18618"/>
                  <a:pt x="17797" y="18604"/>
                  <a:pt x="17768" y="18526"/>
                </a:cubicBezTo>
                <a:cubicBezTo>
                  <a:pt x="17745" y="18463"/>
                  <a:pt x="17770" y="18398"/>
                  <a:pt x="17832" y="18360"/>
                </a:cubicBezTo>
                <a:cubicBezTo>
                  <a:pt x="17888" y="18326"/>
                  <a:pt x="17912" y="18297"/>
                  <a:pt x="17883" y="18296"/>
                </a:cubicBezTo>
                <a:cubicBezTo>
                  <a:pt x="17855" y="18295"/>
                  <a:pt x="17862" y="18256"/>
                  <a:pt x="17900" y="18208"/>
                </a:cubicBezTo>
                <a:cubicBezTo>
                  <a:pt x="17938" y="18160"/>
                  <a:pt x="18016" y="18135"/>
                  <a:pt x="18075" y="18151"/>
                </a:cubicBezTo>
                <a:cubicBezTo>
                  <a:pt x="18135" y="18167"/>
                  <a:pt x="18200" y="18143"/>
                  <a:pt x="18217" y="18098"/>
                </a:cubicBezTo>
                <a:cubicBezTo>
                  <a:pt x="18236" y="18045"/>
                  <a:pt x="18339" y="18017"/>
                  <a:pt x="18500" y="18020"/>
                </a:cubicBezTo>
                <a:cubicBezTo>
                  <a:pt x="18676" y="18023"/>
                  <a:pt x="18791" y="17987"/>
                  <a:pt x="18868" y="17907"/>
                </a:cubicBezTo>
                <a:cubicBezTo>
                  <a:pt x="18936" y="17835"/>
                  <a:pt x="19023" y="17803"/>
                  <a:pt x="19090" y="17825"/>
                </a:cubicBezTo>
                <a:cubicBezTo>
                  <a:pt x="19212" y="17866"/>
                  <a:pt x="19311" y="17765"/>
                  <a:pt x="19212" y="17701"/>
                </a:cubicBezTo>
                <a:cubicBezTo>
                  <a:pt x="19174" y="17677"/>
                  <a:pt x="19222" y="17566"/>
                  <a:pt x="19333" y="17418"/>
                </a:cubicBezTo>
                <a:cubicBezTo>
                  <a:pt x="19434" y="17284"/>
                  <a:pt x="19502" y="17150"/>
                  <a:pt x="19485" y="17120"/>
                </a:cubicBezTo>
                <a:cubicBezTo>
                  <a:pt x="19467" y="17090"/>
                  <a:pt x="19522" y="16971"/>
                  <a:pt x="19606" y="16855"/>
                </a:cubicBezTo>
                <a:cubicBezTo>
                  <a:pt x="19795" y="16593"/>
                  <a:pt x="20102" y="15929"/>
                  <a:pt x="20102" y="15785"/>
                </a:cubicBezTo>
                <a:cubicBezTo>
                  <a:pt x="20102" y="15727"/>
                  <a:pt x="20144" y="15656"/>
                  <a:pt x="20196" y="15626"/>
                </a:cubicBezTo>
                <a:cubicBezTo>
                  <a:pt x="20254" y="15592"/>
                  <a:pt x="20297" y="15472"/>
                  <a:pt x="20304" y="15325"/>
                </a:cubicBezTo>
                <a:cubicBezTo>
                  <a:pt x="20311" y="15190"/>
                  <a:pt x="20363" y="15009"/>
                  <a:pt x="20419" y="14921"/>
                </a:cubicBezTo>
                <a:cubicBezTo>
                  <a:pt x="20475" y="14832"/>
                  <a:pt x="20502" y="14742"/>
                  <a:pt x="20483" y="14722"/>
                </a:cubicBezTo>
                <a:cubicBezTo>
                  <a:pt x="20464" y="14702"/>
                  <a:pt x="20478" y="14629"/>
                  <a:pt x="20513" y="14559"/>
                </a:cubicBezTo>
                <a:cubicBezTo>
                  <a:pt x="20557" y="14474"/>
                  <a:pt x="20558" y="14419"/>
                  <a:pt x="20517" y="14393"/>
                </a:cubicBezTo>
                <a:cubicBezTo>
                  <a:pt x="20483" y="14371"/>
                  <a:pt x="20478" y="14324"/>
                  <a:pt x="20503" y="14283"/>
                </a:cubicBezTo>
                <a:cubicBezTo>
                  <a:pt x="20528" y="14243"/>
                  <a:pt x="20575" y="14095"/>
                  <a:pt x="20608" y="13957"/>
                </a:cubicBezTo>
                <a:cubicBezTo>
                  <a:pt x="20677" y="13665"/>
                  <a:pt x="20774" y="13640"/>
                  <a:pt x="20817" y="13901"/>
                </a:cubicBezTo>
                <a:cubicBezTo>
                  <a:pt x="20857" y="14141"/>
                  <a:pt x="21004" y="14138"/>
                  <a:pt x="21090" y="13897"/>
                </a:cubicBezTo>
                <a:cubicBezTo>
                  <a:pt x="21127" y="13793"/>
                  <a:pt x="21185" y="13716"/>
                  <a:pt x="21218" y="13724"/>
                </a:cubicBezTo>
                <a:cubicBezTo>
                  <a:pt x="21318" y="13746"/>
                  <a:pt x="21349" y="13568"/>
                  <a:pt x="21252" y="13529"/>
                </a:cubicBezTo>
                <a:cubicBezTo>
                  <a:pt x="21189" y="13504"/>
                  <a:pt x="21174" y="13450"/>
                  <a:pt x="21205" y="13352"/>
                </a:cubicBezTo>
                <a:cubicBezTo>
                  <a:pt x="21228" y="13274"/>
                  <a:pt x="21254" y="13155"/>
                  <a:pt x="21262" y="13086"/>
                </a:cubicBezTo>
                <a:cubicBezTo>
                  <a:pt x="21303" y="12721"/>
                  <a:pt x="21358" y="12465"/>
                  <a:pt x="21407" y="12402"/>
                </a:cubicBezTo>
                <a:cubicBezTo>
                  <a:pt x="21437" y="12364"/>
                  <a:pt x="21479" y="12235"/>
                  <a:pt x="21498" y="12119"/>
                </a:cubicBezTo>
                <a:cubicBezTo>
                  <a:pt x="21518" y="12003"/>
                  <a:pt x="21545" y="11886"/>
                  <a:pt x="21562" y="11857"/>
                </a:cubicBezTo>
                <a:cubicBezTo>
                  <a:pt x="21579" y="11828"/>
                  <a:pt x="21578" y="11807"/>
                  <a:pt x="21559" y="11807"/>
                </a:cubicBezTo>
                <a:cubicBezTo>
                  <a:pt x="21540" y="11807"/>
                  <a:pt x="21498" y="11882"/>
                  <a:pt x="21464" y="11974"/>
                </a:cubicBezTo>
                <a:cubicBezTo>
                  <a:pt x="21408" y="12130"/>
                  <a:pt x="21397" y="12133"/>
                  <a:pt x="21302" y="12034"/>
                </a:cubicBezTo>
                <a:cubicBezTo>
                  <a:pt x="21222" y="11950"/>
                  <a:pt x="21217" y="11907"/>
                  <a:pt x="21272" y="11815"/>
                </a:cubicBezTo>
                <a:cubicBezTo>
                  <a:pt x="21310" y="11751"/>
                  <a:pt x="21333" y="11645"/>
                  <a:pt x="21323" y="11581"/>
                </a:cubicBezTo>
                <a:cubicBezTo>
                  <a:pt x="21313" y="11516"/>
                  <a:pt x="21354" y="11377"/>
                  <a:pt x="21414" y="11273"/>
                </a:cubicBezTo>
                <a:cubicBezTo>
                  <a:pt x="21530" y="11070"/>
                  <a:pt x="21514" y="10854"/>
                  <a:pt x="21370" y="10678"/>
                </a:cubicBezTo>
                <a:cubicBezTo>
                  <a:pt x="21310" y="10604"/>
                  <a:pt x="21301" y="10535"/>
                  <a:pt x="21343" y="10419"/>
                </a:cubicBezTo>
                <a:cubicBezTo>
                  <a:pt x="21384" y="10305"/>
                  <a:pt x="21377" y="10226"/>
                  <a:pt x="21319" y="10143"/>
                </a:cubicBezTo>
                <a:cubicBezTo>
                  <a:pt x="21275" y="10079"/>
                  <a:pt x="21262" y="10000"/>
                  <a:pt x="21289" y="9966"/>
                </a:cubicBezTo>
                <a:cubicBezTo>
                  <a:pt x="21362" y="9871"/>
                  <a:pt x="21403" y="9438"/>
                  <a:pt x="21343" y="9399"/>
                </a:cubicBezTo>
                <a:cubicBezTo>
                  <a:pt x="21263" y="9347"/>
                  <a:pt x="21278" y="8911"/>
                  <a:pt x="21363" y="8811"/>
                </a:cubicBezTo>
                <a:cubicBezTo>
                  <a:pt x="21426" y="8738"/>
                  <a:pt x="21424" y="8737"/>
                  <a:pt x="21343" y="8800"/>
                </a:cubicBezTo>
                <a:cubicBezTo>
                  <a:pt x="21218" y="8899"/>
                  <a:pt x="21090" y="8764"/>
                  <a:pt x="21174" y="8623"/>
                </a:cubicBezTo>
                <a:cubicBezTo>
                  <a:pt x="21280" y="8448"/>
                  <a:pt x="21233" y="8240"/>
                  <a:pt x="21046" y="8057"/>
                </a:cubicBezTo>
                <a:cubicBezTo>
                  <a:pt x="20889" y="7903"/>
                  <a:pt x="20864" y="7841"/>
                  <a:pt x="20891" y="7663"/>
                </a:cubicBezTo>
                <a:cubicBezTo>
                  <a:pt x="20910" y="7538"/>
                  <a:pt x="20889" y="7382"/>
                  <a:pt x="20837" y="7277"/>
                </a:cubicBezTo>
                <a:cubicBezTo>
                  <a:pt x="20790" y="7181"/>
                  <a:pt x="20760" y="7061"/>
                  <a:pt x="20770" y="7008"/>
                </a:cubicBezTo>
                <a:cubicBezTo>
                  <a:pt x="20779" y="6956"/>
                  <a:pt x="20723" y="6845"/>
                  <a:pt x="20648" y="6760"/>
                </a:cubicBezTo>
                <a:cubicBezTo>
                  <a:pt x="20573" y="6675"/>
                  <a:pt x="20525" y="6574"/>
                  <a:pt x="20537" y="6537"/>
                </a:cubicBezTo>
                <a:cubicBezTo>
                  <a:pt x="20574" y="6430"/>
                  <a:pt x="20317" y="5974"/>
                  <a:pt x="20220" y="5974"/>
                </a:cubicBezTo>
                <a:cubicBezTo>
                  <a:pt x="20169" y="5974"/>
                  <a:pt x="20130" y="5915"/>
                  <a:pt x="20129" y="5836"/>
                </a:cubicBezTo>
                <a:cubicBezTo>
                  <a:pt x="20127" y="5686"/>
                  <a:pt x="20068" y="5599"/>
                  <a:pt x="19967" y="5599"/>
                </a:cubicBezTo>
                <a:cubicBezTo>
                  <a:pt x="19891" y="5599"/>
                  <a:pt x="19794" y="5260"/>
                  <a:pt x="19836" y="5142"/>
                </a:cubicBezTo>
                <a:cubicBezTo>
                  <a:pt x="19851" y="5097"/>
                  <a:pt x="19837" y="5079"/>
                  <a:pt x="19805" y="5099"/>
                </a:cubicBezTo>
                <a:cubicBezTo>
                  <a:pt x="19689" y="5175"/>
                  <a:pt x="19533" y="4584"/>
                  <a:pt x="19640" y="4472"/>
                </a:cubicBezTo>
                <a:cubicBezTo>
                  <a:pt x="19679" y="4431"/>
                  <a:pt x="19528" y="4092"/>
                  <a:pt x="19448" y="4040"/>
                </a:cubicBezTo>
                <a:cubicBezTo>
                  <a:pt x="19419" y="4022"/>
                  <a:pt x="19383" y="4032"/>
                  <a:pt x="19363" y="4065"/>
                </a:cubicBezTo>
                <a:cubicBezTo>
                  <a:pt x="19344" y="4097"/>
                  <a:pt x="19354" y="4143"/>
                  <a:pt x="19387" y="4164"/>
                </a:cubicBezTo>
                <a:cubicBezTo>
                  <a:pt x="19482" y="4226"/>
                  <a:pt x="19460" y="4309"/>
                  <a:pt x="19326" y="4384"/>
                </a:cubicBezTo>
                <a:cubicBezTo>
                  <a:pt x="19175" y="4469"/>
                  <a:pt x="19070" y="4392"/>
                  <a:pt x="18935" y="4093"/>
                </a:cubicBezTo>
                <a:cubicBezTo>
                  <a:pt x="18883" y="3978"/>
                  <a:pt x="18820" y="3899"/>
                  <a:pt x="18794" y="3916"/>
                </a:cubicBezTo>
                <a:cubicBezTo>
                  <a:pt x="18767" y="3933"/>
                  <a:pt x="18685" y="3866"/>
                  <a:pt x="18608" y="3771"/>
                </a:cubicBezTo>
                <a:cubicBezTo>
                  <a:pt x="18532" y="3676"/>
                  <a:pt x="18361" y="3541"/>
                  <a:pt x="18230" y="3470"/>
                </a:cubicBezTo>
                <a:cubicBezTo>
                  <a:pt x="18003" y="3346"/>
                  <a:pt x="17992" y="3327"/>
                  <a:pt x="17991" y="3034"/>
                </a:cubicBezTo>
                <a:cubicBezTo>
                  <a:pt x="17990" y="2866"/>
                  <a:pt x="18014" y="2696"/>
                  <a:pt x="18042" y="2655"/>
                </a:cubicBezTo>
                <a:cubicBezTo>
                  <a:pt x="18069" y="2614"/>
                  <a:pt x="18082" y="2530"/>
                  <a:pt x="18072" y="2468"/>
                </a:cubicBezTo>
                <a:cubicBezTo>
                  <a:pt x="18062" y="2405"/>
                  <a:pt x="18077" y="2319"/>
                  <a:pt x="18102" y="2276"/>
                </a:cubicBezTo>
                <a:cubicBezTo>
                  <a:pt x="18175" y="2155"/>
                  <a:pt x="18376" y="2294"/>
                  <a:pt x="18348" y="2446"/>
                </a:cubicBezTo>
                <a:cubicBezTo>
                  <a:pt x="18334" y="2524"/>
                  <a:pt x="18359" y="2574"/>
                  <a:pt x="18412" y="2574"/>
                </a:cubicBezTo>
                <a:cubicBezTo>
                  <a:pt x="18459" y="2574"/>
                  <a:pt x="18530" y="2629"/>
                  <a:pt x="18571" y="2698"/>
                </a:cubicBezTo>
                <a:cubicBezTo>
                  <a:pt x="18612" y="2766"/>
                  <a:pt x="18676" y="2822"/>
                  <a:pt x="18716" y="2822"/>
                </a:cubicBezTo>
                <a:cubicBezTo>
                  <a:pt x="18756" y="2822"/>
                  <a:pt x="18811" y="2863"/>
                  <a:pt x="18837" y="2910"/>
                </a:cubicBezTo>
                <a:cubicBezTo>
                  <a:pt x="18864" y="2958"/>
                  <a:pt x="18937" y="3007"/>
                  <a:pt x="19003" y="3020"/>
                </a:cubicBezTo>
                <a:cubicBezTo>
                  <a:pt x="19068" y="3033"/>
                  <a:pt x="19123" y="3071"/>
                  <a:pt x="19124" y="3105"/>
                </a:cubicBezTo>
                <a:cubicBezTo>
                  <a:pt x="19125" y="3139"/>
                  <a:pt x="19156" y="3221"/>
                  <a:pt x="19195" y="3289"/>
                </a:cubicBezTo>
                <a:lnTo>
                  <a:pt x="19266" y="3413"/>
                </a:lnTo>
                <a:lnTo>
                  <a:pt x="19269" y="3289"/>
                </a:lnTo>
                <a:cubicBezTo>
                  <a:pt x="19270" y="3140"/>
                  <a:pt x="19059" y="2837"/>
                  <a:pt x="18999" y="2900"/>
                </a:cubicBezTo>
                <a:cubicBezTo>
                  <a:pt x="18976" y="2924"/>
                  <a:pt x="18861" y="2856"/>
                  <a:pt x="18743" y="2747"/>
                </a:cubicBezTo>
                <a:cubicBezTo>
                  <a:pt x="18573" y="2590"/>
                  <a:pt x="18528" y="2503"/>
                  <a:pt x="18527" y="2326"/>
                </a:cubicBezTo>
                <a:cubicBezTo>
                  <a:pt x="18527" y="2129"/>
                  <a:pt x="18503" y="2098"/>
                  <a:pt x="18328" y="2039"/>
                </a:cubicBezTo>
                <a:cubicBezTo>
                  <a:pt x="18220" y="2002"/>
                  <a:pt x="18108" y="1932"/>
                  <a:pt x="18079" y="1883"/>
                </a:cubicBezTo>
                <a:cubicBezTo>
                  <a:pt x="18021" y="1788"/>
                  <a:pt x="18020" y="1786"/>
                  <a:pt x="17998" y="1993"/>
                </a:cubicBezTo>
                <a:cubicBezTo>
                  <a:pt x="17990" y="2069"/>
                  <a:pt x="17912" y="2207"/>
                  <a:pt x="17826" y="2298"/>
                </a:cubicBezTo>
                <a:lnTo>
                  <a:pt x="17671" y="2464"/>
                </a:lnTo>
                <a:lnTo>
                  <a:pt x="17610" y="2301"/>
                </a:lnTo>
                <a:cubicBezTo>
                  <a:pt x="17538" y="2101"/>
                  <a:pt x="17370" y="1920"/>
                  <a:pt x="17252" y="1915"/>
                </a:cubicBezTo>
                <a:cubicBezTo>
                  <a:pt x="17203" y="1913"/>
                  <a:pt x="17059" y="1863"/>
                  <a:pt x="16932" y="1805"/>
                </a:cubicBezTo>
                <a:cubicBezTo>
                  <a:pt x="16806" y="1747"/>
                  <a:pt x="16684" y="1699"/>
                  <a:pt x="16662" y="1699"/>
                </a:cubicBezTo>
                <a:cubicBezTo>
                  <a:pt x="16641" y="1699"/>
                  <a:pt x="16537" y="1615"/>
                  <a:pt x="16430" y="1511"/>
                </a:cubicBezTo>
                <a:cubicBezTo>
                  <a:pt x="16322" y="1408"/>
                  <a:pt x="16210" y="1338"/>
                  <a:pt x="16183" y="1355"/>
                </a:cubicBezTo>
                <a:cubicBezTo>
                  <a:pt x="16157" y="1373"/>
                  <a:pt x="16104" y="1344"/>
                  <a:pt x="16065" y="1295"/>
                </a:cubicBezTo>
                <a:cubicBezTo>
                  <a:pt x="16015" y="1231"/>
                  <a:pt x="15956" y="1223"/>
                  <a:pt x="15856" y="1263"/>
                </a:cubicBezTo>
                <a:cubicBezTo>
                  <a:pt x="15740" y="1310"/>
                  <a:pt x="15672" y="1279"/>
                  <a:pt x="15458" y="1083"/>
                </a:cubicBezTo>
                <a:cubicBezTo>
                  <a:pt x="15254" y="895"/>
                  <a:pt x="15172" y="855"/>
                  <a:pt x="15054" y="888"/>
                </a:cubicBezTo>
                <a:cubicBezTo>
                  <a:pt x="14854" y="943"/>
                  <a:pt x="14609" y="872"/>
                  <a:pt x="14609" y="760"/>
                </a:cubicBezTo>
                <a:cubicBezTo>
                  <a:pt x="14609" y="696"/>
                  <a:pt x="14674" y="669"/>
                  <a:pt x="14831" y="672"/>
                </a:cubicBezTo>
                <a:cubicBezTo>
                  <a:pt x="15055" y="676"/>
                  <a:pt x="15055" y="565"/>
                  <a:pt x="14831" y="548"/>
                </a:cubicBezTo>
                <a:cubicBezTo>
                  <a:pt x="14772" y="543"/>
                  <a:pt x="14691" y="518"/>
                  <a:pt x="14649" y="491"/>
                </a:cubicBezTo>
                <a:cubicBezTo>
                  <a:pt x="14607" y="464"/>
                  <a:pt x="14538" y="470"/>
                  <a:pt x="14497" y="505"/>
                </a:cubicBezTo>
                <a:cubicBezTo>
                  <a:pt x="14403" y="587"/>
                  <a:pt x="13917" y="705"/>
                  <a:pt x="13850" y="661"/>
                </a:cubicBezTo>
                <a:cubicBezTo>
                  <a:pt x="13822" y="643"/>
                  <a:pt x="13834" y="584"/>
                  <a:pt x="13877" y="530"/>
                </a:cubicBezTo>
                <a:cubicBezTo>
                  <a:pt x="13945" y="443"/>
                  <a:pt x="13940" y="440"/>
                  <a:pt x="13823" y="505"/>
                </a:cubicBezTo>
                <a:cubicBezTo>
                  <a:pt x="13750" y="546"/>
                  <a:pt x="13663" y="633"/>
                  <a:pt x="13631" y="697"/>
                </a:cubicBezTo>
                <a:cubicBezTo>
                  <a:pt x="13548" y="860"/>
                  <a:pt x="13195" y="892"/>
                  <a:pt x="13020" y="753"/>
                </a:cubicBezTo>
                <a:cubicBezTo>
                  <a:pt x="12913" y="668"/>
                  <a:pt x="12900" y="628"/>
                  <a:pt x="12956" y="569"/>
                </a:cubicBezTo>
                <a:cubicBezTo>
                  <a:pt x="13012" y="510"/>
                  <a:pt x="13050" y="510"/>
                  <a:pt x="13121" y="573"/>
                </a:cubicBezTo>
                <a:cubicBezTo>
                  <a:pt x="13172" y="617"/>
                  <a:pt x="13212" y="631"/>
                  <a:pt x="13212" y="605"/>
                </a:cubicBezTo>
                <a:cubicBezTo>
                  <a:pt x="13212" y="578"/>
                  <a:pt x="13172" y="526"/>
                  <a:pt x="13121" y="488"/>
                </a:cubicBezTo>
                <a:cubicBezTo>
                  <a:pt x="13071" y="449"/>
                  <a:pt x="13025" y="350"/>
                  <a:pt x="13020" y="265"/>
                </a:cubicBezTo>
                <a:cubicBezTo>
                  <a:pt x="13011" y="83"/>
                  <a:pt x="12959" y="-16"/>
                  <a:pt x="12892" y="2"/>
                </a:cubicBezTo>
                <a:close/>
                <a:moveTo>
                  <a:pt x="17104" y="1228"/>
                </a:moveTo>
                <a:cubicBezTo>
                  <a:pt x="17094" y="1232"/>
                  <a:pt x="17094" y="1246"/>
                  <a:pt x="17104" y="1263"/>
                </a:cubicBezTo>
                <a:cubicBezTo>
                  <a:pt x="17124" y="1297"/>
                  <a:pt x="17164" y="1324"/>
                  <a:pt x="17195" y="1324"/>
                </a:cubicBezTo>
                <a:cubicBezTo>
                  <a:pt x="17281" y="1324"/>
                  <a:pt x="17261" y="1280"/>
                  <a:pt x="17158" y="1239"/>
                </a:cubicBezTo>
                <a:cubicBezTo>
                  <a:pt x="17132" y="1228"/>
                  <a:pt x="17114" y="1224"/>
                  <a:pt x="17104" y="1228"/>
                </a:cubicBezTo>
                <a:close/>
                <a:moveTo>
                  <a:pt x="17607" y="1557"/>
                </a:moveTo>
                <a:cubicBezTo>
                  <a:pt x="17541" y="1539"/>
                  <a:pt x="17504" y="1547"/>
                  <a:pt x="17522" y="1579"/>
                </a:cubicBezTo>
                <a:cubicBezTo>
                  <a:pt x="17541" y="1610"/>
                  <a:pt x="17593" y="1635"/>
                  <a:pt x="17640" y="1635"/>
                </a:cubicBezTo>
                <a:cubicBezTo>
                  <a:pt x="17763" y="1635"/>
                  <a:pt x="17745" y="1595"/>
                  <a:pt x="17607" y="1557"/>
                </a:cubicBezTo>
                <a:close/>
                <a:moveTo>
                  <a:pt x="19552" y="3445"/>
                </a:moveTo>
                <a:cubicBezTo>
                  <a:pt x="19430" y="3445"/>
                  <a:pt x="19429" y="3451"/>
                  <a:pt x="19505" y="3661"/>
                </a:cubicBezTo>
                <a:cubicBezTo>
                  <a:pt x="19584" y="3878"/>
                  <a:pt x="19673" y="3862"/>
                  <a:pt x="19664" y="3633"/>
                </a:cubicBezTo>
                <a:cubicBezTo>
                  <a:pt x="19658" y="3499"/>
                  <a:pt x="19627" y="3445"/>
                  <a:pt x="19552" y="3445"/>
                </a:cubicBezTo>
                <a:close/>
                <a:moveTo>
                  <a:pt x="19869" y="3803"/>
                </a:moveTo>
                <a:cubicBezTo>
                  <a:pt x="19787" y="3780"/>
                  <a:pt x="19767" y="3802"/>
                  <a:pt x="19788" y="3888"/>
                </a:cubicBezTo>
                <a:cubicBezTo>
                  <a:pt x="19804" y="3950"/>
                  <a:pt x="19873" y="4011"/>
                  <a:pt x="19943" y="4022"/>
                </a:cubicBezTo>
                <a:cubicBezTo>
                  <a:pt x="20014" y="4034"/>
                  <a:pt x="20082" y="4035"/>
                  <a:pt x="20095" y="4026"/>
                </a:cubicBezTo>
                <a:cubicBezTo>
                  <a:pt x="20141" y="3994"/>
                  <a:pt x="19977" y="3832"/>
                  <a:pt x="19869" y="3803"/>
                </a:cubicBezTo>
                <a:close/>
                <a:moveTo>
                  <a:pt x="20706" y="5032"/>
                </a:moveTo>
                <a:cubicBezTo>
                  <a:pt x="20677" y="5050"/>
                  <a:pt x="20666" y="5137"/>
                  <a:pt x="20682" y="5223"/>
                </a:cubicBezTo>
                <a:cubicBezTo>
                  <a:pt x="20718" y="5418"/>
                  <a:pt x="20802" y="5433"/>
                  <a:pt x="20783" y="5241"/>
                </a:cubicBezTo>
                <a:cubicBezTo>
                  <a:pt x="20760" y="5009"/>
                  <a:pt x="20759" y="4997"/>
                  <a:pt x="20706" y="5032"/>
                </a:cubicBezTo>
                <a:close/>
                <a:moveTo>
                  <a:pt x="21211" y="7253"/>
                </a:moveTo>
                <a:cubicBezTo>
                  <a:pt x="21178" y="7253"/>
                  <a:pt x="21212" y="7323"/>
                  <a:pt x="21289" y="7408"/>
                </a:cubicBezTo>
                <a:cubicBezTo>
                  <a:pt x="21366" y="7494"/>
                  <a:pt x="21442" y="7549"/>
                  <a:pt x="21458" y="7532"/>
                </a:cubicBezTo>
                <a:cubicBezTo>
                  <a:pt x="21497" y="7491"/>
                  <a:pt x="21287" y="7253"/>
                  <a:pt x="21211" y="7253"/>
                </a:cubicBezTo>
                <a:close/>
                <a:moveTo>
                  <a:pt x="1265" y="15863"/>
                </a:moveTo>
                <a:cubicBezTo>
                  <a:pt x="1232" y="15863"/>
                  <a:pt x="1221" y="15889"/>
                  <a:pt x="1241" y="15923"/>
                </a:cubicBezTo>
                <a:cubicBezTo>
                  <a:pt x="1261" y="15957"/>
                  <a:pt x="1306" y="15987"/>
                  <a:pt x="1339" y="15987"/>
                </a:cubicBezTo>
                <a:cubicBezTo>
                  <a:pt x="1372" y="15987"/>
                  <a:pt x="1383" y="15957"/>
                  <a:pt x="1362" y="15923"/>
                </a:cubicBezTo>
                <a:cubicBezTo>
                  <a:pt x="1342" y="15889"/>
                  <a:pt x="1297" y="15863"/>
                  <a:pt x="1265" y="15863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439" name="atomAIpic.pdf" descr="atomAIpic.pdf"/>
          <p:cNvPicPr>
            <a:picLocks noChangeAspect="1"/>
          </p:cNvPicPr>
          <p:nvPr/>
        </p:nvPicPr>
        <p:blipFill>
          <a:blip r:embed="rId3"/>
          <a:srcRect l="3472" t="4288" r="3637" b="7441"/>
          <a:stretch>
            <a:fillRect/>
          </a:stretch>
        </p:blipFill>
        <p:spPr>
          <a:xfrm>
            <a:off x="3205796" y="3340242"/>
            <a:ext cx="2539049" cy="24127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4" h="21532" extrusionOk="0">
                <a:moveTo>
                  <a:pt x="12892" y="2"/>
                </a:moveTo>
                <a:cubicBezTo>
                  <a:pt x="12870" y="9"/>
                  <a:pt x="12845" y="26"/>
                  <a:pt x="12821" y="59"/>
                </a:cubicBezTo>
                <a:cubicBezTo>
                  <a:pt x="12761" y="144"/>
                  <a:pt x="12720" y="157"/>
                  <a:pt x="12639" y="105"/>
                </a:cubicBezTo>
                <a:cubicBezTo>
                  <a:pt x="12568" y="59"/>
                  <a:pt x="12456" y="55"/>
                  <a:pt x="12278" y="98"/>
                </a:cubicBezTo>
                <a:cubicBezTo>
                  <a:pt x="12104" y="140"/>
                  <a:pt x="11999" y="142"/>
                  <a:pt x="11958" y="98"/>
                </a:cubicBezTo>
                <a:cubicBezTo>
                  <a:pt x="11918" y="56"/>
                  <a:pt x="11810" y="51"/>
                  <a:pt x="11648" y="87"/>
                </a:cubicBezTo>
                <a:cubicBezTo>
                  <a:pt x="11140" y="200"/>
                  <a:pt x="10929" y="205"/>
                  <a:pt x="10859" y="105"/>
                </a:cubicBezTo>
                <a:cubicBezTo>
                  <a:pt x="10799" y="20"/>
                  <a:pt x="10787" y="20"/>
                  <a:pt x="10754" y="109"/>
                </a:cubicBezTo>
                <a:cubicBezTo>
                  <a:pt x="10734" y="163"/>
                  <a:pt x="10692" y="195"/>
                  <a:pt x="10663" y="176"/>
                </a:cubicBezTo>
                <a:cubicBezTo>
                  <a:pt x="10634" y="157"/>
                  <a:pt x="10579" y="182"/>
                  <a:pt x="10538" y="233"/>
                </a:cubicBezTo>
                <a:cubicBezTo>
                  <a:pt x="10446" y="350"/>
                  <a:pt x="10250" y="354"/>
                  <a:pt x="10208" y="240"/>
                </a:cubicBezTo>
                <a:cubicBezTo>
                  <a:pt x="10174" y="148"/>
                  <a:pt x="9798" y="142"/>
                  <a:pt x="9540" y="229"/>
                </a:cubicBezTo>
                <a:cubicBezTo>
                  <a:pt x="9435" y="265"/>
                  <a:pt x="9419" y="293"/>
                  <a:pt x="9469" y="357"/>
                </a:cubicBezTo>
                <a:cubicBezTo>
                  <a:pt x="9545" y="452"/>
                  <a:pt x="9461" y="532"/>
                  <a:pt x="9264" y="551"/>
                </a:cubicBezTo>
                <a:cubicBezTo>
                  <a:pt x="9096" y="568"/>
                  <a:pt x="8860" y="398"/>
                  <a:pt x="8899" y="289"/>
                </a:cubicBezTo>
                <a:cubicBezTo>
                  <a:pt x="8939" y="182"/>
                  <a:pt x="8853" y="177"/>
                  <a:pt x="8704" y="275"/>
                </a:cubicBezTo>
                <a:cubicBezTo>
                  <a:pt x="8639" y="317"/>
                  <a:pt x="8547" y="326"/>
                  <a:pt x="8481" y="296"/>
                </a:cubicBezTo>
                <a:cubicBezTo>
                  <a:pt x="8304" y="218"/>
                  <a:pt x="8146" y="213"/>
                  <a:pt x="7986" y="282"/>
                </a:cubicBezTo>
                <a:cubicBezTo>
                  <a:pt x="7904" y="318"/>
                  <a:pt x="7818" y="350"/>
                  <a:pt x="7797" y="353"/>
                </a:cubicBezTo>
                <a:cubicBezTo>
                  <a:pt x="7775" y="356"/>
                  <a:pt x="7737" y="380"/>
                  <a:pt x="7712" y="406"/>
                </a:cubicBezTo>
                <a:cubicBezTo>
                  <a:pt x="7636" y="487"/>
                  <a:pt x="7567" y="458"/>
                  <a:pt x="7520" y="325"/>
                </a:cubicBezTo>
                <a:lnTo>
                  <a:pt x="7473" y="194"/>
                </a:lnTo>
                <a:lnTo>
                  <a:pt x="7314" y="328"/>
                </a:lnTo>
                <a:cubicBezTo>
                  <a:pt x="7226" y="401"/>
                  <a:pt x="7153" y="448"/>
                  <a:pt x="7153" y="431"/>
                </a:cubicBezTo>
                <a:cubicBezTo>
                  <a:pt x="7153" y="371"/>
                  <a:pt x="6706" y="526"/>
                  <a:pt x="6603" y="622"/>
                </a:cubicBezTo>
                <a:cubicBezTo>
                  <a:pt x="6546" y="676"/>
                  <a:pt x="6483" y="706"/>
                  <a:pt x="6465" y="686"/>
                </a:cubicBezTo>
                <a:cubicBezTo>
                  <a:pt x="6415" y="634"/>
                  <a:pt x="5607" y="1066"/>
                  <a:pt x="5571" y="1164"/>
                </a:cubicBezTo>
                <a:cubicBezTo>
                  <a:pt x="5527" y="1284"/>
                  <a:pt x="4887" y="1736"/>
                  <a:pt x="4792" y="1713"/>
                </a:cubicBezTo>
                <a:cubicBezTo>
                  <a:pt x="4748" y="1703"/>
                  <a:pt x="4632" y="1764"/>
                  <a:pt x="4532" y="1851"/>
                </a:cubicBezTo>
                <a:cubicBezTo>
                  <a:pt x="4433" y="1939"/>
                  <a:pt x="4371" y="2011"/>
                  <a:pt x="4394" y="2011"/>
                </a:cubicBezTo>
                <a:cubicBezTo>
                  <a:pt x="4417" y="2011"/>
                  <a:pt x="4401" y="2055"/>
                  <a:pt x="4360" y="2106"/>
                </a:cubicBezTo>
                <a:cubicBezTo>
                  <a:pt x="4320" y="2158"/>
                  <a:pt x="4197" y="2198"/>
                  <a:pt x="4087" y="2198"/>
                </a:cubicBezTo>
                <a:cubicBezTo>
                  <a:pt x="3946" y="2198"/>
                  <a:pt x="3897" y="2224"/>
                  <a:pt x="3919" y="2283"/>
                </a:cubicBezTo>
                <a:cubicBezTo>
                  <a:pt x="3937" y="2333"/>
                  <a:pt x="3854" y="2433"/>
                  <a:pt x="3713" y="2531"/>
                </a:cubicBezTo>
                <a:cubicBezTo>
                  <a:pt x="3582" y="2623"/>
                  <a:pt x="3429" y="2768"/>
                  <a:pt x="3376" y="2854"/>
                </a:cubicBezTo>
                <a:cubicBezTo>
                  <a:pt x="3322" y="2939"/>
                  <a:pt x="3254" y="2990"/>
                  <a:pt x="3224" y="2970"/>
                </a:cubicBezTo>
                <a:cubicBezTo>
                  <a:pt x="3193" y="2951"/>
                  <a:pt x="3130" y="2967"/>
                  <a:pt x="3086" y="3006"/>
                </a:cubicBezTo>
                <a:cubicBezTo>
                  <a:pt x="2910" y="3159"/>
                  <a:pt x="2931" y="2936"/>
                  <a:pt x="3113" y="2719"/>
                </a:cubicBezTo>
                <a:cubicBezTo>
                  <a:pt x="3215" y="2596"/>
                  <a:pt x="3282" y="2479"/>
                  <a:pt x="3261" y="2457"/>
                </a:cubicBezTo>
                <a:cubicBezTo>
                  <a:pt x="3240" y="2435"/>
                  <a:pt x="3178" y="2475"/>
                  <a:pt x="3123" y="2545"/>
                </a:cubicBezTo>
                <a:cubicBezTo>
                  <a:pt x="3068" y="2616"/>
                  <a:pt x="2948" y="2723"/>
                  <a:pt x="2856" y="2783"/>
                </a:cubicBezTo>
                <a:cubicBezTo>
                  <a:pt x="2764" y="2843"/>
                  <a:pt x="2639" y="3017"/>
                  <a:pt x="2576" y="3169"/>
                </a:cubicBezTo>
                <a:cubicBezTo>
                  <a:pt x="2514" y="3321"/>
                  <a:pt x="2435" y="3445"/>
                  <a:pt x="2401" y="3445"/>
                </a:cubicBezTo>
                <a:cubicBezTo>
                  <a:pt x="2367" y="3445"/>
                  <a:pt x="2259" y="3585"/>
                  <a:pt x="2158" y="3757"/>
                </a:cubicBezTo>
                <a:cubicBezTo>
                  <a:pt x="2058" y="3928"/>
                  <a:pt x="1931" y="4094"/>
                  <a:pt x="1878" y="4125"/>
                </a:cubicBezTo>
                <a:cubicBezTo>
                  <a:pt x="1800" y="4171"/>
                  <a:pt x="1797" y="4200"/>
                  <a:pt x="1858" y="4277"/>
                </a:cubicBezTo>
                <a:cubicBezTo>
                  <a:pt x="1919" y="4355"/>
                  <a:pt x="1910" y="4420"/>
                  <a:pt x="1814" y="4628"/>
                </a:cubicBezTo>
                <a:cubicBezTo>
                  <a:pt x="1695" y="4888"/>
                  <a:pt x="1740" y="5018"/>
                  <a:pt x="1899" y="4880"/>
                </a:cubicBezTo>
                <a:cubicBezTo>
                  <a:pt x="1966" y="4820"/>
                  <a:pt x="1990" y="4825"/>
                  <a:pt x="2017" y="4897"/>
                </a:cubicBezTo>
                <a:cubicBezTo>
                  <a:pt x="2050" y="4990"/>
                  <a:pt x="1587" y="5754"/>
                  <a:pt x="1497" y="5754"/>
                </a:cubicBezTo>
                <a:cubicBezTo>
                  <a:pt x="1471" y="5754"/>
                  <a:pt x="1450" y="5792"/>
                  <a:pt x="1450" y="5839"/>
                </a:cubicBezTo>
                <a:cubicBezTo>
                  <a:pt x="1450" y="5947"/>
                  <a:pt x="1306" y="6081"/>
                  <a:pt x="1251" y="6024"/>
                </a:cubicBezTo>
                <a:cubicBezTo>
                  <a:pt x="1179" y="5947"/>
                  <a:pt x="961" y="5939"/>
                  <a:pt x="880" y="6009"/>
                </a:cubicBezTo>
                <a:cubicBezTo>
                  <a:pt x="837" y="6047"/>
                  <a:pt x="776" y="6061"/>
                  <a:pt x="745" y="6041"/>
                </a:cubicBezTo>
                <a:cubicBezTo>
                  <a:pt x="715" y="6022"/>
                  <a:pt x="694" y="6049"/>
                  <a:pt x="698" y="6105"/>
                </a:cubicBezTo>
                <a:cubicBezTo>
                  <a:pt x="703" y="6161"/>
                  <a:pt x="657" y="6215"/>
                  <a:pt x="597" y="6225"/>
                </a:cubicBezTo>
                <a:cubicBezTo>
                  <a:pt x="537" y="6236"/>
                  <a:pt x="482" y="6253"/>
                  <a:pt x="472" y="6264"/>
                </a:cubicBezTo>
                <a:cubicBezTo>
                  <a:pt x="422" y="6320"/>
                  <a:pt x="403" y="6759"/>
                  <a:pt x="449" y="6789"/>
                </a:cubicBezTo>
                <a:cubicBezTo>
                  <a:pt x="478" y="6808"/>
                  <a:pt x="431" y="6950"/>
                  <a:pt x="347" y="7107"/>
                </a:cubicBezTo>
                <a:cubicBezTo>
                  <a:pt x="136" y="7504"/>
                  <a:pt x="250" y="7564"/>
                  <a:pt x="496" y="7185"/>
                </a:cubicBezTo>
                <a:cubicBezTo>
                  <a:pt x="686" y="6893"/>
                  <a:pt x="705" y="6884"/>
                  <a:pt x="806" y="6980"/>
                </a:cubicBezTo>
                <a:cubicBezTo>
                  <a:pt x="888" y="7057"/>
                  <a:pt x="899" y="7107"/>
                  <a:pt x="853" y="7196"/>
                </a:cubicBezTo>
                <a:cubicBezTo>
                  <a:pt x="820" y="7260"/>
                  <a:pt x="761" y="7313"/>
                  <a:pt x="722" y="7313"/>
                </a:cubicBezTo>
                <a:cubicBezTo>
                  <a:pt x="640" y="7313"/>
                  <a:pt x="604" y="7624"/>
                  <a:pt x="675" y="7720"/>
                </a:cubicBezTo>
                <a:cubicBezTo>
                  <a:pt x="741" y="7811"/>
                  <a:pt x="703" y="8299"/>
                  <a:pt x="621" y="8404"/>
                </a:cubicBezTo>
                <a:cubicBezTo>
                  <a:pt x="582" y="8453"/>
                  <a:pt x="566" y="8524"/>
                  <a:pt x="587" y="8560"/>
                </a:cubicBezTo>
                <a:cubicBezTo>
                  <a:pt x="608" y="8596"/>
                  <a:pt x="569" y="8709"/>
                  <a:pt x="499" y="8811"/>
                </a:cubicBezTo>
                <a:cubicBezTo>
                  <a:pt x="430" y="8914"/>
                  <a:pt x="391" y="9028"/>
                  <a:pt x="411" y="9063"/>
                </a:cubicBezTo>
                <a:cubicBezTo>
                  <a:pt x="432" y="9097"/>
                  <a:pt x="411" y="9139"/>
                  <a:pt x="364" y="9158"/>
                </a:cubicBezTo>
                <a:cubicBezTo>
                  <a:pt x="258" y="9201"/>
                  <a:pt x="263" y="9627"/>
                  <a:pt x="371" y="9764"/>
                </a:cubicBezTo>
                <a:cubicBezTo>
                  <a:pt x="434" y="9844"/>
                  <a:pt x="429" y="9871"/>
                  <a:pt x="341" y="9923"/>
                </a:cubicBezTo>
                <a:cubicBezTo>
                  <a:pt x="282" y="9958"/>
                  <a:pt x="233" y="10038"/>
                  <a:pt x="233" y="10100"/>
                </a:cubicBezTo>
                <a:cubicBezTo>
                  <a:pt x="233" y="10164"/>
                  <a:pt x="198" y="10206"/>
                  <a:pt x="152" y="10196"/>
                </a:cubicBezTo>
                <a:cubicBezTo>
                  <a:pt x="95" y="10183"/>
                  <a:pt x="79" y="10220"/>
                  <a:pt x="101" y="10309"/>
                </a:cubicBezTo>
                <a:cubicBezTo>
                  <a:pt x="119" y="10381"/>
                  <a:pt x="96" y="10515"/>
                  <a:pt x="51" y="10607"/>
                </a:cubicBezTo>
                <a:cubicBezTo>
                  <a:pt x="-21" y="10752"/>
                  <a:pt x="-17" y="10791"/>
                  <a:pt x="64" y="10922"/>
                </a:cubicBezTo>
                <a:cubicBezTo>
                  <a:pt x="127" y="11022"/>
                  <a:pt x="144" y="11148"/>
                  <a:pt x="121" y="11294"/>
                </a:cubicBezTo>
                <a:cubicBezTo>
                  <a:pt x="103" y="11414"/>
                  <a:pt x="111" y="11557"/>
                  <a:pt x="138" y="11613"/>
                </a:cubicBezTo>
                <a:cubicBezTo>
                  <a:pt x="166" y="11668"/>
                  <a:pt x="206" y="11837"/>
                  <a:pt x="226" y="11988"/>
                </a:cubicBezTo>
                <a:cubicBezTo>
                  <a:pt x="246" y="12140"/>
                  <a:pt x="299" y="12309"/>
                  <a:pt x="344" y="12364"/>
                </a:cubicBezTo>
                <a:cubicBezTo>
                  <a:pt x="397" y="12428"/>
                  <a:pt x="418" y="12560"/>
                  <a:pt x="401" y="12743"/>
                </a:cubicBezTo>
                <a:cubicBezTo>
                  <a:pt x="359" y="13221"/>
                  <a:pt x="370" y="13670"/>
                  <a:pt x="428" y="13766"/>
                </a:cubicBezTo>
                <a:cubicBezTo>
                  <a:pt x="450" y="13802"/>
                  <a:pt x="474" y="13915"/>
                  <a:pt x="479" y="14014"/>
                </a:cubicBezTo>
                <a:cubicBezTo>
                  <a:pt x="484" y="14114"/>
                  <a:pt x="531" y="14220"/>
                  <a:pt x="583" y="14251"/>
                </a:cubicBezTo>
                <a:cubicBezTo>
                  <a:pt x="636" y="14282"/>
                  <a:pt x="678" y="14348"/>
                  <a:pt x="678" y="14397"/>
                </a:cubicBezTo>
                <a:cubicBezTo>
                  <a:pt x="678" y="14445"/>
                  <a:pt x="733" y="14515"/>
                  <a:pt x="799" y="14552"/>
                </a:cubicBezTo>
                <a:cubicBezTo>
                  <a:pt x="866" y="14590"/>
                  <a:pt x="905" y="14646"/>
                  <a:pt x="887" y="14676"/>
                </a:cubicBezTo>
                <a:cubicBezTo>
                  <a:pt x="869" y="14707"/>
                  <a:pt x="881" y="14747"/>
                  <a:pt x="914" y="14768"/>
                </a:cubicBezTo>
                <a:cubicBezTo>
                  <a:pt x="947" y="14790"/>
                  <a:pt x="975" y="14850"/>
                  <a:pt x="975" y="14903"/>
                </a:cubicBezTo>
                <a:cubicBezTo>
                  <a:pt x="975" y="14956"/>
                  <a:pt x="1027" y="15071"/>
                  <a:pt x="1093" y="15158"/>
                </a:cubicBezTo>
                <a:cubicBezTo>
                  <a:pt x="1185" y="15281"/>
                  <a:pt x="1196" y="15335"/>
                  <a:pt x="1143" y="15402"/>
                </a:cubicBezTo>
                <a:cubicBezTo>
                  <a:pt x="1086" y="15475"/>
                  <a:pt x="1103" y="15481"/>
                  <a:pt x="1238" y="15427"/>
                </a:cubicBezTo>
                <a:cubicBezTo>
                  <a:pt x="1390" y="15366"/>
                  <a:pt x="1403" y="15377"/>
                  <a:pt x="1511" y="15633"/>
                </a:cubicBezTo>
                <a:cubicBezTo>
                  <a:pt x="1639" y="15938"/>
                  <a:pt x="1626" y="16253"/>
                  <a:pt x="1477" y="16426"/>
                </a:cubicBezTo>
                <a:cubicBezTo>
                  <a:pt x="1368" y="16552"/>
                  <a:pt x="1400" y="16639"/>
                  <a:pt x="1612" y="16816"/>
                </a:cubicBezTo>
                <a:cubicBezTo>
                  <a:pt x="1687" y="16878"/>
                  <a:pt x="1747" y="16996"/>
                  <a:pt x="1747" y="17078"/>
                </a:cubicBezTo>
                <a:cubicBezTo>
                  <a:pt x="1747" y="17159"/>
                  <a:pt x="1775" y="17246"/>
                  <a:pt x="1811" y="17269"/>
                </a:cubicBezTo>
                <a:cubicBezTo>
                  <a:pt x="1846" y="17292"/>
                  <a:pt x="1862" y="17366"/>
                  <a:pt x="1845" y="17435"/>
                </a:cubicBezTo>
                <a:cubicBezTo>
                  <a:pt x="1822" y="17526"/>
                  <a:pt x="1880" y="17634"/>
                  <a:pt x="2050" y="17811"/>
                </a:cubicBezTo>
                <a:cubicBezTo>
                  <a:pt x="2192" y="17958"/>
                  <a:pt x="2276" y="18094"/>
                  <a:pt x="2256" y="18147"/>
                </a:cubicBezTo>
                <a:cubicBezTo>
                  <a:pt x="2238" y="18197"/>
                  <a:pt x="2249" y="18224"/>
                  <a:pt x="2280" y="18204"/>
                </a:cubicBezTo>
                <a:cubicBezTo>
                  <a:pt x="2310" y="18184"/>
                  <a:pt x="2363" y="18216"/>
                  <a:pt x="2394" y="18278"/>
                </a:cubicBezTo>
                <a:cubicBezTo>
                  <a:pt x="2426" y="18341"/>
                  <a:pt x="2528" y="18432"/>
                  <a:pt x="2620" y="18480"/>
                </a:cubicBezTo>
                <a:cubicBezTo>
                  <a:pt x="2872" y="18613"/>
                  <a:pt x="3055" y="18801"/>
                  <a:pt x="3055" y="18927"/>
                </a:cubicBezTo>
                <a:cubicBezTo>
                  <a:pt x="3055" y="18988"/>
                  <a:pt x="3107" y="19070"/>
                  <a:pt x="3173" y="19107"/>
                </a:cubicBezTo>
                <a:cubicBezTo>
                  <a:pt x="3240" y="19144"/>
                  <a:pt x="3282" y="19198"/>
                  <a:pt x="3264" y="19228"/>
                </a:cubicBezTo>
                <a:cubicBezTo>
                  <a:pt x="3247" y="19258"/>
                  <a:pt x="3292" y="19303"/>
                  <a:pt x="3366" y="19327"/>
                </a:cubicBezTo>
                <a:cubicBezTo>
                  <a:pt x="3440" y="19350"/>
                  <a:pt x="3579" y="19442"/>
                  <a:pt x="3676" y="19532"/>
                </a:cubicBezTo>
                <a:cubicBezTo>
                  <a:pt x="3773" y="19623"/>
                  <a:pt x="3818" y="19653"/>
                  <a:pt x="3777" y="19596"/>
                </a:cubicBezTo>
                <a:cubicBezTo>
                  <a:pt x="3683" y="19467"/>
                  <a:pt x="3779" y="19388"/>
                  <a:pt x="3929" y="19472"/>
                </a:cubicBezTo>
                <a:cubicBezTo>
                  <a:pt x="3987" y="19505"/>
                  <a:pt x="4084" y="19551"/>
                  <a:pt x="4145" y="19571"/>
                </a:cubicBezTo>
                <a:cubicBezTo>
                  <a:pt x="4230" y="19599"/>
                  <a:pt x="4240" y="19626"/>
                  <a:pt x="4188" y="19692"/>
                </a:cubicBezTo>
                <a:cubicBezTo>
                  <a:pt x="4133" y="19761"/>
                  <a:pt x="4181" y="19776"/>
                  <a:pt x="4458" y="19770"/>
                </a:cubicBezTo>
                <a:lnTo>
                  <a:pt x="4795" y="19759"/>
                </a:lnTo>
                <a:lnTo>
                  <a:pt x="4876" y="20014"/>
                </a:lnTo>
                <a:cubicBezTo>
                  <a:pt x="4936" y="20201"/>
                  <a:pt x="5004" y="20282"/>
                  <a:pt x="5139" y="20336"/>
                </a:cubicBezTo>
                <a:cubicBezTo>
                  <a:pt x="5242" y="20377"/>
                  <a:pt x="5306" y="20438"/>
                  <a:pt x="5284" y="20474"/>
                </a:cubicBezTo>
                <a:cubicBezTo>
                  <a:pt x="5263" y="20511"/>
                  <a:pt x="5276" y="20542"/>
                  <a:pt x="5311" y="20542"/>
                </a:cubicBezTo>
                <a:cubicBezTo>
                  <a:pt x="5449" y="20542"/>
                  <a:pt x="5433" y="20351"/>
                  <a:pt x="5281" y="20141"/>
                </a:cubicBezTo>
                <a:cubicBezTo>
                  <a:pt x="5094" y="19885"/>
                  <a:pt x="5129" y="19743"/>
                  <a:pt x="5342" y="19890"/>
                </a:cubicBezTo>
                <a:cubicBezTo>
                  <a:pt x="5420" y="19944"/>
                  <a:pt x="5510" y="19973"/>
                  <a:pt x="5541" y="19954"/>
                </a:cubicBezTo>
                <a:cubicBezTo>
                  <a:pt x="5571" y="19934"/>
                  <a:pt x="5627" y="19958"/>
                  <a:pt x="5665" y="20007"/>
                </a:cubicBezTo>
                <a:cubicBezTo>
                  <a:pt x="5704" y="20056"/>
                  <a:pt x="5771" y="20081"/>
                  <a:pt x="5814" y="20064"/>
                </a:cubicBezTo>
                <a:cubicBezTo>
                  <a:pt x="5856" y="20046"/>
                  <a:pt x="5947" y="20106"/>
                  <a:pt x="6013" y="20195"/>
                </a:cubicBezTo>
                <a:cubicBezTo>
                  <a:pt x="6084" y="20290"/>
                  <a:pt x="6166" y="20340"/>
                  <a:pt x="6218" y="20319"/>
                </a:cubicBezTo>
                <a:cubicBezTo>
                  <a:pt x="6273" y="20297"/>
                  <a:pt x="6366" y="20361"/>
                  <a:pt x="6461" y="20489"/>
                </a:cubicBezTo>
                <a:cubicBezTo>
                  <a:pt x="6608" y="20685"/>
                  <a:pt x="6619" y="20690"/>
                  <a:pt x="6697" y="20577"/>
                </a:cubicBezTo>
                <a:cubicBezTo>
                  <a:pt x="6784" y="20453"/>
                  <a:pt x="6917" y="20486"/>
                  <a:pt x="6917" y="20634"/>
                </a:cubicBezTo>
                <a:cubicBezTo>
                  <a:pt x="6917" y="20684"/>
                  <a:pt x="7006" y="20741"/>
                  <a:pt x="7129" y="20765"/>
                </a:cubicBezTo>
                <a:cubicBezTo>
                  <a:pt x="7246" y="20788"/>
                  <a:pt x="7354" y="20844"/>
                  <a:pt x="7372" y="20892"/>
                </a:cubicBezTo>
                <a:cubicBezTo>
                  <a:pt x="7395" y="20957"/>
                  <a:pt x="7426" y="20963"/>
                  <a:pt x="7483" y="20914"/>
                </a:cubicBezTo>
                <a:cubicBezTo>
                  <a:pt x="7562" y="20845"/>
                  <a:pt x="7574" y="20850"/>
                  <a:pt x="7969" y="21066"/>
                </a:cubicBezTo>
                <a:cubicBezTo>
                  <a:pt x="8113" y="21145"/>
                  <a:pt x="8188" y="21154"/>
                  <a:pt x="8276" y="21105"/>
                </a:cubicBezTo>
                <a:cubicBezTo>
                  <a:pt x="8357" y="21059"/>
                  <a:pt x="8406" y="21058"/>
                  <a:pt x="8434" y="21105"/>
                </a:cubicBezTo>
                <a:cubicBezTo>
                  <a:pt x="8456" y="21142"/>
                  <a:pt x="8507" y="21158"/>
                  <a:pt x="8552" y="21140"/>
                </a:cubicBezTo>
                <a:cubicBezTo>
                  <a:pt x="8597" y="21122"/>
                  <a:pt x="8648" y="21134"/>
                  <a:pt x="8667" y="21165"/>
                </a:cubicBezTo>
                <a:cubicBezTo>
                  <a:pt x="8686" y="21198"/>
                  <a:pt x="8759" y="21199"/>
                  <a:pt x="8835" y="21169"/>
                </a:cubicBezTo>
                <a:cubicBezTo>
                  <a:pt x="8908" y="21139"/>
                  <a:pt x="9040" y="21123"/>
                  <a:pt x="9129" y="21133"/>
                </a:cubicBezTo>
                <a:cubicBezTo>
                  <a:pt x="9218" y="21143"/>
                  <a:pt x="9308" y="21125"/>
                  <a:pt x="9328" y="21091"/>
                </a:cubicBezTo>
                <a:cubicBezTo>
                  <a:pt x="9348" y="21055"/>
                  <a:pt x="9409" y="21083"/>
                  <a:pt x="9473" y="21154"/>
                </a:cubicBezTo>
                <a:cubicBezTo>
                  <a:pt x="9542" y="21232"/>
                  <a:pt x="9629" y="21267"/>
                  <a:pt x="9705" y="21247"/>
                </a:cubicBezTo>
                <a:cubicBezTo>
                  <a:pt x="9835" y="21211"/>
                  <a:pt x="9868" y="21074"/>
                  <a:pt x="9763" y="21006"/>
                </a:cubicBezTo>
                <a:cubicBezTo>
                  <a:pt x="9648" y="20931"/>
                  <a:pt x="9805" y="20835"/>
                  <a:pt x="9955" y="20889"/>
                </a:cubicBezTo>
                <a:cubicBezTo>
                  <a:pt x="10032" y="20916"/>
                  <a:pt x="10199" y="20940"/>
                  <a:pt x="10329" y="20942"/>
                </a:cubicBezTo>
                <a:cubicBezTo>
                  <a:pt x="10564" y="20945"/>
                  <a:pt x="10569" y="20948"/>
                  <a:pt x="10565" y="21179"/>
                </a:cubicBezTo>
                <a:cubicBezTo>
                  <a:pt x="10561" y="21442"/>
                  <a:pt x="10575" y="21455"/>
                  <a:pt x="10724" y="21314"/>
                </a:cubicBezTo>
                <a:cubicBezTo>
                  <a:pt x="10827" y="21216"/>
                  <a:pt x="10988" y="21247"/>
                  <a:pt x="10926" y="21353"/>
                </a:cubicBezTo>
                <a:cubicBezTo>
                  <a:pt x="10909" y="21382"/>
                  <a:pt x="10925" y="21427"/>
                  <a:pt x="10963" y="21452"/>
                </a:cubicBezTo>
                <a:cubicBezTo>
                  <a:pt x="11003" y="21478"/>
                  <a:pt x="11015" y="21468"/>
                  <a:pt x="10994" y="21431"/>
                </a:cubicBezTo>
                <a:cubicBezTo>
                  <a:pt x="10941" y="21342"/>
                  <a:pt x="11169" y="21140"/>
                  <a:pt x="11257" y="21197"/>
                </a:cubicBezTo>
                <a:cubicBezTo>
                  <a:pt x="11296" y="21223"/>
                  <a:pt x="11403" y="21242"/>
                  <a:pt x="11496" y="21239"/>
                </a:cubicBezTo>
                <a:cubicBezTo>
                  <a:pt x="11589" y="21237"/>
                  <a:pt x="11682" y="21262"/>
                  <a:pt x="11702" y="21296"/>
                </a:cubicBezTo>
                <a:cubicBezTo>
                  <a:pt x="11725" y="21335"/>
                  <a:pt x="11768" y="21331"/>
                  <a:pt x="11820" y="21286"/>
                </a:cubicBezTo>
                <a:cubicBezTo>
                  <a:pt x="11885" y="21229"/>
                  <a:pt x="11916" y="21249"/>
                  <a:pt x="11972" y="21378"/>
                </a:cubicBezTo>
                <a:cubicBezTo>
                  <a:pt x="12058" y="21577"/>
                  <a:pt x="12092" y="21584"/>
                  <a:pt x="12069" y="21399"/>
                </a:cubicBezTo>
                <a:cubicBezTo>
                  <a:pt x="12060" y="21322"/>
                  <a:pt x="12080" y="21246"/>
                  <a:pt x="12113" y="21232"/>
                </a:cubicBezTo>
                <a:cubicBezTo>
                  <a:pt x="12146" y="21219"/>
                  <a:pt x="12199" y="21172"/>
                  <a:pt x="12231" y="21126"/>
                </a:cubicBezTo>
                <a:cubicBezTo>
                  <a:pt x="12280" y="21057"/>
                  <a:pt x="12317" y="21059"/>
                  <a:pt x="12440" y="21133"/>
                </a:cubicBezTo>
                <a:cubicBezTo>
                  <a:pt x="12836" y="21373"/>
                  <a:pt x="12851" y="21375"/>
                  <a:pt x="12960" y="21275"/>
                </a:cubicBezTo>
                <a:cubicBezTo>
                  <a:pt x="13017" y="21222"/>
                  <a:pt x="13096" y="21195"/>
                  <a:pt x="13138" y="21211"/>
                </a:cubicBezTo>
                <a:cubicBezTo>
                  <a:pt x="13180" y="21227"/>
                  <a:pt x="13254" y="21206"/>
                  <a:pt x="13300" y="21165"/>
                </a:cubicBezTo>
                <a:cubicBezTo>
                  <a:pt x="13347" y="21125"/>
                  <a:pt x="13414" y="21111"/>
                  <a:pt x="13449" y="21133"/>
                </a:cubicBezTo>
                <a:cubicBezTo>
                  <a:pt x="13511" y="21174"/>
                  <a:pt x="13798" y="20986"/>
                  <a:pt x="13998" y="20775"/>
                </a:cubicBezTo>
                <a:cubicBezTo>
                  <a:pt x="14065" y="20705"/>
                  <a:pt x="14154" y="20676"/>
                  <a:pt x="14238" y="20698"/>
                </a:cubicBezTo>
                <a:cubicBezTo>
                  <a:pt x="14337" y="20724"/>
                  <a:pt x="14436" y="20670"/>
                  <a:pt x="14632" y="20478"/>
                </a:cubicBezTo>
                <a:cubicBezTo>
                  <a:pt x="14795" y="20319"/>
                  <a:pt x="14914" y="20243"/>
                  <a:pt x="14949" y="20280"/>
                </a:cubicBezTo>
                <a:cubicBezTo>
                  <a:pt x="15030" y="20365"/>
                  <a:pt x="15299" y="20205"/>
                  <a:pt x="15458" y="19979"/>
                </a:cubicBezTo>
                <a:cubicBezTo>
                  <a:pt x="15532" y="19874"/>
                  <a:pt x="15622" y="19805"/>
                  <a:pt x="15654" y="19826"/>
                </a:cubicBezTo>
                <a:cubicBezTo>
                  <a:pt x="15686" y="19847"/>
                  <a:pt x="15804" y="19789"/>
                  <a:pt x="15917" y="19699"/>
                </a:cubicBezTo>
                <a:cubicBezTo>
                  <a:pt x="16030" y="19608"/>
                  <a:pt x="16146" y="19552"/>
                  <a:pt x="16177" y="19571"/>
                </a:cubicBezTo>
                <a:cubicBezTo>
                  <a:pt x="16207" y="19591"/>
                  <a:pt x="16251" y="19578"/>
                  <a:pt x="16271" y="19543"/>
                </a:cubicBezTo>
                <a:cubicBezTo>
                  <a:pt x="16292" y="19508"/>
                  <a:pt x="16375" y="19479"/>
                  <a:pt x="16457" y="19479"/>
                </a:cubicBezTo>
                <a:cubicBezTo>
                  <a:pt x="16578" y="19479"/>
                  <a:pt x="16594" y="19463"/>
                  <a:pt x="16548" y="19376"/>
                </a:cubicBezTo>
                <a:cubicBezTo>
                  <a:pt x="16477" y="19245"/>
                  <a:pt x="16778" y="18900"/>
                  <a:pt x="16915" y="18955"/>
                </a:cubicBezTo>
                <a:cubicBezTo>
                  <a:pt x="16964" y="18975"/>
                  <a:pt x="17136" y="18890"/>
                  <a:pt x="17303" y="18767"/>
                </a:cubicBezTo>
                <a:cubicBezTo>
                  <a:pt x="17497" y="18624"/>
                  <a:pt x="17639" y="18560"/>
                  <a:pt x="17704" y="18587"/>
                </a:cubicBezTo>
                <a:cubicBezTo>
                  <a:pt x="17781" y="18618"/>
                  <a:pt x="17797" y="18604"/>
                  <a:pt x="17768" y="18526"/>
                </a:cubicBezTo>
                <a:cubicBezTo>
                  <a:pt x="17745" y="18463"/>
                  <a:pt x="17770" y="18398"/>
                  <a:pt x="17832" y="18360"/>
                </a:cubicBezTo>
                <a:cubicBezTo>
                  <a:pt x="17888" y="18326"/>
                  <a:pt x="17912" y="18297"/>
                  <a:pt x="17883" y="18296"/>
                </a:cubicBezTo>
                <a:cubicBezTo>
                  <a:pt x="17855" y="18295"/>
                  <a:pt x="17862" y="18256"/>
                  <a:pt x="17900" y="18208"/>
                </a:cubicBezTo>
                <a:cubicBezTo>
                  <a:pt x="17938" y="18160"/>
                  <a:pt x="18016" y="18135"/>
                  <a:pt x="18075" y="18151"/>
                </a:cubicBezTo>
                <a:cubicBezTo>
                  <a:pt x="18135" y="18167"/>
                  <a:pt x="18200" y="18143"/>
                  <a:pt x="18217" y="18098"/>
                </a:cubicBezTo>
                <a:cubicBezTo>
                  <a:pt x="18236" y="18045"/>
                  <a:pt x="18339" y="18017"/>
                  <a:pt x="18500" y="18020"/>
                </a:cubicBezTo>
                <a:cubicBezTo>
                  <a:pt x="18676" y="18023"/>
                  <a:pt x="18791" y="17987"/>
                  <a:pt x="18868" y="17907"/>
                </a:cubicBezTo>
                <a:cubicBezTo>
                  <a:pt x="18936" y="17835"/>
                  <a:pt x="19023" y="17803"/>
                  <a:pt x="19090" y="17825"/>
                </a:cubicBezTo>
                <a:cubicBezTo>
                  <a:pt x="19212" y="17866"/>
                  <a:pt x="19311" y="17765"/>
                  <a:pt x="19212" y="17701"/>
                </a:cubicBezTo>
                <a:cubicBezTo>
                  <a:pt x="19174" y="17677"/>
                  <a:pt x="19222" y="17566"/>
                  <a:pt x="19333" y="17418"/>
                </a:cubicBezTo>
                <a:cubicBezTo>
                  <a:pt x="19434" y="17284"/>
                  <a:pt x="19502" y="17150"/>
                  <a:pt x="19485" y="17120"/>
                </a:cubicBezTo>
                <a:cubicBezTo>
                  <a:pt x="19467" y="17090"/>
                  <a:pt x="19522" y="16971"/>
                  <a:pt x="19606" y="16855"/>
                </a:cubicBezTo>
                <a:cubicBezTo>
                  <a:pt x="19795" y="16593"/>
                  <a:pt x="20102" y="15929"/>
                  <a:pt x="20102" y="15785"/>
                </a:cubicBezTo>
                <a:cubicBezTo>
                  <a:pt x="20102" y="15727"/>
                  <a:pt x="20144" y="15656"/>
                  <a:pt x="20196" y="15626"/>
                </a:cubicBezTo>
                <a:cubicBezTo>
                  <a:pt x="20254" y="15592"/>
                  <a:pt x="20297" y="15472"/>
                  <a:pt x="20304" y="15325"/>
                </a:cubicBezTo>
                <a:cubicBezTo>
                  <a:pt x="20311" y="15190"/>
                  <a:pt x="20363" y="15009"/>
                  <a:pt x="20419" y="14921"/>
                </a:cubicBezTo>
                <a:cubicBezTo>
                  <a:pt x="20475" y="14832"/>
                  <a:pt x="20502" y="14742"/>
                  <a:pt x="20483" y="14722"/>
                </a:cubicBezTo>
                <a:cubicBezTo>
                  <a:pt x="20464" y="14702"/>
                  <a:pt x="20478" y="14629"/>
                  <a:pt x="20513" y="14559"/>
                </a:cubicBezTo>
                <a:cubicBezTo>
                  <a:pt x="20557" y="14474"/>
                  <a:pt x="20558" y="14419"/>
                  <a:pt x="20517" y="14393"/>
                </a:cubicBezTo>
                <a:cubicBezTo>
                  <a:pt x="20483" y="14371"/>
                  <a:pt x="20478" y="14324"/>
                  <a:pt x="20503" y="14283"/>
                </a:cubicBezTo>
                <a:cubicBezTo>
                  <a:pt x="20528" y="14243"/>
                  <a:pt x="20575" y="14095"/>
                  <a:pt x="20608" y="13957"/>
                </a:cubicBezTo>
                <a:cubicBezTo>
                  <a:pt x="20677" y="13665"/>
                  <a:pt x="20774" y="13640"/>
                  <a:pt x="20817" y="13901"/>
                </a:cubicBezTo>
                <a:cubicBezTo>
                  <a:pt x="20857" y="14141"/>
                  <a:pt x="21004" y="14138"/>
                  <a:pt x="21090" y="13897"/>
                </a:cubicBezTo>
                <a:cubicBezTo>
                  <a:pt x="21127" y="13793"/>
                  <a:pt x="21185" y="13716"/>
                  <a:pt x="21218" y="13724"/>
                </a:cubicBezTo>
                <a:cubicBezTo>
                  <a:pt x="21318" y="13746"/>
                  <a:pt x="21349" y="13568"/>
                  <a:pt x="21252" y="13529"/>
                </a:cubicBezTo>
                <a:cubicBezTo>
                  <a:pt x="21189" y="13504"/>
                  <a:pt x="21174" y="13450"/>
                  <a:pt x="21205" y="13352"/>
                </a:cubicBezTo>
                <a:cubicBezTo>
                  <a:pt x="21228" y="13274"/>
                  <a:pt x="21254" y="13155"/>
                  <a:pt x="21262" y="13086"/>
                </a:cubicBezTo>
                <a:cubicBezTo>
                  <a:pt x="21303" y="12721"/>
                  <a:pt x="21358" y="12465"/>
                  <a:pt x="21407" y="12402"/>
                </a:cubicBezTo>
                <a:cubicBezTo>
                  <a:pt x="21437" y="12364"/>
                  <a:pt x="21479" y="12235"/>
                  <a:pt x="21498" y="12119"/>
                </a:cubicBezTo>
                <a:cubicBezTo>
                  <a:pt x="21518" y="12003"/>
                  <a:pt x="21545" y="11886"/>
                  <a:pt x="21562" y="11857"/>
                </a:cubicBezTo>
                <a:cubicBezTo>
                  <a:pt x="21579" y="11828"/>
                  <a:pt x="21578" y="11807"/>
                  <a:pt x="21559" y="11807"/>
                </a:cubicBezTo>
                <a:cubicBezTo>
                  <a:pt x="21540" y="11807"/>
                  <a:pt x="21498" y="11882"/>
                  <a:pt x="21464" y="11974"/>
                </a:cubicBezTo>
                <a:cubicBezTo>
                  <a:pt x="21408" y="12130"/>
                  <a:pt x="21397" y="12133"/>
                  <a:pt x="21302" y="12034"/>
                </a:cubicBezTo>
                <a:cubicBezTo>
                  <a:pt x="21222" y="11950"/>
                  <a:pt x="21217" y="11907"/>
                  <a:pt x="21272" y="11815"/>
                </a:cubicBezTo>
                <a:cubicBezTo>
                  <a:pt x="21310" y="11751"/>
                  <a:pt x="21333" y="11645"/>
                  <a:pt x="21323" y="11581"/>
                </a:cubicBezTo>
                <a:cubicBezTo>
                  <a:pt x="21313" y="11516"/>
                  <a:pt x="21354" y="11377"/>
                  <a:pt x="21414" y="11273"/>
                </a:cubicBezTo>
                <a:cubicBezTo>
                  <a:pt x="21530" y="11070"/>
                  <a:pt x="21514" y="10854"/>
                  <a:pt x="21370" y="10678"/>
                </a:cubicBezTo>
                <a:cubicBezTo>
                  <a:pt x="21310" y="10604"/>
                  <a:pt x="21301" y="10535"/>
                  <a:pt x="21343" y="10419"/>
                </a:cubicBezTo>
                <a:cubicBezTo>
                  <a:pt x="21384" y="10305"/>
                  <a:pt x="21377" y="10226"/>
                  <a:pt x="21319" y="10143"/>
                </a:cubicBezTo>
                <a:cubicBezTo>
                  <a:pt x="21275" y="10079"/>
                  <a:pt x="21262" y="10000"/>
                  <a:pt x="21289" y="9966"/>
                </a:cubicBezTo>
                <a:cubicBezTo>
                  <a:pt x="21362" y="9871"/>
                  <a:pt x="21403" y="9438"/>
                  <a:pt x="21343" y="9399"/>
                </a:cubicBezTo>
                <a:cubicBezTo>
                  <a:pt x="21263" y="9347"/>
                  <a:pt x="21278" y="8911"/>
                  <a:pt x="21363" y="8811"/>
                </a:cubicBezTo>
                <a:cubicBezTo>
                  <a:pt x="21426" y="8738"/>
                  <a:pt x="21424" y="8737"/>
                  <a:pt x="21343" y="8800"/>
                </a:cubicBezTo>
                <a:cubicBezTo>
                  <a:pt x="21218" y="8899"/>
                  <a:pt x="21090" y="8764"/>
                  <a:pt x="21174" y="8623"/>
                </a:cubicBezTo>
                <a:cubicBezTo>
                  <a:pt x="21280" y="8448"/>
                  <a:pt x="21233" y="8240"/>
                  <a:pt x="21046" y="8057"/>
                </a:cubicBezTo>
                <a:cubicBezTo>
                  <a:pt x="20889" y="7903"/>
                  <a:pt x="20864" y="7841"/>
                  <a:pt x="20891" y="7663"/>
                </a:cubicBezTo>
                <a:cubicBezTo>
                  <a:pt x="20910" y="7538"/>
                  <a:pt x="20889" y="7382"/>
                  <a:pt x="20837" y="7277"/>
                </a:cubicBezTo>
                <a:cubicBezTo>
                  <a:pt x="20790" y="7181"/>
                  <a:pt x="20760" y="7061"/>
                  <a:pt x="20770" y="7008"/>
                </a:cubicBezTo>
                <a:cubicBezTo>
                  <a:pt x="20779" y="6956"/>
                  <a:pt x="20723" y="6845"/>
                  <a:pt x="20648" y="6760"/>
                </a:cubicBezTo>
                <a:cubicBezTo>
                  <a:pt x="20573" y="6675"/>
                  <a:pt x="20525" y="6574"/>
                  <a:pt x="20537" y="6537"/>
                </a:cubicBezTo>
                <a:cubicBezTo>
                  <a:pt x="20574" y="6430"/>
                  <a:pt x="20317" y="5974"/>
                  <a:pt x="20220" y="5974"/>
                </a:cubicBezTo>
                <a:cubicBezTo>
                  <a:pt x="20169" y="5974"/>
                  <a:pt x="20130" y="5915"/>
                  <a:pt x="20129" y="5836"/>
                </a:cubicBezTo>
                <a:cubicBezTo>
                  <a:pt x="20127" y="5686"/>
                  <a:pt x="20068" y="5599"/>
                  <a:pt x="19967" y="5599"/>
                </a:cubicBezTo>
                <a:cubicBezTo>
                  <a:pt x="19891" y="5599"/>
                  <a:pt x="19794" y="5260"/>
                  <a:pt x="19836" y="5142"/>
                </a:cubicBezTo>
                <a:cubicBezTo>
                  <a:pt x="19851" y="5097"/>
                  <a:pt x="19837" y="5079"/>
                  <a:pt x="19805" y="5099"/>
                </a:cubicBezTo>
                <a:cubicBezTo>
                  <a:pt x="19689" y="5175"/>
                  <a:pt x="19533" y="4584"/>
                  <a:pt x="19640" y="4472"/>
                </a:cubicBezTo>
                <a:cubicBezTo>
                  <a:pt x="19679" y="4431"/>
                  <a:pt x="19528" y="4092"/>
                  <a:pt x="19448" y="4040"/>
                </a:cubicBezTo>
                <a:cubicBezTo>
                  <a:pt x="19419" y="4022"/>
                  <a:pt x="19383" y="4032"/>
                  <a:pt x="19363" y="4065"/>
                </a:cubicBezTo>
                <a:cubicBezTo>
                  <a:pt x="19344" y="4097"/>
                  <a:pt x="19354" y="4143"/>
                  <a:pt x="19387" y="4164"/>
                </a:cubicBezTo>
                <a:cubicBezTo>
                  <a:pt x="19482" y="4226"/>
                  <a:pt x="19460" y="4309"/>
                  <a:pt x="19326" y="4384"/>
                </a:cubicBezTo>
                <a:cubicBezTo>
                  <a:pt x="19175" y="4469"/>
                  <a:pt x="19070" y="4392"/>
                  <a:pt x="18935" y="4093"/>
                </a:cubicBezTo>
                <a:cubicBezTo>
                  <a:pt x="18883" y="3978"/>
                  <a:pt x="18820" y="3899"/>
                  <a:pt x="18794" y="3916"/>
                </a:cubicBezTo>
                <a:cubicBezTo>
                  <a:pt x="18767" y="3933"/>
                  <a:pt x="18685" y="3866"/>
                  <a:pt x="18608" y="3771"/>
                </a:cubicBezTo>
                <a:cubicBezTo>
                  <a:pt x="18532" y="3676"/>
                  <a:pt x="18361" y="3541"/>
                  <a:pt x="18230" y="3470"/>
                </a:cubicBezTo>
                <a:cubicBezTo>
                  <a:pt x="18003" y="3346"/>
                  <a:pt x="17992" y="3327"/>
                  <a:pt x="17991" y="3034"/>
                </a:cubicBezTo>
                <a:cubicBezTo>
                  <a:pt x="17990" y="2866"/>
                  <a:pt x="18014" y="2696"/>
                  <a:pt x="18042" y="2655"/>
                </a:cubicBezTo>
                <a:cubicBezTo>
                  <a:pt x="18069" y="2614"/>
                  <a:pt x="18082" y="2530"/>
                  <a:pt x="18072" y="2468"/>
                </a:cubicBezTo>
                <a:cubicBezTo>
                  <a:pt x="18062" y="2405"/>
                  <a:pt x="18077" y="2319"/>
                  <a:pt x="18102" y="2276"/>
                </a:cubicBezTo>
                <a:cubicBezTo>
                  <a:pt x="18175" y="2155"/>
                  <a:pt x="18376" y="2294"/>
                  <a:pt x="18348" y="2446"/>
                </a:cubicBezTo>
                <a:cubicBezTo>
                  <a:pt x="18334" y="2524"/>
                  <a:pt x="18359" y="2574"/>
                  <a:pt x="18412" y="2574"/>
                </a:cubicBezTo>
                <a:cubicBezTo>
                  <a:pt x="18459" y="2574"/>
                  <a:pt x="18530" y="2629"/>
                  <a:pt x="18571" y="2698"/>
                </a:cubicBezTo>
                <a:cubicBezTo>
                  <a:pt x="18612" y="2766"/>
                  <a:pt x="18676" y="2822"/>
                  <a:pt x="18716" y="2822"/>
                </a:cubicBezTo>
                <a:cubicBezTo>
                  <a:pt x="18756" y="2822"/>
                  <a:pt x="18811" y="2863"/>
                  <a:pt x="18837" y="2910"/>
                </a:cubicBezTo>
                <a:cubicBezTo>
                  <a:pt x="18864" y="2958"/>
                  <a:pt x="18937" y="3007"/>
                  <a:pt x="19003" y="3020"/>
                </a:cubicBezTo>
                <a:cubicBezTo>
                  <a:pt x="19068" y="3033"/>
                  <a:pt x="19123" y="3071"/>
                  <a:pt x="19124" y="3105"/>
                </a:cubicBezTo>
                <a:cubicBezTo>
                  <a:pt x="19125" y="3139"/>
                  <a:pt x="19156" y="3221"/>
                  <a:pt x="19195" y="3289"/>
                </a:cubicBezTo>
                <a:lnTo>
                  <a:pt x="19266" y="3413"/>
                </a:lnTo>
                <a:lnTo>
                  <a:pt x="19269" y="3289"/>
                </a:lnTo>
                <a:cubicBezTo>
                  <a:pt x="19270" y="3140"/>
                  <a:pt x="19059" y="2837"/>
                  <a:pt x="18999" y="2900"/>
                </a:cubicBezTo>
                <a:cubicBezTo>
                  <a:pt x="18976" y="2924"/>
                  <a:pt x="18861" y="2856"/>
                  <a:pt x="18743" y="2747"/>
                </a:cubicBezTo>
                <a:cubicBezTo>
                  <a:pt x="18573" y="2590"/>
                  <a:pt x="18528" y="2503"/>
                  <a:pt x="18527" y="2326"/>
                </a:cubicBezTo>
                <a:cubicBezTo>
                  <a:pt x="18527" y="2129"/>
                  <a:pt x="18503" y="2098"/>
                  <a:pt x="18328" y="2039"/>
                </a:cubicBezTo>
                <a:cubicBezTo>
                  <a:pt x="18220" y="2002"/>
                  <a:pt x="18108" y="1932"/>
                  <a:pt x="18079" y="1883"/>
                </a:cubicBezTo>
                <a:cubicBezTo>
                  <a:pt x="18021" y="1788"/>
                  <a:pt x="18020" y="1786"/>
                  <a:pt x="17998" y="1993"/>
                </a:cubicBezTo>
                <a:cubicBezTo>
                  <a:pt x="17990" y="2069"/>
                  <a:pt x="17912" y="2207"/>
                  <a:pt x="17826" y="2298"/>
                </a:cubicBezTo>
                <a:lnTo>
                  <a:pt x="17671" y="2464"/>
                </a:lnTo>
                <a:lnTo>
                  <a:pt x="17610" y="2301"/>
                </a:lnTo>
                <a:cubicBezTo>
                  <a:pt x="17538" y="2101"/>
                  <a:pt x="17370" y="1920"/>
                  <a:pt x="17252" y="1915"/>
                </a:cubicBezTo>
                <a:cubicBezTo>
                  <a:pt x="17203" y="1913"/>
                  <a:pt x="17059" y="1863"/>
                  <a:pt x="16932" y="1805"/>
                </a:cubicBezTo>
                <a:cubicBezTo>
                  <a:pt x="16806" y="1747"/>
                  <a:pt x="16684" y="1699"/>
                  <a:pt x="16662" y="1699"/>
                </a:cubicBezTo>
                <a:cubicBezTo>
                  <a:pt x="16641" y="1699"/>
                  <a:pt x="16537" y="1615"/>
                  <a:pt x="16430" y="1511"/>
                </a:cubicBezTo>
                <a:cubicBezTo>
                  <a:pt x="16322" y="1408"/>
                  <a:pt x="16210" y="1338"/>
                  <a:pt x="16183" y="1355"/>
                </a:cubicBezTo>
                <a:cubicBezTo>
                  <a:pt x="16157" y="1373"/>
                  <a:pt x="16104" y="1344"/>
                  <a:pt x="16065" y="1295"/>
                </a:cubicBezTo>
                <a:cubicBezTo>
                  <a:pt x="16015" y="1231"/>
                  <a:pt x="15956" y="1223"/>
                  <a:pt x="15856" y="1263"/>
                </a:cubicBezTo>
                <a:cubicBezTo>
                  <a:pt x="15740" y="1310"/>
                  <a:pt x="15672" y="1279"/>
                  <a:pt x="15458" y="1083"/>
                </a:cubicBezTo>
                <a:cubicBezTo>
                  <a:pt x="15254" y="895"/>
                  <a:pt x="15172" y="855"/>
                  <a:pt x="15054" y="888"/>
                </a:cubicBezTo>
                <a:cubicBezTo>
                  <a:pt x="14854" y="943"/>
                  <a:pt x="14609" y="872"/>
                  <a:pt x="14609" y="760"/>
                </a:cubicBezTo>
                <a:cubicBezTo>
                  <a:pt x="14609" y="696"/>
                  <a:pt x="14674" y="669"/>
                  <a:pt x="14831" y="672"/>
                </a:cubicBezTo>
                <a:cubicBezTo>
                  <a:pt x="15055" y="676"/>
                  <a:pt x="15055" y="565"/>
                  <a:pt x="14831" y="548"/>
                </a:cubicBezTo>
                <a:cubicBezTo>
                  <a:pt x="14772" y="543"/>
                  <a:pt x="14691" y="518"/>
                  <a:pt x="14649" y="491"/>
                </a:cubicBezTo>
                <a:cubicBezTo>
                  <a:pt x="14607" y="464"/>
                  <a:pt x="14538" y="470"/>
                  <a:pt x="14497" y="505"/>
                </a:cubicBezTo>
                <a:cubicBezTo>
                  <a:pt x="14403" y="587"/>
                  <a:pt x="13917" y="705"/>
                  <a:pt x="13850" y="661"/>
                </a:cubicBezTo>
                <a:cubicBezTo>
                  <a:pt x="13822" y="643"/>
                  <a:pt x="13834" y="584"/>
                  <a:pt x="13877" y="530"/>
                </a:cubicBezTo>
                <a:cubicBezTo>
                  <a:pt x="13945" y="443"/>
                  <a:pt x="13940" y="440"/>
                  <a:pt x="13823" y="505"/>
                </a:cubicBezTo>
                <a:cubicBezTo>
                  <a:pt x="13750" y="546"/>
                  <a:pt x="13663" y="633"/>
                  <a:pt x="13631" y="697"/>
                </a:cubicBezTo>
                <a:cubicBezTo>
                  <a:pt x="13548" y="860"/>
                  <a:pt x="13195" y="892"/>
                  <a:pt x="13020" y="753"/>
                </a:cubicBezTo>
                <a:cubicBezTo>
                  <a:pt x="12913" y="668"/>
                  <a:pt x="12900" y="628"/>
                  <a:pt x="12956" y="569"/>
                </a:cubicBezTo>
                <a:cubicBezTo>
                  <a:pt x="13012" y="510"/>
                  <a:pt x="13050" y="510"/>
                  <a:pt x="13121" y="573"/>
                </a:cubicBezTo>
                <a:cubicBezTo>
                  <a:pt x="13172" y="617"/>
                  <a:pt x="13212" y="631"/>
                  <a:pt x="13212" y="605"/>
                </a:cubicBezTo>
                <a:cubicBezTo>
                  <a:pt x="13212" y="578"/>
                  <a:pt x="13172" y="526"/>
                  <a:pt x="13121" y="488"/>
                </a:cubicBezTo>
                <a:cubicBezTo>
                  <a:pt x="13071" y="449"/>
                  <a:pt x="13025" y="350"/>
                  <a:pt x="13020" y="265"/>
                </a:cubicBezTo>
                <a:cubicBezTo>
                  <a:pt x="13011" y="83"/>
                  <a:pt x="12959" y="-16"/>
                  <a:pt x="12892" y="2"/>
                </a:cubicBezTo>
                <a:close/>
                <a:moveTo>
                  <a:pt x="17104" y="1228"/>
                </a:moveTo>
                <a:cubicBezTo>
                  <a:pt x="17094" y="1232"/>
                  <a:pt x="17094" y="1246"/>
                  <a:pt x="17104" y="1263"/>
                </a:cubicBezTo>
                <a:cubicBezTo>
                  <a:pt x="17124" y="1297"/>
                  <a:pt x="17164" y="1324"/>
                  <a:pt x="17195" y="1324"/>
                </a:cubicBezTo>
                <a:cubicBezTo>
                  <a:pt x="17281" y="1324"/>
                  <a:pt x="17261" y="1280"/>
                  <a:pt x="17158" y="1239"/>
                </a:cubicBezTo>
                <a:cubicBezTo>
                  <a:pt x="17132" y="1228"/>
                  <a:pt x="17114" y="1224"/>
                  <a:pt x="17104" y="1228"/>
                </a:cubicBezTo>
                <a:close/>
                <a:moveTo>
                  <a:pt x="17607" y="1557"/>
                </a:moveTo>
                <a:cubicBezTo>
                  <a:pt x="17541" y="1539"/>
                  <a:pt x="17504" y="1547"/>
                  <a:pt x="17522" y="1579"/>
                </a:cubicBezTo>
                <a:cubicBezTo>
                  <a:pt x="17541" y="1610"/>
                  <a:pt x="17593" y="1635"/>
                  <a:pt x="17640" y="1635"/>
                </a:cubicBezTo>
                <a:cubicBezTo>
                  <a:pt x="17763" y="1635"/>
                  <a:pt x="17745" y="1595"/>
                  <a:pt x="17607" y="1557"/>
                </a:cubicBezTo>
                <a:close/>
                <a:moveTo>
                  <a:pt x="19552" y="3445"/>
                </a:moveTo>
                <a:cubicBezTo>
                  <a:pt x="19430" y="3445"/>
                  <a:pt x="19429" y="3451"/>
                  <a:pt x="19505" y="3661"/>
                </a:cubicBezTo>
                <a:cubicBezTo>
                  <a:pt x="19584" y="3878"/>
                  <a:pt x="19673" y="3862"/>
                  <a:pt x="19664" y="3633"/>
                </a:cubicBezTo>
                <a:cubicBezTo>
                  <a:pt x="19658" y="3499"/>
                  <a:pt x="19627" y="3445"/>
                  <a:pt x="19552" y="3445"/>
                </a:cubicBezTo>
                <a:close/>
                <a:moveTo>
                  <a:pt x="19869" y="3803"/>
                </a:moveTo>
                <a:cubicBezTo>
                  <a:pt x="19787" y="3780"/>
                  <a:pt x="19767" y="3802"/>
                  <a:pt x="19788" y="3888"/>
                </a:cubicBezTo>
                <a:cubicBezTo>
                  <a:pt x="19804" y="3950"/>
                  <a:pt x="19873" y="4011"/>
                  <a:pt x="19943" y="4022"/>
                </a:cubicBezTo>
                <a:cubicBezTo>
                  <a:pt x="20014" y="4034"/>
                  <a:pt x="20082" y="4035"/>
                  <a:pt x="20095" y="4026"/>
                </a:cubicBezTo>
                <a:cubicBezTo>
                  <a:pt x="20141" y="3994"/>
                  <a:pt x="19977" y="3832"/>
                  <a:pt x="19869" y="3803"/>
                </a:cubicBezTo>
                <a:close/>
                <a:moveTo>
                  <a:pt x="20706" y="5032"/>
                </a:moveTo>
                <a:cubicBezTo>
                  <a:pt x="20677" y="5050"/>
                  <a:pt x="20666" y="5137"/>
                  <a:pt x="20682" y="5223"/>
                </a:cubicBezTo>
                <a:cubicBezTo>
                  <a:pt x="20718" y="5418"/>
                  <a:pt x="20802" y="5433"/>
                  <a:pt x="20783" y="5241"/>
                </a:cubicBezTo>
                <a:cubicBezTo>
                  <a:pt x="20760" y="5009"/>
                  <a:pt x="20759" y="4997"/>
                  <a:pt x="20706" y="5032"/>
                </a:cubicBezTo>
                <a:close/>
                <a:moveTo>
                  <a:pt x="21211" y="7253"/>
                </a:moveTo>
                <a:cubicBezTo>
                  <a:pt x="21178" y="7253"/>
                  <a:pt x="21212" y="7323"/>
                  <a:pt x="21289" y="7408"/>
                </a:cubicBezTo>
                <a:cubicBezTo>
                  <a:pt x="21366" y="7494"/>
                  <a:pt x="21442" y="7549"/>
                  <a:pt x="21458" y="7532"/>
                </a:cubicBezTo>
                <a:cubicBezTo>
                  <a:pt x="21497" y="7491"/>
                  <a:pt x="21287" y="7253"/>
                  <a:pt x="21211" y="7253"/>
                </a:cubicBezTo>
                <a:close/>
                <a:moveTo>
                  <a:pt x="1265" y="15863"/>
                </a:moveTo>
                <a:cubicBezTo>
                  <a:pt x="1232" y="15863"/>
                  <a:pt x="1221" y="15889"/>
                  <a:pt x="1241" y="15923"/>
                </a:cubicBezTo>
                <a:cubicBezTo>
                  <a:pt x="1261" y="15957"/>
                  <a:pt x="1306" y="15987"/>
                  <a:pt x="1339" y="15987"/>
                </a:cubicBezTo>
                <a:cubicBezTo>
                  <a:pt x="1372" y="15987"/>
                  <a:pt x="1383" y="15957"/>
                  <a:pt x="1362" y="15923"/>
                </a:cubicBezTo>
                <a:cubicBezTo>
                  <a:pt x="1342" y="15889"/>
                  <a:pt x="1297" y="15863"/>
                  <a:pt x="1265" y="15863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443" name="Group"/>
          <p:cNvGrpSpPr/>
          <p:nvPr/>
        </p:nvGrpSpPr>
        <p:grpSpPr>
          <a:xfrm>
            <a:off x="3203544" y="6284673"/>
            <a:ext cx="6048670" cy="2459888"/>
            <a:chOff x="44017" y="117231"/>
            <a:chExt cx="6048669" cy="2459886"/>
          </a:xfrm>
        </p:grpSpPr>
        <p:pic>
          <p:nvPicPr>
            <p:cNvPr id="440" name="Image" descr="Image"/>
            <p:cNvPicPr>
              <a:picLocks/>
            </p:cNvPicPr>
            <p:nvPr/>
          </p:nvPicPr>
          <p:blipFill>
            <a:blip r:embed="rId2"/>
            <a:srcRect l="31244" t="12402" r="30496" b="12424"/>
            <a:stretch>
              <a:fillRect/>
            </a:stretch>
          </p:blipFill>
          <p:spPr>
            <a:xfrm rot="16200000">
              <a:off x="2440108" y="226214"/>
              <a:ext cx="603884" cy="2194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587" extrusionOk="0">
                  <a:moveTo>
                    <a:pt x="9409" y="27"/>
                  </a:moveTo>
                  <a:cubicBezTo>
                    <a:pt x="9380" y="42"/>
                    <a:pt x="9046" y="62"/>
                    <a:pt x="8658" y="70"/>
                  </a:cubicBezTo>
                  <a:cubicBezTo>
                    <a:pt x="8271" y="78"/>
                    <a:pt x="7655" y="96"/>
                    <a:pt x="7298" y="113"/>
                  </a:cubicBezTo>
                  <a:cubicBezTo>
                    <a:pt x="6942" y="129"/>
                    <a:pt x="6391" y="153"/>
                    <a:pt x="6066" y="167"/>
                  </a:cubicBezTo>
                  <a:cubicBezTo>
                    <a:pt x="5741" y="182"/>
                    <a:pt x="5343" y="210"/>
                    <a:pt x="5188" y="226"/>
                  </a:cubicBezTo>
                  <a:cubicBezTo>
                    <a:pt x="5033" y="242"/>
                    <a:pt x="4789" y="266"/>
                    <a:pt x="4649" y="281"/>
                  </a:cubicBezTo>
                  <a:cubicBezTo>
                    <a:pt x="4510" y="295"/>
                    <a:pt x="4266" y="327"/>
                    <a:pt x="4111" y="351"/>
                  </a:cubicBezTo>
                  <a:cubicBezTo>
                    <a:pt x="3956" y="375"/>
                    <a:pt x="3572" y="437"/>
                    <a:pt x="3247" y="488"/>
                  </a:cubicBezTo>
                  <a:cubicBezTo>
                    <a:pt x="2577" y="592"/>
                    <a:pt x="2227" y="662"/>
                    <a:pt x="2227" y="694"/>
                  </a:cubicBezTo>
                  <a:cubicBezTo>
                    <a:pt x="2227" y="707"/>
                    <a:pt x="2176" y="718"/>
                    <a:pt x="2114" y="718"/>
                  </a:cubicBezTo>
                  <a:cubicBezTo>
                    <a:pt x="2052" y="718"/>
                    <a:pt x="2000" y="729"/>
                    <a:pt x="2000" y="745"/>
                  </a:cubicBezTo>
                  <a:cubicBezTo>
                    <a:pt x="2000" y="761"/>
                    <a:pt x="1949" y="776"/>
                    <a:pt x="1887" y="776"/>
                  </a:cubicBezTo>
                  <a:cubicBezTo>
                    <a:pt x="1825" y="776"/>
                    <a:pt x="1774" y="788"/>
                    <a:pt x="1774" y="804"/>
                  </a:cubicBezTo>
                  <a:cubicBezTo>
                    <a:pt x="1774" y="820"/>
                    <a:pt x="1722" y="831"/>
                    <a:pt x="1660" y="831"/>
                  </a:cubicBezTo>
                  <a:cubicBezTo>
                    <a:pt x="1598" y="831"/>
                    <a:pt x="1547" y="846"/>
                    <a:pt x="1547" y="862"/>
                  </a:cubicBezTo>
                  <a:cubicBezTo>
                    <a:pt x="1547" y="878"/>
                    <a:pt x="1529" y="886"/>
                    <a:pt x="1504" y="882"/>
                  </a:cubicBezTo>
                  <a:cubicBezTo>
                    <a:pt x="1406" y="866"/>
                    <a:pt x="409" y="1311"/>
                    <a:pt x="456" y="1350"/>
                  </a:cubicBezTo>
                  <a:cubicBezTo>
                    <a:pt x="471" y="1363"/>
                    <a:pt x="457" y="1376"/>
                    <a:pt x="428" y="1381"/>
                  </a:cubicBezTo>
                  <a:cubicBezTo>
                    <a:pt x="399" y="1387"/>
                    <a:pt x="367" y="1413"/>
                    <a:pt x="357" y="1436"/>
                  </a:cubicBezTo>
                  <a:cubicBezTo>
                    <a:pt x="347" y="1459"/>
                    <a:pt x="311" y="1493"/>
                    <a:pt x="272" y="1514"/>
                  </a:cubicBezTo>
                  <a:cubicBezTo>
                    <a:pt x="233" y="1536"/>
                    <a:pt x="212" y="1566"/>
                    <a:pt x="229" y="1581"/>
                  </a:cubicBezTo>
                  <a:cubicBezTo>
                    <a:pt x="247" y="1595"/>
                    <a:pt x="234" y="1608"/>
                    <a:pt x="201" y="1608"/>
                  </a:cubicBezTo>
                  <a:cubicBezTo>
                    <a:pt x="168" y="1608"/>
                    <a:pt x="144" y="1635"/>
                    <a:pt x="144" y="1666"/>
                  </a:cubicBezTo>
                  <a:cubicBezTo>
                    <a:pt x="144" y="1698"/>
                    <a:pt x="119" y="1721"/>
                    <a:pt x="88" y="1721"/>
                  </a:cubicBezTo>
                  <a:cubicBezTo>
                    <a:pt x="54" y="1721"/>
                    <a:pt x="31" y="1852"/>
                    <a:pt x="31" y="2053"/>
                  </a:cubicBezTo>
                  <a:cubicBezTo>
                    <a:pt x="31" y="2254"/>
                    <a:pt x="54" y="2385"/>
                    <a:pt x="88" y="2385"/>
                  </a:cubicBezTo>
                  <a:cubicBezTo>
                    <a:pt x="119" y="2385"/>
                    <a:pt x="144" y="2423"/>
                    <a:pt x="144" y="2471"/>
                  </a:cubicBezTo>
                  <a:cubicBezTo>
                    <a:pt x="144" y="2518"/>
                    <a:pt x="168" y="2556"/>
                    <a:pt x="201" y="2556"/>
                  </a:cubicBezTo>
                  <a:cubicBezTo>
                    <a:pt x="234" y="2556"/>
                    <a:pt x="247" y="2565"/>
                    <a:pt x="229" y="2580"/>
                  </a:cubicBezTo>
                  <a:cubicBezTo>
                    <a:pt x="212" y="2594"/>
                    <a:pt x="233" y="2625"/>
                    <a:pt x="272" y="2646"/>
                  </a:cubicBezTo>
                  <a:cubicBezTo>
                    <a:pt x="311" y="2668"/>
                    <a:pt x="347" y="2705"/>
                    <a:pt x="357" y="2728"/>
                  </a:cubicBezTo>
                  <a:cubicBezTo>
                    <a:pt x="367" y="2751"/>
                    <a:pt x="406" y="2779"/>
                    <a:pt x="442" y="2791"/>
                  </a:cubicBezTo>
                  <a:cubicBezTo>
                    <a:pt x="478" y="2802"/>
                    <a:pt x="486" y="2814"/>
                    <a:pt x="456" y="2814"/>
                  </a:cubicBezTo>
                  <a:cubicBezTo>
                    <a:pt x="427" y="2814"/>
                    <a:pt x="505" y="2864"/>
                    <a:pt x="626" y="2927"/>
                  </a:cubicBezTo>
                  <a:cubicBezTo>
                    <a:pt x="747" y="2990"/>
                    <a:pt x="875" y="3044"/>
                    <a:pt x="909" y="3044"/>
                  </a:cubicBezTo>
                  <a:cubicBezTo>
                    <a:pt x="944" y="3044"/>
                    <a:pt x="1019" y="3067"/>
                    <a:pt x="1079" y="3095"/>
                  </a:cubicBezTo>
                  <a:cubicBezTo>
                    <a:pt x="1140" y="3123"/>
                    <a:pt x="1257" y="3161"/>
                    <a:pt x="1334" y="3181"/>
                  </a:cubicBezTo>
                  <a:cubicBezTo>
                    <a:pt x="1412" y="3201"/>
                    <a:pt x="1526" y="3234"/>
                    <a:pt x="1604" y="3255"/>
                  </a:cubicBezTo>
                  <a:cubicBezTo>
                    <a:pt x="2145" y="3405"/>
                    <a:pt x="2764" y="3531"/>
                    <a:pt x="2964" y="3532"/>
                  </a:cubicBezTo>
                  <a:cubicBezTo>
                    <a:pt x="3075" y="3533"/>
                    <a:pt x="3087" y="3537"/>
                    <a:pt x="3020" y="3560"/>
                  </a:cubicBezTo>
                  <a:cubicBezTo>
                    <a:pt x="2974" y="3575"/>
                    <a:pt x="2855" y="3587"/>
                    <a:pt x="2751" y="3587"/>
                  </a:cubicBezTo>
                  <a:cubicBezTo>
                    <a:pt x="2537" y="3587"/>
                    <a:pt x="1735" y="3772"/>
                    <a:pt x="1306" y="3919"/>
                  </a:cubicBezTo>
                  <a:cubicBezTo>
                    <a:pt x="1001" y="4023"/>
                    <a:pt x="251" y="4363"/>
                    <a:pt x="329" y="4364"/>
                  </a:cubicBezTo>
                  <a:cubicBezTo>
                    <a:pt x="354" y="4364"/>
                    <a:pt x="335" y="4386"/>
                    <a:pt x="286" y="4411"/>
                  </a:cubicBezTo>
                  <a:cubicBezTo>
                    <a:pt x="237" y="4435"/>
                    <a:pt x="212" y="4466"/>
                    <a:pt x="229" y="4481"/>
                  </a:cubicBezTo>
                  <a:cubicBezTo>
                    <a:pt x="247" y="4495"/>
                    <a:pt x="234" y="4508"/>
                    <a:pt x="201" y="4508"/>
                  </a:cubicBezTo>
                  <a:cubicBezTo>
                    <a:pt x="168" y="4508"/>
                    <a:pt x="144" y="4532"/>
                    <a:pt x="144" y="4563"/>
                  </a:cubicBezTo>
                  <a:cubicBezTo>
                    <a:pt x="144" y="4593"/>
                    <a:pt x="109" y="4623"/>
                    <a:pt x="74" y="4629"/>
                  </a:cubicBezTo>
                  <a:cubicBezTo>
                    <a:pt x="-22" y="4645"/>
                    <a:pt x="-22" y="5347"/>
                    <a:pt x="74" y="5363"/>
                  </a:cubicBezTo>
                  <a:cubicBezTo>
                    <a:pt x="112" y="5370"/>
                    <a:pt x="144" y="5407"/>
                    <a:pt x="144" y="5445"/>
                  </a:cubicBezTo>
                  <a:cubicBezTo>
                    <a:pt x="144" y="5483"/>
                    <a:pt x="168" y="5511"/>
                    <a:pt x="201" y="5511"/>
                  </a:cubicBezTo>
                  <a:cubicBezTo>
                    <a:pt x="234" y="5511"/>
                    <a:pt x="247" y="5524"/>
                    <a:pt x="229" y="5539"/>
                  </a:cubicBezTo>
                  <a:cubicBezTo>
                    <a:pt x="212" y="5553"/>
                    <a:pt x="237" y="5588"/>
                    <a:pt x="286" y="5613"/>
                  </a:cubicBezTo>
                  <a:cubicBezTo>
                    <a:pt x="335" y="5638"/>
                    <a:pt x="353" y="5656"/>
                    <a:pt x="329" y="5656"/>
                  </a:cubicBezTo>
                  <a:cubicBezTo>
                    <a:pt x="237" y="5656"/>
                    <a:pt x="1077" y="6063"/>
                    <a:pt x="1278" y="6116"/>
                  </a:cubicBezTo>
                  <a:cubicBezTo>
                    <a:pt x="1392" y="6147"/>
                    <a:pt x="1589" y="6206"/>
                    <a:pt x="1703" y="6245"/>
                  </a:cubicBezTo>
                  <a:cubicBezTo>
                    <a:pt x="1817" y="6285"/>
                    <a:pt x="1930" y="6308"/>
                    <a:pt x="1958" y="6300"/>
                  </a:cubicBezTo>
                  <a:cubicBezTo>
                    <a:pt x="1985" y="6291"/>
                    <a:pt x="2000" y="6299"/>
                    <a:pt x="2000" y="6315"/>
                  </a:cubicBezTo>
                  <a:cubicBezTo>
                    <a:pt x="2000" y="6332"/>
                    <a:pt x="2037" y="6347"/>
                    <a:pt x="2085" y="6347"/>
                  </a:cubicBezTo>
                  <a:cubicBezTo>
                    <a:pt x="2133" y="6347"/>
                    <a:pt x="2231" y="6370"/>
                    <a:pt x="2298" y="6401"/>
                  </a:cubicBezTo>
                  <a:cubicBezTo>
                    <a:pt x="2406" y="6453"/>
                    <a:pt x="2514" y="6474"/>
                    <a:pt x="2638" y="6464"/>
                  </a:cubicBezTo>
                  <a:cubicBezTo>
                    <a:pt x="2661" y="6462"/>
                    <a:pt x="2680" y="6475"/>
                    <a:pt x="2680" y="6491"/>
                  </a:cubicBezTo>
                  <a:cubicBezTo>
                    <a:pt x="2680" y="6507"/>
                    <a:pt x="2733" y="6518"/>
                    <a:pt x="2794" y="6518"/>
                  </a:cubicBezTo>
                  <a:cubicBezTo>
                    <a:pt x="2854" y="6518"/>
                    <a:pt x="2916" y="6530"/>
                    <a:pt x="2935" y="6546"/>
                  </a:cubicBezTo>
                  <a:cubicBezTo>
                    <a:pt x="2954" y="6561"/>
                    <a:pt x="3020" y="6577"/>
                    <a:pt x="3091" y="6577"/>
                  </a:cubicBezTo>
                  <a:cubicBezTo>
                    <a:pt x="3162" y="6577"/>
                    <a:pt x="3376" y="6603"/>
                    <a:pt x="3559" y="6635"/>
                  </a:cubicBezTo>
                  <a:cubicBezTo>
                    <a:pt x="3945" y="6704"/>
                    <a:pt x="4261" y="6740"/>
                    <a:pt x="4734" y="6776"/>
                  </a:cubicBezTo>
                  <a:cubicBezTo>
                    <a:pt x="5052" y="6800"/>
                    <a:pt x="5211" y="6818"/>
                    <a:pt x="5797" y="6893"/>
                  </a:cubicBezTo>
                  <a:cubicBezTo>
                    <a:pt x="5929" y="6910"/>
                    <a:pt x="6140" y="6932"/>
                    <a:pt x="6264" y="6944"/>
                  </a:cubicBezTo>
                  <a:cubicBezTo>
                    <a:pt x="6535" y="6970"/>
                    <a:pt x="6444" y="6999"/>
                    <a:pt x="6009" y="7018"/>
                  </a:cubicBezTo>
                  <a:cubicBezTo>
                    <a:pt x="5714" y="7031"/>
                    <a:pt x="5483" y="7049"/>
                    <a:pt x="4848" y="7119"/>
                  </a:cubicBezTo>
                  <a:cubicBezTo>
                    <a:pt x="4571" y="7150"/>
                    <a:pt x="4303" y="7179"/>
                    <a:pt x="3771" y="7233"/>
                  </a:cubicBezTo>
                  <a:cubicBezTo>
                    <a:pt x="3336" y="7276"/>
                    <a:pt x="3064" y="7312"/>
                    <a:pt x="2765" y="7362"/>
                  </a:cubicBezTo>
                  <a:cubicBezTo>
                    <a:pt x="2610" y="7387"/>
                    <a:pt x="2392" y="7423"/>
                    <a:pt x="2284" y="7440"/>
                  </a:cubicBezTo>
                  <a:cubicBezTo>
                    <a:pt x="1941" y="7491"/>
                    <a:pt x="1190" y="7679"/>
                    <a:pt x="1051" y="7748"/>
                  </a:cubicBezTo>
                  <a:cubicBezTo>
                    <a:pt x="978" y="7785"/>
                    <a:pt x="868" y="7824"/>
                    <a:pt x="796" y="7838"/>
                  </a:cubicBezTo>
                  <a:cubicBezTo>
                    <a:pt x="655" y="7865"/>
                    <a:pt x="181" y="8203"/>
                    <a:pt x="229" y="8244"/>
                  </a:cubicBezTo>
                  <a:cubicBezTo>
                    <a:pt x="246" y="8257"/>
                    <a:pt x="234" y="8271"/>
                    <a:pt x="201" y="8271"/>
                  </a:cubicBezTo>
                  <a:cubicBezTo>
                    <a:pt x="168" y="8271"/>
                    <a:pt x="144" y="8321"/>
                    <a:pt x="144" y="8384"/>
                  </a:cubicBezTo>
                  <a:cubicBezTo>
                    <a:pt x="144" y="8447"/>
                    <a:pt x="119" y="8497"/>
                    <a:pt x="88" y="8497"/>
                  </a:cubicBezTo>
                  <a:cubicBezTo>
                    <a:pt x="54" y="8497"/>
                    <a:pt x="31" y="8608"/>
                    <a:pt x="31" y="8771"/>
                  </a:cubicBezTo>
                  <a:cubicBezTo>
                    <a:pt x="31" y="8933"/>
                    <a:pt x="54" y="9044"/>
                    <a:pt x="88" y="9044"/>
                  </a:cubicBezTo>
                  <a:cubicBezTo>
                    <a:pt x="119" y="9044"/>
                    <a:pt x="144" y="9082"/>
                    <a:pt x="144" y="9130"/>
                  </a:cubicBezTo>
                  <a:cubicBezTo>
                    <a:pt x="144" y="9177"/>
                    <a:pt x="168" y="9216"/>
                    <a:pt x="201" y="9216"/>
                  </a:cubicBezTo>
                  <a:cubicBezTo>
                    <a:pt x="234" y="9216"/>
                    <a:pt x="247" y="9228"/>
                    <a:pt x="229" y="9243"/>
                  </a:cubicBezTo>
                  <a:cubicBezTo>
                    <a:pt x="212" y="9257"/>
                    <a:pt x="237" y="9292"/>
                    <a:pt x="286" y="9317"/>
                  </a:cubicBezTo>
                  <a:cubicBezTo>
                    <a:pt x="335" y="9342"/>
                    <a:pt x="353" y="9360"/>
                    <a:pt x="329" y="9360"/>
                  </a:cubicBezTo>
                  <a:cubicBezTo>
                    <a:pt x="242" y="9360"/>
                    <a:pt x="790" y="9626"/>
                    <a:pt x="1023" y="9696"/>
                  </a:cubicBezTo>
                  <a:cubicBezTo>
                    <a:pt x="1267" y="9769"/>
                    <a:pt x="1804" y="9879"/>
                    <a:pt x="1929" y="9883"/>
                  </a:cubicBezTo>
                  <a:cubicBezTo>
                    <a:pt x="1968" y="9884"/>
                    <a:pt x="2000" y="9897"/>
                    <a:pt x="2000" y="9910"/>
                  </a:cubicBezTo>
                  <a:cubicBezTo>
                    <a:pt x="2000" y="9924"/>
                    <a:pt x="2081" y="9934"/>
                    <a:pt x="2170" y="9934"/>
                  </a:cubicBezTo>
                  <a:cubicBezTo>
                    <a:pt x="2260" y="9934"/>
                    <a:pt x="2338" y="9951"/>
                    <a:pt x="2354" y="9973"/>
                  </a:cubicBezTo>
                  <a:cubicBezTo>
                    <a:pt x="2386" y="10015"/>
                    <a:pt x="2828" y="10098"/>
                    <a:pt x="3105" y="10113"/>
                  </a:cubicBezTo>
                  <a:cubicBezTo>
                    <a:pt x="3198" y="10119"/>
                    <a:pt x="3288" y="10131"/>
                    <a:pt x="3304" y="10141"/>
                  </a:cubicBezTo>
                  <a:cubicBezTo>
                    <a:pt x="3319" y="10151"/>
                    <a:pt x="3639" y="10170"/>
                    <a:pt x="4026" y="10188"/>
                  </a:cubicBezTo>
                  <a:cubicBezTo>
                    <a:pt x="4413" y="10205"/>
                    <a:pt x="4888" y="10234"/>
                    <a:pt x="5074" y="10250"/>
                  </a:cubicBezTo>
                  <a:cubicBezTo>
                    <a:pt x="5260" y="10267"/>
                    <a:pt x="5568" y="10293"/>
                    <a:pt x="5754" y="10309"/>
                  </a:cubicBezTo>
                  <a:cubicBezTo>
                    <a:pt x="5940" y="10324"/>
                    <a:pt x="6234" y="10347"/>
                    <a:pt x="6420" y="10363"/>
                  </a:cubicBezTo>
                  <a:cubicBezTo>
                    <a:pt x="6606" y="10379"/>
                    <a:pt x="6889" y="10401"/>
                    <a:pt x="7043" y="10410"/>
                  </a:cubicBezTo>
                  <a:cubicBezTo>
                    <a:pt x="7198" y="10419"/>
                    <a:pt x="7391" y="10432"/>
                    <a:pt x="7468" y="10441"/>
                  </a:cubicBezTo>
                  <a:lnTo>
                    <a:pt x="7610" y="10461"/>
                  </a:lnTo>
                  <a:lnTo>
                    <a:pt x="7440" y="10488"/>
                  </a:lnTo>
                  <a:cubicBezTo>
                    <a:pt x="7188" y="10529"/>
                    <a:pt x="6803" y="10569"/>
                    <a:pt x="6392" y="10597"/>
                  </a:cubicBezTo>
                  <a:cubicBezTo>
                    <a:pt x="6190" y="10611"/>
                    <a:pt x="5903" y="10635"/>
                    <a:pt x="5740" y="10652"/>
                  </a:cubicBezTo>
                  <a:cubicBezTo>
                    <a:pt x="5578" y="10669"/>
                    <a:pt x="5321" y="10692"/>
                    <a:pt x="5174" y="10707"/>
                  </a:cubicBezTo>
                  <a:cubicBezTo>
                    <a:pt x="5026" y="10721"/>
                    <a:pt x="4802" y="10751"/>
                    <a:pt x="4678" y="10769"/>
                  </a:cubicBezTo>
                  <a:cubicBezTo>
                    <a:pt x="4275" y="10828"/>
                    <a:pt x="4016" y="10857"/>
                    <a:pt x="3700" y="10882"/>
                  </a:cubicBezTo>
                  <a:cubicBezTo>
                    <a:pt x="3530" y="10896"/>
                    <a:pt x="3260" y="10919"/>
                    <a:pt x="3105" y="10933"/>
                  </a:cubicBezTo>
                  <a:cubicBezTo>
                    <a:pt x="2641" y="10976"/>
                    <a:pt x="1947" y="11112"/>
                    <a:pt x="1788" y="11191"/>
                  </a:cubicBezTo>
                  <a:cubicBezTo>
                    <a:pt x="1745" y="11212"/>
                    <a:pt x="1520" y="11275"/>
                    <a:pt x="1292" y="11331"/>
                  </a:cubicBezTo>
                  <a:cubicBezTo>
                    <a:pt x="1063" y="11387"/>
                    <a:pt x="881" y="11445"/>
                    <a:pt x="881" y="11460"/>
                  </a:cubicBezTo>
                  <a:cubicBezTo>
                    <a:pt x="881" y="11475"/>
                    <a:pt x="850" y="11484"/>
                    <a:pt x="824" y="11476"/>
                  </a:cubicBezTo>
                  <a:cubicBezTo>
                    <a:pt x="799" y="11468"/>
                    <a:pt x="677" y="11519"/>
                    <a:pt x="541" y="11589"/>
                  </a:cubicBezTo>
                  <a:cubicBezTo>
                    <a:pt x="406" y="11659"/>
                    <a:pt x="304" y="11714"/>
                    <a:pt x="329" y="11714"/>
                  </a:cubicBezTo>
                  <a:cubicBezTo>
                    <a:pt x="353" y="11714"/>
                    <a:pt x="335" y="11736"/>
                    <a:pt x="286" y="11761"/>
                  </a:cubicBezTo>
                  <a:cubicBezTo>
                    <a:pt x="237" y="11786"/>
                    <a:pt x="212" y="11816"/>
                    <a:pt x="229" y="11831"/>
                  </a:cubicBezTo>
                  <a:cubicBezTo>
                    <a:pt x="247" y="11845"/>
                    <a:pt x="234" y="11858"/>
                    <a:pt x="201" y="11858"/>
                  </a:cubicBezTo>
                  <a:cubicBezTo>
                    <a:pt x="168" y="11858"/>
                    <a:pt x="144" y="11883"/>
                    <a:pt x="144" y="11913"/>
                  </a:cubicBezTo>
                  <a:cubicBezTo>
                    <a:pt x="144" y="11943"/>
                    <a:pt x="112" y="11973"/>
                    <a:pt x="74" y="11979"/>
                  </a:cubicBezTo>
                  <a:cubicBezTo>
                    <a:pt x="-24" y="11996"/>
                    <a:pt x="-24" y="12782"/>
                    <a:pt x="74" y="12799"/>
                  </a:cubicBezTo>
                  <a:cubicBezTo>
                    <a:pt x="110" y="12805"/>
                    <a:pt x="144" y="12835"/>
                    <a:pt x="144" y="12865"/>
                  </a:cubicBezTo>
                  <a:cubicBezTo>
                    <a:pt x="144" y="12896"/>
                    <a:pt x="168" y="12920"/>
                    <a:pt x="201" y="12920"/>
                  </a:cubicBezTo>
                  <a:cubicBezTo>
                    <a:pt x="234" y="12920"/>
                    <a:pt x="247" y="12933"/>
                    <a:pt x="229" y="12947"/>
                  </a:cubicBezTo>
                  <a:cubicBezTo>
                    <a:pt x="212" y="12962"/>
                    <a:pt x="241" y="12994"/>
                    <a:pt x="286" y="13018"/>
                  </a:cubicBezTo>
                  <a:cubicBezTo>
                    <a:pt x="331" y="13041"/>
                    <a:pt x="357" y="13065"/>
                    <a:pt x="343" y="13072"/>
                  </a:cubicBezTo>
                  <a:cubicBezTo>
                    <a:pt x="329" y="13079"/>
                    <a:pt x="474" y="13161"/>
                    <a:pt x="669" y="13256"/>
                  </a:cubicBezTo>
                  <a:cubicBezTo>
                    <a:pt x="1016" y="13426"/>
                    <a:pt x="1449" y="13568"/>
                    <a:pt x="1519" y="13533"/>
                  </a:cubicBezTo>
                  <a:cubicBezTo>
                    <a:pt x="1538" y="13523"/>
                    <a:pt x="1547" y="13530"/>
                    <a:pt x="1547" y="13548"/>
                  </a:cubicBezTo>
                  <a:cubicBezTo>
                    <a:pt x="1547" y="13567"/>
                    <a:pt x="1624" y="13584"/>
                    <a:pt x="1717" y="13584"/>
                  </a:cubicBezTo>
                  <a:cubicBezTo>
                    <a:pt x="1810" y="13584"/>
                    <a:pt x="1887" y="13595"/>
                    <a:pt x="1887" y="13611"/>
                  </a:cubicBezTo>
                  <a:cubicBezTo>
                    <a:pt x="1887" y="13627"/>
                    <a:pt x="1964" y="13638"/>
                    <a:pt x="2057" y="13638"/>
                  </a:cubicBezTo>
                  <a:cubicBezTo>
                    <a:pt x="2150" y="13638"/>
                    <a:pt x="2227" y="13649"/>
                    <a:pt x="2227" y="13662"/>
                  </a:cubicBezTo>
                  <a:cubicBezTo>
                    <a:pt x="2227" y="13688"/>
                    <a:pt x="2610" y="13746"/>
                    <a:pt x="2935" y="13771"/>
                  </a:cubicBezTo>
                  <a:cubicBezTo>
                    <a:pt x="3059" y="13780"/>
                    <a:pt x="3303" y="13809"/>
                    <a:pt x="3474" y="13833"/>
                  </a:cubicBezTo>
                  <a:cubicBezTo>
                    <a:pt x="3644" y="13857"/>
                    <a:pt x="3964" y="13886"/>
                    <a:pt x="4196" y="13900"/>
                  </a:cubicBezTo>
                  <a:cubicBezTo>
                    <a:pt x="4977" y="13945"/>
                    <a:pt x="6238" y="14058"/>
                    <a:pt x="6788" y="14130"/>
                  </a:cubicBezTo>
                  <a:cubicBezTo>
                    <a:pt x="6928" y="14148"/>
                    <a:pt x="7175" y="14169"/>
                    <a:pt x="7327" y="14177"/>
                  </a:cubicBezTo>
                  <a:cubicBezTo>
                    <a:pt x="7626" y="14193"/>
                    <a:pt x="7583" y="14242"/>
                    <a:pt x="7270" y="14243"/>
                  </a:cubicBezTo>
                  <a:cubicBezTo>
                    <a:pt x="7176" y="14244"/>
                    <a:pt x="7073" y="14252"/>
                    <a:pt x="7043" y="14267"/>
                  </a:cubicBezTo>
                  <a:cubicBezTo>
                    <a:pt x="7014" y="14281"/>
                    <a:pt x="6871" y="14301"/>
                    <a:pt x="6732" y="14310"/>
                  </a:cubicBezTo>
                  <a:cubicBezTo>
                    <a:pt x="6592" y="14318"/>
                    <a:pt x="6356" y="14340"/>
                    <a:pt x="6194" y="14356"/>
                  </a:cubicBezTo>
                  <a:cubicBezTo>
                    <a:pt x="6031" y="14373"/>
                    <a:pt x="5761" y="14399"/>
                    <a:pt x="5599" y="14415"/>
                  </a:cubicBezTo>
                  <a:cubicBezTo>
                    <a:pt x="5436" y="14431"/>
                    <a:pt x="5173" y="14458"/>
                    <a:pt x="5018" y="14474"/>
                  </a:cubicBezTo>
                  <a:cubicBezTo>
                    <a:pt x="4863" y="14489"/>
                    <a:pt x="4606" y="14514"/>
                    <a:pt x="4451" y="14528"/>
                  </a:cubicBezTo>
                  <a:cubicBezTo>
                    <a:pt x="4296" y="14542"/>
                    <a:pt x="4059" y="14570"/>
                    <a:pt x="3927" y="14587"/>
                  </a:cubicBezTo>
                  <a:cubicBezTo>
                    <a:pt x="3795" y="14604"/>
                    <a:pt x="3604" y="14627"/>
                    <a:pt x="3488" y="14641"/>
                  </a:cubicBezTo>
                  <a:cubicBezTo>
                    <a:pt x="3164" y="14681"/>
                    <a:pt x="2962" y="14719"/>
                    <a:pt x="2624" y="14798"/>
                  </a:cubicBezTo>
                  <a:cubicBezTo>
                    <a:pt x="1933" y="14958"/>
                    <a:pt x="1801" y="14986"/>
                    <a:pt x="1660" y="15004"/>
                  </a:cubicBezTo>
                  <a:cubicBezTo>
                    <a:pt x="1579" y="15015"/>
                    <a:pt x="1449" y="15052"/>
                    <a:pt x="1377" y="15086"/>
                  </a:cubicBezTo>
                  <a:cubicBezTo>
                    <a:pt x="1305" y="15121"/>
                    <a:pt x="1241" y="15141"/>
                    <a:pt x="1235" y="15133"/>
                  </a:cubicBezTo>
                  <a:cubicBezTo>
                    <a:pt x="1229" y="15125"/>
                    <a:pt x="1159" y="15149"/>
                    <a:pt x="1079" y="15184"/>
                  </a:cubicBezTo>
                  <a:cubicBezTo>
                    <a:pt x="1000" y="15219"/>
                    <a:pt x="938" y="15238"/>
                    <a:pt x="938" y="15227"/>
                  </a:cubicBezTo>
                  <a:cubicBezTo>
                    <a:pt x="938" y="15216"/>
                    <a:pt x="821" y="15263"/>
                    <a:pt x="683" y="15332"/>
                  </a:cubicBezTo>
                  <a:cubicBezTo>
                    <a:pt x="545" y="15401"/>
                    <a:pt x="442" y="15469"/>
                    <a:pt x="456" y="15481"/>
                  </a:cubicBezTo>
                  <a:cubicBezTo>
                    <a:pt x="470" y="15492"/>
                    <a:pt x="457" y="15507"/>
                    <a:pt x="428" y="15512"/>
                  </a:cubicBezTo>
                  <a:cubicBezTo>
                    <a:pt x="399" y="15517"/>
                    <a:pt x="367" y="15539"/>
                    <a:pt x="357" y="15563"/>
                  </a:cubicBezTo>
                  <a:cubicBezTo>
                    <a:pt x="347" y="15586"/>
                    <a:pt x="311" y="15623"/>
                    <a:pt x="272" y="15645"/>
                  </a:cubicBezTo>
                  <a:cubicBezTo>
                    <a:pt x="233" y="15666"/>
                    <a:pt x="212" y="15696"/>
                    <a:pt x="229" y="15711"/>
                  </a:cubicBezTo>
                  <a:cubicBezTo>
                    <a:pt x="247" y="15725"/>
                    <a:pt x="234" y="15734"/>
                    <a:pt x="201" y="15734"/>
                  </a:cubicBezTo>
                  <a:cubicBezTo>
                    <a:pt x="168" y="15734"/>
                    <a:pt x="144" y="15761"/>
                    <a:pt x="144" y="15793"/>
                  </a:cubicBezTo>
                  <a:cubicBezTo>
                    <a:pt x="144" y="15825"/>
                    <a:pt x="119" y="15851"/>
                    <a:pt x="88" y="15851"/>
                  </a:cubicBezTo>
                  <a:cubicBezTo>
                    <a:pt x="53" y="15851"/>
                    <a:pt x="31" y="15990"/>
                    <a:pt x="31" y="16211"/>
                  </a:cubicBezTo>
                  <a:cubicBezTo>
                    <a:pt x="31" y="16431"/>
                    <a:pt x="53" y="16570"/>
                    <a:pt x="88" y="16570"/>
                  </a:cubicBezTo>
                  <a:cubicBezTo>
                    <a:pt x="119" y="16570"/>
                    <a:pt x="144" y="16620"/>
                    <a:pt x="144" y="16683"/>
                  </a:cubicBezTo>
                  <a:cubicBezTo>
                    <a:pt x="144" y="16746"/>
                    <a:pt x="168" y="16800"/>
                    <a:pt x="201" y="16800"/>
                  </a:cubicBezTo>
                  <a:cubicBezTo>
                    <a:pt x="234" y="16800"/>
                    <a:pt x="245" y="16811"/>
                    <a:pt x="229" y="16823"/>
                  </a:cubicBezTo>
                  <a:cubicBezTo>
                    <a:pt x="214" y="16836"/>
                    <a:pt x="266" y="16879"/>
                    <a:pt x="343" y="16921"/>
                  </a:cubicBezTo>
                  <a:cubicBezTo>
                    <a:pt x="420" y="16963"/>
                    <a:pt x="464" y="16999"/>
                    <a:pt x="442" y="16999"/>
                  </a:cubicBezTo>
                  <a:cubicBezTo>
                    <a:pt x="350" y="16999"/>
                    <a:pt x="675" y="17140"/>
                    <a:pt x="881" y="17190"/>
                  </a:cubicBezTo>
                  <a:cubicBezTo>
                    <a:pt x="1003" y="17220"/>
                    <a:pt x="1107" y="17253"/>
                    <a:pt x="1108" y="17265"/>
                  </a:cubicBezTo>
                  <a:cubicBezTo>
                    <a:pt x="1108" y="17276"/>
                    <a:pt x="1159" y="17288"/>
                    <a:pt x="1221" y="17288"/>
                  </a:cubicBezTo>
                  <a:cubicBezTo>
                    <a:pt x="1283" y="17288"/>
                    <a:pt x="1334" y="17299"/>
                    <a:pt x="1334" y="17315"/>
                  </a:cubicBezTo>
                  <a:cubicBezTo>
                    <a:pt x="1334" y="17331"/>
                    <a:pt x="1404" y="17343"/>
                    <a:pt x="1490" y="17343"/>
                  </a:cubicBezTo>
                  <a:cubicBezTo>
                    <a:pt x="1577" y="17343"/>
                    <a:pt x="1673" y="17356"/>
                    <a:pt x="1703" y="17370"/>
                  </a:cubicBezTo>
                  <a:cubicBezTo>
                    <a:pt x="1787" y="17409"/>
                    <a:pt x="2794" y="17580"/>
                    <a:pt x="3105" y="17608"/>
                  </a:cubicBezTo>
                  <a:cubicBezTo>
                    <a:pt x="3775" y="17668"/>
                    <a:pt x="4086" y="17690"/>
                    <a:pt x="4465" y="17710"/>
                  </a:cubicBezTo>
                  <a:cubicBezTo>
                    <a:pt x="4856" y="17729"/>
                    <a:pt x="5102" y="17776"/>
                    <a:pt x="4819" y="17776"/>
                  </a:cubicBezTo>
                  <a:cubicBezTo>
                    <a:pt x="4743" y="17776"/>
                    <a:pt x="4650" y="17785"/>
                    <a:pt x="4621" y="17799"/>
                  </a:cubicBezTo>
                  <a:cubicBezTo>
                    <a:pt x="4592" y="17814"/>
                    <a:pt x="4449" y="17834"/>
                    <a:pt x="4309" y="17842"/>
                  </a:cubicBezTo>
                  <a:cubicBezTo>
                    <a:pt x="3326" y="17902"/>
                    <a:pt x="2599" y="18040"/>
                    <a:pt x="1363" y="18400"/>
                  </a:cubicBezTo>
                  <a:cubicBezTo>
                    <a:pt x="1271" y="18427"/>
                    <a:pt x="1126" y="18481"/>
                    <a:pt x="1051" y="18518"/>
                  </a:cubicBezTo>
                  <a:cubicBezTo>
                    <a:pt x="976" y="18554"/>
                    <a:pt x="855" y="18593"/>
                    <a:pt x="782" y="18607"/>
                  </a:cubicBezTo>
                  <a:cubicBezTo>
                    <a:pt x="668" y="18629"/>
                    <a:pt x="427" y="18793"/>
                    <a:pt x="371" y="18881"/>
                  </a:cubicBezTo>
                  <a:cubicBezTo>
                    <a:pt x="361" y="18896"/>
                    <a:pt x="313" y="18926"/>
                    <a:pt x="272" y="18947"/>
                  </a:cubicBezTo>
                  <a:cubicBezTo>
                    <a:pt x="231" y="18968"/>
                    <a:pt x="212" y="18999"/>
                    <a:pt x="229" y="19013"/>
                  </a:cubicBezTo>
                  <a:cubicBezTo>
                    <a:pt x="247" y="19028"/>
                    <a:pt x="234" y="19037"/>
                    <a:pt x="201" y="19037"/>
                  </a:cubicBezTo>
                  <a:cubicBezTo>
                    <a:pt x="167" y="19037"/>
                    <a:pt x="144" y="19099"/>
                    <a:pt x="144" y="19181"/>
                  </a:cubicBezTo>
                  <a:cubicBezTo>
                    <a:pt x="144" y="19260"/>
                    <a:pt x="119" y="19326"/>
                    <a:pt x="88" y="19326"/>
                  </a:cubicBezTo>
                  <a:cubicBezTo>
                    <a:pt x="57" y="19326"/>
                    <a:pt x="31" y="19364"/>
                    <a:pt x="31" y="19411"/>
                  </a:cubicBezTo>
                  <a:cubicBezTo>
                    <a:pt x="31" y="19459"/>
                    <a:pt x="57" y="19497"/>
                    <a:pt x="88" y="19497"/>
                  </a:cubicBezTo>
                  <a:cubicBezTo>
                    <a:pt x="119" y="19497"/>
                    <a:pt x="144" y="19563"/>
                    <a:pt x="144" y="19642"/>
                  </a:cubicBezTo>
                  <a:cubicBezTo>
                    <a:pt x="144" y="19721"/>
                    <a:pt x="163" y="19786"/>
                    <a:pt x="187" y="19786"/>
                  </a:cubicBezTo>
                  <a:cubicBezTo>
                    <a:pt x="211" y="19786"/>
                    <a:pt x="238" y="19813"/>
                    <a:pt x="244" y="19849"/>
                  </a:cubicBezTo>
                  <a:cubicBezTo>
                    <a:pt x="249" y="19884"/>
                    <a:pt x="282" y="19917"/>
                    <a:pt x="314" y="19923"/>
                  </a:cubicBezTo>
                  <a:cubicBezTo>
                    <a:pt x="347" y="19928"/>
                    <a:pt x="359" y="19945"/>
                    <a:pt x="343" y="19958"/>
                  </a:cubicBezTo>
                  <a:cubicBezTo>
                    <a:pt x="327" y="19971"/>
                    <a:pt x="351" y="20003"/>
                    <a:pt x="399" y="20028"/>
                  </a:cubicBezTo>
                  <a:cubicBezTo>
                    <a:pt x="448" y="20053"/>
                    <a:pt x="475" y="20071"/>
                    <a:pt x="456" y="20071"/>
                  </a:cubicBezTo>
                  <a:cubicBezTo>
                    <a:pt x="391" y="20071"/>
                    <a:pt x="550" y="20197"/>
                    <a:pt x="782" y="20325"/>
                  </a:cubicBezTo>
                  <a:cubicBezTo>
                    <a:pt x="1009" y="20450"/>
                    <a:pt x="1712" y="20703"/>
                    <a:pt x="1830" y="20703"/>
                  </a:cubicBezTo>
                  <a:cubicBezTo>
                    <a:pt x="1863" y="20703"/>
                    <a:pt x="1887" y="20715"/>
                    <a:pt x="1887" y="20731"/>
                  </a:cubicBezTo>
                  <a:cubicBezTo>
                    <a:pt x="1887" y="20747"/>
                    <a:pt x="1938" y="20762"/>
                    <a:pt x="2000" y="20762"/>
                  </a:cubicBezTo>
                  <a:cubicBezTo>
                    <a:pt x="2062" y="20762"/>
                    <a:pt x="2114" y="20774"/>
                    <a:pt x="2114" y="20789"/>
                  </a:cubicBezTo>
                  <a:cubicBezTo>
                    <a:pt x="2114" y="20805"/>
                    <a:pt x="2168" y="20817"/>
                    <a:pt x="2227" y="20817"/>
                  </a:cubicBezTo>
                  <a:cubicBezTo>
                    <a:pt x="2286" y="20817"/>
                    <a:pt x="2350" y="20839"/>
                    <a:pt x="2369" y="20863"/>
                  </a:cubicBezTo>
                  <a:cubicBezTo>
                    <a:pt x="2387" y="20888"/>
                    <a:pt x="2425" y="20900"/>
                    <a:pt x="2454" y="20891"/>
                  </a:cubicBezTo>
                  <a:cubicBezTo>
                    <a:pt x="2482" y="20882"/>
                    <a:pt x="2513" y="20890"/>
                    <a:pt x="2524" y="20906"/>
                  </a:cubicBezTo>
                  <a:cubicBezTo>
                    <a:pt x="2535" y="20923"/>
                    <a:pt x="2578" y="20941"/>
                    <a:pt x="2624" y="20945"/>
                  </a:cubicBezTo>
                  <a:cubicBezTo>
                    <a:pt x="2670" y="20950"/>
                    <a:pt x="2747" y="20963"/>
                    <a:pt x="2794" y="20973"/>
                  </a:cubicBezTo>
                  <a:cubicBezTo>
                    <a:pt x="2840" y="20983"/>
                    <a:pt x="3058" y="21024"/>
                    <a:pt x="3275" y="21063"/>
                  </a:cubicBezTo>
                  <a:cubicBezTo>
                    <a:pt x="3492" y="21101"/>
                    <a:pt x="3773" y="21153"/>
                    <a:pt x="3913" y="21180"/>
                  </a:cubicBezTo>
                  <a:cubicBezTo>
                    <a:pt x="4197" y="21234"/>
                    <a:pt x="4434" y="21265"/>
                    <a:pt x="4848" y="21308"/>
                  </a:cubicBezTo>
                  <a:cubicBezTo>
                    <a:pt x="6462" y="21477"/>
                    <a:pt x="6961" y="21506"/>
                    <a:pt x="8687" y="21531"/>
                  </a:cubicBezTo>
                  <a:cubicBezTo>
                    <a:pt x="9436" y="21542"/>
                    <a:pt x="10078" y="21561"/>
                    <a:pt x="10103" y="21574"/>
                  </a:cubicBezTo>
                  <a:cubicBezTo>
                    <a:pt x="10129" y="21587"/>
                    <a:pt x="10389" y="21591"/>
                    <a:pt x="10684" y="21582"/>
                  </a:cubicBezTo>
                  <a:cubicBezTo>
                    <a:pt x="10979" y="21572"/>
                    <a:pt x="11748" y="21553"/>
                    <a:pt x="12398" y="21539"/>
                  </a:cubicBezTo>
                  <a:cubicBezTo>
                    <a:pt x="13914" y="21505"/>
                    <a:pt x="14372" y="21479"/>
                    <a:pt x="15373" y="21367"/>
                  </a:cubicBezTo>
                  <a:cubicBezTo>
                    <a:pt x="15520" y="21351"/>
                    <a:pt x="15752" y="21323"/>
                    <a:pt x="15883" y="21308"/>
                  </a:cubicBezTo>
                  <a:cubicBezTo>
                    <a:pt x="16261" y="21267"/>
                    <a:pt x="16477" y="21236"/>
                    <a:pt x="16960" y="21156"/>
                  </a:cubicBezTo>
                  <a:cubicBezTo>
                    <a:pt x="17649" y="21042"/>
                    <a:pt x="18168" y="20970"/>
                    <a:pt x="18462" y="20949"/>
                  </a:cubicBezTo>
                  <a:cubicBezTo>
                    <a:pt x="18608" y="20939"/>
                    <a:pt x="18755" y="20917"/>
                    <a:pt x="18773" y="20903"/>
                  </a:cubicBezTo>
                  <a:cubicBezTo>
                    <a:pt x="18791" y="20888"/>
                    <a:pt x="18855" y="20875"/>
                    <a:pt x="18915" y="20875"/>
                  </a:cubicBezTo>
                  <a:cubicBezTo>
                    <a:pt x="18975" y="20875"/>
                    <a:pt x="19014" y="20864"/>
                    <a:pt x="19014" y="20848"/>
                  </a:cubicBezTo>
                  <a:cubicBezTo>
                    <a:pt x="19014" y="20832"/>
                    <a:pt x="19090" y="20817"/>
                    <a:pt x="19170" y="20817"/>
                  </a:cubicBezTo>
                  <a:cubicBezTo>
                    <a:pt x="19373" y="20817"/>
                    <a:pt x="19757" y="20678"/>
                    <a:pt x="20303" y="20407"/>
                  </a:cubicBezTo>
                  <a:cubicBezTo>
                    <a:pt x="20749" y="20185"/>
                    <a:pt x="20997" y="20012"/>
                    <a:pt x="20997" y="19915"/>
                  </a:cubicBezTo>
                  <a:cubicBezTo>
                    <a:pt x="20997" y="19891"/>
                    <a:pt x="21002" y="19872"/>
                    <a:pt x="21026" y="19872"/>
                  </a:cubicBezTo>
                  <a:cubicBezTo>
                    <a:pt x="21049" y="19872"/>
                    <a:pt x="21123" y="19794"/>
                    <a:pt x="21181" y="19700"/>
                  </a:cubicBezTo>
                  <a:cubicBezTo>
                    <a:pt x="21326" y="19469"/>
                    <a:pt x="21332" y="19063"/>
                    <a:pt x="21196" y="18927"/>
                  </a:cubicBezTo>
                  <a:cubicBezTo>
                    <a:pt x="21142" y="18874"/>
                    <a:pt x="21096" y="18812"/>
                    <a:pt x="21096" y="18791"/>
                  </a:cubicBezTo>
                  <a:cubicBezTo>
                    <a:pt x="21096" y="18769"/>
                    <a:pt x="21071" y="18752"/>
                    <a:pt x="21040" y="18752"/>
                  </a:cubicBezTo>
                  <a:cubicBezTo>
                    <a:pt x="21009" y="18752"/>
                    <a:pt x="20997" y="18726"/>
                    <a:pt x="20997" y="18697"/>
                  </a:cubicBezTo>
                  <a:cubicBezTo>
                    <a:pt x="20997" y="18668"/>
                    <a:pt x="20940" y="18608"/>
                    <a:pt x="20870" y="18564"/>
                  </a:cubicBezTo>
                  <a:cubicBezTo>
                    <a:pt x="20699" y="18457"/>
                    <a:pt x="20085" y="18157"/>
                    <a:pt x="19821" y="18045"/>
                  </a:cubicBezTo>
                  <a:lnTo>
                    <a:pt x="19609" y="17955"/>
                  </a:lnTo>
                  <a:lnTo>
                    <a:pt x="19779" y="17850"/>
                  </a:lnTo>
                  <a:cubicBezTo>
                    <a:pt x="19870" y="17793"/>
                    <a:pt x="20059" y="17679"/>
                    <a:pt x="20190" y="17596"/>
                  </a:cubicBezTo>
                  <a:cubicBezTo>
                    <a:pt x="20321" y="17514"/>
                    <a:pt x="20457" y="17424"/>
                    <a:pt x="20501" y="17397"/>
                  </a:cubicBezTo>
                  <a:cubicBezTo>
                    <a:pt x="20621" y="17326"/>
                    <a:pt x="20722" y="17230"/>
                    <a:pt x="20671" y="17229"/>
                  </a:cubicBezTo>
                  <a:cubicBezTo>
                    <a:pt x="20647" y="17229"/>
                    <a:pt x="20649" y="17218"/>
                    <a:pt x="20686" y="17206"/>
                  </a:cubicBezTo>
                  <a:cubicBezTo>
                    <a:pt x="20722" y="17194"/>
                    <a:pt x="20760" y="17167"/>
                    <a:pt x="20771" y="17144"/>
                  </a:cubicBezTo>
                  <a:cubicBezTo>
                    <a:pt x="20781" y="17120"/>
                    <a:pt x="20831" y="17083"/>
                    <a:pt x="20870" y="17062"/>
                  </a:cubicBezTo>
                  <a:cubicBezTo>
                    <a:pt x="20909" y="17040"/>
                    <a:pt x="20916" y="17010"/>
                    <a:pt x="20898" y="16995"/>
                  </a:cubicBezTo>
                  <a:cubicBezTo>
                    <a:pt x="20881" y="16981"/>
                    <a:pt x="20894" y="16972"/>
                    <a:pt x="20926" y="16972"/>
                  </a:cubicBezTo>
                  <a:cubicBezTo>
                    <a:pt x="20959" y="16972"/>
                    <a:pt x="20997" y="16947"/>
                    <a:pt x="20997" y="16917"/>
                  </a:cubicBezTo>
                  <a:cubicBezTo>
                    <a:pt x="20997" y="16887"/>
                    <a:pt x="21002" y="16856"/>
                    <a:pt x="21026" y="16851"/>
                  </a:cubicBezTo>
                  <a:cubicBezTo>
                    <a:pt x="21049" y="16845"/>
                    <a:pt x="21139" y="16732"/>
                    <a:pt x="21224" y="16597"/>
                  </a:cubicBezTo>
                  <a:cubicBezTo>
                    <a:pt x="21359" y="16382"/>
                    <a:pt x="21380" y="16304"/>
                    <a:pt x="21380" y="15988"/>
                  </a:cubicBezTo>
                  <a:cubicBezTo>
                    <a:pt x="21380" y="15640"/>
                    <a:pt x="21281" y="15303"/>
                    <a:pt x="21153" y="15235"/>
                  </a:cubicBezTo>
                  <a:cubicBezTo>
                    <a:pt x="21125" y="15220"/>
                    <a:pt x="21096" y="15185"/>
                    <a:pt x="21096" y="15157"/>
                  </a:cubicBezTo>
                  <a:cubicBezTo>
                    <a:pt x="21096" y="15128"/>
                    <a:pt x="21071" y="15106"/>
                    <a:pt x="21040" y="15106"/>
                  </a:cubicBezTo>
                  <a:cubicBezTo>
                    <a:pt x="21009" y="15106"/>
                    <a:pt x="20997" y="15080"/>
                    <a:pt x="20997" y="15051"/>
                  </a:cubicBezTo>
                  <a:cubicBezTo>
                    <a:pt x="20997" y="15000"/>
                    <a:pt x="19766" y="14358"/>
                    <a:pt x="19666" y="14356"/>
                  </a:cubicBezTo>
                  <a:cubicBezTo>
                    <a:pt x="19638" y="14356"/>
                    <a:pt x="19525" y="14317"/>
                    <a:pt x="19425" y="14271"/>
                  </a:cubicBezTo>
                  <a:lnTo>
                    <a:pt x="19241" y="14185"/>
                  </a:lnTo>
                  <a:lnTo>
                    <a:pt x="19510" y="14064"/>
                  </a:lnTo>
                  <a:cubicBezTo>
                    <a:pt x="20294" y="13701"/>
                    <a:pt x="20997" y="13297"/>
                    <a:pt x="20997" y="13205"/>
                  </a:cubicBezTo>
                  <a:cubicBezTo>
                    <a:pt x="20997" y="13177"/>
                    <a:pt x="21009" y="13150"/>
                    <a:pt x="21040" y="13150"/>
                  </a:cubicBezTo>
                  <a:cubicBezTo>
                    <a:pt x="21071" y="13150"/>
                    <a:pt x="21096" y="13128"/>
                    <a:pt x="21096" y="13100"/>
                  </a:cubicBezTo>
                  <a:cubicBezTo>
                    <a:pt x="21096" y="13071"/>
                    <a:pt x="21125" y="13036"/>
                    <a:pt x="21153" y="13021"/>
                  </a:cubicBezTo>
                  <a:cubicBezTo>
                    <a:pt x="21302" y="12942"/>
                    <a:pt x="21381" y="12668"/>
                    <a:pt x="21380" y="12249"/>
                  </a:cubicBezTo>
                  <a:cubicBezTo>
                    <a:pt x="21379" y="11855"/>
                    <a:pt x="21365" y="11800"/>
                    <a:pt x="21238" y="11644"/>
                  </a:cubicBezTo>
                  <a:cubicBezTo>
                    <a:pt x="21162" y="11549"/>
                    <a:pt x="21097" y="11461"/>
                    <a:pt x="21096" y="11448"/>
                  </a:cubicBezTo>
                  <a:cubicBezTo>
                    <a:pt x="21096" y="11435"/>
                    <a:pt x="21064" y="11407"/>
                    <a:pt x="21026" y="11386"/>
                  </a:cubicBezTo>
                  <a:cubicBezTo>
                    <a:pt x="20887" y="11311"/>
                    <a:pt x="20739" y="11213"/>
                    <a:pt x="20742" y="11199"/>
                  </a:cubicBezTo>
                  <a:cubicBezTo>
                    <a:pt x="20744" y="11191"/>
                    <a:pt x="20684" y="11141"/>
                    <a:pt x="20615" y="11085"/>
                  </a:cubicBezTo>
                  <a:cubicBezTo>
                    <a:pt x="20413" y="10925"/>
                    <a:pt x="20022" y="10741"/>
                    <a:pt x="19481" y="10562"/>
                  </a:cubicBezTo>
                  <a:lnTo>
                    <a:pt x="19297" y="10504"/>
                  </a:lnTo>
                  <a:lnTo>
                    <a:pt x="19538" y="10398"/>
                  </a:lnTo>
                  <a:cubicBezTo>
                    <a:pt x="20045" y="10180"/>
                    <a:pt x="20702" y="9819"/>
                    <a:pt x="20771" y="9719"/>
                  </a:cubicBezTo>
                  <a:cubicBezTo>
                    <a:pt x="20782" y="9703"/>
                    <a:pt x="20828" y="9668"/>
                    <a:pt x="20884" y="9637"/>
                  </a:cubicBezTo>
                  <a:cubicBezTo>
                    <a:pt x="20940" y="9607"/>
                    <a:pt x="20997" y="9564"/>
                    <a:pt x="20997" y="9544"/>
                  </a:cubicBezTo>
                  <a:cubicBezTo>
                    <a:pt x="20997" y="9523"/>
                    <a:pt x="21009" y="9504"/>
                    <a:pt x="21040" y="9504"/>
                  </a:cubicBezTo>
                  <a:cubicBezTo>
                    <a:pt x="21071" y="9504"/>
                    <a:pt x="21096" y="9485"/>
                    <a:pt x="21096" y="9462"/>
                  </a:cubicBezTo>
                  <a:cubicBezTo>
                    <a:pt x="21096" y="9438"/>
                    <a:pt x="21148" y="9373"/>
                    <a:pt x="21210" y="9317"/>
                  </a:cubicBezTo>
                  <a:cubicBezTo>
                    <a:pt x="21402" y="9142"/>
                    <a:pt x="21524" y="8824"/>
                    <a:pt x="21550" y="8517"/>
                  </a:cubicBezTo>
                  <a:cubicBezTo>
                    <a:pt x="21576" y="8210"/>
                    <a:pt x="21518" y="7915"/>
                    <a:pt x="21351" y="7791"/>
                  </a:cubicBezTo>
                  <a:cubicBezTo>
                    <a:pt x="21291" y="7746"/>
                    <a:pt x="21189" y="7663"/>
                    <a:pt x="21139" y="7607"/>
                  </a:cubicBezTo>
                  <a:cubicBezTo>
                    <a:pt x="21089" y="7552"/>
                    <a:pt x="20874" y="7425"/>
                    <a:pt x="20657" y="7322"/>
                  </a:cubicBezTo>
                  <a:cubicBezTo>
                    <a:pt x="19921" y="6976"/>
                    <a:pt x="19601" y="6853"/>
                    <a:pt x="19510" y="6881"/>
                  </a:cubicBezTo>
                  <a:cubicBezTo>
                    <a:pt x="19486" y="6889"/>
                    <a:pt x="19467" y="6877"/>
                    <a:pt x="19467" y="6854"/>
                  </a:cubicBezTo>
                  <a:cubicBezTo>
                    <a:pt x="19467" y="6831"/>
                    <a:pt x="19529" y="6791"/>
                    <a:pt x="19609" y="6764"/>
                  </a:cubicBezTo>
                  <a:cubicBezTo>
                    <a:pt x="19790" y="6704"/>
                    <a:pt x="20109" y="6538"/>
                    <a:pt x="20402" y="6347"/>
                  </a:cubicBezTo>
                  <a:cubicBezTo>
                    <a:pt x="20526" y="6266"/>
                    <a:pt x="20712" y="6150"/>
                    <a:pt x="20813" y="6089"/>
                  </a:cubicBezTo>
                  <a:cubicBezTo>
                    <a:pt x="20914" y="6028"/>
                    <a:pt x="20997" y="5966"/>
                    <a:pt x="20997" y="5948"/>
                  </a:cubicBezTo>
                  <a:cubicBezTo>
                    <a:pt x="20997" y="5931"/>
                    <a:pt x="21009" y="5913"/>
                    <a:pt x="21040" y="5913"/>
                  </a:cubicBezTo>
                  <a:cubicBezTo>
                    <a:pt x="21071" y="5913"/>
                    <a:pt x="21096" y="5891"/>
                    <a:pt x="21096" y="5863"/>
                  </a:cubicBezTo>
                  <a:cubicBezTo>
                    <a:pt x="21096" y="5834"/>
                    <a:pt x="21125" y="5800"/>
                    <a:pt x="21153" y="5785"/>
                  </a:cubicBezTo>
                  <a:cubicBezTo>
                    <a:pt x="21181" y="5770"/>
                    <a:pt x="21271" y="5658"/>
                    <a:pt x="21351" y="5539"/>
                  </a:cubicBezTo>
                  <a:cubicBezTo>
                    <a:pt x="21507" y="5307"/>
                    <a:pt x="21550" y="5000"/>
                    <a:pt x="21451" y="4797"/>
                  </a:cubicBezTo>
                  <a:cubicBezTo>
                    <a:pt x="21423" y="4740"/>
                    <a:pt x="21371" y="4633"/>
                    <a:pt x="21337" y="4559"/>
                  </a:cubicBezTo>
                  <a:cubicBezTo>
                    <a:pt x="21264" y="4397"/>
                    <a:pt x="21100" y="4192"/>
                    <a:pt x="21040" y="4192"/>
                  </a:cubicBezTo>
                  <a:cubicBezTo>
                    <a:pt x="21016" y="4192"/>
                    <a:pt x="20997" y="4174"/>
                    <a:pt x="20997" y="4153"/>
                  </a:cubicBezTo>
                  <a:cubicBezTo>
                    <a:pt x="20997" y="4132"/>
                    <a:pt x="20944" y="4088"/>
                    <a:pt x="20884" y="4055"/>
                  </a:cubicBezTo>
                  <a:cubicBezTo>
                    <a:pt x="20824" y="4022"/>
                    <a:pt x="20785" y="3992"/>
                    <a:pt x="20799" y="3985"/>
                  </a:cubicBezTo>
                  <a:cubicBezTo>
                    <a:pt x="20836" y="3966"/>
                    <a:pt x="19728" y="3475"/>
                    <a:pt x="19524" y="3419"/>
                  </a:cubicBezTo>
                  <a:cubicBezTo>
                    <a:pt x="19364" y="3375"/>
                    <a:pt x="19382" y="3344"/>
                    <a:pt x="19595" y="3279"/>
                  </a:cubicBezTo>
                  <a:cubicBezTo>
                    <a:pt x="19860" y="3197"/>
                    <a:pt x="20935" y="2669"/>
                    <a:pt x="20898" y="2638"/>
                  </a:cubicBezTo>
                  <a:cubicBezTo>
                    <a:pt x="20881" y="2624"/>
                    <a:pt x="20897" y="2611"/>
                    <a:pt x="20926" y="2611"/>
                  </a:cubicBezTo>
                  <a:cubicBezTo>
                    <a:pt x="20956" y="2611"/>
                    <a:pt x="21069" y="2516"/>
                    <a:pt x="21181" y="2400"/>
                  </a:cubicBezTo>
                  <a:cubicBezTo>
                    <a:pt x="21378" y="2198"/>
                    <a:pt x="21380" y="2179"/>
                    <a:pt x="21380" y="1881"/>
                  </a:cubicBezTo>
                  <a:cubicBezTo>
                    <a:pt x="21380" y="1597"/>
                    <a:pt x="21376" y="1559"/>
                    <a:pt x="21224" y="1397"/>
                  </a:cubicBezTo>
                  <a:cubicBezTo>
                    <a:pt x="21118" y="1285"/>
                    <a:pt x="20921" y="1153"/>
                    <a:pt x="20686" y="1034"/>
                  </a:cubicBezTo>
                  <a:cubicBezTo>
                    <a:pt x="20483" y="932"/>
                    <a:pt x="20317" y="858"/>
                    <a:pt x="20317" y="870"/>
                  </a:cubicBezTo>
                  <a:cubicBezTo>
                    <a:pt x="20317" y="882"/>
                    <a:pt x="20245" y="859"/>
                    <a:pt x="20161" y="819"/>
                  </a:cubicBezTo>
                  <a:cubicBezTo>
                    <a:pt x="20078" y="780"/>
                    <a:pt x="19989" y="757"/>
                    <a:pt x="19963" y="765"/>
                  </a:cubicBezTo>
                  <a:cubicBezTo>
                    <a:pt x="19938" y="773"/>
                    <a:pt x="19921" y="766"/>
                    <a:pt x="19921" y="749"/>
                  </a:cubicBezTo>
                  <a:cubicBezTo>
                    <a:pt x="19921" y="732"/>
                    <a:pt x="19867" y="718"/>
                    <a:pt x="19807" y="718"/>
                  </a:cubicBezTo>
                  <a:cubicBezTo>
                    <a:pt x="19748" y="718"/>
                    <a:pt x="19690" y="706"/>
                    <a:pt x="19680" y="694"/>
                  </a:cubicBezTo>
                  <a:cubicBezTo>
                    <a:pt x="19645" y="655"/>
                    <a:pt x="17501" y="312"/>
                    <a:pt x="17045" y="273"/>
                  </a:cubicBezTo>
                  <a:cubicBezTo>
                    <a:pt x="16152" y="196"/>
                    <a:pt x="15902" y="179"/>
                    <a:pt x="14651" y="113"/>
                  </a:cubicBezTo>
                  <a:cubicBezTo>
                    <a:pt x="14341" y="96"/>
                    <a:pt x="13584" y="77"/>
                    <a:pt x="12965" y="70"/>
                  </a:cubicBezTo>
                  <a:cubicBezTo>
                    <a:pt x="12346" y="62"/>
                    <a:pt x="11805" y="42"/>
                    <a:pt x="11775" y="27"/>
                  </a:cubicBezTo>
                  <a:cubicBezTo>
                    <a:pt x="11704" y="-9"/>
                    <a:pt x="9480" y="-9"/>
                    <a:pt x="9409" y="27"/>
                  </a:cubicBezTo>
                  <a:close/>
                  <a:moveTo>
                    <a:pt x="10160" y="1709"/>
                  </a:moveTo>
                  <a:cubicBezTo>
                    <a:pt x="11810" y="1739"/>
                    <a:pt x="12293" y="1755"/>
                    <a:pt x="12398" y="1780"/>
                  </a:cubicBezTo>
                  <a:cubicBezTo>
                    <a:pt x="12460" y="1794"/>
                    <a:pt x="12842" y="1810"/>
                    <a:pt x="13248" y="1819"/>
                  </a:cubicBezTo>
                  <a:cubicBezTo>
                    <a:pt x="13655" y="1827"/>
                    <a:pt x="14053" y="1847"/>
                    <a:pt x="14127" y="1862"/>
                  </a:cubicBezTo>
                  <a:cubicBezTo>
                    <a:pt x="14200" y="1876"/>
                    <a:pt x="14434" y="1905"/>
                    <a:pt x="14651" y="1924"/>
                  </a:cubicBezTo>
                  <a:cubicBezTo>
                    <a:pt x="15030" y="1957"/>
                    <a:pt x="15239" y="1980"/>
                    <a:pt x="15727" y="2045"/>
                  </a:cubicBezTo>
                  <a:cubicBezTo>
                    <a:pt x="16123" y="2097"/>
                    <a:pt x="16129" y="2106"/>
                    <a:pt x="15784" y="2131"/>
                  </a:cubicBezTo>
                  <a:cubicBezTo>
                    <a:pt x="14879" y="2197"/>
                    <a:pt x="14138" y="2217"/>
                    <a:pt x="12115" y="2228"/>
                  </a:cubicBezTo>
                  <a:cubicBezTo>
                    <a:pt x="10796" y="2236"/>
                    <a:pt x="9896" y="2251"/>
                    <a:pt x="9863" y="2268"/>
                  </a:cubicBezTo>
                  <a:cubicBezTo>
                    <a:pt x="9798" y="2301"/>
                    <a:pt x="9597" y="2306"/>
                    <a:pt x="9537" y="2275"/>
                  </a:cubicBezTo>
                  <a:cubicBezTo>
                    <a:pt x="9496" y="2254"/>
                    <a:pt x="8939" y="2233"/>
                    <a:pt x="7355" y="2189"/>
                  </a:cubicBezTo>
                  <a:cubicBezTo>
                    <a:pt x="6937" y="2178"/>
                    <a:pt x="6566" y="2157"/>
                    <a:pt x="6533" y="2147"/>
                  </a:cubicBezTo>
                  <a:cubicBezTo>
                    <a:pt x="6501" y="2136"/>
                    <a:pt x="6276" y="2126"/>
                    <a:pt x="6038" y="2123"/>
                  </a:cubicBezTo>
                  <a:cubicBezTo>
                    <a:pt x="5799" y="2120"/>
                    <a:pt x="5613" y="2105"/>
                    <a:pt x="5613" y="2092"/>
                  </a:cubicBezTo>
                  <a:cubicBezTo>
                    <a:pt x="5613" y="2078"/>
                    <a:pt x="5515" y="2068"/>
                    <a:pt x="5400" y="2068"/>
                  </a:cubicBezTo>
                  <a:cubicBezTo>
                    <a:pt x="5061" y="2068"/>
                    <a:pt x="5255" y="2021"/>
                    <a:pt x="6009" y="1924"/>
                  </a:cubicBezTo>
                  <a:cubicBezTo>
                    <a:pt x="6466" y="1865"/>
                    <a:pt x="6919" y="1830"/>
                    <a:pt x="7313" y="1819"/>
                  </a:cubicBezTo>
                  <a:cubicBezTo>
                    <a:pt x="7646" y="1809"/>
                    <a:pt x="7922" y="1789"/>
                    <a:pt x="7922" y="1776"/>
                  </a:cubicBezTo>
                  <a:cubicBezTo>
                    <a:pt x="7922" y="1762"/>
                    <a:pt x="8281" y="1752"/>
                    <a:pt x="8715" y="1752"/>
                  </a:cubicBezTo>
                  <a:cubicBezTo>
                    <a:pt x="9170" y="1752"/>
                    <a:pt x="9494" y="1741"/>
                    <a:pt x="9494" y="1725"/>
                  </a:cubicBezTo>
                  <a:cubicBezTo>
                    <a:pt x="9494" y="1709"/>
                    <a:pt x="9767" y="1702"/>
                    <a:pt x="10160" y="1709"/>
                  </a:cubicBezTo>
                  <a:close/>
                  <a:moveTo>
                    <a:pt x="14934" y="4387"/>
                  </a:moveTo>
                  <a:cubicBezTo>
                    <a:pt x="15623" y="4398"/>
                    <a:pt x="16256" y="4466"/>
                    <a:pt x="16776" y="4594"/>
                  </a:cubicBezTo>
                  <a:cubicBezTo>
                    <a:pt x="16904" y="4626"/>
                    <a:pt x="17035" y="4653"/>
                    <a:pt x="17059" y="4653"/>
                  </a:cubicBezTo>
                  <a:cubicBezTo>
                    <a:pt x="17142" y="4653"/>
                    <a:pt x="17583" y="4822"/>
                    <a:pt x="17796" y="4934"/>
                  </a:cubicBezTo>
                  <a:lnTo>
                    <a:pt x="18008" y="5043"/>
                  </a:lnTo>
                  <a:lnTo>
                    <a:pt x="17881" y="5148"/>
                  </a:lnTo>
                  <a:cubicBezTo>
                    <a:pt x="17809" y="5205"/>
                    <a:pt x="17689" y="5268"/>
                    <a:pt x="17612" y="5289"/>
                  </a:cubicBezTo>
                  <a:cubicBezTo>
                    <a:pt x="17534" y="5310"/>
                    <a:pt x="17417" y="5347"/>
                    <a:pt x="17357" y="5375"/>
                  </a:cubicBezTo>
                  <a:cubicBezTo>
                    <a:pt x="17296" y="5402"/>
                    <a:pt x="17200" y="5425"/>
                    <a:pt x="17144" y="5425"/>
                  </a:cubicBezTo>
                  <a:cubicBezTo>
                    <a:pt x="17088" y="5425"/>
                    <a:pt x="17045" y="5442"/>
                    <a:pt x="17045" y="5461"/>
                  </a:cubicBezTo>
                  <a:cubicBezTo>
                    <a:pt x="17045" y="5479"/>
                    <a:pt x="17036" y="5486"/>
                    <a:pt x="17017" y="5476"/>
                  </a:cubicBezTo>
                  <a:cubicBezTo>
                    <a:pt x="16970" y="5452"/>
                    <a:pt x="16422" y="5592"/>
                    <a:pt x="16422" y="5628"/>
                  </a:cubicBezTo>
                  <a:cubicBezTo>
                    <a:pt x="16422" y="5644"/>
                    <a:pt x="16370" y="5656"/>
                    <a:pt x="16308" y="5656"/>
                  </a:cubicBezTo>
                  <a:cubicBezTo>
                    <a:pt x="16246" y="5656"/>
                    <a:pt x="16195" y="5667"/>
                    <a:pt x="16195" y="5679"/>
                  </a:cubicBezTo>
                  <a:cubicBezTo>
                    <a:pt x="16195" y="5691"/>
                    <a:pt x="16137" y="5703"/>
                    <a:pt x="16053" y="5706"/>
                  </a:cubicBezTo>
                  <a:cubicBezTo>
                    <a:pt x="15970" y="5710"/>
                    <a:pt x="15886" y="5722"/>
                    <a:pt x="15869" y="5734"/>
                  </a:cubicBezTo>
                  <a:cubicBezTo>
                    <a:pt x="15852" y="5746"/>
                    <a:pt x="15777" y="5763"/>
                    <a:pt x="15699" y="5769"/>
                  </a:cubicBezTo>
                  <a:cubicBezTo>
                    <a:pt x="15622" y="5775"/>
                    <a:pt x="15483" y="5794"/>
                    <a:pt x="15402" y="5816"/>
                  </a:cubicBezTo>
                  <a:cubicBezTo>
                    <a:pt x="15320" y="5837"/>
                    <a:pt x="15140" y="5874"/>
                    <a:pt x="15005" y="5898"/>
                  </a:cubicBezTo>
                  <a:cubicBezTo>
                    <a:pt x="14750" y="5943"/>
                    <a:pt x="13835" y="5960"/>
                    <a:pt x="13758" y="5921"/>
                  </a:cubicBezTo>
                  <a:cubicBezTo>
                    <a:pt x="13735" y="5909"/>
                    <a:pt x="13540" y="5890"/>
                    <a:pt x="13333" y="5878"/>
                  </a:cubicBezTo>
                  <a:cubicBezTo>
                    <a:pt x="12959" y="5857"/>
                    <a:pt x="12555" y="5831"/>
                    <a:pt x="11860" y="5773"/>
                  </a:cubicBezTo>
                  <a:cubicBezTo>
                    <a:pt x="11151" y="5714"/>
                    <a:pt x="10706" y="5682"/>
                    <a:pt x="10302" y="5667"/>
                  </a:cubicBezTo>
                  <a:cubicBezTo>
                    <a:pt x="10077" y="5659"/>
                    <a:pt x="9891" y="5642"/>
                    <a:pt x="9891" y="5628"/>
                  </a:cubicBezTo>
                  <a:cubicBezTo>
                    <a:pt x="9891" y="5615"/>
                    <a:pt x="9743" y="5597"/>
                    <a:pt x="9565" y="5589"/>
                  </a:cubicBezTo>
                  <a:cubicBezTo>
                    <a:pt x="9387" y="5581"/>
                    <a:pt x="9098" y="5561"/>
                    <a:pt x="8928" y="5543"/>
                  </a:cubicBezTo>
                  <a:cubicBezTo>
                    <a:pt x="8757" y="5524"/>
                    <a:pt x="8470" y="5500"/>
                    <a:pt x="8276" y="5492"/>
                  </a:cubicBezTo>
                  <a:cubicBezTo>
                    <a:pt x="8082" y="5484"/>
                    <a:pt x="7922" y="5467"/>
                    <a:pt x="7922" y="5453"/>
                  </a:cubicBezTo>
                  <a:cubicBezTo>
                    <a:pt x="7922" y="5438"/>
                    <a:pt x="7770" y="5425"/>
                    <a:pt x="7582" y="5425"/>
                  </a:cubicBezTo>
                  <a:cubicBezTo>
                    <a:pt x="7159" y="5425"/>
                    <a:pt x="6066" y="5305"/>
                    <a:pt x="6066" y="5258"/>
                  </a:cubicBezTo>
                  <a:cubicBezTo>
                    <a:pt x="6066" y="5244"/>
                    <a:pt x="6212" y="5222"/>
                    <a:pt x="6406" y="5215"/>
                  </a:cubicBezTo>
                  <a:cubicBezTo>
                    <a:pt x="6833" y="5197"/>
                    <a:pt x="7128" y="5168"/>
                    <a:pt x="7128" y="5140"/>
                  </a:cubicBezTo>
                  <a:cubicBezTo>
                    <a:pt x="7128" y="5129"/>
                    <a:pt x="7251" y="5117"/>
                    <a:pt x="7398" y="5113"/>
                  </a:cubicBezTo>
                  <a:cubicBezTo>
                    <a:pt x="7544" y="5109"/>
                    <a:pt x="7686" y="5093"/>
                    <a:pt x="7709" y="5074"/>
                  </a:cubicBezTo>
                  <a:cubicBezTo>
                    <a:pt x="7733" y="5055"/>
                    <a:pt x="7751" y="5045"/>
                    <a:pt x="7752" y="5055"/>
                  </a:cubicBezTo>
                  <a:cubicBezTo>
                    <a:pt x="7753" y="5074"/>
                    <a:pt x="8275" y="5028"/>
                    <a:pt x="9069" y="4937"/>
                  </a:cubicBezTo>
                  <a:cubicBezTo>
                    <a:pt x="9224" y="4920"/>
                    <a:pt x="9468" y="4899"/>
                    <a:pt x="9608" y="4891"/>
                  </a:cubicBezTo>
                  <a:cubicBezTo>
                    <a:pt x="9747" y="4882"/>
                    <a:pt x="9890" y="4862"/>
                    <a:pt x="9919" y="4848"/>
                  </a:cubicBezTo>
                  <a:cubicBezTo>
                    <a:pt x="9949" y="4833"/>
                    <a:pt x="10050" y="4824"/>
                    <a:pt x="10146" y="4824"/>
                  </a:cubicBezTo>
                  <a:cubicBezTo>
                    <a:pt x="10242" y="4824"/>
                    <a:pt x="10343" y="4811"/>
                    <a:pt x="10373" y="4797"/>
                  </a:cubicBezTo>
                  <a:cubicBezTo>
                    <a:pt x="10402" y="4783"/>
                    <a:pt x="10545" y="4766"/>
                    <a:pt x="10684" y="4758"/>
                  </a:cubicBezTo>
                  <a:cubicBezTo>
                    <a:pt x="10824" y="4749"/>
                    <a:pt x="11066" y="4728"/>
                    <a:pt x="11237" y="4711"/>
                  </a:cubicBezTo>
                  <a:cubicBezTo>
                    <a:pt x="11407" y="4694"/>
                    <a:pt x="11677" y="4666"/>
                    <a:pt x="11832" y="4653"/>
                  </a:cubicBezTo>
                  <a:cubicBezTo>
                    <a:pt x="11987" y="4639"/>
                    <a:pt x="12218" y="4612"/>
                    <a:pt x="12342" y="4594"/>
                  </a:cubicBezTo>
                  <a:cubicBezTo>
                    <a:pt x="12466" y="4576"/>
                    <a:pt x="12658" y="4547"/>
                    <a:pt x="12767" y="4532"/>
                  </a:cubicBezTo>
                  <a:cubicBezTo>
                    <a:pt x="13506" y="4423"/>
                    <a:pt x="14246" y="4377"/>
                    <a:pt x="14934" y="4387"/>
                  </a:cubicBezTo>
                  <a:close/>
                  <a:moveTo>
                    <a:pt x="15501" y="7853"/>
                  </a:moveTo>
                  <a:cubicBezTo>
                    <a:pt x="15744" y="7871"/>
                    <a:pt x="16051" y="7912"/>
                    <a:pt x="16450" y="7982"/>
                  </a:cubicBezTo>
                  <a:cubicBezTo>
                    <a:pt x="17231" y="8120"/>
                    <a:pt x="18122" y="8417"/>
                    <a:pt x="18122" y="8540"/>
                  </a:cubicBezTo>
                  <a:cubicBezTo>
                    <a:pt x="18122" y="8566"/>
                    <a:pt x="18081" y="8625"/>
                    <a:pt x="18037" y="8669"/>
                  </a:cubicBezTo>
                  <a:cubicBezTo>
                    <a:pt x="17945" y="8759"/>
                    <a:pt x="17506" y="8958"/>
                    <a:pt x="17399" y="8958"/>
                  </a:cubicBezTo>
                  <a:cubicBezTo>
                    <a:pt x="17360" y="8958"/>
                    <a:pt x="17328" y="8973"/>
                    <a:pt x="17328" y="8989"/>
                  </a:cubicBezTo>
                  <a:cubicBezTo>
                    <a:pt x="17328" y="9005"/>
                    <a:pt x="17290" y="9017"/>
                    <a:pt x="17243" y="9017"/>
                  </a:cubicBezTo>
                  <a:cubicBezTo>
                    <a:pt x="17197" y="9017"/>
                    <a:pt x="17158" y="9031"/>
                    <a:pt x="17158" y="9048"/>
                  </a:cubicBezTo>
                  <a:cubicBezTo>
                    <a:pt x="17158" y="9065"/>
                    <a:pt x="17130" y="9069"/>
                    <a:pt x="17102" y="9059"/>
                  </a:cubicBezTo>
                  <a:cubicBezTo>
                    <a:pt x="17073" y="9050"/>
                    <a:pt x="17036" y="9059"/>
                    <a:pt x="17017" y="9075"/>
                  </a:cubicBezTo>
                  <a:cubicBezTo>
                    <a:pt x="16997" y="9091"/>
                    <a:pt x="16858" y="9137"/>
                    <a:pt x="16705" y="9177"/>
                  </a:cubicBezTo>
                  <a:cubicBezTo>
                    <a:pt x="16552" y="9216"/>
                    <a:pt x="16422" y="9259"/>
                    <a:pt x="16422" y="9274"/>
                  </a:cubicBezTo>
                  <a:cubicBezTo>
                    <a:pt x="16422" y="9290"/>
                    <a:pt x="16370" y="9302"/>
                    <a:pt x="16308" y="9302"/>
                  </a:cubicBezTo>
                  <a:cubicBezTo>
                    <a:pt x="16246" y="9302"/>
                    <a:pt x="16195" y="9316"/>
                    <a:pt x="16195" y="9329"/>
                  </a:cubicBezTo>
                  <a:cubicBezTo>
                    <a:pt x="16195" y="9342"/>
                    <a:pt x="16163" y="9351"/>
                    <a:pt x="16124" y="9352"/>
                  </a:cubicBezTo>
                  <a:cubicBezTo>
                    <a:pt x="16085" y="9353"/>
                    <a:pt x="15926" y="9382"/>
                    <a:pt x="15756" y="9415"/>
                  </a:cubicBezTo>
                  <a:cubicBezTo>
                    <a:pt x="15437" y="9477"/>
                    <a:pt x="15045" y="9495"/>
                    <a:pt x="14991" y="9450"/>
                  </a:cubicBezTo>
                  <a:cubicBezTo>
                    <a:pt x="14961" y="9425"/>
                    <a:pt x="14788" y="9406"/>
                    <a:pt x="14311" y="9372"/>
                  </a:cubicBezTo>
                  <a:cubicBezTo>
                    <a:pt x="14187" y="9363"/>
                    <a:pt x="14071" y="9343"/>
                    <a:pt x="14042" y="9329"/>
                  </a:cubicBezTo>
                  <a:cubicBezTo>
                    <a:pt x="14012" y="9315"/>
                    <a:pt x="13917" y="9302"/>
                    <a:pt x="13843" y="9302"/>
                  </a:cubicBezTo>
                  <a:cubicBezTo>
                    <a:pt x="13770" y="9302"/>
                    <a:pt x="13671" y="9293"/>
                    <a:pt x="13617" y="9278"/>
                  </a:cubicBezTo>
                  <a:cubicBezTo>
                    <a:pt x="13562" y="9263"/>
                    <a:pt x="13368" y="9247"/>
                    <a:pt x="13192" y="9243"/>
                  </a:cubicBezTo>
                  <a:cubicBezTo>
                    <a:pt x="13016" y="9239"/>
                    <a:pt x="12880" y="9225"/>
                    <a:pt x="12880" y="9212"/>
                  </a:cubicBezTo>
                  <a:cubicBezTo>
                    <a:pt x="12880" y="9199"/>
                    <a:pt x="12752" y="9188"/>
                    <a:pt x="12597" y="9188"/>
                  </a:cubicBezTo>
                  <a:cubicBezTo>
                    <a:pt x="12442" y="9188"/>
                    <a:pt x="12313" y="9175"/>
                    <a:pt x="12313" y="9161"/>
                  </a:cubicBezTo>
                  <a:cubicBezTo>
                    <a:pt x="12313" y="9146"/>
                    <a:pt x="12140" y="9127"/>
                    <a:pt x="11931" y="9118"/>
                  </a:cubicBezTo>
                  <a:cubicBezTo>
                    <a:pt x="10942" y="9076"/>
                    <a:pt x="10798" y="9068"/>
                    <a:pt x="10798" y="9044"/>
                  </a:cubicBezTo>
                  <a:cubicBezTo>
                    <a:pt x="10798" y="9029"/>
                    <a:pt x="10650" y="9014"/>
                    <a:pt x="10472" y="9013"/>
                  </a:cubicBezTo>
                  <a:cubicBezTo>
                    <a:pt x="10294" y="9012"/>
                    <a:pt x="9953" y="9001"/>
                    <a:pt x="9721" y="8985"/>
                  </a:cubicBezTo>
                  <a:cubicBezTo>
                    <a:pt x="9127" y="8946"/>
                    <a:pt x="8490" y="8909"/>
                    <a:pt x="7851" y="8880"/>
                  </a:cubicBezTo>
                  <a:cubicBezTo>
                    <a:pt x="7340" y="8857"/>
                    <a:pt x="7030" y="8814"/>
                    <a:pt x="7369" y="8814"/>
                  </a:cubicBezTo>
                  <a:cubicBezTo>
                    <a:pt x="7452" y="8814"/>
                    <a:pt x="7525" y="8804"/>
                    <a:pt x="7525" y="8790"/>
                  </a:cubicBezTo>
                  <a:cubicBezTo>
                    <a:pt x="7525" y="8776"/>
                    <a:pt x="7647" y="8756"/>
                    <a:pt x="7794" y="8747"/>
                  </a:cubicBezTo>
                  <a:cubicBezTo>
                    <a:pt x="8087" y="8731"/>
                    <a:pt x="8491" y="8691"/>
                    <a:pt x="8843" y="8646"/>
                  </a:cubicBezTo>
                  <a:cubicBezTo>
                    <a:pt x="8967" y="8630"/>
                    <a:pt x="9172" y="8603"/>
                    <a:pt x="9296" y="8587"/>
                  </a:cubicBezTo>
                  <a:cubicBezTo>
                    <a:pt x="9420" y="8572"/>
                    <a:pt x="9625" y="8547"/>
                    <a:pt x="9749" y="8529"/>
                  </a:cubicBezTo>
                  <a:cubicBezTo>
                    <a:pt x="9873" y="8510"/>
                    <a:pt x="10091" y="8483"/>
                    <a:pt x="10231" y="8470"/>
                  </a:cubicBezTo>
                  <a:cubicBezTo>
                    <a:pt x="10370" y="8457"/>
                    <a:pt x="10576" y="8431"/>
                    <a:pt x="10684" y="8412"/>
                  </a:cubicBezTo>
                  <a:cubicBezTo>
                    <a:pt x="10793" y="8392"/>
                    <a:pt x="11024" y="8369"/>
                    <a:pt x="11194" y="8357"/>
                  </a:cubicBezTo>
                  <a:cubicBezTo>
                    <a:pt x="11365" y="8345"/>
                    <a:pt x="11594" y="8317"/>
                    <a:pt x="11718" y="8298"/>
                  </a:cubicBezTo>
                  <a:cubicBezTo>
                    <a:pt x="11842" y="8280"/>
                    <a:pt x="12061" y="8253"/>
                    <a:pt x="12200" y="8240"/>
                  </a:cubicBezTo>
                  <a:cubicBezTo>
                    <a:pt x="12339" y="8227"/>
                    <a:pt x="12545" y="8204"/>
                    <a:pt x="12653" y="8185"/>
                  </a:cubicBezTo>
                  <a:cubicBezTo>
                    <a:pt x="12843" y="8152"/>
                    <a:pt x="12985" y="8131"/>
                    <a:pt x="13475" y="8072"/>
                  </a:cubicBezTo>
                  <a:cubicBezTo>
                    <a:pt x="13952" y="8014"/>
                    <a:pt x="14768" y="7899"/>
                    <a:pt x="14920" y="7869"/>
                  </a:cubicBezTo>
                  <a:cubicBezTo>
                    <a:pt x="15070" y="7839"/>
                    <a:pt x="15258" y="7835"/>
                    <a:pt x="15501" y="7853"/>
                  </a:cubicBezTo>
                  <a:close/>
                  <a:moveTo>
                    <a:pt x="15657" y="11444"/>
                  </a:moveTo>
                  <a:cubicBezTo>
                    <a:pt x="15884" y="11457"/>
                    <a:pt x="16114" y="11519"/>
                    <a:pt x="16563" y="11636"/>
                  </a:cubicBezTo>
                  <a:cubicBezTo>
                    <a:pt x="17371" y="11846"/>
                    <a:pt x="17594" y="11928"/>
                    <a:pt x="17753" y="12089"/>
                  </a:cubicBezTo>
                  <a:cubicBezTo>
                    <a:pt x="17875" y="12211"/>
                    <a:pt x="17884" y="12237"/>
                    <a:pt x="17824" y="12323"/>
                  </a:cubicBezTo>
                  <a:cubicBezTo>
                    <a:pt x="17645" y="12577"/>
                    <a:pt x="16486" y="12996"/>
                    <a:pt x="15515" y="13162"/>
                  </a:cubicBezTo>
                  <a:cubicBezTo>
                    <a:pt x="15074" y="13237"/>
                    <a:pt x="14604" y="13259"/>
                    <a:pt x="14452" y="13209"/>
                  </a:cubicBezTo>
                  <a:cubicBezTo>
                    <a:pt x="14406" y="13194"/>
                    <a:pt x="14305" y="13182"/>
                    <a:pt x="14226" y="13182"/>
                  </a:cubicBezTo>
                  <a:cubicBezTo>
                    <a:pt x="14147" y="13181"/>
                    <a:pt x="14057" y="13169"/>
                    <a:pt x="14027" y="13154"/>
                  </a:cubicBezTo>
                  <a:cubicBezTo>
                    <a:pt x="13998" y="13140"/>
                    <a:pt x="13842" y="13119"/>
                    <a:pt x="13687" y="13111"/>
                  </a:cubicBezTo>
                  <a:cubicBezTo>
                    <a:pt x="13533" y="13103"/>
                    <a:pt x="13290" y="13083"/>
                    <a:pt x="13135" y="13064"/>
                  </a:cubicBezTo>
                  <a:cubicBezTo>
                    <a:pt x="12980" y="13046"/>
                    <a:pt x="12710" y="13025"/>
                    <a:pt x="12540" y="13018"/>
                  </a:cubicBezTo>
                  <a:cubicBezTo>
                    <a:pt x="12370" y="13010"/>
                    <a:pt x="12177" y="12993"/>
                    <a:pt x="12115" y="12979"/>
                  </a:cubicBezTo>
                  <a:cubicBezTo>
                    <a:pt x="12053" y="12964"/>
                    <a:pt x="11899" y="12948"/>
                    <a:pt x="11775" y="12940"/>
                  </a:cubicBezTo>
                  <a:cubicBezTo>
                    <a:pt x="11359" y="12913"/>
                    <a:pt x="10985" y="12876"/>
                    <a:pt x="10925" y="12858"/>
                  </a:cubicBezTo>
                  <a:cubicBezTo>
                    <a:pt x="10892" y="12847"/>
                    <a:pt x="10707" y="12838"/>
                    <a:pt x="10500" y="12834"/>
                  </a:cubicBezTo>
                  <a:cubicBezTo>
                    <a:pt x="10293" y="12831"/>
                    <a:pt x="10118" y="12816"/>
                    <a:pt x="10118" y="12803"/>
                  </a:cubicBezTo>
                  <a:cubicBezTo>
                    <a:pt x="10118" y="12790"/>
                    <a:pt x="9989" y="12779"/>
                    <a:pt x="9834" y="12779"/>
                  </a:cubicBezTo>
                  <a:cubicBezTo>
                    <a:pt x="9679" y="12779"/>
                    <a:pt x="9551" y="12767"/>
                    <a:pt x="9551" y="12752"/>
                  </a:cubicBezTo>
                  <a:cubicBezTo>
                    <a:pt x="9551" y="12738"/>
                    <a:pt x="9403" y="12718"/>
                    <a:pt x="9225" y="12709"/>
                  </a:cubicBezTo>
                  <a:cubicBezTo>
                    <a:pt x="8411" y="12668"/>
                    <a:pt x="8262" y="12655"/>
                    <a:pt x="8262" y="12635"/>
                  </a:cubicBezTo>
                  <a:cubicBezTo>
                    <a:pt x="8262" y="12623"/>
                    <a:pt x="8026" y="12606"/>
                    <a:pt x="7752" y="12596"/>
                  </a:cubicBezTo>
                  <a:cubicBezTo>
                    <a:pt x="7188" y="12576"/>
                    <a:pt x="7072" y="12560"/>
                    <a:pt x="7072" y="12502"/>
                  </a:cubicBezTo>
                  <a:cubicBezTo>
                    <a:pt x="7072" y="12476"/>
                    <a:pt x="7139" y="12463"/>
                    <a:pt x="7270" y="12463"/>
                  </a:cubicBezTo>
                  <a:cubicBezTo>
                    <a:pt x="7379" y="12463"/>
                    <a:pt x="7468" y="12448"/>
                    <a:pt x="7468" y="12432"/>
                  </a:cubicBezTo>
                  <a:cubicBezTo>
                    <a:pt x="7468" y="12416"/>
                    <a:pt x="7597" y="12405"/>
                    <a:pt x="7752" y="12405"/>
                  </a:cubicBezTo>
                  <a:cubicBezTo>
                    <a:pt x="7907" y="12405"/>
                    <a:pt x="8035" y="12394"/>
                    <a:pt x="8035" y="12381"/>
                  </a:cubicBezTo>
                  <a:cubicBezTo>
                    <a:pt x="8035" y="12368"/>
                    <a:pt x="8145" y="12354"/>
                    <a:pt x="8290" y="12350"/>
                  </a:cubicBezTo>
                  <a:cubicBezTo>
                    <a:pt x="8435" y="12346"/>
                    <a:pt x="8583" y="12337"/>
                    <a:pt x="8616" y="12327"/>
                  </a:cubicBezTo>
                  <a:cubicBezTo>
                    <a:pt x="8649" y="12316"/>
                    <a:pt x="8788" y="12299"/>
                    <a:pt x="8928" y="12288"/>
                  </a:cubicBezTo>
                  <a:cubicBezTo>
                    <a:pt x="9067" y="12276"/>
                    <a:pt x="9285" y="12251"/>
                    <a:pt x="9409" y="12233"/>
                  </a:cubicBezTo>
                  <a:cubicBezTo>
                    <a:pt x="9857" y="12167"/>
                    <a:pt x="10153" y="12136"/>
                    <a:pt x="10897" y="12065"/>
                  </a:cubicBezTo>
                  <a:cubicBezTo>
                    <a:pt x="11044" y="12051"/>
                    <a:pt x="11242" y="12022"/>
                    <a:pt x="11350" y="12003"/>
                  </a:cubicBezTo>
                  <a:cubicBezTo>
                    <a:pt x="11458" y="11984"/>
                    <a:pt x="11651" y="11957"/>
                    <a:pt x="11775" y="11944"/>
                  </a:cubicBezTo>
                  <a:cubicBezTo>
                    <a:pt x="11899" y="11931"/>
                    <a:pt x="12117" y="11907"/>
                    <a:pt x="12257" y="11889"/>
                  </a:cubicBezTo>
                  <a:cubicBezTo>
                    <a:pt x="12396" y="11872"/>
                    <a:pt x="12627" y="11844"/>
                    <a:pt x="12767" y="11831"/>
                  </a:cubicBezTo>
                  <a:cubicBezTo>
                    <a:pt x="12906" y="11818"/>
                    <a:pt x="13163" y="11788"/>
                    <a:pt x="13333" y="11761"/>
                  </a:cubicBezTo>
                  <a:cubicBezTo>
                    <a:pt x="13504" y="11734"/>
                    <a:pt x="13734" y="11699"/>
                    <a:pt x="13857" y="11683"/>
                  </a:cubicBezTo>
                  <a:cubicBezTo>
                    <a:pt x="13981" y="11667"/>
                    <a:pt x="14406" y="11602"/>
                    <a:pt x="14792" y="11538"/>
                  </a:cubicBezTo>
                  <a:cubicBezTo>
                    <a:pt x="15209" y="11469"/>
                    <a:pt x="15429" y="11432"/>
                    <a:pt x="15657" y="11444"/>
                  </a:cubicBezTo>
                  <a:close/>
                  <a:moveTo>
                    <a:pt x="15529" y="15192"/>
                  </a:moveTo>
                  <a:cubicBezTo>
                    <a:pt x="15845" y="15198"/>
                    <a:pt x="16140" y="15245"/>
                    <a:pt x="16464" y="15332"/>
                  </a:cubicBezTo>
                  <a:cubicBezTo>
                    <a:pt x="16518" y="15347"/>
                    <a:pt x="16649" y="15372"/>
                    <a:pt x="16747" y="15391"/>
                  </a:cubicBezTo>
                  <a:cubicBezTo>
                    <a:pt x="17347" y="15504"/>
                    <a:pt x="17895" y="15807"/>
                    <a:pt x="17895" y="16027"/>
                  </a:cubicBezTo>
                  <a:cubicBezTo>
                    <a:pt x="17895" y="16119"/>
                    <a:pt x="17839" y="16161"/>
                    <a:pt x="17541" y="16324"/>
                  </a:cubicBezTo>
                  <a:cubicBezTo>
                    <a:pt x="17349" y="16428"/>
                    <a:pt x="17096" y="16542"/>
                    <a:pt x="16974" y="16574"/>
                  </a:cubicBezTo>
                  <a:cubicBezTo>
                    <a:pt x="16852" y="16605"/>
                    <a:pt x="16650" y="16664"/>
                    <a:pt x="16535" y="16706"/>
                  </a:cubicBezTo>
                  <a:cubicBezTo>
                    <a:pt x="16420" y="16749"/>
                    <a:pt x="16218" y="16810"/>
                    <a:pt x="16082" y="16839"/>
                  </a:cubicBezTo>
                  <a:cubicBezTo>
                    <a:pt x="15945" y="16868"/>
                    <a:pt x="15732" y="16914"/>
                    <a:pt x="15600" y="16944"/>
                  </a:cubicBezTo>
                  <a:cubicBezTo>
                    <a:pt x="15325" y="17007"/>
                    <a:pt x="15325" y="17006"/>
                    <a:pt x="15274" y="16980"/>
                  </a:cubicBezTo>
                  <a:cubicBezTo>
                    <a:pt x="15253" y="16969"/>
                    <a:pt x="15111" y="16950"/>
                    <a:pt x="14948" y="16937"/>
                  </a:cubicBezTo>
                  <a:cubicBezTo>
                    <a:pt x="14644" y="16911"/>
                    <a:pt x="14344" y="16881"/>
                    <a:pt x="13857" y="16827"/>
                  </a:cubicBezTo>
                  <a:cubicBezTo>
                    <a:pt x="13703" y="16810"/>
                    <a:pt x="13473" y="16783"/>
                    <a:pt x="13333" y="16769"/>
                  </a:cubicBezTo>
                  <a:cubicBezTo>
                    <a:pt x="13194" y="16755"/>
                    <a:pt x="12963" y="16728"/>
                    <a:pt x="12823" y="16710"/>
                  </a:cubicBezTo>
                  <a:cubicBezTo>
                    <a:pt x="12255" y="16638"/>
                    <a:pt x="11542" y="16580"/>
                    <a:pt x="10854" y="16546"/>
                  </a:cubicBezTo>
                  <a:cubicBezTo>
                    <a:pt x="10622" y="16535"/>
                    <a:pt x="10405" y="16518"/>
                    <a:pt x="10373" y="16507"/>
                  </a:cubicBezTo>
                  <a:cubicBezTo>
                    <a:pt x="10340" y="16496"/>
                    <a:pt x="10141" y="16483"/>
                    <a:pt x="9933" y="16480"/>
                  </a:cubicBezTo>
                  <a:cubicBezTo>
                    <a:pt x="9726" y="16477"/>
                    <a:pt x="9551" y="16462"/>
                    <a:pt x="9551" y="16449"/>
                  </a:cubicBezTo>
                  <a:cubicBezTo>
                    <a:pt x="9551" y="16435"/>
                    <a:pt x="9399" y="16425"/>
                    <a:pt x="9211" y="16425"/>
                  </a:cubicBezTo>
                  <a:cubicBezTo>
                    <a:pt x="9023" y="16425"/>
                    <a:pt x="8826" y="16413"/>
                    <a:pt x="8772" y="16398"/>
                  </a:cubicBezTo>
                  <a:cubicBezTo>
                    <a:pt x="8717" y="16383"/>
                    <a:pt x="8497" y="16366"/>
                    <a:pt x="8290" y="16363"/>
                  </a:cubicBezTo>
                  <a:cubicBezTo>
                    <a:pt x="8083" y="16359"/>
                    <a:pt x="7922" y="16349"/>
                    <a:pt x="7922" y="16336"/>
                  </a:cubicBezTo>
                  <a:cubicBezTo>
                    <a:pt x="7922" y="16322"/>
                    <a:pt x="7635" y="16308"/>
                    <a:pt x="7284" y="16308"/>
                  </a:cubicBezTo>
                  <a:cubicBezTo>
                    <a:pt x="6933" y="16308"/>
                    <a:pt x="6626" y="16300"/>
                    <a:pt x="6604" y="16289"/>
                  </a:cubicBezTo>
                  <a:cubicBezTo>
                    <a:pt x="6547" y="16260"/>
                    <a:pt x="7039" y="16202"/>
                    <a:pt x="7511" y="16179"/>
                  </a:cubicBezTo>
                  <a:cubicBezTo>
                    <a:pt x="7736" y="16169"/>
                    <a:pt x="7922" y="16146"/>
                    <a:pt x="7922" y="16133"/>
                  </a:cubicBezTo>
                  <a:cubicBezTo>
                    <a:pt x="7922" y="16119"/>
                    <a:pt x="8050" y="16109"/>
                    <a:pt x="8205" y="16109"/>
                  </a:cubicBezTo>
                  <a:cubicBezTo>
                    <a:pt x="8360" y="16109"/>
                    <a:pt x="8488" y="16098"/>
                    <a:pt x="8488" y="16086"/>
                  </a:cubicBezTo>
                  <a:cubicBezTo>
                    <a:pt x="8488" y="16073"/>
                    <a:pt x="8574" y="16058"/>
                    <a:pt x="8687" y="16054"/>
                  </a:cubicBezTo>
                  <a:cubicBezTo>
                    <a:pt x="8800" y="16051"/>
                    <a:pt x="8943" y="16038"/>
                    <a:pt x="8998" y="16023"/>
                  </a:cubicBezTo>
                  <a:cubicBezTo>
                    <a:pt x="9054" y="16008"/>
                    <a:pt x="9173" y="15996"/>
                    <a:pt x="9268" y="15996"/>
                  </a:cubicBezTo>
                  <a:cubicBezTo>
                    <a:pt x="9363" y="15996"/>
                    <a:pt x="9438" y="15980"/>
                    <a:pt x="9438" y="15965"/>
                  </a:cubicBezTo>
                  <a:cubicBezTo>
                    <a:pt x="9438" y="15949"/>
                    <a:pt x="9515" y="15937"/>
                    <a:pt x="9608" y="15937"/>
                  </a:cubicBezTo>
                  <a:cubicBezTo>
                    <a:pt x="9701" y="15937"/>
                    <a:pt x="9778" y="15927"/>
                    <a:pt x="9778" y="15914"/>
                  </a:cubicBezTo>
                  <a:cubicBezTo>
                    <a:pt x="9778" y="15901"/>
                    <a:pt x="9902" y="15887"/>
                    <a:pt x="10047" y="15883"/>
                  </a:cubicBezTo>
                  <a:cubicBezTo>
                    <a:pt x="10191" y="15879"/>
                    <a:pt x="10346" y="15862"/>
                    <a:pt x="10401" y="15848"/>
                  </a:cubicBezTo>
                  <a:cubicBezTo>
                    <a:pt x="10456" y="15833"/>
                    <a:pt x="10590" y="15820"/>
                    <a:pt x="10698" y="15820"/>
                  </a:cubicBezTo>
                  <a:cubicBezTo>
                    <a:pt x="10807" y="15820"/>
                    <a:pt x="10920" y="15809"/>
                    <a:pt x="10939" y="15793"/>
                  </a:cubicBezTo>
                  <a:cubicBezTo>
                    <a:pt x="10958" y="15777"/>
                    <a:pt x="11028" y="15766"/>
                    <a:pt x="11109" y="15766"/>
                  </a:cubicBezTo>
                  <a:cubicBezTo>
                    <a:pt x="11260" y="15766"/>
                    <a:pt x="11585" y="15721"/>
                    <a:pt x="11761" y="15676"/>
                  </a:cubicBezTo>
                  <a:cubicBezTo>
                    <a:pt x="11815" y="15662"/>
                    <a:pt x="11920" y="15648"/>
                    <a:pt x="11988" y="15648"/>
                  </a:cubicBezTo>
                  <a:cubicBezTo>
                    <a:pt x="12055" y="15648"/>
                    <a:pt x="12190" y="15636"/>
                    <a:pt x="12285" y="15621"/>
                  </a:cubicBezTo>
                  <a:cubicBezTo>
                    <a:pt x="12380" y="15606"/>
                    <a:pt x="12558" y="15582"/>
                    <a:pt x="12682" y="15567"/>
                  </a:cubicBezTo>
                  <a:cubicBezTo>
                    <a:pt x="12806" y="15551"/>
                    <a:pt x="13050" y="15519"/>
                    <a:pt x="13220" y="15492"/>
                  </a:cubicBezTo>
                  <a:cubicBezTo>
                    <a:pt x="13390" y="15466"/>
                    <a:pt x="13607" y="15431"/>
                    <a:pt x="13716" y="15418"/>
                  </a:cubicBezTo>
                  <a:cubicBezTo>
                    <a:pt x="13824" y="15406"/>
                    <a:pt x="14171" y="15350"/>
                    <a:pt x="14481" y="15293"/>
                  </a:cubicBezTo>
                  <a:cubicBezTo>
                    <a:pt x="14882" y="15220"/>
                    <a:pt x="15214" y="15186"/>
                    <a:pt x="15529" y="15192"/>
                  </a:cubicBezTo>
                  <a:close/>
                  <a:moveTo>
                    <a:pt x="15699" y="19060"/>
                  </a:moveTo>
                  <a:cubicBezTo>
                    <a:pt x="15989" y="19066"/>
                    <a:pt x="16230" y="19108"/>
                    <a:pt x="16393" y="19185"/>
                  </a:cubicBezTo>
                  <a:cubicBezTo>
                    <a:pt x="16451" y="19212"/>
                    <a:pt x="16579" y="19248"/>
                    <a:pt x="16677" y="19267"/>
                  </a:cubicBezTo>
                  <a:cubicBezTo>
                    <a:pt x="17108" y="19349"/>
                    <a:pt x="17096" y="19340"/>
                    <a:pt x="16733" y="19423"/>
                  </a:cubicBezTo>
                  <a:cubicBezTo>
                    <a:pt x="16240" y="19537"/>
                    <a:pt x="15705" y="19631"/>
                    <a:pt x="15416" y="19653"/>
                  </a:cubicBezTo>
                  <a:cubicBezTo>
                    <a:pt x="15276" y="19664"/>
                    <a:pt x="15020" y="19685"/>
                    <a:pt x="14849" y="19700"/>
                  </a:cubicBezTo>
                  <a:cubicBezTo>
                    <a:pt x="14236" y="19754"/>
                    <a:pt x="13270" y="19780"/>
                    <a:pt x="11818" y="19782"/>
                  </a:cubicBezTo>
                  <a:cubicBezTo>
                    <a:pt x="10872" y="19784"/>
                    <a:pt x="10344" y="19795"/>
                    <a:pt x="10344" y="19813"/>
                  </a:cubicBezTo>
                  <a:cubicBezTo>
                    <a:pt x="10344" y="19830"/>
                    <a:pt x="10144" y="19841"/>
                    <a:pt x="9863" y="19841"/>
                  </a:cubicBezTo>
                  <a:cubicBezTo>
                    <a:pt x="9599" y="19841"/>
                    <a:pt x="9381" y="19831"/>
                    <a:pt x="9381" y="19817"/>
                  </a:cubicBezTo>
                  <a:cubicBezTo>
                    <a:pt x="9381" y="19791"/>
                    <a:pt x="9705" y="19755"/>
                    <a:pt x="9962" y="19755"/>
                  </a:cubicBezTo>
                  <a:cubicBezTo>
                    <a:pt x="10047" y="19755"/>
                    <a:pt x="10118" y="19743"/>
                    <a:pt x="10118" y="19728"/>
                  </a:cubicBezTo>
                  <a:cubicBezTo>
                    <a:pt x="10118" y="19712"/>
                    <a:pt x="10270" y="19700"/>
                    <a:pt x="10458" y="19700"/>
                  </a:cubicBezTo>
                  <a:cubicBezTo>
                    <a:pt x="10643" y="19700"/>
                    <a:pt x="10798" y="19689"/>
                    <a:pt x="10798" y="19677"/>
                  </a:cubicBezTo>
                  <a:cubicBezTo>
                    <a:pt x="10798" y="19664"/>
                    <a:pt x="10883" y="19649"/>
                    <a:pt x="10996" y="19646"/>
                  </a:cubicBezTo>
                  <a:cubicBezTo>
                    <a:pt x="11109" y="19642"/>
                    <a:pt x="11252" y="19626"/>
                    <a:pt x="11308" y="19610"/>
                  </a:cubicBezTo>
                  <a:cubicBezTo>
                    <a:pt x="11363" y="19595"/>
                    <a:pt x="11482" y="19583"/>
                    <a:pt x="11577" y="19583"/>
                  </a:cubicBezTo>
                  <a:cubicBezTo>
                    <a:pt x="11672" y="19583"/>
                    <a:pt x="11747" y="19572"/>
                    <a:pt x="11747" y="19556"/>
                  </a:cubicBezTo>
                  <a:cubicBezTo>
                    <a:pt x="11747" y="19540"/>
                    <a:pt x="11824" y="19525"/>
                    <a:pt x="11917" y="19525"/>
                  </a:cubicBezTo>
                  <a:cubicBezTo>
                    <a:pt x="12010" y="19525"/>
                    <a:pt x="12087" y="19513"/>
                    <a:pt x="12087" y="19497"/>
                  </a:cubicBezTo>
                  <a:cubicBezTo>
                    <a:pt x="12087" y="19481"/>
                    <a:pt x="12200" y="19470"/>
                    <a:pt x="12328" y="19470"/>
                  </a:cubicBezTo>
                  <a:cubicBezTo>
                    <a:pt x="12455" y="19470"/>
                    <a:pt x="12704" y="19446"/>
                    <a:pt x="12894" y="19415"/>
                  </a:cubicBezTo>
                  <a:cubicBezTo>
                    <a:pt x="13084" y="19385"/>
                    <a:pt x="13411" y="19331"/>
                    <a:pt x="13617" y="19298"/>
                  </a:cubicBezTo>
                  <a:cubicBezTo>
                    <a:pt x="13822" y="19265"/>
                    <a:pt x="14030" y="19240"/>
                    <a:pt x="14084" y="19240"/>
                  </a:cubicBezTo>
                  <a:cubicBezTo>
                    <a:pt x="14138" y="19240"/>
                    <a:pt x="14416" y="19198"/>
                    <a:pt x="14693" y="19150"/>
                  </a:cubicBezTo>
                  <a:cubicBezTo>
                    <a:pt x="15068" y="19084"/>
                    <a:pt x="15409" y="19054"/>
                    <a:pt x="15699" y="1906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441" name="atomAIpic.pdf" descr="atomAIpic.pdf"/>
            <p:cNvPicPr>
              <a:picLocks noChangeAspect="1"/>
            </p:cNvPicPr>
            <p:nvPr/>
          </p:nvPicPr>
          <p:blipFill>
            <a:blip r:embed="rId3"/>
            <a:srcRect l="3472" t="4288" r="3637" b="7441"/>
            <a:stretch>
              <a:fillRect/>
            </a:stretch>
          </p:blipFill>
          <p:spPr>
            <a:xfrm>
              <a:off x="3553639" y="164360"/>
              <a:ext cx="2539048" cy="2412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532" extrusionOk="0">
                  <a:moveTo>
                    <a:pt x="12892" y="2"/>
                  </a:moveTo>
                  <a:cubicBezTo>
                    <a:pt x="12870" y="9"/>
                    <a:pt x="12845" y="26"/>
                    <a:pt x="12821" y="59"/>
                  </a:cubicBezTo>
                  <a:cubicBezTo>
                    <a:pt x="12761" y="144"/>
                    <a:pt x="12720" y="157"/>
                    <a:pt x="12639" y="105"/>
                  </a:cubicBezTo>
                  <a:cubicBezTo>
                    <a:pt x="12568" y="59"/>
                    <a:pt x="12456" y="55"/>
                    <a:pt x="12278" y="98"/>
                  </a:cubicBezTo>
                  <a:cubicBezTo>
                    <a:pt x="12104" y="140"/>
                    <a:pt x="11999" y="142"/>
                    <a:pt x="11958" y="98"/>
                  </a:cubicBezTo>
                  <a:cubicBezTo>
                    <a:pt x="11918" y="56"/>
                    <a:pt x="11810" y="51"/>
                    <a:pt x="11648" y="87"/>
                  </a:cubicBezTo>
                  <a:cubicBezTo>
                    <a:pt x="11140" y="200"/>
                    <a:pt x="10929" y="205"/>
                    <a:pt x="10859" y="105"/>
                  </a:cubicBezTo>
                  <a:cubicBezTo>
                    <a:pt x="10799" y="20"/>
                    <a:pt x="10787" y="20"/>
                    <a:pt x="10754" y="109"/>
                  </a:cubicBezTo>
                  <a:cubicBezTo>
                    <a:pt x="10734" y="163"/>
                    <a:pt x="10692" y="195"/>
                    <a:pt x="10663" y="176"/>
                  </a:cubicBezTo>
                  <a:cubicBezTo>
                    <a:pt x="10634" y="157"/>
                    <a:pt x="10579" y="182"/>
                    <a:pt x="10538" y="233"/>
                  </a:cubicBezTo>
                  <a:cubicBezTo>
                    <a:pt x="10446" y="350"/>
                    <a:pt x="10250" y="354"/>
                    <a:pt x="10208" y="240"/>
                  </a:cubicBezTo>
                  <a:cubicBezTo>
                    <a:pt x="10174" y="148"/>
                    <a:pt x="9798" y="142"/>
                    <a:pt x="9540" y="229"/>
                  </a:cubicBezTo>
                  <a:cubicBezTo>
                    <a:pt x="9435" y="265"/>
                    <a:pt x="9419" y="293"/>
                    <a:pt x="9469" y="357"/>
                  </a:cubicBezTo>
                  <a:cubicBezTo>
                    <a:pt x="9545" y="452"/>
                    <a:pt x="9461" y="532"/>
                    <a:pt x="9264" y="551"/>
                  </a:cubicBezTo>
                  <a:cubicBezTo>
                    <a:pt x="9096" y="568"/>
                    <a:pt x="8860" y="398"/>
                    <a:pt x="8899" y="289"/>
                  </a:cubicBezTo>
                  <a:cubicBezTo>
                    <a:pt x="8939" y="182"/>
                    <a:pt x="8853" y="177"/>
                    <a:pt x="8704" y="275"/>
                  </a:cubicBezTo>
                  <a:cubicBezTo>
                    <a:pt x="8639" y="317"/>
                    <a:pt x="8547" y="326"/>
                    <a:pt x="8481" y="296"/>
                  </a:cubicBezTo>
                  <a:cubicBezTo>
                    <a:pt x="8304" y="218"/>
                    <a:pt x="8146" y="213"/>
                    <a:pt x="7986" y="282"/>
                  </a:cubicBezTo>
                  <a:cubicBezTo>
                    <a:pt x="7904" y="318"/>
                    <a:pt x="7818" y="350"/>
                    <a:pt x="7797" y="353"/>
                  </a:cubicBezTo>
                  <a:cubicBezTo>
                    <a:pt x="7775" y="356"/>
                    <a:pt x="7737" y="380"/>
                    <a:pt x="7712" y="406"/>
                  </a:cubicBezTo>
                  <a:cubicBezTo>
                    <a:pt x="7636" y="487"/>
                    <a:pt x="7567" y="458"/>
                    <a:pt x="7520" y="325"/>
                  </a:cubicBezTo>
                  <a:lnTo>
                    <a:pt x="7473" y="194"/>
                  </a:lnTo>
                  <a:lnTo>
                    <a:pt x="7314" y="328"/>
                  </a:lnTo>
                  <a:cubicBezTo>
                    <a:pt x="7226" y="401"/>
                    <a:pt x="7153" y="448"/>
                    <a:pt x="7153" y="431"/>
                  </a:cubicBezTo>
                  <a:cubicBezTo>
                    <a:pt x="7153" y="371"/>
                    <a:pt x="6706" y="526"/>
                    <a:pt x="6603" y="622"/>
                  </a:cubicBezTo>
                  <a:cubicBezTo>
                    <a:pt x="6546" y="676"/>
                    <a:pt x="6483" y="706"/>
                    <a:pt x="6465" y="686"/>
                  </a:cubicBezTo>
                  <a:cubicBezTo>
                    <a:pt x="6415" y="634"/>
                    <a:pt x="5607" y="1066"/>
                    <a:pt x="5571" y="1164"/>
                  </a:cubicBezTo>
                  <a:cubicBezTo>
                    <a:pt x="5527" y="1284"/>
                    <a:pt x="4887" y="1736"/>
                    <a:pt x="4792" y="1713"/>
                  </a:cubicBezTo>
                  <a:cubicBezTo>
                    <a:pt x="4748" y="1703"/>
                    <a:pt x="4632" y="1764"/>
                    <a:pt x="4532" y="1851"/>
                  </a:cubicBezTo>
                  <a:cubicBezTo>
                    <a:pt x="4433" y="1939"/>
                    <a:pt x="4371" y="2011"/>
                    <a:pt x="4394" y="2011"/>
                  </a:cubicBezTo>
                  <a:cubicBezTo>
                    <a:pt x="4417" y="2011"/>
                    <a:pt x="4401" y="2055"/>
                    <a:pt x="4360" y="2106"/>
                  </a:cubicBezTo>
                  <a:cubicBezTo>
                    <a:pt x="4320" y="2158"/>
                    <a:pt x="4197" y="2198"/>
                    <a:pt x="4087" y="2198"/>
                  </a:cubicBezTo>
                  <a:cubicBezTo>
                    <a:pt x="3946" y="2198"/>
                    <a:pt x="3897" y="2224"/>
                    <a:pt x="3919" y="2283"/>
                  </a:cubicBezTo>
                  <a:cubicBezTo>
                    <a:pt x="3937" y="2333"/>
                    <a:pt x="3854" y="2433"/>
                    <a:pt x="3713" y="2531"/>
                  </a:cubicBezTo>
                  <a:cubicBezTo>
                    <a:pt x="3582" y="2623"/>
                    <a:pt x="3429" y="2768"/>
                    <a:pt x="3376" y="2854"/>
                  </a:cubicBezTo>
                  <a:cubicBezTo>
                    <a:pt x="3322" y="2939"/>
                    <a:pt x="3254" y="2990"/>
                    <a:pt x="3224" y="2970"/>
                  </a:cubicBezTo>
                  <a:cubicBezTo>
                    <a:pt x="3193" y="2951"/>
                    <a:pt x="3130" y="2967"/>
                    <a:pt x="3086" y="3006"/>
                  </a:cubicBezTo>
                  <a:cubicBezTo>
                    <a:pt x="2910" y="3159"/>
                    <a:pt x="2931" y="2936"/>
                    <a:pt x="3113" y="2719"/>
                  </a:cubicBezTo>
                  <a:cubicBezTo>
                    <a:pt x="3215" y="2596"/>
                    <a:pt x="3282" y="2479"/>
                    <a:pt x="3261" y="2457"/>
                  </a:cubicBezTo>
                  <a:cubicBezTo>
                    <a:pt x="3240" y="2435"/>
                    <a:pt x="3178" y="2475"/>
                    <a:pt x="3123" y="2545"/>
                  </a:cubicBezTo>
                  <a:cubicBezTo>
                    <a:pt x="3068" y="2616"/>
                    <a:pt x="2948" y="2723"/>
                    <a:pt x="2856" y="2783"/>
                  </a:cubicBezTo>
                  <a:cubicBezTo>
                    <a:pt x="2764" y="2843"/>
                    <a:pt x="2639" y="3017"/>
                    <a:pt x="2576" y="3169"/>
                  </a:cubicBezTo>
                  <a:cubicBezTo>
                    <a:pt x="2514" y="3321"/>
                    <a:pt x="2435" y="3445"/>
                    <a:pt x="2401" y="3445"/>
                  </a:cubicBezTo>
                  <a:cubicBezTo>
                    <a:pt x="2367" y="3445"/>
                    <a:pt x="2259" y="3585"/>
                    <a:pt x="2158" y="3757"/>
                  </a:cubicBezTo>
                  <a:cubicBezTo>
                    <a:pt x="2058" y="3928"/>
                    <a:pt x="1931" y="4094"/>
                    <a:pt x="1878" y="4125"/>
                  </a:cubicBezTo>
                  <a:cubicBezTo>
                    <a:pt x="1800" y="4171"/>
                    <a:pt x="1797" y="4200"/>
                    <a:pt x="1858" y="4277"/>
                  </a:cubicBezTo>
                  <a:cubicBezTo>
                    <a:pt x="1919" y="4355"/>
                    <a:pt x="1910" y="4420"/>
                    <a:pt x="1814" y="4628"/>
                  </a:cubicBezTo>
                  <a:cubicBezTo>
                    <a:pt x="1695" y="4888"/>
                    <a:pt x="1740" y="5018"/>
                    <a:pt x="1899" y="4880"/>
                  </a:cubicBezTo>
                  <a:cubicBezTo>
                    <a:pt x="1966" y="4820"/>
                    <a:pt x="1990" y="4825"/>
                    <a:pt x="2017" y="4897"/>
                  </a:cubicBezTo>
                  <a:cubicBezTo>
                    <a:pt x="2050" y="4990"/>
                    <a:pt x="1587" y="5754"/>
                    <a:pt x="1497" y="5754"/>
                  </a:cubicBezTo>
                  <a:cubicBezTo>
                    <a:pt x="1471" y="5754"/>
                    <a:pt x="1450" y="5792"/>
                    <a:pt x="1450" y="5839"/>
                  </a:cubicBezTo>
                  <a:cubicBezTo>
                    <a:pt x="1450" y="5947"/>
                    <a:pt x="1306" y="6081"/>
                    <a:pt x="1251" y="6024"/>
                  </a:cubicBezTo>
                  <a:cubicBezTo>
                    <a:pt x="1179" y="5947"/>
                    <a:pt x="961" y="5939"/>
                    <a:pt x="880" y="6009"/>
                  </a:cubicBezTo>
                  <a:cubicBezTo>
                    <a:pt x="837" y="6047"/>
                    <a:pt x="776" y="6061"/>
                    <a:pt x="745" y="6041"/>
                  </a:cubicBezTo>
                  <a:cubicBezTo>
                    <a:pt x="715" y="6022"/>
                    <a:pt x="694" y="6049"/>
                    <a:pt x="698" y="6105"/>
                  </a:cubicBezTo>
                  <a:cubicBezTo>
                    <a:pt x="703" y="6161"/>
                    <a:pt x="657" y="6215"/>
                    <a:pt x="597" y="6225"/>
                  </a:cubicBezTo>
                  <a:cubicBezTo>
                    <a:pt x="537" y="6236"/>
                    <a:pt x="482" y="6253"/>
                    <a:pt x="472" y="6264"/>
                  </a:cubicBezTo>
                  <a:cubicBezTo>
                    <a:pt x="422" y="6320"/>
                    <a:pt x="403" y="6759"/>
                    <a:pt x="449" y="6789"/>
                  </a:cubicBezTo>
                  <a:cubicBezTo>
                    <a:pt x="478" y="6808"/>
                    <a:pt x="431" y="6950"/>
                    <a:pt x="347" y="7107"/>
                  </a:cubicBezTo>
                  <a:cubicBezTo>
                    <a:pt x="136" y="7504"/>
                    <a:pt x="250" y="7564"/>
                    <a:pt x="496" y="7185"/>
                  </a:cubicBezTo>
                  <a:cubicBezTo>
                    <a:pt x="686" y="6893"/>
                    <a:pt x="705" y="6884"/>
                    <a:pt x="806" y="6980"/>
                  </a:cubicBezTo>
                  <a:cubicBezTo>
                    <a:pt x="888" y="7057"/>
                    <a:pt x="899" y="7107"/>
                    <a:pt x="853" y="7196"/>
                  </a:cubicBezTo>
                  <a:cubicBezTo>
                    <a:pt x="820" y="7260"/>
                    <a:pt x="761" y="7313"/>
                    <a:pt x="722" y="7313"/>
                  </a:cubicBezTo>
                  <a:cubicBezTo>
                    <a:pt x="640" y="7313"/>
                    <a:pt x="604" y="7624"/>
                    <a:pt x="675" y="7720"/>
                  </a:cubicBezTo>
                  <a:cubicBezTo>
                    <a:pt x="741" y="7811"/>
                    <a:pt x="703" y="8299"/>
                    <a:pt x="621" y="8404"/>
                  </a:cubicBezTo>
                  <a:cubicBezTo>
                    <a:pt x="582" y="8453"/>
                    <a:pt x="566" y="8524"/>
                    <a:pt x="587" y="8560"/>
                  </a:cubicBezTo>
                  <a:cubicBezTo>
                    <a:pt x="608" y="8596"/>
                    <a:pt x="569" y="8709"/>
                    <a:pt x="499" y="8811"/>
                  </a:cubicBezTo>
                  <a:cubicBezTo>
                    <a:pt x="430" y="8914"/>
                    <a:pt x="391" y="9028"/>
                    <a:pt x="411" y="9063"/>
                  </a:cubicBezTo>
                  <a:cubicBezTo>
                    <a:pt x="432" y="9097"/>
                    <a:pt x="411" y="9139"/>
                    <a:pt x="364" y="9158"/>
                  </a:cubicBezTo>
                  <a:cubicBezTo>
                    <a:pt x="258" y="9201"/>
                    <a:pt x="263" y="9627"/>
                    <a:pt x="371" y="9764"/>
                  </a:cubicBezTo>
                  <a:cubicBezTo>
                    <a:pt x="434" y="9844"/>
                    <a:pt x="429" y="9871"/>
                    <a:pt x="341" y="9923"/>
                  </a:cubicBezTo>
                  <a:cubicBezTo>
                    <a:pt x="282" y="9958"/>
                    <a:pt x="233" y="10038"/>
                    <a:pt x="233" y="10100"/>
                  </a:cubicBezTo>
                  <a:cubicBezTo>
                    <a:pt x="233" y="10164"/>
                    <a:pt x="198" y="10206"/>
                    <a:pt x="152" y="10196"/>
                  </a:cubicBezTo>
                  <a:cubicBezTo>
                    <a:pt x="95" y="10183"/>
                    <a:pt x="79" y="10220"/>
                    <a:pt x="101" y="10309"/>
                  </a:cubicBezTo>
                  <a:cubicBezTo>
                    <a:pt x="119" y="10381"/>
                    <a:pt x="96" y="10515"/>
                    <a:pt x="51" y="10607"/>
                  </a:cubicBezTo>
                  <a:cubicBezTo>
                    <a:pt x="-21" y="10752"/>
                    <a:pt x="-17" y="10791"/>
                    <a:pt x="64" y="10922"/>
                  </a:cubicBezTo>
                  <a:cubicBezTo>
                    <a:pt x="127" y="11022"/>
                    <a:pt x="144" y="11148"/>
                    <a:pt x="121" y="11294"/>
                  </a:cubicBezTo>
                  <a:cubicBezTo>
                    <a:pt x="103" y="11414"/>
                    <a:pt x="111" y="11557"/>
                    <a:pt x="138" y="11613"/>
                  </a:cubicBezTo>
                  <a:cubicBezTo>
                    <a:pt x="166" y="11668"/>
                    <a:pt x="206" y="11837"/>
                    <a:pt x="226" y="11988"/>
                  </a:cubicBezTo>
                  <a:cubicBezTo>
                    <a:pt x="246" y="12140"/>
                    <a:pt x="299" y="12309"/>
                    <a:pt x="344" y="12364"/>
                  </a:cubicBezTo>
                  <a:cubicBezTo>
                    <a:pt x="397" y="12428"/>
                    <a:pt x="418" y="12560"/>
                    <a:pt x="401" y="12743"/>
                  </a:cubicBezTo>
                  <a:cubicBezTo>
                    <a:pt x="359" y="13221"/>
                    <a:pt x="370" y="13670"/>
                    <a:pt x="428" y="13766"/>
                  </a:cubicBezTo>
                  <a:cubicBezTo>
                    <a:pt x="450" y="13802"/>
                    <a:pt x="474" y="13915"/>
                    <a:pt x="479" y="14014"/>
                  </a:cubicBezTo>
                  <a:cubicBezTo>
                    <a:pt x="484" y="14114"/>
                    <a:pt x="531" y="14220"/>
                    <a:pt x="583" y="14251"/>
                  </a:cubicBezTo>
                  <a:cubicBezTo>
                    <a:pt x="636" y="14282"/>
                    <a:pt x="678" y="14348"/>
                    <a:pt x="678" y="14397"/>
                  </a:cubicBezTo>
                  <a:cubicBezTo>
                    <a:pt x="678" y="14445"/>
                    <a:pt x="733" y="14515"/>
                    <a:pt x="799" y="14552"/>
                  </a:cubicBezTo>
                  <a:cubicBezTo>
                    <a:pt x="866" y="14590"/>
                    <a:pt x="905" y="14646"/>
                    <a:pt x="887" y="14676"/>
                  </a:cubicBezTo>
                  <a:cubicBezTo>
                    <a:pt x="869" y="14707"/>
                    <a:pt x="881" y="14747"/>
                    <a:pt x="914" y="14768"/>
                  </a:cubicBezTo>
                  <a:cubicBezTo>
                    <a:pt x="947" y="14790"/>
                    <a:pt x="975" y="14850"/>
                    <a:pt x="975" y="14903"/>
                  </a:cubicBezTo>
                  <a:cubicBezTo>
                    <a:pt x="975" y="14956"/>
                    <a:pt x="1027" y="15071"/>
                    <a:pt x="1093" y="15158"/>
                  </a:cubicBezTo>
                  <a:cubicBezTo>
                    <a:pt x="1185" y="15281"/>
                    <a:pt x="1196" y="15335"/>
                    <a:pt x="1143" y="15402"/>
                  </a:cubicBezTo>
                  <a:cubicBezTo>
                    <a:pt x="1086" y="15475"/>
                    <a:pt x="1103" y="15481"/>
                    <a:pt x="1238" y="15427"/>
                  </a:cubicBezTo>
                  <a:cubicBezTo>
                    <a:pt x="1390" y="15366"/>
                    <a:pt x="1403" y="15377"/>
                    <a:pt x="1511" y="15633"/>
                  </a:cubicBezTo>
                  <a:cubicBezTo>
                    <a:pt x="1639" y="15938"/>
                    <a:pt x="1626" y="16253"/>
                    <a:pt x="1477" y="16426"/>
                  </a:cubicBezTo>
                  <a:cubicBezTo>
                    <a:pt x="1368" y="16552"/>
                    <a:pt x="1400" y="16639"/>
                    <a:pt x="1612" y="16816"/>
                  </a:cubicBezTo>
                  <a:cubicBezTo>
                    <a:pt x="1687" y="16878"/>
                    <a:pt x="1747" y="16996"/>
                    <a:pt x="1747" y="17078"/>
                  </a:cubicBezTo>
                  <a:cubicBezTo>
                    <a:pt x="1747" y="17159"/>
                    <a:pt x="1775" y="17246"/>
                    <a:pt x="1811" y="17269"/>
                  </a:cubicBezTo>
                  <a:cubicBezTo>
                    <a:pt x="1846" y="17292"/>
                    <a:pt x="1862" y="17366"/>
                    <a:pt x="1845" y="17435"/>
                  </a:cubicBezTo>
                  <a:cubicBezTo>
                    <a:pt x="1822" y="17526"/>
                    <a:pt x="1880" y="17634"/>
                    <a:pt x="2050" y="17811"/>
                  </a:cubicBezTo>
                  <a:cubicBezTo>
                    <a:pt x="2192" y="17958"/>
                    <a:pt x="2276" y="18094"/>
                    <a:pt x="2256" y="18147"/>
                  </a:cubicBezTo>
                  <a:cubicBezTo>
                    <a:pt x="2238" y="18197"/>
                    <a:pt x="2249" y="18224"/>
                    <a:pt x="2280" y="18204"/>
                  </a:cubicBezTo>
                  <a:cubicBezTo>
                    <a:pt x="2310" y="18184"/>
                    <a:pt x="2363" y="18216"/>
                    <a:pt x="2394" y="18278"/>
                  </a:cubicBezTo>
                  <a:cubicBezTo>
                    <a:pt x="2426" y="18341"/>
                    <a:pt x="2528" y="18432"/>
                    <a:pt x="2620" y="18480"/>
                  </a:cubicBezTo>
                  <a:cubicBezTo>
                    <a:pt x="2872" y="18613"/>
                    <a:pt x="3055" y="18801"/>
                    <a:pt x="3055" y="18927"/>
                  </a:cubicBezTo>
                  <a:cubicBezTo>
                    <a:pt x="3055" y="18988"/>
                    <a:pt x="3107" y="19070"/>
                    <a:pt x="3173" y="19107"/>
                  </a:cubicBezTo>
                  <a:cubicBezTo>
                    <a:pt x="3240" y="19144"/>
                    <a:pt x="3282" y="19198"/>
                    <a:pt x="3264" y="19228"/>
                  </a:cubicBezTo>
                  <a:cubicBezTo>
                    <a:pt x="3247" y="19258"/>
                    <a:pt x="3292" y="19303"/>
                    <a:pt x="3366" y="19327"/>
                  </a:cubicBezTo>
                  <a:cubicBezTo>
                    <a:pt x="3440" y="19350"/>
                    <a:pt x="3579" y="19442"/>
                    <a:pt x="3676" y="19532"/>
                  </a:cubicBezTo>
                  <a:cubicBezTo>
                    <a:pt x="3773" y="19623"/>
                    <a:pt x="3818" y="19653"/>
                    <a:pt x="3777" y="19596"/>
                  </a:cubicBezTo>
                  <a:cubicBezTo>
                    <a:pt x="3683" y="19467"/>
                    <a:pt x="3779" y="19388"/>
                    <a:pt x="3929" y="19472"/>
                  </a:cubicBezTo>
                  <a:cubicBezTo>
                    <a:pt x="3987" y="19505"/>
                    <a:pt x="4084" y="19551"/>
                    <a:pt x="4145" y="19571"/>
                  </a:cubicBezTo>
                  <a:cubicBezTo>
                    <a:pt x="4230" y="19599"/>
                    <a:pt x="4240" y="19626"/>
                    <a:pt x="4188" y="19692"/>
                  </a:cubicBezTo>
                  <a:cubicBezTo>
                    <a:pt x="4133" y="19761"/>
                    <a:pt x="4181" y="19776"/>
                    <a:pt x="4458" y="19770"/>
                  </a:cubicBezTo>
                  <a:lnTo>
                    <a:pt x="4795" y="19759"/>
                  </a:lnTo>
                  <a:lnTo>
                    <a:pt x="4876" y="20014"/>
                  </a:lnTo>
                  <a:cubicBezTo>
                    <a:pt x="4936" y="20201"/>
                    <a:pt x="5004" y="20282"/>
                    <a:pt x="5139" y="20336"/>
                  </a:cubicBezTo>
                  <a:cubicBezTo>
                    <a:pt x="5242" y="20377"/>
                    <a:pt x="5306" y="20438"/>
                    <a:pt x="5284" y="20474"/>
                  </a:cubicBezTo>
                  <a:cubicBezTo>
                    <a:pt x="5263" y="20511"/>
                    <a:pt x="5276" y="20542"/>
                    <a:pt x="5311" y="20542"/>
                  </a:cubicBezTo>
                  <a:cubicBezTo>
                    <a:pt x="5449" y="20542"/>
                    <a:pt x="5433" y="20351"/>
                    <a:pt x="5281" y="20141"/>
                  </a:cubicBezTo>
                  <a:cubicBezTo>
                    <a:pt x="5094" y="19885"/>
                    <a:pt x="5129" y="19743"/>
                    <a:pt x="5342" y="19890"/>
                  </a:cubicBezTo>
                  <a:cubicBezTo>
                    <a:pt x="5420" y="19944"/>
                    <a:pt x="5510" y="19973"/>
                    <a:pt x="5541" y="19954"/>
                  </a:cubicBezTo>
                  <a:cubicBezTo>
                    <a:pt x="5571" y="19934"/>
                    <a:pt x="5627" y="19958"/>
                    <a:pt x="5665" y="20007"/>
                  </a:cubicBezTo>
                  <a:cubicBezTo>
                    <a:pt x="5704" y="20056"/>
                    <a:pt x="5771" y="20081"/>
                    <a:pt x="5814" y="20064"/>
                  </a:cubicBezTo>
                  <a:cubicBezTo>
                    <a:pt x="5856" y="20046"/>
                    <a:pt x="5947" y="20106"/>
                    <a:pt x="6013" y="20195"/>
                  </a:cubicBezTo>
                  <a:cubicBezTo>
                    <a:pt x="6084" y="20290"/>
                    <a:pt x="6166" y="20340"/>
                    <a:pt x="6218" y="20319"/>
                  </a:cubicBezTo>
                  <a:cubicBezTo>
                    <a:pt x="6273" y="20297"/>
                    <a:pt x="6366" y="20361"/>
                    <a:pt x="6461" y="20489"/>
                  </a:cubicBezTo>
                  <a:cubicBezTo>
                    <a:pt x="6608" y="20685"/>
                    <a:pt x="6619" y="20690"/>
                    <a:pt x="6697" y="20577"/>
                  </a:cubicBezTo>
                  <a:cubicBezTo>
                    <a:pt x="6784" y="20453"/>
                    <a:pt x="6917" y="20486"/>
                    <a:pt x="6917" y="20634"/>
                  </a:cubicBezTo>
                  <a:cubicBezTo>
                    <a:pt x="6917" y="20684"/>
                    <a:pt x="7006" y="20741"/>
                    <a:pt x="7129" y="20765"/>
                  </a:cubicBezTo>
                  <a:cubicBezTo>
                    <a:pt x="7246" y="20788"/>
                    <a:pt x="7354" y="20844"/>
                    <a:pt x="7372" y="20892"/>
                  </a:cubicBezTo>
                  <a:cubicBezTo>
                    <a:pt x="7395" y="20957"/>
                    <a:pt x="7426" y="20963"/>
                    <a:pt x="7483" y="20914"/>
                  </a:cubicBezTo>
                  <a:cubicBezTo>
                    <a:pt x="7562" y="20845"/>
                    <a:pt x="7574" y="20850"/>
                    <a:pt x="7969" y="21066"/>
                  </a:cubicBezTo>
                  <a:cubicBezTo>
                    <a:pt x="8113" y="21145"/>
                    <a:pt x="8188" y="21154"/>
                    <a:pt x="8276" y="21105"/>
                  </a:cubicBezTo>
                  <a:cubicBezTo>
                    <a:pt x="8357" y="21059"/>
                    <a:pt x="8406" y="21058"/>
                    <a:pt x="8434" y="21105"/>
                  </a:cubicBezTo>
                  <a:cubicBezTo>
                    <a:pt x="8456" y="21142"/>
                    <a:pt x="8507" y="21158"/>
                    <a:pt x="8552" y="21140"/>
                  </a:cubicBezTo>
                  <a:cubicBezTo>
                    <a:pt x="8597" y="21122"/>
                    <a:pt x="8648" y="21134"/>
                    <a:pt x="8667" y="21165"/>
                  </a:cubicBezTo>
                  <a:cubicBezTo>
                    <a:pt x="8686" y="21198"/>
                    <a:pt x="8759" y="21199"/>
                    <a:pt x="8835" y="21169"/>
                  </a:cubicBezTo>
                  <a:cubicBezTo>
                    <a:pt x="8908" y="21139"/>
                    <a:pt x="9040" y="21123"/>
                    <a:pt x="9129" y="21133"/>
                  </a:cubicBezTo>
                  <a:cubicBezTo>
                    <a:pt x="9218" y="21143"/>
                    <a:pt x="9308" y="21125"/>
                    <a:pt x="9328" y="21091"/>
                  </a:cubicBezTo>
                  <a:cubicBezTo>
                    <a:pt x="9348" y="21055"/>
                    <a:pt x="9409" y="21083"/>
                    <a:pt x="9473" y="21154"/>
                  </a:cubicBezTo>
                  <a:cubicBezTo>
                    <a:pt x="9542" y="21232"/>
                    <a:pt x="9629" y="21267"/>
                    <a:pt x="9705" y="21247"/>
                  </a:cubicBezTo>
                  <a:cubicBezTo>
                    <a:pt x="9835" y="21211"/>
                    <a:pt x="9868" y="21074"/>
                    <a:pt x="9763" y="21006"/>
                  </a:cubicBezTo>
                  <a:cubicBezTo>
                    <a:pt x="9648" y="20931"/>
                    <a:pt x="9805" y="20835"/>
                    <a:pt x="9955" y="20889"/>
                  </a:cubicBezTo>
                  <a:cubicBezTo>
                    <a:pt x="10032" y="20916"/>
                    <a:pt x="10199" y="20940"/>
                    <a:pt x="10329" y="20942"/>
                  </a:cubicBezTo>
                  <a:cubicBezTo>
                    <a:pt x="10564" y="20945"/>
                    <a:pt x="10569" y="20948"/>
                    <a:pt x="10565" y="21179"/>
                  </a:cubicBezTo>
                  <a:cubicBezTo>
                    <a:pt x="10561" y="21442"/>
                    <a:pt x="10575" y="21455"/>
                    <a:pt x="10724" y="21314"/>
                  </a:cubicBezTo>
                  <a:cubicBezTo>
                    <a:pt x="10827" y="21216"/>
                    <a:pt x="10988" y="21247"/>
                    <a:pt x="10926" y="21353"/>
                  </a:cubicBezTo>
                  <a:cubicBezTo>
                    <a:pt x="10909" y="21382"/>
                    <a:pt x="10925" y="21427"/>
                    <a:pt x="10963" y="21452"/>
                  </a:cubicBezTo>
                  <a:cubicBezTo>
                    <a:pt x="11003" y="21478"/>
                    <a:pt x="11015" y="21468"/>
                    <a:pt x="10994" y="21431"/>
                  </a:cubicBezTo>
                  <a:cubicBezTo>
                    <a:pt x="10941" y="21342"/>
                    <a:pt x="11169" y="21140"/>
                    <a:pt x="11257" y="21197"/>
                  </a:cubicBezTo>
                  <a:cubicBezTo>
                    <a:pt x="11296" y="21223"/>
                    <a:pt x="11403" y="21242"/>
                    <a:pt x="11496" y="21239"/>
                  </a:cubicBezTo>
                  <a:cubicBezTo>
                    <a:pt x="11589" y="21237"/>
                    <a:pt x="11682" y="21262"/>
                    <a:pt x="11702" y="21296"/>
                  </a:cubicBezTo>
                  <a:cubicBezTo>
                    <a:pt x="11725" y="21335"/>
                    <a:pt x="11768" y="21331"/>
                    <a:pt x="11820" y="21286"/>
                  </a:cubicBezTo>
                  <a:cubicBezTo>
                    <a:pt x="11885" y="21229"/>
                    <a:pt x="11916" y="21249"/>
                    <a:pt x="11972" y="21378"/>
                  </a:cubicBezTo>
                  <a:cubicBezTo>
                    <a:pt x="12058" y="21577"/>
                    <a:pt x="12092" y="21584"/>
                    <a:pt x="12069" y="21399"/>
                  </a:cubicBezTo>
                  <a:cubicBezTo>
                    <a:pt x="12060" y="21322"/>
                    <a:pt x="12080" y="21246"/>
                    <a:pt x="12113" y="21232"/>
                  </a:cubicBezTo>
                  <a:cubicBezTo>
                    <a:pt x="12146" y="21219"/>
                    <a:pt x="12199" y="21172"/>
                    <a:pt x="12231" y="21126"/>
                  </a:cubicBezTo>
                  <a:cubicBezTo>
                    <a:pt x="12280" y="21057"/>
                    <a:pt x="12317" y="21059"/>
                    <a:pt x="12440" y="21133"/>
                  </a:cubicBezTo>
                  <a:cubicBezTo>
                    <a:pt x="12836" y="21373"/>
                    <a:pt x="12851" y="21375"/>
                    <a:pt x="12960" y="21275"/>
                  </a:cubicBezTo>
                  <a:cubicBezTo>
                    <a:pt x="13017" y="21222"/>
                    <a:pt x="13096" y="21195"/>
                    <a:pt x="13138" y="21211"/>
                  </a:cubicBezTo>
                  <a:cubicBezTo>
                    <a:pt x="13180" y="21227"/>
                    <a:pt x="13254" y="21206"/>
                    <a:pt x="13300" y="21165"/>
                  </a:cubicBezTo>
                  <a:cubicBezTo>
                    <a:pt x="13347" y="21125"/>
                    <a:pt x="13414" y="21111"/>
                    <a:pt x="13449" y="21133"/>
                  </a:cubicBezTo>
                  <a:cubicBezTo>
                    <a:pt x="13511" y="21174"/>
                    <a:pt x="13798" y="20986"/>
                    <a:pt x="13998" y="20775"/>
                  </a:cubicBezTo>
                  <a:cubicBezTo>
                    <a:pt x="14065" y="20705"/>
                    <a:pt x="14154" y="20676"/>
                    <a:pt x="14238" y="20698"/>
                  </a:cubicBezTo>
                  <a:cubicBezTo>
                    <a:pt x="14337" y="20724"/>
                    <a:pt x="14436" y="20670"/>
                    <a:pt x="14632" y="20478"/>
                  </a:cubicBezTo>
                  <a:cubicBezTo>
                    <a:pt x="14795" y="20319"/>
                    <a:pt x="14914" y="20243"/>
                    <a:pt x="14949" y="20280"/>
                  </a:cubicBezTo>
                  <a:cubicBezTo>
                    <a:pt x="15030" y="20365"/>
                    <a:pt x="15299" y="20205"/>
                    <a:pt x="15458" y="19979"/>
                  </a:cubicBezTo>
                  <a:cubicBezTo>
                    <a:pt x="15532" y="19874"/>
                    <a:pt x="15622" y="19805"/>
                    <a:pt x="15654" y="19826"/>
                  </a:cubicBezTo>
                  <a:cubicBezTo>
                    <a:pt x="15686" y="19847"/>
                    <a:pt x="15804" y="19789"/>
                    <a:pt x="15917" y="19699"/>
                  </a:cubicBezTo>
                  <a:cubicBezTo>
                    <a:pt x="16030" y="19608"/>
                    <a:pt x="16146" y="19552"/>
                    <a:pt x="16177" y="19571"/>
                  </a:cubicBezTo>
                  <a:cubicBezTo>
                    <a:pt x="16207" y="19591"/>
                    <a:pt x="16251" y="19578"/>
                    <a:pt x="16271" y="19543"/>
                  </a:cubicBezTo>
                  <a:cubicBezTo>
                    <a:pt x="16292" y="19508"/>
                    <a:pt x="16375" y="19479"/>
                    <a:pt x="16457" y="19479"/>
                  </a:cubicBezTo>
                  <a:cubicBezTo>
                    <a:pt x="16578" y="19479"/>
                    <a:pt x="16594" y="19463"/>
                    <a:pt x="16548" y="19376"/>
                  </a:cubicBezTo>
                  <a:cubicBezTo>
                    <a:pt x="16477" y="19245"/>
                    <a:pt x="16778" y="18900"/>
                    <a:pt x="16915" y="18955"/>
                  </a:cubicBezTo>
                  <a:cubicBezTo>
                    <a:pt x="16964" y="18975"/>
                    <a:pt x="17136" y="18890"/>
                    <a:pt x="17303" y="18767"/>
                  </a:cubicBezTo>
                  <a:cubicBezTo>
                    <a:pt x="17497" y="18624"/>
                    <a:pt x="17639" y="18560"/>
                    <a:pt x="17704" y="18587"/>
                  </a:cubicBezTo>
                  <a:cubicBezTo>
                    <a:pt x="17781" y="18618"/>
                    <a:pt x="17797" y="18604"/>
                    <a:pt x="17768" y="18526"/>
                  </a:cubicBezTo>
                  <a:cubicBezTo>
                    <a:pt x="17745" y="18463"/>
                    <a:pt x="17770" y="18398"/>
                    <a:pt x="17832" y="18360"/>
                  </a:cubicBezTo>
                  <a:cubicBezTo>
                    <a:pt x="17888" y="18326"/>
                    <a:pt x="17912" y="18297"/>
                    <a:pt x="17883" y="18296"/>
                  </a:cubicBezTo>
                  <a:cubicBezTo>
                    <a:pt x="17855" y="18295"/>
                    <a:pt x="17862" y="18256"/>
                    <a:pt x="17900" y="18208"/>
                  </a:cubicBezTo>
                  <a:cubicBezTo>
                    <a:pt x="17938" y="18160"/>
                    <a:pt x="18016" y="18135"/>
                    <a:pt x="18075" y="18151"/>
                  </a:cubicBezTo>
                  <a:cubicBezTo>
                    <a:pt x="18135" y="18167"/>
                    <a:pt x="18200" y="18143"/>
                    <a:pt x="18217" y="18098"/>
                  </a:cubicBezTo>
                  <a:cubicBezTo>
                    <a:pt x="18236" y="18045"/>
                    <a:pt x="18339" y="18017"/>
                    <a:pt x="18500" y="18020"/>
                  </a:cubicBezTo>
                  <a:cubicBezTo>
                    <a:pt x="18676" y="18023"/>
                    <a:pt x="18791" y="17987"/>
                    <a:pt x="18868" y="17907"/>
                  </a:cubicBezTo>
                  <a:cubicBezTo>
                    <a:pt x="18936" y="17835"/>
                    <a:pt x="19023" y="17803"/>
                    <a:pt x="19090" y="17825"/>
                  </a:cubicBezTo>
                  <a:cubicBezTo>
                    <a:pt x="19212" y="17866"/>
                    <a:pt x="19311" y="17765"/>
                    <a:pt x="19212" y="17701"/>
                  </a:cubicBezTo>
                  <a:cubicBezTo>
                    <a:pt x="19174" y="17677"/>
                    <a:pt x="19222" y="17566"/>
                    <a:pt x="19333" y="17418"/>
                  </a:cubicBezTo>
                  <a:cubicBezTo>
                    <a:pt x="19434" y="17284"/>
                    <a:pt x="19502" y="17150"/>
                    <a:pt x="19485" y="17120"/>
                  </a:cubicBezTo>
                  <a:cubicBezTo>
                    <a:pt x="19467" y="17090"/>
                    <a:pt x="19522" y="16971"/>
                    <a:pt x="19606" y="16855"/>
                  </a:cubicBezTo>
                  <a:cubicBezTo>
                    <a:pt x="19795" y="16593"/>
                    <a:pt x="20102" y="15929"/>
                    <a:pt x="20102" y="15785"/>
                  </a:cubicBezTo>
                  <a:cubicBezTo>
                    <a:pt x="20102" y="15727"/>
                    <a:pt x="20144" y="15656"/>
                    <a:pt x="20196" y="15626"/>
                  </a:cubicBezTo>
                  <a:cubicBezTo>
                    <a:pt x="20254" y="15592"/>
                    <a:pt x="20297" y="15472"/>
                    <a:pt x="20304" y="15325"/>
                  </a:cubicBezTo>
                  <a:cubicBezTo>
                    <a:pt x="20311" y="15190"/>
                    <a:pt x="20363" y="15009"/>
                    <a:pt x="20419" y="14921"/>
                  </a:cubicBezTo>
                  <a:cubicBezTo>
                    <a:pt x="20475" y="14832"/>
                    <a:pt x="20502" y="14742"/>
                    <a:pt x="20483" y="14722"/>
                  </a:cubicBezTo>
                  <a:cubicBezTo>
                    <a:pt x="20464" y="14702"/>
                    <a:pt x="20478" y="14629"/>
                    <a:pt x="20513" y="14559"/>
                  </a:cubicBezTo>
                  <a:cubicBezTo>
                    <a:pt x="20557" y="14474"/>
                    <a:pt x="20558" y="14419"/>
                    <a:pt x="20517" y="14393"/>
                  </a:cubicBezTo>
                  <a:cubicBezTo>
                    <a:pt x="20483" y="14371"/>
                    <a:pt x="20478" y="14324"/>
                    <a:pt x="20503" y="14283"/>
                  </a:cubicBezTo>
                  <a:cubicBezTo>
                    <a:pt x="20528" y="14243"/>
                    <a:pt x="20575" y="14095"/>
                    <a:pt x="20608" y="13957"/>
                  </a:cubicBezTo>
                  <a:cubicBezTo>
                    <a:pt x="20677" y="13665"/>
                    <a:pt x="20774" y="13640"/>
                    <a:pt x="20817" y="13901"/>
                  </a:cubicBezTo>
                  <a:cubicBezTo>
                    <a:pt x="20857" y="14141"/>
                    <a:pt x="21004" y="14138"/>
                    <a:pt x="21090" y="13897"/>
                  </a:cubicBezTo>
                  <a:cubicBezTo>
                    <a:pt x="21127" y="13793"/>
                    <a:pt x="21185" y="13716"/>
                    <a:pt x="21218" y="13724"/>
                  </a:cubicBezTo>
                  <a:cubicBezTo>
                    <a:pt x="21318" y="13746"/>
                    <a:pt x="21349" y="13568"/>
                    <a:pt x="21252" y="13529"/>
                  </a:cubicBezTo>
                  <a:cubicBezTo>
                    <a:pt x="21189" y="13504"/>
                    <a:pt x="21174" y="13450"/>
                    <a:pt x="21205" y="13352"/>
                  </a:cubicBezTo>
                  <a:cubicBezTo>
                    <a:pt x="21228" y="13274"/>
                    <a:pt x="21254" y="13155"/>
                    <a:pt x="21262" y="13086"/>
                  </a:cubicBezTo>
                  <a:cubicBezTo>
                    <a:pt x="21303" y="12721"/>
                    <a:pt x="21358" y="12465"/>
                    <a:pt x="21407" y="12402"/>
                  </a:cubicBezTo>
                  <a:cubicBezTo>
                    <a:pt x="21437" y="12364"/>
                    <a:pt x="21479" y="12235"/>
                    <a:pt x="21498" y="12119"/>
                  </a:cubicBezTo>
                  <a:cubicBezTo>
                    <a:pt x="21518" y="12003"/>
                    <a:pt x="21545" y="11886"/>
                    <a:pt x="21562" y="11857"/>
                  </a:cubicBezTo>
                  <a:cubicBezTo>
                    <a:pt x="21579" y="11828"/>
                    <a:pt x="21578" y="11807"/>
                    <a:pt x="21559" y="11807"/>
                  </a:cubicBezTo>
                  <a:cubicBezTo>
                    <a:pt x="21540" y="11807"/>
                    <a:pt x="21498" y="11882"/>
                    <a:pt x="21464" y="11974"/>
                  </a:cubicBezTo>
                  <a:cubicBezTo>
                    <a:pt x="21408" y="12130"/>
                    <a:pt x="21397" y="12133"/>
                    <a:pt x="21302" y="12034"/>
                  </a:cubicBezTo>
                  <a:cubicBezTo>
                    <a:pt x="21222" y="11950"/>
                    <a:pt x="21217" y="11907"/>
                    <a:pt x="21272" y="11815"/>
                  </a:cubicBezTo>
                  <a:cubicBezTo>
                    <a:pt x="21310" y="11751"/>
                    <a:pt x="21333" y="11645"/>
                    <a:pt x="21323" y="11581"/>
                  </a:cubicBezTo>
                  <a:cubicBezTo>
                    <a:pt x="21313" y="11516"/>
                    <a:pt x="21354" y="11377"/>
                    <a:pt x="21414" y="11273"/>
                  </a:cubicBezTo>
                  <a:cubicBezTo>
                    <a:pt x="21530" y="11070"/>
                    <a:pt x="21514" y="10854"/>
                    <a:pt x="21370" y="10678"/>
                  </a:cubicBezTo>
                  <a:cubicBezTo>
                    <a:pt x="21310" y="10604"/>
                    <a:pt x="21301" y="10535"/>
                    <a:pt x="21343" y="10419"/>
                  </a:cubicBezTo>
                  <a:cubicBezTo>
                    <a:pt x="21384" y="10305"/>
                    <a:pt x="21377" y="10226"/>
                    <a:pt x="21319" y="10143"/>
                  </a:cubicBezTo>
                  <a:cubicBezTo>
                    <a:pt x="21275" y="10079"/>
                    <a:pt x="21262" y="10000"/>
                    <a:pt x="21289" y="9966"/>
                  </a:cubicBezTo>
                  <a:cubicBezTo>
                    <a:pt x="21362" y="9871"/>
                    <a:pt x="21403" y="9438"/>
                    <a:pt x="21343" y="9399"/>
                  </a:cubicBezTo>
                  <a:cubicBezTo>
                    <a:pt x="21263" y="9347"/>
                    <a:pt x="21278" y="8911"/>
                    <a:pt x="21363" y="8811"/>
                  </a:cubicBezTo>
                  <a:cubicBezTo>
                    <a:pt x="21426" y="8738"/>
                    <a:pt x="21424" y="8737"/>
                    <a:pt x="21343" y="8800"/>
                  </a:cubicBezTo>
                  <a:cubicBezTo>
                    <a:pt x="21218" y="8899"/>
                    <a:pt x="21090" y="8764"/>
                    <a:pt x="21174" y="8623"/>
                  </a:cubicBezTo>
                  <a:cubicBezTo>
                    <a:pt x="21280" y="8448"/>
                    <a:pt x="21233" y="8240"/>
                    <a:pt x="21046" y="8057"/>
                  </a:cubicBezTo>
                  <a:cubicBezTo>
                    <a:pt x="20889" y="7903"/>
                    <a:pt x="20864" y="7841"/>
                    <a:pt x="20891" y="7663"/>
                  </a:cubicBezTo>
                  <a:cubicBezTo>
                    <a:pt x="20910" y="7538"/>
                    <a:pt x="20889" y="7382"/>
                    <a:pt x="20837" y="7277"/>
                  </a:cubicBezTo>
                  <a:cubicBezTo>
                    <a:pt x="20790" y="7181"/>
                    <a:pt x="20760" y="7061"/>
                    <a:pt x="20770" y="7008"/>
                  </a:cubicBezTo>
                  <a:cubicBezTo>
                    <a:pt x="20779" y="6956"/>
                    <a:pt x="20723" y="6845"/>
                    <a:pt x="20648" y="6760"/>
                  </a:cubicBezTo>
                  <a:cubicBezTo>
                    <a:pt x="20573" y="6675"/>
                    <a:pt x="20525" y="6574"/>
                    <a:pt x="20537" y="6537"/>
                  </a:cubicBezTo>
                  <a:cubicBezTo>
                    <a:pt x="20574" y="6430"/>
                    <a:pt x="20317" y="5974"/>
                    <a:pt x="20220" y="5974"/>
                  </a:cubicBezTo>
                  <a:cubicBezTo>
                    <a:pt x="20169" y="5974"/>
                    <a:pt x="20130" y="5915"/>
                    <a:pt x="20129" y="5836"/>
                  </a:cubicBezTo>
                  <a:cubicBezTo>
                    <a:pt x="20127" y="5686"/>
                    <a:pt x="20068" y="5599"/>
                    <a:pt x="19967" y="5599"/>
                  </a:cubicBezTo>
                  <a:cubicBezTo>
                    <a:pt x="19891" y="5599"/>
                    <a:pt x="19794" y="5260"/>
                    <a:pt x="19836" y="5142"/>
                  </a:cubicBezTo>
                  <a:cubicBezTo>
                    <a:pt x="19851" y="5097"/>
                    <a:pt x="19837" y="5079"/>
                    <a:pt x="19805" y="5099"/>
                  </a:cubicBezTo>
                  <a:cubicBezTo>
                    <a:pt x="19689" y="5175"/>
                    <a:pt x="19533" y="4584"/>
                    <a:pt x="19640" y="4472"/>
                  </a:cubicBezTo>
                  <a:cubicBezTo>
                    <a:pt x="19679" y="4431"/>
                    <a:pt x="19528" y="4092"/>
                    <a:pt x="19448" y="4040"/>
                  </a:cubicBezTo>
                  <a:cubicBezTo>
                    <a:pt x="19419" y="4022"/>
                    <a:pt x="19383" y="4032"/>
                    <a:pt x="19363" y="4065"/>
                  </a:cubicBezTo>
                  <a:cubicBezTo>
                    <a:pt x="19344" y="4097"/>
                    <a:pt x="19354" y="4143"/>
                    <a:pt x="19387" y="4164"/>
                  </a:cubicBezTo>
                  <a:cubicBezTo>
                    <a:pt x="19482" y="4226"/>
                    <a:pt x="19460" y="4309"/>
                    <a:pt x="19326" y="4384"/>
                  </a:cubicBezTo>
                  <a:cubicBezTo>
                    <a:pt x="19175" y="4469"/>
                    <a:pt x="19070" y="4392"/>
                    <a:pt x="18935" y="4093"/>
                  </a:cubicBezTo>
                  <a:cubicBezTo>
                    <a:pt x="18883" y="3978"/>
                    <a:pt x="18820" y="3899"/>
                    <a:pt x="18794" y="3916"/>
                  </a:cubicBezTo>
                  <a:cubicBezTo>
                    <a:pt x="18767" y="3933"/>
                    <a:pt x="18685" y="3866"/>
                    <a:pt x="18608" y="3771"/>
                  </a:cubicBezTo>
                  <a:cubicBezTo>
                    <a:pt x="18532" y="3676"/>
                    <a:pt x="18361" y="3541"/>
                    <a:pt x="18230" y="3470"/>
                  </a:cubicBezTo>
                  <a:cubicBezTo>
                    <a:pt x="18003" y="3346"/>
                    <a:pt x="17992" y="3327"/>
                    <a:pt x="17991" y="3034"/>
                  </a:cubicBezTo>
                  <a:cubicBezTo>
                    <a:pt x="17990" y="2866"/>
                    <a:pt x="18014" y="2696"/>
                    <a:pt x="18042" y="2655"/>
                  </a:cubicBezTo>
                  <a:cubicBezTo>
                    <a:pt x="18069" y="2614"/>
                    <a:pt x="18082" y="2530"/>
                    <a:pt x="18072" y="2468"/>
                  </a:cubicBezTo>
                  <a:cubicBezTo>
                    <a:pt x="18062" y="2405"/>
                    <a:pt x="18077" y="2319"/>
                    <a:pt x="18102" y="2276"/>
                  </a:cubicBezTo>
                  <a:cubicBezTo>
                    <a:pt x="18175" y="2155"/>
                    <a:pt x="18376" y="2294"/>
                    <a:pt x="18348" y="2446"/>
                  </a:cubicBezTo>
                  <a:cubicBezTo>
                    <a:pt x="18334" y="2524"/>
                    <a:pt x="18359" y="2574"/>
                    <a:pt x="18412" y="2574"/>
                  </a:cubicBezTo>
                  <a:cubicBezTo>
                    <a:pt x="18459" y="2574"/>
                    <a:pt x="18530" y="2629"/>
                    <a:pt x="18571" y="2698"/>
                  </a:cubicBezTo>
                  <a:cubicBezTo>
                    <a:pt x="18612" y="2766"/>
                    <a:pt x="18676" y="2822"/>
                    <a:pt x="18716" y="2822"/>
                  </a:cubicBezTo>
                  <a:cubicBezTo>
                    <a:pt x="18756" y="2822"/>
                    <a:pt x="18811" y="2863"/>
                    <a:pt x="18837" y="2910"/>
                  </a:cubicBezTo>
                  <a:cubicBezTo>
                    <a:pt x="18864" y="2958"/>
                    <a:pt x="18937" y="3007"/>
                    <a:pt x="19003" y="3020"/>
                  </a:cubicBezTo>
                  <a:cubicBezTo>
                    <a:pt x="19068" y="3033"/>
                    <a:pt x="19123" y="3071"/>
                    <a:pt x="19124" y="3105"/>
                  </a:cubicBezTo>
                  <a:cubicBezTo>
                    <a:pt x="19125" y="3139"/>
                    <a:pt x="19156" y="3221"/>
                    <a:pt x="19195" y="3289"/>
                  </a:cubicBezTo>
                  <a:lnTo>
                    <a:pt x="19266" y="3413"/>
                  </a:lnTo>
                  <a:lnTo>
                    <a:pt x="19269" y="3289"/>
                  </a:lnTo>
                  <a:cubicBezTo>
                    <a:pt x="19270" y="3140"/>
                    <a:pt x="19059" y="2837"/>
                    <a:pt x="18999" y="2900"/>
                  </a:cubicBezTo>
                  <a:cubicBezTo>
                    <a:pt x="18976" y="2924"/>
                    <a:pt x="18861" y="2856"/>
                    <a:pt x="18743" y="2747"/>
                  </a:cubicBezTo>
                  <a:cubicBezTo>
                    <a:pt x="18573" y="2590"/>
                    <a:pt x="18528" y="2503"/>
                    <a:pt x="18527" y="2326"/>
                  </a:cubicBezTo>
                  <a:cubicBezTo>
                    <a:pt x="18527" y="2129"/>
                    <a:pt x="18503" y="2098"/>
                    <a:pt x="18328" y="2039"/>
                  </a:cubicBezTo>
                  <a:cubicBezTo>
                    <a:pt x="18220" y="2002"/>
                    <a:pt x="18108" y="1932"/>
                    <a:pt x="18079" y="1883"/>
                  </a:cubicBezTo>
                  <a:cubicBezTo>
                    <a:pt x="18021" y="1788"/>
                    <a:pt x="18020" y="1786"/>
                    <a:pt x="17998" y="1993"/>
                  </a:cubicBezTo>
                  <a:cubicBezTo>
                    <a:pt x="17990" y="2069"/>
                    <a:pt x="17912" y="2207"/>
                    <a:pt x="17826" y="2298"/>
                  </a:cubicBezTo>
                  <a:lnTo>
                    <a:pt x="17671" y="2464"/>
                  </a:lnTo>
                  <a:lnTo>
                    <a:pt x="17610" y="2301"/>
                  </a:lnTo>
                  <a:cubicBezTo>
                    <a:pt x="17538" y="2101"/>
                    <a:pt x="17370" y="1920"/>
                    <a:pt x="17252" y="1915"/>
                  </a:cubicBezTo>
                  <a:cubicBezTo>
                    <a:pt x="17203" y="1913"/>
                    <a:pt x="17059" y="1863"/>
                    <a:pt x="16932" y="1805"/>
                  </a:cubicBezTo>
                  <a:cubicBezTo>
                    <a:pt x="16806" y="1747"/>
                    <a:pt x="16684" y="1699"/>
                    <a:pt x="16662" y="1699"/>
                  </a:cubicBezTo>
                  <a:cubicBezTo>
                    <a:pt x="16641" y="1699"/>
                    <a:pt x="16537" y="1615"/>
                    <a:pt x="16430" y="1511"/>
                  </a:cubicBezTo>
                  <a:cubicBezTo>
                    <a:pt x="16322" y="1408"/>
                    <a:pt x="16210" y="1338"/>
                    <a:pt x="16183" y="1355"/>
                  </a:cubicBezTo>
                  <a:cubicBezTo>
                    <a:pt x="16157" y="1373"/>
                    <a:pt x="16104" y="1344"/>
                    <a:pt x="16065" y="1295"/>
                  </a:cubicBezTo>
                  <a:cubicBezTo>
                    <a:pt x="16015" y="1231"/>
                    <a:pt x="15956" y="1223"/>
                    <a:pt x="15856" y="1263"/>
                  </a:cubicBezTo>
                  <a:cubicBezTo>
                    <a:pt x="15740" y="1310"/>
                    <a:pt x="15672" y="1279"/>
                    <a:pt x="15458" y="1083"/>
                  </a:cubicBezTo>
                  <a:cubicBezTo>
                    <a:pt x="15254" y="895"/>
                    <a:pt x="15172" y="855"/>
                    <a:pt x="15054" y="888"/>
                  </a:cubicBezTo>
                  <a:cubicBezTo>
                    <a:pt x="14854" y="943"/>
                    <a:pt x="14609" y="872"/>
                    <a:pt x="14609" y="760"/>
                  </a:cubicBezTo>
                  <a:cubicBezTo>
                    <a:pt x="14609" y="696"/>
                    <a:pt x="14674" y="669"/>
                    <a:pt x="14831" y="672"/>
                  </a:cubicBezTo>
                  <a:cubicBezTo>
                    <a:pt x="15055" y="676"/>
                    <a:pt x="15055" y="565"/>
                    <a:pt x="14831" y="548"/>
                  </a:cubicBezTo>
                  <a:cubicBezTo>
                    <a:pt x="14772" y="543"/>
                    <a:pt x="14691" y="518"/>
                    <a:pt x="14649" y="491"/>
                  </a:cubicBezTo>
                  <a:cubicBezTo>
                    <a:pt x="14607" y="464"/>
                    <a:pt x="14538" y="470"/>
                    <a:pt x="14497" y="505"/>
                  </a:cubicBezTo>
                  <a:cubicBezTo>
                    <a:pt x="14403" y="587"/>
                    <a:pt x="13917" y="705"/>
                    <a:pt x="13850" y="661"/>
                  </a:cubicBezTo>
                  <a:cubicBezTo>
                    <a:pt x="13822" y="643"/>
                    <a:pt x="13834" y="584"/>
                    <a:pt x="13877" y="530"/>
                  </a:cubicBezTo>
                  <a:cubicBezTo>
                    <a:pt x="13945" y="443"/>
                    <a:pt x="13940" y="440"/>
                    <a:pt x="13823" y="505"/>
                  </a:cubicBezTo>
                  <a:cubicBezTo>
                    <a:pt x="13750" y="546"/>
                    <a:pt x="13663" y="633"/>
                    <a:pt x="13631" y="697"/>
                  </a:cubicBezTo>
                  <a:cubicBezTo>
                    <a:pt x="13548" y="860"/>
                    <a:pt x="13195" y="892"/>
                    <a:pt x="13020" y="753"/>
                  </a:cubicBezTo>
                  <a:cubicBezTo>
                    <a:pt x="12913" y="668"/>
                    <a:pt x="12900" y="628"/>
                    <a:pt x="12956" y="569"/>
                  </a:cubicBezTo>
                  <a:cubicBezTo>
                    <a:pt x="13012" y="510"/>
                    <a:pt x="13050" y="510"/>
                    <a:pt x="13121" y="573"/>
                  </a:cubicBezTo>
                  <a:cubicBezTo>
                    <a:pt x="13172" y="617"/>
                    <a:pt x="13212" y="631"/>
                    <a:pt x="13212" y="605"/>
                  </a:cubicBezTo>
                  <a:cubicBezTo>
                    <a:pt x="13212" y="578"/>
                    <a:pt x="13172" y="526"/>
                    <a:pt x="13121" y="488"/>
                  </a:cubicBezTo>
                  <a:cubicBezTo>
                    <a:pt x="13071" y="449"/>
                    <a:pt x="13025" y="350"/>
                    <a:pt x="13020" y="265"/>
                  </a:cubicBezTo>
                  <a:cubicBezTo>
                    <a:pt x="13011" y="83"/>
                    <a:pt x="12959" y="-16"/>
                    <a:pt x="12892" y="2"/>
                  </a:cubicBezTo>
                  <a:close/>
                  <a:moveTo>
                    <a:pt x="17104" y="1228"/>
                  </a:moveTo>
                  <a:cubicBezTo>
                    <a:pt x="17094" y="1232"/>
                    <a:pt x="17094" y="1246"/>
                    <a:pt x="17104" y="1263"/>
                  </a:cubicBezTo>
                  <a:cubicBezTo>
                    <a:pt x="17124" y="1297"/>
                    <a:pt x="17164" y="1324"/>
                    <a:pt x="17195" y="1324"/>
                  </a:cubicBezTo>
                  <a:cubicBezTo>
                    <a:pt x="17281" y="1324"/>
                    <a:pt x="17261" y="1280"/>
                    <a:pt x="17158" y="1239"/>
                  </a:cubicBezTo>
                  <a:cubicBezTo>
                    <a:pt x="17132" y="1228"/>
                    <a:pt x="17114" y="1224"/>
                    <a:pt x="17104" y="1228"/>
                  </a:cubicBezTo>
                  <a:close/>
                  <a:moveTo>
                    <a:pt x="17607" y="1557"/>
                  </a:moveTo>
                  <a:cubicBezTo>
                    <a:pt x="17541" y="1539"/>
                    <a:pt x="17504" y="1547"/>
                    <a:pt x="17522" y="1579"/>
                  </a:cubicBezTo>
                  <a:cubicBezTo>
                    <a:pt x="17541" y="1610"/>
                    <a:pt x="17593" y="1635"/>
                    <a:pt x="17640" y="1635"/>
                  </a:cubicBezTo>
                  <a:cubicBezTo>
                    <a:pt x="17763" y="1635"/>
                    <a:pt x="17745" y="1595"/>
                    <a:pt x="17607" y="1557"/>
                  </a:cubicBezTo>
                  <a:close/>
                  <a:moveTo>
                    <a:pt x="19552" y="3445"/>
                  </a:moveTo>
                  <a:cubicBezTo>
                    <a:pt x="19430" y="3445"/>
                    <a:pt x="19429" y="3451"/>
                    <a:pt x="19505" y="3661"/>
                  </a:cubicBezTo>
                  <a:cubicBezTo>
                    <a:pt x="19584" y="3878"/>
                    <a:pt x="19673" y="3862"/>
                    <a:pt x="19664" y="3633"/>
                  </a:cubicBezTo>
                  <a:cubicBezTo>
                    <a:pt x="19658" y="3499"/>
                    <a:pt x="19627" y="3445"/>
                    <a:pt x="19552" y="3445"/>
                  </a:cubicBezTo>
                  <a:close/>
                  <a:moveTo>
                    <a:pt x="19869" y="3803"/>
                  </a:moveTo>
                  <a:cubicBezTo>
                    <a:pt x="19787" y="3780"/>
                    <a:pt x="19767" y="3802"/>
                    <a:pt x="19788" y="3888"/>
                  </a:cubicBezTo>
                  <a:cubicBezTo>
                    <a:pt x="19804" y="3950"/>
                    <a:pt x="19873" y="4011"/>
                    <a:pt x="19943" y="4022"/>
                  </a:cubicBezTo>
                  <a:cubicBezTo>
                    <a:pt x="20014" y="4034"/>
                    <a:pt x="20082" y="4035"/>
                    <a:pt x="20095" y="4026"/>
                  </a:cubicBezTo>
                  <a:cubicBezTo>
                    <a:pt x="20141" y="3994"/>
                    <a:pt x="19977" y="3832"/>
                    <a:pt x="19869" y="3803"/>
                  </a:cubicBezTo>
                  <a:close/>
                  <a:moveTo>
                    <a:pt x="20706" y="5032"/>
                  </a:moveTo>
                  <a:cubicBezTo>
                    <a:pt x="20677" y="5050"/>
                    <a:pt x="20666" y="5137"/>
                    <a:pt x="20682" y="5223"/>
                  </a:cubicBezTo>
                  <a:cubicBezTo>
                    <a:pt x="20718" y="5418"/>
                    <a:pt x="20802" y="5433"/>
                    <a:pt x="20783" y="5241"/>
                  </a:cubicBezTo>
                  <a:cubicBezTo>
                    <a:pt x="20760" y="5009"/>
                    <a:pt x="20759" y="4997"/>
                    <a:pt x="20706" y="5032"/>
                  </a:cubicBezTo>
                  <a:close/>
                  <a:moveTo>
                    <a:pt x="21211" y="7253"/>
                  </a:moveTo>
                  <a:cubicBezTo>
                    <a:pt x="21178" y="7253"/>
                    <a:pt x="21212" y="7323"/>
                    <a:pt x="21289" y="7408"/>
                  </a:cubicBezTo>
                  <a:cubicBezTo>
                    <a:pt x="21366" y="7494"/>
                    <a:pt x="21442" y="7549"/>
                    <a:pt x="21458" y="7532"/>
                  </a:cubicBezTo>
                  <a:cubicBezTo>
                    <a:pt x="21497" y="7491"/>
                    <a:pt x="21287" y="7253"/>
                    <a:pt x="21211" y="7253"/>
                  </a:cubicBezTo>
                  <a:close/>
                  <a:moveTo>
                    <a:pt x="1265" y="15863"/>
                  </a:moveTo>
                  <a:cubicBezTo>
                    <a:pt x="1232" y="15863"/>
                    <a:pt x="1221" y="15889"/>
                    <a:pt x="1241" y="15923"/>
                  </a:cubicBezTo>
                  <a:cubicBezTo>
                    <a:pt x="1261" y="15957"/>
                    <a:pt x="1306" y="15987"/>
                    <a:pt x="1339" y="15987"/>
                  </a:cubicBezTo>
                  <a:cubicBezTo>
                    <a:pt x="1372" y="15987"/>
                    <a:pt x="1383" y="15957"/>
                    <a:pt x="1362" y="15923"/>
                  </a:cubicBezTo>
                  <a:cubicBezTo>
                    <a:pt x="1342" y="15889"/>
                    <a:pt x="1297" y="15863"/>
                    <a:pt x="1265" y="1586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442" name="atomAIpic.pdf" descr="atomAIpic.pdf"/>
            <p:cNvPicPr>
              <a:picLocks noChangeAspect="1"/>
            </p:cNvPicPr>
            <p:nvPr/>
          </p:nvPicPr>
          <p:blipFill>
            <a:blip r:embed="rId3"/>
            <a:srcRect l="3472" t="4288" r="3637" b="7441"/>
            <a:stretch>
              <a:fillRect/>
            </a:stretch>
          </p:blipFill>
          <p:spPr>
            <a:xfrm>
              <a:off x="44017" y="117231"/>
              <a:ext cx="2539048" cy="2412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532" extrusionOk="0">
                  <a:moveTo>
                    <a:pt x="12892" y="2"/>
                  </a:moveTo>
                  <a:cubicBezTo>
                    <a:pt x="12870" y="9"/>
                    <a:pt x="12845" y="26"/>
                    <a:pt x="12821" y="59"/>
                  </a:cubicBezTo>
                  <a:cubicBezTo>
                    <a:pt x="12761" y="144"/>
                    <a:pt x="12720" y="157"/>
                    <a:pt x="12639" y="105"/>
                  </a:cubicBezTo>
                  <a:cubicBezTo>
                    <a:pt x="12568" y="59"/>
                    <a:pt x="12456" y="55"/>
                    <a:pt x="12278" y="98"/>
                  </a:cubicBezTo>
                  <a:cubicBezTo>
                    <a:pt x="12104" y="140"/>
                    <a:pt x="11999" y="142"/>
                    <a:pt x="11958" y="98"/>
                  </a:cubicBezTo>
                  <a:cubicBezTo>
                    <a:pt x="11918" y="56"/>
                    <a:pt x="11810" y="51"/>
                    <a:pt x="11648" y="87"/>
                  </a:cubicBezTo>
                  <a:cubicBezTo>
                    <a:pt x="11140" y="200"/>
                    <a:pt x="10929" y="205"/>
                    <a:pt x="10859" y="105"/>
                  </a:cubicBezTo>
                  <a:cubicBezTo>
                    <a:pt x="10799" y="20"/>
                    <a:pt x="10787" y="20"/>
                    <a:pt x="10754" y="109"/>
                  </a:cubicBezTo>
                  <a:cubicBezTo>
                    <a:pt x="10734" y="163"/>
                    <a:pt x="10692" y="195"/>
                    <a:pt x="10663" y="176"/>
                  </a:cubicBezTo>
                  <a:cubicBezTo>
                    <a:pt x="10634" y="157"/>
                    <a:pt x="10579" y="182"/>
                    <a:pt x="10538" y="233"/>
                  </a:cubicBezTo>
                  <a:cubicBezTo>
                    <a:pt x="10446" y="350"/>
                    <a:pt x="10250" y="354"/>
                    <a:pt x="10208" y="240"/>
                  </a:cubicBezTo>
                  <a:cubicBezTo>
                    <a:pt x="10174" y="148"/>
                    <a:pt x="9798" y="142"/>
                    <a:pt x="9540" y="229"/>
                  </a:cubicBezTo>
                  <a:cubicBezTo>
                    <a:pt x="9435" y="265"/>
                    <a:pt x="9419" y="293"/>
                    <a:pt x="9469" y="357"/>
                  </a:cubicBezTo>
                  <a:cubicBezTo>
                    <a:pt x="9545" y="452"/>
                    <a:pt x="9461" y="532"/>
                    <a:pt x="9264" y="551"/>
                  </a:cubicBezTo>
                  <a:cubicBezTo>
                    <a:pt x="9096" y="568"/>
                    <a:pt x="8860" y="398"/>
                    <a:pt x="8899" y="289"/>
                  </a:cubicBezTo>
                  <a:cubicBezTo>
                    <a:pt x="8939" y="182"/>
                    <a:pt x="8853" y="177"/>
                    <a:pt x="8704" y="275"/>
                  </a:cubicBezTo>
                  <a:cubicBezTo>
                    <a:pt x="8639" y="317"/>
                    <a:pt x="8547" y="326"/>
                    <a:pt x="8481" y="296"/>
                  </a:cubicBezTo>
                  <a:cubicBezTo>
                    <a:pt x="8304" y="218"/>
                    <a:pt x="8146" y="213"/>
                    <a:pt x="7986" y="282"/>
                  </a:cubicBezTo>
                  <a:cubicBezTo>
                    <a:pt x="7904" y="318"/>
                    <a:pt x="7818" y="350"/>
                    <a:pt x="7797" y="353"/>
                  </a:cubicBezTo>
                  <a:cubicBezTo>
                    <a:pt x="7775" y="356"/>
                    <a:pt x="7737" y="380"/>
                    <a:pt x="7712" y="406"/>
                  </a:cubicBezTo>
                  <a:cubicBezTo>
                    <a:pt x="7636" y="487"/>
                    <a:pt x="7567" y="458"/>
                    <a:pt x="7520" y="325"/>
                  </a:cubicBezTo>
                  <a:lnTo>
                    <a:pt x="7473" y="194"/>
                  </a:lnTo>
                  <a:lnTo>
                    <a:pt x="7314" y="328"/>
                  </a:lnTo>
                  <a:cubicBezTo>
                    <a:pt x="7226" y="401"/>
                    <a:pt x="7153" y="448"/>
                    <a:pt x="7153" y="431"/>
                  </a:cubicBezTo>
                  <a:cubicBezTo>
                    <a:pt x="7153" y="371"/>
                    <a:pt x="6706" y="526"/>
                    <a:pt x="6603" y="622"/>
                  </a:cubicBezTo>
                  <a:cubicBezTo>
                    <a:pt x="6546" y="676"/>
                    <a:pt x="6483" y="706"/>
                    <a:pt x="6465" y="686"/>
                  </a:cubicBezTo>
                  <a:cubicBezTo>
                    <a:pt x="6415" y="634"/>
                    <a:pt x="5607" y="1066"/>
                    <a:pt x="5571" y="1164"/>
                  </a:cubicBezTo>
                  <a:cubicBezTo>
                    <a:pt x="5527" y="1284"/>
                    <a:pt x="4887" y="1736"/>
                    <a:pt x="4792" y="1713"/>
                  </a:cubicBezTo>
                  <a:cubicBezTo>
                    <a:pt x="4748" y="1703"/>
                    <a:pt x="4632" y="1764"/>
                    <a:pt x="4532" y="1851"/>
                  </a:cubicBezTo>
                  <a:cubicBezTo>
                    <a:pt x="4433" y="1939"/>
                    <a:pt x="4371" y="2011"/>
                    <a:pt x="4394" y="2011"/>
                  </a:cubicBezTo>
                  <a:cubicBezTo>
                    <a:pt x="4417" y="2011"/>
                    <a:pt x="4401" y="2055"/>
                    <a:pt x="4360" y="2106"/>
                  </a:cubicBezTo>
                  <a:cubicBezTo>
                    <a:pt x="4320" y="2158"/>
                    <a:pt x="4197" y="2198"/>
                    <a:pt x="4087" y="2198"/>
                  </a:cubicBezTo>
                  <a:cubicBezTo>
                    <a:pt x="3946" y="2198"/>
                    <a:pt x="3897" y="2224"/>
                    <a:pt x="3919" y="2283"/>
                  </a:cubicBezTo>
                  <a:cubicBezTo>
                    <a:pt x="3937" y="2333"/>
                    <a:pt x="3854" y="2433"/>
                    <a:pt x="3713" y="2531"/>
                  </a:cubicBezTo>
                  <a:cubicBezTo>
                    <a:pt x="3582" y="2623"/>
                    <a:pt x="3429" y="2768"/>
                    <a:pt x="3376" y="2854"/>
                  </a:cubicBezTo>
                  <a:cubicBezTo>
                    <a:pt x="3322" y="2939"/>
                    <a:pt x="3254" y="2990"/>
                    <a:pt x="3224" y="2970"/>
                  </a:cubicBezTo>
                  <a:cubicBezTo>
                    <a:pt x="3193" y="2951"/>
                    <a:pt x="3130" y="2967"/>
                    <a:pt x="3086" y="3006"/>
                  </a:cubicBezTo>
                  <a:cubicBezTo>
                    <a:pt x="2910" y="3159"/>
                    <a:pt x="2931" y="2936"/>
                    <a:pt x="3113" y="2719"/>
                  </a:cubicBezTo>
                  <a:cubicBezTo>
                    <a:pt x="3215" y="2596"/>
                    <a:pt x="3282" y="2479"/>
                    <a:pt x="3261" y="2457"/>
                  </a:cubicBezTo>
                  <a:cubicBezTo>
                    <a:pt x="3240" y="2435"/>
                    <a:pt x="3178" y="2475"/>
                    <a:pt x="3123" y="2545"/>
                  </a:cubicBezTo>
                  <a:cubicBezTo>
                    <a:pt x="3068" y="2616"/>
                    <a:pt x="2948" y="2723"/>
                    <a:pt x="2856" y="2783"/>
                  </a:cubicBezTo>
                  <a:cubicBezTo>
                    <a:pt x="2764" y="2843"/>
                    <a:pt x="2639" y="3017"/>
                    <a:pt x="2576" y="3169"/>
                  </a:cubicBezTo>
                  <a:cubicBezTo>
                    <a:pt x="2514" y="3321"/>
                    <a:pt x="2435" y="3445"/>
                    <a:pt x="2401" y="3445"/>
                  </a:cubicBezTo>
                  <a:cubicBezTo>
                    <a:pt x="2367" y="3445"/>
                    <a:pt x="2259" y="3585"/>
                    <a:pt x="2158" y="3757"/>
                  </a:cubicBezTo>
                  <a:cubicBezTo>
                    <a:pt x="2058" y="3928"/>
                    <a:pt x="1931" y="4094"/>
                    <a:pt x="1878" y="4125"/>
                  </a:cubicBezTo>
                  <a:cubicBezTo>
                    <a:pt x="1800" y="4171"/>
                    <a:pt x="1797" y="4200"/>
                    <a:pt x="1858" y="4277"/>
                  </a:cubicBezTo>
                  <a:cubicBezTo>
                    <a:pt x="1919" y="4355"/>
                    <a:pt x="1910" y="4420"/>
                    <a:pt x="1814" y="4628"/>
                  </a:cubicBezTo>
                  <a:cubicBezTo>
                    <a:pt x="1695" y="4888"/>
                    <a:pt x="1740" y="5018"/>
                    <a:pt x="1899" y="4880"/>
                  </a:cubicBezTo>
                  <a:cubicBezTo>
                    <a:pt x="1966" y="4820"/>
                    <a:pt x="1990" y="4825"/>
                    <a:pt x="2017" y="4897"/>
                  </a:cubicBezTo>
                  <a:cubicBezTo>
                    <a:pt x="2050" y="4990"/>
                    <a:pt x="1587" y="5754"/>
                    <a:pt x="1497" y="5754"/>
                  </a:cubicBezTo>
                  <a:cubicBezTo>
                    <a:pt x="1471" y="5754"/>
                    <a:pt x="1450" y="5792"/>
                    <a:pt x="1450" y="5839"/>
                  </a:cubicBezTo>
                  <a:cubicBezTo>
                    <a:pt x="1450" y="5947"/>
                    <a:pt x="1306" y="6081"/>
                    <a:pt x="1251" y="6024"/>
                  </a:cubicBezTo>
                  <a:cubicBezTo>
                    <a:pt x="1179" y="5947"/>
                    <a:pt x="961" y="5939"/>
                    <a:pt x="880" y="6009"/>
                  </a:cubicBezTo>
                  <a:cubicBezTo>
                    <a:pt x="837" y="6047"/>
                    <a:pt x="776" y="6061"/>
                    <a:pt x="745" y="6041"/>
                  </a:cubicBezTo>
                  <a:cubicBezTo>
                    <a:pt x="715" y="6022"/>
                    <a:pt x="694" y="6049"/>
                    <a:pt x="698" y="6105"/>
                  </a:cubicBezTo>
                  <a:cubicBezTo>
                    <a:pt x="703" y="6161"/>
                    <a:pt x="657" y="6215"/>
                    <a:pt x="597" y="6225"/>
                  </a:cubicBezTo>
                  <a:cubicBezTo>
                    <a:pt x="537" y="6236"/>
                    <a:pt x="482" y="6253"/>
                    <a:pt x="472" y="6264"/>
                  </a:cubicBezTo>
                  <a:cubicBezTo>
                    <a:pt x="422" y="6320"/>
                    <a:pt x="403" y="6759"/>
                    <a:pt x="449" y="6789"/>
                  </a:cubicBezTo>
                  <a:cubicBezTo>
                    <a:pt x="478" y="6808"/>
                    <a:pt x="431" y="6950"/>
                    <a:pt x="347" y="7107"/>
                  </a:cubicBezTo>
                  <a:cubicBezTo>
                    <a:pt x="136" y="7504"/>
                    <a:pt x="250" y="7564"/>
                    <a:pt x="496" y="7185"/>
                  </a:cubicBezTo>
                  <a:cubicBezTo>
                    <a:pt x="686" y="6893"/>
                    <a:pt x="705" y="6884"/>
                    <a:pt x="806" y="6980"/>
                  </a:cubicBezTo>
                  <a:cubicBezTo>
                    <a:pt x="888" y="7057"/>
                    <a:pt x="899" y="7107"/>
                    <a:pt x="853" y="7196"/>
                  </a:cubicBezTo>
                  <a:cubicBezTo>
                    <a:pt x="820" y="7260"/>
                    <a:pt x="761" y="7313"/>
                    <a:pt x="722" y="7313"/>
                  </a:cubicBezTo>
                  <a:cubicBezTo>
                    <a:pt x="640" y="7313"/>
                    <a:pt x="604" y="7624"/>
                    <a:pt x="675" y="7720"/>
                  </a:cubicBezTo>
                  <a:cubicBezTo>
                    <a:pt x="741" y="7811"/>
                    <a:pt x="703" y="8299"/>
                    <a:pt x="621" y="8404"/>
                  </a:cubicBezTo>
                  <a:cubicBezTo>
                    <a:pt x="582" y="8453"/>
                    <a:pt x="566" y="8524"/>
                    <a:pt x="587" y="8560"/>
                  </a:cubicBezTo>
                  <a:cubicBezTo>
                    <a:pt x="608" y="8596"/>
                    <a:pt x="569" y="8709"/>
                    <a:pt x="499" y="8811"/>
                  </a:cubicBezTo>
                  <a:cubicBezTo>
                    <a:pt x="430" y="8914"/>
                    <a:pt x="391" y="9028"/>
                    <a:pt x="411" y="9063"/>
                  </a:cubicBezTo>
                  <a:cubicBezTo>
                    <a:pt x="432" y="9097"/>
                    <a:pt x="411" y="9139"/>
                    <a:pt x="364" y="9158"/>
                  </a:cubicBezTo>
                  <a:cubicBezTo>
                    <a:pt x="258" y="9201"/>
                    <a:pt x="263" y="9627"/>
                    <a:pt x="371" y="9764"/>
                  </a:cubicBezTo>
                  <a:cubicBezTo>
                    <a:pt x="434" y="9844"/>
                    <a:pt x="429" y="9871"/>
                    <a:pt x="341" y="9923"/>
                  </a:cubicBezTo>
                  <a:cubicBezTo>
                    <a:pt x="282" y="9958"/>
                    <a:pt x="233" y="10038"/>
                    <a:pt x="233" y="10100"/>
                  </a:cubicBezTo>
                  <a:cubicBezTo>
                    <a:pt x="233" y="10164"/>
                    <a:pt x="198" y="10206"/>
                    <a:pt x="152" y="10196"/>
                  </a:cubicBezTo>
                  <a:cubicBezTo>
                    <a:pt x="95" y="10183"/>
                    <a:pt x="79" y="10220"/>
                    <a:pt x="101" y="10309"/>
                  </a:cubicBezTo>
                  <a:cubicBezTo>
                    <a:pt x="119" y="10381"/>
                    <a:pt x="96" y="10515"/>
                    <a:pt x="51" y="10607"/>
                  </a:cubicBezTo>
                  <a:cubicBezTo>
                    <a:pt x="-21" y="10752"/>
                    <a:pt x="-17" y="10791"/>
                    <a:pt x="64" y="10922"/>
                  </a:cubicBezTo>
                  <a:cubicBezTo>
                    <a:pt x="127" y="11022"/>
                    <a:pt x="144" y="11148"/>
                    <a:pt x="121" y="11294"/>
                  </a:cubicBezTo>
                  <a:cubicBezTo>
                    <a:pt x="103" y="11414"/>
                    <a:pt x="111" y="11557"/>
                    <a:pt x="138" y="11613"/>
                  </a:cubicBezTo>
                  <a:cubicBezTo>
                    <a:pt x="166" y="11668"/>
                    <a:pt x="206" y="11837"/>
                    <a:pt x="226" y="11988"/>
                  </a:cubicBezTo>
                  <a:cubicBezTo>
                    <a:pt x="246" y="12140"/>
                    <a:pt x="299" y="12309"/>
                    <a:pt x="344" y="12364"/>
                  </a:cubicBezTo>
                  <a:cubicBezTo>
                    <a:pt x="397" y="12428"/>
                    <a:pt x="418" y="12560"/>
                    <a:pt x="401" y="12743"/>
                  </a:cubicBezTo>
                  <a:cubicBezTo>
                    <a:pt x="359" y="13221"/>
                    <a:pt x="370" y="13670"/>
                    <a:pt x="428" y="13766"/>
                  </a:cubicBezTo>
                  <a:cubicBezTo>
                    <a:pt x="450" y="13802"/>
                    <a:pt x="474" y="13915"/>
                    <a:pt x="479" y="14014"/>
                  </a:cubicBezTo>
                  <a:cubicBezTo>
                    <a:pt x="484" y="14114"/>
                    <a:pt x="531" y="14220"/>
                    <a:pt x="583" y="14251"/>
                  </a:cubicBezTo>
                  <a:cubicBezTo>
                    <a:pt x="636" y="14282"/>
                    <a:pt x="678" y="14348"/>
                    <a:pt x="678" y="14397"/>
                  </a:cubicBezTo>
                  <a:cubicBezTo>
                    <a:pt x="678" y="14445"/>
                    <a:pt x="733" y="14515"/>
                    <a:pt x="799" y="14552"/>
                  </a:cubicBezTo>
                  <a:cubicBezTo>
                    <a:pt x="866" y="14590"/>
                    <a:pt x="905" y="14646"/>
                    <a:pt x="887" y="14676"/>
                  </a:cubicBezTo>
                  <a:cubicBezTo>
                    <a:pt x="869" y="14707"/>
                    <a:pt x="881" y="14747"/>
                    <a:pt x="914" y="14768"/>
                  </a:cubicBezTo>
                  <a:cubicBezTo>
                    <a:pt x="947" y="14790"/>
                    <a:pt x="975" y="14850"/>
                    <a:pt x="975" y="14903"/>
                  </a:cubicBezTo>
                  <a:cubicBezTo>
                    <a:pt x="975" y="14956"/>
                    <a:pt x="1027" y="15071"/>
                    <a:pt x="1093" y="15158"/>
                  </a:cubicBezTo>
                  <a:cubicBezTo>
                    <a:pt x="1185" y="15281"/>
                    <a:pt x="1196" y="15335"/>
                    <a:pt x="1143" y="15402"/>
                  </a:cubicBezTo>
                  <a:cubicBezTo>
                    <a:pt x="1086" y="15475"/>
                    <a:pt x="1103" y="15481"/>
                    <a:pt x="1238" y="15427"/>
                  </a:cubicBezTo>
                  <a:cubicBezTo>
                    <a:pt x="1390" y="15366"/>
                    <a:pt x="1403" y="15377"/>
                    <a:pt x="1511" y="15633"/>
                  </a:cubicBezTo>
                  <a:cubicBezTo>
                    <a:pt x="1639" y="15938"/>
                    <a:pt x="1626" y="16253"/>
                    <a:pt x="1477" y="16426"/>
                  </a:cubicBezTo>
                  <a:cubicBezTo>
                    <a:pt x="1368" y="16552"/>
                    <a:pt x="1400" y="16639"/>
                    <a:pt x="1612" y="16816"/>
                  </a:cubicBezTo>
                  <a:cubicBezTo>
                    <a:pt x="1687" y="16878"/>
                    <a:pt x="1747" y="16996"/>
                    <a:pt x="1747" y="17078"/>
                  </a:cubicBezTo>
                  <a:cubicBezTo>
                    <a:pt x="1747" y="17159"/>
                    <a:pt x="1775" y="17246"/>
                    <a:pt x="1811" y="17269"/>
                  </a:cubicBezTo>
                  <a:cubicBezTo>
                    <a:pt x="1846" y="17292"/>
                    <a:pt x="1862" y="17366"/>
                    <a:pt x="1845" y="17435"/>
                  </a:cubicBezTo>
                  <a:cubicBezTo>
                    <a:pt x="1822" y="17526"/>
                    <a:pt x="1880" y="17634"/>
                    <a:pt x="2050" y="17811"/>
                  </a:cubicBezTo>
                  <a:cubicBezTo>
                    <a:pt x="2192" y="17958"/>
                    <a:pt x="2276" y="18094"/>
                    <a:pt x="2256" y="18147"/>
                  </a:cubicBezTo>
                  <a:cubicBezTo>
                    <a:pt x="2238" y="18197"/>
                    <a:pt x="2249" y="18224"/>
                    <a:pt x="2280" y="18204"/>
                  </a:cubicBezTo>
                  <a:cubicBezTo>
                    <a:pt x="2310" y="18184"/>
                    <a:pt x="2363" y="18216"/>
                    <a:pt x="2394" y="18278"/>
                  </a:cubicBezTo>
                  <a:cubicBezTo>
                    <a:pt x="2426" y="18341"/>
                    <a:pt x="2528" y="18432"/>
                    <a:pt x="2620" y="18480"/>
                  </a:cubicBezTo>
                  <a:cubicBezTo>
                    <a:pt x="2872" y="18613"/>
                    <a:pt x="3055" y="18801"/>
                    <a:pt x="3055" y="18927"/>
                  </a:cubicBezTo>
                  <a:cubicBezTo>
                    <a:pt x="3055" y="18988"/>
                    <a:pt x="3107" y="19070"/>
                    <a:pt x="3173" y="19107"/>
                  </a:cubicBezTo>
                  <a:cubicBezTo>
                    <a:pt x="3240" y="19144"/>
                    <a:pt x="3282" y="19198"/>
                    <a:pt x="3264" y="19228"/>
                  </a:cubicBezTo>
                  <a:cubicBezTo>
                    <a:pt x="3247" y="19258"/>
                    <a:pt x="3292" y="19303"/>
                    <a:pt x="3366" y="19327"/>
                  </a:cubicBezTo>
                  <a:cubicBezTo>
                    <a:pt x="3440" y="19350"/>
                    <a:pt x="3579" y="19442"/>
                    <a:pt x="3676" y="19532"/>
                  </a:cubicBezTo>
                  <a:cubicBezTo>
                    <a:pt x="3773" y="19623"/>
                    <a:pt x="3818" y="19653"/>
                    <a:pt x="3777" y="19596"/>
                  </a:cubicBezTo>
                  <a:cubicBezTo>
                    <a:pt x="3683" y="19467"/>
                    <a:pt x="3779" y="19388"/>
                    <a:pt x="3929" y="19472"/>
                  </a:cubicBezTo>
                  <a:cubicBezTo>
                    <a:pt x="3987" y="19505"/>
                    <a:pt x="4084" y="19551"/>
                    <a:pt x="4145" y="19571"/>
                  </a:cubicBezTo>
                  <a:cubicBezTo>
                    <a:pt x="4230" y="19599"/>
                    <a:pt x="4240" y="19626"/>
                    <a:pt x="4188" y="19692"/>
                  </a:cubicBezTo>
                  <a:cubicBezTo>
                    <a:pt x="4133" y="19761"/>
                    <a:pt x="4181" y="19776"/>
                    <a:pt x="4458" y="19770"/>
                  </a:cubicBezTo>
                  <a:lnTo>
                    <a:pt x="4795" y="19759"/>
                  </a:lnTo>
                  <a:lnTo>
                    <a:pt x="4876" y="20014"/>
                  </a:lnTo>
                  <a:cubicBezTo>
                    <a:pt x="4936" y="20201"/>
                    <a:pt x="5004" y="20282"/>
                    <a:pt x="5139" y="20336"/>
                  </a:cubicBezTo>
                  <a:cubicBezTo>
                    <a:pt x="5242" y="20377"/>
                    <a:pt x="5306" y="20438"/>
                    <a:pt x="5284" y="20474"/>
                  </a:cubicBezTo>
                  <a:cubicBezTo>
                    <a:pt x="5263" y="20511"/>
                    <a:pt x="5276" y="20542"/>
                    <a:pt x="5311" y="20542"/>
                  </a:cubicBezTo>
                  <a:cubicBezTo>
                    <a:pt x="5449" y="20542"/>
                    <a:pt x="5433" y="20351"/>
                    <a:pt x="5281" y="20141"/>
                  </a:cubicBezTo>
                  <a:cubicBezTo>
                    <a:pt x="5094" y="19885"/>
                    <a:pt x="5129" y="19743"/>
                    <a:pt x="5342" y="19890"/>
                  </a:cubicBezTo>
                  <a:cubicBezTo>
                    <a:pt x="5420" y="19944"/>
                    <a:pt x="5510" y="19973"/>
                    <a:pt x="5541" y="19954"/>
                  </a:cubicBezTo>
                  <a:cubicBezTo>
                    <a:pt x="5571" y="19934"/>
                    <a:pt x="5627" y="19958"/>
                    <a:pt x="5665" y="20007"/>
                  </a:cubicBezTo>
                  <a:cubicBezTo>
                    <a:pt x="5704" y="20056"/>
                    <a:pt x="5771" y="20081"/>
                    <a:pt x="5814" y="20064"/>
                  </a:cubicBezTo>
                  <a:cubicBezTo>
                    <a:pt x="5856" y="20046"/>
                    <a:pt x="5947" y="20106"/>
                    <a:pt x="6013" y="20195"/>
                  </a:cubicBezTo>
                  <a:cubicBezTo>
                    <a:pt x="6084" y="20290"/>
                    <a:pt x="6166" y="20340"/>
                    <a:pt x="6218" y="20319"/>
                  </a:cubicBezTo>
                  <a:cubicBezTo>
                    <a:pt x="6273" y="20297"/>
                    <a:pt x="6366" y="20361"/>
                    <a:pt x="6461" y="20489"/>
                  </a:cubicBezTo>
                  <a:cubicBezTo>
                    <a:pt x="6608" y="20685"/>
                    <a:pt x="6619" y="20690"/>
                    <a:pt x="6697" y="20577"/>
                  </a:cubicBezTo>
                  <a:cubicBezTo>
                    <a:pt x="6784" y="20453"/>
                    <a:pt x="6917" y="20486"/>
                    <a:pt x="6917" y="20634"/>
                  </a:cubicBezTo>
                  <a:cubicBezTo>
                    <a:pt x="6917" y="20684"/>
                    <a:pt x="7006" y="20741"/>
                    <a:pt x="7129" y="20765"/>
                  </a:cubicBezTo>
                  <a:cubicBezTo>
                    <a:pt x="7246" y="20788"/>
                    <a:pt x="7354" y="20844"/>
                    <a:pt x="7372" y="20892"/>
                  </a:cubicBezTo>
                  <a:cubicBezTo>
                    <a:pt x="7395" y="20957"/>
                    <a:pt x="7426" y="20963"/>
                    <a:pt x="7483" y="20914"/>
                  </a:cubicBezTo>
                  <a:cubicBezTo>
                    <a:pt x="7562" y="20845"/>
                    <a:pt x="7574" y="20850"/>
                    <a:pt x="7969" y="21066"/>
                  </a:cubicBezTo>
                  <a:cubicBezTo>
                    <a:pt x="8113" y="21145"/>
                    <a:pt x="8188" y="21154"/>
                    <a:pt x="8276" y="21105"/>
                  </a:cubicBezTo>
                  <a:cubicBezTo>
                    <a:pt x="8357" y="21059"/>
                    <a:pt x="8406" y="21058"/>
                    <a:pt x="8434" y="21105"/>
                  </a:cubicBezTo>
                  <a:cubicBezTo>
                    <a:pt x="8456" y="21142"/>
                    <a:pt x="8507" y="21158"/>
                    <a:pt x="8552" y="21140"/>
                  </a:cubicBezTo>
                  <a:cubicBezTo>
                    <a:pt x="8597" y="21122"/>
                    <a:pt x="8648" y="21134"/>
                    <a:pt x="8667" y="21165"/>
                  </a:cubicBezTo>
                  <a:cubicBezTo>
                    <a:pt x="8686" y="21198"/>
                    <a:pt x="8759" y="21199"/>
                    <a:pt x="8835" y="21169"/>
                  </a:cubicBezTo>
                  <a:cubicBezTo>
                    <a:pt x="8908" y="21139"/>
                    <a:pt x="9040" y="21123"/>
                    <a:pt x="9129" y="21133"/>
                  </a:cubicBezTo>
                  <a:cubicBezTo>
                    <a:pt x="9218" y="21143"/>
                    <a:pt x="9308" y="21125"/>
                    <a:pt x="9328" y="21091"/>
                  </a:cubicBezTo>
                  <a:cubicBezTo>
                    <a:pt x="9348" y="21055"/>
                    <a:pt x="9409" y="21083"/>
                    <a:pt x="9473" y="21154"/>
                  </a:cubicBezTo>
                  <a:cubicBezTo>
                    <a:pt x="9542" y="21232"/>
                    <a:pt x="9629" y="21267"/>
                    <a:pt x="9705" y="21247"/>
                  </a:cubicBezTo>
                  <a:cubicBezTo>
                    <a:pt x="9835" y="21211"/>
                    <a:pt x="9868" y="21074"/>
                    <a:pt x="9763" y="21006"/>
                  </a:cubicBezTo>
                  <a:cubicBezTo>
                    <a:pt x="9648" y="20931"/>
                    <a:pt x="9805" y="20835"/>
                    <a:pt x="9955" y="20889"/>
                  </a:cubicBezTo>
                  <a:cubicBezTo>
                    <a:pt x="10032" y="20916"/>
                    <a:pt x="10199" y="20940"/>
                    <a:pt x="10329" y="20942"/>
                  </a:cubicBezTo>
                  <a:cubicBezTo>
                    <a:pt x="10564" y="20945"/>
                    <a:pt x="10569" y="20948"/>
                    <a:pt x="10565" y="21179"/>
                  </a:cubicBezTo>
                  <a:cubicBezTo>
                    <a:pt x="10561" y="21442"/>
                    <a:pt x="10575" y="21455"/>
                    <a:pt x="10724" y="21314"/>
                  </a:cubicBezTo>
                  <a:cubicBezTo>
                    <a:pt x="10827" y="21216"/>
                    <a:pt x="10988" y="21247"/>
                    <a:pt x="10926" y="21353"/>
                  </a:cubicBezTo>
                  <a:cubicBezTo>
                    <a:pt x="10909" y="21382"/>
                    <a:pt x="10925" y="21427"/>
                    <a:pt x="10963" y="21452"/>
                  </a:cubicBezTo>
                  <a:cubicBezTo>
                    <a:pt x="11003" y="21478"/>
                    <a:pt x="11015" y="21468"/>
                    <a:pt x="10994" y="21431"/>
                  </a:cubicBezTo>
                  <a:cubicBezTo>
                    <a:pt x="10941" y="21342"/>
                    <a:pt x="11169" y="21140"/>
                    <a:pt x="11257" y="21197"/>
                  </a:cubicBezTo>
                  <a:cubicBezTo>
                    <a:pt x="11296" y="21223"/>
                    <a:pt x="11403" y="21242"/>
                    <a:pt x="11496" y="21239"/>
                  </a:cubicBezTo>
                  <a:cubicBezTo>
                    <a:pt x="11589" y="21237"/>
                    <a:pt x="11682" y="21262"/>
                    <a:pt x="11702" y="21296"/>
                  </a:cubicBezTo>
                  <a:cubicBezTo>
                    <a:pt x="11725" y="21335"/>
                    <a:pt x="11768" y="21331"/>
                    <a:pt x="11820" y="21286"/>
                  </a:cubicBezTo>
                  <a:cubicBezTo>
                    <a:pt x="11885" y="21229"/>
                    <a:pt x="11916" y="21249"/>
                    <a:pt x="11972" y="21378"/>
                  </a:cubicBezTo>
                  <a:cubicBezTo>
                    <a:pt x="12058" y="21577"/>
                    <a:pt x="12092" y="21584"/>
                    <a:pt x="12069" y="21399"/>
                  </a:cubicBezTo>
                  <a:cubicBezTo>
                    <a:pt x="12060" y="21322"/>
                    <a:pt x="12080" y="21246"/>
                    <a:pt x="12113" y="21232"/>
                  </a:cubicBezTo>
                  <a:cubicBezTo>
                    <a:pt x="12146" y="21219"/>
                    <a:pt x="12199" y="21172"/>
                    <a:pt x="12231" y="21126"/>
                  </a:cubicBezTo>
                  <a:cubicBezTo>
                    <a:pt x="12280" y="21057"/>
                    <a:pt x="12317" y="21059"/>
                    <a:pt x="12440" y="21133"/>
                  </a:cubicBezTo>
                  <a:cubicBezTo>
                    <a:pt x="12836" y="21373"/>
                    <a:pt x="12851" y="21375"/>
                    <a:pt x="12960" y="21275"/>
                  </a:cubicBezTo>
                  <a:cubicBezTo>
                    <a:pt x="13017" y="21222"/>
                    <a:pt x="13096" y="21195"/>
                    <a:pt x="13138" y="21211"/>
                  </a:cubicBezTo>
                  <a:cubicBezTo>
                    <a:pt x="13180" y="21227"/>
                    <a:pt x="13254" y="21206"/>
                    <a:pt x="13300" y="21165"/>
                  </a:cubicBezTo>
                  <a:cubicBezTo>
                    <a:pt x="13347" y="21125"/>
                    <a:pt x="13414" y="21111"/>
                    <a:pt x="13449" y="21133"/>
                  </a:cubicBezTo>
                  <a:cubicBezTo>
                    <a:pt x="13511" y="21174"/>
                    <a:pt x="13798" y="20986"/>
                    <a:pt x="13998" y="20775"/>
                  </a:cubicBezTo>
                  <a:cubicBezTo>
                    <a:pt x="14065" y="20705"/>
                    <a:pt x="14154" y="20676"/>
                    <a:pt x="14238" y="20698"/>
                  </a:cubicBezTo>
                  <a:cubicBezTo>
                    <a:pt x="14337" y="20724"/>
                    <a:pt x="14436" y="20670"/>
                    <a:pt x="14632" y="20478"/>
                  </a:cubicBezTo>
                  <a:cubicBezTo>
                    <a:pt x="14795" y="20319"/>
                    <a:pt x="14914" y="20243"/>
                    <a:pt x="14949" y="20280"/>
                  </a:cubicBezTo>
                  <a:cubicBezTo>
                    <a:pt x="15030" y="20365"/>
                    <a:pt x="15299" y="20205"/>
                    <a:pt x="15458" y="19979"/>
                  </a:cubicBezTo>
                  <a:cubicBezTo>
                    <a:pt x="15532" y="19874"/>
                    <a:pt x="15622" y="19805"/>
                    <a:pt x="15654" y="19826"/>
                  </a:cubicBezTo>
                  <a:cubicBezTo>
                    <a:pt x="15686" y="19847"/>
                    <a:pt x="15804" y="19789"/>
                    <a:pt x="15917" y="19699"/>
                  </a:cubicBezTo>
                  <a:cubicBezTo>
                    <a:pt x="16030" y="19608"/>
                    <a:pt x="16146" y="19552"/>
                    <a:pt x="16177" y="19571"/>
                  </a:cubicBezTo>
                  <a:cubicBezTo>
                    <a:pt x="16207" y="19591"/>
                    <a:pt x="16251" y="19578"/>
                    <a:pt x="16271" y="19543"/>
                  </a:cubicBezTo>
                  <a:cubicBezTo>
                    <a:pt x="16292" y="19508"/>
                    <a:pt x="16375" y="19479"/>
                    <a:pt x="16457" y="19479"/>
                  </a:cubicBezTo>
                  <a:cubicBezTo>
                    <a:pt x="16578" y="19479"/>
                    <a:pt x="16594" y="19463"/>
                    <a:pt x="16548" y="19376"/>
                  </a:cubicBezTo>
                  <a:cubicBezTo>
                    <a:pt x="16477" y="19245"/>
                    <a:pt x="16778" y="18900"/>
                    <a:pt x="16915" y="18955"/>
                  </a:cubicBezTo>
                  <a:cubicBezTo>
                    <a:pt x="16964" y="18975"/>
                    <a:pt x="17136" y="18890"/>
                    <a:pt x="17303" y="18767"/>
                  </a:cubicBezTo>
                  <a:cubicBezTo>
                    <a:pt x="17497" y="18624"/>
                    <a:pt x="17639" y="18560"/>
                    <a:pt x="17704" y="18587"/>
                  </a:cubicBezTo>
                  <a:cubicBezTo>
                    <a:pt x="17781" y="18618"/>
                    <a:pt x="17797" y="18604"/>
                    <a:pt x="17768" y="18526"/>
                  </a:cubicBezTo>
                  <a:cubicBezTo>
                    <a:pt x="17745" y="18463"/>
                    <a:pt x="17770" y="18398"/>
                    <a:pt x="17832" y="18360"/>
                  </a:cubicBezTo>
                  <a:cubicBezTo>
                    <a:pt x="17888" y="18326"/>
                    <a:pt x="17912" y="18297"/>
                    <a:pt x="17883" y="18296"/>
                  </a:cubicBezTo>
                  <a:cubicBezTo>
                    <a:pt x="17855" y="18295"/>
                    <a:pt x="17862" y="18256"/>
                    <a:pt x="17900" y="18208"/>
                  </a:cubicBezTo>
                  <a:cubicBezTo>
                    <a:pt x="17938" y="18160"/>
                    <a:pt x="18016" y="18135"/>
                    <a:pt x="18075" y="18151"/>
                  </a:cubicBezTo>
                  <a:cubicBezTo>
                    <a:pt x="18135" y="18167"/>
                    <a:pt x="18200" y="18143"/>
                    <a:pt x="18217" y="18098"/>
                  </a:cubicBezTo>
                  <a:cubicBezTo>
                    <a:pt x="18236" y="18045"/>
                    <a:pt x="18339" y="18017"/>
                    <a:pt x="18500" y="18020"/>
                  </a:cubicBezTo>
                  <a:cubicBezTo>
                    <a:pt x="18676" y="18023"/>
                    <a:pt x="18791" y="17987"/>
                    <a:pt x="18868" y="17907"/>
                  </a:cubicBezTo>
                  <a:cubicBezTo>
                    <a:pt x="18936" y="17835"/>
                    <a:pt x="19023" y="17803"/>
                    <a:pt x="19090" y="17825"/>
                  </a:cubicBezTo>
                  <a:cubicBezTo>
                    <a:pt x="19212" y="17866"/>
                    <a:pt x="19311" y="17765"/>
                    <a:pt x="19212" y="17701"/>
                  </a:cubicBezTo>
                  <a:cubicBezTo>
                    <a:pt x="19174" y="17677"/>
                    <a:pt x="19222" y="17566"/>
                    <a:pt x="19333" y="17418"/>
                  </a:cubicBezTo>
                  <a:cubicBezTo>
                    <a:pt x="19434" y="17284"/>
                    <a:pt x="19502" y="17150"/>
                    <a:pt x="19485" y="17120"/>
                  </a:cubicBezTo>
                  <a:cubicBezTo>
                    <a:pt x="19467" y="17090"/>
                    <a:pt x="19522" y="16971"/>
                    <a:pt x="19606" y="16855"/>
                  </a:cubicBezTo>
                  <a:cubicBezTo>
                    <a:pt x="19795" y="16593"/>
                    <a:pt x="20102" y="15929"/>
                    <a:pt x="20102" y="15785"/>
                  </a:cubicBezTo>
                  <a:cubicBezTo>
                    <a:pt x="20102" y="15727"/>
                    <a:pt x="20144" y="15656"/>
                    <a:pt x="20196" y="15626"/>
                  </a:cubicBezTo>
                  <a:cubicBezTo>
                    <a:pt x="20254" y="15592"/>
                    <a:pt x="20297" y="15472"/>
                    <a:pt x="20304" y="15325"/>
                  </a:cubicBezTo>
                  <a:cubicBezTo>
                    <a:pt x="20311" y="15190"/>
                    <a:pt x="20363" y="15009"/>
                    <a:pt x="20419" y="14921"/>
                  </a:cubicBezTo>
                  <a:cubicBezTo>
                    <a:pt x="20475" y="14832"/>
                    <a:pt x="20502" y="14742"/>
                    <a:pt x="20483" y="14722"/>
                  </a:cubicBezTo>
                  <a:cubicBezTo>
                    <a:pt x="20464" y="14702"/>
                    <a:pt x="20478" y="14629"/>
                    <a:pt x="20513" y="14559"/>
                  </a:cubicBezTo>
                  <a:cubicBezTo>
                    <a:pt x="20557" y="14474"/>
                    <a:pt x="20558" y="14419"/>
                    <a:pt x="20517" y="14393"/>
                  </a:cubicBezTo>
                  <a:cubicBezTo>
                    <a:pt x="20483" y="14371"/>
                    <a:pt x="20478" y="14324"/>
                    <a:pt x="20503" y="14283"/>
                  </a:cubicBezTo>
                  <a:cubicBezTo>
                    <a:pt x="20528" y="14243"/>
                    <a:pt x="20575" y="14095"/>
                    <a:pt x="20608" y="13957"/>
                  </a:cubicBezTo>
                  <a:cubicBezTo>
                    <a:pt x="20677" y="13665"/>
                    <a:pt x="20774" y="13640"/>
                    <a:pt x="20817" y="13901"/>
                  </a:cubicBezTo>
                  <a:cubicBezTo>
                    <a:pt x="20857" y="14141"/>
                    <a:pt x="21004" y="14138"/>
                    <a:pt x="21090" y="13897"/>
                  </a:cubicBezTo>
                  <a:cubicBezTo>
                    <a:pt x="21127" y="13793"/>
                    <a:pt x="21185" y="13716"/>
                    <a:pt x="21218" y="13724"/>
                  </a:cubicBezTo>
                  <a:cubicBezTo>
                    <a:pt x="21318" y="13746"/>
                    <a:pt x="21349" y="13568"/>
                    <a:pt x="21252" y="13529"/>
                  </a:cubicBezTo>
                  <a:cubicBezTo>
                    <a:pt x="21189" y="13504"/>
                    <a:pt x="21174" y="13450"/>
                    <a:pt x="21205" y="13352"/>
                  </a:cubicBezTo>
                  <a:cubicBezTo>
                    <a:pt x="21228" y="13274"/>
                    <a:pt x="21254" y="13155"/>
                    <a:pt x="21262" y="13086"/>
                  </a:cubicBezTo>
                  <a:cubicBezTo>
                    <a:pt x="21303" y="12721"/>
                    <a:pt x="21358" y="12465"/>
                    <a:pt x="21407" y="12402"/>
                  </a:cubicBezTo>
                  <a:cubicBezTo>
                    <a:pt x="21437" y="12364"/>
                    <a:pt x="21479" y="12235"/>
                    <a:pt x="21498" y="12119"/>
                  </a:cubicBezTo>
                  <a:cubicBezTo>
                    <a:pt x="21518" y="12003"/>
                    <a:pt x="21545" y="11886"/>
                    <a:pt x="21562" y="11857"/>
                  </a:cubicBezTo>
                  <a:cubicBezTo>
                    <a:pt x="21579" y="11828"/>
                    <a:pt x="21578" y="11807"/>
                    <a:pt x="21559" y="11807"/>
                  </a:cubicBezTo>
                  <a:cubicBezTo>
                    <a:pt x="21540" y="11807"/>
                    <a:pt x="21498" y="11882"/>
                    <a:pt x="21464" y="11974"/>
                  </a:cubicBezTo>
                  <a:cubicBezTo>
                    <a:pt x="21408" y="12130"/>
                    <a:pt x="21397" y="12133"/>
                    <a:pt x="21302" y="12034"/>
                  </a:cubicBezTo>
                  <a:cubicBezTo>
                    <a:pt x="21222" y="11950"/>
                    <a:pt x="21217" y="11907"/>
                    <a:pt x="21272" y="11815"/>
                  </a:cubicBezTo>
                  <a:cubicBezTo>
                    <a:pt x="21310" y="11751"/>
                    <a:pt x="21333" y="11645"/>
                    <a:pt x="21323" y="11581"/>
                  </a:cubicBezTo>
                  <a:cubicBezTo>
                    <a:pt x="21313" y="11516"/>
                    <a:pt x="21354" y="11377"/>
                    <a:pt x="21414" y="11273"/>
                  </a:cubicBezTo>
                  <a:cubicBezTo>
                    <a:pt x="21530" y="11070"/>
                    <a:pt x="21514" y="10854"/>
                    <a:pt x="21370" y="10678"/>
                  </a:cubicBezTo>
                  <a:cubicBezTo>
                    <a:pt x="21310" y="10604"/>
                    <a:pt x="21301" y="10535"/>
                    <a:pt x="21343" y="10419"/>
                  </a:cubicBezTo>
                  <a:cubicBezTo>
                    <a:pt x="21384" y="10305"/>
                    <a:pt x="21377" y="10226"/>
                    <a:pt x="21319" y="10143"/>
                  </a:cubicBezTo>
                  <a:cubicBezTo>
                    <a:pt x="21275" y="10079"/>
                    <a:pt x="21262" y="10000"/>
                    <a:pt x="21289" y="9966"/>
                  </a:cubicBezTo>
                  <a:cubicBezTo>
                    <a:pt x="21362" y="9871"/>
                    <a:pt x="21403" y="9438"/>
                    <a:pt x="21343" y="9399"/>
                  </a:cubicBezTo>
                  <a:cubicBezTo>
                    <a:pt x="21263" y="9347"/>
                    <a:pt x="21278" y="8911"/>
                    <a:pt x="21363" y="8811"/>
                  </a:cubicBezTo>
                  <a:cubicBezTo>
                    <a:pt x="21426" y="8738"/>
                    <a:pt x="21424" y="8737"/>
                    <a:pt x="21343" y="8800"/>
                  </a:cubicBezTo>
                  <a:cubicBezTo>
                    <a:pt x="21218" y="8899"/>
                    <a:pt x="21090" y="8764"/>
                    <a:pt x="21174" y="8623"/>
                  </a:cubicBezTo>
                  <a:cubicBezTo>
                    <a:pt x="21280" y="8448"/>
                    <a:pt x="21233" y="8240"/>
                    <a:pt x="21046" y="8057"/>
                  </a:cubicBezTo>
                  <a:cubicBezTo>
                    <a:pt x="20889" y="7903"/>
                    <a:pt x="20864" y="7841"/>
                    <a:pt x="20891" y="7663"/>
                  </a:cubicBezTo>
                  <a:cubicBezTo>
                    <a:pt x="20910" y="7538"/>
                    <a:pt x="20889" y="7382"/>
                    <a:pt x="20837" y="7277"/>
                  </a:cubicBezTo>
                  <a:cubicBezTo>
                    <a:pt x="20790" y="7181"/>
                    <a:pt x="20760" y="7061"/>
                    <a:pt x="20770" y="7008"/>
                  </a:cubicBezTo>
                  <a:cubicBezTo>
                    <a:pt x="20779" y="6956"/>
                    <a:pt x="20723" y="6845"/>
                    <a:pt x="20648" y="6760"/>
                  </a:cubicBezTo>
                  <a:cubicBezTo>
                    <a:pt x="20573" y="6675"/>
                    <a:pt x="20525" y="6574"/>
                    <a:pt x="20537" y="6537"/>
                  </a:cubicBezTo>
                  <a:cubicBezTo>
                    <a:pt x="20574" y="6430"/>
                    <a:pt x="20317" y="5974"/>
                    <a:pt x="20220" y="5974"/>
                  </a:cubicBezTo>
                  <a:cubicBezTo>
                    <a:pt x="20169" y="5974"/>
                    <a:pt x="20130" y="5915"/>
                    <a:pt x="20129" y="5836"/>
                  </a:cubicBezTo>
                  <a:cubicBezTo>
                    <a:pt x="20127" y="5686"/>
                    <a:pt x="20068" y="5599"/>
                    <a:pt x="19967" y="5599"/>
                  </a:cubicBezTo>
                  <a:cubicBezTo>
                    <a:pt x="19891" y="5599"/>
                    <a:pt x="19794" y="5260"/>
                    <a:pt x="19836" y="5142"/>
                  </a:cubicBezTo>
                  <a:cubicBezTo>
                    <a:pt x="19851" y="5097"/>
                    <a:pt x="19837" y="5079"/>
                    <a:pt x="19805" y="5099"/>
                  </a:cubicBezTo>
                  <a:cubicBezTo>
                    <a:pt x="19689" y="5175"/>
                    <a:pt x="19533" y="4584"/>
                    <a:pt x="19640" y="4472"/>
                  </a:cubicBezTo>
                  <a:cubicBezTo>
                    <a:pt x="19679" y="4431"/>
                    <a:pt x="19528" y="4092"/>
                    <a:pt x="19448" y="4040"/>
                  </a:cubicBezTo>
                  <a:cubicBezTo>
                    <a:pt x="19419" y="4022"/>
                    <a:pt x="19383" y="4032"/>
                    <a:pt x="19363" y="4065"/>
                  </a:cubicBezTo>
                  <a:cubicBezTo>
                    <a:pt x="19344" y="4097"/>
                    <a:pt x="19354" y="4143"/>
                    <a:pt x="19387" y="4164"/>
                  </a:cubicBezTo>
                  <a:cubicBezTo>
                    <a:pt x="19482" y="4226"/>
                    <a:pt x="19460" y="4309"/>
                    <a:pt x="19326" y="4384"/>
                  </a:cubicBezTo>
                  <a:cubicBezTo>
                    <a:pt x="19175" y="4469"/>
                    <a:pt x="19070" y="4392"/>
                    <a:pt x="18935" y="4093"/>
                  </a:cubicBezTo>
                  <a:cubicBezTo>
                    <a:pt x="18883" y="3978"/>
                    <a:pt x="18820" y="3899"/>
                    <a:pt x="18794" y="3916"/>
                  </a:cubicBezTo>
                  <a:cubicBezTo>
                    <a:pt x="18767" y="3933"/>
                    <a:pt x="18685" y="3866"/>
                    <a:pt x="18608" y="3771"/>
                  </a:cubicBezTo>
                  <a:cubicBezTo>
                    <a:pt x="18532" y="3676"/>
                    <a:pt x="18361" y="3541"/>
                    <a:pt x="18230" y="3470"/>
                  </a:cubicBezTo>
                  <a:cubicBezTo>
                    <a:pt x="18003" y="3346"/>
                    <a:pt x="17992" y="3327"/>
                    <a:pt x="17991" y="3034"/>
                  </a:cubicBezTo>
                  <a:cubicBezTo>
                    <a:pt x="17990" y="2866"/>
                    <a:pt x="18014" y="2696"/>
                    <a:pt x="18042" y="2655"/>
                  </a:cubicBezTo>
                  <a:cubicBezTo>
                    <a:pt x="18069" y="2614"/>
                    <a:pt x="18082" y="2530"/>
                    <a:pt x="18072" y="2468"/>
                  </a:cubicBezTo>
                  <a:cubicBezTo>
                    <a:pt x="18062" y="2405"/>
                    <a:pt x="18077" y="2319"/>
                    <a:pt x="18102" y="2276"/>
                  </a:cubicBezTo>
                  <a:cubicBezTo>
                    <a:pt x="18175" y="2155"/>
                    <a:pt x="18376" y="2294"/>
                    <a:pt x="18348" y="2446"/>
                  </a:cubicBezTo>
                  <a:cubicBezTo>
                    <a:pt x="18334" y="2524"/>
                    <a:pt x="18359" y="2574"/>
                    <a:pt x="18412" y="2574"/>
                  </a:cubicBezTo>
                  <a:cubicBezTo>
                    <a:pt x="18459" y="2574"/>
                    <a:pt x="18530" y="2629"/>
                    <a:pt x="18571" y="2698"/>
                  </a:cubicBezTo>
                  <a:cubicBezTo>
                    <a:pt x="18612" y="2766"/>
                    <a:pt x="18676" y="2822"/>
                    <a:pt x="18716" y="2822"/>
                  </a:cubicBezTo>
                  <a:cubicBezTo>
                    <a:pt x="18756" y="2822"/>
                    <a:pt x="18811" y="2863"/>
                    <a:pt x="18837" y="2910"/>
                  </a:cubicBezTo>
                  <a:cubicBezTo>
                    <a:pt x="18864" y="2958"/>
                    <a:pt x="18937" y="3007"/>
                    <a:pt x="19003" y="3020"/>
                  </a:cubicBezTo>
                  <a:cubicBezTo>
                    <a:pt x="19068" y="3033"/>
                    <a:pt x="19123" y="3071"/>
                    <a:pt x="19124" y="3105"/>
                  </a:cubicBezTo>
                  <a:cubicBezTo>
                    <a:pt x="19125" y="3139"/>
                    <a:pt x="19156" y="3221"/>
                    <a:pt x="19195" y="3289"/>
                  </a:cubicBezTo>
                  <a:lnTo>
                    <a:pt x="19266" y="3413"/>
                  </a:lnTo>
                  <a:lnTo>
                    <a:pt x="19269" y="3289"/>
                  </a:lnTo>
                  <a:cubicBezTo>
                    <a:pt x="19270" y="3140"/>
                    <a:pt x="19059" y="2837"/>
                    <a:pt x="18999" y="2900"/>
                  </a:cubicBezTo>
                  <a:cubicBezTo>
                    <a:pt x="18976" y="2924"/>
                    <a:pt x="18861" y="2856"/>
                    <a:pt x="18743" y="2747"/>
                  </a:cubicBezTo>
                  <a:cubicBezTo>
                    <a:pt x="18573" y="2590"/>
                    <a:pt x="18528" y="2503"/>
                    <a:pt x="18527" y="2326"/>
                  </a:cubicBezTo>
                  <a:cubicBezTo>
                    <a:pt x="18527" y="2129"/>
                    <a:pt x="18503" y="2098"/>
                    <a:pt x="18328" y="2039"/>
                  </a:cubicBezTo>
                  <a:cubicBezTo>
                    <a:pt x="18220" y="2002"/>
                    <a:pt x="18108" y="1932"/>
                    <a:pt x="18079" y="1883"/>
                  </a:cubicBezTo>
                  <a:cubicBezTo>
                    <a:pt x="18021" y="1788"/>
                    <a:pt x="18020" y="1786"/>
                    <a:pt x="17998" y="1993"/>
                  </a:cubicBezTo>
                  <a:cubicBezTo>
                    <a:pt x="17990" y="2069"/>
                    <a:pt x="17912" y="2207"/>
                    <a:pt x="17826" y="2298"/>
                  </a:cubicBezTo>
                  <a:lnTo>
                    <a:pt x="17671" y="2464"/>
                  </a:lnTo>
                  <a:lnTo>
                    <a:pt x="17610" y="2301"/>
                  </a:lnTo>
                  <a:cubicBezTo>
                    <a:pt x="17538" y="2101"/>
                    <a:pt x="17370" y="1920"/>
                    <a:pt x="17252" y="1915"/>
                  </a:cubicBezTo>
                  <a:cubicBezTo>
                    <a:pt x="17203" y="1913"/>
                    <a:pt x="17059" y="1863"/>
                    <a:pt x="16932" y="1805"/>
                  </a:cubicBezTo>
                  <a:cubicBezTo>
                    <a:pt x="16806" y="1747"/>
                    <a:pt x="16684" y="1699"/>
                    <a:pt x="16662" y="1699"/>
                  </a:cubicBezTo>
                  <a:cubicBezTo>
                    <a:pt x="16641" y="1699"/>
                    <a:pt x="16537" y="1615"/>
                    <a:pt x="16430" y="1511"/>
                  </a:cubicBezTo>
                  <a:cubicBezTo>
                    <a:pt x="16322" y="1408"/>
                    <a:pt x="16210" y="1338"/>
                    <a:pt x="16183" y="1355"/>
                  </a:cubicBezTo>
                  <a:cubicBezTo>
                    <a:pt x="16157" y="1373"/>
                    <a:pt x="16104" y="1344"/>
                    <a:pt x="16065" y="1295"/>
                  </a:cubicBezTo>
                  <a:cubicBezTo>
                    <a:pt x="16015" y="1231"/>
                    <a:pt x="15956" y="1223"/>
                    <a:pt x="15856" y="1263"/>
                  </a:cubicBezTo>
                  <a:cubicBezTo>
                    <a:pt x="15740" y="1310"/>
                    <a:pt x="15672" y="1279"/>
                    <a:pt x="15458" y="1083"/>
                  </a:cubicBezTo>
                  <a:cubicBezTo>
                    <a:pt x="15254" y="895"/>
                    <a:pt x="15172" y="855"/>
                    <a:pt x="15054" y="888"/>
                  </a:cubicBezTo>
                  <a:cubicBezTo>
                    <a:pt x="14854" y="943"/>
                    <a:pt x="14609" y="872"/>
                    <a:pt x="14609" y="760"/>
                  </a:cubicBezTo>
                  <a:cubicBezTo>
                    <a:pt x="14609" y="696"/>
                    <a:pt x="14674" y="669"/>
                    <a:pt x="14831" y="672"/>
                  </a:cubicBezTo>
                  <a:cubicBezTo>
                    <a:pt x="15055" y="676"/>
                    <a:pt x="15055" y="565"/>
                    <a:pt x="14831" y="548"/>
                  </a:cubicBezTo>
                  <a:cubicBezTo>
                    <a:pt x="14772" y="543"/>
                    <a:pt x="14691" y="518"/>
                    <a:pt x="14649" y="491"/>
                  </a:cubicBezTo>
                  <a:cubicBezTo>
                    <a:pt x="14607" y="464"/>
                    <a:pt x="14538" y="470"/>
                    <a:pt x="14497" y="505"/>
                  </a:cubicBezTo>
                  <a:cubicBezTo>
                    <a:pt x="14403" y="587"/>
                    <a:pt x="13917" y="705"/>
                    <a:pt x="13850" y="661"/>
                  </a:cubicBezTo>
                  <a:cubicBezTo>
                    <a:pt x="13822" y="643"/>
                    <a:pt x="13834" y="584"/>
                    <a:pt x="13877" y="530"/>
                  </a:cubicBezTo>
                  <a:cubicBezTo>
                    <a:pt x="13945" y="443"/>
                    <a:pt x="13940" y="440"/>
                    <a:pt x="13823" y="505"/>
                  </a:cubicBezTo>
                  <a:cubicBezTo>
                    <a:pt x="13750" y="546"/>
                    <a:pt x="13663" y="633"/>
                    <a:pt x="13631" y="697"/>
                  </a:cubicBezTo>
                  <a:cubicBezTo>
                    <a:pt x="13548" y="860"/>
                    <a:pt x="13195" y="892"/>
                    <a:pt x="13020" y="753"/>
                  </a:cubicBezTo>
                  <a:cubicBezTo>
                    <a:pt x="12913" y="668"/>
                    <a:pt x="12900" y="628"/>
                    <a:pt x="12956" y="569"/>
                  </a:cubicBezTo>
                  <a:cubicBezTo>
                    <a:pt x="13012" y="510"/>
                    <a:pt x="13050" y="510"/>
                    <a:pt x="13121" y="573"/>
                  </a:cubicBezTo>
                  <a:cubicBezTo>
                    <a:pt x="13172" y="617"/>
                    <a:pt x="13212" y="631"/>
                    <a:pt x="13212" y="605"/>
                  </a:cubicBezTo>
                  <a:cubicBezTo>
                    <a:pt x="13212" y="578"/>
                    <a:pt x="13172" y="526"/>
                    <a:pt x="13121" y="488"/>
                  </a:cubicBezTo>
                  <a:cubicBezTo>
                    <a:pt x="13071" y="449"/>
                    <a:pt x="13025" y="350"/>
                    <a:pt x="13020" y="265"/>
                  </a:cubicBezTo>
                  <a:cubicBezTo>
                    <a:pt x="13011" y="83"/>
                    <a:pt x="12959" y="-16"/>
                    <a:pt x="12892" y="2"/>
                  </a:cubicBezTo>
                  <a:close/>
                  <a:moveTo>
                    <a:pt x="17104" y="1228"/>
                  </a:moveTo>
                  <a:cubicBezTo>
                    <a:pt x="17094" y="1232"/>
                    <a:pt x="17094" y="1246"/>
                    <a:pt x="17104" y="1263"/>
                  </a:cubicBezTo>
                  <a:cubicBezTo>
                    <a:pt x="17124" y="1297"/>
                    <a:pt x="17164" y="1324"/>
                    <a:pt x="17195" y="1324"/>
                  </a:cubicBezTo>
                  <a:cubicBezTo>
                    <a:pt x="17281" y="1324"/>
                    <a:pt x="17261" y="1280"/>
                    <a:pt x="17158" y="1239"/>
                  </a:cubicBezTo>
                  <a:cubicBezTo>
                    <a:pt x="17132" y="1228"/>
                    <a:pt x="17114" y="1224"/>
                    <a:pt x="17104" y="1228"/>
                  </a:cubicBezTo>
                  <a:close/>
                  <a:moveTo>
                    <a:pt x="17607" y="1557"/>
                  </a:moveTo>
                  <a:cubicBezTo>
                    <a:pt x="17541" y="1539"/>
                    <a:pt x="17504" y="1547"/>
                    <a:pt x="17522" y="1579"/>
                  </a:cubicBezTo>
                  <a:cubicBezTo>
                    <a:pt x="17541" y="1610"/>
                    <a:pt x="17593" y="1635"/>
                    <a:pt x="17640" y="1635"/>
                  </a:cubicBezTo>
                  <a:cubicBezTo>
                    <a:pt x="17763" y="1635"/>
                    <a:pt x="17745" y="1595"/>
                    <a:pt x="17607" y="1557"/>
                  </a:cubicBezTo>
                  <a:close/>
                  <a:moveTo>
                    <a:pt x="19552" y="3445"/>
                  </a:moveTo>
                  <a:cubicBezTo>
                    <a:pt x="19430" y="3445"/>
                    <a:pt x="19429" y="3451"/>
                    <a:pt x="19505" y="3661"/>
                  </a:cubicBezTo>
                  <a:cubicBezTo>
                    <a:pt x="19584" y="3878"/>
                    <a:pt x="19673" y="3862"/>
                    <a:pt x="19664" y="3633"/>
                  </a:cubicBezTo>
                  <a:cubicBezTo>
                    <a:pt x="19658" y="3499"/>
                    <a:pt x="19627" y="3445"/>
                    <a:pt x="19552" y="3445"/>
                  </a:cubicBezTo>
                  <a:close/>
                  <a:moveTo>
                    <a:pt x="19869" y="3803"/>
                  </a:moveTo>
                  <a:cubicBezTo>
                    <a:pt x="19787" y="3780"/>
                    <a:pt x="19767" y="3802"/>
                    <a:pt x="19788" y="3888"/>
                  </a:cubicBezTo>
                  <a:cubicBezTo>
                    <a:pt x="19804" y="3950"/>
                    <a:pt x="19873" y="4011"/>
                    <a:pt x="19943" y="4022"/>
                  </a:cubicBezTo>
                  <a:cubicBezTo>
                    <a:pt x="20014" y="4034"/>
                    <a:pt x="20082" y="4035"/>
                    <a:pt x="20095" y="4026"/>
                  </a:cubicBezTo>
                  <a:cubicBezTo>
                    <a:pt x="20141" y="3994"/>
                    <a:pt x="19977" y="3832"/>
                    <a:pt x="19869" y="3803"/>
                  </a:cubicBezTo>
                  <a:close/>
                  <a:moveTo>
                    <a:pt x="20706" y="5032"/>
                  </a:moveTo>
                  <a:cubicBezTo>
                    <a:pt x="20677" y="5050"/>
                    <a:pt x="20666" y="5137"/>
                    <a:pt x="20682" y="5223"/>
                  </a:cubicBezTo>
                  <a:cubicBezTo>
                    <a:pt x="20718" y="5418"/>
                    <a:pt x="20802" y="5433"/>
                    <a:pt x="20783" y="5241"/>
                  </a:cubicBezTo>
                  <a:cubicBezTo>
                    <a:pt x="20760" y="5009"/>
                    <a:pt x="20759" y="4997"/>
                    <a:pt x="20706" y="5032"/>
                  </a:cubicBezTo>
                  <a:close/>
                  <a:moveTo>
                    <a:pt x="21211" y="7253"/>
                  </a:moveTo>
                  <a:cubicBezTo>
                    <a:pt x="21178" y="7253"/>
                    <a:pt x="21212" y="7323"/>
                    <a:pt x="21289" y="7408"/>
                  </a:cubicBezTo>
                  <a:cubicBezTo>
                    <a:pt x="21366" y="7494"/>
                    <a:pt x="21442" y="7549"/>
                    <a:pt x="21458" y="7532"/>
                  </a:cubicBezTo>
                  <a:cubicBezTo>
                    <a:pt x="21497" y="7491"/>
                    <a:pt x="21287" y="7253"/>
                    <a:pt x="21211" y="7253"/>
                  </a:cubicBezTo>
                  <a:close/>
                  <a:moveTo>
                    <a:pt x="1265" y="15863"/>
                  </a:moveTo>
                  <a:cubicBezTo>
                    <a:pt x="1232" y="15863"/>
                    <a:pt x="1221" y="15889"/>
                    <a:pt x="1241" y="15923"/>
                  </a:cubicBezTo>
                  <a:cubicBezTo>
                    <a:pt x="1261" y="15957"/>
                    <a:pt x="1306" y="15987"/>
                    <a:pt x="1339" y="15987"/>
                  </a:cubicBezTo>
                  <a:cubicBezTo>
                    <a:pt x="1372" y="15987"/>
                    <a:pt x="1383" y="15957"/>
                    <a:pt x="1362" y="15923"/>
                  </a:cubicBezTo>
                  <a:cubicBezTo>
                    <a:pt x="1342" y="15889"/>
                    <a:pt x="1297" y="15863"/>
                    <a:pt x="1265" y="1586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444" name="A phonon:"/>
          <p:cNvSpPr txBox="1"/>
          <p:nvPr/>
        </p:nvSpPr>
        <p:spPr>
          <a:xfrm>
            <a:off x="5326210" y="2724358"/>
            <a:ext cx="2051325" cy="55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400" u="sng"/>
            </a:lvl1pPr>
          </a:lstStyle>
          <a:p>
            <a:r>
              <a:t>A phonon:</a:t>
            </a:r>
          </a:p>
        </p:txBody>
      </p:sp>
      <p:sp>
        <p:nvSpPr>
          <p:cNvPr id="445" name="A crystal bouncing:"/>
          <p:cNvSpPr txBox="1"/>
          <p:nvPr/>
        </p:nvSpPr>
        <p:spPr>
          <a:xfrm>
            <a:off x="4602193" y="5684212"/>
            <a:ext cx="3822628" cy="55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400" u="sng"/>
            </a:lvl1pPr>
          </a:lstStyle>
          <a:p>
            <a:r>
              <a:t>A crystal bouncing:</a:t>
            </a:r>
          </a:p>
        </p:txBody>
      </p:sp>
      <p:sp>
        <p:nvSpPr>
          <p:cNvPr id="446" name="By focusing on phonons, we already “integrated out” the part that “has to be” conserved."/>
          <p:cNvSpPr txBox="1"/>
          <p:nvPr/>
        </p:nvSpPr>
        <p:spPr>
          <a:xfrm>
            <a:off x="508000" y="3481074"/>
            <a:ext cx="11612241" cy="1098501"/>
          </a:xfrm>
          <a:prstGeom prst="rect">
            <a:avLst/>
          </a:prstGeom>
          <a:solidFill>
            <a:srgbClr val="E0EA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r>
              <a:t>By focusing on phonons, we already “integrated out” the part that “has to be” conserved.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7" name="However, this is a cop-out. In the sites-based EFT, naively, momentum should be conserved if  ."/>
              <p:cNvSpPr txBox="1"/>
              <p:nvPr/>
            </p:nvSpPr>
            <p:spPr>
              <a:xfrm>
                <a:off x="508000" y="5141903"/>
                <a:ext cx="11612241" cy="1196994"/>
              </a:xfrm>
              <a:prstGeom prst="rect">
                <a:avLst/>
              </a:prstGeom>
              <a:solidFill>
                <a:srgbClr val="E0EAFF"/>
              </a:solid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t>However, this is a cop-out. In the sites-based EFT, naively, momentum should be conserved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t>.</a:t>
                </a:r>
              </a:p>
            </p:txBody>
          </p:sp>
        </mc:Choice>
        <mc:Fallback>
          <p:sp>
            <p:nvSpPr>
              <p:cNvPr id="447" name="However, this is a cop-out. In the sites-based EFT, naively, momentum should be conserved if  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5141903"/>
                <a:ext cx="11612241" cy="1196994"/>
              </a:xfrm>
              <a:prstGeom prst="rect">
                <a:avLst/>
              </a:prstGeom>
              <a:blipFill>
                <a:blip r:embed="rId4"/>
                <a:stretch>
                  <a:fillRect l="-1747" t="-5208" b="-1562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8" name="However, since the potential depends on spins, in order to have no x dependence, they must be part of the Fock Space. The spin states carry momentum, but no energy. Thus momentum can be tracked again (presumably)."/>
          <p:cNvSpPr txBox="1"/>
          <p:nvPr/>
        </p:nvSpPr>
        <p:spPr>
          <a:xfrm>
            <a:off x="520700" y="6901225"/>
            <a:ext cx="11233541" cy="2190701"/>
          </a:xfrm>
          <a:prstGeom prst="rect">
            <a:avLst/>
          </a:prstGeom>
          <a:solidFill>
            <a:srgbClr val="E0EA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r>
              <a:t>However, since the potential depends on spins, in order to have no x dependence, they must be part of the Fock Space. The spin states carry momentum, but no energy. Thus momentum can be tracked again (presumably).</a:t>
            </a:r>
          </a:p>
        </p:txBody>
      </p:sp>
      <p:grpSp>
        <p:nvGrpSpPr>
          <p:cNvPr id="453" name="Group"/>
          <p:cNvGrpSpPr/>
          <p:nvPr/>
        </p:nvGrpSpPr>
        <p:grpSpPr>
          <a:xfrm>
            <a:off x="958483" y="3921591"/>
            <a:ext cx="10980790" cy="4186470"/>
            <a:chOff x="0" y="0"/>
            <a:chExt cx="10980789" cy="418646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9" name="Equation"/>
                <p:cNvSpPr txBox="1"/>
                <p:nvPr/>
              </p:nvSpPr>
              <p:spPr>
                <a:xfrm>
                  <a:off x="194010" y="0"/>
                  <a:ext cx="756376" cy="125006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sz="10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10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lim>
                            <m:r>
                              <a:rPr sz="10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10200"/>
                </a:p>
              </p:txBody>
            </p:sp>
          </mc:Choice>
          <mc:Fallback>
            <p:sp>
              <p:nvSpPr>
                <p:cNvPr id="449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010" y="0"/>
                  <a:ext cx="756376" cy="1250062"/>
                </a:xfrm>
                <a:prstGeom prst="rect">
                  <a:avLst/>
                </a:prstGeom>
                <a:blipFill>
                  <a:blip r:embed="rId5"/>
                  <a:stretch>
                    <a:fillRect l="-55738" t="-3000" r="-52459" b="-100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0" name="Equation"/>
                <p:cNvSpPr txBox="1"/>
                <p:nvPr/>
              </p:nvSpPr>
              <p:spPr>
                <a:xfrm>
                  <a:off x="9445159" y="0"/>
                  <a:ext cx="1535631" cy="125006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0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limUpp>
                          <m:limUppPr>
                            <m:ctrlPr>
                              <a:rPr sz="10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10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lim>
                            <m:r>
                              <a:rPr sz="10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10200"/>
                </a:p>
              </p:txBody>
            </p:sp>
          </mc:Choice>
          <mc:Fallback>
            <p:sp>
              <p:nvSpPr>
                <p:cNvPr id="450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45159" y="0"/>
                  <a:ext cx="1535631" cy="1250062"/>
                </a:xfrm>
                <a:prstGeom prst="rect">
                  <a:avLst/>
                </a:prstGeom>
                <a:blipFill>
                  <a:blip r:embed="rId6"/>
                  <a:stretch>
                    <a:fillRect l="-13115" t="-3000" r="-37705" b="-100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1" name="Equation"/>
                <p:cNvSpPr txBox="1"/>
                <p:nvPr/>
              </p:nvSpPr>
              <p:spPr>
                <a:xfrm>
                  <a:off x="0" y="2934114"/>
                  <a:ext cx="756375" cy="125006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sz="10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10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lim>
                            <m:r>
                              <a:rPr sz="10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10200"/>
                </a:p>
              </p:txBody>
            </p:sp>
          </mc:Choice>
          <mc:Fallback>
            <p:sp>
              <p:nvSpPr>
                <p:cNvPr id="451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2934114"/>
                  <a:ext cx="756375" cy="1250062"/>
                </a:xfrm>
                <a:prstGeom prst="rect">
                  <a:avLst/>
                </a:prstGeom>
                <a:blipFill>
                  <a:blip r:embed="rId7"/>
                  <a:stretch>
                    <a:fillRect l="-56667" t="-4040" r="-55000" b="-10101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2" name="Equation"/>
                <p:cNvSpPr txBox="1"/>
                <p:nvPr/>
              </p:nvSpPr>
              <p:spPr>
                <a:xfrm>
                  <a:off x="10221311" y="2936408"/>
                  <a:ext cx="756376" cy="125006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sz="10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sz="10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lim>
                            <m:r>
                              <a:rPr sz="10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⃗</m:t>
                            </m:r>
                          </m:lim>
                        </m:limUpp>
                      </m:oMath>
                    </m:oMathPara>
                  </a14:m>
                  <a:endParaRPr sz="10200"/>
                </a:p>
              </p:txBody>
            </p:sp>
          </mc:Choice>
          <mc:Fallback>
            <p:sp>
              <p:nvSpPr>
                <p:cNvPr id="45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21311" y="2936408"/>
                  <a:ext cx="756376" cy="1250062"/>
                </a:xfrm>
                <a:prstGeom prst="rect">
                  <a:avLst/>
                </a:prstGeom>
                <a:blipFill>
                  <a:blip r:embed="rId8"/>
                  <a:stretch>
                    <a:fillRect l="-56667" t="-3030" r="-55000" b="-10101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fill="hold" grpId="6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fill="hold" grpId="7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63014 -0.001249 L 0.000904 0.002165 L -0.062579 -0.000716 L 0.000463 -0.000462" pathEditMode="relative">
                                      <p:cBhvr>
                                        <p:cTn id="30" dur="30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40971 0.000923 L 0.001908 0.001997 L 0.041673 0.000551 L -0.000791 -0.000295" pathEditMode="relative">
                                      <p:cBhvr>
                                        <p:cTn id="33" dur="30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06697 -0.002143 L 0.121517 0.004960 L 0.000726 0.000693" pathEditMode="relative">
                                      <p:cBhvr>
                                        <p:cTn id="36" dur="30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1000" fill="hold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fill="hold" grpId="1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1000" fill="hold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fill="hold" grpId="1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1000" fill="hold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fill="hold" grpId="1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1000" fill="hold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fill="hold" grpId="16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2" dur="1000" fill="hold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fill="hold" grpId="17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1000" fill="hold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fill="hold" grpId="18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1000" fill="hold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fill="hold" grpId="19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fill="hold" grpId="2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fill="hold" grpId="2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" grpId="5" animBg="1" advAuto="0"/>
      <p:bldP spid="437" grpId="12" animBg="1" advAuto="0"/>
      <p:bldP spid="438" grpId="2" animBg="1" advAuto="0"/>
      <p:bldP spid="438" grpId="14" animBg="1" advAuto="0"/>
      <p:bldP spid="439" grpId="3" animBg="1" advAuto="0"/>
      <p:bldP spid="439" grpId="13" animBg="1" advAuto="0"/>
      <p:bldP spid="443" grpId="6" animBg="1" advAuto="0"/>
      <p:bldP spid="443" grpId="15" animBg="1" advAuto="0"/>
      <p:bldP spid="444" grpId="4" animBg="1" advAuto="0"/>
      <p:bldP spid="444" grpId="16" animBg="1" advAuto="0"/>
      <p:bldP spid="445" grpId="7" animBg="1" advAuto="0"/>
      <p:bldP spid="445" grpId="17" animBg="1" advAuto="0"/>
      <p:bldP spid="446" grpId="19" animBg="1" advAuto="0"/>
      <p:bldP spid="447" grpId="20" animBg="1" advAuto="0"/>
      <p:bldP spid="448" grpId="21" animBg="1" advAuto="0"/>
      <p:bldP spid="453" grpId="8" animBg="1" advAuto="0"/>
      <p:bldP spid="453" grpId="18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Experimental Implications and Future Directions"/>
          <p:cNvSpPr txBox="1">
            <a:spLocks noGrp="1"/>
          </p:cNvSpPr>
          <p:nvPr>
            <p:ph type="title"/>
          </p:nvPr>
        </p:nvSpPr>
        <p:spPr>
          <a:xfrm>
            <a:off x="830584" y="3225800"/>
            <a:ext cx="11343632" cy="3302000"/>
          </a:xfrm>
          <a:prstGeom prst="rect">
            <a:avLst/>
          </a:prstGeom>
        </p:spPr>
        <p:txBody>
          <a:bodyPr/>
          <a:lstStyle>
            <a:lvl1pPr defTabSz="537463">
              <a:defRPr sz="7360"/>
            </a:lvl1pPr>
          </a:lstStyle>
          <a:p>
            <a:r>
              <a:t>Experimental Implications and Future Directions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In the Real World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In the Real World</a:t>
            </a:r>
          </a:p>
        </p:txBody>
      </p:sp>
      <p:sp>
        <p:nvSpPr>
          <p:cNvPr id="4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  <p:sp>
        <p:nvSpPr>
          <p:cNvPr id="459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p:sp>
        <p:nvSpPr>
          <p:cNvPr id="460" name="One collaboration pursuing low-energy phonon detection is the TESSERACT collaboration. (Apparently BREAD could also possibly do this)."/>
          <p:cNvSpPr txBox="1"/>
          <p:nvPr/>
        </p:nvSpPr>
        <p:spPr>
          <a:xfrm>
            <a:off x="1003300" y="1847736"/>
            <a:ext cx="10829247" cy="1644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r>
              <a:t>One collaboration pursuing low-energy phonon detection is the TESSERACT collaboration. (Apparently BREAD could also possibly do this).</a:t>
            </a:r>
          </a:p>
        </p:txBody>
      </p:sp>
      <p:grpSp>
        <p:nvGrpSpPr>
          <p:cNvPr id="464" name="Group"/>
          <p:cNvGrpSpPr/>
          <p:nvPr/>
        </p:nvGrpSpPr>
        <p:grpSpPr>
          <a:xfrm>
            <a:off x="1094115" y="4241493"/>
            <a:ext cx="5605463" cy="4399296"/>
            <a:chOff x="0" y="0"/>
            <a:chExt cx="5605462" cy="4399295"/>
          </a:xfrm>
        </p:grpSpPr>
        <p:pic>
          <p:nvPicPr>
            <p:cNvPr id="461" name="pasted-movie.png" descr="pasted-movie.png"/>
            <p:cNvPicPr>
              <a:picLocks noChangeAspect="1"/>
            </p:cNvPicPr>
            <p:nvPr/>
          </p:nvPicPr>
          <p:blipFill>
            <a:blip r:embed="rId2"/>
            <a:srcRect l="17942" t="1205" r="7833" b="20874"/>
            <a:stretch>
              <a:fillRect/>
            </a:stretch>
          </p:blipFill>
          <p:spPr>
            <a:xfrm>
              <a:off x="22522" y="0"/>
              <a:ext cx="5582941" cy="43992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2" name="Rectangle"/>
            <p:cNvSpPr/>
            <p:nvPr/>
          </p:nvSpPr>
          <p:spPr>
            <a:xfrm>
              <a:off x="22511" y="37099"/>
              <a:ext cx="3820132" cy="55716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  <p:sp>
          <p:nvSpPr>
            <p:cNvPr id="463" name="Collection Fin (Al)"/>
            <p:cNvSpPr txBox="1"/>
            <p:nvPr/>
          </p:nvSpPr>
          <p:spPr>
            <a:xfrm>
              <a:off x="-1" y="139765"/>
              <a:ext cx="2287787" cy="4026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Collection Fin (Al)</a:t>
              </a:r>
            </a:p>
          </p:txBody>
        </p:sp>
      </p:grpSp>
      <p:sp>
        <p:nvSpPr>
          <p:cNvPr id="465" name="Experimental Implications"/>
          <p:cNvSpPr txBox="1"/>
          <p:nvPr/>
        </p:nvSpPr>
        <p:spPr>
          <a:xfrm>
            <a:off x="668019" y="9398744"/>
            <a:ext cx="2784526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Experimental Implications</a:t>
            </a:r>
          </a:p>
        </p:txBody>
      </p:sp>
      <p:sp>
        <p:nvSpPr>
          <p:cNvPr id="466" name="Right now (2503.03683):…"/>
          <p:cNvSpPr txBox="1"/>
          <p:nvPr/>
        </p:nvSpPr>
        <p:spPr>
          <a:xfrm>
            <a:off x="6880339" y="4654243"/>
            <a:ext cx="5328759" cy="24884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200"/>
            </a:pPr>
            <a:r>
              <a:t>Right now (2503.03683): </a:t>
            </a:r>
          </a:p>
          <a:p>
            <a:pPr marL="444500" indent="-444500" algn="l">
              <a:buSzPct val="145000"/>
              <a:buChar char="•"/>
              <a:defRPr sz="3200"/>
            </a:pPr>
            <a:r>
              <a:t>Energy threshold is 1.5 eV.</a:t>
            </a:r>
          </a:p>
          <a:p>
            <a:pPr marL="444500" indent="-444500" algn="l">
              <a:buSzPct val="145000"/>
              <a:buChar char="•"/>
              <a:defRPr sz="3200"/>
            </a:pPr>
            <a:r>
              <a:t>Near threshold event rate is O(event/gram/sec).</a:t>
            </a:r>
          </a:p>
          <a:p>
            <a:pPr marL="444500" indent="-444500" algn="l">
              <a:buSzPct val="145000"/>
              <a:buChar char="•"/>
              <a:defRPr sz="3200"/>
            </a:pPr>
            <a:r>
              <a:t>Total mass is 0.2 grams.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" grpId="1" animBg="1" advAuto="0"/>
      <p:bldP spid="464" grpId="2" animBg="1" advAuto="0"/>
      <p:bldP spid="466" grpId="3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ensitivity (AKA HIGHLY Optimistic Projections)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/>
          <a:p>
            <a:pPr defTabSz="467359">
              <a:defRPr sz="5280"/>
            </a:pPr>
            <a:r>
              <a:t>Sensitivity (AKA </a:t>
            </a:r>
            <a:r>
              <a:rPr b="1" i="1" u="sng"/>
              <a:t>HIGHLY</a:t>
            </a:r>
            <a:r>
              <a:rPr b="1" u="sng"/>
              <a:t> Optimistic</a:t>
            </a:r>
            <a:r>
              <a:rPr b="1"/>
              <a:t> </a:t>
            </a:r>
            <a:r>
              <a:t>Projections)</a:t>
            </a:r>
          </a:p>
        </p:txBody>
      </p:sp>
      <p:sp>
        <p:nvSpPr>
          <p:cNvPr id="4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470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p:pic>
        <p:nvPicPr>
          <p:cNvPr id="471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22" y="1868016"/>
            <a:ext cx="12124956" cy="4931495"/>
          </a:xfrm>
          <a:prstGeom prst="rect">
            <a:avLst/>
          </a:prstGeom>
          <a:ln w="12700">
            <a:miter lim="400000"/>
          </a:ln>
        </p:spPr>
      </p:pic>
      <p:sp>
        <p:nvSpPr>
          <p:cNvPr id="472" name="Solid lines=3 events per kg year"/>
          <p:cNvSpPr txBox="1"/>
          <p:nvPr/>
        </p:nvSpPr>
        <p:spPr>
          <a:xfrm>
            <a:off x="444500" y="7255250"/>
            <a:ext cx="5605203" cy="55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r>
              <a:t>Solid lines=3 events per kg year</a:t>
            </a:r>
          </a:p>
        </p:txBody>
      </p:sp>
      <p:sp>
        <p:nvSpPr>
          <p:cNvPr id="473" name="Dotted lines=0.3 events per kg year"/>
          <p:cNvSpPr txBox="1"/>
          <p:nvPr/>
        </p:nvSpPr>
        <p:spPr>
          <a:xfrm>
            <a:off x="444500" y="7900733"/>
            <a:ext cx="6286215" cy="5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r>
              <a:t>Dotted lines=0.3 events per kg year</a:t>
            </a:r>
          </a:p>
        </p:txBody>
      </p:sp>
      <p:sp>
        <p:nvSpPr>
          <p:cNvPr id="474" name="Experimental Implications"/>
          <p:cNvSpPr txBox="1"/>
          <p:nvPr/>
        </p:nvSpPr>
        <p:spPr>
          <a:xfrm>
            <a:off x="668019" y="9398744"/>
            <a:ext cx="2784526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Experimental Implications</a:t>
            </a:r>
          </a:p>
        </p:txBody>
      </p:sp>
      <p:sp>
        <p:nvSpPr>
          <p:cNvPr id="475" name="The QCD band’s (and astro bounds’) edges shouldn’t be taken too seriously."/>
          <p:cNvSpPr txBox="1"/>
          <p:nvPr/>
        </p:nvSpPr>
        <p:spPr>
          <a:xfrm>
            <a:off x="7332133" y="7276827"/>
            <a:ext cx="5067701" cy="16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400"/>
            </a:pPr>
            <a:r>
              <a:t>The QCD band’s (</a:t>
            </a:r>
            <a:r>
              <a:rPr strike="sngStrike"/>
              <a:t>and astro bounds’</a:t>
            </a:r>
            <a:r>
              <a:t>) edges shouldn’t be taken too seriously.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" grpId="1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ome Future Direction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Some Future Directions</a:t>
            </a:r>
          </a:p>
        </p:txBody>
      </p:sp>
      <p:sp>
        <p:nvSpPr>
          <p:cNvPr id="4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/>
          </a:p>
        </p:txBody>
      </p:sp>
      <p:sp>
        <p:nvSpPr>
          <p:cNvPr id="479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p:sp>
        <p:nvSpPr>
          <p:cNvPr id="480" name="Future Directions"/>
          <p:cNvSpPr txBox="1"/>
          <p:nvPr/>
        </p:nvSpPr>
        <p:spPr>
          <a:xfrm>
            <a:off x="668019" y="9398744"/>
            <a:ext cx="1893790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Future Directions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1" name="Since the axioelectric rate scales with  , higher energies (multi-phonon excitations?) might enhance things. At some point electrons become important.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521669" y="1017272"/>
                <a:ext cx="11727472" cy="7299144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defRPr sz="3400"/>
                </a:pPr>
                <a:r>
                  <a:rPr dirty="0"/>
                  <a:t>Since the axioelectric rate scales with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sz="3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  <m:r>
                              <a:rPr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den>
                    </m:f>
                  </m:oMath>
                </a14:m>
                <a:r>
                  <a:rPr dirty="0"/>
                  <a:t>, </a:t>
                </a:r>
                <a:r>
                  <a:rPr b="1" dirty="0"/>
                  <a:t>higher energies</a:t>
                </a:r>
                <a:r>
                  <a:rPr dirty="0"/>
                  <a:t> (multi-phonon excitations?) might enhance things. At some point electrons become important. </a:t>
                </a:r>
              </a:p>
              <a:p>
                <a:pPr>
                  <a:defRPr sz="3400"/>
                </a:pPr>
                <a:r>
                  <a:rPr dirty="0"/>
                  <a:t>Materials with nuclear-</a:t>
                </a:r>
                <a:r>
                  <a:rPr b="1" dirty="0"/>
                  <a:t>spin</a:t>
                </a:r>
                <a:r>
                  <a:rPr dirty="0"/>
                  <a:t> &amp; </a:t>
                </a:r>
                <a:r>
                  <a:rPr b="1" dirty="0"/>
                  <a:t>spatial</a:t>
                </a:r>
                <a:r>
                  <a:rPr dirty="0"/>
                  <a:t>-DOFs </a:t>
                </a:r>
                <a:r>
                  <a:rPr b="1" dirty="0"/>
                  <a:t>mixing</a:t>
                </a:r>
                <a:r>
                  <a:rPr dirty="0"/>
                  <a:t>?</a:t>
                </a:r>
              </a:p>
              <a:p>
                <a:pPr>
                  <a:defRPr sz="3400"/>
                </a:pPr>
                <a:r>
                  <a:rPr dirty="0"/>
                  <a:t>We assumed no internal </a:t>
                </a:r>
                <a:r>
                  <a:rPr b="1" dirty="0"/>
                  <a:t>magnetic fields</a:t>
                </a:r>
                <a:r>
                  <a:rPr dirty="0"/>
                  <a:t>. What would they change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6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sz="3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sz="3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nuc</m:t>
                        </m:r>
                      </m:sub>
                    </m:sSub>
                  </m:oMath>
                </a14:m>
                <a:r>
                  <a:rPr dirty="0"/>
                  <a:t>? </a:t>
                </a:r>
              </a:p>
              <a:p>
                <a:pPr>
                  <a:defRPr sz="3400"/>
                </a:pPr>
                <a:r>
                  <a:rPr b="1" dirty="0"/>
                  <a:t>Other BSM couplings</a:t>
                </a:r>
                <a:r>
                  <a:rPr dirty="0"/>
                  <a:t>? (e.g.  a static </a:t>
                </a:r>
                <a:r>
                  <a:rPr dirty="0" err="1"/>
                  <a:t>EDM+a</a:t>
                </a:r>
                <a:r>
                  <a:rPr dirty="0"/>
                  <a:t> magnetic field would excite phonons/shake a crystal).</a:t>
                </a:r>
              </a:p>
            </p:txBody>
          </p:sp>
        </mc:Choice>
        <mc:Fallback>
          <p:sp>
            <p:nvSpPr>
              <p:cNvPr id="481" name="Since the axioelectric rate scales with  , higher energies (multi-phonon excitations?) might enhance things. At some point electrons become important.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21669" y="1017272"/>
                <a:ext cx="11727472" cy="7299144"/>
              </a:xfrm>
              <a:prstGeom prst="rect">
                <a:avLst/>
              </a:prstGeom>
              <a:blipFill>
                <a:blip r:embed="rId3"/>
                <a:stretch>
                  <a:fillRect l="-2922" t="-3478" r="-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2" name="(Superfluid 3He?)"/>
          <p:cNvSpPr txBox="1"/>
          <p:nvPr/>
        </p:nvSpPr>
        <p:spPr>
          <a:xfrm>
            <a:off x="9987220" y="3900771"/>
            <a:ext cx="3102534" cy="5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/>
            </a:pPr>
            <a:r>
              <a:t>(Superfluid </a:t>
            </a:r>
            <a:r>
              <a:rPr baseline="31999"/>
              <a:t>3</a:t>
            </a:r>
            <a:r>
              <a:t>He?)</a:t>
            </a:r>
          </a:p>
        </p:txBody>
      </p:sp>
      <p:sp>
        <p:nvSpPr>
          <p:cNvPr id="483" name="(Migdal effect? Bloch Functions!)"/>
          <p:cNvSpPr txBox="1"/>
          <p:nvPr/>
        </p:nvSpPr>
        <p:spPr>
          <a:xfrm>
            <a:off x="7032005" y="2754662"/>
            <a:ext cx="6057749" cy="6258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sz="3400"/>
            </a:lvl1pPr>
          </a:lstStyle>
          <a:p>
            <a:r>
              <a:rPr dirty="0"/>
              <a:t>(Migdal effect? Bloch</a:t>
            </a:r>
            <a:r>
              <a:rPr lang="en-US" dirty="0"/>
              <a:t>`</a:t>
            </a:r>
            <a:r>
              <a:rPr dirty="0"/>
              <a:t> Functions!)</a:t>
            </a:r>
          </a:p>
        </p:txBody>
      </p:sp>
      <p:sp>
        <p:nvSpPr>
          <p:cNvPr id="484" name="We haven’t looked too deeply into any of the above, except the last one, where we started looking at…"/>
          <p:cNvSpPr txBox="1"/>
          <p:nvPr/>
        </p:nvSpPr>
        <p:spPr>
          <a:xfrm>
            <a:off x="1620475" y="8118152"/>
            <a:ext cx="9529860" cy="10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400"/>
            </a:lvl1pPr>
          </a:lstStyle>
          <a:p>
            <a:r>
              <a:t>We haven’t looked too deeply into any of the above, except the last one, where we started looking at… </a:t>
            </a:r>
          </a:p>
        </p:txBody>
      </p:sp>
      <p:sp>
        <p:nvSpPr>
          <p:cNvPr id="485" name="Can they allow probing ALP-photon couplings?"/>
          <p:cNvSpPr txBox="1"/>
          <p:nvPr/>
        </p:nvSpPr>
        <p:spPr>
          <a:xfrm>
            <a:off x="4419684" y="5493766"/>
            <a:ext cx="8344856" cy="55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sz="3400"/>
            </a:lvl1pPr>
          </a:lstStyle>
          <a:p>
            <a:r>
              <a:rPr dirty="0"/>
              <a:t> Can they allow probing ALP-photon couplings?</a:t>
            </a:r>
          </a:p>
        </p:txBody>
      </p:sp>
      <p:sp>
        <p:nvSpPr>
          <p:cNvPr id="486" name="Open to more ideas!"/>
          <p:cNvSpPr txBox="1"/>
          <p:nvPr/>
        </p:nvSpPr>
        <p:spPr>
          <a:xfrm>
            <a:off x="7819167" y="7024587"/>
            <a:ext cx="3719241" cy="5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sz="3400"/>
            </a:lvl1pPr>
          </a:lstStyle>
          <a:p>
            <a:r>
              <a:rPr dirty="0"/>
              <a:t>Open to more ideas!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" grpId="1" build="p" bldLvl="5" animBg="1" advAuto="0"/>
      <p:bldP spid="482" grpId="3" animBg="1" advAuto="0"/>
      <p:bldP spid="483" grpId="2" animBg="1" advAuto="0"/>
      <p:bldP spid="484" grpId="6" animBg="1" advAuto="0"/>
      <p:bldP spid="485" grpId="4" animBg="1" advAuto="0"/>
      <p:bldP spid="486" grpId="5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Inherently Disordered Material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Inherently Disordered Materials</a:t>
            </a:r>
          </a:p>
        </p:txBody>
      </p:sp>
      <p:sp>
        <p:nvSpPr>
          <p:cNvPr id="4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/>
          </a:p>
        </p:txBody>
      </p:sp>
      <p:sp>
        <p:nvSpPr>
          <p:cNvPr id="490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p:sp>
        <p:nvSpPr>
          <p:cNvPr id="491" name="Materials with no internal order (e.g. glass) might have broadband sensitivity to a variety of DM models! In particular, for Dark Photons!"/>
          <p:cNvSpPr txBox="1"/>
          <p:nvPr/>
        </p:nvSpPr>
        <p:spPr>
          <a:xfrm>
            <a:off x="254000" y="1422720"/>
            <a:ext cx="11831983" cy="1672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r>
              <a:rPr dirty="0"/>
              <a:t>Materials with no internal order (e.g. glass) might have broadband sensitivity to a variety of DM models! In particular, for Dark Photons!</a:t>
            </a:r>
          </a:p>
        </p:txBody>
      </p:sp>
      <p:grpSp>
        <p:nvGrpSpPr>
          <p:cNvPr id="494" name="Group"/>
          <p:cNvGrpSpPr/>
          <p:nvPr/>
        </p:nvGrpSpPr>
        <p:grpSpPr>
          <a:xfrm>
            <a:off x="313910" y="3312749"/>
            <a:ext cx="7330847" cy="5759952"/>
            <a:chOff x="0" y="0"/>
            <a:chExt cx="7330846" cy="5759951"/>
          </a:xfrm>
        </p:grpSpPr>
        <p:pic>
          <p:nvPicPr>
            <p:cNvPr id="492" name="pasted-movie.png" descr="pasted-movie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0" y="0"/>
              <a:ext cx="7330847" cy="57599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3" name="Preliminary"/>
            <p:cNvSpPr txBox="1"/>
            <p:nvPr/>
          </p:nvSpPr>
          <p:spPr>
            <a:xfrm rot="19115552">
              <a:off x="49779" y="1854827"/>
              <a:ext cx="6030180" cy="11456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0000">
                  <a:solidFill>
                    <a:schemeClr val="accent5">
                      <a:lumOff val="-29866"/>
                      <a:alpha val="23118"/>
                    </a:schemeClr>
                  </a:solidFill>
                </a:defRPr>
              </a:lvl1pPr>
            </a:lstStyle>
            <a:p>
              <a:r>
                <a:t>Preliminary</a:t>
              </a:r>
            </a:p>
          </p:txBody>
        </p:sp>
      </p:grpSp>
      <p:grpSp>
        <p:nvGrpSpPr>
          <p:cNvPr id="498" name="Group"/>
          <p:cNvGrpSpPr/>
          <p:nvPr/>
        </p:nvGrpSpPr>
        <p:grpSpPr>
          <a:xfrm>
            <a:off x="8472930" y="3161287"/>
            <a:ext cx="4464448" cy="6132810"/>
            <a:chOff x="0" y="0"/>
            <a:chExt cx="4464446" cy="6132808"/>
          </a:xfrm>
        </p:grpSpPr>
        <p:pic>
          <p:nvPicPr>
            <p:cNvPr id="495" name="pasted-movie.png" descr="pasted-movie.png"/>
            <p:cNvPicPr>
              <a:picLocks noChangeAspect="1"/>
            </p:cNvPicPr>
            <p:nvPr/>
          </p:nvPicPr>
          <p:blipFill>
            <a:blip r:embed="rId3"/>
            <a:srcRect l="4390" b="6625"/>
            <a:stretch>
              <a:fillRect/>
            </a:stretch>
          </p:blipFill>
          <p:spPr>
            <a:xfrm>
              <a:off x="0" y="0"/>
              <a:ext cx="4464436" cy="51768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6" name="Rectangle"/>
            <p:cNvSpPr/>
            <p:nvPr/>
          </p:nvSpPr>
          <p:spPr>
            <a:xfrm>
              <a:off x="0" y="-1"/>
              <a:ext cx="4464447" cy="6132810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  <p:sp>
          <p:nvSpPr>
            <p:cNvPr id="497" name="Phonon mean free path for glass"/>
            <p:cNvSpPr txBox="1"/>
            <p:nvPr/>
          </p:nvSpPr>
          <p:spPr>
            <a:xfrm>
              <a:off x="0" y="5107534"/>
              <a:ext cx="4464447" cy="1005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 defTabSz="825500">
                <a:spcBef>
                  <a:spcPts val="4500"/>
                </a:spcBef>
                <a:defRPr sz="30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t>Phonon mean free path for glass</a:t>
              </a:r>
            </a:p>
          </p:txBody>
        </p:sp>
      </p:grpSp>
      <p:sp>
        <p:nvSpPr>
          <p:cNvPr id="499" name="Future Directions"/>
          <p:cNvSpPr txBox="1"/>
          <p:nvPr/>
        </p:nvSpPr>
        <p:spPr>
          <a:xfrm>
            <a:off x="668019" y="9398744"/>
            <a:ext cx="1893790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Future Directions</a:t>
            </a:r>
          </a:p>
        </p:txBody>
      </p:sp>
      <p:sp>
        <p:nvSpPr>
          <p:cNvPr id="500" name="10 OOM larger rates in unexplored parts of the parameter space."/>
          <p:cNvSpPr txBox="1"/>
          <p:nvPr/>
        </p:nvSpPr>
        <p:spPr>
          <a:xfrm>
            <a:off x="2908733" y="7217671"/>
            <a:ext cx="3074733" cy="116463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r>
              <a:t>10 OOM larger rates in unexplored parts of the parameter space.</a:t>
            </a:r>
          </a:p>
        </p:txBody>
      </p:sp>
      <p:sp>
        <p:nvSpPr>
          <p:cNvPr id="501" name="Glass was suggested for direct detection in the past, but the connection to disorder was missed and led to unexplained weirdness."/>
          <p:cNvSpPr txBox="1"/>
          <p:nvPr/>
        </p:nvSpPr>
        <p:spPr>
          <a:xfrm>
            <a:off x="254000" y="3222308"/>
            <a:ext cx="7891225" cy="16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r>
              <a:rPr dirty="0"/>
              <a:t>Glass was suggested for direct detection in the past, but the connection to disorder was missed and led to unexplained weirdness.</a:t>
            </a:r>
          </a:p>
        </p:txBody>
      </p:sp>
      <p:sp>
        <p:nvSpPr>
          <p:cNvPr id="502" name="+…"/>
          <p:cNvSpPr txBox="1"/>
          <p:nvPr/>
        </p:nvSpPr>
        <p:spPr>
          <a:xfrm>
            <a:off x="254000" y="7193586"/>
            <a:ext cx="7891225" cy="16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400"/>
            </a:pPr>
            <a:r>
              <a:t>+ </a:t>
            </a:r>
          </a:p>
          <a:p>
            <a:pPr algn="l">
              <a:defRPr sz="3400"/>
            </a:pPr>
            <a:r>
              <a:t>We’re talking to experimentalists about implementing this (</a:t>
            </a:r>
            <a:r>
              <a:rPr b="1" i="1"/>
              <a:t>at some point. maybe</a:t>
            </a:r>
            <a:r>
              <a:t>).</a:t>
            </a:r>
          </a:p>
        </p:txBody>
      </p:sp>
      <p:sp>
        <p:nvSpPr>
          <p:cNvPr id="503" name="+…"/>
          <p:cNvSpPr txBox="1"/>
          <p:nvPr/>
        </p:nvSpPr>
        <p:spPr>
          <a:xfrm>
            <a:off x="254000" y="5281120"/>
            <a:ext cx="7891225" cy="16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400"/>
            </a:pPr>
            <a:r>
              <a:t>+</a:t>
            </a:r>
          </a:p>
          <a:p>
            <a:pPr algn="l">
              <a:defRPr sz="3400"/>
            </a:pPr>
            <a:r>
              <a:t>By more carefully examining it, we are uncovering new important details.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1000" fill="hold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1000" fill="hold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fill="hold" grpId="7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1" animBg="1" advAuto="0"/>
      <p:bldP spid="494" grpId="3" animBg="1" advAuto="0"/>
      <p:bldP spid="498" grpId="7" animBg="1" advAuto="0"/>
      <p:bldP spid="500" grpId="2" animBg="1" advAuto="0"/>
      <p:bldP spid="500" grpId="4" animBg="1" advAuto="0"/>
      <p:bldP spid="501" grpId="5" animBg="1" advAuto="0"/>
      <p:bldP spid="502" grpId="8" animBg="1" advAuto="0"/>
      <p:bldP spid="503" grpId="6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ummar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Summary</a:t>
            </a:r>
          </a:p>
        </p:txBody>
      </p:sp>
      <p:sp>
        <p:nvSpPr>
          <p:cNvPr id="5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17</a:t>
            </a:fld>
            <a:endParaRPr/>
          </a:p>
        </p:txBody>
      </p:sp>
      <p:sp>
        <p:nvSpPr>
          <p:cNvPr id="507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8" name="ALP Dark Matter can excite phonons in a crystal.…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r>
                  <a:t>ALP Dark Matter can excite phonons in a crystal.</a:t>
                </a:r>
              </a:p>
              <a:p>
                <a:r>
                  <a:t>By coupling to the disorder in spins, we can break momentum conservation in the phonon EFT.</a:t>
                </a:r>
              </a:p>
              <a:p>
                <a:r>
                  <a:t>There are very few (none?) direct detection other ideas sensitive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4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𝑎𝑁𝑁</m:t>
                        </m:r>
                      </m:sub>
                    </m:sSub>
                  </m:oMath>
                </a14:m>
                <a:r>
                  <a:t>  at this mass range. </a:t>
                </a:r>
              </a:p>
              <a:p>
                <a:r>
                  <a:t>Even if it’s not yet obvious how to measure the QCD axion with this, the concept is very interesting! Many future possibilities!</a:t>
                </a:r>
              </a:p>
            </p:txBody>
          </p:sp>
        </mc:Choice>
        <mc:Fallback>
          <p:sp>
            <p:nvSpPr>
              <p:cNvPr id="508" name="ALP Dark Matter can excite phonons in a crystal.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 l="-2743" r="-14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8" grpId="1" build="p" bldLvl="5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63439" y="-50800"/>
            <a:ext cx="15931678" cy="10621118"/>
          </a:xfrm>
          <a:prstGeom prst="rect">
            <a:avLst/>
          </a:prstGeom>
          <a:ln w="12700">
            <a:miter lim="400000"/>
          </a:ln>
        </p:spPr>
      </p:pic>
      <p:sp>
        <p:nvSpPr>
          <p:cNvPr id="511" name="Ｔ𝓷к𝖆𝒉𝕤 ɹoɟ Ⓛ𝐢𝓢ᴛ乇几𝐢ຖg!"/>
          <p:cNvSpPr txBox="1">
            <a:spLocks noGrp="1"/>
          </p:cNvSpPr>
          <p:nvPr>
            <p:ph type="ctrTitle"/>
          </p:nvPr>
        </p:nvSpPr>
        <p:spPr>
          <a:xfrm>
            <a:off x="1270000" y="-132384"/>
            <a:ext cx="10464800" cy="7320658"/>
          </a:xfrm>
          <a:prstGeom prst="rect">
            <a:avLst/>
          </a:prstGeom>
        </p:spPr>
        <p:txBody>
          <a:bodyPr/>
          <a:lstStyle/>
          <a:p>
            <a:pPr defTabSz="251206">
              <a:defRPr sz="12900" b="1">
                <a:ln w="38100" cap="flat">
                  <a:solidFill>
                    <a:schemeClr val="accent1"/>
                  </a:solidFill>
                  <a:prstDash val="solid"/>
                  <a:miter lim="400000"/>
                </a:ln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Ｔ</a:t>
            </a: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𝓷</a:t>
            </a:r>
            <a:r>
              <a:rPr>
                <a:solidFill>
                  <a:srgbClr val="FFFFFF"/>
                </a:solidFill>
              </a:rPr>
              <a:t>к</a:t>
            </a:r>
            <a:r>
              <a:t>𝖆</a:t>
            </a:r>
            <a:r>
              <a:rPr>
                <a:solidFill>
                  <a:schemeClr val="accent5">
                    <a:lumOff val="-29866"/>
                  </a:schemeClr>
                </a:solidFill>
              </a:rPr>
              <a:t>𝒉</a:t>
            </a:r>
            <a:r>
              <a:rPr>
                <a:solidFill>
                  <a:srgbClr val="FFFFFF"/>
                </a:solidFill>
              </a:rPr>
              <a:t>𝕤</a:t>
            </a:r>
            <a:r>
              <a:t> ɹ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</a:t>
            </a:r>
            <a:r>
              <a:t>ɟ Ⓛ</a:t>
            </a:r>
            <a:r>
              <a:rPr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</a:rPr>
              <a:t>𝐢𝓢</a:t>
            </a:r>
            <a:r>
              <a:t>ᴛ</a:t>
            </a:r>
            <a:r>
              <a:rPr>
                <a:solidFill>
                  <a:schemeClr val="accent2">
                    <a:hueOff val="258623"/>
                    <a:satOff val="16006"/>
                    <a:lumOff val="-25223"/>
                  </a:schemeClr>
                </a:solidFill>
              </a:rPr>
              <a:t>乇</a:t>
            </a:r>
            <a:r>
              <a:t>几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𝐢</a:t>
            </a:r>
            <a:r>
              <a:rPr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</a:rPr>
              <a:t>ຖg!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From Nucleons To Nuclei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From Nucleons To Nuclei</a:t>
            </a:r>
          </a:p>
        </p:txBody>
      </p:sp>
      <p:sp>
        <p:nvSpPr>
          <p:cNvPr id="5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/>
          </a:p>
        </p:txBody>
      </p:sp>
      <p:sp>
        <p:nvSpPr>
          <p:cNvPr id="515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6" name="While we cast constraints on  , usually, they sit in a nucleus."/>
              <p:cNvSpPr txBox="1"/>
              <p:nvPr/>
            </p:nvSpPr>
            <p:spPr>
              <a:xfrm>
                <a:off x="774700" y="1910961"/>
                <a:ext cx="11368267" cy="6955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just">
                  <a:defRPr sz="3400"/>
                </a:pPr>
                <a:r>
                  <a:t>While we cast 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t>, usually, they sit in a nucleus.</a:t>
                </a:r>
              </a:p>
            </p:txBody>
          </p:sp>
        </mc:Choice>
        <mc:Fallback>
          <p:sp>
            <p:nvSpPr>
              <p:cNvPr id="516" name="While we cast constraints on  , usually, they sit in a nucleus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700" y="1910961"/>
                <a:ext cx="11368267" cy="695531"/>
              </a:xfrm>
              <a:prstGeom prst="rect">
                <a:avLst/>
              </a:prstGeom>
              <a:blipFill>
                <a:blip r:embed="rId2"/>
                <a:stretch>
                  <a:fillRect l="-1784" t="-7143" r="-4125" b="-2321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7" name="A nucleus has total angular momentum  , so ignoring internal DOFs, we have an effective  , with:  ."/>
              <p:cNvSpPr txBox="1"/>
              <p:nvPr/>
            </p:nvSpPr>
            <p:spPr>
              <a:xfrm>
                <a:off x="815716" y="3087939"/>
                <a:ext cx="11805169" cy="15451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just">
                  <a:defRPr sz="3400"/>
                </a:pPr>
                <a:r>
                  <a:t>A nucleus has total angular momentum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𝐉</m:t>
                    </m:r>
                  </m:oMath>
                </a14:m>
                <a:r>
                  <a:t>, so ignoring internal DOFs, we have an effective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t>, with: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sz="3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sz="3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sz="3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sz="3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den>
                    </m:f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𝐉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t>.</a:t>
                </a:r>
              </a:p>
            </p:txBody>
          </p:sp>
        </mc:Choice>
        <mc:Fallback>
          <p:sp>
            <p:nvSpPr>
              <p:cNvPr id="517" name="A nucleus has total angular momentum  , so ignoring internal DOFs, we have an effective  , with:  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716" y="3087939"/>
                <a:ext cx="11805169" cy="1545158"/>
              </a:xfrm>
              <a:prstGeom prst="rect">
                <a:avLst/>
              </a:prstGeom>
              <a:blipFill>
                <a:blip r:embed="rId3"/>
                <a:stretch>
                  <a:fillRect l="-1828" t="-820" r="-2688" b="-82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8" name="Coarse Graining DOFs"/>
          <p:cNvSpPr txBox="1"/>
          <p:nvPr/>
        </p:nvSpPr>
        <p:spPr>
          <a:xfrm>
            <a:off x="668019" y="9398744"/>
            <a:ext cx="2334569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Coarse Graining DOFs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9" name="Equation"/>
              <p:cNvSpPr txBox="1"/>
              <p:nvPr/>
            </p:nvSpPr>
            <p:spPr>
              <a:xfrm>
                <a:off x="2683212" y="4851064"/>
                <a:ext cx="7638377" cy="105396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neutrons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sz="3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sz="3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sz="3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p>
                              </m:sSubSup>
                            </m:e>
                          </m:nary>
                        </m:num>
                        <m:den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den>
                      </m:f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)≡</m:t>
                      </m:r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sz="3400"/>
              </a:p>
            </p:txBody>
          </p:sp>
        </mc:Choice>
        <mc:Fallback>
          <p:sp>
            <p:nvSpPr>
              <p:cNvPr id="51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3212" y="4851064"/>
                <a:ext cx="7638377" cy="1053960"/>
              </a:xfrm>
              <a:prstGeom prst="rect">
                <a:avLst/>
              </a:prstGeom>
              <a:blipFill>
                <a:blip r:embed="rId4"/>
                <a:stretch>
                  <a:fillRect l="-1993" t="-86905" r="-16611" b="-7381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0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8391" y="6122991"/>
            <a:ext cx="4388018" cy="31123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etting Expectation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Setting Expectations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2" name="We will talk about ALP Dark Matter in the mass range  .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952500" y="2158594"/>
                <a:ext cx="11099800" cy="6286501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defRPr sz="3400"/>
                </a:pPr>
                <a:r>
                  <a:t>We will talk about ALP Dark Matter in the mass range </a:t>
                </a:r>
                <a14:m>
                  <m:oMath xmlns:m="http://schemas.openxmlformats.org/officeDocument/2006/math">
                    <m:r>
                      <a:rPr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𝒪</m:t>
                    </m:r>
                    <m:r>
                      <a:rPr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(1−100)</m:t>
                    </m:r>
                    <m:r>
                      <m:rPr>
                        <m:sty m:val="p"/>
                      </m:rPr>
                      <a:rPr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t>.</a:t>
                </a:r>
              </a:p>
              <a:p>
                <a:pPr>
                  <a:defRPr sz="3400"/>
                </a:pPr>
                <a:r>
                  <a:t>The ALP can excite phonons in crystals in a way that was previously missed.</a:t>
                </a:r>
              </a:p>
              <a:p>
                <a:pPr>
                  <a:defRPr sz="3400"/>
                </a:pPr>
                <a:r>
                  <a:t>Realistic “projections” are “suboptimal”.</a:t>
                </a:r>
              </a:p>
              <a:p>
                <a:pPr>
                  <a:defRPr sz="3400"/>
                </a:pPr>
                <a:r>
                  <a:t>However, this is an example of a more basic principle: </a:t>
                </a:r>
                <a:r>
                  <a:rPr b="1"/>
                  <a:t>Disorder can allow phonon-based systems to have sensitivity to a broad range of DM masses.</a:t>
                </a:r>
              </a:p>
            </p:txBody>
          </p:sp>
        </mc:Choice>
        <mc:Fallback>
          <p:sp>
            <p:nvSpPr>
              <p:cNvPr id="262" name="We will talk about ALP Dark Matter in the mass range  .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52500" y="2158594"/>
                <a:ext cx="11099800" cy="6286501"/>
              </a:xfrm>
              <a:prstGeom prst="rect">
                <a:avLst/>
              </a:prstGeom>
              <a:blipFill>
                <a:blip r:embed="rId2"/>
                <a:stretch>
                  <a:fillRect l="-2971" t="-1815" b="-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2735" y="9398744"/>
            <a:ext cx="243037" cy="35034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64" name="Introduction"/>
          <p:cNvSpPr txBox="1">
            <a:spLocks noGrp="1"/>
          </p:cNvSpPr>
          <p:nvPr>
            <p:ph type="body" idx="22"/>
          </p:nvPr>
        </p:nvSpPr>
        <p:spPr>
          <a:xfrm>
            <a:off x="668019" y="9398744"/>
            <a:ext cx="1396084" cy="35034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000"/>
            </a:lvl1pPr>
          </a:lstStyle>
          <a:p>
            <a:r>
              <a:t>Introduction</a:t>
            </a:r>
          </a:p>
        </p:txBody>
      </p:sp>
      <p:sp>
        <p:nvSpPr>
          <p:cNvPr id="265" name="Itay M. Bloch"/>
          <p:cNvSpPr txBox="1"/>
          <p:nvPr/>
        </p:nvSpPr>
        <p:spPr>
          <a:xfrm>
            <a:off x="11538408" y="9398744"/>
            <a:ext cx="1459584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Itay M. Bloch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1" uiExpan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DM-Nucleon Interacti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dirty="0"/>
              <a:t>DM-Nucleon Interaction</a:t>
            </a:r>
          </a:p>
        </p:txBody>
      </p:sp>
      <p:sp>
        <p:nvSpPr>
          <p:cNvPr id="2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2735" y="9398744"/>
            <a:ext cx="243037" cy="35034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269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0" name="So we start with  ."/>
              <p:cNvSpPr txBox="1"/>
              <p:nvPr/>
            </p:nvSpPr>
            <p:spPr>
              <a:xfrm>
                <a:off x="1371600" y="1956106"/>
                <a:ext cx="8412584" cy="71792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rPr dirty="0"/>
                  <a:t>So we start with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ℒ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∂</m:t>
                        </m:r>
                      </m:e>
                      <m:sup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bar>
                      <m:barPr>
                        <m:pos m:val="top"/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ba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+(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dirty="0"/>
                  <a:t>.</a:t>
                </a:r>
              </a:p>
            </p:txBody>
          </p:sp>
        </mc:Choice>
        <mc:Fallback>
          <p:sp>
            <p:nvSpPr>
              <p:cNvPr id="270" name="So we start with  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956106"/>
                <a:ext cx="8412584" cy="717924"/>
              </a:xfrm>
              <a:prstGeom prst="rect">
                <a:avLst/>
              </a:prstGeom>
              <a:blipFill>
                <a:blip r:embed="rId3"/>
                <a:stretch>
                  <a:fillRect l="-2564" t="-7018" r="-9804" b="-2280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1" name="Introduction"/>
          <p:cNvSpPr txBox="1"/>
          <p:nvPr/>
        </p:nvSpPr>
        <p:spPr>
          <a:xfrm>
            <a:off x="668019" y="9398744"/>
            <a:ext cx="1396084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Introduction</a:t>
            </a:r>
          </a:p>
        </p:txBody>
      </p:sp>
      <p:sp>
        <p:nvSpPr>
          <p:cNvPr id="272" name="At leading order in the non-relativistic expansion,"/>
          <p:cNvSpPr txBox="1"/>
          <p:nvPr/>
        </p:nvSpPr>
        <p:spPr>
          <a:xfrm>
            <a:off x="1371599" y="3425192"/>
            <a:ext cx="8720573" cy="5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r>
              <a:rPr dirty="0"/>
              <a:t>At leading order in the non-relativistic expansion,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3" name="Equation"/>
              <p:cNvSpPr txBox="1"/>
              <p:nvPr/>
            </p:nvSpPr>
            <p:spPr>
              <a:xfrm>
                <a:off x="816347" y="5482257"/>
                <a:ext cx="11547585" cy="202728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65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ar-AE" sz="65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ar-AE" sz="65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ar-AE" sz="6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limUpp>
                        <m:limUppPr>
                          <m:ctrlP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</m:e>
                        <m:lim>
                          <m:r>
                            <a:rPr lang="ar-AE" sz="65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  <m:r>
                        <a:rPr lang="ar-AE" sz="6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ar-AE" sz="6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)⋅</m:t>
                      </m:r>
                      <m:limUpp>
                        <m:limUppPr>
                          <m:ctrlP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lim>
                          <m:r>
                            <a:rPr lang="en-US" sz="65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  <m:r>
                        <a:rPr lang="ar-AE" sz="6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ar-AE" sz="6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limUpp>
                        <m:limUppPr>
                          <m:ctrlP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lim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·</m:t>
                          </m:r>
                        </m:lim>
                      </m:limUpp>
                      <m:limUpp>
                        <m:limUppPr>
                          <m:ctrlPr>
                            <a:rPr lang="ar-AE" sz="65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lim>
                          <m:r>
                            <a:rPr lang="en-US" sz="65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  <m:r>
                        <a:rPr lang="ar-AE" sz="6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limUpp>
                        <m:limUppPr>
                          <m:ctrlP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ar-AE" sz="6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</m:e>
                        <m:lim>
                          <m:r>
                            <a:rPr lang="en-US" sz="65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</m:oMath>
                  </m:oMathPara>
                </a14:m>
                <a:endParaRPr sz="6500" dirty="0"/>
              </a:p>
            </p:txBody>
          </p:sp>
        </mc:Choice>
        <mc:Fallback>
          <p:sp>
            <p:nvSpPr>
              <p:cNvPr id="27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347" y="5482257"/>
                <a:ext cx="11547585" cy="2027286"/>
              </a:xfrm>
              <a:prstGeom prst="rect">
                <a:avLst/>
              </a:prstGeom>
              <a:blipFill>
                <a:blip r:embed="rId4"/>
                <a:stretch>
                  <a:fillRect l="-1319" t="-621" r="-989" b="-869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4" name="Oval"/>
          <p:cNvSpPr/>
          <p:nvPr/>
        </p:nvSpPr>
        <p:spPr>
          <a:xfrm>
            <a:off x="7884504" y="4271343"/>
            <a:ext cx="4903844" cy="4911861"/>
          </a:xfrm>
          <a:prstGeom prst="ellipse">
            <a:avLst/>
          </a:prstGeom>
          <a:ln w="88900">
            <a:solidFill>
              <a:schemeClr val="accent3">
                <a:hueOff val="914337"/>
                <a:satOff val="31515"/>
                <a:lumOff val="-3079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/>
            </a:pPr>
            <a:endParaRPr/>
          </a:p>
        </p:txBody>
      </p:sp>
      <p:sp>
        <p:nvSpPr>
          <p:cNvPr id="275" name="“Axion Wind”"/>
          <p:cNvSpPr txBox="1"/>
          <p:nvPr/>
        </p:nvSpPr>
        <p:spPr>
          <a:xfrm>
            <a:off x="3888030" y="4728755"/>
            <a:ext cx="2464533" cy="5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r>
              <a:rPr dirty="0"/>
              <a:t>“Axion Wind”</a:t>
            </a:r>
          </a:p>
        </p:txBody>
      </p:sp>
      <p:sp>
        <p:nvSpPr>
          <p:cNvPr id="276" name="“Axioelectric Effect”"/>
          <p:cNvSpPr txBox="1"/>
          <p:nvPr/>
        </p:nvSpPr>
        <p:spPr>
          <a:xfrm>
            <a:off x="8207982" y="4964915"/>
            <a:ext cx="3980471" cy="5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400"/>
            </a:lvl1pPr>
          </a:lstStyle>
          <a:p>
            <a:r>
              <a:rPr dirty="0"/>
              <a:t>“Axioelectric Effect”</a:t>
            </a:r>
          </a:p>
        </p:txBody>
      </p:sp>
      <p:sp>
        <p:nvSpPr>
          <p:cNvPr id="277" name="Rotates/Flips Spins  &amp;…"/>
          <p:cNvSpPr txBox="1"/>
          <p:nvPr/>
        </p:nvSpPr>
        <p:spPr>
          <a:xfrm>
            <a:off x="8207982" y="7369606"/>
            <a:ext cx="4011254" cy="16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400" b="1"/>
            </a:pPr>
            <a:r>
              <a:rPr dirty="0"/>
              <a:t>Rotates/Flips Spins  &amp;</a:t>
            </a:r>
          </a:p>
          <a:p>
            <a:pPr>
              <a:defRPr sz="3400" b="1"/>
            </a:pPr>
            <a:r>
              <a:rPr dirty="0"/>
              <a:t>Couples to Spatial</a:t>
            </a:r>
            <a:br>
              <a:rPr dirty="0"/>
            </a:br>
            <a:r>
              <a:rPr dirty="0"/>
              <a:t>DOFs</a:t>
            </a:r>
          </a:p>
        </p:txBody>
      </p:sp>
      <p:sp>
        <p:nvSpPr>
          <p:cNvPr id="278" name="Rotates/Flips Spins"/>
          <p:cNvSpPr txBox="1"/>
          <p:nvPr/>
        </p:nvSpPr>
        <p:spPr>
          <a:xfrm>
            <a:off x="3120048" y="8121464"/>
            <a:ext cx="3511774" cy="5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/>
            </a:lvl1pPr>
          </a:lstStyle>
          <a:p>
            <a:r>
              <a:rPr dirty="0"/>
              <a:t>Rotates/Flips Spins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fill="hold" grpId="6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1" animBg="1" advAuto="0"/>
      <p:bldP spid="273" grpId="2" animBg="1" advAuto="0"/>
      <p:bldP spid="274" grpId="7" animBg="1" advAuto="0"/>
      <p:bldP spid="275" grpId="4" animBg="1" advAuto="0"/>
      <p:bldP spid="276" grpId="3" animBg="1" advAuto="0"/>
      <p:bldP spid="277" grpId="5" animBg="1" advAuto="0"/>
      <p:bldP spid="278" grpId="6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oarse Graining DOF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Coarse Graining DOFs</a:t>
            </a:r>
          </a:p>
        </p:txBody>
      </p:sp>
      <p:sp>
        <p:nvSpPr>
          <p:cNvPr id="2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2735" y="9398744"/>
            <a:ext cx="243037" cy="35034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282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3" name="To finish the talk on time For simplicity, let’s say a crystal is just a set of sites located at  .   is the periodic location of the minima."/>
              <p:cNvSpPr txBox="1"/>
              <p:nvPr/>
            </p:nvSpPr>
            <p:spPr>
              <a:xfrm>
                <a:off x="381000" y="7052572"/>
                <a:ext cx="11490772" cy="174599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rPr strike="sngStrike"/>
                  <a:t>To finish the talk on time</a:t>
                </a:r>
                <a:r>
                  <a:t> For simplicity, let’s say a crystal is just a set of sites located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𝐮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+ℓ</m:t>
                    </m:r>
                  </m:oMath>
                </a14:m>
                <a:r>
                  <a:t>.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ℓ=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t> is the periodic location of the minima. </a:t>
                </a:r>
              </a:p>
            </p:txBody>
          </p:sp>
        </mc:Choice>
        <mc:Fallback>
          <p:sp>
            <p:nvSpPr>
              <p:cNvPr id="283" name="To finish the talk on time For simplicity, let’s say a crystal is just a set of sites located at  .   is the periodic location of the minima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7052572"/>
                <a:ext cx="11490772" cy="1745994"/>
              </a:xfrm>
              <a:prstGeom prst="rect">
                <a:avLst/>
              </a:prstGeom>
              <a:blipFill>
                <a:blip r:embed="rId2"/>
                <a:stretch>
                  <a:fillRect l="-1878" t="-2899" r="-2320" b="-1087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4" name="Coarse Graining DOFs"/>
          <p:cNvSpPr txBox="1"/>
          <p:nvPr/>
        </p:nvSpPr>
        <p:spPr>
          <a:xfrm>
            <a:off x="668019" y="9398744"/>
            <a:ext cx="2334569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Coarse Graining DOFs</a:t>
            </a:r>
          </a:p>
        </p:txBody>
      </p:sp>
      <p:grpSp>
        <p:nvGrpSpPr>
          <p:cNvPr id="288" name="Group"/>
          <p:cNvGrpSpPr/>
          <p:nvPr/>
        </p:nvGrpSpPr>
        <p:grpSpPr>
          <a:xfrm>
            <a:off x="380999" y="1853636"/>
            <a:ext cx="11490773" cy="3171994"/>
            <a:chOff x="0" y="0"/>
            <a:chExt cx="11490771" cy="3171992"/>
          </a:xfrm>
        </p:grpSpPr>
        <p:sp>
          <p:nvSpPr>
            <p:cNvPr id="285" name="First, from a nucleon to a (no-zero spin) Nucleus:"/>
            <p:cNvSpPr txBox="1"/>
            <p:nvPr/>
          </p:nvSpPr>
          <p:spPr>
            <a:xfrm>
              <a:off x="0" y="0"/>
              <a:ext cx="11490772" cy="552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>
                <a:defRPr sz="3400"/>
              </a:pPr>
              <a:r>
                <a:t>First, from a </a:t>
              </a:r>
              <a:r>
                <a:rPr b="1"/>
                <a:t>n</a:t>
              </a:r>
              <a:r>
                <a:t>ucleon to a (no-zero spin) </a:t>
              </a:r>
              <a:r>
                <a:rPr b="1"/>
                <a:t>N</a:t>
              </a:r>
              <a:r>
                <a:t>ucleus: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6" name="is a form factor that usually prefers small  ."/>
                <p:cNvSpPr txBox="1"/>
                <p:nvPr/>
              </p:nvSpPr>
              <p:spPr>
                <a:xfrm>
                  <a:off x="0" y="2579343"/>
                  <a:ext cx="8051104" cy="59265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 algn="l">
                    <a:defRPr sz="3400"/>
                  </a:pPr>
                  <a14:m>
                    <m:oMath xmlns:m="http://schemas.openxmlformats.org/officeDocument/2006/math">
                      <m:r>
                        <a:rPr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a14:m>
                  <a:r>
                    <a:t> is a form factor that usually prefers small </a:t>
                  </a:r>
                  <a14:m>
                    <m:oMath xmlns:m="http://schemas.openxmlformats.org/officeDocument/2006/math">
                      <m:r>
                        <a:rPr sz="3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r>
                    <a:t>.</a:t>
                  </a:r>
                </a:p>
              </p:txBody>
            </p:sp>
          </mc:Choice>
          <mc:Fallback>
            <p:sp>
              <p:nvSpPr>
                <p:cNvPr id="286" name="is a form factor that usually prefers small  .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2579343"/>
                  <a:ext cx="8051104" cy="592650"/>
                </a:xfrm>
                <a:prstGeom prst="rect">
                  <a:avLst/>
                </a:prstGeom>
                <a:blipFill>
                  <a:blip r:embed="rId3"/>
                  <a:stretch>
                    <a:fillRect l="-1417" t="-10417" r="-3622" b="-41667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7" name="Equation"/>
                <p:cNvSpPr txBox="1"/>
                <p:nvPr/>
              </p:nvSpPr>
              <p:spPr>
                <a:xfrm>
                  <a:off x="1434847" y="1131257"/>
                  <a:ext cx="8319580" cy="86923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sz="4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sz="4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∝</m:t>
                        </m:r>
                        <m:f>
                          <m:fPr>
                            <m:ctrl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sz="4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4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sz="4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sSub>
                          <m:sSubPr>
                            <m:ctrl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𝐒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sz="4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sz="4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sz="4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f>
                          <m:fPr>
                            <m:ctrl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sz="4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4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sz="43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  <m:r>
                          <a:rPr sz="4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4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</m:oMath>
                    </m:oMathPara>
                  </a14:m>
                  <a:endParaRPr sz="4300"/>
                </a:p>
              </p:txBody>
            </p:sp>
          </mc:Choice>
          <mc:Fallback>
            <p:sp>
              <p:nvSpPr>
                <p:cNvPr id="287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34847" y="1131257"/>
                  <a:ext cx="8319580" cy="869231"/>
                </a:xfrm>
                <a:prstGeom prst="rect">
                  <a:avLst/>
                </a:prstGeom>
                <a:blipFill>
                  <a:blip r:embed="rId4"/>
                  <a:stretch>
                    <a:fillRect l="-2439" t="-2899" r="-9146" b="-71014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89" name="As long as  , we can use the Born-Oppenheimer approximation to take Nuclei to sites (basically atoms)."/>
              <p:cNvSpPr txBox="1"/>
              <p:nvPr/>
            </p:nvSpPr>
            <p:spPr>
              <a:xfrm>
                <a:off x="381000" y="5490635"/>
                <a:ext cx="11490772" cy="119273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t>As long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electrons</m:t>
                        </m:r>
                      </m:sub>
                    </m:sSub>
                  </m:oMath>
                </a14:m>
                <a:r>
                  <a:t>, we can use the Born-Oppenheimer approximation to take Nuclei to sites (basically atoms).</a:t>
                </a:r>
              </a:p>
            </p:txBody>
          </p:sp>
        </mc:Choice>
        <mc:Fallback>
          <p:sp>
            <p:nvSpPr>
              <p:cNvPr id="289" name="As long as  , we can use the Born-Oppenheimer approximation to take Nuclei to sites (basically atoms)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490635"/>
                <a:ext cx="11490772" cy="1192738"/>
              </a:xfrm>
              <a:prstGeom prst="rect">
                <a:avLst/>
              </a:prstGeom>
              <a:blipFill>
                <a:blip r:embed="rId5"/>
                <a:stretch>
                  <a:fillRect l="-1878" t="-24211" b="-378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3" animBg="1" advAuto="0"/>
      <p:bldP spid="288" grpId="1" animBg="1" advAuto="0"/>
      <p:bldP spid="289" grpId="2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Fermi’s Golden Ru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Fermi’s Golden Rule</a:t>
            </a:r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2735" y="9398744"/>
            <a:ext cx="243037" cy="35034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293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4" name="Equation"/>
              <p:cNvSpPr txBox="1"/>
              <p:nvPr/>
            </p:nvSpPr>
            <p:spPr>
              <a:xfrm>
                <a:off x="950438" y="2000123"/>
                <a:ext cx="10341925" cy="122206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=(2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limLow>
                        <m:limLowPr>
                          <m:ctrlP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lim>
                      </m:limLow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|⟨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DM</m:t>
                          </m:r>
                        </m:sub>
                      </m:sSub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)|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  <m:sSup>
                        <m:sSupPr>
                          <m:ctrlP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DM</m:t>
                          </m:r>
                        </m:sub>
                      </m:sSub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sz="4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4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4100"/>
              </a:p>
            </p:txBody>
          </p:sp>
        </mc:Choice>
        <mc:Fallback>
          <p:sp>
            <p:nvSpPr>
              <p:cNvPr id="29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438" y="2000123"/>
                <a:ext cx="10341925" cy="1222069"/>
              </a:xfrm>
              <a:prstGeom prst="rect">
                <a:avLst/>
              </a:prstGeom>
              <a:blipFill>
                <a:blip r:embed="rId2"/>
                <a:stretch>
                  <a:fillRect l="-1718" r="-417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5" name="Relating Phonons and DM"/>
          <p:cNvSpPr txBox="1"/>
          <p:nvPr/>
        </p:nvSpPr>
        <p:spPr>
          <a:xfrm>
            <a:off x="668019" y="9398744"/>
            <a:ext cx="2779317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Relating Phonons and DM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6" name="Group"/>
              <p:cNvSpPr/>
              <p:nvPr/>
            </p:nvSpPr>
            <p:spPr>
              <a:xfrm>
                <a:off x="42735" y="3569805"/>
                <a:ext cx="6572263" cy="671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>
                  <a:defRPr sz="3400"/>
                </a:pPr>
                <a:r>
                  <a:rPr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m:rPr>
                        <m:sty m:val="p"/>
                      </m:rP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Lineshape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dirty="0"/>
              </a:p>
            </p:txBody>
          </p:sp>
        </mc:Choice>
        <mc:Fallback>
          <p:sp>
            <p:nvSpPr>
              <p:cNvPr id="296" name="Group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5" y="3569805"/>
                <a:ext cx="6572263" cy="671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7" name="If no B fields:  , so"/>
              <p:cNvSpPr txBox="1"/>
              <p:nvPr/>
            </p:nvSpPr>
            <p:spPr>
              <a:xfrm>
                <a:off x="736600" y="5568529"/>
                <a:ext cx="7098479" cy="64197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t>If no B fields: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𝛻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𝑖𝑚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𝐮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t>, so </a:t>
                </a:r>
              </a:p>
            </p:txBody>
          </p:sp>
        </mc:Choice>
        <mc:Fallback>
          <p:sp>
            <p:nvSpPr>
              <p:cNvPr id="297" name="If no B fields:  , s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600" y="5568529"/>
                <a:ext cx="7098479" cy="641971"/>
              </a:xfrm>
              <a:prstGeom prst="rect">
                <a:avLst/>
              </a:prstGeom>
              <a:blipFill>
                <a:blip r:embed="rId4"/>
                <a:stretch>
                  <a:fillRect l="-3041" t="-7692" b="-3269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8" name="Group"/>
              <p:cNvSpPr txBox="1"/>
              <p:nvPr/>
            </p:nvSpPr>
            <p:spPr>
              <a:xfrm>
                <a:off x="1581020" y="6547662"/>
                <a:ext cx="9842760" cy="95333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axioelectric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=...=−2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)⋅</m:t>
                      </m:r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limLow>
                        <m:limLow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lim>
                      </m:limLow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𝐮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𝐉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sz="3400"/>
              </a:p>
            </p:txBody>
          </p:sp>
        </mc:Choice>
        <mc:Fallback>
          <p:sp>
            <p:nvSpPr>
              <p:cNvPr id="298" name="Group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020" y="6547662"/>
                <a:ext cx="9842760" cy="953333"/>
              </a:xfrm>
              <a:prstGeom prst="rect">
                <a:avLst/>
              </a:prstGeom>
              <a:blipFill>
                <a:blip r:embed="rId5"/>
                <a:stretch>
                  <a:fillRect l="-1546" r="-322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9" name="But what “is”  ?"/>
              <p:cNvSpPr txBox="1"/>
              <p:nvPr/>
            </p:nvSpPr>
            <p:spPr>
              <a:xfrm>
                <a:off x="4863217" y="8023437"/>
                <a:ext cx="3278366" cy="63039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just">
                  <a:defRPr sz="3400"/>
                </a:pPr>
                <a:r>
                  <a:t>But what “is”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𝐮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t>?</a:t>
                </a:r>
              </a:p>
            </p:txBody>
          </p:sp>
        </mc:Choice>
        <mc:Fallback>
          <p:sp>
            <p:nvSpPr>
              <p:cNvPr id="299" name="But what “is”  ?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3217" y="8023437"/>
                <a:ext cx="3278366" cy="630393"/>
              </a:xfrm>
              <a:prstGeom prst="rect">
                <a:avLst/>
              </a:prstGeom>
              <a:blipFill>
                <a:blip r:embed="rId6"/>
                <a:stretch>
                  <a:fillRect l="-6564" t="-7843" r="-3861" b="-3529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" grpId="1" animBg="1" advAuto="0"/>
      <p:bldP spid="297" grpId="2" animBg="1" advAuto="0"/>
      <p:bldP spid="298" grpId="3" animBg="1" advAuto="0"/>
      <p:bldP spid="299" grpId="4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From Sites (Cells) to Phonon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From Sites (Cells) to Phonons</a:t>
            </a:r>
          </a:p>
        </p:txBody>
      </p:sp>
      <p:sp>
        <p:nvSpPr>
          <p:cNvPr id="3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2735" y="9398744"/>
            <a:ext cx="243037" cy="35034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303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p:sp>
        <p:nvSpPr>
          <p:cNvPr id="304" name="To a pretty good approximation, each site is sitting in a harmonic potential, and so"/>
          <p:cNvSpPr txBox="1"/>
          <p:nvPr/>
        </p:nvSpPr>
        <p:spPr>
          <a:xfrm>
            <a:off x="751691" y="3663172"/>
            <a:ext cx="9994351" cy="10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400"/>
            </a:lvl1pPr>
          </a:lstStyle>
          <a:p>
            <a:r>
              <a:rPr dirty="0"/>
              <a:t>To a pretty good approximation, each site is sitting in a harmonic potential, and so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5" name="Group"/>
              <p:cNvSpPr txBox="1"/>
              <p:nvPr/>
            </p:nvSpPr>
            <p:spPr>
              <a:xfrm>
                <a:off x="2930886" y="5750927"/>
                <a:ext cx="6950196" cy="116720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𝐮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𝑁𝑚</m:t>
                              </m:r>
                            </m:e>
                          </m:rad>
                        </m:den>
                      </m:f>
                      <m:limLow>
                        <m:limLow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lim>
                      </m:limLow>
                      <m:f>
                        <m:f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sub>
                      </m:sSub>
                      <m:sSup>
                        <m:sSup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p>
                      </m:sSup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sz="3400" dirty="0"/>
              </a:p>
            </p:txBody>
          </p:sp>
        </mc:Choice>
        <mc:Fallback>
          <p:sp>
            <p:nvSpPr>
              <p:cNvPr id="305" name="Group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886" y="5750927"/>
                <a:ext cx="6950196" cy="1167204"/>
              </a:xfrm>
              <a:prstGeom prst="rect">
                <a:avLst/>
              </a:prstGeom>
              <a:blipFill>
                <a:blip r:embed="rId3"/>
                <a:stretch>
                  <a:fillRect l="-546" b="-322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6" name="We can index phonons (which are energy eigenmodes) by:…"/>
              <p:cNvSpPr txBox="1"/>
              <p:nvPr/>
            </p:nvSpPr>
            <p:spPr>
              <a:xfrm>
                <a:off x="751691" y="1657301"/>
                <a:ext cx="11955790" cy="170601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t>We can index phonons (which are energy eigenmodes) by:</a:t>
                </a:r>
              </a:p>
              <a:p>
                <a:pPr marL="674687" indent="-674687" algn="l">
                  <a:buSzPct val="100000"/>
                  <a:buAutoNum type="romanLcPeriod"/>
                  <a:defRPr sz="3400"/>
                </a:pPr>
                <a:r>
                  <a:t>Their (c-number) momentum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𝐤</m:t>
                    </m:r>
                  </m:oMath>
                </a14:m>
                <a:r>
                  <a:t>.</a:t>
                </a:r>
              </a:p>
              <a:p>
                <a:pPr marL="674687" indent="-674687" algn="l">
                  <a:buSzPct val="100000"/>
                  <a:buAutoNum type="romanLcPeriod"/>
                  <a:defRPr sz="3400"/>
                </a:pPr>
                <a:r>
                  <a:t>Their integer “branch”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t> (for one-site cells, there’s 3 branches).</a:t>
                </a:r>
              </a:p>
            </p:txBody>
          </p:sp>
        </mc:Choice>
        <mc:Fallback>
          <p:sp>
            <p:nvSpPr>
              <p:cNvPr id="306" name="We can index phonons (which are energy eigenmodes) by: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91" y="1657301"/>
                <a:ext cx="11955790" cy="1706016"/>
              </a:xfrm>
              <a:prstGeom prst="rect">
                <a:avLst/>
              </a:prstGeom>
              <a:blipFill>
                <a:blip r:embed="rId4"/>
                <a:stretch>
                  <a:fillRect l="-1911" t="-5185" r="-955" b="-1407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" name="Coarse Graining DOFs"/>
          <p:cNvSpPr txBox="1"/>
          <p:nvPr/>
        </p:nvSpPr>
        <p:spPr>
          <a:xfrm>
            <a:off x="668019" y="9398744"/>
            <a:ext cx="2334569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Coarse Graining DOFs</a:t>
            </a:r>
          </a:p>
        </p:txBody>
      </p:sp>
      <p:grpSp>
        <p:nvGrpSpPr>
          <p:cNvPr id="310" name="Group"/>
          <p:cNvGrpSpPr/>
          <p:nvPr/>
        </p:nvGrpSpPr>
        <p:grpSpPr>
          <a:xfrm>
            <a:off x="861248" y="6540500"/>
            <a:ext cx="1781481" cy="1950587"/>
            <a:chOff x="0" y="0"/>
            <a:chExt cx="1781479" cy="1950586"/>
          </a:xfrm>
        </p:grpSpPr>
        <p:sp>
          <p:nvSpPr>
            <p:cNvPr id="308" name="Line"/>
            <p:cNvSpPr/>
            <p:nvPr/>
          </p:nvSpPr>
          <p:spPr>
            <a:xfrm flipH="1">
              <a:off x="1122850" y="0"/>
              <a:ext cx="658630" cy="65863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  <p:sp>
          <p:nvSpPr>
            <p:cNvPr id="309" name="Deviation from VEV operator"/>
            <p:cNvSpPr txBox="1"/>
            <p:nvPr/>
          </p:nvSpPr>
          <p:spPr>
            <a:xfrm>
              <a:off x="0" y="760556"/>
              <a:ext cx="1539479" cy="1190031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Deviation from VEV operator</a:t>
              </a:r>
            </a:p>
          </p:txBody>
        </p:sp>
      </p:grpSp>
      <p:grpSp>
        <p:nvGrpSpPr>
          <p:cNvPr id="313" name="Group"/>
          <p:cNvGrpSpPr/>
          <p:nvPr/>
        </p:nvGrpSpPr>
        <p:grpSpPr>
          <a:xfrm>
            <a:off x="3536193" y="6925964"/>
            <a:ext cx="1250207" cy="1425423"/>
            <a:chOff x="-258754" y="38099"/>
            <a:chExt cx="1250205" cy="1425421"/>
          </a:xfrm>
        </p:grpSpPr>
        <p:sp>
          <p:nvSpPr>
            <p:cNvPr id="311" name="Crystal mass"/>
            <p:cNvSpPr txBox="1"/>
            <p:nvPr/>
          </p:nvSpPr>
          <p:spPr>
            <a:xfrm>
              <a:off x="-258755" y="641791"/>
              <a:ext cx="1250207" cy="821731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Crystal mass</a:t>
              </a:r>
            </a:p>
          </p:txBody>
        </p:sp>
        <p:sp>
          <p:nvSpPr>
            <p:cNvPr id="312" name="Line"/>
            <p:cNvSpPr/>
            <p:nvPr/>
          </p:nvSpPr>
          <p:spPr>
            <a:xfrm flipH="1">
              <a:off x="584447" y="38099"/>
              <a:ext cx="76301" cy="40388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</p:grpSp>
      <p:grpSp>
        <p:nvGrpSpPr>
          <p:cNvPr id="316" name="Group"/>
          <p:cNvGrpSpPr/>
          <p:nvPr/>
        </p:nvGrpSpPr>
        <p:grpSpPr>
          <a:xfrm>
            <a:off x="5139018" y="6641157"/>
            <a:ext cx="1934816" cy="1749272"/>
            <a:chOff x="0" y="0"/>
            <a:chExt cx="1934815" cy="1749271"/>
          </a:xfrm>
        </p:grpSpPr>
        <p:sp>
          <p:nvSpPr>
            <p:cNvPr id="314" name="Annihilation  operator"/>
            <p:cNvSpPr txBox="1"/>
            <p:nvPr/>
          </p:nvSpPr>
          <p:spPr>
            <a:xfrm>
              <a:off x="0" y="927541"/>
              <a:ext cx="1934816" cy="821731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t>Annihilation  operator</a:t>
              </a:r>
            </a:p>
          </p:txBody>
        </p:sp>
        <p:sp>
          <p:nvSpPr>
            <p:cNvPr id="315" name="Line"/>
            <p:cNvSpPr/>
            <p:nvPr/>
          </p:nvSpPr>
          <p:spPr>
            <a:xfrm flipH="1">
              <a:off x="1640181" y="0"/>
              <a:ext cx="254597" cy="81440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</p:grpSp>
      <p:grpSp>
        <p:nvGrpSpPr>
          <p:cNvPr id="319" name="Group"/>
          <p:cNvGrpSpPr/>
          <p:nvPr/>
        </p:nvGrpSpPr>
        <p:grpSpPr>
          <a:xfrm>
            <a:off x="7451852" y="6583400"/>
            <a:ext cx="2711353" cy="1956255"/>
            <a:chOff x="25400" y="91468"/>
            <a:chExt cx="2711351" cy="1956254"/>
          </a:xfrm>
        </p:grpSpPr>
        <p:sp>
          <p:nvSpPr>
            <p:cNvPr id="317" name="Polarization vector. Normalization is a bit non-trivial"/>
            <p:cNvSpPr txBox="1"/>
            <p:nvPr/>
          </p:nvSpPr>
          <p:spPr>
            <a:xfrm>
              <a:off x="25400" y="857691"/>
              <a:ext cx="2711351" cy="1190031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rPr dirty="0"/>
                <a:t>Polarization vector. Normalization</a:t>
              </a:r>
              <a:r>
                <a:rPr b="1" dirty="0"/>
                <a:t> </a:t>
              </a:r>
              <a:r>
                <a:rPr dirty="0"/>
                <a:t>is a bit non-trivial</a:t>
              </a:r>
            </a:p>
          </p:txBody>
        </p:sp>
        <p:sp>
          <p:nvSpPr>
            <p:cNvPr id="318" name="Line"/>
            <p:cNvSpPr/>
            <p:nvPr/>
          </p:nvSpPr>
          <p:spPr>
            <a:xfrm>
              <a:off x="511837" y="91468"/>
              <a:ext cx="346100" cy="71351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</p:grpSp>
      <p:grpSp>
        <p:nvGrpSpPr>
          <p:cNvPr id="322" name="Group"/>
          <p:cNvGrpSpPr/>
          <p:nvPr/>
        </p:nvGrpSpPr>
        <p:grpSpPr>
          <a:xfrm>
            <a:off x="8496384" y="4991928"/>
            <a:ext cx="4501608" cy="898536"/>
            <a:chOff x="0" y="54188"/>
            <a:chExt cx="4501607" cy="89853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0" name="-dependent phase"/>
                <p:cNvSpPr/>
                <p:nvPr/>
              </p:nvSpPr>
              <p:spPr>
                <a:xfrm>
                  <a:off x="697510" y="54188"/>
                  <a:ext cx="3804097" cy="4934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50800" cap="flat">
                  <a:noFill/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ℓ,</m:t>
                      </m:r>
                      <m:r>
                        <a:rPr sz="2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𝐤</m:t>
                      </m:r>
                    </m:oMath>
                  </a14:m>
                  <a:r>
                    <a:rPr dirty="0"/>
                    <a:t>-dependent phase</a:t>
                  </a:r>
                </a:p>
              </p:txBody>
            </p:sp>
          </mc:Choice>
          <mc:Fallback>
            <p:sp>
              <p:nvSpPr>
                <p:cNvPr id="320" name="-dependent phase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510" y="54188"/>
                  <a:ext cx="3804097" cy="4934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blipFill>
                  <a:blip r:embed="rId5"/>
                  <a:stretch>
                    <a:fillRect/>
                  </a:stretch>
                </a:blipFill>
                <a:ln w="50800" cap="flat">
                  <a:noFill/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1" name="Line"/>
            <p:cNvSpPr/>
            <p:nvPr/>
          </p:nvSpPr>
          <p:spPr>
            <a:xfrm flipV="1">
              <a:off x="0" y="434404"/>
              <a:ext cx="518317" cy="51831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" grpId="2" animBg="1" advAuto="0"/>
      <p:bldP spid="305" grpId="3" animBg="1" advAuto="0"/>
      <p:bldP spid="306" grpId="1" animBg="1" advAuto="0"/>
      <p:bldP spid="310" grpId="4" animBg="1" advAuto="0"/>
      <p:bldP spid="313" grpId="5" animBg="1" advAuto="0"/>
      <p:bldP spid="316" grpId="6" animBg="1" advAuto="0"/>
      <p:bldP spid="319" grpId="7" animBg="1" advAuto="0"/>
      <p:bldP spid="322" grpId="8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Historical Context: Coherent Phonon Producti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>
            <a:lvl1pPr defTabSz="455675">
              <a:defRPr sz="5148"/>
            </a:lvl1pPr>
          </a:lstStyle>
          <a:p>
            <a:r>
              <a:t>Historical Context: Coherent Phonon Production</a:t>
            </a:r>
          </a:p>
        </p:txBody>
      </p:sp>
      <p:sp>
        <p:nvSpPr>
          <p:cNvPr id="3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2735" y="9398744"/>
            <a:ext cx="243037" cy="35034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326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p:sp>
        <p:nvSpPr>
          <p:cNvPr id="327" name="Relating Phonons and DM"/>
          <p:cNvSpPr txBox="1"/>
          <p:nvPr/>
        </p:nvSpPr>
        <p:spPr>
          <a:xfrm>
            <a:off x="668019" y="9398744"/>
            <a:ext cx="2779317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Relating Phonons and DM</a:t>
            </a:r>
          </a:p>
        </p:txBody>
      </p:sp>
      <p:grpSp>
        <p:nvGrpSpPr>
          <p:cNvPr id="330" name="Group"/>
          <p:cNvGrpSpPr/>
          <p:nvPr/>
        </p:nvGrpSpPr>
        <p:grpSpPr>
          <a:xfrm>
            <a:off x="800100" y="1588876"/>
            <a:ext cx="10995353" cy="3316679"/>
            <a:chOff x="0" y="-273050"/>
            <a:chExt cx="10995352" cy="3316677"/>
          </a:xfrm>
        </p:grpSpPr>
        <p:sp>
          <p:nvSpPr>
            <p:cNvPr id="328" name="The matrix element for a fully polarized crystal in the initial and final states is"/>
            <p:cNvSpPr txBox="1"/>
            <p:nvPr/>
          </p:nvSpPr>
          <p:spPr>
            <a:xfrm>
              <a:off x="0" y="-273051"/>
              <a:ext cx="10995353" cy="10985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3400"/>
              </a:lvl1pPr>
            </a:lstStyle>
            <a:p>
              <a:r>
                <a:t>The matrix element for a fully polarized crystal in the initial and final states is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9" name="Equation"/>
                <p:cNvSpPr txBox="1"/>
                <p:nvPr/>
              </p:nvSpPr>
              <p:spPr>
                <a:xfrm>
                  <a:off x="1211321" y="1896335"/>
                  <a:ext cx="7766384" cy="114729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ℳ</m:t>
                        </m:r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∝</m:t>
                        </m:r>
                        <m:f>
                          <m:fPr>
                            <m:ctrl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sz="3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sz="3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sz="3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sz="3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cells</m:t>
                                    </m:r>
                                  </m:sub>
                                </m:sSub>
                              </m:e>
                            </m:rad>
                          </m:den>
                        </m:f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limLow>
                          <m:limLowPr>
                            <m:ctrl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∑</m:t>
                            </m:r>
                          </m:e>
                          <m:lim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lim>
                        </m:limLow>
                        <m:sSup>
                          <m:sSupPr>
                            <m:ctrl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𝐤</m:t>
                            </m:r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sup>
                        </m:sSup>
                        <m:sSub>
                          <m:sSubPr>
                            <m:ctrl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𝐤</m:t>
                            </m:r>
                          </m:sub>
                        </m:sSub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sz="3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⟩→</m:t>
                        </m:r>
                        <m:sSub>
                          <m:sSubPr>
                            <m:ctrl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𝐤</m:t>
                            </m:r>
                            <m: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sz="3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sz="3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3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sz="3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cells</m:t>
                                </m:r>
                              </m:sub>
                            </m:sSub>
                          </m:e>
                        </m:rad>
                      </m:oMath>
                    </m:oMathPara>
                  </a14:m>
                  <a:endParaRPr sz="3400"/>
                </a:p>
              </p:txBody>
            </p:sp>
          </mc:Choice>
          <mc:Fallback>
            <p:sp>
              <p:nvSpPr>
                <p:cNvPr id="329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1321" y="1896335"/>
                  <a:ext cx="7766384" cy="1147294"/>
                </a:xfrm>
                <a:prstGeom prst="rect">
                  <a:avLst/>
                </a:prstGeom>
                <a:blipFill>
                  <a:blip r:embed="rId2"/>
                  <a:stretch>
                    <a:fillRect l="-1634" t="-1099" r="-980" b="-989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31" name="So only modes with   can be excited. There’re very few of them! (it’s actually   if we had kept the ALP’s momentum)"/>
              <p:cNvSpPr txBox="1"/>
              <p:nvPr/>
            </p:nvSpPr>
            <p:spPr>
              <a:xfrm>
                <a:off x="561571" y="5411154"/>
                <a:ext cx="12156275" cy="123298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t>So only modes with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𝐤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t> can be excited. There’re very few of them! (it’s actually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𝐤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t> if we had kept the ALP’s momentum)</a:t>
                </a:r>
              </a:p>
            </p:txBody>
          </p:sp>
        </mc:Choice>
        <mc:Fallback>
          <p:sp>
            <p:nvSpPr>
              <p:cNvPr id="331" name="So only modes with   can be excited. There’re very few of them! (it’s actually   if we had kept the ALP’s momentum)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571" y="5411154"/>
                <a:ext cx="12156275" cy="1232987"/>
              </a:xfrm>
              <a:prstGeom prst="rect">
                <a:avLst/>
              </a:prstGeom>
              <a:blipFill>
                <a:blip r:embed="rId3"/>
                <a:stretch>
                  <a:fillRect l="-1775" t="-3061" b="-1632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2" name="The rate is  , but is enhanced by the inverse phonon linewidth .   ."/>
              <p:cNvSpPr txBox="1"/>
              <p:nvPr/>
            </p:nvSpPr>
            <p:spPr>
              <a:xfrm>
                <a:off x="565424" y="7025207"/>
                <a:ext cx="11873952" cy="128420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t>The rate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t>, but is enhanced by the inverse phonon linewidth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den>
                    </m:f>
                  </m:oMath>
                </a14:m>
                <a:r>
                  <a:t>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</m:sub>
                    </m:sSub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≈(0.1−10)%</m:t>
                    </m:r>
                    <m:sSub>
                      <m:sSub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</m:sub>
                    </m:sSub>
                  </m:oMath>
                </a14:m>
                <a:r>
                  <a:t>. </a:t>
                </a:r>
              </a:p>
            </p:txBody>
          </p:sp>
        </mc:Choice>
        <mc:Fallback>
          <p:sp>
            <p:nvSpPr>
              <p:cNvPr id="332" name="The rate is  , but is enhanced by the inverse phonon linewidth .   .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424" y="7025207"/>
                <a:ext cx="11873952" cy="1284203"/>
              </a:xfrm>
              <a:prstGeom prst="rect">
                <a:avLst/>
              </a:prstGeom>
              <a:blipFill>
                <a:blip r:embed="rId4"/>
                <a:stretch>
                  <a:fillRect l="-1816" t="-26214" b="-10582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" grpId="1" animBg="1" advAuto="0"/>
      <p:bldP spid="331" grpId="2" animBg="1" advAuto="0"/>
      <p:bldP spid="332" grpId="3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New: Incoherent Excitation Rate (Some of it)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/>
          <a:p>
            <a:pPr defTabSz="496570">
              <a:defRPr sz="5610"/>
            </a:pPr>
            <a:r>
              <a:rPr lang="en-US" dirty="0"/>
              <a:t>            </a:t>
            </a:r>
            <a:r>
              <a:rPr dirty="0"/>
              <a:t>Incoherent Excitation Rate (Some of it)</a:t>
            </a:r>
          </a:p>
        </p:txBody>
      </p:sp>
      <p:sp>
        <p:nvSpPr>
          <p:cNvPr id="3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2735" y="9398744"/>
            <a:ext cx="243037" cy="35034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336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7" name="If we allow   and   to have one spin ( ) that is different,"/>
              <p:cNvSpPr txBox="1"/>
              <p:nvPr/>
            </p:nvSpPr>
            <p:spPr>
              <a:xfrm>
                <a:off x="508000" y="2238589"/>
                <a:ext cx="11544903" cy="64389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rPr dirty="0"/>
                  <a:t>If we allow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dirty="0"/>
                  <a:t> and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dirty="0"/>
                  <a:t> to have </a:t>
                </a:r>
                <a:r>
                  <a:rPr b="1" dirty="0"/>
                  <a:t>one </a:t>
                </a:r>
                <a:r>
                  <a:rPr dirty="0"/>
                  <a:t>spin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dirty="0"/>
                  <a:t>) that is different,</a:t>
                </a:r>
              </a:p>
            </p:txBody>
          </p:sp>
        </mc:Choice>
        <mc:Fallback>
          <p:sp>
            <p:nvSpPr>
              <p:cNvPr id="337" name="If we allow   and   to have one spin ( ) that is different,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2238589"/>
                <a:ext cx="11544903" cy="643891"/>
              </a:xfrm>
              <a:prstGeom prst="rect">
                <a:avLst/>
              </a:prstGeom>
              <a:blipFill>
                <a:blip r:embed="rId2"/>
                <a:stretch>
                  <a:fillRect l="-1758" t="-7692" b="-3269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8" name="Equation"/>
              <p:cNvSpPr txBox="1"/>
              <p:nvPr/>
            </p:nvSpPr>
            <p:spPr>
              <a:xfrm>
                <a:off x="1401017" y="3522284"/>
                <a:ext cx="9542356" cy="108074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ar-AE" sz="3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rad>
                        </m:den>
                      </m:f>
                      <m:limLow>
                        <m:limLowPr>
                          <m:ctrlP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lim>
                      </m:limLow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𝐉</m:t>
                          </m:r>
                        </m:e>
                        <m:sub>
                          <m: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(...)|</m:t>
                      </m:r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⟩→</m:t>
                      </m:r>
                      <m:f>
                        <m:fPr>
                          <m:ctrlP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rad>
                        </m:den>
                      </m:f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ctrlP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ar-AE"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ar-AE"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p>
                                  <m:r>
                                    <a:rPr lang="ar-AE"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limUpp>
                            <m:limUppPr>
                              <m:ctrlP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lim>
                              <m:r>
                                <a:rPr lang="ar-AE" sz="3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^</m:t>
                              </m:r>
                            </m:lim>
                          </m:limUpp>
                          <m:r>
                            <a:rPr lang="ar-AE"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ar-AE"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ar-AE"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p>
                                  <m:r>
                                    <a:rPr lang="ar-AE"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limUpp>
                            <m:limUppPr>
                              <m:ctrlP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lang="ar-AE"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lim>
                              <m:r>
                                <a:rPr lang="en-US" sz="3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^</m:t>
                              </m:r>
                            </m:lim>
                          </m:limUpp>
                        </m:e>
                      </m:d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(...)|</m:t>
                      </m:r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ar-AE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sz="3400" dirty="0"/>
              </a:p>
            </p:txBody>
          </p:sp>
        </mc:Choice>
        <mc:Fallback>
          <p:sp>
            <p:nvSpPr>
              <p:cNvPr id="33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017" y="3522284"/>
                <a:ext cx="9542356" cy="1080745"/>
              </a:xfrm>
              <a:prstGeom prst="rect">
                <a:avLst/>
              </a:prstGeom>
              <a:blipFill>
                <a:blip r:embed="rId3"/>
                <a:stretch>
                  <a:fillRect t="-1163" r="-931" b="-930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9" name="Seemingly, we lose  …"/>
              <p:cNvSpPr txBox="1"/>
              <p:nvPr/>
            </p:nvSpPr>
            <p:spPr>
              <a:xfrm>
                <a:off x="508000" y="4806461"/>
                <a:ext cx="12007159" cy="67397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t>Seemingly, we lose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37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t>… </a:t>
                </a:r>
              </a:p>
            </p:txBody>
          </p:sp>
        </mc:Choice>
        <mc:Fallback>
          <p:sp>
            <p:nvSpPr>
              <p:cNvPr id="339" name="Seemingly, we lose  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4806461"/>
                <a:ext cx="12007159" cy="673972"/>
              </a:xfrm>
              <a:prstGeom prst="rect">
                <a:avLst/>
              </a:prstGeom>
              <a:blipFill>
                <a:blip r:embed="rId4"/>
                <a:stretch>
                  <a:fillRect l="-1690" t="-5556" b="-2963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0" name="Incoherent Phonons"/>
          <p:cNvSpPr txBox="1"/>
          <p:nvPr/>
        </p:nvSpPr>
        <p:spPr>
          <a:xfrm>
            <a:off x="668019" y="9398744"/>
            <a:ext cx="2194795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Incoherent Phonons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1" name="Group"/>
              <p:cNvSpPr txBox="1"/>
              <p:nvPr/>
            </p:nvSpPr>
            <p:spPr>
              <a:xfrm>
                <a:off x="368300" y="5610048"/>
                <a:ext cx="12397238" cy="167611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ℳ</m:t>
                      </m:r>
                      <m:sSup>
                        <m:sSup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rad>
                          <m:sSup>
                            <m:sSupPr>
                              <m:ctrl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limLow>
                        <m:limLow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,ℓ</m:t>
                          </m:r>
                          <m:r>
                            <m:rPr>
                              <m:sty m:val="p"/>
                            </m:r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changed</m:t>
                          </m:r>
                        </m:lim>
                      </m:limLow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|⟨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𝐮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(...)|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  <m:sSup>
                        <m:sSup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limLow>
                        <m:limLow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lim>
                      </m:limLow>
                      <m:sSup>
                        <m:sSup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limLow>
                                <m:limLowPr>
                                  <m:ctrlP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∑</m:t>
                                  </m:r>
                                </m:e>
                                <m:lim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lim>
                              </m:limLow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⟨</m:t>
                              </m:r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sz="3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sub>
                              </m:sSub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(...)|</m:t>
                              </m:r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⟩</m:t>
                              </m:r>
                            </m:e>
                          </m:d>
                        </m:e>
                        <m:sup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sz="3400" dirty="0"/>
              </a:p>
            </p:txBody>
          </p:sp>
        </mc:Choice>
        <mc:Fallback>
          <p:sp>
            <p:nvSpPr>
              <p:cNvPr id="341" name="Group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00" y="5610048"/>
                <a:ext cx="12397238" cy="1676111"/>
              </a:xfrm>
              <a:prstGeom prst="rect">
                <a:avLst/>
              </a:prstGeom>
              <a:blipFill>
                <a:blip r:embed="rId5"/>
                <a:stretch>
                  <a:fillRect t="-75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2" name="Intuitively, this recovery makes sense: if we have twice as much crystal, the rate is twice as large."/>
          <p:cNvSpPr txBox="1"/>
          <p:nvPr/>
        </p:nvSpPr>
        <p:spPr>
          <a:xfrm>
            <a:off x="508000" y="8134209"/>
            <a:ext cx="12007159" cy="1098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defRPr sz="3400"/>
            </a:lvl1pPr>
          </a:lstStyle>
          <a:p>
            <a:r>
              <a:t>Intuitively, this recovery makes sense: if we have twice as much crystal, the rate is twice as large. </a:t>
            </a:r>
          </a:p>
        </p:txBody>
      </p:sp>
      <p:sp>
        <p:nvSpPr>
          <p:cNvPr id="343" name="The number of k modes per unit energy scales with N!"/>
          <p:cNvSpPr txBox="1"/>
          <p:nvPr/>
        </p:nvSpPr>
        <p:spPr>
          <a:xfrm>
            <a:off x="508000" y="7415775"/>
            <a:ext cx="11774992" cy="5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defRPr sz="3400" b="1"/>
            </a:lvl1pPr>
          </a:lstStyle>
          <a:p>
            <a:r>
              <a:rPr dirty="0"/>
              <a:t>The number of k modes per unit energy scales with N!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4" name="But:   sites can change their spins, and…"/>
              <p:cNvSpPr txBox="1"/>
              <p:nvPr/>
            </p:nvSpPr>
            <p:spPr>
              <a:xfrm>
                <a:off x="4889500" y="4884389"/>
                <a:ext cx="12007159" cy="61126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l">
                  <a:defRPr sz="3400"/>
                </a:pPr>
                <a:r>
                  <a:t>But: 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𝒪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t> sites can change their spins, and…</a:t>
                </a:r>
              </a:p>
            </p:txBody>
          </p:sp>
        </mc:Choice>
        <mc:Fallback>
          <p:sp>
            <p:nvSpPr>
              <p:cNvPr id="344" name="But:   sites can change their spins, and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500" y="4884389"/>
                <a:ext cx="12007159" cy="611260"/>
              </a:xfrm>
              <a:prstGeom prst="rect">
                <a:avLst/>
              </a:prstGeom>
              <a:blipFill>
                <a:blip r:embed="rId6"/>
                <a:stretch>
                  <a:fillRect l="-1690" t="-10204" b="-3877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F3D81573-99CE-B9D2-6259-7BF1C5978BE8}"/>
              </a:ext>
            </a:extLst>
          </p:cNvPr>
          <p:cNvSpPr/>
          <p:nvPr/>
        </p:nvSpPr>
        <p:spPr>
          <a:xfrm>
            <a:off x="272921" y="196636"/>
            <a:ext cx="1696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sz="5400" u="sng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New</a:t>
            </a:r>
            <a:r>
              <a:rPr lang="en-US" sz="5400" u="sng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:</a:t>
            </a:r>
            <a:endParaRPr 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" grpId="1" animBg="1" advAuto="0"/>
      <p:bldP spid="338" grpId="2" animBg="1" advAuto="0"/>
      <p:bldP spid="339" grpId="3" animBg="1" advAuto="0"/>
      <p:bldP spid="341" grpId="5" animBg="1" advAuto="0"/>
      <p:bldP spid="342" grpId="7" animBg="1" advAuto="0"/>
      <p:bldP spid="343" grpId="6" animBg="1" advAuto="0"/>
      <p:bldP spid="344" grpId="4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haos All the Way!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t>Chaos All the Way!</a:t>
            </a:r>
          </a:p>
        </p:txBody>
      </p:sp>
      <p:sp>
        <p:nvSpPr>
          <p:cNvPr id="3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2735" y="9398744"/>
            <a:ext cx="243037" cy="35034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348" name="Itay M. Bloch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Itay M. Bloch</a:t>
            </a:r>
          </a:p>
        </p:txBody>
      </p:sp>
      <p:sp>
        <p:nvSpPr>
          <p:cNvPr id="349" name="At this point, there’s no real reason to polarize the crystal!"/>
          <p:cNvSpPr txBox="1"/>
          <p:nvPr/>
        </p:nvSpPr>
        <p:spPr>
          <a:xfrm>
            <a:off x="508000" y="1652648"/>
            <a:ext cx="11612241" cy="55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400" b="1"/>
            </a:lvl1pPr>
          </a:lstStyle>
          <a:p>
            <a:r>
              <a:t>At this point, there’s no real reason to polarize the crystal!</a:t>
            </a:r>
          </a:p>
        </p:txBody>
      </p:sp>
      <p:sp>
        <p:nvSpPr>
          <p:cNvPr id="350" name="Experimental Bonus: Much easier if we don’t need nuclear polarization!…"/>
          <p:cNvSpPr txBox="1"/>
          <p:nvPr/>
        </p:nvSpPr>
        <p:spPr>
          <a:xfrm>
            <a:off x="7406447" y="4558379"/>
            <a:ext cx="5345999" cy="4400502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400"/>
            </a:pPr>
            <a:r>
              <a:rPr b="1"/>
              <a:t>Experimental Bonus</a:t>
            </a:r>
            <a:r>
              <a:t>: Much easier if we don’t need nuclear polarization!</a:t>
            </a:r>
          </a:p>
          <a:p>
            <a:pPr algn="l">
              <a:defRPr sz="3400"/>
            </a:pPr>
            <a:r>
              <a:rPr b="1"/>
              <a:t>Theory Bonus</a:t>
            </a:r>
            <a:r>
              <a:t>: the coherent rate depends on several quantities that are very hard to directly compute/measure (e.g. the phonon linewidth).</a:t>
            </a:r>
          </a:p>
        </p:txBody>
      </p:sp>
      <p:grpSp>
        <p:nvGrpSpPr>
          <p:cNvPr id="354" name="Group"/>
          <p:cNvGrpSpPr/>
          <p:nvPr/>
        </p:nvGrpSpPr>
        <p:grpSpPr>
          <a:xfrm>
            <a:off x="495300" y="2230433"/>
            <a:ext cx="11612242" cy="7049250"/>
            <a:chOff x="-12700" y="-726286"/>
            <a:chExt cx="11612241" cy="7049249"/>
          </a:xfrm>
        </p:grpSpPr>
        <p:sp>
          <p:nvSpPr>
            <p:cNvPr id="351" name="The incoherent excitation is always present, and the spin-preserving part for unpolarized crystals gives similar rates. Crucially, the coherent and incoherent rates are not very different:"/>
            <p:cNvSpPr txBox="1"/>
            <p:nvPr/>
          </p:nvSpPr>
          <p:spPr>
            <a:xfrm>
              <a:off x="-12700" y="-726286"/>
              <a:ext cx="11612241" cy="21954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3400"/>
              </a:lvl1pPr>
            </a:lstStyle>
            <a:p>
              <a:r>
                <a:rPr lang="en-US" dirty="0"/>
                <a:t>The spin-changing incoherent rate is always there, but</a:t>
              </a:r>
              <a:r>
                <a:rPr dirty="0"/>
                <a:t> </a:t>
              </a:r>
              <a:r>
                <a:rPr lang="en-US" dirty="0"/>
                <a:t>u</a:t>
              </a:r>
              <a:r>
                <a:rPr dirty="0"/>
                <a:t>npolarized crystals </a:t>
              </a:r>
              <a:r>
                <a:rPr lang="en-US" dirty="0"/>
                <a:t>get a second spin preserving contribution of the same order, and if we compare coherent and incoherent rates:</a:t>
              </a:r>
              <a:endParaRPr dirty="0"/>
            </a:p>
          </p:txBody>
        </p:sp>
        <p:pic>
          <p:nvPicPr>
            <p:cNvPr id="352" name="pasted-movie.png" descr="pasted-movi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79" y="1446162"/>
              <a:ext cx="6464301" cy="4876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3" name="GaAs"/>
            <p:cNvSpPr txBox="1"/>
            <p:nvPr/>
          </p:nvSpPr>
          <p:spPr>
            <a:xfrm>
              <a:off x="4904066" y="1567679"/>
              <a:ext cx="1012268" cy="552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400"/>
              </a:lvl1pPr>
            </a:lstStyle>
            <a:p>
              <a:r>
                <a:t>GaAs</a:t>
              </a:r>
            </a:p>
          </p:txBody>
        </p:sp>
      </p:grpSp>
      <p:sp>
        <p:nvSpPr>
          <p:cNvPr id="355" name="Incoherent Phonons"/>
          <p:cNvSpPr txBox="1"/>
          <p:nvPr/>
        </p:nvSpPr>
        <p:spPr>
          <a:xfrm>
            <a:off x="668019" y="9398744"/>
            <a:ext cx="2194795" cy="350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t>Incoherent Phonons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" grpId="2" animBg="1" advAuto="0"/>
      <p:bldP spid="354" grpId="1" animBg="1" advAuto="0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1579</Words>
  <Application>Microsoft Macintosh PowerPoint</Application>
  <PresentationFormat>Custom</PresentationFormat>
  <Paragraphs>168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Calibri</vt:lpstr>
      <vt:lpstr>Cambria Math</vt:lpstr>
      <vt:lpstr>Gill Sans Light</vt:lpstr>
      <vt:lpstr>Helvetica Light</vt:lpstr>
      <vt:lpstr>Helvetica Neue</vt:lpstr>
      <vt:lpstr>Helvetica Neue Light</vt:lpstr>
      <vt:lpstr>Helvetica Neue Medium</vt:lpstr>
      <vt:lpstr>Helvetica Neue Thin</vt:lpstr>
      <vt:lpstr>White</vt:lpstr>
      <vt:lpstr>Searching for DM with Phonons through 𝐃𝕤𝓇乇𝕕𝓲0r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Experimental Implications and Future Directions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Ｔ𝓷к𝖆𝒉𝕤 ɹoɟ Ⓛ𝐢𝓢ᴛ乇几𝐢ຖg!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Itai Bloch</cp:lastModifiedBy>
  <cp:revision>11</cp:revision>
  <dcterms:modified xsi:type="dcterms:W3CDTF">2025-09-04T09:07:17Z</dcterms:modified>
</cp:coreProperties>
</file>