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Urbanist Medium"/>
      <p:regular r:id="rId14"/>
      <p:bold r:id="rId15"/>
      <p:italic r:id="rId16"/>
      <p:boldItalic r:id="rId17"/>
    </p:embeddedFont>
    <p:embeddedFont>
      <p:font typeface="Urbanist SemiBold"/>
      <p:regular r:id="rId18"/>
      <p:bold r:id="rId19"/>
      <p:italic r:id="rId20"/>
      <p:boldItalic r:id="rId21"/>
    </p:embeddedFont>
    <p:embeddedFont>
      <p:font typeface="Urbanist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UrbanistSemiBold-italic.fntdata"/><Relationship Id="rId22" Type="http://schemas.openxmlformats.org/officeDocument/2006/relationships/font" Target="fonts/Urbanist-regular.fntdata"/><Relationship Id="rId21" Type="http://schemas.openxmlformats.org/officeDocument/2006/relationships/font" Target="fonts/UrbanistSemiBold-boldItalic.fntdata"/><Relationship Id="rId24" Type="http://schemas.openxmlformats.org/officeDocument/2006/relationships/font" Target="fonts/Urbanist-italic.fntdata"/><Relationship Id="rId23" Type="http://schemas.openxmlformats.org/officeDocument/2006/relationships/font" Target="fonts/Urbanis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Urbanis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UrbanistMedium-bold.fntdata"/><Relationship Id="rId14" Type="http://schemas.openxmlformats.org/officeDocument/2006/relationships/font" Target="fonts/UrbanistMedium-regular.fntdata"/><Relationship Id="rId17" Type="http://schemas.openxmlformats.org/officeDocument/2006/relationships/font" Target="fonts/UrbanistMedium-boldItalic.fntdata"/><Relationship Id="rId16" Type="http://schemas.openxmlformats.org/officeDocument/2006/relationships/font" Target="fonts/UrbanistMedium-italic.fntdata"/><Relationship Id="rId19" Type="http://schemas.openxmlformats.org/officeDocument/2006/relationships/font" Target="fonts/UrbanistSemiBold-bold.fntdata"/><Relationship Id="rId18" Type="http://schemas.openxmlformats.org/officeDocument/2006/relationships/font" Target="fonts/UrbanistSemiBol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378f3d1719f_0_10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378f3d1719f_0_10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37a431f1821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37a431f1821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379f8cfb65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379f8cfb65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378f3d1719f_0_10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378f3d1719f_0_10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379f8cfb65b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3" name="Google Shape;573;g379f8cfb65b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378f3d1719f_0_10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378f3d1719f_0_10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37a431f1821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37a431f1821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38525f4358a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1" name="Google Shape;621;g38525f4358a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ALT 1">
  <p:cSld name="BLANK_4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 rotWithShape="1">
          <a:blip r:embed="rId2">
            <a:alphaModFix amt="50000"/>
          </a:blip>
          <a:srcRect b="8145" l="3133" r="7834" t="16785"/>
          <a:stretch/>
        </p:blipFill>
        <p:spPr>
          <a:xfrm flipH="1" rot="10800000">
            <a:off x="0" y="-3474"/>
            <a:ext cx="9161550" cy="5154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/>
          <p:nvPr/>
        </p:nvSpPr>
        <p:spPr>
          <a:xfrm flipH="1" rot="10800000">
            <a:off x="0" y="4676700"/>
            <a:ext cx="9149700" cy="46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228600" y="1738950"/>
            <a:ext cx="4402800" cy="25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Urbanist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7" name="Google Shape;17;p2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9" name="Google Shape;19;p2"/>
          <p:cNvSpPr txBox="1"/>
          <p:nvPr>
            <p:ph type="title"/>
          </p:nvPr>
        </p:nvSpPr>
        <p:spPr>
          <a:xfrm>
            <a:off x="228600" y="228600"/>
            <a:ext cx="6658800" cy="141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20" name="Google Shape;20;p2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" name="Google Shape;21;p2"/>
          <p:cNvSpPr txBox="1"/>
          <p:nvPr>
            <p:ph idx="5" type="subTitle"/>
          </p:nvPr>
        </p:nvSpPr>
        <p:spPr>
          <a:xfrm>
            <a:off x="297075" y="4175900"/>
            <a:ext cx="1264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" name="Google Shape;22;p2"/>
          <p:cNvSpPr txBox="1"/>
          <p:nvPr>
            <p:ph idx="6" type="subTitle"/>
          </p:nvPr>
        </p:nvSpPr>
        <p:spPr>
          <a:xfrm>
            <a:off x="1786375" y="4175900"/>
            <a:ext cx="1264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3" name="Google Shape;23;p2"/>
          <p:cNvSpPr txBox="1"/>
          <p:nvPr>
            <p:ph idx="7" type="subTitle"/>
          </p:nvPr>
        </p:nvSpPr>
        <p:spPr>
          <a:xfrm>
            <a:off x="228591" y="3454475"/>
            <a:ext cx="4659600" cy="252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b="1"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4" name="Google Shape;24;p2"/>
          <p:cNvSpPr txBox="1"/>
          <p:nvPr>
            <p:ph idx="8" type="subTitle"/>
          </p:nvPr>
        </p:nvSpPr>
        <p:spPr>
          <a:xfrm>
            <a:off x="228591" y="3743050"/>
            <a:ext cx="4659600" cy="252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b="1"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hort big title and body">
  <p:cSld name="BLANK_1_1_1_1_1_1_1_1_1_1_2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al black shapes against a shadowy background. " id="171" name="Google Shape;171;p11"/>
          <p:cNvPicPr preferRelativeResize="0"/>
          <p:nvPr/>
        </p:nvPicPr>
        <p:blipFill rotWithShape="1">
          <a:blip r:embed="rId2">
            <a:alphaModFix/>
          </a:blip>
          <a:srcRect b="42245" l="17240" r="25038" t="34"/>
          <a:stretch/>
        </p:blipFill>
        <p:spPr>
          <a:xfrm>
            <a:off x="0" y="-289"/>
            <a:ext cx="9144000" cy="5144100"/>
          </a:xfrm>
          <a:prstGeom prst="roundRect">
            <a:avLst>
              <a:gd fmla="val 0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2" name="Google Shape;172;p11"/>
          <p:cNvSpPr txBox="1"/>
          <p:nvPr>
            <p:ph idx="1" type="subTitle"/>
          </p:nvPr>
        </p:nvSpPr>
        <p:spPr>
          <a:xfrm>
            <a:off x="4314775" y="3818375"/>
            <a:ext cx="4230600" cy="452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73" name="Google Shape;173;p11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74" name="Google Shape;174;p11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75" name="Google Shape;175;p11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76" name="Google Shape;176;p11"/>
          <p:cNvSpPr txBox="1"/>
          <p:nvPr>
            <p:ph type="title"/>
          </p:nvPr>
        </p:nvSpPr>
        <p:spPr>
          <a:xfrm>
            <a:off x="228600" y="290448"/>
            <a:ext cx="3655800" cy="24075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177" name="Google Shape;177;p11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8" name="Google Shape;178;p11"/>
          <p:cNvCxnSpPr/>
          <p:nvPr/>
        </p:nvCxnSpPr>
        <p:spPr>
          <a:xfrm>
            <a:off x="4159025" y="226100"/>
            <a:ext cx="0" cy="4457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9" name="Google Shape;179;p11"/>
          <p:cNvCxnSpPr/>
          <p:nvPr/>
        </p:nvCxnSpPr>
        <p:spPr>
          <a:xfrm>
            <a:off x="228600" y="226100"/>
            <a:ext cx="86871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0" name="Google Shape;180;p11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81" name="Google Shape;181;p11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82" name="Google Shape;182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 ALT 2">
  <p:cSld name="BLANK_1_1_1_1_1_1_1_1_1_1_1_1_2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"/>
          <p:cNvSpPr txBox="1"/>
          <p:nvPr>
            <p:ph idx="1" type="body"/>
          </p:nvPr>
        </p:nvSpPr>
        <p:spPr>
          <a:xfrm>
            <a:off x="228600" y="1743625"/>
            <a:ext cx="4296600" cy="27090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85" name="Google Shape;185;p12"/>
          <p:cNvSpPr/>
          <p:nvPr>
            <p:ph idx="2" type="pic"/>
          </p:nvPr>
        </p:nvSpPr>
        <p:spPr>
          <a:xfrm>
            <a:off x="5342000" y="457200"/>
            <a:ext cx="3573300" cy="3995400"/>
          </a:xfrm>
          <a:prstGeom prst="roundRect">
            <a:avLst>
              <a:gd fmla="val 6865" name="adj"/>
            </a:avLst>
          </a:prstGeom>
          <a:noFill/>
          <a:ln>
            <a:noFill/>
          </a:ln>
        </p:spPr>
      </p:sp>
      <p:sp>
        <p:nvSpPr>
          <p:cNvPr id="186" name="Google Shape;186;p12"/>
          <p:cNvSpPr txBox="1"/>
          <p:nvPr>
            <p:ph idx="3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87" name="Google Shape;187;p12"/>
          <p:cNvSpPr txBox="1"/>
          <p:nvPr>
            <p:ph idx="4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88" name="Google Shape;188;p12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89" name="Google Shape;189;p12"/>
          <p:cNvSpPr txBox="1"/>
          <p:nvPr>
            <p:ph idx="6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90" name="Google Shape;190;p12"/>
          <p:cNvSpPr txBox="1"/>
          <p:nvPr>
            <p:ph type="title"/>
          </p:nvPr>
        </p:nvSpPr>
        <p:spPr>
          <a:xfrm>
            <a:off x="228600" y="613525"/>
            <a:ext cx="42966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/>
        </p:txBody>
      </p:sp>
      <p:cxnSp>
        <p:nvCxnSpPr>
          <p:cNvPr id="191" name="Google Shape;191;p12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2" name="Google Shape;192;p12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93" name="Google Shape;193;p12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94" name="Google Shape;194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cards">
  <p:cSld name="CUSTOM_1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"/>
          <p:cNvSpPr txBox="1"/>
          <p:nvPr>
            <p:ph type="title"/>
          </p:nvPr>
        </p:nvSpPr>
        <p:spPr>
          <a:xfrm>
            <a:off x="3386700" y="489887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97" name="Google Shape;197;p13"/>
          <p:cNvSpPr txBox="1"/>
          <p:nvPr>
            <p:ph idx="1" type="subTitle"/>
          </p:nvPr>
        </p:nvSpPr>
        <p:spPr>
          <a:xfrm>
            <a:off x="3386700" y="690369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98" name="Google Shape;198;p13"/>
          <p:cNvSpPr txBox="1"/>
          <p:nvPr>
            <p:ph idx="2" type="subTitle"/>
          </p:nvPr>
        </p:nvSpPr>
        <p:spPr>
          <a:xfrm>
            <a:off x="3386700" y="1070875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99" name="Google Shape;199;p13"/>
          <p:cNvSpPr txBox="1"/>
          <p:nvPr>
            <p:ph idx="3" type="title"/>
          </p:nvPr>
        </p:nvSpPr>
        <p:spPr>
          <a:xfrm>
            <a:off x="6307650" y="482616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00" name="Google Shape;200;p13"/>
          <p:cNvSpPr txBox="1"/>
          <p:nvPr>
            <p:ph idx="4" type="subTitle"/>
          </p:nvPr>
        </p:nvSpPr>
        <p:spPr>
          <a:xfrm>
            <a:off x="6307650" y="690369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01" name="Google Shape;201;p13"/>
          <p:cNvSpPr txBox="1"/>
          <p:nvPr>
            <p:ph idx="5" type="subTitle"/>
          </p:nvPr>
        </p:nvSpPr>
        <p:spPr>
          <a:xfrm>
            <a:off x="6307650" y="1070875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02" name="Google Shape;202;p13"/>
          <p:cNvSpPr txBox="1"/>
          <p:nvPr>
            <p:ph idx="6" type="title"/>
          </p:nvPr>
        </p:nvSpPr>
        <p:spPr>
          <a:xfrm>
            <a:off x="233850" y="228600"/>
            <a:ext cx="21900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03" name="Google Shape;203;p13"/>
          <p:cNvSpPr txBox="1"/>
          <p:nvPr>
            <p:ph idx="7" type="subTitle"/>
          </p:nvPr>
        </p:nvSpPr>
        <p:spPr>
          <a:xfrm>
            <a:off x="3482800" y="4057204"/>
            <a:ext cx="10761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chemeClr val="dk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04" name="Google Shape;204;p13"/>
          <p:cNvSpPr txBox="1"/>
          <p:nvPr>
            <p:ph idx="8" type="subTitle"/>
          </p:nvPr>
        </p:nvSpPr>
        <p:spPr>
          <a:xfrm>
            <a:off x="6405300" y="4057079"/>
            <a:ext cx="10761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chemeClr val="dk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05" name="Google Shape;205;p13"/>
          <p:cNvSpPr txBox="1"/>
          <p:nvPr>
            <p:ph idx="9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06" name="Google Shape;206;p13"/>
          <p:cNvSpPr txBox="1"/>
          <p:nvPr>
            <p:ph idx="1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07" name="Google Shape;207;p13"/>
          <p:cNvSpPr txBox="1"/>
          <p:nvPr>
            <p:ph idx="1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08" name="Google Shape;208;p13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09" name="Google Shape;209;p13"/>
          <p:cNvGrpSpPr/>
          <p:nvPr/>
        </p:nvGrpSpPr>
        <p:grpSpPr>
          <a:xfrm rot="-5400000">
            <a:off x="4794488" y="4206993"/>
            <a:ext cx="141588" cy="73485"/>
            <a:chOff x="498725" y="2069800"/>
            <a:chExt cx="205200" cy="106500"/>
          </a:xfrm>
        </p:grpSpPr>
        <p:cxnSp>
          <p:nvCxnSpPr>
            <p:cNvPr id="210" name="Google Shape;210;p13"/>
            <p:cNvCxnSpPr/>
            <p:nvPr/>
          </p:nvCxnSpPr>
          <p:spPr>
            <a:xfrm flipH="1" rot="-5400000">
              <a:off x="498725" y="2069800"/>
              <a:ext cx="103500" cy="103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1" name="Google Shape;211;p13"/>
            <p:cNvCxnSpPr/>
            <p:nvPr/>
          </p:nvCxnSpPr>
          <p:spPr>
            <a:xfrm rot="5400000">
              <a:off x="596825" y="2069200"/>
              <a:ext cx="106500" cy="107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12" name="Google Shape;212;p13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13" name="Google Shape;213;p13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14" name="Google Shape;214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cards">
  <p:cSld name="CUSTOM_1_1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4"/>
          <p:cNvSpPr txBox="1"/>
          <p:nvPr>
            <p:ph type="title"/>
          </p:nvPr>
        </p:nvSpPr>
        <p:spPr>
          <a:xfrm>
            <a:off x="233850" y="228600"/>
            <a:ext cx="21900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9pPr>
          </a:lstStyle>
          <a:p/>
        </p:txBody>
      </p:sp>
      <p:sp>
        <p:nvSpPr>
          <p:cNvPr id="217" name="Google Shape;217;p14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18" name="Google Shape;218;p14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19" name="Google Shape;219;p14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20" name="Google Shape;220;p14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1" name="Google Shape;221;p14"/>
          <p:cNvSpPr txBox="1"/>
          <p:nvPr>
            <p:ph idx="4" type="title"/>
          </p:nvPr>
        </p:nvSpPr>
        <p:spPr>
          <a:xfrm>
            <a:off x="3379125" y="49110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22" name="Google Shape;222;p14"/>
          <p:cNvSpPr txBox="1"/>
          <p:nvPr>
            <p:ph idx="5" type="subTitle"/>
          </p:nvPr>
        </p:nvSpPr>
        <p:spPr>
          <a:xfrm>
            <a:off x="3379125" y="691577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3" name="Google Shape;223;p14"/>
          <p:cNvSpPr txBox="1"/>
          <p:nvPr>
            <p:ph idx="6" type="subTitle"/>
          </p:nvPr>
        </p:nvSpPr>
        <p:spPr>
          <a:xfrm>
            <a:off x="3379123" y="107207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4" name="Google Shape;224;p14"/>
          <p:cNvSpPr txBox="1"/>
          <p:nvPr>
            <p:ph idx="7" type="title"/>
          </p:nvPr>
        </p:nvSpPr>
        <p:spPr>
          <a:xfrm>
            <a:off x="6318039" y="49110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25" name="Google Shape;225;p14"/>
          <p:cNvSpPr txBox="1"/>
          <p:nvPr>
            <p:ph idx="8" type="subTitle"/>
          </p:nvPr>
        </p:nvSpPr>
        <p:spPr>
          <a:xfrm>
            <a:off x="6318039" y="691577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6" name="Google Shape;226;p14"/>
          <p:cNvSpPr txBox="1"/>
          <p:nvPr>
            <p:ph idx="9" type="subTitle"/>
          </p:nvPr>
        </p:nvSpPr>
        <p:spPr>
          <a:xfrm>
            <a:off x="6318036" y="107207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7" name="Google Shape;227;p14"/>
          <p:cNvSpPr txBox="1"/>
          <p:nvPr>
            <p:ph idx="13" type="title"/>
          </p:nvPr>
        </p:nvSpPr>
        <p:spPr>
          <a:xfrm>
            <a:off x="6318039" y="265574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28" name="Google Shape;228;p14"/>
          <p:cNvSpPr txBox="1"/>
          <p:nvPr>
            <p:ph idx="14" type="subTitle"/>
          </p:nvPr>
        </p:nvSpPr>
        <p:spPr>
          <a:xfrm>
            <a:off x="6318039" y="2856216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9" name="Google Shape;229;p14"/>
          <p:cNvSpPr txBox="1"/>
          <p:nvPr>
            <p:ph idx="15" type="subTitle"/>
          </p:nvPr>
        </p:nvSpPr>
        <p:spPr>
          <a:xfrm>
            <a:off x="6318036" y="323671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30" name="Google Shape;230;p14"/>
          <p:cNvSpPr txBox="1"/>
          <p:nvPr>
            <p:ph idx="16" type="title"/>
          </p:nvPr>
        </p:nvSpPr>
        <p:spPr>
          <a:xfrm>
            <a:off x="3379125" y="265574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31" name="Google Shape;231;p14"/>
          <p:cNvSpPr txBox="1"/>
          <p:nvPr>
            <p:ph idx="17" type="subTitle"/>
          </p:nvPr>
        </p:nvSpPr>
        <p:spPr>
          <a:xfrm>
            <a:off x="3379125" y="2856216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32" name="Google Shape;232;p14"/>
          <p:cNvSpPr txBox="1"/>
          <p:nvPr>
            <p:ph idx="18" type="subTitle"/>
          </p:nvPr>
        </p:nvSpPr>
        <p:spPr>
          <a:xfrm>
            <a:off x="3379123" y="323671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33" name="Google Shape;233;p14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34" name="Google Shape;234;p14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35" name="Google Shape;235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">
  <p:cSld name="CUSTOM_7_1_1_1_1_1_1_1_1_1_1_1_1_1_1_1_1_1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15"/>
          <p:cNvPicPr preferRelativeResize="0"/>
          <p:nvPr/>
        </p:nvPicPr>
        <p:blipFill rotWithShape="1">
          <a:blip r:embed="rId2">
            <a:alphaModFix/>
          </a:blip>
          <a:srcRect b="14588" l="0" r="15469" t="0"/>
          <a:stretch/>
        </p:blipFill>
        <p:spPr>
          <a:xfrm flipH="1">
            <a:off x="4571999" y="2061075"/>
            <a:ext cx="4572001" cy="30824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8" name="Google Shape;238;p15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9" name="Google Shape;239;p15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40" name="Google Shape;240;p15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41" name="Google Shape;241;p15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42" name="Google Shape;242;p15"/>
          <p:cNvSpPr txBox="1"/>
          <p:nvPr>
            <p:ph idx="4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43" name="Google Shape;243;p15"/>
          <p:cNvSpPr txBox="1"/>
          <p:nvPr>
            <p:ph type="title"/>
          </p:nvPr>
        </p:nvSpPr>
        <p:spPr>
          <a:xfrm>
            <a:off x="355225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44" name="Google Shape;244;p15"/>
          <p:cNvSpPr txBox="1"/>
          <p:nvPr>
            <p:ph idx="5" type="subTitle"/>
          </p:nvPr>
        </p:nvSpPr>
        <p:spPr>
          <a:xfrm>
            <a:off x="355225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45" name="Google Shape;245;p15"/>
          <p:cNvSpPr txBox="1"/>
          <p:nvPr>
            <p:ph idx="6" type="body"/>
          </p:nvPr>
        </p:nvSpPr>
        <p:spPr>
          <a:xfrm>
            <a:off x="355225" y="2465025"/>
            <a:ext cx="18267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46" name="Google Shape;246;p15"/>
          <p:cNvSpPr txBox="1"/>
          <p:nvPr>
            <p:ph idx="7" type="title"/>
          </p:nvPr>
        </p:nvSpPr>
        <p:spPr>
          <a:xfrm>
            <a:off x="2543875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47" name="Google Shape;247;p15"/>
          <p:cNvSpPr txBox="1"/>
          <p:nvPr>
            <p:ph idx="8" type="subTitle"/>
          </p:nvPr>
        </p:nvSpPr>
        <p:spPr>
          <a:xfrm>
            <a:off x="2543875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48" name="Google Shape;248;p15"/>
          <p:cNvSpPr txBox="1"/>
          <p:nvPr>
            <p:ph idx="9" type="body"/>
          </p:nvPr>
        </p:nvSpPr>
        <p:spPr>
          <a:xfrm>
            <a:off x="2543875" y="2465025"/>
            <a:ext cx="18267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49" name="Google Shape;249;p15"/>
          <p:cNvSpPr txBox="1"/>
          <p:nvPr>
            <p:ph idx="13" type="title"/>
          </p:nvPr>
        </p:nvSpPr>
        <p:spPr>
          <a:xfrm>
            <a:off x="4745500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50" name="Google Shape;250;p15"/>
          <p:cNvSpPr txBox="1"/>
          <p:nvPr>
            <p:ph idx="14" type="subTitle"/>
          </p:nvPr>
        </p:nvSpPr>
        <p:spPr>
          <a:xfrm>
            <a:off x="4745500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51" name="Google Shape;251;p15"/>
          <p:cNvSpPr txBox="1"/>
          <p:nvPr>
            <p:ph idx="15" type="body"/>
          </p:nvPr>
        </p:nvSpPr>
        <p:spPr>
          <a:xfrm>
            <a:off x="4745400" y="2465025"/>
            <a:ext cx="18267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52" name="Google Shape;252;p15"/>
          <p:cNvSpPr txBox="1"/>
          <p:nvPr>
            <p:ph idx="16" type="title"/>
          </p:nvPr>
        </p:nvSpPr>
        <p:spPr>
          <a:xfrm>
            <a:off x="6942300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53" name="Google Shape;253;p15"/>
          <p:cNvSpPr txBox="1"/>
          <p:nvPr>
            <p:ph idx="17" type="subTitle"/>
          </p:nvPr>
        </p:nvSpPr>
        <p:spPr>
          <a:xfrm>
            <a:off x="6942300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54" name="Google Shape;254;p15"/>
          <p:cNvSpPr txBox="1"/>
          <p:nvPr>
            <p:ph idx="18" type="body"/>
          </p:nvPr>
        </p:nvSpPr>
        <p:spPr>
          <a:xfrm>
            <a:off x="6942300" y="2465025"/>
            <a:ext cx="17916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55" name="Google Shape;255;p15"/>
          <p:cNvSpPr txBox="1"/>
          <p:nvPr>
            <p:ph idx="19" type="title"/>
          </p:nvPr>
        </p:nvSpPr>
        <p:spPr>
          <a:xfrm>
            <a:off x="228600" y="613525"/>
            <a:ext cx="3904500" cy="864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56" name="Google Shape;256;p15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57" name="Google Shape;257;p15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58" name="Google Shape;258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ers">
  <p:cSld name="CUSTOM"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6"/>
          <p:cNvSpPr txBox="1"/>
          <p:nvPr>
            <p:ph idx="1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61" name="Google Shape;261;p16"/>
          <p:cNvCxnSpPr/>
          <p:nvPr/>
        </p:nvCxnSpPr>
        <p:spPr>
          <a:xfrm>
            <a:off x="228450" y="2061025"/>
            <a:ext cx="86871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2" name="Google Shape;262;p16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63" name="Google Shape;263;p16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64" name="Google Shape;264;p16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65" name="Google Shape;265;p16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6" name="Google Shape;266;p16"/>
          <p:cNvSpPr txBox="1"/>
          <p:nvPr>
            <p:ph type="title"/>
          </p:nvPr>
        </p:nvSpPr>
        <p:spPr>
          <a:xfrm>
            <a:off x="228600" y="369300"/>
            <a:ext cx="6480300" cy="5877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9pPr>
          </a:lstStyle>
          <a:p/>
        </p:txBody>
      </p:sp>
      <p:sp>
        <p:nvSpPr>
          <p:cNvPr id="267" name="Google Shape;267;p16"/>
          <p:cNvSpPr/>
          <p:nvPr>
            <p:ph idx="5" type="pic"/>
          </p:nvPr>
        </p:nvSpPr>
        <p:spPr>
          <a:xfrm>
            <a:off x="3795900" y="2682425"/>
            <a:ext cx="1458300" cy="1458300"/>
          </a:xfrm>
          <a:prstGeom prst="ellipse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16"/>
          <p:cNvSpPr txBox="1"/>
          <p:nvPr>
            <p:ph idx="6" type="body"/>
          </p:nvPr>
        </p:nvSpPr>
        <p:spPr>
          <a:xfrm>
            <a:off x="5871500" y="2468775"/>
            <a:ext cx="2864700" cy="6765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●"/>
              <a:defRPr sz="1000">
                <a:solidFill>
                  <a:schemeClr val="dk2"/>
                </a:solidFill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○"/>
              <a:defRPr sz="1000">
                <a:solidFill>
                  <a:schemeClr val="dk2"/>
                </a:solidFill>
              </a:defRPr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■"/>
              <a:defRPr sz="1000">
                <a:solidFill>
                  <a:schemeClr val="dk2"/>
                </a:solidFill>
              </a:defRPr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●"/>
              <a:defRPr sz="1000">
                <a:solidFill>
                  <a:schemeClr val="dk2"/>
                </a:solidFill>
              </a:defRPr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○"/>
              <a:defRPr sz="1000">
                <a:solidFill>
                  <a:schemeClr val="dk2"/>
                </a:solidFill>
              </a:defRPr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■"/>
              <a:defRPr sz="1000">
                <a:solidFill>
                  <a:schemeClr val="dk2"/>
                </a:solidFill>
              </a:defRPr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●"/>
              <a:defRPr sz="1000">
                <a:solidFill>
                  <a:schemeClr val="dk2"/>
                </a:solidFill>
              </a:defRPr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○"/>
              <a:defRPr sz="1000">
                <a:solidFill>
                  <a:schemeClr val="dk2"/>
                </a:solidFill>
              </a:defRPr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■"/>
              <a:defRPr sz="1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69" name="Google Shape;269;p16"/>
          <p:cNvSpPr txBox="1"/>
          <p:nvPr>
            <p:ph idx="7" type="body"/>
          </p:nvPr>
        </p:nvSpPr>
        <p:spPr>
          <a:xfrm>
            <a:off x="5871500" y="3553025"/>
            <a:ext cx="2864700" cy="696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●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indent="-304800" lvl="1" marL="914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○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indent="-304800" lvl="2" marL="1371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■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indent="-304800" lvl="3" marL="18288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●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indent="-304800" lvl="4" marL="2286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○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indent="-304800" lvl="5" marL="27432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■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indent="-304800" lvl="6" marL="3200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●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indent="-304800" lvl="7" marL="3657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○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indent="-304800" lvl="8" marL="41148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3"/>
              </a:buClr>
              <a:buSzPts val="1200"/>
              <a:buFont typeface="Urbanist Medium"/>
              <a:buChar char="■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70" name="Google Shape;270;p16"/>
          <p:cNvSpPr txBox="1"/>
          <p:nvPr>
            <p:ph idx="8" type="subTitle"/>
          </p:nvPr>
        </p:nvSpPr>
        <p:spPr>
          <a:xfrm>
            <a:off x="238800" y="2720113"/>
            <a:ext cx="2824500" cy="145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71" name="Google Shape;271;p16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72" name="Google Shape;272;p16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73" name="Google Shape;273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">
  <p:cSld name="CUSTOM_2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7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76" name="Google Shape;276;p17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77" name="Google Shape;277;p17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78" name="Google Shape;278;p17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9" name="Google Shape;279;p17"/>
          <p:cNvSpPr/>
          <p:nvPr/>
        </p:nvSpPr>
        <p:spPr>
          <a:xfrm>
            <a:off x="228600" y="1395962"/>
            <a:ext cx="2101200" cy="3054000"/>
          </a:xfrm>
          <a:prstGeom prst="roundRect">
            <a:avLst>
              <a:gd fmla="val 9631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80" name="Google Shape;280;p17"/>
          <p:cNvSpPr/>
          <p:nvPr/>
        </p:nvSpPr>
        <p:spPr>
          <a:xfrm>
            <a:off x="2423700" y="1395962"/>
            <a:ext cx="3198600" cy="3054000"/>
          </a:xfrm>
          <a:prstGeom prst="roundRect">
            <a:avLst>
              <a:gd fmla="val 674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81" name="Google Shape;281;p17"/>
          <p:cNvSpPr/>
          <p:nvPr/>
        </p:nvSpPr>
        <p:spPr>
          <a:xfrm>
            <a:off x="5716850" y="1395962"/>
            <a:ext cx="3198600" cy="1758300"/>
          </a:xfrm>
          <a:prstGeom prst="roundRect">
            <a:avLst>
              <a:gd fmla="val 9631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82" name="Google Shape;282;p17"/>
          <p:cNvSpPr/>
          <p:nvPr/>
        </p:nvSpPr>
        <p:spPr>
          <a:xfrm>
            <a:off x="5716200" y="3231390"/>
            <a:ext cx="3198600" cy="1217400"/>
          </a:xfrm>
          <a:prstGeom prst="roundRect">
            <a:avLst>
              <a:gd fmla="val 1360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83" name="Google Shape;283;p17"/>
          <p:cNvSpPr/>
          <p:nvPr>
            <p:ph idx="4" type="pic"/>
          </p:nvPr>
        </p:nvSpPr>
        <p:spPr>
          <a:xfrm>
            <a:off x="381950" y="993050"/>
            <a:ext cx="850500" cy="850500"/>
          </a:xfrm>
          <a:prstGeom prst="ellipse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17"/>
          <p:cNvSpPr txBox="1"/>
          <p:nvPr>
            <p:ph idx="5" type="subTitle"/>
          </p:nvPr>
        </p:nvSpPr>
        <p:spPr>
          <a:xfrm>
            <a:off x="381950" y="2062875"/>
            <a:ext cx="1786500" cy="23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Urbanist"/>
              <a:buNone/>
              <a:defRPr b="1" sz="1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85" name="Google Shape;285;p17"/>
          <p:cNvSpPr txBox="1"/>
          <p:nvPr>
            <p:ph idx="6" type="body"/>
          </p:nvPr>
        </p:nvSpPr>
        <p:spPr>
          <a:xfrm>
            <a:off x="381950" y="2453500"/>
            <a:ext cx="1786500" cy="153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●"/>
              <a:defRPr sz="1000">
                <a:solidFill>
                  <a:schemeClr val="dk1"/>
                </a:solidFill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○"/>
              <a:defRPr sz="1000">
                <a:solidFill>
                  <a:schemeClr val="dk1"/>
                </a:solidFill>
              </a:defRPr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■"/>
              <a:defRPr sz="1000">
                <a:solidFill>
                  <a:schemeClr val="dk1"/>
                </a:solidFill>
              </a:defRPr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●"/>
              <a:defRPr sz="1000">
                <a:solidFill>
                  <a:schemeClr val="dk1"/>
                </a:solidFill>
              </a:defRPr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○"/>
              <a:defRPr sz="1000">
                <a:solidFill>
                  <a:schemeClr val="dk1"/>
                </a:solidFill>
              </a:defRPr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■"/>
              <a:defRPr sz="1000">
                <a:solidFill>
                  <a:schemeClr val="dk1"/>
                </a:solidFill>
              </a:defRPr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●"/>
              <a:defRPr sz="1000">
                <a:solidFill>
                  <a:schemeClr val="dk1"/>
                </a:solidFill>
              </a:defRPr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○"/>
              <a:defRPr sz="1000">
                <a:solidFill>
                  <a:schemeClr val="dk1"/>
                </a:solidFill>
              </a:defRPr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■"/>
              <a:defRPr sz="1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6" name="Google Shape;286;p17"/>
          <p:cNvSpPr txBox="1"/>
          <p:nvPr>
            <p:ph idx="7" type="subTitle"/>
          </p:nvPr>
        </p:nvSpPr>
        <p:spPr>
          <a:xfrm>
            <a:off x="2580250" y="1528150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87" name="Google Shape;287;p17"/>
          <p:cNvSpPr txBox="1"/>
          <p:nvPr>
            <p:ph idx="8" type="body"/>
          </p:nvPr>
        </p:nvSpPr>
        <p:spPr>
          <a:xfrm>
            <a:off x="2580250" y="1791652"/>
            <a:ext cx="2911500" cy="61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ts val="1000"/>
              <a:buChar char="■"/>
              <a:defRPr sz="1000"/>
            </a:lvl9pPr>
          </a:lstStyle>
          <a:p/>
        </p:txBody>
      </p:sp>
      <p:cxnSp>
        <p:nvCxnSpPr>
          <p:cNvPr id="288" name="Google Shape;288;p17"/>
          <p:cNvCxnSpPr/>
          <p:nvPr/>
        </p:nvCxnSpPr>
        <p:spPr>
          <a:xfrm>
            <a:off x="2423700" y="2531312"/>
            <a:ext cx="3194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9" name="Google Shape;289;p17"/>
          <p:cNvCxnSpPr/>
          <p:nvPr/>
        </p:nvCxnSpPr>
        <p:spPr>
          <a:xfrm>
            <a:off x="2423700" y="3583537"/>
            <a:ext cx="3194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0" name="Google Shape;290;p17"/>
          <p:cNvSpPr txBox="1"/>
          <p:nvPr>
            <p:ph idx="9" type="subTitle"/>
          </p:nvPr>
        </p:nvSpPr>
        <p:spPr>
          <a:xfrm>
            <a:off x="2580250" y="266045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1" name="Google Shape;291;p17"/>
          <p:cNvSpPr txBox="1"/>
          <p:nvPr>
            <p:ph idx="13" type="body"/>
          </p:nvPr>
        </p:nvSpPr>
        <p:spPr>
          <a:xfrm>
            <a:off x="2580250" y="2931046"/>
            <a:ext cx="2911500" cy="61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292" name="Google Shape;292;p17"/>
          <p:cNvSpPr/>
          <p:nvPr/>
        </p:nvSpPr>
        <p:spPr>
          <a:xfrm flipH="1">
            <a:off x="2600988" y="3992942"/>
            <a:ext cx="681000" cy="2736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93" name="Google Shape;293;p17"/>
          <p:cNvSpPr/>
          <p:nvPr/>
        </p:nvSpPr>
        <p:spPr>
          <a:xfrm flipH="1">
            <a:off x="3654625" y="3992942"/>
            <a:ext cx="681000" cy="2736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94" name="Google Shape;294;p17"/>
          <p:cNvSpPr/>
          <p:nvPr/>
        </p:nvSpPr>
        <p:spPr>
          <a:xfrm flipH="1">
            <a:off x="4602650" y="3992942"/>
            <a:ext cx="681000" cy="2736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95" name="Google Shape;295;p17"/>
          <p:cNvSpPr txBox="1"/>
          <p:nvPr>
            <p:ph idx="14" type="subTitle"/>
          </p:nvPr>
        </p:nvSpPr>
        <p:spPr>
          <a:xfrm>
            <a:off x="2567250" y="3671882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6" name="Google Shape;296;p17"/>
          <p:cNvSpPr txBox="1"/>
          <p:nvPr>
            <p:ph idx="15" type="subTitle"/>
          </p:nvPr>
        </p:nvSpPr>
        <p:spPr>
          <a:xfrm>
            <a:off x="5877425" y="152815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7" name="Google Shape;297;p17"/>
          <p:cNvSpPr txBox="1"/>
          <p:nvPr>
            <p:ph idx="16" type="subTitle"/>
          </p:nvPr>
        </p:nvSpPr>
        <p:spPr>
          <a:xfrm>
            <a:off x="5877425" y="178110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Urbanist"/>
              <a:buNone/>
              <a:defRPr b="1" sz="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8" name="Google Shape;298;p17"/>
          <p:cNvSpPr txBox="1"/>
          <p:nvPr>
            <p:ph idx="17" type="subTitle"/>
          </p:nvPr>
        </p:nvSpPr>
        <p:spPr>
          <a:xfrm>
            <a:off x="5877425" y="2219182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Urbanist"/>
              <a:buNone/>
              <a:defRPr b="1" sz="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9" name="Google Shape;299;p17"/>
          <p:cNvSpPr txBox="1"/>
          <p:nvPr>
            <p:ph idx="18" type="subTitle"/>
          </p:nvPr>
        </p:nvSpPr>
        <p:spPr>
          <a:xfrm>
            <a:off x="5877425" y="265725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Urbanist"/>
              <a:buNone/>
              <a:defRPr b="1" sz="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00" name="Google Shape;300;p17"/>
          <p:cNvSpPr txBox="1"/>
          <p:nvPr>
            <p:ph idx="19" type="subTitle"/>
          </p:nvPr>
        </p:nvSpPr>
        <p:spPr>
          <a:xfrm>
            <a:off x="5877425" y="3354932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01" name="Google Shape;301;p17"/>
          <p:cNvSpPr txBox="1"/>
          <p:nvPr>
            <p:ph idx="20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02" name="Google Shape;302;p17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03" name="Google Shape;303;p17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04" name="Google Shape;304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1"/>
                </a:solidFill>
              </a:defRPr>
            </a:lvl1pPr>
            <a:lvl2pPr lvl="1">
              <a:buNone/>
              <a:defRPr>
                <a:solidFill>
                  <a:schemeClr val="dk1"/>
                </a:solidFill>
              </a:defRPr>
            </a:lvl2pPr>
            <a:lvl3pPr lvl="2">
              <a:buNone/>
              <a:defRPr>
                <a:solidFill>
                  <a:schemeClr val="dk1"/>
                </a:solidFill>
              </a:defRPr>
            </a:lvl3pPr>
            <a:lvl4pPr lvl="3">
              <a:buNone/>
              <a:defRPr>
                <a:solidFill>
                  <a:schemeClr val="dk1"/>
                </a:solidFill>
              </a:defRPr>
            </a:lvl4pPr>
            <a:lvl5pPr lvl="4">
              <a:buNone/>
              <a:defRPr>
                <a:solidFill>
                  <a:schemeClr val="dk1"/>
                </a:solidFill>
              </a:defRPr>
            </a:lvl5pPr>
            <a:lvl6pPr lvl="5">
              <a:buNone/>
              <a:defRPr>
                <a:solidFill>
                  <a:schemeClr val="dk1"/>
                </a:solidFill>
              </a:defRPr>
            </a:lvl6pPr>
            <a:lvl7pPr lvl="6">
              <a:buNone/>
              <a:defRPr>
                <a:solidFill>
                  <a:schemeClr val="dk1"/>
                </a:solidFill>
              </a:defRPr>
            </a:lvl7pPr>
            <a:lvl8pPr lvl="7">
              <a:buNone/>
              <a:defRPr>
                <a:solidFill>
                  <a:schemeClr val="dk1"/>
                </a:solidFill>
              </a:defRPr>
            </a:lvl8pPr>
            <a:lvl9pPr lvl="8">
              <a:buNone/>
              <a:defRPr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lestones">
  <p:cSld name="CUSTOM_4"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8"/>
          <p:cNvSpPr txBox="1"/>
          <p:nvPr>
            <p:ph idx="1" type="body"/>
          </p:nvPr>
        </p:nvSpPr>
        <p:spPr>
          <a:xfrm>
            <a:off x="2054000" y="2952175"/>
            <a:ext cx="1377600" cy="93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307" name="Google Shape;307;p18"/>
          <p:cNvSpPr txBox="1"/>
          <p:nvPr>
            <p:ph idx="2" type="body"/>
          </p:nvPr>
        </p:nvSpPr>
        <p:spPr>
          <a:xfrm>
            <a:off x="246150" y="2952175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308" name="Google Shape;308;p18"/>
          <p:cNvSpPr txBox="1"/>
          <p:nvPr>
            <p:ph idx="3" type="subTitle"/>
          </p:nvPr>
        </p:nvSpPr>
        <p:spPr>
          <a:xfrm>
            <a:off x="3829950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309" name="Google Shape;309;p18"/>
          <p:cNvSpPr txBox="1"/>
          <p:nvPr>
            <p:ph idx="4" type="body"/>
          </p:nvPr>
        </p:nvSpPr>
        <p:spPr>
          <a:xfrm>
            <a:off x="3848250" y="2952163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310" name="Google Shape;310;p18"/>
          <p:cNvSpPr txBox="1"/>
          <p:nvPr>
            <p:ph idx="5" type="subTitle"/>
          </p:nvPr>
        </p:nvSpPr>
        <p:spPr>
          <a:xfrm>
            <a:off x="20774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11" name="Google Shape;311;p18"/>
          <p:cNvSpPr txBox="1"/>
          <p:nvPr>
            <p:ph idx="6" type="body"/>
          </p:nvPr>
        </p:nvSpPr>
        <p:spPr>
          <a:xfrm>
            <a:off x="5634175" y="2952175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312" name="Google Shape;312;p18"/>
          <p:cNvSpPr txBox="1"/>
          <p:nvPr>
            <p:ph idx="7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13" name="Google Shape;313;p18"/>
          <p:cNvSpPr txBox="1"/>
          <p:nvPr>
            <p:ph idx="8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14" name="Google Shape;314;p18"/>
          <p:cNvSpPr txBox="1"/>
          <p:nvPr>
            <p:ph idx="9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315" name="Google Shape;315;p18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6" name="Google Shape;316;p18"/>
          <p:cNvSpPr txBox="1"/>
          <p:nvPr>
            <p:ph type="title"/>
          </p:nvPr>
        </p:nvSpPr>
        <p:spPr>
          <a:xfrm>
            <a:off x="228600" y="613525"/>
            <a:ext cx="6841500" cy="753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17" name="Google Shape;317;p18"/>
          <p:cNvSpPr txBox="1"/>
          <p:nvPr>
            <p:ph idx="13" type="subTitle"/>
          </p:nvPr>
        </p:nvSpPr>
        <p:spPr>
          <a:xfrm>
            <a:off x="2775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18" name="Google Shape;318;p18"/>
          <p:cNvSpPr txBox="1"/>
          <p:nvPr>
            <p:ph idx="14" type="subTitle"/>
          </p:nvPr>
        </p:nvSpPr>
        <p:spPr>
          <a:xfrm>
            <a:off x="38773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19" name="Google Shape;319;p18"/>
          <p:cNvSpPr txBox="1"/>
          <p:nvPr>
            <p:ph idx="15" type="subTitle"/>
          </p:nvPr>
        </p:nvSpPr>
        <p:spPr>
          <a:xfrm>
            <a:off x="56772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20" name="Google Shape;320;p18"/>
          <p:cNvSpPr txBox="1"/>
          <p:nvPr>
            <p:ph idx="16" type="subTitle"/>
          </p:nvPr>
        </p:nvSpPr>
        <p:spPr>
          <a:xfrm>
            <a:off x="74771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21" name="Google Shape;321;p18"/>
          <p:cNvSpPr txBox="1"/>
          <p:nvPr>
            <p:ph idx="17" type="subTitle"/>
          </p:nvPr>
        </p:nvSpPr>
        <p:spPr>
          <a:xfrm>
            <a:off x="238800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2" name="Google Shape;322;p18"/>
          <p:cNvSpPr txBox="1"/>
          <p:nvPr>
            <p:ph idx="18" type="subTitle"/>
          </p:nvPr>
        </p:nvSpPr>
        <p:spPr>
          <a:xfrm>
            <a:off x="2034375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323" name="Google Shape;323;p18"/>
          <p:cNvSpPr txBox="1"/>
          <p:nvPr>
            <p:ph idx="19" type="subTitle"/>
          </p:nvPr>
        </p:nvSpPr>
        <p:spPr>
          <a:xfrm>
            <a:off x="5645375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324" name="Google Shape;324;p18"/>
          <p:cNvSpPr txBox="1"/>
          <p:nvPr>
            <p:ph idx="20" type="subTitle"/>
          </p:nvPr>
        </p:nvSpPr>
        <p:spPr>
          <a:xfrm>
            <a:off x="7460789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325" name="Google Shape;325;p18"/>
          <p:cNvSpPr txBox="1"/>
          <p:nvPr>
            <p:ph idx="21" type="subTitle"/>
          </p:nvPr>
        </p:nvSpPr>
        <p:spPr>
          <a:xfrm>
            <a:off x="372900" y="202945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Urbanist"/>
              <a:buNone/>
              <a:defRPr b="1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26" name="Google Shape;326;p18"/>
          <p:cNvSpPr txBox="1"/>
          <p:nvPr>
            <p:ph idx="22" type="subTitle"/>
          </p:nvPr>
        </p:nvSpPr>
        <p:spPr>
          <a:xfrm>
            <a:off x="2178663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27" name="Google Shape;327;p18"/>
          <p:cNvSpPr txBox="1"/>
          <p:nvPr>
            <p:ph idx="23" type="subTitle"/>
          </p:nvPr>
        </p:nvSpPr>
        <p:spPr>
          <a:xfrm>
            <a:off x="3974250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28" name="Google Shape;328;p18"/>
          <p:cNvSpPr txBox="1"/>
          <p:nvPr>
            <p:ph idx="24" type="subTitle"/>
          </p:nvPr>
        </p:nvSpPr>
        <p:spPr>
          <a:xfrm>
            <a:off x="5789675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29" name="Google Shape;329;p18"/>
          <p:cNvSpPr txBox="1"/>
          <p:nvPr>
            <p:ph idx="25" type="subTitle"/>
          </p:nvPr>
        </p:nvSpPr>
        <p:spPr>
          <a:xfrm>
            <a:off x="7605089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30" name="Google Shape;330;p18"/>
          <p:cNvSpPr txBox="1"/>
          <p:nvPr>
            <p:ph idx="26" type="body"/>
          </p:nvPr>
        </p:nvSpPr>
        <p:spPr>
          <a:xfrm>
            <a:off x="7450350" y="2952175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331" name="Google Shape;331;p18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32" name="Google Shape;332;p18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33" name="Google Shape;333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etrics ">
  <p:cSld name="CUSTOM_5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9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36" name="Google Shape;336;p19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37" name="Google Shape;337;p19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338" name="Google Shape;338;p19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9" name="Google Shape;339;p19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40" name="Google Shape;340;p19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41" name="Google Shape;341;p19"/>
          <p:cNvSpPr txBox="1"/>
          <p:nvPr>
            <p:ph idx="4" type="subTitle"/>
          </p:nvPr>
        </p:nvSpPr>
        <p:spPr>
          <a:xfrm>
            <a:off x="6314800" y="458325"/>
            <a:ext cx="2294700" cy="330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2" name="Google Shape;342;p19"/>
          <p:cNvSpPr txBox="1"/>
          <p:nvPr>
            <p:ph type="title"/>
          </p:nvPr>
        </p:nvSpPr>
        <p:spPr>
          <a:xfrm>
            <a:off x="237650" y="746900"/>
            <a:ext cx="2834700" cy="2590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9pPr>
          </a:lstStyle>
          <a:p/>
        </p:txBody>
      </p:sp>
      <p:sp>
        <p:nvSpPr>
          <p:cNvPr id="343" name="Google Shape;343;p19"/>
          <p:cNvSpPr txBox="1"/>
          <p:nvPr>
            <p:ph idx="5" type="subTitle"/>
          </p:nvPr>
        </p:nvSpPr>
        <p:spPr>
          <a:xfrm>
            <a:off x="229175" y="229175"/>
            <a:ext cx="2834700" cy="330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4" name="Google Shape;344;p19"/>
          <p:cNvSpPr txBox="1"/>
          <p:nvPr>
            <p:ph idx="6" type="subTitle"/>
          </p:nvPr>
        </p:nvSpPr>
        <p:spPr>
          <a:xfrm>
            <a:off x="3437500" y="882725"/>
            <a:ext cx="2294700" cy="5007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45" name="Google Shape;345;p19"/>
          <p:cNvSpPr txBox="1"/>
          <p:nvPr>
            <p:ph idx="7" type="title"/>
          </p:nvPr>
        </p:nvSpPr>
        <p:spPr>
          <a:xfrm>
            <a:off x="3611850" y="1848195"/>
            <a:ext cx="1924200" cy="594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9pPr>
          </a:lstStyle>
          <a:p/>
        </p:txBody>
      </p:sp>
      <p:sp>
        <p:nvSpPr>
          <p:cNvPr id="346" name="Google Shape;346;p19"/>
          <p:cNvSpPr txBox="1"/>
          <p:nvPr>
            <p:ph idx="8" type="title"/>
          </p:nvPr>
        </p:nvSpPr>
        <p:spPr>
          <a:xfrm>
            <a:off x="3611850" y="3250202"/>
            <a:ext cx="1920300" cy="59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Font typeface="Urbanist"/>
              <a:buNone/>
              <a:defRPr sz="6200"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9pPr>
          </a:lstStyle>
          <a:p/>
        </p:txBody>
      </p:sp>
      <p:sp>
        <p:nvSpPr>
          <p:cNvPr id="347" name="Google Shape;347;p19"/>
          <p:cNvSpPr txBox="1"/>
          <p:nvPr>
            <p:ph idx="9" type="subTitle"/>
          </p:nvPr>
        </p:nvSpPr>
        <p:spPr>
          <a:xfrm>
            <a:off x="3611850" y="2707575"/>
            <a:ext cx="21204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48" name="Google Shape;348;p19"/>
          <p:cNvSpPr txBox="1"/>
          <p:nvPr>
            <p:ph idx="13" type="subTitle"/>
          </p:nvPr>
        </p:nvSpPr>
        <p:spPr>
          <a:xfrm>
            <a:off x="3611850" y="4076800"/>
            <a:ext cx="21204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49" name="Google Shape;349;p19"/>
          <p:cNvSpPr txBox="1"/>
          <p:nvPr>
            <p:ph idx="14" type="subTitle"/>
          </p:nvPr>
        </p:nvSpPr>
        <p:spPr>
          <a:xfrm>
            <a:off x="6258900" y="3267725"/>
            <a:ext cx="2478300" cy="5007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50" name="Google Shape;350;p19"/>
          <p:cNvSpPr txBox="1"/>
          <p:nvPr>
            <p:ph idx="15" type="subTitle"/>
          </p:nvPr>
        </p:nvSpPr>
        <p:spPr>
          <a:xfrm>
            <a:off x="6258900" y="3955225"/>
            <a:ext cx="2478300" cy="330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 u="sng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1" name="Google Shape;351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54" name="Google Shape;354;p2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55" name="Google Shape;355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ALT 1">
  <p:cSld name="BLANK_1_1_2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/>
          <p:nvPr>
            <p:ph type="title"/>
          </p:nvPr>
        </p:nvSpPr>
        <p:spPr>
          <a:xfrm>
            <a:off x="228600" y="395043"/>
            <a:ext cx="6480300" cy="5877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9pPr>
          </a:lstStyle>
          <a:p/>
        </p:txBody>
      </p:sp>
      <p:sp>
        <p:nvSpPr>
          <p:cNvPr id="28" name="Google Shape;28;p3"/>
          <p:cNvSpPr txBox="1"/>
          <p:nvPr>
            <p:ph idx="1" type="body"/>
          </p:nvPr>
        </p:nvSpPr>
        <p:spPr>
          <a:xfrm>
            <a:off x="228600" y="1743625"/>
            <a:ext cx="4296600" cy="27090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2" name="Google Shape;32;p3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cxnSp>
        <p:nvCxnSpPr>
          <p:cNvPr id="34" name="Google Shape;34;p3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" name="Google Shape;35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58" name="Google Shape;358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 and body"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1" name="Google Shape;361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62" name="Google Shape;362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/7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Title and two columns"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5" name="Google Shape;365;p2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66" name="Google Shape;366;p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67" name="Google Shape;367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0" name="Google Shape;370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3" name="Google Shape;373;p2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74" name="Google Shape;374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7" name="Google Shape;377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0" name="Google Shape;380;p2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81" name="Google Shape;381;p2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82" name="Google Shape;382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/>
        </p:txBody>
      </p:sp>
      <p:sp>
        <p:nvSpPr>
          <p:cNvPr id="385" name="Google Shape;385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29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88" name="Google Shape;388;p2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89" name="Google Shape;389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ur values">
  <p:cSld name="BLANK_1_1_1_1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 txBox="1"/>
          <p:nvPr>
            <p:ph idx="1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type="title"/>
          </p:nvPr>
        </p:nvSpPr>
        <p:spPr>
          <a:xfrm>
            <a:off x="228600" y="613525"/>
            <a:ext cx="7223400" cy="422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9" name="Google Shape;39;p4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40" name="Google Shape;40;p4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41" name="Google Shape;41;p4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42" name="Google Shape;42;p4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3" name="Google Shape;43;p4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cxnSp>
        <p:nvCxnSpPr>
          <p:cNvPr id="44" name="Google Shape;44;p4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Google Shape;45;p4"/>
          <p:cNvSpPr txBox="1"/>
          <p:nvPr>
            <p:ph idx="5" type="subTitle"/>
          </p:nvPr>
        </p:nvSpPr>
        <p:spPr>
          <a:xfrm>
            <a:off x="254625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46" name="Google Shape;46;p4"/>
          <p:cNvSpPr txBox="1"/>
          <p:nvPr>
            <p:ph idx="6" type="subTitle"/>
          </p:nvPr>
        </p:nvSpPr>
        <p:spPr>
          <a:xfrm>
            <a:off x="3275850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47" name="Google Shape;47;p4"/>
          <p:cNvSpPr txBox="1"/>
          <p:nvPr>
            <p:ph idx="7" type="subTitle"/>
          </p:nvPr>
        </p:nvSpPr>
        <p:spPr>
          <a:xfrm>
            <a:off x="6215463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8" type="body"/>
          </p:nvPr>
        </p:nvSpPr>
        <p:spPr>
          <a:xfrm>
            <a:off x="288575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  <p:sp>
        <p:nvSpPr>
          <p:cNvPr id="49" name="Google Shape;49;p4"/>
          <p:cNvSpPr txBox="1"/>
          <p:nvPr>
            <p:ph idx="9" type="body"/>
          </p:nvPr>
        </p:nvSpPr>
        <p:spPr>
          <a:xfrm>
            <a:off x="6121413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  <p:sp>
        <p:nvSpPr>
          <p:cNvPr id="50" name="Google Shape;50;p4"/>
          <p:cNvSpPr txBox="1"/>
          <p:nvPr>
            <p:ph idx="13" type="body"/>
          </p:nvPr>
        </p:nvSpPr>
        <p:spPr>
          <a:xfrm>
            <a:off x="3192450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  <p:sp>
        <p:nvSpPr>
          <p:cNvPr id="51" name="Google Shape;51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1"/>
          <p:cNvSpPr txBox="1"/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94" name="Google Shape;394;p31"/>
          <p:cNvSpPr txBox="1"/>
          <p:nvPr>
            <p:ph idx="1" type="subTitle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5" name="Google Shape;395;p31"/>
          <p:cNvSpPr txBox="1"/>
          <p:nvPr>
            <p:ph idx="2" type="subTitle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6" name="Google Shape;396;p31"/>
          <p:cNvSpPr txBox="1"/>
          <p:nvPr>
            <p:ph idx="3" type="subTitle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7" name="Google Shape;397;p31"/>
          <p:cNvSpPr txBox="1"/>
          <p:nvPr>
            <p:ph idx="4" type="subTitle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8" name="Google Shape;398;p31"/>
          <p:cNvSpPr txBox="1"/>
          <p:nvPr>
            <p:ph idx="5" type="subTitle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9" name="Google Shape;399;p31"/>
          <p:cNvSpPr txBox="1"/>
          <p:nvPr>
            <p:ph idx="6" type="subTitle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00" name="Google Shape;400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Title, body and image"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3" name="Google Shape;403;p32"/>
          <p:cNvSpPr txBox="1"/>
          <p:nvPr>
            <p:ph idx="1" type="body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04" name="Google Shape;404;p32"/>
          <p:cNvSpPr/>
          <p:nvPr>
            <p:ph idx="2" type="pic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  <p:sp>
        <p:nvSpPr>
          <p:cNvPr id="405" name="Google Shape;405;p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Two big ideas"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3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8" name="Google Shape;408;p33"/>
          <p:cNvSpPr txBox="1"/>
          <p:nvPr>
            <p:ph idx="1" type="body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09" name="Google Shape;409;p33"/>
          <p:cNvSpPr txBox="1"/>
          <p:nvPr>
            <p:ph idx="2" type="body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10" name="Google Shape;410;p33"/>
          <p:cNvSpPr txBox="1"/>
          <p:nvPr>
            <p:ph idx="3" type="subTitle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11" name="Google Shape;411;p33"/>
          <p:cNvSpPr txBox="1"/>
          <p:nvPr>
            <p:ph idx="4" type="subTitle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12" name="Google Shape;412;p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Three big ideas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4"/>
          <p:cNvSpPr txBox="1"/>
          <p:nvPr>
            <p:ph idx="1" type="body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15" name="Google Shape;415;p34"/>
          <p:cNvSpPr txBox="1"/>
          <p:nvPr>
            <p:ph idx="2" type="body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16" name="Google Shape;416;p34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17" name="Google Shape;417;p34"/>
          <p:cNvSpPr txBox="1"/>
          <p:nvPr>
            <p:ph idx="3" type="subTitle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18" name="Google Shape;418;p34"/>
          <p:cNvSpPr txBox="1"/>
          <p:nvPr>
            <p:ph idx="4" type="subTitle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19" name="Google Shape;419;p34"/>
          <p:cNvSpPr txBox="1"/>
          <p:nvPr>
            <p:ph idx="5" type="subTitle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20" name="Google Shape;420;p34"/>
          <p:cNvSpPr txBox="1"/>
          <p:nvPr>
            <p:ph idx="6" type="body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21" name="Google Shape;421;p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Four big ideas"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35"/>
          <p:cNvSpPr txBox="1"/>
          <p:nvPr>
            <p:ph idx="1" type="body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24" name="Google Shape;424;p35"/>
          <p:cNvSpPr txBox="1"/>
          <p:nvPr>
            <p:ph idx="2" type="body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25" name="Google Shape;425;p35"/>
          <p:cNvSpPr txBox="1"/>
          <p:nvPr>
            <p:ph idx="3" type="body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26" name="Google Shape;426;p35"/>
          <p:cNvSpPr txBox="1"/>
          <p:nvPr>
            <p:ph idx="4" type="body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27" name="Google Shape;427;p35"/>
          <p:cNvSpPr txBox="1"/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28" name="Google Shape;428;p35"/>
          <p:cNvSpPr txBox="1"/>
          <p:nvPr>
            <p:ph idx="5" type="subTitle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29" name="Google Shape;429;p35"/>
          <p:cNvSpPr txBox="1"/>
          <p:nvPr>
            <p:ph idx="6" type="subTitle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30" name="Google Shape;430;p35"/>
          <p:cNvSpPr txBox="1"/>
          <p:nvPr>
            <p:ph idx="7" type="subTitle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31" name="Google Shape;431;p35"/>
          <p:cNvSpPr txBox="1"/>
          <p:nvPr>
            <p:ph idx="8" type="subTitle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32" name="Google Shape;432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35" name="Google Shape;435;p36"/>
          <p:cNvSpPr/>
          <p:nvPr>
            <p:ph idx="2" type="pic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  <p:sp>
        <p:nvSpPr>
          <p:cNvPr id="436" name="Google Shape;436;p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Two storyboards"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7"/>
          <p:cNvSpPr txBox="1"/>
          <p:nvPr>
            <p:ph idx="1" type="body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39" name="Google Shape;439;p37"/>
          <p:cNvSpPr/>
          <p:nvPr>
            <p:ph idx="2" type="pic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440" name="Google Shape;440;p37"/>
          <p:cNvSpPr/>
          <p:nvPr>
            <p:ph idx="3" type="pic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441" name="Google Shape;441;p37"/>
          <p:cNvSpPr txBox="1"/>
          <p:nvPr>
            <p:ph idx="4" type="body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42" name="Google Shape;442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43" name="Google Shape;443;p37"/>
          <p:cNvSpPr txBox="1"/>
          <p:nvPr>
            <p:ph idx="5" type="subTitle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44" name="Google Shape;444;p37"/>
          <p:cNvSpPr txBox="1"/>
          <p:nvPr>
            <p:ph idx="6" type="subTitle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45" name="Google Shape;445;p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Three storyboards"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8"/>
          <p:cNvSpPr txBox="1"/>
          <p:nvPr>
            <p:ph idx="1" type="body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48" name="Google Shape;448;p38"/>
          <p:cNvSpPr/>
          <p:nvPr>
            <p:ph idx="2" type="pic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49" name="Google Shape;449;p38"/>
          <p:cNvSpPr/>
          <p:nvPr>
            <p:ph idx="3" type="pic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50" name="Google Shape;450;p38"/>
          <p:cNvSpPr txBox="1"/>
          <p:nvPr>
            <p:ph idx="4" type="body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51" name="Google Shape;451;p38"/>
          <p:cNvSpPr/>
          <p:nvPr>
            <p:ph idx="5" type="pic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52" name="Google Shape;452;p38"/>
          <p:cNvSpPr txBox="1"/>
          <p:nvPr>
            <p:ph idx="6" type="body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53" name="Google Shape;45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4" name="Google Shape;454;p38"/>
          <p:cNvSpPr txBox="1"/>
          <p:nvPr>
            <p:ph idx="7" type="subTitle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55" name="Google Shape;455;p38"/>
          <p:cNvSpPr txBox="1"/>
          <p:nvPr>
            <p:ph idx="8" type="subTitle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56" name="Google Shape;456;p38"/>
          <p:cNvSpPr txBox="1"/>
          <p:nvPr>
            <p:ph idx="9" type="subTitle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57" name="Google Shape;457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Image only"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39"/>
          <p:cNvSpPr/>
          <p:nvPr>
            <p:ph idx="2" type="pic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  <p:sp>
        <p:nvSpPr>
          <p:cNvPr id="460" name="Google Shape;460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Image grid"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40"/>
          <p:cNvSpPr/>
          <p:nvPr>
            <p:ph idx="2" type="pic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63" name="Google Shape;463;p40"/>
          <p:cNvSpPr/>
          <p:nvPr>
            <p:ph idx="3" type="pic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64" name="Google Shape;464;p40"/>
          <p:cNvSpPr/>
          <p:nvPr>
            <p:ph idx="4" type="pic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65" name="Google Shape;465;p40"/>
          <p:cNvSpPr/>
          <p:nvPr>
            <p:ph idx="5" type="pic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66" name="Google Shape;466;p40"/>
          <p:cNvSpPr/>
          <p:nvPr>
            <p:ph idx="6" type="pic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67" name="Google Shape;467;p40"/>
          <p:cNvSpPr/>
          <p:nvPr>
            <p:ph idx="7" type="pic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68" name="Google Shape;468;p40"/>
          <p:cNvSpPr txBox="1"/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69" name="Google Shape;469;p40"/>
          <p:cNvSpPr/>
          <p:nvPr>
            <p:ph idx="8" type="pic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70" name="Google Shape;470;p40"/>
          <p:cNvSpPr/>
          <p:nvPr>
            <p:ph idx="9" type="pic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71" name="Google Shape;471;p40"/>
          <p:cNvSpPr/>
          <p:nvPr>
            <p:ph idx="13" type="pic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72" name="Google Shape;472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5564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and image ALT 2">
  <p:cSld name="CUSTOM_3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5"/>
          <p:cNvSpPr/>
          <p:nvPr>
            <p:ph idx="2" type="pic"/>
          </p:nvPr>
        </p:nvSpPr>
        <p:spPr>
          <a:xfrm>
            <a:off x="246150" y="237650"/>
            <a:ext cx="4196400" cy="4438200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5"/>
          <p:cNvSpPr txBox="1"/>
          <p:nvPr>
            <p:ph type="title"/>
          </p:nvPr>
        </p:nvSpPr>
        <p:spPr>
          <a:xfrm>
            <a:off x="4591800" y="304700"/>
            <a:ext cx="3861900" cy="192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3" type="title"/>
          </p:nvPr>
        </p:nvSpPr>
        <p:spPr>
          <a:xfrm>
            <a:off x="4591800" y="738425"/>
            <a:ext cx="4290000" cy="20514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" type="body"/>
          </p:nvPr>
        </p:nvSpPr>
        <p:spPr>
          <a:xfrm>
            <a:off x="4618950" y="2205375"/>
            <a:ext cx="4290000" cy="16296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  <p:sp>
        <p:nvSpPr>
          <p:cNvPr id="57" name="Google Shape;57;p5"/>
          <p:cNvSpPr txBox="1"/>
          <p:nvPr>
            <p:ph idx="4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58" name="Google Shape;58;p5"/>
          <p:cNvSpPr txBox="1"/>
          <p:nvPr>
            <p:ph idx="5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59" name="Google Shape;59;p5"/>
          <p:cNvSpPr txBox="1"/>
          <p:nvPr>
            <p:ph idx="6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60" name="Google Shape;60;p5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1" name="Google Shape;61;p5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cxnSp>
        <p:nvCxnSpPr>
          <p:cNvPr id="62" name="Google Shape;62;p5"/>
          <p:cNvCxnSpPr/>
          <p:nvPr/>
        </p:nvCxnSpPr>
        <p:spPr>
          <a:xfrm>
            <a:off x="228600" y="226100"/>
            <a:ext cx="86871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3" name="Google Shape;63;p5"/>
          <p:cNvCxnSpPr/>
          <p:nvPr/>
        </p:nvCxnSpPr>
        <p:spPr>
          <a:xfrm>
            <a:off x="4444600" y="570000"/>
            <a:ext cx="44709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" name="Google Shape;64;p5"/>
          <p:cNvCxnSpPr/>
          <p:nvPr/>
        </p:nvCxnSpPr>
        <p:spPr>
          <a:xfrm>
            <a:off x="4442500" y="226100"/>
            <a:ext cx="0" cy="44577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" name="Google Shape;65;p5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" name="Google Shape;66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 ALT 1">
  <p:cSld name="BLANK_1_1_1_1_3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"/>
          <p:cNvSpPr txBox="1"/>
          <p:nvPr>
            <p:ph type="title"/>
          </p:nvPr>
        </p:nvSpPr>
        <p:spPr>
          <a:xfrm>
            <a:off x="228600" y="613525"/>
            <a:ext cx="39045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9" name="Google Shape;69;p6"/>
          <p:cNvSpPr/>
          <p:nvPr>
            <p:ph idx="2" type="pic"/>
          </p:nvPr>
        </p:nvSpPr>
        <p:spPr>
          <a:xfrm>
            <a:off x="4523050" y="737975"/>
            <a:ext cx="2164800" cy="1350300"/>
          </a:xfrm>
          <a:prstGeom prst="roundRect">
            <a:avLst>
              <a:gd fmla="val 7802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6"/>
          <p:cNvSpPr/>
          <p:nvPr>
            <p:ph idx="3" type="pic"/>
          </p:nvPr>
        </p:nvSpPr>
        <p:spPr>
          <a:xfrm>
            <a:off x="6752100" y="737775"/>
            <a:ext cx="2164800" cy="1350300"/>
          </a:xfrm>
          <a:prstGeom prst="roundRect">
            <a:avLst>
              <a:gd fmla="val 7802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p6"/>
          <p:cNvSpPr/>
          <p:nvPr>
            <p:ph idx="4" type="pic"/>
          </p:nvPr>
        </p:nvSpPr>
        <p:spPr>
          <a:xfrm>
            <a:off x="4523050" y="2158000"/>
            <a:ext cx="4394100" cy="2282700"/>
          </a:xfrm>
          <a:prstGeom prst="roundRect">
            <a:avLst>
              <a:gd fmla="val 6108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p6"/>
          <p:cNvSpPr txBox="1"/>
          <p:nvPr>
            <p:ph idx="1" type="body"/>
          </p:nvPr>
        </p:nvSpPr>
        <p:spPr>
          <a:xfrm>
            <a:off x="233850" y="3127075"/>
            <a:ext cx="2920800" cy="1313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73" name="Google Shape;73;p6"/>
          <p:cNvSpPr txBox="1"/>
          <p:nvPr>
            <p:ph idx="5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74" name="Google Shape;74;p6"/>
          <p:cNvSpPr txBox="1"/>
          <p:nvPr>
            <p:ph idx="6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75" name="Google Shape;75;p6"/>
          <p:cNvSpPr txBox="1"/>
          <p:nvPr>
            <p:ph idx="7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76" name="Google Shape;76;p6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7" name="Google Shape;77;p6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8" name="Google Shape;78;p6"/>
          <p:cNvSpPr txBox="1"/>
          <p:nvPr>
            <p:ph idx="8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79" name="Google Shape;79;p6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0" name="Google Shape;80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ALT 1">
  <p:cSld name="BLANK_1_1_1_1_2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7"/>
          <p:cNvPicPr preferRelativeResize="0"/>
          <p:nvPr/>
        </p:nvPicPr>
        <p:blipFill rotWithShape="1">
          <a:blip r:embed="rId2">
            <a:alphaModFix amt="60000"/>
          </a:blip>
          <a:srcRect b="14588" l="0" r="15469" t="0"/>
          <a:stretch/>
        </p:blipFill>
        <p:spPr>
          <a:xfrm>
            <a:off x="25" y="1172500"/>
            <a:ext cx="5181349" cy="34932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7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84" name="Google Shape;84;p7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85" name="Google Shape;85;p7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86" name="Google Shape;86;p7"/>
          <p:cNvSpPr txBox="1"/>
          <p:nvPr>
            <p:ph type="title"/>
          </p:nvPr>
        </p:nvSpPr>
        <p:spPr>
          <a:xfrm>
            <a:off x="277500" y="228600"/>
            <a:ext cx="39045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87" name="Google Shape;87;p7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8" name="Google Shape;88;p7"/>
          <p:cNvSpPr txBox="1"/>
          <p:nvPr>
            <p:ph idx="4" type="subTitle"/>
          </p:nvPr>
        </p:nvSpPr>
        <p:spPr>
          <a:xfrm>
            <a:off x="4744575" y="387150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89" name="Google Shape;89;p7"/>
          <p:cNvSpPr txBox="1"/>
          <p:nvPr>
            <p:ph idx="5" type="subTitle"/>
          </p:nvPr>
        </p:nvSpPr>
        <p:spPr>
          <a:xfrm>
            <a:off x="4744575" y="1066588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90" name="Google Shape;90;p7"/>
          <p:cNvSpPr txBox="1"/>
          <p:nvPr>
            <p:ph idx="6" type="subTitle"/>
          </p:nvPr>
        </p:nvSpPr>
        <p:spPr>
          <a:xfrm>
            <a:off x="4744575" y="1742700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91" name="Google Shape;91;p7"/>
          <p:cNvSpPr txBox="1"/>
          <p:nvPr>
            <p:ph idx="7" type="subTitle"/>
          </p:nvPr>
        </p:nvSpPr>
        <p:spPr>
          <a:xfrm>
            <a:off x="4744575" y="2420513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92" name="Google Shape;92;p7"/>
          <p:cNvSpPr txBox="1"/>
          <p:nvPr>
            <p:ph idx="8" type="subTitle"/>
          </p:nvPr>
        </p:nvSpPr>
        <p:spPr>
          <a:xfrm>
            <a:off x="4744575" y="3098275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93" name="Google Shape;93;p7"/>
          <p:cNvSpPr txBox="1"/>
          <p:nvPr>
            <p:ph idx="9" type="subTitle"/>
          </p:nvPr>
        </p:nvSpPr>
        <p:spPr>
          <a:xfrm>
            <a:off x="4744575" y="3776075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94" name="Google Shape;94;p7"/>
          <p:cNvSpPr txBox="1"/>
          <p:nvPr>
            <p:ph idx="13" type="subTitle"/>
          </p:nvPr>
        </p:nvSpPr>
        <p:spPr>
          <a:xfrm>
            <a:off x="5067075" y="38715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7"/>
          <p:cNvSpPr txBox="1"/>
          <p:nvPr>
            <p:ph idx="14" type="subTitle"/>
          </p:nvPr>
        </p:nvSpPr>
        <p:spPr>
          <a:xfrm>
            <a:off x="5067075" y="106158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7"/>
          <p:cNvSpPr txBox="1"/>
          <p:nvPr>
            <p:ph idx="15" type="subTitle"/>
          </p:nvPr>
        </p:nvSpPr>
        <p:spPr>
          <a:xfrm>
            <a:off x="5067075" y="173935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7"/>
          <p:cNvSpPr txBox="1"/>
          <p:nvPr>
            <p:ph idx="16" type="subTitle"/>
          </p:nvPr>
        </p:nvSpPr>
        <p:spPr>
          <a:xfrm>
            <a:off x="5067075" y="242410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7"/>
          <p:cNvSpPr txBox="1"/>
          <p:nvPr>
            <p:ph idx="17" type="subTitle"/>
          </p:nvPr>
        </p:nvSpPr>
        <p:spPr>
          <a:xfrm>
            <a:off x="5067075" y="309493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7"/>
          <p:cNvSpPr txBox="1"/>
          <p:nvPr>
            <p:ph idx="18" type="subTitle"/>
          </p:nvPr>
        </p:nvSpPr>
        <p:spPr>
          <a:xfrm>
            <a:off x="5067075" y="376578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7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01" name="Google Shape;101;p7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02" name="Google Shape;102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s">
  <p:cSld name="BLANK_1_1_1_1_2_1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8"/>
          <p:cNvSpPr/>
          <p:nvPr>
            <p:ph idx="2" type="pic"/>
          </p:nvPr>
        </p:nvSpPr>
        <p:spPr>
          <a:xfrm>
            <a:off x="4618950" y="228600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05" name="Google Shape;105;p8"/>
          <p:cNvSpPr txBox="1"/>
          <p:nvPr>
            <p:ph idx="1" type="subTitle"/>
          </p:nvPr>
        </p:nvSpPr>
        <p:spPr>
          <a:xfrm>
            <a:off x="4619000" y="1702322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06" name="Google Shape;106;p8"/>
          <p:cNvSpPr txBox="1"/>
          <p:nvPr>
            <p:ph idx="3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07" name="Google Shape;107;p8"/>
          <p:cNvSpPr txBox="1"/>
          <p:nvPr>
            <p:ph idx="4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08" name="Google Shape;108;p8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09" name="Google Shape;109;p8"/>
          <p:cNvSpPr txBox="1"/>
          <p:nvPr>
            <p:ph type="title"/>
          </p:nvPr>
        </p:nvSpPr>
        <p:spPr>
          <a:xfrm>
            <a:off x="228600" y="234750"/>
            <a:ext cx="39045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0" name="Google Shape;110;p8"/>
          <p:cNvSpPr txBox="1"/>
          <p:nvPr>
            <p:ph idx="6" type="subTitle"/>
          </p:nvPr>
        </p:nvSpPr>
        <p:spPr>
          <a:xfrm>
            <a:off x="4619000" y="1880160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1" name="Google Shape;111;p8"/>
          <p:cNvSpPr/>
          <p:nvPr>
            <p:ph idx="7" type="pic"/>
          </p:nvPr>
        </p:nvSpPr>
        <p:spPr>
          <a:xfrm>
            <a:off x="6080700" y="228600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12" name="Google Shape;112;p8"/>
          <p:cNvSpPr txBox="1"/>
          <p:nvPr>
            <p:ph idx="8" type="subTitle"/>
          </p:nvPr>
        </p:nvSpPr>
        <p:spPr>
          <a:xfrm>
            <a:off x="6080750" y="1702321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3" name="Google Shape;113;p8"/>
          <p:cNvSpPr txBox="1"/>
          <p:nvPr>
            <p:ph idx="9" type="subTitle"/>
          </p:nvPr>
        </p:nvSpPr>
        <p:spPr>
          <a:xfrm>
            <a:off x="6080750" y="1880160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4" name="Google Shape;114;p8"/>
          <p:cNvSpPr/>
          <p:nvPr>
            <p:ph idx="13" type="pic"/>
          </p:nvPr>
        </p:nvSpPr>
        <p:spPr>
          <a:xfrm>
            <a:off x="7542450" y="228600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15" name="Google Shape;115;p8"/>
          <p:cNvSpPr txBox="1"/>
          <p:nvPr>
            <p:ph idx="14" type="subTitle"/>
          </p:nvPr>
        </p:nvSpPr>
        <p:spPr>
          <a:xfrm>
            <a:off x="7542500" y="1702321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6" name="Google Shape;116;p8"/>
          <p:cNvSpPr txBox="1"/>
          <p:nvPr>
            <p:ph idx="15" type="subTitle"/>
          </p:nvPr>
        </p:nvSpPr>
        <p:spPr>
          <a:xfrm>
            <a:off x="7542500" y="1880160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7" name="Google Shape;117;p8"/>
          <p:cNvSpPr/>
          <p:nvPr>
            <p:ph idx="16" type="pic"/>
          </p:nvPr>
        </p:nvSpPr>
        <p:spPr>
          <a:xfrm>
            <a:off x="4618950" y="2295725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18" name="Google Shape;118;p8"/>
          <p:cNvSpPr txBox="1"/>
          <p:nvPr>
            <p:ph idx="17" type="subTitle"/>
          </p:nvPr>
        </p:nvSpPr>
        <p:spPr>
          <a:xfrm>
            <a:off x="4619000" y="3769446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9" name="Google Shape;119;p8"/>
          <p:cNvSpPr txBox="1"/>
          <p:nvPr>
            <p:ph idx="18" type="subTitle"/>
          </p:nvPr>
        </p:nvSpPr>
        <p:spPr>
          <a:xfrm>
            <a:off x="4619000" y="3947285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20" name="Google Shape;120;p8"/>
          <p:cNvSpPr/>
          <p:nvPr>
            <p:ph idx="19" type="pic"/>
          </p:nvPr>
        </p:nvSpPr>
        <p:spPr>
          <a:xfrm>
            <a:off x="6080700" y="2295725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21" name="Google Shape;121;p8"/>
          <p:cNvSpPr txBox="1"/>
          <p:nvPr>
            <p:ph idx="20" type="subTitle"/>
          </p:nvPr>
        </p:nvSpPr>
        <p:spPr>
          <a:xfrm>
            <a:off x="6080750" y="3769447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22" name="Google Shape;122;p8"/>
          <p:cNvSpPr txBox="1"/>
          <p:nvPr>
            <p:ph idx="21" type="subTitle"/>
          </p:nvPr>
        </p:nvSpPr>
        <p:spPr>
          <a:xfrm>
            <a:off x="6080750" y="3947285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23" name="Google Shape;123;p8"/>
          <p:cNvSpPr/>
          <p:nvPr>
            <p:ph idx="22" type="pic"/>
          </p:nvPr>
        </p:nvSpPr>
        <p:spPr>
          <a:xfrm>
            <a:off x="7542450" y="2295725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24" name="Google Shape;124;p8"/>
          <p:cNvSpPr txBox="1"/>
          <p:nvPr>
            <p:ph idx="23" type="subTitle"/>
          </p:nvPr>
        </p:nvSpPr>
        <p:spPr>
          <a:xfrm>
            <a:off x="7542500" y="3769446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25" name="Google Shape;125;p8"/>
          <p:cNvSpPr txBox="1"/>
          <p:nvPr>
            <p:ph idx="24" type="subTitle"/>
          </p:nvPr>
        </p:nvSpPr>
        <p:spPr>
          <a:xfrm>
            <a:off x="7542500" y="3947285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cxnSp>
        <p:nvCxnSpPr>
          <p:cNvPr id="126" name="Google Shape;126;p8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7" name="Google Shape;127;p8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28" name="Google Shape;128;p8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29" name="Google Shape;129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ALT 2">
  <p:cSld name="BLANK_1_1_1_1_1_1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"/>
          <p:cNvSpPr/>
          <p:nvPr>
            <p:ph idx="2" type="pic"/>
          </p:nvPr>
        </p:nvSpPr>
        <p:spPr>
          <a:xfrm>
            <a:off x="9425" y="-3075"/>
            <a:ext cx="9144000" cy="4641000"/>
          </a:xfrm>
          <a:prstGeom prst="rect">
            <a:avLst/>
          </a:prstGeom>
          <a:noFill/>
          <a:ln>
            <a:noFill/>
          </a:ln>
        </p:spPr>
      </p:sp>
      <p:sp>
        <p:nvSpPr>
          <p:cNvPr id="132" name="Google Shape;132;p9"/>
          <p:cNvSpPr txBox="1"/>
          <p:nvPr>
            <p:ph type="title"/>
          </p:nvPr>
        </p:nvSpPr>
        <p:spPr>
          <a:xfrm>
            <a:off x="234125" y="3337800"/>
            <a:ext cx="8574600" cy="1114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9pPr>
          </a:lstStyle>
          <a:p/>
        </p:txBody>
      </p:sp>
      <p:sp>
        <p:nvSpPr>
          <p:cNvPr id="133" name="Google Shape;133;p9"/>
          <p:cNvSpPr txBox="1"/>
          <p:nvPr>
            <p:ph idx="1" type="subTitle"/>
          </p:nvPr>
        </p:nvSpPr>
        <p:spPr>
          <a:xfrm>
            <a:off x="228600" y="228600"/>
            <a:ext cx="28701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34" name="Google Shape;134;p9"/>
          <p:cNvSpPr txBox="1"/>
          <p:nvPr>
            <p:ph idx="3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35" name="Google Shape;135;p9"/>
          <p:cNvSpPr txBox="1"/>
          <p:nvPr>
            <p:ph idx="4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36" name="Google Shape;136;p9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137" name="Google Shape;137;p9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8" name="Google Shape;138;p9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39" name="Google Shape;139;p9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40" name="Google Shape;140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rds w/ images">
  <p:cSld name="BLANK_1_1_1_1_1_1_1_1_1_1_3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0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43" name="Google Shape;143;p10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44" name="Google Shape;144;p10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grpSp>
        <p:nvGrpSpPr>
          <p:cNvPr id="145" name="Google Shape;145;p10"/>
          <p:cNvGrpSpPr/>
          <p:nvPr/>
        </p:nvGrpSpPr>
        <p:grpSpPr>
          <a:xfrm rot="5400000">
            <a:off x="8691475" y="228504"/>
            <a:ext cx="228589" cy="228623"/>
            <a:chOff x="1688332" y="4135245"/>
            <a:chExt cx="338700" cy="338700"/>
          </a:xfrm>
        </p:grpSpPr>
        <p:sp>
          <p:nvSpPr>
            <p:cNvPr id="146" name="Google Shape;146;p10"/>
            <p:cNvSpPr/>
            <p:nvPr/>
          </p:nvSpPr>
          <p:spPr>
            <a:xfrm rot="-5400000">
              <a:off x="1688332" y="4135245"/>
              <a:ext cx="338700" cy="338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grpSp>
          <p:nvGrpSpPr>
            <p:cNvPr id="147" name="Google Shape;147;p10"/>
            <p:cNvGrpSpPr/>
            <p:nvPr/>
          </p:nvGrpSpPr>
          <p:grpSpPr>
            <a:xfrm rot="-5400000">
              <a:off x="1787014" y="4262191"/>
              <a:ext cx="169598" cy="84809"/>
              <a:chOff x="498725" y="2069800"/>
              <a:chExt cx="205200" cy="102600"/>
            </a:xfrm>
          </p:grpSpPr>
          <p:cxnSp>
            <p:nvCxnSpPr>
              <p:cNvPr id="148" name="Google Shape;148;p10"/>
              <p:cNvCxnSpPr/>
              <p:nvPr/>
            </p:nvCxnSpPr>
            <p:spPr>
              <a:xfrm>
                <a:off x="4987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9" name="Google Shape;149;p10"/>
              <p:cNvCxnSpPr/>
              <p:nvPr/>
            </p:nvCxnSpPr>
            <p:spPr>
              <a:xfrm flipH="1">
                <a:off x="6013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50" name="Google Shape;150;p10"/>
          <p:cNvSpPr/>
          <p:nvPr>
            <p:ph idx="4" type="pic"/>
          </p:nvPr>
        </p:nvSpPr>
        <p:spPr>
          <a:xfrm>
            <a:off x="4267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151" name="Google Shape;151;p10"/>
          <p:cNvSpPr txBox="1"/>
          <p:nvPr>
            <p:ph idx="5" type="subTitle"/>
          </p:nvPr>
        </p:nvSpPr>
        <p:spPr>
          <a:xfrm>
            <a:off x="426700" y="2708802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52" name="Google Shape;152;p10"/>
          <p:cNvSpPr txBox="1"/>
          <p:nvPr>
            <p:ph idx="6" type="subTitle"/>
          </p:nvPr>
        </p:nvSpPr>
        <p:spPr>
          <a:xfrm>
            <a:off x="42670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53" name="Google Shape;153;p10"/>
          <p:cNvSpPr txBox="1"/>
          <p:nvPr>
            <p:ph idx="7" type="body"/>
          </p:nvPr>
        </p:nvSpPr>
        <p:spPr>
          <a:xfrm>
            <a:off x="426700" y="3251425"/>
            <a:ext cx="17619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154" name="Google Shape;154;p10"/>
          <p:cNvSpPr/>
          <p:nvPr>
            <p:ph idx="8" type="pic"/>
          </p:nvPr>
        </p:nvSpPr>
        <p:spPr>
          <a:xfrm>
            <a:off x="26218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155" name="Google Shape;155;p10"/>
          <p:cNvSpPr txBox="1"/>
          <p:nvPr>
            <p:ph idx="9" type="subTitle"/>
          </p:nvPr>
        </p:nvSpPr>
        <p:spPr>
          <a:xfrm>
            <a:off x="2621800" y="2708807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56" name="Google Shape;156;p10"/>
          <p:cNvSpPr txBox="1"/>
          <p:nvPr>
            <p:ph idx="13" type="subTitle"/>
          </p:nvPr>
        </p:nvSpPr>
        <p:spPr>
          <a:xfrm>
            <a:off x="2621800" y="2936075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57" name="Google Shape;157;p10"/>
          <p:cNvSpPr txBox="1"/>
          <p:nvPr>
            <p:ph idx="14" type="body"/>
          </p:nvPr>
        </p:nvSpPr>
        <p:spPr>
          <a:xfrm>
            <a:off x="2621800" y="3251425"/>
            <a:ext cx="17058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158" name="Google Shape;158;p10"/>
          <p:cNvSpPr/>
          <p:nvPr>
            <p:ph idx="15" type="pic"/>
          </p:nvPr>
        </p:nvSpPr>
        <p:spPr>
          <a:xfrm>
            <a:off x="48169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159" name="Google Shape;159;p10"/>
          <p:cNvSpPr txBox="1"/>
          <p:nvPr>
            <p:ph idx="16" type="subTitle"/>
          </p:nvPr>
        </p:nvSpPr>
        <p:spPr>
          <a:xfrm>
            <a:off x="4816900" y="2708808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60" name="Google Shape;160;p10"/>
          <p:cNvSpPr txBox="1"/>
          <p:nvPr>
            <p:ph idx="17" type="subTitle"/>
          </p:nvPr>
        </p:nvSpPr>
        <p:spPr>
          <a:xfrm>
            <a:off x="481690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61" name="Google Shape;161;p10"/>
          <p:cNvSpPr txBox="1"/>
          <p:nvPr>
            <p:ph idx="18" type="body"/>
          </p:nvPr>
        </p:nvSpPr>
        <p:spPr>
          <a:xfrm>
            <a:off x="4817025" y="3251425"/>
            <a:ext cx="17619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162" name="Google Shape;162;p10"/>
          <p:cNvSpPr/>
          <p:nvPr>
            <p:ph idx="19" type="pic"/>
          </p:nvPr>
        </p:nvSpPr>
        <p:spPr>
          <a:xfrm>
            <a:off x="70120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163" name="Google Shape;163;p10"/>
          <p:cNvSpPr txBox="1"/>
          <p:nvPr>
            <p:ph idx="20" type="subTitle"/>
          </p:nvPr>
        </p:nvSpPr>
        <p:spPr>
          <a:xfrm>
            <a:off x="7012000" y="2708807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64" name="Google Shape;164;p10"/>
          <p:cNvSpPr txBox="1"/>
          <p:nvPr>
            <p:ph idx="21" type="subTitle"/>
          </p:nvPr>
        </p:nvSpPr>
        <p:spPr>
          <a:xfrm>
            <a:off x="701200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65" name="Google Shape;165;p10"/>
          <p:cNvSpPr txBox="1"/>
          <p:nvPr>
            <p:ph idx="22" type="body"/>
          </p:nvPr>
        </p:nvSpPr>
        <p:spPr>
          <a:xfrm>
            <a:off x="7012000" y="3251425"/>
            <a:ext cx="17619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cxnSp>
        <p:nvCxnSpPr>
          <p:cNvPr id="166" name="Google Shape;166;p10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7" name="Google Shape;167;p10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68" name="Google Shape;168;p10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69" name="Google Shape;169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theme" Target="../theme/theme2.xml"/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228600" y="1452125"/>
            <a:ext cx="5760600" cy="3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indent="-3048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indent="-3048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indent="-3048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indent="-3048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indent="-3048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indent="-3048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indent="-3048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indent="-3048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228600" y="85200"/>
            <a:ext cx="5236500" cy="10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 Medium"/>
              <a:buNone/>
              <a:defRPr sz="30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2" type="body"/>
          </p:nvPr>
        </p:nvSpPr>
        <p:spPr>
          <a:xfrm>
            <a:off x="4562525" y="1518250"/>
            <a:ext cx="38808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5616">
          <p15:clr>
            <a:srgbClr val="E46962"/>
          </p15:clr>
        </p15:guide>
        <p15:guide id="2" pos="144">
          <p15:clr>
            <a:srgbClr val="E46962"/>
          </p15:clr>
        </p15:guide>
        <p15:guide id="3" orient="horz" pos="144">
          <p15:clr>
            <a:srgbClr val="E46962"/>
          </p15:clr>
        </p15:guide>
        <p15:guide id="4" orient="horz" pos="3094">
          <p15:clr>
            <a:srgbClr val="E46962"/>
          </p15:clr>
        </p15:guide>
        <p15:guide id="5" pos="2850">
          <p15:clr>
            <a:srgbClr val="E46962"/>
          </p15:clr>
        </p15:guide>
        <p15:guide id="6" pos="2910">
          <p15:clr>
            <a:srgbClr val="E46962"/>
          </p15:clr>
        </p15:guide>
        <p15:guide id="7" pos="1468">
          <p15:clr>
            <a:srgbClr val="E46962"/>
          </p15:clr>
        </p15:guide>
        <p15:guide id="8" pos="1527">
          <p15:clr>
            <a:srgbClr val="E46962"/>
          </p15:clr>
        </p15:guide>
        <p15:guide id="9" pos="4233">
          <p15:clr>
            <a:srgbClr val="E46962"/>
          </p15:clr>
        </p15:guide>
        <p15:guide id="10" pos="4292">
          <p15:clr>
            <a:srgbClr val="E46962"/>
          </p15:clr>
        </p15:guide>
        <p15:guide id="11" pos="3773">
          <p15:clr>
            <a:srgbClr val="E46962"/>
          </p15:clr>
        </p15:guide>
        <p15:guide id="12" pos="3830">
          <p15:clr>
            <a:srgbClr val="E46962"/>
          </p15:clr>
        </p15:guide>
        <p15:guide id="13" pos="1930">
          <p15:clr>
            <a:srgbClr val="E46962"/>
          </p15:clr>
        </p15:guide>
        <p15:guide id="14" pos="1987">
          <p15:clr>
            <a:srgbClr val="E46962"/>
          </p15:clr>
        </p15:guide>
        <p15:guide id="15" orient="horz" pos="288">
          <p15:clr>
            <a:srgbClr val="E46962"/>
          </p15:clr>
        </p15:guide>
        <p15:guide id="16" orient="horz" pos="2950">
          <p15:clr>
            <a:srgbClr val="E46962"/>
          </p15:clr>
        </p15:guide>
        <p15:guide id="17" orient="horz" pos="1135">
          <p15:clr>
            <a:srgbClr val="E46962"/>
          </p15:clr>
        </p15:guide>
        <p15:guide id="18" orient="horz" pos="1194">
          <p15:clr>
            <a:srgbClr val="E46962"/>
          </p15:clr>
        </p15:guide>
        <p15:guide id="19" orient="horz" pos="2043">
          <p15:clr>
            <a:srgbClr val="E46962"/>
          </p15:clr>
        </p15:guide>
        <p15:guide id="20" orient="horz" pos="2103">
          <p15:clr>
            <a:srgbClr val="E46962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0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9.png"/><Relationship Id="rId8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5" Type="http://schemas.openxmlformats.org/officeDocument/2006/relationships/image" Target="../media/image9.png"/><Relationship Id="rId6" Type="http://schemas.openxmlformats.org/officeDocument/2006/relationships/image" Target="../media/image17.png"/><Relationship Id="rId7" Type="http://schemas.openxmlformats.org/officeDocument/2006/relationships/image" Target="../media/image8.png"/><Relationship Id="rId8" Type="http://schemas.openxmlformats.org/officeDocument/2006/relationships/image" Target="../media/image14.png"/><Relationship Id="rId11" Type="http://schemas.openxmlformats.org/officeDocument/2006/relationships/image" Target="../media/image27.png"/><Relationship Id="rId10" Type="http://schemas.openxmlformats.org/officeDocument/2006/relationships/image" Target="../media/image12.png"/><Relationship Id="rId13" Type="http://schemas.openxmlformats.org/officeDocument/2006/relationships/image" Target="../media/image21.png"/><Relationship Id="rId12" Type="http://schemas.openxmlformats.org/officeDocument/2006/relationships/image" Target="../media/image25.png"/><Relationship Id="rId14" Type="http://schemas.openxmlformats.org/officeDocument/2006/relationships/image" Target="../media/image2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8.jpg"/><Relationship Id="rId4" Type="http://schemas.openxmlformats.org/officeDocument/2006/relationships/image" Target="../media/image18.png"/><Relationship Id="rId5" Type="http://schemas.openxmlformats.org/officeDocument/2006/relationships/image" Target="../media/image23.png"/><Relationship Id="rId6" Type="http://schemas.openxmlformats.org/officeDocument/2006/relationships/image" Target="../media/image20.png"/><Relationship Id="rId7" Type="http://schemas.openxmlformats.org/officeDocument/2006/relationships/image" Target="../media/image2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3A56"/>
        </a:solidFill>
      </p:bgPr>
    </p:bg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41"/>
          <p:cNvSpPr txBox="1"/>
          <p:nvPr/>
        </p:nvSpPr>
        <p:spPr>
          <a:xfrm>
            <a:off x="158400" y="4687200"/>
            <a:ext cx="957600" cy="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78" name="Google Shape;478;p41"/>
          <p:cNvSpPr txBox="1"/>
          <p:nvPr/>
        </p:nvSpPr>
        <p:spPr>
          <a:xfrm>
            <a:off x="3508050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Nico Stirling / University of Helsinki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79" name="Google Shape;479;p41"/>
          <p:cNvSpPr txBox="1"/>
          <p:nvPr/>
        </p:nvSpPr>
        <p:spPr>
          <a:xfrm>
            <a:off x="6588973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INVISIBLES25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80" name="Google Shape;480;p41"/>
          <p:cNvSpPr txBox="1"/>
          <p:nvPr/>
        </p:nvSpPr>
        <p:spPr>
          <a:xfrm>
            <a:off x="228600" y="4843600"/>
            <a:ext cx="2834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Neutrino Oscillations as Vacuum Multi-refringence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81" name="Google Shape;481;p41"/>
          <p:cNvSpPr txBox="1"/>
          <p:nvPr>
            <p:ph idx="12" type="sldNum"/>
          </p:nvPr>
        </p:nvSpPr>
        <p:spPr>
          <a:xfrm>
            <a:off x="8607184" y="47930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/7</a:t>
            </a:r>
            <a:endParaRPr/>
          </a:p>
        </p:txBody>
      </p:sp>
      <p:sp>
        <p:nvSpPr>
          <p:cNvPr id="482" name="Google Shape;482;p41"/>
          <p:cNvSpPr txBox="1"/>
          <p:nvPr/>
        </p:nvSpPr>
        <p:spPr>
          <a:xfrm>
            <a:off x="233589" y="244929"/>
            <a:ext cx="7122600" cy="1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Neutrino Oscillations as</a:t>
            </a:r>
            <a:endParaRPr sz="4800">
              <a:solidFill>
                <a:srgbClr val="FFFFFF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Vacuum Multi-refringence</a:t>
            </a:r>
            <a:endParaRPr sz="4800">
              <a:solidFill>
                <a:srgbClr val="FFFFFF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sp>
        <p:nvSpPr>
          <p:cNvPr id="483" name="Google Shape;483;p41"/>
          <p:cNvSpPr txBox="1"/>
          <p:nvPr/>
        </p:nvSpPr>
        <p:spPr>
          <a:xfrm>
            <a:off x="227289" y="2217729"/>
            <a:ext cx="4402800" cy="25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Nico Stirling </a:t>
            </a:r>
            <a:endParaRPr sz="1600">
              <a:solidFill>
                <a:srgbClr val="FFFFFF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University of Helsinki</a:t>
            </a:r>
            <a:endParaRPr sz="1600">
              <a:solidFill>
                <a:srgbClr val="FFFFFF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sp>
        <p:nvSpPr>
          <p:cNvPr id="484" name="Google Shape;484;p41"/>
          <p:cNvSpPr txBox="1"/>
          <p:nvPr/>
        </p:nvSpPr>
        <p:spPr>
          <a:xfrm>
            <a:off x="233581" y="3129878"/>
            <a:ext cx="46596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Urbanist"/>
                <a:ea typeface="Urbanist"/>
                <a:cs typeface="Urbanist"/>
                <a:sym typeface="Urbanist"/>
              </a:rPr>
              <a:t>Based on: </a:t>
            </a:r>
            <a:endParaRPr sz="1200">
              <a:solidFill>
                <a:srgbClr val="FFFFFF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Markku Oksanen, Nico Stirling, &amp; Anca Tureanu. Neutrino flavour waves through the quantum vacuum: A theory of oscillations. Physics Letters B, 865, 139461, arXiv: 2411.14348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FFFF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Urbanist"/>
                <a:ea typeface="Urbanist"/>
                <a:cs typeface="Urbanist"/>
                <a:sym typeface="Urbanist"/>
              </a:rPr>
              <a:t>INVISIBLES25</a:t>
            </a:r>
            <a:endParaRPr sz="1200">
              <a:solidFill>
                <a:srgbClr val="FFFFFF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3A56"/>
        </a:solidFill>
      </p:bgPr>
    </p:bg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42"/>
          <p:cNvSpPr txBox="1"/>
          <p:nvPr>
            <p:ph idx="1" type="body"/>
          </p:nvPr>
        </p:nvSpPr>
        <p:spPr>
          <a:xfrm>
            <a:off x="1253188" y="2201751"/>
            <a:ext cx="7056000" cy="78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But, this is </a:t>
            </a:r>
            <a:r>
              <a:rPr b="1" lang="en" sz="1400"/>
              <a:t>inconsistent</a:t>
            </a:r>
            <a:r>
              <a:rPr lang="en" sz="1400"/>
              <a:t> with quantum theory due to </a:t>
            </a:r>
            <a:r>
              <a:rPr b="1" lang="en" sz="1400"/>
              <a:t>superselection rules:</a:t>
            </a:r>
            <a:endParaRPr b="1"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	When                         it holds that                            , 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	Then		       and 	         belong to different </a:t>
            </a:r>
            <a:r>
              <a:rPr b="1" lang="en"/>
              <a:t>superselection sectors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			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	And therefore their </a:t>
            </a:r>
            <a:r>
              <a:rPr b="1" lang="en"/>
              <a:t>coherent superpositions</a:t>
            </a:r>
            <a:r>
              <a:rPr lang="en"/>
              <a:t> are </a:t>
            </a:r>
            <a:r>
              <a:rPr b="1" lang="en"/>
              <a:t>not allowed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490" name="Google Shape;490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491" name="Google Shape;491;p42"/>
          <p:cNvSpPr txBox="1"/>
          <p:nvPr>
            <p:ph idx="1" type="body"/>
          </p:nvPr>
        </p:nvSpPr>
        <p:spPr>
          <a:xfrm>
            <a:off x="1262425" y="1246942"/>
            <a:ext cx="7056000" cy="78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Standard neutrino oscillation theory assumes: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			              	                </a:t>
            </a:r>
            <a:r>
              <a:rPr lang="en"/>
              <a:t>,    where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492" name="Google Shape;492;p42"/>
          <p:cNvSpPr/>
          <p:nvPr/>
        </p:nvSpPr>
        <p:spPr>
          <a:xfrm>
            <a:off x="351125" y="1051477"/>
            <a:ext cx="8390700" cy="21900"/>
          </a:xfrm>
          <a:prstGeom prst="roundRect">
            <a:avLst>
              <a:gd fmla="val 16667" name="adj"/>
            </a:avLst>
          </a:prstGeom>
          <a:solidFill>
            <a:srgbClr val="375579"/>
          </a:solidFill>
          <a:ln cap="flat" cmpd="sng" w="9525">
            <a:solidFill>
              <a:srgbClr val="3755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93" name="Google Shape;493;p42"/>
          <p:cNvSpPr txBox="1"/>
          <p:nvPr/>
        </p:nvSpPr>
        <p:spPr>
          <a:xfrm>
            <a:off x="158400" y="4687200"/>
            <a:ext cx="957600" cy="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94" name="Google Shape;494;p42"/>
          <p:cNvSpPr txBox="1"/>
          <p:nvPr/>
        </p:nvSpPr>
        <p:spPr>
          <a:xfrm>
            <a:off x="3508050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Nico Stirling / University of Helsinki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95" name="Google Shape;495;p42"/>
          <p:cNvSpPr txBox="1"/>
          <p:nvPr/>
        </p:nvSpPr>
        <p:spPr>
          <a:xfrm>
            <a:off x="6588973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INVISIBLES25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96" name="Google Shape;496;p42"/>
          <p:cNvSpPr txBox="1"/>
          <p:nvPr/>
        </p:nvSpPr>
        <p:spPr>
          <a:xfrm>
            <a:off x="228600" y="4843600"/>
            <a:ext cx="2834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Neutrino Oscillations as Vacuum Multi-refringence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97" name="Google Shape;497;p42"/>
          <p:cNvSpPr txBox="1"/>
          <p:nvPr>
            <p:ph idx="12" type="sldNum"/>
          </p:nvPr>
        </p:nvSpPr>
        <p:spPr>
          <a:xfrm>
            <a:off x="8607184" y="47930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/7</a:t>
            </a:r>
            <a:endParaRPr/>
          </a:p>
        </p:txBody>
      </p:sp>
      <p:pic>
        <p:nvPicPr>
          <p:cNvPr id="498" name="Google Shape;498;p42" title="g18816-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5556" y="1716125"/>
            <a:ext cx="1641813" cy="35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42" title="g1940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8783" y="2648139"/>
            <a:ext cx="2127901" cy="2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42" title="g19772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4106" y="1752997"/>
            <a:ext cx="1420137" cy="18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42" title="g20048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20330" y="3230937"/>
            <a:ext cx="611545" cy="18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42" title="g20226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79990" y="3242508"/>
            <a:ext cx="548700" cy="171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42" title="g23633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737802" y="2699948"/>
            <a:ext cx="681446" cy="18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3A56"/>
        </a:solidFill>
      </p:bgPr>
    </p:bg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3"/>
          <p:cNvSpPr txBox="1"/>
          <p:nvPr>
            <p:ph idx="1" type="body"/>
          </p:nvPr>
        </p:nvSpPr>
        <p:spPr>
          <a:xfrm>
            <a:off x="1093300" y="1471591"/>
            <a:ext cx="6957300" cy="34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b="1" lang="en"/>
              <a:t>Massless flavour neutrinos</a:t>
            </a:r>
            <a:r>
              <a:rPr lang="en"/>
              <a:t> are the only physical particle states.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The </a:t>
            </a:r>
            <a:r>
              <a:rPr b="1" lang="en"/>
              <a:t>Lagrangian mass terms</a:t>
            </a:r>
            <a:r>
              <a:rPr lang="en"/>
              <a:t> are treated as </a:t>
            </a:r>
            <a:r>
              <a:rPr b="1" lang="en"/>
              <a:t>interactions</a:t>
            </a:r>
            <a:r>
              <a:rPr lang="en"/>
              <a:t> which induces </a:t>
            </a:r>
            <a:r>
              <a:rPr b="1" lang="en"/>
              <a:t>coherent forward scattering</a:t>
            </a:r>
            <a:r>
              <a:rPr lang="en"/>
              <a:t> during propagation in vacuum</a:t>
            </a:r>
            <a:r>
              <a:rPr lang="en"/>
              <a:t>.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b="1" lang="en"/>
              <a:t>Multiple coherent forward scattering</a:t>
            </a:r>
            <a:r>
              <a:rPr lang="en"/>
              <a:t> leads to a </a:t>
            </a:r>
            <a:r>
              <a:rPr b="1" lang="en"/>
              <a:t>coherent wave</a:t>
            </a:r>
            <a:r>
              <a:rPr lang="en"/>
              <a:t> which experiences </a:t>
            </a:r>
            <a:r>
              <a:rPr b="1" lang="en"/>
              <a:t>multi-refringence.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The coherent wave gives the </a:t>
            </a:r>
            <a:r>
              <a:rPr b="1" lang="en"/>
              <a:t>probability amplitude</a:t>
            </a:r>
            <a:r>
              <a:rPr lang="en"/>
              <a:t> for neutrino oscillations.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The </a:t>
            </a:r>
            <a:r>
              <a:rPr b="1" lang="en"/>
              <a:t>feebleness</a:t>
            </a:r>
            <a:r>
              <a:rPr lang="en"/>
              <a:t> of the ''mass giving'' interaction </a:t>
            </a:r>
            <a:r>
              <a:rPr b="1" lang="en"/>
              <a:t>justifies </a:t>
            </a:r>
            <a:r>
              <a:rPr lang="en"/>
              <a:t>treating neutrinos as massless in weak interactions: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Approach</a:t>
            </a:r>
            <a:endParaRPr/>
          </a:p>
        </p:txBody>
      </p:sp>
      <p:sp>
        <p:nvSpPr>
          <p:cNvPr id="510" name="Google Shape;510;p43"/>
          <p:cNvSpPr/>
          <p:nvPr/>
        </p:nvSpPr>
        <p:spPr>
          <a:xfrm>
            <a:off x="351125" y="1051477"/>
            <a:ext cx="8390700" cy="21900"/>
          </a:xfrm>
          <a:prstGeom prst="roundRect">
            <a:avLst>
              <a:gd fmla="val 16667" name="adj"/>
            </a:avLst>
          </a:prstGeom>
          <a:solidFill>
            <a:srgbClr val="375579"/>
          </a:solidFill>
          <a:ln cap="flat" cmpd="sng" w="9525">
            <a:solidFill>
              <a:srgbClr val="3755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11" name="Google Shape;511;p43"/>
          <p:cNvSpPr txBox="1"/>
          <p:nvPr/>
        </p:nvSpPr>
        <p:spPr>
          <a:xfrm>
            <a:off x="158400" y="4687200"/>
            <a:ext cx="957600" cy="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12" name="Google Shape;512;p43"/>
          <p:cNvSpPr txBox="1"/>
          <p:nvPr/>
        </p:nvSpPr>
        <p:spPr>
          <a:xfrm>
            <a:off x="3508050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Nico Stirling / University of Helsinki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13" name="Google Shape;513;p43"/>
          <p:cNvSpPr txBox="1"/>
          <p:nvPr/>
        </p:nvSpPr>
        <p:spPr>
          <a:xfrm>
            <a:off x="6588973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INVISIBLES25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14" name="Google Shape;514;p43"/>
          <p:cNvSpPr txBox="1"/>
          <p:nvPr/>
        </p:nvSpPr>
        <p:spPr>
          <a:xfrm>
            <a:off x="228600" y="4843600"/>
            <a:ext cx="2834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Neutrino Oscillations as Vacuum Multi-refringence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15" name="Google Shape;515;p43"/>
          <p:cNvSpPr txBox="1"/>
          <p:nvPr>
            <p:ph idx="12" type="sldNum"/>
          </p:nvPr>
        </p:nvSpPr>
        <p:spPr>
          <a:xfrm>
            <a:off x="8607184" y="47930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/7</a:t>
            </a:r>
            <a:endParaRPr/>
          </a:p>
        </p:txBody>
      </p:sp>
      <p:pic>
        <p:nvPicPr>
          <p:cNvPr id="516" name="Google Shape;516;p43" title="g2084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6403" y="3828825"/>
            <a:ext cx="2391199" cy="2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3A56"/>
        </a:solidFill>
      </p:bgPr>
    </p:bg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Details</a:t>
            </a:r>
            <a:endParaRPr/>
          </a:p>
        </p:txBody>
      </p:sp>
      <p:sp>
        <p:nvSpPr>
          <p:cNvPr id="522" name="Google Shape;522;p44"/>
          <p:cNvSpPr/>
          <p:nvPr/>
        </p:nvSpPr>
        <p:spPr>
          <a:xfrm>
            <a:off x="351125" y="1051477"/>
            <a:ext cx="8390700" cy="21900"/>
          </a:xfrm>
          <a:prstGeom prst="roundRect">
            <a:avLst>
              <a:gd fmla="val 16667" name="adj"/>
            </a:avLst>
          </a:prstGeom>
          <a:solidFill>
            <a:srgbClr val="375579"/>
          </a:solidFill>
          <a:ln cap="flat" cmpd="sng" w="9525">
            <a:solidFill>
              <a:srgbClr val="3755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23" name="Google Shape;523;p44"/>
          <p:cNvSpPr txBox="1"/>
          <p:nvPr/>
        </p:nvSpPr>
        <p:spPr>
          <a:xfrm>
            <a:off x="158400" y="4687200"/>
            <a:ext cx="957600" cy="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24" name="Google Shape;524;p44"/>
          <p:cNvSpPr txBox="1"/>
          <p:nvPr/>
        </p:nvSpPr>
        <p:spPr>
          <a:xfrm>
            <a:off x="3508050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Nico Stirling / University of Helsinki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25" name="Google Shape;525;p44"/>
          <p:cNvSpPr txBox="1"/>
          <p:nvPr/>
        </p:nvSpPr>
        <p:spPr>
          <a:xfrm>
            <a:off x="6588973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INVISIBLES25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26" name="Google Shape;526;p44"/>
          <p:cNvSpPr txBox="1"/>
          <p:nvPr/>
        </p:nvSpPr>
        <p:spPr>
          <a:xfrm>
            <a:off x="228600" y="4843600"/>
            <a:ext cx="2834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Neutrino Oscillations as Vacuum Multi-refringence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27" name="Google Shape;527;p44"/>
          <p:cNvSpPr txBox="1"/>
          <p:nvPr>
            <p:ph idx="12" type="sldNum"/>
          </p:nvPr>
        </p:nvSpPr>
        <p:spPr>
          <a:xfrm>
            <a:off x="8607184" y="47930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/7</a:t>
            </a:r>
            <a:endParaRPr/>
          </a:p>
        </p:txBody>
      </p:sp>
      <p:sp>
        <p:nvSpPr>
          <p:cNvPr id="528" name="Google Shape;528;p44"/>
          <p:cNvSpPr/>
          <p:nvPr/>
        </p:nvSpPr>
        <p:spPr>
          <a:xfrm rot="5400000">
            <a:off x="636092" y="2810161"/>
            <a:ext cx="3474600" cy="9000"/>
          </a:xfrm>
          <a:prstGeom prst="roundRect">
            <a:avLst>
              <a:gd fmla="val 16667" name="adj"/>
            </a:avLst>
          </a:prstGeom>
          <a:solidFill>
            <a:srgbClr val="375579"/>
          </a:solidFill>
          <a:ln cap="flat" cmpd="sng" w="9525">
            <a:solidFill>
              <a:srgbClr val="3755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29" name="Google Shape;529;p44"/>
          <p:cNvSpPr/>
          <p:nvPr/>
        </p:nvSpPr>
        <p:spPr>
          <a:xfrm rot="5400000">
            <a:off x="4960791" y="2810161"/>
            <a:ext cx="3474600" cy="9000"/>
          </a:xfrm>
          <a:prstGeom prst="roundRect">
            <a:avLst>
              <a:gd fmla="val 16667" name="adj"/>
            </a:avLst>
          </a:prstGeom>
          <a:solidFill>
            <a:srgbClr val="375579"/>
          </a:solidFill>
          <a:ln cap="flat" cmpd="sng" w="9525">
            <a:solidFill>
              <a:srgbClr val="3755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30" name="Google Shape;530;p44"/>
          <p:cNvSpPr txBox="1"/>
          <p:nvPr/>
        </p:nvSpPr>
        <p:spPr>
          <a:xfrm>
            <a:off x="538375" y="1225825"/>
            <a:ext cx="1532400" cy="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31" name="Google Shape;531;p44"/>
          <p:cNvSpPr txBox="1"/>
          <p:nvPr/>
        </p:nvSpPr>
        <p:spPr>
          <a:xfrm>
            <a:off x="132021" y="2141825"/>
            <a:ext cx="2127900" cy="3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Definite flavour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Definite energy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Definite momentum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Massless: 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grpSp>
        <p:nvGrpSpPr>
          <p:cNvPr id="532" name="Google Shape;532;p44"/>
          <p:cNvGrpSpPr/>
          <p:nvPr/>
        </p:nvGrpSpPr>
        <p:grpSpPr>
          <a:xfrm>
            <a:off x="2400651" y="3689418"/>
            <a:ext cx="4187352" cy="781671"/>
            <a:chOff x="2400651" y="2816330"/>
            <a:chExt cx="4187352" cy="781671"/>
          </a:xfrm>
        </p:grpSpPr>
        <p:grpSp>
          <p:nvGrpSpPr>
            <p:cNvPr id="533" name="Google Shape;533;p44"/>
            <p:cNvGrpSpPr/>
            <p:nvPr/>
          </p:nvGrpSpPr>
          <p:grpSpPr>
            <a:xfrm>
              <a:off x="3613445" y="3204419"/>
              <a:ext cx="2974558" cy="393582"/>
              <a:chOff x="2902603" y="3312139"/>
              <a:chExt cx="3244500" cy="429300"/>
            </a:xfrm>
          </p:grpSpPr>
          <p:sp>
            <p:nvSpPr>
              <p:cNvPr id="534" name="Google Shape;534;p44"/>
              <p:cNvSpPr/>
              <p:nvPr/>
            </p:nvSpPr>
            <p:spPr>
              <a:xfrm>
                <a:off x="2902603" y="3312139"/>
                <a:ext cx="3244500" cy="429300"/>
              </a:xfrm>
              <a:prstGeom prst="roundRect">
                <a:avLst>
                  <a:gd fmla="val 16667" name="adj"/>
                </a:avLst>
              </a:prstGeom>
              <a:solidFill>
                <a:srgbClr val="1B3A56"/>
              </a:solidFill>
              <a:ln cap="flat" cmpd="sng" w="8725">
                <a:solidFill>
                  <a:srgbClr val="1B3A5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83825" lIns="83825" spcFirstLastPara="1" rIns="83825" wrap="square" tIns="838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283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endParaRPr>
              </a:p>
            </p:txBody>
          </p:sp>
          <p:pic>
            <p:nvPicPr>
              <p:cNvPr id="535" name="Google Shape;535;p44" title="g11300.png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955088" y="3376928"/>
                <a:ext cx="3139937" cy="3327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536" name="Google Shape;536;p44"/>
            <p:cNvSpPr txBox="1"/>
            <p:nvPr/>
          </p:nvSpPr>
          <p:spPr>
            <a:xfrm>
              <a:off x="2400651" y="3153844"/>
              <a:ext cx="11265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Multiple scattering:</a:t>
              </a:r>
              <a:endParaRPr sz="9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cxnSp>
          <p:nvCxnSpPr>
            <p:cNvPr id="537" name="Google Shape;537;p44"/>
            <p:cNvCxnSpPr/>
            <p:nvPr/>
          </p:nvCxnSpPr>
          <p:spPr>
            <a:xfrm>
              <a:off x="2956150" y="2816330"/>
              <a:ext cx="0" cy="211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pic>
        <p:nvPicPr>
          <p:cNvPr id="538" name="Google Shape;538;p44" title="g21735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78225" y="2806576"/>
            <a:ext cx="548700" cy="175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39" name="Google Shape;539;p44"/>
          <p:cNvGrpSpPr/>
          <p:nvPr/>
        </p:nvGrpSpPr>
        <p:grpSpPr>
          <a:xfrm>
            <a:off x="2402400" y="1417625"/>
            <a:ext cx="3836435" cy="707538"/>
            <a:chOff x="2402400" y="1417625"/>
            <a:chExt cx="3836435" cy="707538"/>
          </a:xfrm>
        </p:grpSpPr>
        <p:pic>
          <p:nvPicPr>
            <p:cNvPr id="540" name="Google Shape;540;p44" title="g24294.png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889291" y="1850313"/>
              <a:ext cx="695625" cy="274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1" name="Google Shape;541;p44" title="g10363.png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110934" y="1575873"/>
              <a:ext cx="2127900" cy="15062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2" name="Google Shape;542;p44"/>
            <p:cNvSpPr txBox="1"/>
            <p:nvPr/>
          </p:nvSpPr>
          <p:spPr>
            <a:xfrm>
              <a:off x="2402400" y="1417625"/>
              <a:ext cx="15492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Assuming</a:t>
              </a:r>
              <a:endParaRPr sz="9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  <a:p>
              <a:pPr indent="-28575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Urbanist"/>
                <a:buChar char="●"/>
              </a:pPr>
              <a:r>
                <a:rPr lang="en" sz="9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Dirac neutrinos </a:t>
              </a:r>
              <a:endParaRPr sz="9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  <a:p>
              <a:pPr indent="-28575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Urbanist"/>
                <a:buChar char="●"/>
              </a:pPr>
              <a:r>
                <a:rPr lang="en" sz="9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Higgs mechanism</a:t>
              </a:r>
              <a:endParaRPr sz="9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sp>
          <p:nvSpPr>
            <p:cNvPr id="543" name="Google Shape;543;p44"/>
            <p:cNvSpPr txBox="1"/>
            <p:nvPr/>
          </p:nvSpPr>
          <p:spPr>
            <a:xfrm>
              <a:off x="4280299" y="1777317"/>
              <a:ext cx="760800" cy="17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where</a:t>
              </a:r>
              <a:endParaRPr sz="9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</p:grpSp>
      <p:grpSp>
        <p:nvGrpSpPr>
          <p:cNvPr id="544" name="Google Shape;544;p44"/>
          <p:cNvGrpSpPr/>
          <p:nvPr/>
        </p:nvGrpSpPr>
        <p:grpSpPr>
          <a:xfrm>
            <a:off x="389271" y="1093314"/>
            <a:ext cx="7998111" cy="809658"/>
            <a:chOff x="389271" y="1093314"/>
            <a:chExt cx="7998111" cy="809658"/>
          </a:xfrm>
        </p:grpSpPr>
        <p:sp>
          <p:nvSpPr>
            <p:cNvPr id="545" name="Google Shape;545;p44"/>
            <p:cNvSpPr txBox="1"/>
            <p:nvPr/>
          </p:nvSpPr>
          <p:spPr>
            <a:xfrm>
              <a:off x="6714282" y="1093314"/>
              <a:ext cx="1673100" cy="33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Detection</a:t>
              </a:r>
              <a:endPara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sp>
          <p:nvSpPr>
            <p:cNvPr id="546" name="Google Shape;546;p44"/>
            <p:cNvSpPr txBox="1"/>
            <p:nvPr/>
          </p:nvSpPr>
          <p:spPr>
            <a:xfrm>
              <a:off x="389271" y="1093314"/>
              <a:ext cx="1673100" cy="33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1. </a:t>
              </a:r>
              <a:r>
                <a:rPr lang="en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Production</a:t>
              </a:r>
              <a:endPara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sp>
          <p:nvSpPr>
            <p:cNvPr id="547" name="Google Shape;547;p44"/>
            <p:cNvSpPr/>
            <p:nvPr/>
          </p:nvSpPr>
          <p:spPr>
            <a:xfrm>
              <a:off x="985615" y="1731073"/>
              <a:ext cx="171900" cy="1719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cxnSp>
          <p:nvCxnSpPr>
            <p:cNvPr id="548" name="Google Shape;548;p44"/>
            <p:cNvCxnSpPr/>
            <p:nvPr/>
          </p:nvCxnSpPr>
          <p:spPr>
            <a:xfrm>
              <a:off x="1159391" y="1822167"/>
              <a:ext cx="11265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49" name="Google Shape;549;p44"/>
            <p:cNvCxnSpPr/>
            <p:nvPr/>
          </p:nvCxnSpPr>
          <p:spPr>
            <a:xfrm flipH="1">
              <a:off x="577915" y="1822177"/>
              <a:ext cx="407700" cy="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550" name="Google Shape;550;p44"/>
            <p:cNvSpPr txBox="1"/>
            <p:nvPr/>
          </p:nvSpPr>
          <p:spPr>
            <a:xfrm>
              <a:off x="3688500" y="1107114"/>
              <a:ext cx="1673100" cy="33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Propagation</a:t>
              </a:r>
              <a:endPara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pic>
          <p:nvPicPr>
            <p:cNvPr id="551" name="Google Shape;551;p44" title="g149202.png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637855" y="1582925"/>
              <a:ext cx="174800" cy="1388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2" name="Google Shape;552;p44" title="use151917.png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761565" y="1569690"/>
              <a:ext cx="93947" cy="175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53" name="Google Shape;553;p44"/>
          <p:cNvGrpSpPr/>
          <p:nvPr/>
        </p:nvGrpSpPr>
        <p:grpSpPr>
          <a:xfrm>
            <a:off x="6757091" y="1515650"/>
            <a:ext cx="2265855" cy="1560168"/>
            <a:chOff x="6757091" y="1515650"/>
            <a:chExt cx="2265855" cy="1560168"/>
          </a:xfrm>
        </p:grpSpPr>
        <p:sp>
          <p:nvSpPr>
            <p:cNvPr id="554" name="Google Shape;554;p44"/>
            <p:cNvSpPr/>
            <p:nvPr/>
          </p:nvSpPr>
          <p:spPr>
            <a:xfrm>
              <a:off x="7919815" y="1736223"/>
              <a:ext cx="171900" cy="1719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cxnSp>
          <p:nvCxnSpPr>
            <p:cNvPr id="555" name="Google Shape;555;p44"/>
            <p:cNvCxnSpPr/>
            <p:nvPr/>
          </p:nvCxnSpPr>
          <p:spPr>
            <a:xfrm>
              <a:off x="6757091" y="1822167"/>
              <a:ext cx="11265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56" name="Google Shape;556;p44"/>
            <p:cNvCxnSpPr/>
            <p:nvPr/>
          </p:nvCxnSpPr>
          <p:spPr>
            <a:xfrm>
              <a:off x="8091265" y="1818373"/>
              <a:ext cx="417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557" name="Google Shape;557;p44"/>
            <p:cNvSpPr txBox="1"/>
            <p:nvPr/>
          </p:nvSpPr>
          <p:spPr>
            <a:xfrm>
              <a:off x="6933746" y="2218325"/>
              <a:ext cx="20892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Standard Oscillation Probabilities:</a:t>
              </a:r>
              <a:endPara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pic>
          <p:nvPicPr>
            <p:cNvPr id="558" name="Google Shape;558;p44" title="g268769.png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8260450" y="1515650"/>
              <a:ext cx="144462" cy="171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9" name="Google Shape;559;p44" title="g23460.png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7057712" y="2809418"/>
              <a:ext cx="1500997" cy="266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0" name="Google Shape;560;p44" title="g24706.png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7209339" y="1576401"/>
              <a:ext cx="222023" cy="1388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61" name="Google Shape;561;p44"/>
          <p:cNvGrpSpPr/>
          <p:nvPr/>
        </p:nvGrpSpPr>
        <p:grpSpPr>
          <a:xfrm>
            <a:off x="2394302" y="2139121"/>
            <a:ext cx="4610973" cy="1590738"/>
            <a:chOff x="2394302" y="2139121"/>
            <a:chExt cx="4610973" cy="1590738"/>
          </a:xfrm>
        </p:grpSpPr>
        <p:pic>
          <p:nvPicPr>
            <p:cNvPr id="562" name="Google Shape;562;p44" title="diag1.png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3605890" y="2578854"/>
              <a:ext cx="984479" cy="572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3" name="Google Shape;563;p44"/>
            <p:cNvSpPr txBox="1"/>
            <p:nvPr/>
          </p:nvSpPr>
          <p:spPr>
            <a:xfrm>
              <a:off x="2394302" y="2525601"/>
              <a:ext cx="13218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2. Coherent forward scattering:</a:t>
              </a:r>
              <a:endParaRPr sz="9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cxnSp>
          <p:nvCxnSpPr>
            <p:cNvPr id="564" name="Google Shape;564;p44"/>
            <p:cNvCxnSpPr/>
            <p:nvPr/>
          </p:nvCxnSpPr>
          <p:spPr>
            <a:xfrm>
              <a:off x="2956150" y="2139121"/>
              <a:ext cx="0" cy="211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65" name="Google Shape;565;p44"/>
            <p:cNvCxnSpPr/>
            <p:nvPr/>
          </p:nvCxnSpPr>
          <p:spPr>
            <a:xfrm>
              <a:off x="4736825" y="2791609"/>
              <a:ext cx="423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566" name="Google Shape;566;p44"/>
            <p:cNvSpPr txBox="1"/>
            <p:nvPr/>
          </p:nvSpPr>
          <p:spPr>
            <a:xfrm>
              <a:off x="5273903" y="2462750"/>
              <a:ext cx="1321800" cy="33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Scattering amplitude</a:t>
              </a:r>
              <a:endParaRPr sz="9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pic>
          <p:nvPicPr>
            <p:cNvPr id="567" name="Google Shape;567;p44" title="g10838.png"/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5252375" y="2786939"/>
              <a:ext cx="1400300" cy="274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8" name="Google Shape;568;p44" title="leadingwave.png"/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3496505" y="3336259"/>
              <a:ext cx="1240369" cy="39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9" name="Google Shape;569;p44"/>
            <p:cNvSpPr txBox="1"/>
            <p:nvPr/>
          </p:nvSpPr>
          <p:spPr>
            <a:xfrm>
              <a:off x="5161775" y="3281684"/>
              <a:ext cx="18435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Phase kicks at each scattering</a:t>
              </a:r>
              <a:endParaRPr sz="9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Energy, momentum not changed</a:t>
              </a:r>
              <a:endParaRPr sz="9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cxnSp>
          <p:nvCxnSpPr>
            <p:cNvPr id="570" name="Google Shape;570;p44"/>
            <p:cNvCxnSpPr>
              <a:endCxn id="569" idx="1"/>
            </p:cNvCxnSpPr>
            <p:nvPr/>
          </p:nvCxnSpPr>
          <p:spPr>
            <a:xfrm flipH="1" rot="10800000">
              <a:off x="4790975" y="3478484"/>
              <a:ext cx="370800" cy="2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3A56"/>
        </a:solidFill>
      </p:bgPr>
    </p:bg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Coherent Neutrino Wave Properties</a:t>
            </a:r>
            <a:endParaRPr/>
          </a:p>
        </p:txBody>
      </p:sp>
      <p:sp>
        <p:nvSpPr>
          <p:cNvPr id="576" name="Google Shape;576;p45"/>
          <p:cNvSpPr/>
          <p:nvPr/>
        </p:nvSpPr>
        <p:spPr>
          <a:xfrm>
            <a:off x="351125" y="1051477"/>
            <a:ext cx="8390700" cy="21900"/>
          </a:xfrm>
          <a:prstGeom prst="roundRect">
            <a:avLst>
              <a:gd fmla="val 16667" name="adj"/>
            </a:avLst>
          </a:prstGeom>
          <a:solidFill>
            <a:srgbClr val="375579"/>
          </a:solidFill>
          <a:ln cap="flat" cmpd="sng" w="9525">
            <a:solidFill>
              <a:srgbClr val="3755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77" name="Google Shape;577;p45"/>
          <p:cNvSpPr txBox="1"/>
          <p:nvPr/>
        </p:nvSpPr>
        <p:spPr>
          <a:xfrm>
            <a:off x="158400" y="4687200"/>
            <a:ext cx="957600" cy="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78" name="Google Shape;578;p45"/>
          <p:cNvSpPr txBox="1"/>
          <p:nvPr/>
        </p:nvSpPr>
        <p:spPr>
          <a:xfrm>
            <a:off x="3508050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Nico Stirling / University of Helsinki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79" name="Google Shape;579;p45"/>
          <p:cNvSpPr txBox="1"/>
          <p:nvPr/>
        </p:nvSpPr>
        <p:spPr>
          <a:xfrm>
            <a:off x="6588973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INVISIBLES25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80" name="Google Shape;580;p45"/>
          <p:cNvSpPr txBox="1"/>
          <p:nvPr/>
        </p:nvSpPr>
        <p:spPr>
          <a:xfrm>
            <a:off x="228600" y="4843600"/>
            <a:ext cx="2834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Neutrino Oscillations as Vacuum Multi-refringence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81" name="Google Shape;581;p45"/>
          <p:cNvSpPr txBox="1"/>
          <p:nvPr>
            <p:ph idx="12" type="sldNum"/>
          </p:nvPr>
        </p:nvSpPr>
        <p:spPr>
          <a:xfrm>
            <a:off x="8607184" y="47930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/7</a:t>
            </a:r>
            <a:endParaRPr/>
          </a:p>
        </p:txBody>
      </p:sp>
      <p:grpSp>
        <p:nvGrpSpPr>
          <p:cNvPr id="582" name="Google Shape;582;p45"/>
          <p:cNvGrpSpPr/>
          <p:nvPr/>
        </p:nvGrpSpPr>
        <p:grpSpPr>
          <a:xfrm>
            <a:off x="816875" y="1891750"/>
            <a:ext cx="3547200" cy="1804089"/>
            <a:chOff x="816875" y="1891750"/>
            <a:chExt cx="3547200" cy="1804089"/>
          </a:xfrm>
        </p:grpSpPr>
        <p:pic>
          <p:nvPicPr>
            <p:cNvPr id="583" name="Google Shape;583;p45" title="OscillationsStyle7 (1).jp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09800" y="2430501"/>
              <a:ext cx="2324163" cy="12653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4" name="Google Shape;584;p45"/>
            <p:cNvSpPr txBox="1"/>
            <p:nvPr/>
          </p:nvSpPr>
          <p:spPr>
            <a:xfrm>
              <a:off x="816875" y="1891750"/>
              <a:ext cx="3547200" cy="63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1. </a:t>
              </a:r>
              <a:r>
                <a:rPr lang="en" sz="12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Multicomponent complex wave with modulated amplitude</a:t>
              </a:r>
              <a:endPara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</p:grpSp>
      <p:pic>
        <p:nvPicPr>
          <p:cNvPr id="585" name="Google Shape;585;p45" title="g1311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39704" y="1232934"/>
            <a:ext cx="5864586" cy="572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86" name="Google Shape;586;p45"/>
          <p:cNvGrpSpPr/>
          <p:nvPr/>
        </p:nvGrpSpPr>
        <p:grpSpPr>
          <a:xfrm>
            <a:off x="4626205" y="1895930"/>
            <a:ext cx="3931200" cy="1135487"/>
            <a:chOff x="4626205" y="1895930"/>
            <a:chExt cx="3931200" cy="1135487"/>
          </a:xfrm>
        </p:grpSpPr>
        <p:sp>
          <p:nvSpPr>
            <p:cNvPr id="587" name="Google Shape;587;p45"/>
            <p:cNvSpPr txBox="1"/>
            <p:nvPr/>
          </p:nvSpPr>
          <p:spPr>
            <a:xfrm>
              <a:off x="6840020" y="2466700"/>
              <a:ext cx="485400" cy="348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,</a:t>
              </a:r>
              <a:endPara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grpSp>
          <p:nvGrpSpPr>
            <p:cNvPr id="588" name="Google Shape;588;p45"/>
            <p:cNvGrpSpPr/>
            <p:nvPr/>
          </p:nvGrpSpPr>
          <p:grpSpPr>
            <a:xfrm>
              <a:off x="4626205" y="1895930"/>
              <a:ext cx="3931200" cy="1135487"/>
              <a:chOff x="4626205" y="1895930"/>
              <a:chExt cx="3931200" cy="1135487"/>
            </a:xfrm>
          </p:grpSpPr>
          <p:sp>
            <p:nvSpPr>
              <p:cNvPr id="589" name="Google Shape;589;p45"/>
              <p:cNvSpPr txBox="1"/>
              <p:nvPr/>
            </p:nvSpPr>
            <p:spPr>
              <a:xfrm>
                <a:off x="4626205" y="1895930"/>
                <a:ext cx="3931200" cy="69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chemeClr val="lt1"/>
                    </a:solidFill>
                    <a:latin typeface="Urbanist"/>
                    <a:ea typeface="Urbanist"/>
                    <a:cs typeface="Urbanist"/>
                    <a:sym typeface="Urbanist"/>
                  </a:rPr>
                  <a:t>2. Universal group velocity and effective refractive mass</a:t>
                </a:r>
                <a:endParaRPr sz="12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endParaRPr>
              </a:p>
            </p:txBody>
          </p:sp>
          <p:pic>
            <p:nvPicPr>
              <p:cNvPr id="590" name="Google Shape;590;p45" title="g19475.png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4750375" y="2441450"/>
                <a:ext cx="2127900" cy="58996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91" name="Google Shape;591;p45" title="g22959.png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7388373" y="2544977"/>
                <a:ext cx="814683" cy="191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592" name="Google Shape;592;p45"/>
          <p:cNvGrpSpPr/>
          <p:nvPr/>
        </p:nvGrpSpPr>
        <p:grpSpPr>
          <a:xfrm>
            <a:off x="1743338" y="4155250"/>
            <a:ext cx="5657322" cy="637800"/>
            <a:chOff x="1743338" y="4155250"/>
            <a:chExt cx="5657322" cy="637800"/>
          </a:xfrm>
        </p:grpSpPr>
        <p:sp>
          <p:nvSpPr>
            <p:cNvPr id="593" name="Google Shape;593;p45"/>
            <p:cNvSpPr txBox="1"/>
            <p:nvPr/>
          </p:nvSpPr>
          <p:spPr>
            <a:xfrm>
              <a:off x="1743338" y="4155250"/>
              <a:ext cx="1293300" cy="63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Urbanist"/>
                  <a:ea typeface="Urbanist"/>
                  <a:cs typeface="Urbanist"/>
                  <a:sym typeface="Urbanist"/>
                </a:rPr>
                <a:t>3. Evanescence</a:t>
              </a:r>
              <a:endPara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pic>
          <p:nvPicPr>
            <p:cNvPr id="594" name="Google Shape;594;p45" title="g23171.png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3228738" y="4214573"/>
              <a:ext cx="4171922" cy="29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3A56"/>
        </a:solidFill>
      </p:bgPr>
    </p:bg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46"/>
          <p:cNvSpPr txBox="1"/>
          <p:nvPr/>
        </p:nvSpPr>
        <p:spPr>
          <a:xfrm>
            <a:off x="287400" y="1166000"/>
            <a:ext cx="4331700" cy="3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Theoretical advantages</a:t>
            </a:r>
            <a:endParaRPr u="sng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 u="sng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Describing </a:t>
            </a:r>
            <a:r>
              <a:rPr b="1"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flavour oscillation</a:t>
            </a: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 without resorting to different mass superpositions.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</a:pPr>
            <a:r>
              <a:rPr b="1"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Coherence</a:t>
            </a: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 is manifest throughout production, propagation and detection.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Well defined </a:t>
            </a:r>
            <a:r>
              <a:rPr b="1"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speed</a:t>
            </a: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, </a:t>
            </a:r>
            <a:r>
              <a:rPr b="1"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energy</a:t>
            </a: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 and </a:t>
            </a:r>
            <a:r>
              <a:rPr b="1"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momentum</a:t>
            </a: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 of oscillating neutrinos.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00" name="Google Shape;600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Results</a:t>
            </a:r>
            <a:endParaRPr/>
          </a:p>
        </p:txBody>
      </p:sp>
      <p:sp>
        <p:nvSpPr>
          <p:cNvPr id="601" name="Google Shape;601;p46"/>
          <p:cNvSpPr/>
          <p:nvPr/>
        </p:nvSpPr>
        <p:spPr>
          <a:xfrm>
            <a:off x="351125" y="1051477"/>
            <a:ext cx="8390700" cy="21900"/>
          </a:xfrm>
          <a:prstGeom prst="roundRect">
            <a:avLst>
              <a:gd fmla="val 16667" name="adj"/>
            </a:avLst>
          </a:prstGeom>
          <a:solidFill>
            <a:srgbClr val="375579"/>
          </a:solidFill>
          <a:ln cap="flat" cmpd="sng" w="9525">
            <a:solidFill>
              <a:srgbClr val="3755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02" name="Google Shape;602;p46"/>
          <p:cNvSpPr txBox="1"/>
          <p:nvPr/>
        </p:nvSpPr>
        <p:spPr>
          <a:xfrm>
            <a:off x="158400" y="4687200"/>
            <a:ext cx="957600" cy="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03" name="Google Shape;603;p46"/>
          <p:cNvSpPr txBox="1"/>
          <p:nvPr/>
        </p:nvSpPr>
        <p:spPr>
          <a:xfrm>
            <a:off x="3508050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Nico Stirling / University of Helsinki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04" name="Google Shape;604;p46"/>
          <p:cNvSpPr txBox="1"/>
          <p:nvPr/>
        </p:nvSpPr>
        <p:spPr>
          <a:xfrm>
            <a:off x="6588973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INVISIBLES25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05" name="Google Shape;605;p46"/>
          <p:cNvSpPr txBox="1"/>
          <p:nvPr/>
        </p:nvSpPr>
        <p:spPr>
          <a:xfrm>
            <a:off x="228600" y="4843600"/>
            <a:ext cx="2834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Neutrino Oscillations as Vacuum Multi-refringence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06" name="Google Shape;606;p46"/>
          <p:cNvSpPr txBox="1"/>
          <p:nvPr>
            <p:ph idx="12" type="sldNum"/>
          </p:nvPr>
        </p:nvSpPr>
        <p:spPr>
          <a:xfrm>
            <a:off x="8607184" y="47930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/7</a:t>
            </a:r>
            <a:endParaRPr/>
          </a:p>
        </p:txBody>
      </p:sp>
      <p:sp>
        <p:nvSpPr>
          <p:cNvPr id="607" name="Google Shape;607;p46"/>
          <p:cNvSpPr txBox="1"/>
          <p:nvPr/>
        </p:nvSpPr>
        <p:spPr>
          <a:xfrm>
            <a:off x="4589350" y="1160750"/>
            <a:ext cx="4261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Phenomenology</a:t>
            </a:r>
            <a:endParaRPr u="sng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 u="sng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Prediction of </a:t>
            </a:r>
            <a:r>
              <a:rPr b="1"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zero mass</a:t>
            </a: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 in weak decay kinematics (KATRIN, Project 8)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Prediction for neutrino </a:t>
            </a:r>
            <a:r>
              <a:rPr b="1"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time of flight</a:t>
            </a: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 based on unique group velocity.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No decoherence induced by wave packet separation  due to unique group velocity of wave.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</a:pPr>
            <a:r>
              <a:rPr b="1"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Low energy</a:t>
            </a: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 neutrino </a:t>
            </a:r>
            <a:r>
              <a:rPr b="1"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evanescence</a:t>
            </a: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 due to mass being a refractive effect.</a:t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3A56"/>
        </a:solidFill>
      </p:bgPr>
    </p:bg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47"/>
          <p:cNvSpPr txBox="1"/>
          <p:nvPr>
            <p:ph type="title"/>
          </p:nvPr>
        </p:nvSpPr>
        <p:spPr>
          <a:xfrm>
            <a:off x="264750" y="1609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Poster + happy to discuss at any time</a:t>
            </a:r>
            <a:endParaRPr/>
          </a:p>
        </p:txBody>
      </p:sp>
      <p:sp>
        <p:nvSpPr>
          <p:cNvPr id="613" name="Google Shape;613;p47"/>
          <p:cNvSpPr/>
          <p:nvPr/>
        </p:nvSpPr>
        <p:spPr>
          <a:xfrm>
            <a:off x="351125" y="1051477"/>
            <a:ext cx="8390700" cy="21900"/>
          </a:xfrm>
          <a:prstGeom prst="roundRect">
            <a:avLst>
              <a:gd fmla="val 16667" name="adj"/>
            </a:avLst>
          </a:prstGeom>
          <a:solidFill>
            <a:srgbClr val="375579"/>
          </a:solidFill>
          <a:ln cap="flat" cmpd="sng" w="9525">
            <a:solidFill>
              <a:srgbClr val="3755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14" name="Google Shape;614;p47"/>
          <p:cNvSpPr txBox="1"/>
          <p:nvPr/>
        </p:nvSpPr>
        <p:spPr>
          <a:xfrm>
            <a:off x="158400" y="4687200"/>
            <a:ext cx="957600" cy="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15" name="Google Shape;615;p47"/>
          <p:cNvSpPr txBox="1"/>
          <p:nvPr/>
        </p:nvSpPr>
        <p:spPr>
          <a:xfrm>
            <a:off x="3508050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Nico Stirling / University of Helsinki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16" name="Google Shape;616;p47"/>
          <p:cNvSpPr txBox="1"/>
          <p:nvPr/>
        </p:nvSpPr>
        <p:spPr>
          <a:xfrm>
            <a:off x="6588973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INVISIBLES25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17" name="Google Shape;617;p47"/>
          <p:cNvSpPr txBox="1"/>
          <p:nvPr/>
        </p:nvSpPr>
        <p:spPr>
          <a:xfrm>
            <a:off x="228600" y="4843600"/>
            <a:ext cx="2834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Neutrino Oscillations as Vacuum Multi-refringence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18" name="Google Shape;618;p47"/>
          <p:cNvSpPr txBox="1"/>
          <p:nvPr>
            <p:ph idx="12" type="sldNum"/>
          </p:nvPr>
        </p:nvSpPr>
        <p:spPr>
          <a:xfrm>
            <a:off x="8607184" y="47930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/7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3A56"/>
        </a:solidFill>
      </p:bgPr>
    </p:bg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624" name="Google Shape;624;p4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work: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M. Oksanen, N. Stirling, &amp; A. Tureanu (2025). Neutrino flavour waves through the quantum vacuum: A theory of oscillations. Physics Letters B, 865, 139461. </a:t>
            </a:r>
            <a:r>
              <a:rPr lang="en"/>
              <a:t>arXiv: 2411.14348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on neutrino oscillations and multi-refringence: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2.	</a:t>
            </a:r>
            <a:r>
              <a:rPr lang="en"/>
              <a:t>A. Tureanu (2023). Neutrino oscillations by a manifestly coherent mechanism and massless vs. massive neutrinos.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Physics Letters B, 843, 137996. arXiv:2304.13491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3.	A. Tureanu (2025). On massive neutrinos and coherence in neutrino oscillations. Nuclear Physics B, 1018, 117052</a:t>
            </a:r>
            <a:r>
              <a:rPr lang="en"/>
              <a:t>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4. 	S. F. Ge, C. F. Kong and A. Y. Smirnov (2024). Testing the Origins of Neutrino Mass with Supernova-Neutrino Time Delay. 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Phys. Rev. Lett. 133 no.12, 121802. arXiv:2404.17352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Multiple scattering framework: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4.	L. L. Foldy (1945). The Multiple Scattering of Waves. Physics Reviews, 67, 107.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5.	M. Lax (1951). Multiple Scattering of Waves. Reviews of Modern Physics, 23, 287.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Superselection rules: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6.	F. Strocchi, An Introduction to Non-Perturbative Foundations of Quantum Field Theory, Oxford University Press, 2013.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48"/>
          <p:cNvSpPr/>
          <p:nvPr/>
        </p:nvSpPr>
        <p:spPr>
          <a:xfrm>
            <a:off x="351125" y="1051477"/>
            <a:ext cx="8390700" cy="21900"/>
          </a:xfrm>
          <a:prstGeom prst="roundRect">
            <a:avLst>
              <a:gd fmla="val 16667" name="adj"/>
            </a:avLst>
          </a:prstGeom>
          <a:solidFill>
            <a:srgbClr val="375579"/>
          </a:solidFill>
          <a:ln cap="flat" cmpd="sng" w="9525">
            <a:solidFill>
              <a:srgbClr val="3755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26" name="Google Shape;626;p48"/>
          <p:cNvSpPr txBox="1"/>
          <p:nvPr/>
        </p:nvSpPr>
        <p:spPr>
          <a:xfrm>
            <a:off x="158400" y="4687200"/>
            <a:ext cx="957600" cy="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27" name="Google Shape;627;p48"/>
          <p:cNvSpPr txBox="1"/>
          <p:nvPr/>
        </p:nvSpPr>
        <p:spPr>
          <a:xfrm>
            <a:off x="3508050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Nico Stirling / University of Helsinki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28" name="Google Shape;628;p48"/>
          <p:cNvSpPr txBox="1"/>
          <p:nvPr/>
        </p:nvSpPr>
        <p:spPr>
          <a:xfrm>
            <a:off x="6588973" y="4843600"/>
            <a:ext cx="2127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INVISIBLES25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29" name="Google Shape;629;p48"/>
          <p:cNvSpPr txBox="1"/>
          <p:nvPr/>
        </p:nvSpPr>
        <p:spPr>
          <a:xfrm>
            <a:off x="228600" y="4843600"/>
            <a:ext cx="2834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Neutrino Oscillations as Vacuum Multi-refringence</a:t>
            </a:r>
            <a:endParaRPr sz="7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30" name="Google Shape;630;p48"/>
          <p:cNvSpPr txBox="1"/>
          <p:nvPr>
            <p:ph idx="12" type="sldNum"/>
          </p:nvPr>
        </p:nvSpPr>
        <p:spPr>
          <a:xfrm>
            <a:off x="8607184" y="47930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/7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ark Particles">
  <a:themeElements>
    <a:clrScheme name="Simple Light">
      <a:dk1>
        <a:srgbClr val="000000"/>
      </a:dk1>
      <a:lt1>
        <a:srgbClr val="FFFFFF"/>
      </a:lt1>
      <a:dk2>
        <a:srgbClr val="F5F5F5"/>
      </a:dk2>
      <a:lt2>
        <a:srgbClr val="323232"/>
      </a:lt2>
      <a:accent1>
        <a:srgbClr val="434343"/>
      </a:accent1>
      <a:accent2>
        <a:srgbClr val="252525"/>
      </a:accent2>
      <a:accent3>
        <a:srgbClr val="DEFF9A"/>
      </a:accent3>
      <a:accent4>
        <a:srgbClr val="DAFFDE"/>
      </a:accent4>
      <a:accent5>
        <a:srgbClr val="4CDC8B"/>
      </a:accent5>
      <a:accent6>
        <a:srgbClr val="4C7FDC"/>
      </a:accent6>
      <a:hlink>
        <a:srgbClr val="18181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