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1" r:id="rId4"/>
    <p:sldMasterId id="2147483786" r:id="rId5"/>
  </p:sldMasterIdLst>
  <p:notesMasterIdLst>
    <p:notesMasterId r:id="rId41"/>
  </p:notesMasterIdLst>
  <p:handoutMasterIdLst>
    <p:handoutMasterId r:id="rId42"/>
  </p:handoutMasterIdLst>
  <p:sldIdLst>
    <p:sldId id="322" r:id="rId6"/>
    <p:sldId id="481" r:id="rId7"/>
    <p:sldId id="464" r:id="rId8"/>
    <p:sldId id="503" r:id="rId9"/>
    <p:sldId id="506" r:id="rId10"/>
    <p:sldId id="514" r:id="rId11"/>
    <p:sldId id="520" r:id="rId12"/>
    <p:sldId id="521" r:id="rId13"/>
    <p:sldId id="482" r:id="rId14"/>
    <p:sldId id="483" r:id="rId15"/>
    <p:sldId id="512" r:id="rId16"/>
    <p:sldId id="487" r:id="rId17"/>
    <p:sldId id="488" r:id="rId18"/>
    <p:sldId id="493" r:id="rId19"/>
    <p:sldId id="494" r:id="rId20"/>
    <p:sldId id="478" r:id="rId21"/>
    <p:sldId id="534" r:id="rId22"/>
    <p:sldId id="527" r:id="rId23"/>
    <p:sldId id="535" r:id="rId24"/>
    <p:sldId id="536" r:id="rId25"/>
    <p:sldId id="463" r:id="rId26"/>
    <p:sldId id="462" r:id="rId27"/>
    <p:sldId id="355" r:id="rId28"/>
    <p:sldId id="530" r:id="rId29"/>
    <p:sldId id="531" r:id="rId30"/>
    <p:sldId id="532" r:id="rId31"/>
    <p:sldId id="533" r:id="rId32"/>
    <p:sldId id="528" r:id="rId33"/>
    <p:sldId id="525" r:id="rId34"/>
    <p:sldId id="515" r:id="rId35"/>
    <p:sldId id="516" r:id="rId36"/>
    <p:sldId id="513" r:id="rId37"/>
    <p:sldId id="508" r:id="rId38"/>
    <p:sldId id="509" r:id="rId39"/>
    <p:sldId id="510" r:id="rId40"/>
  </p:sldIdLst>
  <p:sldSz cx="12192000" cy="6858000"/>
  <p:notesSz cx="7099300" cy="1023461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jor changes" id="{A7CF840B-0A5D-4476-BBF8-305C369EB064}">
          <p14:sldIdLst>
            <p14:sldId id="322"/>
            <p14:sldId id="481"/>
          </p14:sldIdLst>
        </p14:section>
        <p14:section name="Optics" id="{2947CA0D-2DAE-472E-B346-5580747AA170}">
          <p14:sldIdLst>
            <p14:sldId id="464"/>
            <p14:sldId id="503"/>
            <p14:sldId id="506"/>
            <p14:sldId id="514"/>
          </p14:sldIdLst>
        </p14:section>
        <p14:section name="Injection" id="{54551217-E5A1-44E3-91A8-C2CB4AD5A365}">
          <p14:sldIdLst>
            <p14:sldId id="520"/>
            <p14:sldId id="521"/>
          </p14:sldIdLst>
        </p14:section>
        <p14:section name="Emittance evolution" id="{5D82A0E5-BC40-4322-BC5D-EB94BCCCE536}">
          <p14:sldIdLst>
            <p14:sldId id="482"/>
            <p14:sldId id="483"/>
            <p14:sldId id="512"/>
            <p14:sldId id="487"/>
          </p14:sldIdLst>
        </p14:section>
        <p14:section name="Light source" id="{FDA79B39-73FF-474E-8110-60F4C87F23B5}">
          <p14:sldIdLst/>
        </p14:section>
        <p14:section name="Orbit correction" id="{815CA05E-DA5B-4191-B0C2-54D5C7A0DFA4}">
          <p14:sldIdLst>
            <p14:sldId id="488"/>
            <p14:sldId id="493"/>
            <p14:sldId id="494"/>
          </p14:sldIdLst>
        </p14:section>
        <p14:section name="Collective effects" id="{8D1458D6-4148-4D85-9A04-FCCC7EB09802}">
          <p14:sldIdLst>
            <p14:sldId id="478"/>
            <p14:sldId id="534"/>
            <p14:sldId id="527"/>
            <p14:sldId id="535"/>
            <p14:sldId id="536"/>
          </p14:sldIdLst>
        </p14:section>
        <p14:section name="Conclusion" id="{EFBFF759-B849-444B-8E2F-E3E122EB1A34}">
          <p14:sldIdLst>
            <p14:sldId id="463"/>
            <p14:sldId id="462"/>
            <p14:sldId id="355"/>
          </p14:sldIdLst>
        </p14:section>
        <p14:section name="Appendix" id="{34EF01EB-1E99-4B9B-B062-501D87409BE0}">
          <p14:sldIdLst>
            <p14:sldId id="530"/>
            <p14:sldId id="531"/>
            <p14:sldId id="532"/>
            <p14:sldId id="533"/>
            <p14:sldId id="528"/>
            <p14:sldId id="525"/>
            <p14:sldId id="515"/>
            <p14:sldId id="516"/>
            <p14:sldId id="513"/>
            <p14:sldId id="508"/>
            <p14:sldId id="509"/>
            <p14:sldId id="5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309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5535" userDrawn="1">
          <p15:clr>
            <a:srgbClr val="A4A3A4"/>
          </p15:clr>
        </p15:guide>
        <p15:guide id="12" pos="5443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3840" userDrawn="1">
          <p15:clr>
            <a:srgbClr val="A4A3A4"/>
          </p15:clr>
        </p15:guide>
        <p15:guide id="17" pos="412" userDrawn="1">
          <p15:clr>
            <a:srgbClr val="A4A3A4"/>
          </p15:clr>
        </p15:guide>
        <p15:guide id="18" pos="7380" userDrawn="1">
          <p15:clr>
            <a:srgbClr val="A4A3A4"/>
          </p15:clr>
        </p15:guide>
        <p15:guide id="19" pos="7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00"/>
    <a:srgbClr val="3A9262"/>
    <a:srgbClr val="000000"/>
    <a:srgbClr val="D5A9D0"/>
    <a:srgbClr val="33CC33"/>
    <a:srgbClr val="FF00FF"/>
    <a:srgbClr val="548235"/>
    <a:srgbClr val="543D2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DDF325-A37A-4518-BA35-DD3E61CA5168}" v="981" dt="2023-06-01T16:35:51.387"/>
    <p1510:client id="{38C893AA-1CC6-4575-B140-D964D331FFAD}" v="888" dt="2023-05-31T12:23:37.282"/>
    <p1510:client id="{47E51EB7-4121-4EAA-88B0-699B9072DC12}" v="253" dt="2023-06-01T12:04:37.038"/>
    <p1510:client id="{8512C63B-9BB7-48A7-AB9C-B8575F03DFAF}" v="363" dt="2023-06-01T14:36:06.198"/>
    <p1510:client id="{CC307809-32D9-43F9-B5D1-1A91BD61E5A2}" v="231" dt="2023-06-01T13:34:28.009"/>
    <p1510:client id="{D6B1F143-82AC-4626-AD8A-4B94A496DE7E}" v="145" dt="2023-06-02T08:38:50.5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13" autoAdjust="0"/>
    <p:restoredTop sz="91353" autoAdjust="0"/>
  </p:normalViewPr>
  <p:slideViewPr>
    <p:cSldViewPr snapToGrid="0" showGuides="1">
      <p:cViewPr varScale="1">
        <p:scale>
          <a:sx n="80" d="100"/>
          <a:sy n="80" d="100"/>
        </p:scale>
        <p:origin x="605" y="58"/>
      </p:cViewPr>
      <p:guideLst>
        <p:guide orient="horz" pos="1620"/>
        <p:guide pos="2880"/>
        <p:guide orient="horz" pos="3083"/>
        <p:guide pos="309"/>
        <p:guide orient="horz" pos="2074"/>
        <p:guide pos="5535"/>
        <p:guide pos="5443"/>
        <p:guide orient="horz" pos="2160"/>
        <p:guide orient="horz" pos="4111"/>
        <p:guide orient="horz" pos="2765"/>
        <p:guide pos="3840"/>
        <p:guide pos="412"/>
        <p:guide pos="7380"/>
        <p:guide pos="7256"/>
      </p:guideLst>
    </p:cSldViewPr>
  </p:slideViewPr>
  <p:outlineViewPr>
    <p:cViewPr>
      <p:scale>
        <a:sx n="33" d="100"/>
        <a:sy n="33" d="100"/>
      </p:scale>
      <p:origin x="0" y="-187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0" d="100"/>
        <a:sy n="40" d="100"/>
      </p:scale>
      <p:origin x="0" y="-248"/>
    </p:cViewPr>
  </p:sorterViewPr>
  <p:notesViewPr>
    <p:cSldViewPr snapToGrid="0" showGuides="1">
      <p:cViewPr>
        <p:scale>
          <a:sx n="100" d="100"/>
          <a:sy n="100" d="100"/>
        </p:scale>
        <p:origin x="-3396" y="-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handoutMaster" Target="handoutMasters/handoutMaster1.xml"/><Relationship Id="rId55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Relationship Id="rId56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lpj" clId="Web-{8512C63B-9BB7-48A7-AB9C-B8575F03DFAF}"/>
    <pc:docChg chg="modSld">
      <pc:chgData name="Guest lpj" userId="" providerId="" clId="Web-{8512C63B-9BB7-48A7-AB9C-B8575F03DFAF}" dt="2023-06-01T13:40:27.896" v="172" actId="1076"/>
      <pc:docMkLst>
        <pc:docMk/>
      </pc:docMkLst>
      <pc:sldChg chg="addSp delSp modSp">
        <pc:chgData name="Guest lpj" userId="" providerId="" clId="Web-{8512C63B-9BB7-48A7-AB9C-B8575F03DFAF}" dt="2023-06-01T13:40:27.896" v="172" actId="1076"/>
        <pc:sldMkLst>
          <pc:docMk/>
          <pc:sldMk cId="3379957660" sldId="379"/>
        </pc:sldMkLst>
        <pc:spChg chg="del mod">
          <ac:chgData name="Guest lpj" userId="" providerId="" clId="Web-{8512C63B-9BB7-48A7-AB9C-B8575F03DFAF}" dt="2023-06-01T13:29:11.910" v="1"/>
          <ac:spMkLst>
            <pc:docMk/>
            <pc:sldMk cId="3379957660" sldId="379"/>
            <ac:spMk id="4" creationId="{00000000-0000-0000-0000-000000000000}"/>
          </ac:spMkLst>
        </pc:spChg>
        <pc:spChg chg="add del mod">
          <ac:chgData name="Guest lpj" userId="" providerId="" clId="Web-{8512C63B-9BB7-48A7-AB9C-B8575F03DFAF}" dt="2023-06-01T13:29:15.535" v="2"/>
          <ac:spMkLst>
            <pc:docMk/>
            <pc:sldMk cId="3379957660" sldId="379"/>
            <ac:spMk id="6" creationId="{6A812570-D9A2-8BC2-E8C9-7B44D449A670}"/>
          </ac:spMkLst>
        </pc:spChg>
        <pc:spChg chg="del">
          <ac:chgData name="Guest lpj" userId="" providerId="" clId="Web-{8512C63B-9BB7-48A7-AB9C-B8575F03DFAF}" dt="2023-06-01T13:29:29.818" v="8"/>
          <ac:spMkLst>
            <pc:docMk/>
            <pc:sldMk cId="3379957660" sldId="379"/>
            <ac:spMk id="24" creationId="{00000000-0000-0000-0000-000000000000}"/>
          </ac:spMkLst>
        </pc:spChg>
        <pc:spChg chg="del">
          <ac:chgData name="Guest lpj" userId="" providerId="" clId="Web-{8512C63B-9BB7-48A7-AB9C-B8575F03DFAF}" dt="2023-06-01T13:29:29.849" v="85"/>
          <ac:spMkLst>
            <pc:docMk/>
            <pc:sldMk cId="3379957660" sldId="379"/>
            <ac:spMk id="28" creationId="{00000000-0000-0000-0000-000000000000}"/>
          </ac:spMkLst>
        </pc:spChg>
        <pc:spChg chg="add mod">
          <ac:chgData name="Guest lpj" userId="" providerId="" clId="Web-{8512C63B-9BB7-48A7-AB9C-B8575F03DFAF}" dt="2023-06-01T13:37:31.008" v="146" actId="20577"/>
          <ac:spMkLst>
            <pc:docMk/>
            <pc:sldMk cId="3379957660" sldId="379"/>
            <ac:spMk id="45" creationId="{11AF4CF7-D757-33A5-3483-0DF0CDFBD8A6}"/>
          </ac:spMkLst>
        </pc:spChg>
        <pc:spChg chg="add mod">
          <ac:chgData name="Guest lpj" userId="" providerId="" clId="Web-{8512C63B-9BB7-48A7-AB9C-B8575F03DFAF}" dt="2023-06-01T13:38:49.858" v="162" actId="1076"/>
          <ac:spMkLst>
            <pc:docMk/>
            <pc:sldMk cId="3379957660" sldId="379"/>
            <ac:spMk id="46" creationId="{FA21788E-ED22-2D33-8DBC-5606111CE6BD}"/>
          </ac:spMkLst>
        </pc:spChg>
        <pc:spChg chg="del">
          <ac:chgData name="Guest lpj" userId="" providerId="" clId="Web-{8512C63B-9BB7-48A7-AB9C-B8575F03DFAF}" dt="2023-06-01T13:29:29.833" v="51"/>
          <ac:spMkLst>
            <pc:docMk/>
            <pc:sldMk cId="3379957660" sldId="379"/>
            <ac:spMk id="64" creationId="{00000000-0000-0000-0000-000000000000}"/>
          </ac:spMkLst>
        </pc:spChg>
        <pc:spChg chg="del">
          <ac:chgData name="Guest lpj" userId="" providerId="" clId="Web-{8512C63B-9BB7-48A7-AB9C-B8575F03DFAF}" dt="2023-06-01T13:29:16.723" v="3"/>
          <ac:spMkLst>
            <pc:docMk/>
            <pc:sldMk cId="3379957660" sldId="379"/>
            <ac:spMk id="81" creationId="{00000000-0000-0000-0000-000000000000}"/>
          </ac:spMkLst>
        </pc:spChg>
        <pc:spChg chg="del">
          <ac:chgData name="Guest lpj" userId="" providerId="" clId="Web-{8512C63B-9BB7-48A7-AB9C-B8575F03DFAF}" dt="2023-06-01T13:29:18.817" v="4"/>
          <ac:spMkLst>
            <pc:docMk/>
            <pc:sldMk cId="3379957660" sldId="379"/>
            <ac:spMk id="82" creationId="{00000000-0000-0000-0000-000000000000}"/>
          </ac:spMkLst>
        </pc:spChg>
        <pc:spChg chg="del">
          <ac:chgData name="Guest lpj" userId="" providerId="" clId="Web-{8512C63B-9BB7-48A7-AB9C-B8575F03DFAF}" dt="2023-06-01T13:29:29.833" v="34"/>
          <ac:spMkLst>
            <pc:docMk/>
            <pc:sldMk cId="3379957660" sldId="379"/>
            <ac:spMk id="83" creationId="{00000000-0000-0000-0000-000000000000}"/>
          </ac:spMkLst>
        </pc:spChg>
        <pc:spChg chg="del">
          <ac:chgData name="Guest lpj" userId="" providerId="" clId="Web-{8512C63B-9BB7-48A7-AB9C-B8575F03DFAF}" dt="2023-06-01T13:29:29.833" v="33"/>
          <ac:spMkLst>
            <pc:docMk/>
            <pc:sldMk cId="3379957660" sldId="379"/>
            <ac:spMk id="84" creationId="{00000000-0000-0000-0000-000000000000}"/>
          </ac:spMkLst>
        </pc:spChg>
        <pc:spChg chg="del">
          <ac:chgData name="Guest lpj" userId="" providerId="" clId="Web-{8512C63B-9BB7-48A7-AB9C-B8575F03DFAF}" dt="2023-06-01T13:29:29.833" v="32"/>
          <ac:spMkLst>
            <pc:docMk/>
            <pc:sldMk cId="3379957660" sldId="379"/>
            <ac:spMk id="85" creationId="{00000000-0000-0000-0000-000000000000}"/>
          </ac:spMkLst>
        </pc:spChg>
        <pc:spChg chg="del">
          <ac:chgData name="Guest lpj" userId="" providerId="" clId="Web-{8512C63B-9BB7-48A7-AB9C-B8575F03DFAF}" dt="2023-06-01T13:29:29.833" v="31"/>
          <ac:spMkLst>
            <pc:docMk/>
            <pc:sldMk cId="3379957660" sldId="379"/>
            <ac:spMk id="86" creationId="{00000000-0000-0000-0000-000000000000}"/>
          </ac:spMkLst>
        </pc:spChg>
        <pc:spChg chg="del">
          <ac:chgData name="Guest lpj" userId="" providerId="" clId="Web-{8512C63B-9BB7-48A7-AB9C-B8575F03DFAF}" dt="2023-06-01T13:29:29.833" v="30"/>
          <ac:spMkLst>
            <pc:docMk/>
            <pc:sldMk cId="3379957660" sldId="379"/>
            <ac:spMk id="87" creationId="{00000000-0000-0000-0000-000000000000}"/>
          </ac:spMkLst>
        </pc:spChg>
        <pc:spChg chg="del">
          <ac:chgData name="Guest lpj" userId="" providerId="" clId="Web-{8512C63B-9BB7-48A7-AB9C-B8575F03DFAF}" dt="2023-06-01T13:29:29.833" v="29"/>
          <ac:spMkLst>
            <pc:docMk/>
            <pc:sldMk cId="3379957660" sldId="379"/>
            <ac:spMk id="88" creationId="{00000000-0000-0000-0000-000000000000}"/>
          </ac:spMkLst>
        </pc:spChg>
        <pc:spChg chg="del">
          <ac:chgData name="Guest lpj" userId="" providerId="" clId="Web-{8512C63B-9BB7-48A7-AB9C-B8575F03DFAF}" dt="2023-06-01T13:29:29.833" v="28"/>
          <ac:spMkLst>
            <pc:docMk/>
            <pc:sldMk cId="3379957660" sldId="379"/>
            <ac:spMk id="89" creationId="{00000000-0000-0000-0000-000000000000}"/>
          </ac:spMkLst>
        </pc:spChg>
        <pc:spChg chg="del">
          <ac:chgData name="Guest lpj" userId="" providerId="" clId="Web-{8512C63B-9BB7-48A7-AB9C-B8575F03DFAF}" dt="2023-06-01T13:29:29.833" v="27"/>
          <ac:spMkLst>
            <pc:docMk/>
            <pc:sldMk cId="3379957660" sldId="379"/>
            <ac:spMk id="90" creationId="{00000000-0000-0000-0000-000000000000}"/>
          </ac:spMkLst>
        </pc:spChg>
        <pc:spChg chg="del">
          <ac:chgData name="Guest lpj" userId="" providerId="" clId="Web-{8512C63B-9BB7-48A7-AB9C-B8575F03DFAF}" dt="2023-06-01T13:29:29.833" v="26"/>
          <ac:spMkLst>
            <pc:docMk/>
            <pc:sldMk cId="3379957660" sldId="379"/>
            <ac:spMk id="91" creationId="{00000000-0000-0000-0000-000000000000}"/>
          </ac:spMkLst>
        </pc:spChg>
        <pc:spChg chg="del">
          <ac:chgData name="Guest lpj" userId="" providerId="" clId="Web-{8512C63B-9BB7-48A7-AB9C-B8575F03DFAF}" dt="2023-06-01T13:29:29.833" v="25"/>
          <ac:spMkLst>
            <pc:docMk/>
            <pc:sldMk cId="3379957660" sldId="379"/>
            <ac:spMk id="92" creationId="{00000000-0000-0000-0000-000000000000}"/>
          </ac:spMkLst>
        </pc:spChg>
        <pc:spChg chg="del">
          <ac:chgData name="Guest lpj" userId="" providerId="" clId="Web-{8512C63B-9BB7-48A7-AB9C-B8575F03DFAF}" dt="2023-06-01T13:29:29.833" v="24"/>
          <ac:spMkLst>
            <pc:docMk/>
            <pc:sldMk cId="3379957660" sldId="379"/>
            <ac:spMk id="93" creationId="{00000000-0000-0000-0000-000000000000}"/>
          </ac:spMkLst>
        </pc:spChg>
        <pc:spChg chg="del">
          <ac:chgData name="Guest lpj" userId="" providerId="" clId="Web-{8512C63B-9BB7-48A7-AB9C-B8575F03DFAF}" dt="2023-06-01T13:29:29.833" v="23"/>
          <ac:spMkLst>
            <pc:docMk/>
            <pc:sldMk cId="3379957660" sldId="379"/>
            <ac:spMk id="94" creationId="{00000000-0000-0000-0000-000000000000}"/>
          </ac:spMkLst>
        </pc:spChg>
        <pc:spChg chg="del">
          <ac:chgData name="Guest lpj" userId="" providerId="" clId="Web-{8512C63B-9BB7-48A7-AB9C-B8575F03DFAF}" dt="2023-06-01T13:29:29.833" v="22"/>
          <ac:spMkLst>
            <pc:docMk/>
            <pc:sldMk cId="3379957660" sldId="379"/>
            <ac:spMk id="95" creationId="{00000000-0000-0000-0000-000000000000}"/>
          </ac:spMkLst>
        </pc:spChg>
        <pc:spChg chg="del">
          <ac:chgData name="Guest lpj" userId="" providerId="" clId="Web-{8512C63B-9BB7-48A7-AB9C-B8575F03DFAF}" dt="2023-06-01T13:29:29.833" v="21"/>
          <ac:spMkLst>
            <pc:docMk/>
            <pc:sldMk cId="3379957660" sldId="379"/>
            <ac:spMk id="96" creationId="{00000000-0000-0000-0000-000000000000}"/>
          </ac:spMkLst>
        </pc:spChg>
        <pc:spChg chg="del">
          <ac:chgData name="Guest lpj" userId="" providerId="" clId="Web-{8512C63B-9BB7-48A7-AB9C-B8575F03DFAF}" dt="2023-06-01T13:29:29.833" v="20"/>
          <ac:spMkLst>
            <pc:docMk/>
            <pc:sldMk cId="3379957660" sldId="379"/>
            <ac:spMk id="97" creationId="{00000000-0000-0000-0000-000000000000}"/>
          </ac:spMkLst>
        </pc:spChg>
        <pc:spChg chg="del">
          <ac:chgData name="Guest lpj" userId="" providerId="" clId="Web-{8512C63B-9BB7-48A7-AB9C-B8575F03DFAF}" dt="2023-06-01T13:29:29.833" v="19"/>
          <ac:spMkLst>
            <pc:docMk/>
            <pc:sldMk cId="3379957660" sldId="379"/>
            <ac:spMk id="98" creationId="{00000000-0000-0000-0000-000000000000}"/>
          </ac:spMkLst>
        </pc:spChg>
        <pc:spChg chg="del">
          <ac:chgData name="Guest lpj" userId="" providerId="" clId="Web-{8512C63B-9BB7-48A7-AB9C-B8575F03DFAF}" dt="2023-06-01T13:29:29.818" v="18"/>
          <ac:spMkLst>
            <pc:docMk/>
            <pc:sldMk cId="3379957660" sldId="379"/>
            <ac:spMk id="99" creationId="{00000000-0000-0000-0000-000000000000}"/>
          </ac:spMkLst>
        </pc:spChg>
        <pc:spChg chg="del">
          <ac:chgData name="Guest lpj" userId="" providerId="" clId="Web-{8512C63B-9BB7-48A7-AB9C-B8575F03DFAF}" dt="2023-06-01T13:29:29.818" v="17"/>
          <ac:spMkLst>
            <pc:docMk/>
            <pc:sldMk cId="3379957660" sldId="379"/>
            <ac:spMk id="100" creationId="{00000000-0000-0000-0000-000000000000}"/>
          </ac:spMkLst>
        </pc:spChg>
        <pc:spChg chg="del">
          <ac:chgData name="Guest lpj" userId="" providerId="" clId="Web-{8512C63B-9BB7-48A7-AB9C-B8575F03DFAF}" dt="2023-06-01T13:29:29.818" v="16"/>
          <ac:spMkLst>
            <pc:docMk/>
            <pc:sldMk cId="3379957660" sldId="379"/>
            <ac:spMk id="101" creationId="{00000000-0000-0000-0000-000000000000}"/>
          </ac:spMkLst>
        </pc:spChg>
        <pc:spChg chg="del">
          <ac:chgData name="Guest lpj" userId="" providerId="" clId="Web-{8512C63B-9BB7-48A7-AB9C-B8575F03DFAF}" dt="2023-06-01T13:29:29.818" v="15"/>
          <ac:spMkLst>
            <pc:docMk/>
            <pc:sldMk cId="3379957660" sldId="379"/>
            <ac:spMk id="102" creationId="{00000000-0000-0000-0000-000000000000}"/>
          </ac:spMkLst>
        </pc:spChg>
        <pc:spChg chg="del">
          <ac:chgData name="Guest lpj" userId="" providerId="" clId="Web-{8512C63B-9BB7-48A7-AB9C-B8575F03DFAF}" dt="2023-06-01T13:29:29.818" v="14"/>
          <ac:spMkLst>
            <pc:docMk/>
            <pc:sldMk cId="3379957660" sldId="379"/>
            <ac:spMk id="103" creationId="{00000000-0000-0000-0000-000000000000}"/>
          </ac:spMkLst>
        </pc:spChg>
        <pc:spChg chg="del">
          <ac:chgData name="Guest lpj" userId="" providerId="" clId="Web-{8512C63B-9BB7-48A7-AB9C-B8575F03DFAF}" dt="2023-06-01T13:29:29.818" v="13"/>
          <ac:spMkLst>
            <pc:docMk/>
            <pc:sldMk cId="3379957660" sldId="379"/>
            <ac:spMk id="104" creationId="{00000000-0000-0000-0000-000000000000}"/>
          </ac:spMkLst>
        </pc:spChg>
        <pc:spChg chg="del">
          <ac:chgData name="Guest lpj" userId="" providerId="" clId="Web-{8512C63B-9BB7-48A7-AB9C-B8575F03DFAF}" dt="2023-06-01T13:29:29.818" v="12"/>
          <ac:spMkLst>
            <pc:docMk/>
            <pc:sldMk cId="3379957660" sldId="379"/>
            <ac:spMk id="105" creationId="{00000000-0000-0000-0000-000000000000}"/>
          </ac:spMkLst>
        </pc:spChg>
        <pc:spChg chg="del">
          <ac:chgData name="Guest lpj" userId="" providerId="" clId="Web-{8512C63B-9BB7-48A7-AB9C-B8575F03DFAF}" dt="2023-06-01T13:29:29.818" v="11"/>
          <ac:spMkLst>
            <pc:docMk/>
            <pc:sldMk cId="3379957660" sldId="379"/>
            <ac:spMk id="106" creationId="{00000000-0000-0000-0000-000000000000}"/>
          </ac:spMkLst>
        </pc:spChg>
        <pc:spChg chg="del">
          <ac:chgData name="Guest lpj" userId="" providerId="" clId="Web-{8512C63B-9BB7-48A7-AB9C-B8575F03DFAF}" dt="2023-06-01T13:29:29.818" v="10"/>
          <ac:spMkLst>
            <pc:docMk/>
            <pc:sldMk cId="3379957660" sldId="379"/>
            <ac:spMk id="107" creationId="{00000000-0000-0000-0000-000000000000}"/>
          </ac:spMkLst>
        </pc:spChg>
        <pc:spChg chg="del">
          <ac:chgData name="Guest lpj" userId="" providerId="" clId="Web-{8512C63B-9BB7-48A7-AB9C-B8575F03DFAF}" dt="2023-06-01T13:29:24.224" v="7"/>
          <ac:spMkLst>
            <pc:docMk/>
            <pc:sldMk cId="3379957660" sldId="379"/>
            <ac:spMk id="108" creationId="{00000000-0000-0000-0000-000000000000}"/>
          </ac:spMkLst>
        </pc:spChg>
        <pc:spChg chg="del mod">
          <ac:chgData name="Guest lpj" userId="" providerId="" clId="Web-{8512C63B-9BB7-48A7-AB9C-B8575F03DFAF}" dt="2023-06-01T13:29:23.458" v="6"/>
          <ac:spMkLst>
            <pc:docMk/>
            <pc:sldMk cId="3379957660" sldId="379"/>
            <ac:spMk id="109" creationId="{00000000-0000-0000-0000-000000000000}"/>
          </ac:spMkLst>
        </pc:spChg>
        <pc:picChg chg="del">
          <ac:chgData name="Guest lpj" userId="" providerId="" clId="Web-{8512C63B-9BB7-48A7-AB9C-B8575F03DFAF}" dt="2023-06-01T13:29:29.818" v="9"/>
          <ac:picMkLst>
            <pc:docMk/>
            <pc:sldMk cId="3379957660" sldId="379"/>
            <ac:picMk id="8" creationId="{00000000-0000-0000-0000-000000000000}"/>
          </ac:picMkLst>
        </pc:picChg>
        <pc:picChg chg="add del mod">
          <ac:chgData name="Guest lpj" userId="" providerId="" clId="Web-{8512C63B-9BB7-48A7-AB9C-B8575F03DFAF}" dt="2023-06-01T13:31:36.249" v="107"/>
          <ac:picMkLst>
            <pc:docMk/>
            <pc:sldMk cId="3379957660" sldId="379"/>
            <ac:picMk id="26" creationId="{CFA7D129-3325-3A84-7D8C-D24399910C28}"/>
          </ac:picMkLst>
        </pc:picChg>
        <pc:picChg chg="add mod">
          <ac:chgData name="Guest lpj" userId="" providerId="" clId="Web-{8512C63B-9BB7-48A7-AB9C-B8575F03DFAF}" dt="2023-06-01T13:39:48.299" v="168" actId="1076"/>
          <ac:picMkLst>
            <pc:docMk/>
            <pc:sldMk cId="3379957660" sldId="379"/>
            <ac:picMk id="27" creationId="{F7069433-7C6D-1993-6716-82A72674F4BF}"/>
          </ac:picMkLst>
        </pc:picChg>
        <pc:picChg chg="add mod">
          <ac:chgData name="Guest lpj" userId="" providerId="" clId="Web-{8512C63B-9BB7-48A7-AB9C-B8575F03DFAF}" dt="2023-06-01T13:39:52.034" v="169" actId="1076"/>
          <ac:picMkLst>
            <pc:docMk/>
            <pc:sldMk cId="3379957660" sldId="379"/>
            <ac:picMk id="110" creationId="{B1291421-75BB-20B2-FDAE-CB332CABE8BE}"/>
          </ac:picMkLst>
        </pc:picChg>
        <pc:picChg chg="add mod">
          <ac:chgData name="Guest lpj" userId="" providerId="" clId="Web-{8512C63B-9BB7-48A7-AB9C-B8575F03DFAF}" dt="2023-06-01T13:40:27.896" v="172" actId="1076"/>
          <ac:picMkLst>
            <pc:docMk/>
            <pc:sldMk cId="3379957660" sldId="379"/>
            <ac:picMk id="111" creationId="{2E5D7449-B953-CC60-1CA1-8F20AE634B09}"/>
          </ac:picMkLst>
        </pc:picChg>
        <pc:cxnChg chg="del">
          <ac:chgData name="Guest lpj" userId="" providerId="" clId="Web-{8512C63B-9BB7-48A7-AB9C-B8575F03DFAF}" dt="2023-06-01T13:29:29.849" v="102"/>
          <ac:cxnSpMkLst>
            <pc:docMk/>
            <pc:sldMk cId="3379957660" sldId="379"/>
            <ac:cxnSpMk id="7" creationId="{00000000-0000-0000-0000-000000000000}"/>
          </ac:cxnSpMkLst>
        </pc:cxnChg>
        <pc:cxnChg chg="del">
          <ac:chgData name="Guest lpj" userId="" providerId="" clId="Web-{8512C63B-9BB7-48A7-AB9C-B8575F03DFAF}" dt="2023-06-01T13:29:29.849" v="101"/>
          <ac:cxnSpMkLst>
            <pc:docMk/>
            <pc:sldMk cId="3379957660" sldId="379"/>
            <ac:cxnSpMk id="9" creationId="{00000000-0000-0000-0000-000000000000}"/>
          </ac:cxnSpMkLst>
        </pc:cxnChg>
        <pc:cxnChg chg="del">
          <ac:chgData name="Guest lpj" userId="" providerId="" clId="Web-{8512C63B-9BB7-48A7-AB9C-B8575F03DFAF}" dt="2023-06-01T13:29:29.849" v="100"/>
          <ac:cxnSpMkLst>
            <pc:docMk/>
            <pc:sldMk cId="3379957660" sldId="379"/>
            <ac:cxnSpMk id="10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9"/>
          <ac:cxnSpMkLst>
            <pc:docMk/>
            <pc:sldMk cId="3379957660" sldId="379"/>
            <ac:cxnSpMk id="11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8"/>
          <ac:cxnSpMkLst>
            <pc:docMk/>
            <pc:sldMk cId="3379957660" sldId="379"/>
            <ac:cxnSpMk id="12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7"/>
          <ac:cxnSpMkLst>
            <pc:docMk/>
            <pc:sldMk cId="3379957660" sldId="379"/>
            <ac:cxnSpMk id="13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6"/>
          <ac:cxnSpMkLst>
            <pc:docMk/>
            <pc:sldMk cId="3379957660" sldId="379"/>
            <ac:cxnSpMk id="14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5"/>
          <ac:cxnSpMkLst>
            <pc:docMk/>
            <pc:sldMk cId="3379957660" sldId="379"/>
            <ac:cxnSpMk id="15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4"/>
          <ac:cxnSpMkLst>
            <pc:docMk/>
            <pc:sldMk cId="3379957660" sldId="379"/>
            <ac:cxnSpMk id="16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3"/>
          <ac:cxnSpMkLst>
            <pc:docMk/>
            <pc:sldMk cId="3379957660" sldId="379"/>
            <ac:cxnSpMk id="17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2"/>
          <ac:cxnSpMkLst>
            <pc:docMk/>
            <pc:sldMk cId="3379957660" sldId="379"/>
            <ac:cxnSpMk id="18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1"/>
          <ac:cxnSpMkLst>
            <pc:docMk/>
            <pc:sldMk cId="3379957660" sldId="379"/>
            <ac:cxnSpMk id="19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0"/>
          <ac:cxnSpMkLst>
            <pc:docMk/>
            <pc:sldMk cId="3379957660" sldId="379"/>
            <ac:cxnSpMk id="20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9"/>
          <ac:cxnSpMkLst>
            <pc:docMk/>
            <pc:sldMk cId="3379957660" sldId="379"/>
            <ac:cxnSpMk id="21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8"/>
          <ac:cxnSpMkLst>
            <pc:docMk/>
            <pc:sldMk cId="3379957660" sldId="379"/>
            <ac:cxnSpMk id="22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7"/>
          <ac:cxnSpMkLst>
            <pc:docMk/>
            <pc:sldMk cId="3379957660" sldId="379"/>
            <ac:cxnSpMk id="23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6"/>
          <ac:cxnSpMkLst>
            <pc:docMk/>
            <pc:sldMk cId="3379957660" sldId="379"/>
            <ac:cxnSpMk id="25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4"/>
          <ac:cxnSpMkLst>
            <pc:docMk/>
            <pc:sldMk cId="3379957660" sldId="379"/>
            <ac:cxnSpMk id="29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3"/>
          <ac:cxnSpMkLst>
            <pc:docMk/>
            <pc:sldMk cId="3379957660" sldId="379"/>
            <ac:cxnSpMk id="30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2"/>
          <ac:cxnSpMkLst>
            <pc:docMk/>
            <pc:sldMk cId="3379957660" sldId="379"/>
            <ac:cxnSpMk id="31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1"/>
          <ac:cxnSpMkLst>
            <pc:docMk/>
            <pc:sldMk cId="3379957660" sldId="379"/>
            <ac:cxnSpMk id="32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0"/>
          <ac:cxnSpMkLst>
            <pc:docMk/>
            <pc:sldMk cId="3379957660" sldId="379"/>
            <ac:cxnSpMk id="33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9"/>
          <ac:cxnSpMkLst>
            <pc:docMk/>
            <pc:sldMk cId="3379957660" sldId="379"/>
            <ac:cxnSpMk id="34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8"/>
          <ac:cxnSpMkLst>
            <pc:docMk/>
            <pc:sldMk cId="3379957660" sldId="379"/>
            <ac:cxnSpMk id="35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7"/>
          <ac:cxnSpMkLst>
            <pc:docMk/>
            <pc:sldMk cId="3379957660" sldId="379"/>
            <ac:cxnSpMk id="36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6"/>
          <ac:cxnSpMkLst>
            <pc:docMk/>
            <pc:sldMk cId="3379957660" sldId="379"/>
            <ac:cxnSpMk id="37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5"/>
          <ac:cxnSpMkLst>
            <pc:docMk/>
            <pc:sldMk cId="3379957660" sldId="379"/>
            <ac:cxnSpMk id="38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4"/>
          <ac:cxnSpMkLst>
            <pc:docMk/>
            <pc:sldMk cId="3379957660" sldId="379"/>
            <ac:cxnSpMk id="39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3"/>
          <ac:cxnSpMkLst>
            <pc:docMk/>
            <pc:sldMk cId="3379957660" sldId="379"/>
            <ac:cxnSpMk id="40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2"/>
          <ac:cxnSpMkLst>
            <pc:docMk/>
            <pc:sldMk cId="3379957660" sldId="379"/>
            <ac:cxnSpMk id="41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1"/>
          <ac:cxnSpMkLst>
            <pc:docMk/>
            <pc:sldMk cId="3379957660" sldId="379"/>
            <ac:cxnSpMk id="42" creationId="{00000000-0000-0000-0000-000000000000}"/>
          </ac:cxnSpMkLst>
        </pc:cxnChg>
        <pc:cxnChg chg="del">
          <ac:chgData name="Guest lpj" userId="" providerId="" clId="Web-{8512C63B-9BB7-48A7-AB9C-B8575F03DFAF}" dt="2023-06-01T13:29:29.833" v="70"/>
          <ac:cxnSpMkLst>
            <pc:docMk/>
            <pc:sldMk cId="3379957660" sldId="379"/>
            <ac:cxnSpMk id="43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9"/>
          <ac:cxnSpMkLst>
            <pc:docMk/>
            <pc:sldMk cId="3379957660" sldId="379"/>
            <ac:cxnSpMk id="44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8"/>
          <ac:cxnSpMkLst>
            <pc:docMk/>
            <pc:sldMk cId="3379957660" sldId="379"/>
            <ac:cxnSpMk id="47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7"/>
          <ac:cxnSpMkLst>
            <pc:docMk/>
            <pc:sldMk cId="3379957660" sldId="379"/>
            <ac:cxnSpMk id="48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6"/>
          <ac:cxnSpMkLst>
            <pc:docMk/>
            <pc:sldMk cId="3379957660" sldId="379"/>
            <ac:cxnSpMk id="49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5"/>
          <ac:cxnSpMkLst>
            <pc:docMk/>
            <pc:sldMk cId="3379957660" sldId="379"/>
            <ac:cxnSpMk id="50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4"/>
          <ac:cxnSpMkLst>
            <pc:docMk/>
            <pc:sldMk cId="3379957660" sldId="379"/>
            <ac:cxnSpMk id="51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3"/>
          <ac:cxnSpMkLst>
            <pc:docMk/>
            <pc:sldMk cId="3379957660" sldId="379"/>
            <ac:cxnSpMk id="52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2"/>
          <ac:cxnSpMkLst>
            <pc:docMk/>
            <pc:sldMk cId="3379957660" sldId="379"/>
            <ac:cxnSpMk id="53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1"/>
          <ac:cxnSpMkLst>
            <pc:docMk/>
            <pc:sldMk cId="3379957660" sldId="379"/>
            <ac:cxnSpMk id="54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0"/>
          <ac:cxnSpMkLst>
            <pc:docMk/>
            <pc:sldMk cId="3379957660" sldId="379"/>
            <ac:cxnSpMk id="55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9"/>
          <ac:cxnSpMkLst>
            <pc:docMk/>
            <pc:sldMk cId="3379957660" sldId="379"/>
            <ac:cxnSpMk id="56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8"/>
          <ac:cxnSpMkLst>
            <pc:docMk/>
            <pc:sldMk cId="3379957660" sldId="379"/>
            <ac:cxnSpMk id="57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7"/>
          <ac:cxnSpMkLst>
            <pc:docMk/>
            <pc:sldMk cId="3379957660" sldId="379"/>
            <ac:cxnSpMk id="58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6"/>
          <ac:cxnSpMkLst>
            <pc:docMk/>
            <pc:sldMk cId="3379957660" sldId="379"/>
            <ac:cxnSpMk id="59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5"/>
          <ac:cxnSpMkLst>
            <pc:docMk/>
            <pc:sldMk cId="3379957660" sldId="379"/>
            <ac:cxnSpMk id="60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4"/>
          <ac:cxnSpMkLst>
            <pc:docMk/>
            <pc:sldMk cId="3379957660" sldId="379"/>
            <ac:cxnSpMk id="61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3"/>
          <ac:cxnSpMkLst>
            <pc:docMk/>
            <pc:sldMk cId="3379957660" sldId="379"/>
            <ac:cxnSpMk id="62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2"/>
          <ac:cxnSpMkLst>
            <pc:docMk/>
            <pc:sldMk cId="3379957660" sldId="379"/>
            <ac:cxnSpMk id="63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0"/>
          <ac:cxnSpMkLst>
            <pc:docMk/>
            <pc:sldMk cId="3379957660" sldId="379"/>
            <ac:cxnSpMk id="65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9"/>
          <ac:cxnSpMkLst>
            <pc:docMk/>
            <pc:sldMk cId="3379957660" sldId="379"/>
            <ac:cxnSpMk id="66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8"/>
          <ac:cxnSpMkLst>
            <pc:docMk/>
            <pc:sldMk cId="3379957660" sldId="379"/>
            <ac:cxnSpMk id="67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7"/>
          <ac:cxnSpMkLst>
            <pc:docMk/>
            <pc:sldMk cId="3379957660" sldId="379"/>
            <ac:cxnSpMk id="68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6"/>
          <ac:cxnSpMkLst>
            <pc:docMk/>
            <pc:sldMk cId="3379957660" sldId="379"/>
            <ac:cxnSpMk id="69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5"/>
          <ac:cxnSpMkLst>
            <pc:docMk/>
            <pc:sldMk cId="3379957660" sldId="379"/>
            <ac:cxnSpMk id="70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4"/>
          <ac:cxnSpMkLst>
            <pc:docMk/>
            <pc:sldMk cId="3379957660" sldId="379"/>
            <ac:cxnSpMk id="71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3"/>
          <ac:cxnSpMkLst>
            <pc:docMk/>
            <pc:sldMk cId="3379957660" sldId="379"/>
            <ac:cxnSpMk id="72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2"/>
          <ac:cxnSpMkLst>
            <pc:docMk/>
            <pc:sldMk cId="3379957660" sldId="379"/>
            <ac:cxnSpMk id="73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1"/>
          <ac:cxnSpMkLst>
            <pc:docMk/>
            <pc:sldMk cId="3379957660" sldId="379"/>
            <ac:cxnSpMk id="74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0"/>
          <ac:cxnSpMkLst>
            <pc:docMk/>
            <pc:sldMk cId="3379957660" sldId="379"/>
            <ac:cxnSpMk id="75" creationId="{00000000-0000-0000-0000-000000000000}"/>
          </ac:cxnSpMkLst>
        </pc:cxnChg>
        <pc:cxnChg chg="del">
          <ac:chgData name="Guest lpj" userId="" providerId="" clId="Web-{8512C63B-9BB7-48A7-AB9C-B8575F03DFAF}" dt="2023-06-01T13:29:29.833" v="39"/>
          <ac:cxnSpMkLst>
            <pc:docMk/>
            <pc:sldMk cId="3379957660" sldId="379"/>
            <ac:cxnSpMk id="76" creationId="{00000000-0000-0000-0000-000000000000}"/>
          </ac:cxnSpMkLst>
        </pc:cxnChg>
        <pc:cxnChg chg="del">
          <ac:chgData name="Guest lpj" userId="" providerId="" clId="Web-{8512C63B-9BB7-48A7-AB9C-B8575F03DFAF}" dt="2023-06-01T13:29:29.833" v="38"/>
          <ac:cxnSpMkLst>
            <pc:docMk/>
            <pc:sldMk cId="3379957660" sldId="379"/>
            <ac:cxnSpMk id="77" creationId="{00000000-0000-0000-0000-000000000000}"/>
          </ac:cxnSpMkLst>
        </pc:cxnChg>
        <pc:cxnChg chg="del">
          <ac:chgData name="Guest lpj" userId="" providerId="" clId="Web-{8512C63B-9BB7-48A7-AB9C-B8575F03DFAF}" dt="2023-06-01T13:29:29.833" v="37"/>
          <ac:cxnSpMkLst>
            <pc:docMk/>
            <pc:sldMk cId="3379957660" sldId="379"/>
            <ac:cxnSpMk id="78" creationId="{00000000-0000-0000-0000-000000000000}"/>
          </ac:cxnSpMkLst>
        </pc:cxnChg>
        <pc:cxnChg chg="del">
          <ac:chgData name="Guest lpj" userId="" providerId="" clId="Web-{8512C63B-9BB7-48A7-AB9C-B8575F03DFAF}" dt="2023-06-01T13:29:29.833" v="36"/>
          <ac:cxnSpMkLst>
            <pc:docMk/>
            <pc:sldMk cId="3379957660" sldId="379"/>
            <ac:cxnSpMk id="79" creationId="{00000000-0000-0000-0000-000000000000}"/>
          </ac:cxnSpMkLst>
        </pc:cxnChg>
        <pc:cxnChg chg="del">
          <ac:chgData name="Guest lpj" userId="" providerId="" clId="Web-{8512C63B-9BB7-48A7-AB9C-B8575F03DFAF}" dt="2023-06-01T13:29:29.833" v="35"/>
          <ac:cxnSpMkLst>
            <pc:docMk/>
            <pc:sldMk cId="3379957660" sldId="379"/>
            <ac:cxnSpMk id="80" creationId="{00000000-0000-0000-0000-000000000000}"/>
          </ac:cxnSpMkLst>
        </pc:cxnChg>
      </pc:sldChg>
    </pc:docChg>
  </pc:docChgLst>
  <pc:docChgLst>
    <pc:chgData name="Guest vfg" clId="Web-{47E51EB7-4121-4EAA-88B0-699B9072DC12}"/>
    <pc:docChg chg="modSld">
      <pc:chgData name="Guest vfg" userId="" providerId="" clId="Web-{47E51EB7-4121-4EAA-88B0-699B9072DC12}" dt="2023-06-01T12:04:33.272" v="158" actId="20577"/>
      <pc:docMkLst>
        <pc:docMk/>
      </pc:docMkLst>
      <pc:sldChg chg="addSp delSp modSp">
        <pc:chgData name="Guest vfg" userId="" providerId="" clId="Web-{47E51EB7-4121-4EAA-88B0-699B9072DC12}" dt="2023-06-01T12:04:33.272" v="158" actId="20577"/>
        <pc:sldMkLst>
          <pc:docMk/>
          <pc:sldMk cId="2842867548" sldId="401"/>
        </pc:sldMkLst>
        <pc:spChg chg="del">
          <ac:chgData name="Guest vfg" userId="" providerId="" clId="Web-{47E51EB7-4121-4EAA-88B0-699B9072DC12}" dt="2023-06-01T11:51:13.299" v="14"/>
          <ac:spMkLst>
            <pc:docMk/>
            <pc:sldMk cId="2842867548" sldId="401"/>
            <ac:spMk id="2" creationId="{00000000-0000-0000-0000-000000000000}"/>
          </ac:spMkLst>
        </pc:spChg>
        <pc:spChg chg="mod">
          <ac:chgData name="Guest vfg" userId="" providerId="" clId="Web-{47E51EB7-4121-4EAA-88B0-699B9072DC12}" dt="2023-06-01T11:51:08.111" v="13" actId="20577"/>
          <ac:spMkLst>
            <pc:docMk/>
            <pc:sldMk cId="2842867548" sldId="401"/>
            <ac:spMk id="5" creationId="{00000000-0000-0000-0000-000000000000}"/>
          </ac:spMkLst>
        </pc:spChg>
        <pc:spChg chg="del mod">
          <ac:chgData name="Guest vfg" userId="" providerId="" clId="Web-{47E51EB7-4121-4EAA-88B0-699B9072DC12}" dt="2023-06-01T11:51:30.112" v="18"/>
          <ac:spMkLst>
            <pc:docMk/>
            <pc:sldMk cId="2842867548" sldId="401"/>
            <ac:spMk id="6" creationId="{00000000-0000-0000-0000-000000000000}"/>
          </ac:spMkLst>
        </pc:spChg>
        <pc:spChg chg="del">
          <ac:chgData name="Guest vfg" userId="" providerId="" clId="Web-{47E51EB7-4121-4EAA-88B0-699B9072DC12}" dt="2023-06-01T11:51:42.565" v="21"/>
          <ac:spMkLst>
            <pc:docMk/>
            <pc:sldMk cId="2842867548" sldId="401"/>
            <ac:spMk id="8" creationId="{00000000-0000-0000-0000-000000000000}"/>
          </ac:spMkLst>
        </pc:spChg>
        <pc:spChg chg="add del mod">
          <ac:chgData name="Guest vfg" userId="" providerId="" clId="Web-{47E51EB7-4121-4EAA-88B0-699B9072DC12}" dt="2023-06-01T11:51:23.174" v="15"/>
          <ac:spMkLst>
            <pc:docMk/>
            <pc:sldMk cId="2842867548" sldId="401"/>
            <ac:spMk id="9" creationId="{43651DAD-35C2-B99F-1C80-724AE92EADFB}"/>
          </ac:spMkLst>
        </pc:spChg>
        <pc:spChg chg="del mod">
          <ac:chgData name="Guest vfg" userId="" providerId="" clId="Web-{47E51EB7-4121-4EAA-88B0-699B9072DC12}" dt="2023-06-01T11:51:54.753" v="28"/>
          <ac:spMkLst>
            <pc:docMk/>
            <pc:sldMk cId="2842867548" sldId="401"/>
            <ac:spMk id="10" creationId="{00000000-0000-0000-0000-000000000000}"/>
          </ac:spMkLst>
        </pc:spChg>
        <pc:spChg chg="del">
          <ac:chgData name="Guest vfg" userId="" providerId="" clId="Web-{47E51EB7-4121-4EAA-88B0-699B9072DC12}" dt="2023-06-01T11:51:50.581" v="25"/>
          <ac:spMkLst>
            <pc:docMk/>
            <pc:sldMk cId="2842867548" sldId="401"/>
            <ac:spMk id="11" creationId="{00000000-0000-0000-0000-000000000000}"/>
          </ac:spMkLst>
        </pc:spChg>
        <pc:spChg chg="del">
          <ac:chgData name="Guest vfg" userId="" providerId="" clId="Web-{47E51EB7-4121-4EAA-88B0-699B9072DC12}" dt="2023-06-01T11:51:51.956" v="26"/>
          <ac:spMkLst>
            <pc:docMk/>
            <pc:sldMk cId="2842867548" sldId="401"/>
            <ac:spMk id="12" creationId="{00000000-0000-0000-0000-000000000000}"/>
          </ac:spMkLst>
        </pc:spChg>
        <pc:spChg chg="del">
          <ac:chgData name="Guest vfg" userId="" providerId="" clId="Web-{47E51EB7-4121-4EAA-88B0-699B9072DC12}" dt="2023-06-01T11:51:59.613" v="29"/>
          <ac:spMkLst>
            <pc:docMk/>
            <pc:sldMk cId="2842867548" sldId="401"/>
            <ac:spMk id="15" creationId="{00000000-0000-0000-0000-000000000000}"/>
          </ac:spMkLst>
        </pc:spChg>
        <pc:spChg chg="del">
          <ac:chgData name="Guest vfg" userId="" providerId="" clId="Web-{47E51EB7-4121-4EAA-88B0-699B9072DC12}" dt="2023-06-01T11:51:49.534" v="24"/>
          <ac:spMkLst>
            <pc:docMk/>
            <pc:sldMk cId="2842867548" sldId="401"/>
            <ac:spMk id="16" creationId="{00000000-0000-0000-0000-000000000000}"/>
          </ac:spMkLst>
        </pc:spChg>
        <pc:spChg chg="del">
          <ac:chgData name="Guest vfg" userId="" providerId="" clId="Web-{47E51EB7-4121-4EAA-88B0-699B9072DC12}" dt="2023-06-01T11:52:03.957" v="30"/>
          <ac:spMkLst>
            <pc:docMk/>
            <pc:sldMk cId="2842867548" sldId="401"/>
            <ac:spMk id="17" creationId="{00000000-0000-0000-0000-000000000000}"/>
          </ac:spMkLst>
        </pc:spChg>
        <pc:spChg chg="del mod">
          <ac:chgData name="Guest vfg" userId="" providerId="" clId="Web-{47E51EB7-4121-4EAA-88B0-699B9072DC12}" dt="2023-06-01T11:52:10.550" v="31"/>
          <ac:spMkLst>
            <pc:docMk/>
            <pc:sldMk cId="2842867548" sldId="401"/>
            <ac:spMk id="18" creationId="{00000000-0000-0000-0000-000000000000}"/>
          </ac:spMkLst>
        </pc:spChg>
        <pc:spChg chg="add mod">
          <ac:chgData name="Guest vfg" userId="" providerId="" clId="Web-{47E51EB7-4121-4EAA-88B0-699B9072DC12}" dt="2023-06-01T12:04:33.272" v="158" actId="20577"/>
          <ac:spMkLst>
            <pc:docMk/>
            <pc:sldMk cId="2842867548" sldId="401"/>
            <ac:spMk id="23" creationId="{15D6175C-715A-4877-FC04-A0330EACDB92}"/>
          </ac:spMkLst>
        </pc:spChg>
        <pc:graphicFrameChg chg="del">
          <ac:chgData name="Guest vfg" userId="" providerId="" clId="Web-{47E51EB7-4121-4EAA-88B0-699B9072DC12}" dt="2023-06-01T11:51:25.878" v="16"/>
          <ac:graphicFrameMkLst>
            <pc:docMk/>
            <pc:sldMk cId="2842867548" sldId="401"/>
            <ac:graphicFrameMk id="7" creationId="{00000000-0000-0000-0000-000000000000}"/>
          </ac:graphicFrameMkLst>
        </pc:graphicFrameChg>
        <pc:picChg chg="del">
          <ac:chgData name="Guest vfg" userId="" providerId="" clId="Web-{47E51EB7-4121-4EAA-88B0-699B9072DC12}" dt="2023-06-01T11:51:45.222" v="22"/>
          <ac:picMkLst>
            <pc:docMk/>
            <pc:sldMk cId="2842867548" sldId="401"/>
            <ac:picMk id="13" creationId="{00000000-0000-0000-0000-000000000000}"/>
          </ac:picMkLst>
        </pc:picChg>
        <pc:picChg chg="del">
          <ac:chgData name="Guest vfg" userId="" providerId="" clId="Web-{47E51EB7-4121-4EAA-88B0-699B9072DC12}" dt="2023-06-01T11:51:45.878" v="23"/>
          <ac:picMkLst>
            <pc:docMk/>
            <pc:sldMk cId="2842867548" sldId="401"/>
            <ac:picMk id="14" creationId="{00000000-0000-0000-0000-000000000000}"/>
          </ac:picMkLst>
        </pc:picChg>
        <pc:picChg chg="add mod">
          <ac:chgData name="Guest vfg" userId="" providerId="" clId="Web-{47E51EB7-4121-4EAA-88B0-699B9072DC12}" dt="2023-06-01T12:00:52.407" v="44" actId="1076"/>
          <ac:picMkLst>
            <pc:docMk/>
            <pc:sldMk cId="2842867548" sldId="401"/>
            <ac:picMk id="19" creationId="{CA2CEC5F-85F5-E26C-10EC-00CA0EC7FD61}"/>
          </ac:picMkLst>
        </pc:picChg>
        <pc:picChg chg="add mod">
          <ac:chgData name="Guest vfg" userId="" providerId="" clId="Web-{47E51EB7-4121-4EAA-88B0-699B9072DC12}" dt="2023-06-01T12:00:52.423" v="45" actId="1076"/>
          <ac:picMkLst>
            <pc:docMk/>
            <pc:sldMk cId="2842867548" sldId="401"/>
            <ac:picMk id="20" creationId="{73791934-E534-B93A-29AF-FD588AE52C79}"/>
          </ac:picMkLst>
        </pc:picChg>
        <pc:picChg chg="add del mod">
          <ac:chgData name="Guest vfg" userId="" providerId="" clId="Web-{47E51EB7-4121-4EAA-88B0-699B9072DC12}" dt="2023-06-01T12:01:50.643" v="50"/>
          <ac:picMkLst>
            <pc:docMk/>
            <pc:sldMk cId="2842867548" sldId="401"/>
            <ac:picMk id="21" creationId="{92A65D69-568A-B6BB-EEF3-77E594F4B6FC}"/>
          </ac:picMkLst>
        </pc:picChg>
        <pc:picChg chg="add mod">
          <ac:chgData name="Guest vfg" userId="" providerId="" clId="Web-{47E51EB7-4121-4EAA-88B0-699B9072DC12}" dt="2023-06-01T12:02:46.910" v="62" actId="1076"/>
          <ac:picMkLst>
            <pc:docMk/>
            <pc:sldMk cId="2842867548" sldId="401"/>
            <ac:picMk id="22" creationId="{3E7C7D17-4257-97C2-0A3B-54FB7B10FCB3}"/>
          </ac:picMkLst>
        </pc:picChg>
      </pc:sldChg>
    </pc:docChg>
  </pc:docChgLst>
  <pc:docChgLst>
    <pc:chgData name="Guest kwt" providerId="None" clId="Web-{D6B1F143-82AC-4626-AD8A-4B94A496DE7E}"/>
    <pc:docChg chg="addSld modSld">
      <pc:chgData name="Guest kwt" userId="" providerId="None" clId="Web-{D6B1F143-82AC-4626-AD8A-4B94A496DE7E}" dt="2023-06-02T08:38:50.516" v="98" actId="1076"/>
      <pc:docMkLst>
        <pc:docMk/>
      </pc:docMkLst>
      <pc:sldChg chg="modSp">
        <pc:chgData name="Guest kwt" userId="" providerId="None" clId="Web-{D6B1F143-82AC-4626-AD8A-4B94A496DE7E}" dt="2023-06-02T08:20:44.132" v="43" actId="20577"/>
        <pc:sldMkLst>
          <pc:docMk/>
          <pc:sldMk cId="3379957660" sldId="379"/>
        </pc:sldMkLst>
        <pc:spChg chg="mod">
          <ac:chgData name="Guest kwt" userId="" providerId="None" clId="Web-{D6B1F143-82AC-4626-AD8A-4B94A496DE7E}" dt="2023-06-02T08:20:33.429" v="40" actId="20577"/>
          <ac:spMkLst>
            <pc:docMk/>
            <pc:sldMk cId="3379957660" sldId="379"/>
            <ac:spMk id="45" creationId="{11AF4CF7-D757-33A5-3483-0DF0CDFBD8A6}"/>
          </ac:spMkLst>
        </pc:spChg>
        <pc:spChg chg="mod">
          <ac:chgData name="Guest kwt" userId="" providerId="None" clId="Web-{D6B1F143-82AC-4626-AD8A-4B94A496DE7E}" dt="2023-06-02T08:20:44.132" v="43" actId="20577"/>
          <ac:spMkLst>
            <pc:docMk/>
            <pc:sldMk cId="3379957660" sldId="379"/>
            <ac:spMk id="46" creationId="{FA21788E-ED22-2D33-8DBC-5606111CE6BD}"/>
          </ac:spMkLst>
        </pc:spChg>
      </pc:sldChg>
      <pc:sldChg chg="addSp modSp">
        <pc:chgData name="Guest kwt" userId="" providerId="None" clId="Web-{D6B1F143-82AC-4626-AD8A-4B94A496DE7E}" dt="2023-06-02T08:19:37.959" v="12" actId="20577"/>
        <pc:sldMkLst>
          <pc:docMk/>
          <pc:sldMk cId="2842867548" sldId="401"/>
        </pc:sldMkLst>
        <pc:spChg chg="add mod">
          <ac:chgData name="Guest kwt" userId="" providerId="None" clId="Web-{D6B1F143-82AC-4626-AD8A-4B94A496DE7E}" dt="2023-06-02T08:19:37.959" v="12" actId="20577"/>
          <ac:spMkLst>
            <pc:docMk/>
            <pc:sldMk cId="2842867548" sldId="401"/>
            <ac:spMk id="2" creationId="{393307D9-C449-542B-4281-F3777D1B87D6}"/>
          </ac:spMkLst>
        </pc:spChg>
      </pc:sldChg>
      <pc:sldChg chg="addSp delSp modSp new">
        <pc:chgData name="Guest kwt" userId="" providerId="None" clId="Web-{D6B1F143-82AC-4626-AD8A-4B94A496DE7E}" dt="2023-06-02T08:38:50.516" v="98" actId="1076"/>
        <pc:sldMkLst>
          <pc:docMk/>
          <pc:sldMk cId="3304313087" sldId="412"/>
        </pc:sldMkLst>
        <pc:spChg chg="del">
          <ac:chgData name="Guest kwt" userId="" providerId="None" clId="Web-{D6B1F143-82AC-4626-AD8A-4B94A496DE7E}" dt="2023-06-02T08:25:20.763" v="45"/>
          <ac:spMkLst>
            <pc:docMk/>
            <pc:sldMk cId="3304313087" sldId="412"/>
            <ac:spMk id="2" creationId="{73A56694-163F-B7E7-9851-DDF86E624658}"/>
          </ac:spMkLst>
        </pc:spChg>
        <pc:spChg chg="add mod">
          <ac:chgData name="Guest kwt" userId="" providerId="None" clId="Web-{D6B1F143-82AC-4626-AD8A-4B94A496DE7E}" dt="2023-06-02T08:38:50.516" v="98" actId="1076"/>
          <ac:spMkLst>
            <pc:docMk/>
            <pc:sldMk cId="3304313087" sldId="412"/>
            <ac:spMk id="7" creationId="{61BDC771-8DEA-08CF-24F4-E2A4D67416F2}"/>
          </ac:spMkLst>
        </pc:spChg>
        <pc:graphicFrameChg chg="add mod modGraphic">
          <ac:chgData name="Guest kwt" userId="" providerId="None" clId="Web-{D6B1F143-82AC-4626-AD8A-4B94A496DE7E}" dt="2023-06-02T08:37:38.764" v="89"/>
          <ac:graphicFrameMkLst>
            <pc:docMk/>
            <pc:sldMk cId="3304313087" sldId="412"/>
            <ac:graphicFrameMk id="6" creationId="{30A96BCD-FCA3-7D3C-CA87-3747EC947A27}"/>
          </ac:graphicFrameMkLst>
        </pc:graphicFrameChg>
        <pc:picChg chg="add mod">
          <ac:chgData name="Guest kwt" userId="" providerId="None" clId="Web-{D6B1F143-82AC-4626-AD8A-4B94A496DE7E}" dt="2023-06-02T08:25:39.920" v="48" actId="1076"/>
          <ac:picMkLst>
            <pc:docMk/>
            <pc:sldMk cId="3304313087" sldId="412"/>
            <ac:picMk id="5" creationId="{57BA078A-E3FE-85CA-0B10-D3EF7CBDE4E7}"/>
          </ac:picMkLst>
        </pc:picChg>
      </pc:sldChg>
    </pc:docChg>
  </pc:docChgLst>
  <pc:docChgLst>
    <pc:chgData name="Guest dwb" clId="Web-{CC307809-32D9-43F9-B5D1-1A91BD61E5A2}"/>
    <pc:docChg chg="modSld">
      <pc:chgData name="Guest dwb" userId="" providerId="" clId="Web-{CC307809-32D9-43F9-B5D1-1A91BD61E5A2}" dt="2023-06-01T13:34:28.009" v="149" actId="1076"/>
      <pc:docMkLst>
        <pc:docMk/>
      </pc:docMkLst>
      <pc:sldChg chg="addSp delSp modSp">
        <pc:chgData name="Guest dwb" userId="" providerId="" clId="Web-{CC307809-32D9-43F9-B5D1-1A91BD61E5A2}" dt="2023-06-01T13:32:21.379" v="143" actId="1076"/>
        <pc:sldMkLst>
          <pc:docMk/>
          <pc:sldMk cId="4177210436" sldId="406"/>
        </pc:sldMkLst>
        <pc:spChg chg="topLvl">
          <ac:chgData name="Guest dwb" userId="" providerId="" clId="Web-{CC307809-32D9-43F9-B5D1-1A91BD61E5A2}" dt="2023-06-01T13:25:07.223" v="112"/>
          <ac:spMkLst>
            <pc:docMk/>
            <pc:sldMk cId="4177210436" sldId="406"/>
            <ac:spMk id="11" creationId="{8F61AD4E-3F7F-41EC-78DB-CF454396E311}"/>
          </ac:spMkLst>
        </pc:spChg>
        <pc:spChg chg="topLvl">
          <ac:chgData name="Guest dwb" userId="" providerId="" clId="Web-{CC307809-32D9-43F9-B5D1-1A91BD61E5A2}" dt="2023-06-01T13:25:07.223" v="112"/>
          <ac:spMkLst>
            <pc:docMk/>
            <pc:sldMk cId="4177210436" sldId="406"/>
            <ac:spMk id="12" creationId="{952C46AC-090C-6681-17D2-E322C7CEFFF0}"/>
          </ac:spMkLst>
        </pc:spChg>
        <pc:spChg chg="mod topLvl">
          <ac:chgData name="Guest dwb" userId="" providerId="" clId="Web-{CC307809-32D9-43F9-B5D1-1A91BD61E5A2}" dt="2023-06-01T13:32:21.379" v="143" actId="1076"/>
          <ac:spMkLst>
            <pc:docMk/>
            <pc:sldMk cId="4177210436" sldId="406"/>
            <ac:spMk id="14" creationId="{FF0B2E33-748B-2EAB-F0AE-C64EF10E5CC0}"/>
          </ac:spMkLst>
        </pc:spChg>
        <pc:grpChg chg="del">
          <ac:chgData name="Guest dwb" userId="" providerId="" clId="Web-{CC307809-32D9-43F9-B5D1-1A91BD61E5A2}" dt="2023-06-01T13:25:07.223" v="112"/>
          <ac:grpSpMkLst>
            <pc:docMk/>
            <pc:sldMk cId="4177210436" sldId="406"/>
            <ac:grpSpMk id="15" creationId="{86D6B241-F1F4-1F6F-B6D5-CAB9FCCF8997}"/>
          </ac:grpSpMkLst>
        </pc:grpChg>
        <pc:picChg chg="add del mod ord">
          <ac:chgData name="Guest dwb" userId="" providerId="" clId="Web-{CC307809-32D9-43F9-B5D1-1A91BD61E5A2}" dt="2023-06-01T13:30:53.001" v="130"/>
          <ac:picMkLst>
            <pc:docMk/>
            <pc:sldMk cId="4177210436" sldId="406"/>
            <ac:picMk id="3" creationId="{2E39CD8B-33C1-6074-4286-692335D60961}"/>
          </ac:picMkLst>
        </pc:picChg>
        <pc:picChg chg="add mod ord">
          <ac:chgData name="Guest dwb" userId="" providerId="" clId="Web-{CC307809-32D9-43F9-B5D1-1A91BD61E5A2}" dt="2023-06-01T13:31:35.549" v="139" actId="14100"/>
          <ac:picMkLst>
            <pc:docMk/>
            <pc:sldMk cId="4177210436" sldId="406"/>
            <ac:picMk id="8" creationId="{C4CB4261-DD7B-E4F5-20C8-228766D7DE3B}"/>
          </ac:picMkLst>
        </pc:picChg>
        <pc:picChg chg="del topLvl">
          <ac:chgData name="Guest dwb" userId="" providerId="" clId="Web-{CC307809-32D9-43F9-B5D1-1A91BD61E5A2}" dt="2023-06-01T13:29:09.153" v="118"/>
          <ac:picMkLst>
            <pc:docMk/>
            <pc:sldMk cId="4177210436" sldId="406"/>
            <ac:picMk id="9" creationId="{F55B952F-C17A-BA84-A58E-AAAD47C8FB66}"/>
          </ac:picMkLst>
        </pc:picChg>
        <pc:picChg chg="topLvl">
          <ac:chgData name="Guest dwb" userId="" providerId="" clId="Web-{CC307809-32D9-43F9-B5D1-1A91BD61E5A2}" dt="2023-06-01T13:25:07.223" v="112"/>
          <ac:picMkLst>
            <pc:docMk/>
            <pc:sldMk cId="4177210436" sldId="406"/>
            <ac:picMk id="10" creationId="{8D9ADF0C-5F4F-A09F-1614-F30F47A41AC2}"/>
          </ac:picMkLst>
        </pc:picChg>
        <pc:cxnChg chg="mod topLvl">
          <ac:chgData name="Guest dwb" userId="" providerId="" clId="Web-{CC307809-32D9-43F9-B5D1-1A91BD61E5A2}" dt="2023-06-01T13:32:15.066" v="142" actId="1076"/>
          <ac:cxnSpMkLst>
            <pc:docMk/>
            <pc:sldMk cId="4177210436" sldId="406"/>
            <ac:cxnSpMk id="13" creationId="{DD81E638-E751-AEBE-AD2D-375233E8E68F}"/>
          </ac:cxnSpMkLst>
        </pc:cxnChg>
      </pc:sldChg>
      <pc:sldChg chg="addSp delSp modSp">
        <pc:chgData name="Guest dwb" userId="" providerId="" clId="Web-{CC307809-32D9-43F9-B5D1-1A91BD61E5A2}" dt="2023-06-01T13:34:28.009" v="149" actId="1076"/>
        <pc:sldMkLst>
          <pc:docMk/>
          <pc:sldMk cId="1069240877" sldId="407"/>
        </pc:sldMkLst>
        <pc:spChg chg="del mod">
          <ac:chgData name="Guest dwb" userId="" providerId="" clId="Web-{CC307809-32D9-43F9-B5D1-1A91BD61E5A2}" dt="2023-06-01T13:17:04.783" v="1"/>
          <ac:spMkLst>
            <pc:docMk/>
            <pc:sldMk cId="1069240877" sldId="407"/>
            <ac:spMk id="2" creationId="{00000000-0000-0000-0000-000000000000}"/>
          </ac:spMkLst>
        </pc:spChg>
        <pc:spChg chg="mod">
          <ac:chgData name="Guest dwb" userId="" providerId="" clId="Web-{CC307809-32D9-43F9-B5D1-1A91BD61E5A2}" dt="2023-06-01T13:34:28.009" v="149" actId="1076"/>
          <ac:spMkLst>
            <pc:docMk/>
            <pc:sldMk cId="1069240877" sldId="407"/>
            <ac:spMk id="6" creationId="{00000000-0000-0000-0000-000000000000}"/>
          </ac:spMkLst>
        </pc:spChg>
        <pc:spChg chg="mod">
          <ac:chgData name="Guest dwb" userId="" providerId="" clId="Web-{CC307809-32D9-43F9-B5D1-1A91BD61E5A2}" dt="2023-06-01T13:20:10.008" v="105" actId="1076"/>
          <ac:spMkLst>
            <pc:docMk/>
            <pc:sldMk cId="1069240877" sldId="407"/>
            <ac:spMk id="7" creationId="{00000000-0000-0000-0000-000000000000}"/>
          </ac:spMkLst>
        </pc:spChg>
        <pc:spChg chg="add mod">
          <ac:chgData name="Guest dwb" userId="" providerId="" clId="Web-{CC307809-32D9-43F9-B5D1-1A91BD61E5A2}" dt="2023-06-01T13:20:30.040" v="111" actId="20577"/>
          <ac:spMkLst>
            <pc:docMk/>
            <pc:sldMk cId="1069240877" sldId="407"/>
            <ac:spMk id="9" creationId="{E2165D49-5D95-E2AE-4C42-FA56F1237C61}"/>
          </ac:spMkLst>
        </pc:spChg>
        <pc:picChg chg="add mod ord">
          <ac:chgData name="Guest dwb" userId="" providerId="" clId="Web-{CC307809-32D9-43F9-B5D1-1A91BD61E5A2}" dt="2023-06-01T13:18:06.301" v="13" actId="1076"/>
          <ac:picMkLst>
            <pc:docMk/>
            <pc:sldMk cId="1069240877" sldId="407"/>
            <ac:picMk id="3" creationId="{6046DD5E-76B1-1EDA-059F-2E3FBC38CBA5}"/>
          </ac:picMkLst>
        </pc:picChg>
        <pc:picChg chg="add mod">
          <ac:chgData name="Guest dwb" userId="" providerId="" clId="Web-{CC307809-32D9-43F9-B5D1-1A91BD61E5A2}" dt="2023-06-01T13:17:53.238" v="10" actId="1076"/>
          <ac:picMkLst>
            <pc:docMk/>
            <pc:sldMk cId="1069240877" sldId="407"/>
            <ac:picMk id="8" creationId="{AD94D03A-96F9-17C2-6E8C-776FF34BA1F2}"/>
          </ac:picMkLst>
        </pc:picChg>
      </pc:sldChg>
    </pc:docChg>
  </pc:docChgLst>
  <pc:docChgLst>
    <pc:chgData name="Guest vzx" clId="Web-{8512C63B-9BB7-48A7-AB9C-B8575F03DFAF}"/>
    <pc:docChg chg="modSld">
      <pc:chgData name="Guest vzx" userId="" providerId="" clId="Web-{8512C63B-9BB7-48A7-AB9C-B8575F03DFAF}" dt="2023-06-01T14:36:06.198" v="97" actId="1076"/>
      <pc:docMkLst>
        <pc:docMk/>
      </pc:docMkLst>
      <pc:sldChg chg="delSp modSp">
        <pc:chgData name="Guest vzx" userId="" providerId="" clId="Web-{8512C63B-9BB7-48A7-AB9C-B8575F03DFAF}" dt="2023-06-01T14:18:51.754" v="31"/>
        <pc:sldMkLst>
          <pc:docMk/>
          <pc:sldMk cId="3686723601" sldId="380"/>
        </pc:sldMkLst>
        <pc:spChg chg="del">
          <ac:chgData name="Guest vzx" userId="" providerId="" clId="Web-{8512C63B-9BB7-48A7-AB9C-B8575F03DFAF}" dt="2023-06-01T14:18:22.175" v="1"/>
          <ac:spMkLst>
            <pc:docMk/>
            <pc:sldMk cId="3686723601" sldId="380"/>
            <ac:spMk id="22" creationId="{00000000-0000-0000-0000-000000000000}"/>
          </ac:spMkLst>
        </pc:spChg>
        <pc:spChg chg="del">
          <ac:chgData name="Guest vzx" userId="" providerId="" clId="Web-{8512C63B-9BB7-48A7-AB9C-B8575F03DFAF}" dt="2023-06-01T14:18:19.847" v="0"/>
          <ac:spMkLst>
            <pc:docMk/>
            <pc:sldMk cId="3686723601" sldId="380"/>
            <ac:spMk id="23" creationId="{00000000-0000-0000-0000-000000000000}"/>
          </ac:spMkLst>
        </pc:spChg>
        <pc:graphicFrameChg chg="mod modGraphic">
          <ac:chgData name="Guest vzx" userId="" providerId="" clId="Web-{8512C63B-9BB7-48A7-AB9C-B8575F03DFAF}" dt="2023-06-01T14:18:51.754" v="31"/>
          <ac:graphicFrameMkLst>
            <pc:docMk/>
            <pc:sldMk cId="3686723601" sldId="380"/>
            <ac:graphicFrameMk id="34" creationId="{00000000-0000-0000-0000-000000000000}"/>
          </ac:graphicFrameMkLst>
        </pc:graphicFrameChg>
      </pc:sldChg>
      <pc:sldChg chg="addSp delSp modSp">
        <pc:chgData name="Guest vzx" userId="" providerId="" clId="Web-{8512C63B-9BB7-48A7-AB9C-B8575F03DFAF}" dt="2023-06-01T14:26:27.787" v="72" actId="20577"/>
        <pc:sldMkLst>
          <pc:docMk/>
          <pc:sldMk cId="1416080439" sldId="381"/>
        </pc:sldMkLst>
        <pc:spChg chg="del">
          <ac:chgData name="Guest vzx" userId="" providerId="" clId="Web-{8512C63B-9BB7-48A7-AB9C-B8575F03DFAF}" dt="2023-06-01T14:21:00.587" v="37"/>
          <ac:spMkLst>
            <pc:docMk/>
            <pc:sldMk cId="1416080439" sldId="381"/>
            <ac:spMk id="4" creationId="{00000000-0000-0000-0000-000000000000}"/>
          </ac:spMkLst>
        </pc:spChg>
        <pc:spChg chg="del">
          <ac:chgData name="Guest vzx" userId="" providerId="" clId="Web-{8512C63B-9BB7-48A7-AB9C-B8575F03DFAF}" dt="2023-06-01T14:19:49.538" v="35"/>
          <ac:spMkLst>
            <pc:docMk/>
            <pc:sldMk cId="1416080439" sldId="381"/>
            <ac:spMk id="11" creationId="{00000000-0000-0000-0000-000000000000}"/>
          </ac:spMkLst>
        </pc:spChg>
        <pc:spChg chg="mod">
          <ac:chgData name="Guest vzx" userId="" providerId="" clId="Web-{8512C63B-9BB7-48A7-AB9C-B8575F03DFAF}" dt="2023-06-01T14:26:27.787" v="72" actId="20577"/>
          <ac:spMkLst>
            <pc:docMk/>
            <pc:sldMk cId="1416080439" sldId="381"/>
            <ac:spMk id="13" creationId="{00000000-0000-0000-0000-000000000000}"/>
          </ac:spMkLst>
        </pc:spChg>
        <pc:spChg chg="del">
          <ac:chgData name="Guest vzx" userId="" providerId="" clId="Web-{8512C63B-9BB7-48A7-AB9C-B8575F03DFAF}" dt="2023-06-01T14:19:45.897" v="34"/>
          <ac:spMkLst>
            <pc:docMk/>
            <pc:sldMk cId="1416080439" sldId="381"/>
            <ac:spMk id="15" creationId="{00000000-0000-0000-0000-000000000000}"/>
          </ac:spMkLst>
        </pc:spChg>
        <pc:graphicFrameChg chg="del">
          <ac:chgData name="Guest vzx" userId="" providerId="" clId="Web-{8512C63B-9BB7-48A7-AB9C-B8575F03DFAF}" dt="2023-06-01T14:20:55.149" v="36"/>
          <ac:graphicFrameMkLst>
            <pc:docMk/>
            <pc:sldMk cId="1416080439" sldId="381"/>
            <ac:graphicFrameMk id="10" creationId="{00000000-0000-0000-0000-000000000000}"/>
          </ac:graphicFrameMkLst>
        </pc:graphicFrameChg>
        <pc:picChg chg="add mod ord">
          <ac:chgData name="Guest vzx" userId="" providerId="" clId="Web-{8512C63B-9BB7-48A7-AB9C-B8575F03DFAF}" dt="2023-06-01T14:24:57.190" v="47" actId="1076"/>
          <ac:picMkLst>
            <pc:docMk/>
            <pc:sldMk cId="1416080439" sldId="381"/>
            <ac:picMk id="5" creationId="{A14C4DA2-636C-9401-3FCE-726560B212F2}"/>
          </ac:picMkLst>
        </pc:picChg>
        <pc:picChg chg="add mod">
          <ac:chgData name="Guest vzx" userId="" providerId="" clId="Web-{8512C63B-9BB7-48A7-AB9C-B8575F03DFAF}" dt="2023-06-01T14:25:05.612" v="49" actId="1076"/>
          <ac:picMkLst>
            <pc:docMk/>
            <pc:sldMk cId="1416080439" sldId="381"/>
            <ac:picMk id="6" creationId="{F0A6131B-1E5A-2ECC-8AC6-ED3731E9B092}"/>
          </ac:picMkLst>
        </pc:picChg>
        <pc:picChg chg="del">
          <ac:chgData name="Guest vzx" userId="" providerId="" clId="Web-{8512C63B-9BB7-48A7-AB9C-B8575F03DFAF}" dt="2023-06-01T14:19:41.428" v="32"/>
          <ac:picMkLst>
            <pc:docMk/>
            <pc:sldMk cId="1416080439" sldId="381"/>
            <ac:picMk id="8" creationId="{00000000-0000-0000-0000-000000000000}"/>
          </ac:picMkLst>
        </pc:picChg>
        <pc:picChg chg="del">
          <ac:chgData name="Guest vzx" userId="" providerId="" clId="Web-{8512C63B-9BB7-48A7-AB9C-B8575F03DFAF}" dt="2023-06-01T14:19:42.272" v="33"/>
          <ac:picMkLst>
            <pc:docMk/>
            <pc:sldMk cId="1416080439" sldId="381"/>
            <ac:picMk id="9" creationId="{00000000-0000-0000-0000-000000000000}"/>
          </ac:picMkLst>
        </pc:picChg>
      </pc:sldChg>
      <pc:sldChg chg="addSp delSp modSp">
        <pc:chgData name="Guest vzx" userId="" providerId="" clId="Web-{8512C63B-9BB7-48A7-AB9C-B8575F03DFAF}" dt="2023-06-01T14:36:06.198" v="97" actId="1076"/>
        <pc:sldMkLst>
          <pc:docMk/>
          <pc:sldMk cId="3096857300" sldId="402"/>
        </pc:sldMkLst>
        <pc:spChg chg="del">
          <ac:chgData name="Guest vzx" userId="" providerId="" clId="Web-{8512C63B-9BB7-48A7-AB9C-B8575F03DFAF}" dt="2023-06-01T14:28:29.994" v="75"/>
          <ac:spMkLst>
            <pc:docMk/>
            <pc:sldMk cId="3096857300" sldId="402"/>
            <ac:spMk id="2" creationId="{00000000-0000-0000-0000-000000000000}"/>
          </ac:spMkLst>
        </pc:spChg>
        <pc:spChg chg="del">
          <ac:chgData name="Guest vzx" userId="" providerId="" clId="Web-{8512C63B-9BB7-48A7-AB9C-B8575F03DFAF}" dt="2023-06-01T14:28:25.760" v="74"/>
          <ac:spMkLst>
            <pc:docMk/>
            <pc:sldMk cId="3096857300" sldId="402"/>
            <ac:spMk id="6" creationId="{00000000-0000-0000-0000-000000000000}"/>
          </ac:spMkLst>
        </pc:spChg>
        <pc:spChg chg="del">
          <ac:chgData name="Guest vzx" userId="" providerId="" clId="Web-{8512C63B-9BB7-48A7-AB9C-B8575F03DFAF}" dt="2023-06-01T14:28:23.744" v="73"/>
          <ac:spMkLst>
            <pc:docMk/>
            <pc:sldMk cId="3096857300" sldId="402"/>
            <ac:spMk id="7" creationId="{00000000-0000-0000-0000-000000000000}"/>
          </ac:spMkLst>
        </pc:spChg>
        <pc:spChg chg="add mod">
          <ac:chgData name="Guest vzx" userId="" providerId="" clId="Web-{8512C63B-9BB7-48A7-AB9C-B8575F03DFAF}" dt="2023-06-01T14:31:47.205" v="94" actId="1076"/>
          <ac:spMkLst>
            <pc:docMk/>
            <pc:sldMk cId="3096857300" sldId="402"/>
            <ac:spMk id="9" creationId="{4D6BCB7C-9E8B-238D-6625-50BDB9580C80}"/>
          </ac:spMkLst>
        </pc:spChg>
        <pc:picChg chg="add mod">
          <ac:chgData name="Guest vzx" userId="" providerId="" clId="Web-{8512C63B-9BB7-48A7-AB9C-B8575F03DFAF}" dt="2023-06-01T14:31:54.408" v="95" actId="1076"/>
          <ac:picMkLst>
            <pc:docMk/>
            <pc:sldMk cId="3096857300" sldId="402"/>
            <ac:picMk id="3" creationId="{9C99C6C5-3039-3599-41DD-8780CE5A0093}"/>
          </ac:picMkLst>
        </pc:picChg>
        <pc:picChg chg="add mod">
          <ac:chgData name="Guest vzx" userId="" providerId="" clId="Web-{8512C63B-9BB7-48A7-AB9C-B8575F03DFAF}" dt="2023-06-01T14:29:41.012" v="84" actId="1076"/>
          <ac:picMkLst>
            <pc:docMk/>
            <pc:sldMk cId="3096857300" sldId="402"/>
            <ac:picMk id="8" creationId="{75EE1A24-22BA-6437-4798-0241615C3565}"/>
          </ac:picMkLst>
        </pc:picChg>
        <pc:picChg chg="add mod">
          <ac:chgData name="Guest vzx" userId="" providerId="" clId="Web-{8512C63B-9BB7-48A7-AB9C-B8575F03DFAF}" dt="2023-06-01T14:36:06.198" v="97" actId="1076"/>
          <ac:picMkLst>
            <pc:docMk/>
            <pc:sldMk cId="3096857300" sldId="402"/>
            <ac:picMk id="10" creationId="{19D937A5-7FDA-3D3B-E32F-DE9FF5A37F28}"/>
          </ac:picMkLst>
        </pc:picChg>
      </pc:sldChg>
    </pc:docChg>
  </pc:docChgLst>
  <pc:docChgLst>
    <pc:chgData name="Guest yhz" providerId="None" clId="Web-{38C893AA-1CC6-4575-B140-D964D331FFAD}"/>
    <pc:docChg chg="modSld">
      <pc:chgData name="Guest yhz" userId="" providerId="None" clId="Web-{38C893AA-1CC6-4575-B140-D964D331FFAD}" dt="2023-05-31T08:59:50.258" v="786" actId="20577"/>
      <pc:docMkLst>
        <pc:docMk/>
      </pc:docMkLst>
      <pc:sldChg chg="modSp">
        <pc:chgData name="Guest yhz" userId="" providerId="None" clId="Web-{38C893AA-1CC6-4575-B140-D964D331FFAD}" dt="2023-05-31T08:02:07.104" v="5" actId="20577"/>
        <pc:sldMkLst>
          <pc:docMk/>
          <pc:sldMk cId="1561595627" sldId="322"/>
        </pc:sldMkLst>
        <pc:spChg chg="mod">
          <ac:chgData name="Guest yhz" userId="" providerId="None" clId="Web-{38C893AA-1CC6-4575-B140-D964D331FFAD}" dt="2023-05-31T08:02:07.104" v="5" actId="20577"/>
          <ac:spMkLst>
            <pc:docMk/>
            <pc:sldMk cId="1561595627" sldId="322"/>
            <ac:spMk id="9" creationId="{00000000-0000-0000-0000-000000000000}"/>
          </ac:spMkLst>
        </pc:spChg>
      </pc:sldChg>
      <pc:sldChg chg="addSp delSp modSp">
        <pc:chgData name="Guest yhz" userId="" providerId="None" clId="Web-{38C893AA-1CC6-4575-B140-D964D331FFAD}" dt="2023-05-31T08:18:44.635" v="229" actId="1076"/>
        <pc:sldMkLst>
          <pc:docMk/>
          <pc:sldMk cId="1992643290" sldId="403"/>
        </pc:sldMkLst>
        <pc:spChg chg="del">
          <ac:chgData name="Guest yhz" userId="" providerId="None" clId="Web-{38C893AA-1CC6-4575-B140-D964D331FFAD}" dt="2023-05-31T08:06:08.033" v="6"/>
          <ac:spMkLst>
            <pc:docMk/>
            <pc:sldMk cId="1992643290" sldId="403"/>
            <ac:spMk id="2" creationId="{00000000-0000-0000-0000-000000000000}"/>
          </ac:spMkLst>
        </pc:spChg>
        <pc:spChg chg="del">
          <ac:chgData name="Guest yhz" userId="" providerId="None" clId="Web-{38C893AA-1CC6-4575-B140-D964D331FFAD}" dt="2023-05-31T08:06:12.018" v="8"/>
          <ac:spMkLst>
            <pc:docMk/>
            <pc:sldMk cId="1992643290" sldId="403"/>
            <ac:spMk id="6" creationId="{00000000-0000-0000-0000-000000000000}"/>
          </ac:spMkLst>
        </pc:spChg>
        <pc:spChg chg="del">
          <ac:chgData name="Guest yhz" userId="" providerId="None" clId="Web-{38C893AA-1CC6-4575-B140-D964D331FFAD}" dt="2023-05-31T08:06:10.252" v="7"/>
          <ac:spMkLst>
            <pc:docMk/>
            <pc:sldMk cId="1992643290" sldId="403"/>
            <ac:spMk id="7" creationId="{00000000-0000-0000-0000-000000000000}"/>
          </ac:spMkLst>
        </pc:spChg>
        <pc:spChg chg="add del mod">
          <ac:chgData name="Guest yhz" userId="" providerId="None" clId="Web-{38C893AA-1CC6-4575-B140-D964D331FFAD}" dt="2023-05-31T08:14:22.439" v="163"/>
          <ac:spMkLst>
            <pc:docMk/>
            <pc:sldMk cId="1992643290" sldId="403"/>
            <ac:spMk id="9" creationId="{AC27930D-FBA8-365D-D8C7-EC4E41E24BCC}"/>
          </ac:spMkLst>
        </pc:spChg>
        <pc:spChg chg="add del mod">
          <ac:chgData name="Guest yhz" userId="" providerId="None" clId="Web-{38C893AA-1CC6-4575-B140-D964D331FFAD}" dt="2023-05-31T08:14:21.158" v="162"/>
          <ac:spMkLst>
            <pc:docMk/>
            <pc:sldMk cId="1992643290" sldId="403"/>
            <ac:spMk id="11" creationId="{751078A6-7CA6-6CAF-939E-7730F7B05FBA}"/>
          </ac:spMkLst>
        </pc:spChg>
        <pc:spChg chg="add mod">
          <ac:chgData name="Guest yhz" userId="" providerId="None" clId="Web-{38C893AA-1CC6-4575-B140-D964D331FFAD}" dt="2023-05-31T08:18:44.635" v="229" actId="1076"/>
          <ac:spMkLst>
            <pc:docMk/>
            <pc:sldMk cId="1992643290" sldId="403"/>
            <ac:spMk id="15" creationId="{2124252E-7470-56E4-09D1-BD8B8EEDECD0}"/>
          </ac:spMkLst>
        </pc:spChg>
        <pc:graphicFrameChg chg="add del mod modGraphic">
          <ac:chgData name="Guest yhz" userId="" providerId="None" clId="Web-{38C893AA-1CC6-4575-B140-D964D331FFAD}" dt="2023-05-31T08:13:44.094" v="157"/>
          <ac:graphicFrameMkLst>
            <pc:docMk/>
            <pc:sldMk cId="1992643290" sldId="403"/>
            <ac:graphicFrameMk id="3" creationId="{7BAF8B23-44C2-F0CF-C627-8EF1E7A8B9B6}"/>
          </ac:graphicFrameMkLst>
        </pc:graphicFrameChg>
        <pc:picChg chg="add del mod">
          <ac:chgData name="Guest yhz" userId="" providerId="None" clId="Web-{38C893AA-1CC6-4575-B140-D964D331FFAD}" dt="2023-05-31T08:13:41.079" v="156"/>
          <ac:picMkLst>
            <pc:docMk/>
            <pc:sldMk cId="1992643290" sldId="403"/>
            <ac:picMk id="12" creationId="{68185D97-2B0E-F920-B605-0FA1826EABAF}"/>
          </ac:picMkLst>
        </pc:picChg>
        <pc:picChg chg="add mod">
          <ac:chgData name="Guest yhz" userId="" providerId="None" clId="Web-{38C893AA-1CC6-4575-B140-D964D331FFAD}" dt="2023-05-31T08:14:59.144" v="169" actId="1076"/>
          <ac:picMkLst>
            <pc:docMk/>
            <pc:sldMk cId="1992643290" sldId="403"/>
            <ac:picMk id="13" creationId="{BE083769-566D-8DF7-2BA7-E8C773EE3E0B}"/>
          </ac:picMkLst>
        </pc:picChg>
        <pc:picChg chg="add mod">
          <ac:chgData name="Guest yhz" userId="" providerId="None" clId="Web-{38C893AA-1CC6-4575-B140-D964D331FFAD}" dt="2023-05-31T08:15:02.253" v="170" actId="1076"/>
          <ac:picMkLst>
            <pc:docMk/>
            <pc:sldMk cId="1992643290" sldId="403"/>
            <ac:picMk id="14" creationId="{8E2F31B3-A710-C285-FB38-BBB51B8048F6}"/>
          </ac:picMkLst>
        </pc:picChg>
      </pc:sldChg>
      <pc:sldChg chg="addSp delSp modSp">
        <pc:chgData name="Guest yhz" userId="" providerId="None" clId="Web-{38C893AA-1CC6-4575-B140-D964D331FFAD}" dt="2023-05-31T08:59:50.258" v="786" actId="20577"/>
        <pc:sldMkLst>
          <pc:docMk/>
          <pc:sldMk cId="4177210436" sldId="406"/>
        </pc:sldMkLst>
        <pc:spChg chg="mod">
          <ac:chgData name="Guest yhz" userId="" providerId="None" clId="Web-{38C893AA-1CC6-4575-B140-D964D331FFAD}" dt="2023-05-31T08:59:50.258" v="786" actId="20577"/>
          <ac:spMkLst>
            <pc:docMk/>
            <pc:sldMk cId="4177210436" sldId="406"/>
            <ac:spMk id="2" creationId="{00000000-0000-0000-0000-000000000000}"/>
          </ac:spMkLst>
        </pc:spChg>
        <pc:spChg chg="mod">
          <ac:chgData name="Guest yhz" userId="" providerId="None" clId="Web-{38C893AA-1CC6-4575-B140-D964D331FFAD}" dt="2023-05-31T08:37:57.186" v="605" actId="14100"/>
          <ac:spMkLst>
            <pc:docMk/>
            <pc:sldMk cId="4177210436" sldId="406"/>
            <ac:spMk id="5" creationId="{00000000-0000-0000-0000-000000000000}"/>
          </ac:spMkLst>
        </pc:spChg>
        <pc:spChg chg="mod">
          <ac:chgData name="Guest yhz" userId="" providerId="None" clId="Web-{38C893AA-1CC6-4575-B140-D964D331FFAD}" dt="2023-05-31T08:26:28.149" v="539" actId="1076"/>
          <ac:spMkLst>
            <pc:docMk/>
            <pc:sldMk cId="4177210436" sldId="406"/>
            <ac:spMk id="6" creationId="{00000000-0000-0000-0000-000000000000}"/>
          </ac:spMkLst>
        </pc:spChg>
        <pc:spChg chg="mod">
          <ac:chgData name="Guest yhz" userId="" providerId="None" clId="Web-{38C893AA-1CC6-4575-B140-D964D331FFAD}" dt="2023-05-31T08:26:25.821" v="538" actId="1076"/>
          <ac:spMkLst>
            <pc:docMk/>
            <pc:sldMk cId="4177210436" sldId="406"/>
            <ac:spMk id="7" creationId="{00000000-0000-0000-0000-000000000000}"/>
          </ac:spMkLst>
        </pc:spChg>
        <pc:spChg chg="add mod">
          <ac:chgData name="Guest yhz" userId="" providerId="None" clId="Web-{38C893AA-1CC6-4575-B140-D964D331FFAD}" dt="2023-05-31T08:36:45.200" v="595"/>
          <ac:spMkLst>
            <pc:docMk/>
            <pc:sldMk cId="4177210436" sldId="406"/>
            <ac:spMk id="11" creationId="{8F61AD4E-3F7F-41EC-78DB-CF454396E311}"/>
          </ac:spMkLst>
        </pc:spChg>
        <pc:spChg chg="add mod">
          <ac:chgData name="Guest yhz" userId="" providerId="None" clId="Web-{38C893AA-1CC6-4575-B140-D964D331FFAD}" dt="2023-05-31T08:36:57.903" v="599" actId="20577"/>
          <ac:spMkLst>
            <pc:docMk/>
            <pc:sldMk cId="4177210436" sldId="406"/>
            <ac:spMk id="12" creationId="{952C46AC-090C-6681-17D2-E322C7CEFFF0}"/>
          </ac:spMkLst>
        </pc:spChg>
        <pc:spChg chg="add mod">
          <ac:chgData name="Guest yhz" userId="" providerId="None" clId="Web-{38C893AA-1CC6-4575-B140-D964D331FFAD}" dt="2023-05-31T08:39:51.034" v="623" actId="1076"/>
          <ac:spMkLst>
            <pc:docMk/>
            <pc:sldMk cId="4177210436" sldId="406"/>
            <ac:spMk id="14" creationId="{FF0B2E33-748B-2EAB-F0AE-C64EF10E5CC0}"/>
          </ac:spMkLst>
        </pc:spChg>
        <pc:spChg chg="add mod">
          <ac:chgData name="Guest yhz" userId="" providerId="None" clId="Web-{38C893AA-1CC6-4575-B140-D964D331FFAD}" dt="2023-05-31T08:55:25.172" v="763" actId="1076"/>
          <ac:spMkLst>
            <pc:docMk/>
            <pc:sldMk cId="4177210436" sldId="406"/>
            <ac:spMk id="18" creationId="{74C19DAC-99C9-0694-21DF-FA320426277D}"/>
          </ac:spMkLst>
        </pc:spChg>
        <pc:grpChg chg="add mod">
          <ac:chgData name="Guest yhz" userId="" providerId="None" clId="Web-{38C893AA-1CC6-4575-B140-D964D331FFAD}" dt="2023-05-31T08:40:56.567" v="626" actId="1076"/>
          <ac:grpSpMkLst>
            <pc:docMk/>
            <pc:sldMk cId="4177210436" sldId="406"/>
            <ac:grpSpMk id="15" creationId="{86D6B241-F1F4-1F6F-B6D5-CAB9FCCF8997}"/>
          </ac:grpSpMkLst>
        </pc:grpChg>
        <pc:picChg chg="add del mod">
          <ac:chgData name="Guest yhz" userId="" providerId="None" clId="Web-{38C893AA-1CC6-4575-B140-D964D331FFAD}" dt="2023-05-31T08:30:52.470" v="548"/>
          <ac:picMkLst>
            <pc:docMk/>
            <pc:sldMk cId="4177210436" sldId="406"/>
            <ac:picMk id="3" creationId="{FCDFAB8A-630A-CA59-90F9-B8ED99CF5FD0}"/>
          </ac:picMkLst>
        </pc:picChg>
        <pc:picChg chg="add del mod">
          <ac:chgData name="Guest yhz" userId="" providerId="None" clId="Web-{38C893AA-1CC6-4575-B140-D964D331FFAD}" dt="2023-05-31T08:30:51.704" v="547"/>
          <ac:picMkLst>
            <pc:docMk/>
            <pc:sldMk cId="4177210436" sldId="406"/>
            <ac:picMk id="8" creationId="{C0F5EE76-97DF-E3F6-9A3D-DD17A94384F5}"/>
          </ac:picMkLst>
        </pc:picChg>
        <pc:picChg chg="add mod modCrop">
          <ac:chgData name="Guest yhz" userId="" providerId="None" clId="Web-{38C893AA-1CC6-4575-B140-D964D331FFAD}" dt="2023-05-31T08:34:45.383" v="570" actId="1076"/>
          <ac:picMkLst>
            <pc:docMk/>
            <pc:sldMk cId="4177210436" sldId="406"/>
            <ac:picMk id="9" creationId="{F55B952F-C17A-BA84-A58E-AAAD47C8FB66}"/>
          </ac:picMkLst>
        </pc:picChg>
        <pc:picChg chg="add mod ord modCrop">
          <ac:chgData name="Guest yhz" userId="" providerId="None" clId="Web-{38C893AA-1CC6-4575-B140-D964D331FFAD}" dt="2023-05-31T08:34:14.273" v="565"/>
          <ac:picMkLst>
            <pc:docMk/>
            <pc:sldMk cId="4177210436" sldId="406"/>
            <ac:picMk id="10" creationId="{8D9ADF0C-5F4F-A09F-1614-F30F47A41AC2}"/>
          </ac:picMkLst>
        </pc:picChg>
        <pc:picChg chg="add del mod">
          <ac:chgData name="Guest yhz" userId="" providerId="None" clId="Web-{38C893AA-1CC6-4575-B140-D964D331FFAD}" dt="2023-05-31T08:41:14.396" v="632"/>
          <ac:picMkLst>
            <pc:docMk/>
            <pc:sldMk cId="4177210436" sldId="406"/>
            <ac:picMk id="16" creationId="{EBDD4EBB-512E-CFAF-D34C-9A14DE0E9D18}"/>
          </ac:picMkLst>
        </pc:picChg>
        <pc:picChg chg="add mod">
          <ac:chgData name="Guest yhz" userId="" providerId="None" clId="Web-{38C893AA-1CC6-4575-B140-D964D331FFAD}" dt="2023-05-31T08:54:47.952" v="744" actId="1076"/>
          <ac:picMkLst>
            <pc:docMk/>
            <pc:sldMk cId="4177210436" sldId="406"/>
            <ac:picMk id="17" creationId="{73CFF7A0-B054-BF20-4606-2C259273CAB5}"/>
          </ac:picMkLst>
        </pc:picChg>
        <pc:cxnChg chg="add mod">
          <ac:chgData name="Guest yhz" userId="" providerId="None" clId="Web-{38C893AA-1CC6-4575-B140-D964D331FFAD}" dt="2023-05-31T08:40:01.300" v="624" actId="1076"/>
          <ac:cxnSpMkLst>
            <pc:docMk/>
            <pc:sldMk cId="4177210436" sldId="406"/>
            <ac:cxnSpMk id="13" creationId="{DD81E638-E751-AEBE-AD2D-375233E8E68F}"/>
          </ac:cxnSpMkLst>
        </pc:cxnChg>
      </pc:sldChg>
    </pc:docChg>
  </pc:docChgLst>
  <pc:docChgLst>
    <pc:chgData name="Antoine Chance" userId="jzPOWxzWq41NR/LrXocqy/cDa93nIQxQ1dFK07y9As8=" providerId="None" clId="Web-{20DDF325-A37A-4518-BA35-DD3E61CA5168}"/>
    <pc:docChg chg="modSld">
      <pc:chgData name="Antoine Chance" userId="jzPOWxzWq41NR/LrXocqy/cDa93nIQxQ1dFK07y9As8=" providerId="None" clId="Web-{20DDF325-A37A-4518-BA35-DD3E61CA5168}" dt="2023-06-01T15:16:19.092" v="2"/>
      <pc:docMkLst>
        <pc:docMk/>
      </pc:docMkLst>
      <pc:sldChg chg="delSp modSp">
        <pc:chgData name="Antoine Chance" userId="jzPOWxzWq41NR/LrXocqy/cDa93nIQxQ1dFK07y9As8=" providerId="None" clId="Web-{20DDF325-A37A-4518-BA35-DD3E61CA5168}" dt="2023-06-01T15:16:19.092" v="2"/>
        <pc:sldMkLst>
          <pc:docMk/>
          <pc:sldMk cId="3275561750" sldId="398"/>
        </pc:sldMkLst>
        <pc:spChg chg="del">
          <ac:chgData name="Antoine Chance" userId="jzPOWxzWq41NR/LrXocqy/cDa93nIQxQ1dFK07y9As8=" providerId="None" clId="Web-{20DDF325-A37A-4518-BA35-DD3E61CA5168}" dt="2023-06-01T15:16:19.092" v="2"/>
          <ac:spMkLst>
            <pc:docMk/>
            <pc:sldMk cId="3275561750" sldId="398"/>
            <ac:spMk id="15" creationId="{00000000-0000-0000-0000-000000000000}"/>
          </ac:spMkLst>
        </pc:spChg>
        <pc:spChg chg="del mod">
          <ac:chgData name="Antoine Chance" userId="jzPOWxzWq41NR/LrXocqy/cDa93nIQxQ1dFK07y9As8=" providerId="None" clId="Web-{20DDF325-A37A-4518-BA35-DD3E61CA5168}" dt="2023-06-01T15:16:17.576" v="1"/>
          <ac:spMkLst>
            <pc:docMk/>
            <pc:sldMk cId="3275561750" sldId="398"/>
            <ac:spMk id="16" creationId="{00000000-0000-0000-0000-000000000000}"/>
          </ac:spMkLst>
        </pc:spChg>
      </pc:sldChg>
    </pc:docChg>
  </pc:docChgLst>
  <pc:docChgLst>
    <pc:chgData name="Antoine Chance" clId="Web-{20DDF325-A37A-4518-BA35-DD3E61CA5168}"/>
    <pc:docChg chg="addSld modSld">
      <pc:chgData name="Antoine Chance" userId="" providerId="" clId="Web-{20DDF325-A37A-4518-BA35-DD3E61CA5168}" dt="2023-06-01T16:35:49.106" v="826" actId="20577"/>
      <pc:docMkLst>
        <pc:docMk/>
      </pc:docMkLst>
      <pc:sldChg chg="delSp modSp">
        <pc:chgData name="Antoine Chance" userId="" providerId="" clId="Web-{20DDF325-A37A-4518-BA35-DD3E61CA5168}" dt="2023-06-01T16:16:51.102" v="686" actId="1076"/>
        <pc:sldMkLst>
          <pc:docMk/>
          <pc:sldMk cId="44764358" sldId="392"/>
        </pc:sldMkLst>
        <pc:spChg chg="mod">
          <ac:chgData name="Antoine Chance" userId="" providerId="" clId="Web-{20DDF325-A37A-4518-BA35-DD3E61CA5168}" dt="2023-06-01T16:16:17.585" v="680" actId="1076"/>
          <ac:spMkLst>
            <pc:docMk/>
            <pc:sldMk cId="44764358" sldId="392"/>
            <ac:spMk id="2" creationId="{00000000-0000-0000-0000-000000000000}"/>
          </ac:spMkLst>
        </pc:spChg>
        <pc:spChg chg="mod">
          <ac:chgData name="Antoine Chance" userId="" providerId="" clId="Web-{20DDF325-A37A-4518-BA35-DD3E61CA5168}" dt="2023-06-01T16:16:22.444" v="682" actId="1076"/>
          <ac:spMkLst>
            <pc:docMk/>
            <pc:sldMk cId="44764358" sldId="392"/>
            <ac:spMk id="4" creationId="{00000000-0000-0000-0000-000000000000}"/>
          </ac:spMkLst>
        </pc:spChg>
        <pc:spChg chg="mod">
          <ac:chgData name="Antoine Chance" userId="" providerId="" clId="Web-{20DDF325-A37A-4518-BA35-DD3E61CA5168}" dt="2023-06-01T16:16:51.102" v="686" actId="1076"/>
          <ac:spMkLst>
            <pc:docMk/>
            <pc:sldMk cId="44764358" sldId="392"/>
            <ac:spMk id="24" creationId="{00000000-0000-0000-0000-000000000000}"/>
          </ac:spMkLst>
        </pc:spChg>
        <pc:spChg chg="del">
          <ac:chgData name="Antoine Chance" userId="" providerId="" clId="Web-{20DDF325-A37A-4518-BA35-DD3E61CA5168}" dt="2023-06-01T16:15:44.146" v="678"/>
          <ac:spMkLst>
            <pc:docMk/>
            <pc:sldMk cId="44764358" sldId="392"/>
            <ac:spMk id="25" creationId="{00000000-0000-0000-0000-000000000000}"/>
          </ac:spMkLst>
        </pc:spChg>
        <pc:spChg chg="del">
          <ac:chgData name="Antoine Chance" userId="" providerId="" clId="Web-{20DDF325-A37A-4518-BA35-DD3E61CA5168}" dt="2023-06-01T16:15:42.521" v="677"/>
          <ac:spMkLst>
            <pc:docMk/>
            <pc:sldMk cId="44764358" sldId="392"/>
            <ac:spMk id="26" creationId="{00000000-0000-0000-0000-000000000000}"/>
          </ac:spMkLst>
        </pc:spChg>
      </pc:sldChg>
      <pc:sldChg chg="addSp delSp modSp">
        <pc:chgData name="Antoine Chance" userId="" providerId="" clId="Web-{20DDF325-A37A-4518-BA35-DD3E61CA5168}" dt="2023-06-01T16:35:49.106" v="826" actId="20577"/>
        <pc:sldMkLst>
          <pc:docMk/>
          <pc:sldMk cId="2668799343" sldId="394"/>
        </pc:sldMkLst>
        <pc:spChg chg="mod">
          <ac:chgData name="Antoine Chance" userId="" providerId="" clId="Web-{20DDF325-A37A-4518-BA35-DD3E61CA5168}" dt="2023-06-01T16:35:49.106" v="826" actId="20577"/>
          <ac:spMkLst>
            <pc:docMk/>
            <pc:sldMk cId="2668799343" sldId="394"/>
            <ac:spMk id="2" creationId="{00000000-0000-0000-0000-000000000000}"/>
          </ac:spMkLst>
        </pc:spChg>
        <pc:spChg chg="del">
          <ac:chgData name="Antoine Chance" userId="" providerId="" clId="Web-{20DDF325-A37A-4518-BA35-DD3E61CA5168}" dt="2023-06-01T16:30:55.956" v="690"/>
          <ac:spMkLst>
            <pc:docMk/>
            <pc:sldMk cId="2668799343" sldId="394"/>
            <ac:spMk id="4" creationId="{00000000-0000-0000-0000-000000000000}"/>
          </ac:spMkLst>
        </pc:spChg>
        <pc:spChg chg="add del mod">
          <ac:chgData name="Antoine Chance" userId="" providerId="" clId="Web-{20DDF325-A37A-4518-BA35-DD3E61CA5168}" dt="2023-06-01T16:31:31.348" v="703"/>
          <ac:spMkLst>
            <pc:docMk/>
            <pc:sldMk cId="2668799343" sldId="394"/>
            <ac:spMk id="7" creationId="{CE4DCF0A-BA65-5940-A5BF-E5941ABEDD9C}"/>
          </ac:spMkLst>
        </pc:spChg>
        <pc:spChg chg="add mod">
          <ac:chgData name="Antoine Chance" userId="" providerId="" clId="Web-{20DDF325-A37A-4518-BA35-DD3E61CA5168}" dt="2023-06-01T16:35:22.996" v="816" actId="20577"/>
          <ac:spMkLst>
            <pc:docMk/>
            <pc:sldMk cId="2668799343" sldId="394"/>
            <ac:spMk id="10" creationId="{34DF623E-F716-7AD0-EA45-CE2E4321B121}"/>
          </ac:spMkLst>
        </pc:spChg>
        <pc:spChg chg="add mod">
          <ac:chgData name="Antoine Chance" userId="" providerId="" clId="Web-{20DDF325-A37A-4518-BA35-DD3E61CA5168}" dt="2023-06-01T16:35:20.167" v="814" actId="14100"/>
          <ac:spMkLst>
            <pc:docMk/>
            <pc:sldMk cId="2668799343" sldId="394"/>
            <ac:spMk id="11" creationId="{0FCE54DB-E1D1-BC99-2F8B-2BDBEB4897A5}"/>
          </ac:spMkLst>
        </pc:spChg>
        <pc:spChg chg="del">
          <ac:chgData name="Antoine Chance" userId="" providerId="" clId="Web-{20DDF325-A37A-4518-BA35-DD3E61CA5168}" dt="2023-06-01T16:35:01.167" v="804"/>
          <ac:spMkLst>
            <pc:docMk/>
            <pc:sldMk cId="2668799343" sldId="394"/>
            <ac:spMk id="14" creationId="{00000000-0000-0000-0000-000000000000}"/>
          </ac:spMkLst>
        </pc:spChg>
        <pc:spChg chg="mod">
          <ac:chgData name="Antoine Chance" userId="" providerId="" clId="Web-{20DDF325-A37A-4518-BA35-DD3E61CA5168}" dt="2023-06-01T16:17:12.524" v="689" actId="20577"/>
          <ac:spMkLst>
            <pc:docMk/>
            <pc:sldMk cId="2668799343" sldId="394"/>
            <ac:spMk id="16" creationId="{00000000-0000-0000-0000-000000000000}"/>
          </ac:spMkLst>
        </pc:spChg>
        <pc:spChg chg="del">
          <ac:chgData name="Antoine Chance" userId="" providerId="" clId="Web-{20DDF325-A37A-4518-BA35-DD3E61CA5168}" dt="2023-06-01T16:31:42.364" v="705"/>
          <ac:spMkLst>
            <pc:docMk/>
            <pc:sldMk cId="2668799343" sldId="394"/>
            <ac:spMk id="17" creationId="{00000000-0000-0000-0000-000000000000}"/>
          </ac:spMkLst>
        </pc:spChg>
        <pc:spChg chg="del mod">
          <ac:chgData name="Antoine Chance" userId="" providerId="" clId="Web-{20DDF325-A37A-4518-BA35-DD3E61CA5168}" dt="2023-06-01T16:31:16.285" v="700"/>
          <ac:spMkLst>
            <pc:docMk/>
            <pc:sldMk cId="2668799343" sldId="394"/>
            <ac:spMk id="20" creationId="{00000000-0000-0000-0000-000000000000}"/>
          </ac:spMkLst>
        </pc:spChg>
        <pc:spChg chg="del">
          <ac:chgData name="Antoine Chance" userId="" providerId="" clId="Web-{20DDF325-A37A-4518-BA35-DD3E61CA5168}" dt="2023-06-01T16:31:14.941" v="699"/>
          <ac:spMkLst>
            <pc:docMk/>
            <pc:sldMk cId="2668799343" sldId="394"/>
            <ac:spMk id="21" creationId="{00000000-0000-0000-0000-000000000000}"/>
          </ac:spMkLst>
        </pc:spChg>
        <pc:picChg chg="add mod ord">
          <ac:chgData name="Antoine Chance" userId="" providerId="" clId="Web-{20DDF325-A37A-4518-BA35-DD3E61CA5168}" dt="2023-06-01T16:31:07.394" v="696" actId="1076"/>
          <ac:picMkLst>
            <pc:docMk/>
            <pc:sldMk cId="2668799343" sldId="394"/>
            <ac:picMk id="5" creationId="{48F5F1E0-4F20-8B42-60F2-23211BB2D7D6}"/>
          </ac:picMkLst>
        </pc:picChg>
        <pc:picChg chg="add mod">
          <ac:chgData name="Antoine Chance" userId="" providerId="" clId="Web-{20DDF325-A37A-4518-BA35-DD3E61CA5168}" dt="2023-06-01T16:31:54.583" v="709" actId="1076"/>
          <ac:picMkLst>
            <pc:docMk/>
            <pc:sldMk cId="2668799343" sldId="394"/>
            <ac:picMk id="8" creationId="{02C87BD1-5E35-64A6-0AD3-F7EBE63D1C90}"/>
          </ac:picMkLst>
        </pc:picChg>
        <pc:picChg chg="del mod">
          <ac:chgData name="Antoine Chance" userId="" providerId="" clId="Web-{20DDF325-A37A-4518-BA35-DD3E61CA5168}" dt="2023-06-01T16:31:35.004" v="704"/>
          <ac:picMkLst>
            <pc:docMk/>
            <pc:sldMk cId="2668799343" sldId="394"/>
            <ac:picMk id="15" creationId="{00000000-0000-0000-0000-000000000000}"/>
          </ac:picMkLst>
        </pc:picChg>
        <pc:picChg chg="del">
          <ac:chgData name="Antoine Chance" userId="" providerId="" clId="Web-{20DDF325-A37A-4518-BA35-DD3E61CA5168}" dt="2023-06-01T16:31:10.956" v="697"/>
          <ac:picMkLst>
            <pc:docMk/>
            <pc:sldMk cId="2668799343" sldId="394"/>
            <ac:picMk id="18" creationId="{00000000-0000-0000-0000-000000000000}"/>
          </ac:picMkLst>
        </pc:picChg>
      </pc:sldChg>
      <pc:sldChg chg="addSp delSp modSp">
        <pc:chgData name="Antoine Chance" userId="" providerId="" clId="Web-{20DDF325-A37A-4518-BA35-DD3E61CA5168}" dt="2023-06-01T15:44:43.776" v="169" actId="20577"/>
        <pc:sldMkLst>
          <pc:docMk/>
          <pc:sldMk cId="3275561750" sldId="398"/>
        </pc:sldMkLst>
        <pc:spChg chg="mod">
          <ac:chgData name="Antoine Chance" userId="" providerId="" clId="Web-{20DDF325-A37A-4518-BA35-DD3E61CA5168}" dt="2023-06-01T15:44:43.776" v="169" actId="20577"/>
          <ac:spMkLst>
            <pc:docMk/>
            <pc:sldMk cId="3275561750" sldId="398"/>
            <ac:spMk id="2" creationId="{00000000-0000-0000-0000-000000000000}"/>
          </ac:spMkLst>
        </pc:spChg>
        <pc:picChg chg="add mod">
          <ac:chgData name="Antoine Chance" userId="" providerId="" clId="Web-{20DDF325-A37A-4518-BA35-DD3E61CA5168}" dt="2023-06-01T15:40:17.862" v="17" actId="1076"/>
          <ac:picMkLst>
            <pc:docMk/>
            <pc:sldMk cId="3275561750" sldId="398"/>
            <ac:picMk id="3" creationId="{CE8BBC13-B92C-53B7-35F3-C33A2082BEE3}"/>
          </ac:picMkLst>
        </pc:picChg>
        <pc:picChg chg="del">
          <ac:chgData name="Antoine Chance" userId="" providerId="" clId="Web-{20DDF325-A37A-4518-BA35-DD3E61CA5168}" dt="2023-06-01T15:39:11.203" v="0"/>
          <ac:picMkLst>
            <pc:docMk/>
            <pc:sldMk cId="3275561750" sldId="398"/>
            <ac:picMk id="7" creationId="{00000000-0000-0000-0000-000000000000}"/>
          </ac:picMkLst>
        </pc:picChg>
        <pc:picChg chg="del">
          <ac:chgData name="Antoine Chance" userId="" providerId="" clId="Web-{20DDF325-A37A-4518-BA35-DD3E61CA5168}" dt="2023-06-01T15:39:30.876" v="7"/>
          <ac:picMkLst>
            <pc:docMk/>
            <pc:sldMk cId="3275561750" sldId="398"/>
            <ac:picMk id="14" creationId="{7752DEF3-D467-4E13-99C0-5879AF66E669}"/>
          </ac:picMkLst>
        </pc:picChg>
        <pc:picChg chg="add mod">
          <ac:chgData name="Antoine Chance" userId="" providerId="" clId="Web-{20DDF325-A37A-4518-BA35-DD3E61CA5168}" dt="2023-06-01T15:40:17.893" v="18" actId="1076"/>
          <ac:picMkLst>
            <pc:docMk/>
            <pc:sldMk cId="3275561750" sldId="398"/>
            <ac:picMk id="15" creationId="{B9700FA1-3A33-1731-D912-6EBDDA36A0E8}"/>
          </ac:picMkLst>
        </pc:picChg>
      </pc:sldChg>
      <pc:sldChg chg="addSp delSp modSp">
        <pc:chgData name="Antoine Chance" userId="" providerId="" clId="Web-{20DDF325-A37A-4518-BA35-DD3E61CA5168}" dt="2023-06-01T16:14:04.518" v="676" actId="20577"/>
        <pc:sldMkLst>
          <pc:docMk/>
          <pc:sldMk cId="670837020" sldId="399"/>
        </pc:sldMkLst>
        <pc:spChg chg="mod">
          <ac:chgData name="Antoine Chance" userId="" providerId="" clId="Web-{20DDF325-A37A-4518-BA35-DD3E61CA5168}" dt="2023-06-01T16:14:04.518" v="676" actId="20577"/>
          <ac:spMkLst>
            <pc:docMk/>
            <pc:sldMk cId="670837020" sldId="399"/>
            <ac:spMk id="2" creationId="{00000000-0000-0000-0000-000000000000}"/>
          </ac:spMkLst>
        </pc:spChg>
        <pc:spChg chg="add mod">
          <ac:chgData name="Antoine Chance" userId="" providerId="" clId="Web-{20DDF325-A37A-4518-BA35-DD3E61CA5168}" dt="2023-06-01T15:55:44.984" v="508" actId="14100"/>
          <ac:spMkLst>
            <pc:docMk/>
            <pc:sldMk cId="670837020" sldId="399"/>
            <ac:spMk id="3" creationId="{3B2C7592-E07B-9FE7-46B9-F2CCF02D70F6}"/>
          </ac:spMkLst>
        </pc:spChg>
        <pc:spChg chg="mod">
          <ac:chgData name="Antoine Chance" userId="" providerId="" clId="Web-{20DDF325-A37A-4518-BA35-DD3E61CA5168}" dt="2023-06-01T15:54:27.966" v="430" actId="20577"/>
          <ac:spMkLst>
            <pc:docMk/>
            <pc:sldMk cId="670837020" sldId="399"/>
            <ac:spMk id="5" creationId="{00000000-0000-0000-0000-000000000000}"/>
          </ac:spMkLst>
        </pc:spChg>
        <pc:spChg chg="del">
          <ac:chgData name="Antoine Chance" userId="" providerId="" clId="Web-{20DDF325-A37A-4518-BA35-DD3E61CA5168}" dt="2023-06-01T15:44:55.714" v="171"/>
          <ac:spMkLst>
            <pc:docMk/>
            <pc:sldMk cId="670837020" sldId="399"/>
            <ac:spMk id="12" creationId="{00000000-0000-0000-0000-000000000000}"/>
          </ac:spMkLst>
        </pc:spChg>
        <pc:spChg chg="del">
          <ac:chgData name="Antoine Chance" userId="" providerId="" clId="Web-{20DDF325-A37A-4518-BA35-DD3E61CA5168}" dt="2023-06-01T15:44:53.479" v="170"/>
          <ac:spMkLst>
            <pc:docMk/>
            <pc:sldMk cId="670837020" sldId="399"/>
            <ac:spMk id="13" creationId="{00000000-0000-0000-0000-000000000000}"/>
          </ac:spMkLst>
        </pc:spChg>
        <pc:spChg chg="add mod">
          <ac:chgData name="Antoine Chance" userId="" providerId="" clId="Web-{20DDF325-A37A-4518-BA35-DD3E61CA5168}" dt="2023-06-01T16:11:24.295" v="674" actId="20577"/>
          <ac:spMkLst>
            <pc:docMk/>
            <pc:sldMk cId="670837020" sldId="399"/>
            <ac:spMk id="15" creationId="{29272DB0-C637-B410-0431-9F2C7BF3C0EC}"/>
          </ac:spMkLst>
        </pc:spChg>
        <pc:spChg chg="add mod">
          <ac:chgData name="Antoine Chance" userId="" providerId="" clId="Web-{20DDF325-A37A-4518-BA35-DD3E61CA5168}" dt="2023-06-01T16:00:14.727" v="562" actId="1076"/>
          <ac:spMkLst>
            <pc:docMk/>
            <pc:sldMk cId="670837020" sldId="399"/>
            <ac:spMk id="16" creationId="{0E192594-06DA-2D95-D3BF-D6225F236352}"/>
          </ac:spMkLst>
        </pc:spChg>
        <pc:spChg chg="add mod">
          <ac:chgData name="Antoine Chance" userId="" providerId="" clId="Web-{20DDF325-A37A-4518-BA35-DD3E61CA5168}" dt="2023-06-01T16:00:57.525" v="575" actId="20577"/>
          <ac:spMkLst>
            <pc:docMk/>
            <pc:sldMk cId="670837020" sldId="399"/>
            <ac:spMk id="18" creationId="{CFDB9634-4EE5-C6BD-F2CA-E55B5C840F0A}"/>
          </ac:spMkLst>
        </pc:spChg>
        <pc:graphicFrameChg chg="mod modGraphic">
          <ac:chgData name="Antoine Chance" userId="" providerId="" clId="Web-{20DDF325-A37A-4518-BA35-DD3E61CA5168}" dt="2023-06-01T16:10:11.214" v="672"/>
          <ac:graphicFrameMkLst>
            <pc:docMk/>
            <pc:sldMk cId="670837020" sldId="399"/>
            <ac:graphicFrameMk id="7" creationId="{00000000-0000-0000-0000-000000000000}"/>
          </ac:graphicFrameMkLst>
        </pc:graphicFrameChg>
        <pc:picChg chg="add del mod">
          <ac:chgData name="Antoine Chance" userId="" providerId="" clId="Web-{20DDF325-A37A-4518-BA35-DD3E61CA5168}" dt="2023-06-01T15:52:21.915" v="329"/>
          <ac:picMkLst>
            <pc:docMk/>
            <pc:sldMk cId="670837020" sldId="399"/>
            <ac:picMk id="6" creationId="{19A1C9FD-07F1-0488-917E-CF43F5A61F1F}"/>
          </ac:picMkLst>
        </pc:picChg>
        <pc:picChg chg="add mod">
          <ac:chgData name="Antoine Chance" userId="" providerId="" clId="Web-{20DDF325-A37A-4518-BA35-DD3E61CA5168}" dt="2023-06-01T16:00:36.962" v="569" actId="14100"/>
          <ac:picMkLst>
            <pc:docMk/>
            <pc:sldMk cId="670837020" sldId="399"/>
            <ac:picMk id="8" creationId="{E309892F-A737-7697-F08F-6AB4113A15CC}"/>
          </ac:picMkLst>
        </pc:picChg>
        <pc:picChg chg="del">
          <ac:chgData name="Antoine Chance" userId="" providerId="" clId="Web-{20DDF325-A37A-4518-BA35-DD3E61CA5168}" dt="2023-06-01T15:59:01.850" v="514"/>
          <ac:picMkLst>
            <pc:docMk/>
            <pc:sldMk cId="670837020" sldId="399"/>
            <ac:picMk id="9" creationId="{00000000-0000-0000-0000-000000000000}"/>
          </ac:picMkLst>
        </pc:picChg>
        <pc:picChg chg="del">
          <ac:chgData name="Antoine Chance" userId="" providerId="" clId="Web-{20DDF325-A37A-4518-BA35-DD3E61CA5168}" dt="2023-06-01T15:56:12.829" v="509"/>
          <ac:picMkLst>
            <pc:docMk/>
            <pc:sldMk cId="670837020" sldId="399"/>
            <ac:picMk id="10" creationId="{00000000-0000-0000-0000-000000000000}"/>
          </ac:picMkLst>
        </pc:picChg>
        <pc:picChg chg="del">
          <ac:chgData name="Antoine Chance" userId="" providerId="" clId="Web-{20DDF325-A37A-4518-BA35-DD3E61CA5168}" dt="2023-06-01T16:00:16.524" v="563"/>
          <ac:picMkLst>
            <pc:docMk/>
            <pc:sldMk cId="670837020" sldId="399"/>
            <ac:picMk id="11" creationId="{00000000-0000-0000-0000-000000000000}"/>
          </ac:picMkLst>
        </pc:picChg>
        <pc:picChg chg="add mod">
          <ac:chgData name="Antoine Chance" userId="" providerId="" clId="Web-{20DDF325-A37A-4518-BA35-DD3E61CA5168}" dt="2023-06-01T16:00:43.618" v="570" actId="14100"/>
          <ac:picMkLst>
            <pc:docMk/>
            <pc:sldMk cId="670837020" sldId="399"/>
            <ac:picMk id="14" creationId="{60C7E0F7-DB41-182D-1FC0-989054B78084}"/>
          </ac:picMkLst>
        </pc:picChg>
        <pc:picChg chg="add mod">
          <ac:chgData name="Antoine Chance" userId="" providerId="" clId="Web-{20DDF325-A37A-4518-BA35-DD3E61CA5168}" dt="2023-06-01T16:00:46.728" v="571" actId="14100"/>
          <ac:picMkLst>
            <pc:docMk/>
            <pc:sldMk cId="670837020" sldId="399"/>
            <ac:picMk id="17" creationId="{C7C05D13-DFD4-8AE8-5CEF-0F00ECCEBA79}"/>
          </ac:picMkLst>
        </pc:picChg>
      </pc:sldChg>
      <pc:sldChg chg="add replId">
        <pc:chgData name="Antoine Chance" userId="" providerId="" clId="Web-{20DDF325-A37A-4518-BA35-DD3E61CA5168}" dt="2023-06-01T15:46:55.249" v="192"/>
        <pc:sldMkLst>
          <pc:docMk/>
          <pc:sldMk cId="781255258" sldId="41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28/11/2024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28/11/2024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76250" y="1277938"/>
            <a:ext cx="61468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8380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160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8839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3148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702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94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025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022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85921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95879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701609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2576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69287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77881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37968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1812300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417187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3948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2104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25" y="55061"/>
            <a:ext cx="11959688" cy="503420"/>
          </a:xfrm>
        </p:spPr>
        <p:txBody>
          <a:bodyPr>
            <a:noAutofit/>
          </a:bodyPr>
          <a:lstStyle>
            <a:lvl1pPr algn="l">
              <a:defRPr sz="3733"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12192000" cy="5191431"/>
          </a:xfrm>
        </p:spPr>
        <p:txBody>
          <a:bodyPr/>
          <a:lstStyle>
            <a:lvl1pPr marL="357708" indent="-357708">
              <a:lnSpc>
                <a:spcPct val="100000"/>
              </a:lnSpc>
              <a:defRPr sz="2667"/>
            </a:lvl1pPr>
            <a:lvl2pPr marL="715415" indent="-357708">
              <a:buFont typeface="Arial" panose="020B0604020202020204" pitchFamily="34" charset="0"/>
              <a:buChar char="–"/>
              <a:defRPr sz="2133"/>
            </a:lvl2pPr>
            <a:lvl3pPr marL="1096406" indent="-380990">
              <a:buFont typeface="Arial" panose="020B0604020202020204" pitchFamily="34" charset="0"/>
              <a:buChar char="."/>
              <a:tabLst/>
              <a:defRPr sz="1733"/>
            </a:lvl3pPr>
            <a:lvl4pPr marL="1389853" indent="0">
              <a:buFontTx/>
              <a:buNone/>
              <a:defRPr sz="1067"/>
            </a:lvl4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CA7DB3D-BD46-7D7E-9D54-2F99A811DF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4" y="6624509"/>
            <a:ext cx="1273789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0AC6D95-49FB-B603-9408-22144C92F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0008" y="6625439"/>
            <a:ext cx="5351133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ADBFD62-BFFE-6634-0944-95BF8366C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6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9116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552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72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22331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56646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45706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266011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07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99" r:id="rId5"/>
    <p:sldLayoutId id="2147483800" r:id="rId6"/>
    <p:sldLayoutId id="2147483802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330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8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 userDrawn="1"/>
        </p:nvSpPr>
        <p:spPr>
          <a:xfrm>
            <a:off x="3762098" y="140676"/>
            <a:ext cx="1154339" cy="18821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Antoine CHANCE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 userDrawn="1"/>
        </p:nvSpPr>
        <p:spPr>
          <a:xfrm>
            <a:off x="1005333" y="124587"/>
            <a:ext cx="2869981" cy="20430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Other Science Opportunities at the FCC-</a:t>
            </a:r>
            <a:r>
              <a:rPr lang="en-US" sz="900" dirty="0" err="1" smtClean="0">
                <a:solidFill>
                  <a:schemeClr val="bg1"/>
                </a:solidFill>
              </a:rPr>
              <a:t>ee</a:t>
            </a:r>
            <a:r>
              <a:rPr lang="en-US" sz="900" dirty="0" smtClean="0">
                <a:solidFill>
                  <a:schemeClr val="bg1"/>
                </a:solidFill>
              </a:rPr>
              <a:t> 27/11/24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6640" y="60000"/>
            <a:ext cx="754834" cy="360000"/>
          </a:xfrm>
          <a:prstGeom prst="rect">
            <a:avLst/>
          </a:prstGeom>
        </p:spPr>
      </p:pic>
      <p:sp>
        <p:nvSpPr>
          <p:cNvPr id="19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 userDrawn="1"/>
        </p:nvSpPr>
        <p:spPr>
          <a:xfrm>
            <a:off x="7004545" y="116188"/>
            <a:ext cx="3236735" cy="16945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Booster capabilities including for light source applications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7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80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gitlab.cern.ch/acc-models/fcc/fcc-ee-heb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cc-models/fcc/fcc-ee-heb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cc-models/fcc/fcc-ee-heb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cc-models/fcc/fcc-ee-heb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81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0.png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hyperlink" Target="https://indico.cern.ch/event/1463503/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Booster capabilities including for light source applications</a:t>
            </a:r>
            <a:endParaRPr lang="fr-FR" sz="3200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90400" y="4034785"/>
            <a:ext cx="11017800" cy="1821503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sz="2200" dirty="0" smtClean="0"/>
              <a:t>A. Chance</a:t>
            </a:r>
            <a:r>
              <a:rPr lang="fr-FR" sz="2200" dirty="0"/>
              <a:t>, B. Dalena, </a:t>
            </a:r>
            <a:r>
              <a:rPr lang="fr-FR" sz="2200" dirty="0" smtClean="0"/>
              <a:t>Q. Bruant (CEA), </a:t>
            </a:r>
            <a:r>
              <a:rPr lang="fr-FR" sz="2200" dirty="0"/>
              <a:t>A Ghribi (</a:t>
            </a:r>
            <a:r>
              <a:rPr lang="fr-FR" sz="2200" dirty="0" smtClean="0"/>
              <a:t>CNRS)</a:t>
            </a:r>
          </a:p>
          <a:p>
            <a:r>
              <a:rPr lang="fr-FR" sz="2200" dirty="0" smtClean="0"/>
              <a:t> A</a:t>
            </a:r>
            <a:r>
              <a:rPr lang="fr-FR" sz="2200" dirty="0"/>
              <a:t>. Mashal (IPM), M. </a:t>
            </a:r>
            <a:r>
              <a:rPr lang="fr-FR" sz="2200" dirty="0" err="1" smtClean="0"/>
              <a:t>Migliorati</a:t>
            </a:r>
            <a:r>
              <a:rPr lang="fr-FR" sz="2200" dirty="0" smtClean="0"/>
              <a:t> </a:t>
            </a:r>
            <a:r>
              <a:rPr lang="fr-FR" sz="2200" dirty="0"/>
              <a:t>(</a:t>
            </a:r>
            <a:r>
              <a:rPr lang="fr-FR" sz="2200" dirty="0" err="1"/>
              <a:t>UniRoma</a:t>
            </a:r>
            <a:r>
              <a:rPr lang="fr-FR" sz="2200" dirty="0"/>
              <a:t>), A. </a:t>
            </a:r>
            <a:r>
              <a:rPr lang="fr-FR" sz="2200" dirty="0" err="1"/>
              <a:t>Rajabi</a:t>
            </a:r>
            <a:r>
              <a:rPr lang="fr-FR" sz="2200" dirty="0"/>
              <a:t> (DESY)</a:t>
            </a:r>
          </a:p>
          <a:p>
            <a:r>
              <a:rPr lang="fr-FR" sz="2200" dirty="0" smtClean="0"/>
              <a:t>F</a:t>
            </a:r>
            <a:r>
              <a:rPr lang="fr-FR" sz="2200" dirty="0"/>
              <a:t>. Zimmermann (CERN)</a:t>
            </a:r>
          </a:p>
          <a:p>
            <a:endParaRPr lang="fr-FR" dirty="0"/>
          </a:p>
          <a:p>
            <a:r>
              <a:rPr lang="fr-FR" sz="1700" dirty="0" err="1"/>
              <a:t>Thanks</a:t>
            </a:r>
            <a:r>
              <a:rPr lang="fr-FR" sz="1700" dirty="0"/>
              <a:t> to:</a:t>
            </a:r>
          </a:p>
          <a:p>
            <a:r>
              <a:rPr lang="fr-FR" sz="1700" dirty="0"/>
              <a:t>B. </a:t>
            </a:r>
            <a:r>
              <a:rPr lang="fr-FR" sz="1700" dirty="0" err="1"/>
              <a:t>Haerer</a:t>
            </a:r>
            <a:r>
              <a:rPr lang="fr-FR" sz="1700" dirty="0"/>
              <a:t>, L. Van </a:t>
            </a:r>
            <a:r>
              <a:rPr lang="fr-FR" sz="1700" dirty="0" err="1"/>
              <a:t>Riesen-Haupt</a:t>
            </a:r>
            <a:r>
              <a:rPr lang="fr-FR" sz="1700" dirty="0"/>
              <a:t>, T. Charles, R. Tomas, T. </a:t>
            </a:r>
            <a:r>
              <a:rPr lang="fr-FR" sz="1700" dirty="0" err="1"/>
              <a:t>Persson</a:t>
            </a:r>
            <a:r>
              <a:rPr lang="fr-FR" sz="1700" dirty="0" smtClean="0"/>
              <a:t>,</a:t>
            </a:r>
            <a:r>
              <a:rPr lang="fr-FR" sz="1700" dirty="0"/>
              <a:t> </a:t>
            </a:r>
            <a:r>
              <a:rPr lang="fr-FR" sz="1700" dirty="0" smtClean="0"/>
              <a:t> </a:t>
            </a:r>
            <a:r>
              <a:rPr lang="fr-FR" sz="1700" dirty="0"/>
              <a:t>F. </a:t>
            </a:r>
            <a:r>
              <a:rPr lang="fr-FR" sz="1700" dirty="0" err="1"/>
              <a:t>Antoniou</a:t>
            </a:r>
            <a:r>
              <a:rPr lang="fr-FR" sz="1700" dirty="0"/>
              <a:t>, O. </a:t>
            </a:r>
            <a:r>
              <a:rPr lang="fr-FR" sz="1700" dirty="0" err="1"/>
              <a:t>Etisken</a:t>
            </a:r>
            <a:r>
              <a:rPr lang="fr-FR" sz="1700" dirty="0"/>
              <a:t>, M. </a:t>
            </a:r>
            <a:r>
              <a:rPr lang="fr-FR" sz="1700" dirty="0" err="1"/>
              <a:t>Zampetakis</a:t>
            </a:r>
            <a:r>
              <a:rPr lang="fr-FR" sz="1700" dirty="0"/>
              <a:t>, S. </a:t>
            </a:r>
            <a:r>
              <a:rPr lang="fr-FR" sz="1700" dirty="0" err="1"/>
              <a:t>Bettoni</a:t>
            </a:r>
            <a:r>
              <a:rPr lang="fr-FR" sz="1700" dirty="0"/>
              <a:t>, M. Hofer, F. Carlier, </a:t>
            </a:r>
            <a:r>
              <a:rPr lang="fr-FR" sz="1700" dirty="0" smtClean="0"/>
              <a:t>B</a:t>
            </a:r>
            <a:r>
              <a:rPr lang="fr-FR" sz="1700" dirty="0"/>
              <a:t>. </a:t>
            </a:r>
            <a:r>
              <a:rPr lang="fr-FR" sz="1700" dirty="0" err="1"/>
              <a:t>Holzer</a:t>
            </a:r>
            <a:r>
              <a:rPr lang="fr-FR" sz="1700" dirty="0"/>
              <a:t>, A. Franchi, A. Latina, K. Oide, </a:t>
            </a:r>
            <a:r>
              <a:rPr lang="fr-FR" sz="1800" dirty="0"/>
              <a:t>T. </a:t>
            </a:r>
            <a:r>
              <a:rPr lang="fr-FR" sz="1800" dirty="0" smtClean="0"/>
              <a:t>Raubenheimer</a:t>
            </a:r>
            <a:endParaRPr lang="fr-FR" sz="1700" dirty="0"/>
          </a:p>
          <a:p>
            <a:endParaRPr lang="fr-FR" dirty="0"/>
          </a:p>
        </p:txBody>
      </p:sp>
      <p:pic>
        <p:nvPicPr>
          <p:cNvPr id="14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839" y="5856288"/>
            <a:ext cx="7116761" cy="8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590400" y="1872798"/>
            <a:ext cx="11017800" cy="279878"/>
          </a:xfrm>
        </p:spPr>
        <p:txBody>
          <a:bodyPr/>
          <a:lstStyle/>
          <a:p>
            <a:r>
              <a:rPr lang="fr-FR" dirty="0"/>
              <a:t>Total </a:t>
            </a:r>
            <a:r>
              <a:rPr lang="fr-FR" dirty="0" err="1"/>
              <a:t>cycling</a:t>
            </a:r>
            <a:r>
              <a:rPr lang="fr-FR" dirty="0"/>
              <a:t>: </a:t>
            </a:r>
            <a:r>
              <a:rPr lang="fr-FR" dirty="0" smtClean="0"/>
              <a:t>0.706 (</a:t>
            </a:r>
            <a:r>
              <a:rPr lang="fr-FR" dirty="0" err="1" smtClean="0"/>
              <a:t>ramp</a:t>
            </a:r>
            <a:r>
              <a:rPr lang="fr-FR" dirty="0" smtClean="0"/>
              <a:t>-up) </a:t>
            </a:r>
            <a:r>
              <a:rPr lang="fr-FR" dirty="0"/>
              <a:t>+</a:t>
            </a:r>
            <a:r>
              <a:rPr lang="fr-FR" dirty="0" smtClean="0"/>
              <a:t>0.1 (flat-top) </a:t>
            </a:r>
            <a:r>
              <a:rPr lang="fr-FR" dirty="0"/>
              <a:t>+ 0.334 </a:t>
            </a:r>
            <a:r>
              <a:rPr lang="fr-FR" dirty="0" smtClean="0"/>
              <a:t>(</a:t>
            </a:r>
            <a:r>
              <a:rPr lang="fr-FR" dirty="0" err="1" smtClean="0"/>
              <a:t>ramp</a:t>
            </a:r>
            <a:r>
              <a:rPr lang="fr-FR" dirty="0" smtClean="0"/>
              <a:t>-down) = 1.14 </a:t>
            </a:r>
            <a:r>
              <a:rPr lang="fr-FR" dirty="0"/>
              <a:t>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Baseline (no accumulation)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4294967295"/>
          </p:nvPr>
        </p:nvSpPr>
        <p:spPr>
          <a:xfrm>
            <a:off x="5990399" y="2327275"/>
            <a:ext cx="6201601" cy="4292600"/>
          </a:xfrm>
        </p:spPr>
        <p:txBody>
          <a:bodyPr/>
          <a:lstStyle/>
          <a:p>
            <a:r>
              <a:rPr lang="fr-FR" dirty="0" err="1"/>
              <a:t>We</a:t>
            </a:r>
            <a:r>
              <a:rPr lang="fr-FR" dirty="0"/>
              <a:t> use the double </a:t>
            </a:r>
            <a:r>
              <a:rPr lang="fr-FR" dirty="0" err="1"/>
              <a:t>parabolic</a:t>
            </a:r>
            <a:r>
              <a:rPr lang="fr-FR" dirty="0"/>
              <a:t> </a:t>
            </a:r>
            <a:r>
              <a:rPr lang="fr-FR" dirty="0" err="1"/>
              <a:t>ramp</a:t>
            </a:r>
            <a:r>
              <a:rPr lang="fr-FR" dirty="0"/>
              <a:t> +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overshoot</a:t>
            </a:r>
            <a:r>
              <a:rPr lang="fr-FR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Adiabatic </a:t>
            </a:r>
            <a:r>
              <a:rPr lang="en-US" dirty="0"/>
              <a:t>start of the ramp (5% of initial energy </a:t>
            </a:r>
            <a:r>
              <a:rPr lang="en-US" dirty="0" smtClean="0"/>
              <a:t>gain)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Steep </a:t>
            </a:r>
            <a:r>
              <a:rPr lang="en-US" dirty="0"/>
              <a:t>linear energy ramp in the </a:t>
            </a:r>
            <a:r>
              <a:rPr lang="en-US" dirty="0" smtClean="0"/>
              <a:t>middle (80 GeV/s)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Adiabatic </a:t>
            </a:r>
            <a:r>
              <a:rPr lang="en-US" dirty="0"/>
              <a:t>approach of the flat top energy </a:t>
            </a:r>
            <a:r>
              <a:rPr lang="en-US" dirty="0" smtClean="0"/>
              <a:t>(80</a:t>
            </a:r>
            <a:r>
              <a:rPr lang="en-US" dirty="0"/>
              <a:t>% of total gain</a:t>
            </a:r>
            <a:r>
              <a:rPr lang="en-US" dirty="0" smtClean="0"/>
              <a:t>)</a:t>
            </a:r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Linac</a:t>
            </a:r>
            <a:r>
              <a:rPr lang="en-GB" dirty="0" smtClean="0"/>
              <a:t> alone: Initial beam parameters: 10 µm x 10 µm x 1e-3</a:t>
            </a:r>
          </a:p>
          <a:p>
            <a:pPr marL="609742" lvl="1" indent="-285750"/>
            <a:r>
              <a:rPr lang="en-GB" dirty="0" smtClean="0"/>
              <a:t>Hor. Emittance</a:t>
            </a:r>
            <a:r>
              <a:rPr lang="en-GB" dirty="0"/>
              <a:t>: </a:t>
            </a:r>
            <a:r>
              <a:rPr lang="en-GB" b="1" dirty="0" smtClean="0">
                <a:solidFill>
                  <a:srgbClr val="00B050"/>
                </a:solidFill>
              </a:rPr>
              <a:t>0.122 nm</a:t>
            </a:r>
          </a:p>
          <a:p>
            <a:pPr marL="609742" lvl="1" indent="-285750"/>
            <a:r>
              <a:rPr lang="en-GB" dirty="0" smtClean="0"/>
              <a:t>Vert. </a:t>
            </a:r>
            <a:r>
              <a:rPr lang="en-GB" dirty="0"/>
              <a:t>Emittance: </a:t>
            </a:r>
            <a:r>
              <a:rPr lang="en-GB" b="1" dirty="0" smtClean="0">
                <a:solidFill>
                  <a:srgbClr val="FF0000"/>
                </a:solidFill>
              </a:rPr>
              <a:t>30.0 pm</a:t>
            </a:r>
          </a:p>
          <a:p>
            <a:pPr marL="609742" lvl="1" indent="-285750"/>
            <a:r>
              <a:rPr lang="en-GB" dirty="0"/>
              <a:t>Energy spread: </a:t>
            </a:r>
            <a:r>
              <a:rPr lang="en-GB" b="1" dirty="0" smtClean="0">
                <a:solidFill>
                  <a:srgbClr val="00B050"/>
                </a:solidFill>
              </a:rPr>
              <a:t>0.387e-3</a:t>
            </a:r>
            <a:endParaRPr lang="fr-FR" b="1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High-energy DR: Initial </a:t>
            </a:r>
            <a:r>
              <a:rPr lang="en-GB" dirty="0"/>
              <a:t>beam parameters: </a:t>
            </a:r>
            <a:r>
              <a:rPr lang="en-GB" dirty="0" smtClean="0"/>
              <a:t>20 </a:t>
            </a:r>
            <a:r>
              <a:rPr lang="en-GB" dirty="0"/>
              <a:t>µm x 2</a:t>
            </a:r>
            <a:r>
              <a:rPr lang="en-GB" dirty="0" smtClean="0"/>
              <a:t> </a:t>
            </a:r>
            <a:r>
              <a:rPr lang="en-GB" dirty="0"/>
              <a:t>µm x 1e-3</a:t>
            </a:r>
          </a:p>
          <a:p>
            <a:pPr marL="609742" lvl="1" indent="-285750"/>
            <a:r>
              <a:rPr lang="en-GB" dirty="0"/>
              <a:t>Hor. Emittance: </a:t>
            </a:r>
            <a:r>
              <a:rPr lang="en-GB" b="1" dirty="0" smtClean="0">
                <a:solidFill>
                  <a:srgbClr val="00B050"/>
                </a:solidFill>
              </a:rPr>
              <a:t>0.159 </a:t>
            </a:r>
            <a:r>
              <a:rPr lang="en-GB" b="1" dirty="0">
                <a:solidFill>
                  <a:srgbClr val="00B050"/>
                </a:solidFill>
              </a:rPr>
              <a:t>nm</a:t>
            </a:r>
          </a:p>
          <a:p>
            <a:pPr marL="609742" lvl="1" indent="-285750"/>
            <a:r>
              <a:rPr lang="en-GB" dirty="0"/>
              <a:t>Vert. Emittance: </a:t>
            </a:r>
            <a:r>
              <a:rPr lang="en-GB" b="1" dirty="0" smtClean="0">
                <a:solidFill>
                  <a:srgbClr val="7030A0"/>
                </a:solidFill>
              </a:rPr>
              <a:t>6.12 </a:t>
            </a:r>
            <a:r>
              <a:rPr lang="en-GB" b="1" dirty="0">
                <a:solidFill>
                  <a:srgbClr val="7030A0"/>
                </a:solidFill>
              </a:rPr>
              <a:t>pm</a:t>
            </a:r>
          </a:p>
          <a:p>
            <a:pPr marL="609742" lvl="1" indent="-285750"/>
            <a:r>
              <a:rPr lang="en-GB" dirty="0" smtClean="0"/>
              <a:t>Energy </a:t>
            </a:r>
            <a:r>
              <a:rPr lang="en-GB" dirty="0"/>
              <a:t>spread: </a:t>
            </a:r>
            <a:r>
              <a:rPr lang="en-GB" b="1" dirty="0" smtClean="0">
                <a:solidFill>
                  <a:srgbClr val="00B050"/>
                </a:solidFill>
              </a:rPr>
              <a:t>0.387e-3</a:t>
            </a:r>
            <a:endParaRPr lang="en-GB" b="1" dirty="0">
              <a:solidFill>
                <a:srgbClr val="00B050"/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0" y="2327328"/>
            <a:ext cx="5399999" cy="418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2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590400" y="1872798"/>
            <a:ext cx="11017800" cy="279878"/>
          </a:xfrm>
        </p:spPr>
        <p:txBody>
          <a:bodyPr/>
          <a:lstStyle/>
          <a:p>
            <a:r>
              <a:rPr lang="fr-FR" dirty="0"/>
              <a:t>Total </a:t>
            </a:r>
            <a:r>
              <a:rPr lang="fr-FR" dirty="0" err="1"/>
              <a:t>cycling</a:t>
            </a:r>
            <a:r>
              <a:rPr lang="fr-FR" dirty="0"/>
              <a:t>: </a:t>
            </a:r>
            <a:r>
              <a:rPr lang="fr-FR" dirty="0" smtClean="0"/>
              <a:t>0.706 (</a:t>
            </a:r>
            <a:r>
              <a:rPr lang="fr-FR" dirty="0" err="1" smtClean="0"/>
              <a:t>ramp</a:t>
            </a:r>
            <a:r>
              <a:rPr lang="fr-FR" dirty="0" smtClean="0"/>
              <a:t>-up) </a:t>
            </a:r>
            <a:r>
              <a:rPr lang="fr-FR" dirty="0"/>
              <a:t>+</a:t>
            </a:r>
            <a:r>
              <a:rPr lang="fr-FR" dirty="0" smtClean="0"/>
              <a:t>0.1 (flat-top) </a:t>
            </a:r>
            <a:r>
              <a:rPr lang="fr-FR" dirty="0"/>
              <a:t>+ 0.334 </a:t>
            </a:r>
            <a:r>
              <a:rPr lang="fr-FR" dirty="0" smtClean="0"/>
              <a:t>(</a:t>
            </a:r>
            <a:r>
              <a:rPr lang="fr-FR" dirty="0" err="1" smtClean="0"/>
              <a:t>ramp</a:t>
            </a:r>
            <a:r>
              <a:rPr lang="fr-FR" dirty="0" smtClean="0"/>
              <a:t>-down) = 1.14 </a:t>
            </a:r>
            <a:r>
              <a:rPr lang="fr-FR" dirty="0"/>
              <a:t>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err="1" smtClean="0"/>
              <a:t>Wiggler</a:t>
            </a:r>
            <a:r>
              <a:rPr lang="fr-FR" dirty="0"/>
              <a:t>: I</a:t>
            </a:r>
            <a:r>
              <a:rPr lang="fr-FR" baseline="-25000" dirty="0"/>
              <a:t>2</a:t>
            </a:r>
            <a:r>
              <a:rPr lang="fr-FR" dirty="0"/>
              <a:t> </a:t>
            </a:r>
            <a:r>
              <a:rPr lang="fr-FR" dirty="0" smtClean="0"/>
              <a:t>0.59 mm</a:t>
            </a:r>
            <a:r>
              <a:rPr lang="fr-FR" baseline="30000" dirty="0" smtClean="0"/>
              <a:t>-1</a:t>
            </a: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2.43 mm</a:t>
            </a:r>
            <a:r>
              <a:rPr lang="fr-FR" baseline="30000" dirty="0" smtClean="0"/>
              <a:t>-1</a:t>
            </a:r>
            <a:r>
              <a:rPr lang="fr-FR" dirty="0" smtClean="0"/>
              <a:t> @20 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4294967295"/>
          </p:nvPr>
        </p:nvSpPr>
        <p:spPr>
          <a:xfrm>
            <a:off x="5990399" y="2327275"/>
            <a:ext cx="6201601" cy="4292600"/>
          </a:xfrm>
        </p:spPr>
        <p:txBody>
          <a:bodyPr/>
          <a:lstStyle/>
          <a:p>
            <a:r>
              <a:rPr lang="fr-FR" dirty="0" err="1"/>
              <a:t>We</a:t>
            </a:r>
            <a:r>
              <a:rPr lang="fr-FR" dirty="0"/>
              <a:t> use the double </a:t>
            </a:r>
            <a:r>
              <a:rPr lang="fr-FR" dirty="0" err="1"/>
              <a:t>parabolic</a:t>
            </a:r>
            <a:r>
              <a:rPr lang="fr-FR" dirty="0"/>
              <a:t> </a:t>
            </a:r>
            <a:r>
              <a:rPr lang="fr-FR" dirty="0" err="1"/>
              <a:t>ramp</a:t>
            </a:r>
            <a:r>
              <a:rPr lang="fr-FR" dirty="0"/>
              <a:t> +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overshoot</a:t>
            </a:r>
            <a:r>
              <a:rPr lang="fr-FR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Adiabatic </a:t>
            </a:r>
            <a:r>
              <a:rPr lang="en-US" dirty="0"/>
              <a:t>start of the ramp (5% of initial energy </a:t>
            </a:r>
            <a:r>
              <a:rPr lang="en-US" dirty="0" smtClean="0"/>
              <a:t>gain)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Steep </a:t>
            </a:r>
            <a:r>
              <a:rPr lang="en-US" dirty="0"/>
              <a:t>linear energy ramp in the </a:t>
            </a:r>
            <a:r>
              <a:rPr lang="en-US" dirty="0" smtClean="0"/>
              <a:t>middle (80 GeV/s)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Adiabatic </a:t>
            </a:r>
            <a:r>
              <a:rPr lang="en-US" dirty="0"/>
              <a:t>approach of the flat top energy </a:t>
            </a:r>
            <a:r>
              <a:rPr lang="en-US" dirty="0" smtClean="0"/>
              <a:t>(80</a:t>
            </a:r>
            <a:r>
              <a:rPr lang="en-US" dirty="0"/>
              <a:t>% of total gain</a:t>
            </a:r>
            <a:r>
              <a:rPr lang="en-US" dirty="0" smtClean="0"/>
              <a:t>)</a:t>
            </a:r>
          </a:p>
          <a:p>
            <a:r>
              <a:rPr lang="fr-FR" b="1" dirty="0" err="1" smtClean="0">
                <a:solidFill>
                  <a:srgbClr val="0000FF"/>
                </a:solidFill>
              </a:rPr>
              <a:t>Wiggler</a:t>
            </a:r>
            <a:r>
              <a:rPr lang="fr-FR" b="1" dirty="0" smtClean="0">
                <a:solidFill>
                  <a:srgbClr val="0000FF"/>
                </a:solidFill>
              </a:rPr>
              <a:t> 4.925 m, </a:t>
            </a:r>
            <a:r>
              <a:rPr lang="fr-FR" b="1" dirty="0" err="1" smtClean="0">
                <a:solidFill>
                  <a:srgbClr val="0000FF"/>
                </a:solidFill>
              </a:rPr>
              <a:t>B</a:t>
            </a:r>
            <a:r>
              <a:rPr lang="fr-FR" b="1" baseline="-25000" dirty="0" err="1" smtClean="0">
                <a:solidFill>
                  <a:srgbClr val="0000FF"/>
                </a:solidFill>
              </a:rPr>
              <a:t>gap</a:t>
            </a:r>
            <a:r>
              <a:rPr lang="fr-FR" b="1" dirty="0" smtClean="0">
                <a:solidFill>
                  <a:srgbClr val="0000FF"/>
                </a:solidFill>
              </a:rPr>
              <a:t>=1.45 T, </a:t>
            </a:r>
            <a:r>
              <a:rPr lang="fr-FR" b="1" dirty="0" err="1" smtClean="0">
                <a:solidFill>
                  <a:srgbClr val="0000FF"/>
                </a:solidFill>
              </a:rPr>
              <a:t>L</a:t>
            </a:r>
            <a:r>
              <a:rPr lang="fr-FR" b="1" baseline="-25000" dirty="0" err="1" smtClean="0">
                <a:solidFill>
                  <a:srgbClr val="0000FF"/>
                </a:solidFill>
              </a:rPr>
              <a:t>pole</a:t>
            </a:r>
            <a:r>
              <a:rPr lang="fr-FR" b="1" dirty="0" smtClean="0">
                <a:solidFill>
                  <a:srgbClr val="0000FF"/>
                </a:solidFill>
              </a:rPr>
              <a:t>=9.5 cm, </a:t>
            </a:r>
            <a:r>
              <a:rPr lang="fr-FR" b="1" dirty="0" err="1" smtClean="0">
                <a:solidFill>
                  <a:srgbClr val="0000FF"/>
                </a:solidFill>
              </a:rPr>
              <a:t>L</a:t>
            </a:r>
            <a:r>
              <a:rPr lang="fr-FR" b="1" baseline="-25000" dirty="0" err="1" smtClean="0">
                <a:solidFill>
                  <a:srgbClr val="0000FF"/>
                </a:solidFill>
              </a:rPr>
              <a:t>gap</a:t>
            </a:r>
            <a:r>
              <a:rPr lang="fr-FR" b="1" dirty="0" smtClean="0">
                <a:solidFill>
                  <a:srgbClr val="0000FF"/>
                </a:solidFill>
              </a:rPr>
              <a:t>=2cm, 43 </a:t>
            </a:r>
            <a:r>
              <a:rPr lang="fr-FR" b="1" dirty="0" err="1" smtClean="0">
                <a:solidFill>
                  <a:srgbClr val="0000FF"/>
                </a:solidFill>
              </a:rPr>
              <a:t>poles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Linac</a:t>
            </a:r>
            <a:r>
              <a:rPr lang="en-GB" dirty="0" smtClean="0"/>
              <a:t> alone: Initial beam parameters: 10 µm x 10 µm x 1e-3</a:t>
            </a:r>
          </a:p>
          <a:p>
            <a:pPr marL="609742" lvl="1" indent="-285750"/>
            <a:r>
              <a:rPr lang="en-GB" dirty="0" smtClean="0"/>
              <a:t>Hor. Emittance</a:t>
            </a:r>
            <a:r>
              <a:rPr lang="en-GB" dirty="0"/>
              <a:t>: </a:t>
            </a:r>
            <a:r>
              <a:rPr lang="en-GB" b="1" dirty="0" smtClean="0">
                <a:solidFill>
                  <a:srgbClr val="00B050"/>
                </a:solidFill>
              </a:rPr>
              <a:t>0.063 nm</a:t>
            </a:r>
          </a:p>
          <a:p>
            <a:pPr marL="609742" lvl="1" indent="-285750"/>
            <a:r>
              <a:rPr lang="en-GB" dirty="0" smtClean="0"/>
              <a:t>Vert. </a:t>
            </a:r>
            <a:r>
              <a:rPr lang="en-GB" dirty="0"/>
              <a:t>Emittance: </a:t>
            </a:r>
            <a:r>
              <a:rPr lang="en-GB" b="1" dirty="0" smtClean="0">
                <a:solidFill>
                  <a:srgbClr val="7030A0"/>
                </a:solidFill>
              </a:rPr>
              <a:t>8.74 </a:t>
            </a:r>
            <a:r>
              <a:rPr lang="en-GB" b="1" dirty="0">
                <a:solidFill>
                  <a:srgbClr val="7030A0"/>
                </a:solidFill>
              </a:rPr>
              <a:t>pm</a:t>
            </a:r>
          </a:p>
          <a:p>
            <a:pPr marL="609742" lvl="1" indent="-285750"/>
            <a:r>
              <a:rPr lang="en-GB" dirty="0" smtClean="0"/>
              <a:t>Energy </a:t>
            </a:r>
            <a:r>
              <a:rPr lang="en-GB" dirty="0"/>
              <a:t>spread: </a:t>
            </a:r>
            <a:r>
              <a:rPr lang="en-GB" b="1" dirty="0" smtClean="0">
                <a:solidFill>
                  <a:srgbClr val="00B050"/>
                </a:solidFill>
              </a:rPr>
              <a:t>0.303e-3</a:t>
            </a:r>
            <a:endParaRPr lang="fr-FR" b="1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High-energy DR: Initial </a:t>
            </a:r>
            <a:r>
              <a:rPr lang="en-GB" dirty="0"/>
              <a:t>beam parameters: </a:t>
            </a:r>
            <a:r>
              <a:rPr lang="en-GB" dirty="0" smtClean="0"/>
              <a:t>20 </a:t>
            </a:r>
            <a:r>
              <a:rPr lang="en-GB" dirty="0"/>
              <a:t>µm x 2</a:t>
            </a:r>
            <a:r>
              <a:rPr lang="en-GB" dirty="0" smtClean="0"/>
              <a:t> </a:t>
            </a:r>
            <a:r>
              <a:rPr lang="en-GB" dirty="0"/>
              <a:t>µm x 1e-3</a:t>
            </a:r>
          </a:p>
          <a:p>
            <a:pPr marL="609742" lvl="1" indent="-285750"/>
            <a:r>
              <a:rPr lang="en-GB" dirty="0"/>
              <a:t>Hor. Emittance: </a:t>
            </a:r>
            <a:r>
              <a:rPr lang="en-GB" b="1" dirty="0" smtClean="0">
                <a:solidFill>
                  <a:srgbClr val="00B050"/>
                </a:solidFill>
              </a:rPr>
              <a:t>0.072 </a:t>
            </a:r>
            <a:r>
              <a:rPr lang="en-GB" b="1" dirty="0">
                <a:solidFill>
                  <a:srgbClr val="00B050"/>
                </a:solidFill>
              </a:rPr>
              <a:t>nm</a:t>
            </a:r>
          </a:p>
          <a:p>
            <a:pPr marL="609742" lvl="1" indent="-285750"/>
            <a:r>
              <a:rPr lang="en-GB" dirty="0"/>
              <a:t>Vert. Emittance: </a:t>
            </a:r>
            <a:r>
              <a:rPr lang="en-GB" b="1" dirty="0" smtClean="0">
                <a:solidFill>
                  <a:srgbClr val="00B050"/>
                </a:solidFill>
              </a:rPr>
              <a:t>1.836 </a:t>
            </a:r>
            <a:r>
              <a:rPr lang="en-GB" b="1" dirty="0">
                <a:solidFill>
                  <a:srgbClr val="00B050"/>
                </a:solidFill>
              </a:rPr>
              <a:t>pm</a:t>
            </a:r>
            <a:endParaRPr lang="en-GB" b="1" dirty="0">
              <a:solidFill>
                <a:srgbClr val="7030A0"/>
              </a:solidFill>
            </a:endParaRPr>
          </a:p>
          <a:p>
            <a:pPr marL="609742" lvl="1" indent="-285750"/>
            <a:r>
              <a:rPr lang="en-GB" dirty="0" smtClean="0"/>
              <a:t>Energy </a:t>
            </a:r>
            <a:r>
              <a:rPr lang="en-GB" dirty="0"/>
              <a:t>spread: </a:t>
            </a:r>
            <a:r>
              <a:rPr lang="en-GB" b="1" dirty="0" smtClean="0">
                <a:solidFill>
                  <a:srgbClr val="00B050"/>
                </a:solidFill>
              </a:rPr>
              <a:t>0.303e-3</a:t>
            </a:r>
          </a:p>
          <a:p>
            <a:pPr marL="285750" indent="-285750"/>
            <a:r>
              <a:rPr lang="en-GB" b="1" dirty="0" smtClean="0">
                <a:solidFill>
                  <a:srgbClr val="FF0000"/>
                </a:solidFill>
              </a:rPr>
              <a:t>NOTA: the change in I</a:t>
            </a:r>
            <a:r>
              <a:rPr lang="en-GB" b="1" baseline="-25000" dirty="0" smtClean="0">
                <a:solidFill>
                  <a:srgbClr val="FF0000"/>
                </a:solidFill>
              </a:rPr>
              <a:t>3</a:t>
            </a:r>
            <a:r>
              <a:rPr lang="en-GB" b="1" dirty="0" smtClean="0">
                <a:solidFill>
                  <a:srgbClr val="FF0000"/>
                </a:solidFill>
              </a:rPr>
              <a:t> is not taken into account.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0" y="2327328"/>
            <a:ext cx="5399998" cy="418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89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590400" y="2327399"/>
            <a:ext cx="11017800" cy="2421237"/>
          </a:xfrm>
        </p:spPr>
        <p:txBody>
          <a:bodyPr>
            <a:normAutofit fontScale="85000" lnSpcReduction="20000"/>
          </a:bodyPr>
          <a:lstStyle/>
          <a:p>
            <a:pPr lvl="1">
              <a:lnSpc>
                <a:spcPct val="100000"/>
              </a:lnSpc>
            </a:pPr>
            <a:r>
              <a:rPr lang="fr-FR" b="1" dirty="0" err="1" smtClean="0"/>
              <a:t>Going</a:t>
            </a:r>
            <a:r>
              <a:rPr lang="fr-FR" b="1" dirty="0" smtClean="0"/>
              <a:t> </a:t>
            </a:r>
            <a:r>
              <a:rPr lang="fr-FR" b="1" dirty="0" err="1" smtClean="0"/>
              <a:t>through</a:t>
            </a:r>
            <a:r>
              <a:rPr lang="fr-FR" b="1" dirty="0" smtClean="0"/>
              <a:t> </a:t>
            </a:r>
            <a:r>
              <a:rPr lang="fr-FR" b="1" dirty="0" err="1" smtClean="0"/>
              <a:t>higher</a:t>
            </a:r>
            <a:r>
              <a:rPr lang="fr-FR" b="1" dirty="0" smtClean="0"/>
              <a:t> </a:t>
            </a:r>
            <a:r>
              <a:rPr lang="fr-FR" b="1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the </a:t>
            </a: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009900"/>
                </a:solidFill>
              </a:rPr>
              <a:t>speeds up the </a:t>
            </a:r>
            <a:r>
              <a:rPr lang="fr-FR" b="1" dirty="0" err="1" smtClean="0">
                <a:solidFill>
                  <a:srgbClr val="009900"/>
                </a:solidFill>
              </a:rPr>
              <a:t>emittance</a:t>
            </a:r>
            <a:r>
              <a:rPr lang="fr-FR" b="1" dirty="0" smtClean="0">
                <a:solidFill>
                  <a:srgbClr val="009900"/>
                </a:solidFill>
              </a:rPr>
              <a:t> </a:t>
            </a:r>
            <a:r>
              <a:rPr lang="fr-FR" b="1" dirty="0" err="1" smtClean="0">
                <a:solidFill>
                  <a:srgbClr val="009900"/>
                </a:solidFill>
              </a:rPr>
              <a:t>damping</a:t>
            </a:r>
            <a:r>
              <a:rPr lang="fr-FR" dirty="0" smtClean="0"/>
              <a:t> and </a:t>
            </a:r>
            <a:r>
              <a:rPr lang="fr-FR" dirty="0" err="1" smtClean="0"/>
              <a:t>gives</a:t>
            </a:r>
            <a:r>
              <a:rPr lang="fr-FR" dirty="0" smtClean="0"/>
              <a:t> a </a:t>
            </a:r>
            <a:r>
              <a:rPr lang="fr-FR" b="1" dirty="0" err="1" smtClean="0">
                <a:solidFill>
                  <a:srgbClr val="009900"/>
                </a:solidFill>
              </a:rPr>
              <a:t>smaller</a:t>
            </a:r>
            <a:r>
              <a:rPr lang="fr-FR" b="1" dirty="0" smtClean="0">
                <a:solidFill>
                  <a:srgbClr val="009900"/>
                </a:solidFill>
              </a:rPr>
              <a:t> final vertical </a:t>
            </a:r>
            <a:r>
              <a:rPr lang="fr-FR" b="1" dirty="0" err="1" smtClean="0">
                <a:solidFill>
                  <a:srgbClr val="009900"/>
                </a:solidFill>
              </a:rPr>
              <a:t>emittance</a:t>
            </a:r>
            <a:r>
              <a:rPr lang="fr-FR" dirty="0" smtClean="0"/>
              <a:t>.</a:t>
            </a:r>
          </a:p>
          <a:p>
            <a:pPr lvl="2">
              <a:lnSpc>
                <a:spcPct val="100000"/>
              </a:lnSpc>
            </a:pPr>
            <a:r>
              <a:rPr lang="fr-FR" dirty="0" smtClean="0"/>
              <a:t>That </a:t>
            </a:r>
            <a:r>
              <a:rPr lang="fr-FR" dirty="0" err="1" smtClean="0"/>
              <a:t>requires</a:t>
            </a:r>
            <a:r>
              <a:rPr lang="fr-FR" dirty="0" smtClean="0"/>
              <a:t> a </a:t>
            </a:r>
            <a:r>
              <a:rPr lang="fr-FR" b="1" dirty="0" err="1" smtClean="0">
                <a:solidFill>
                  <a:srgbClr val="FF0000"/>
                </a:solidFill>
              </a:rPr>
              <a:t>higher</a:t>
            </a:r>
            <a:r>
              <a:rPr lang="fr-FR" b="1" dirty="0" smtClean="0">
                <a:solidFill>
                  <a:srgbClr val="FF0000"/>
                </a:solidFill>
              </a:rPr>
              <a:t> voltage</a:t>
            </a:r>
            <a:r>
              <a:rPr lang="fr-FR" dirty="0" smtClean="0"/>
              <a:t> (possible for Z </a:t>
            </a:r>
            <a:r>
              <a:rPr lang="fr-FR" dirty="0" err="1" smtClean="0"/>
              <a:t>operation</a:t>
            </a:r>
            <a:r>
              <a:rPr lang="fr-FR" dirty="0" smtClean="0"/>
              <a:t> </a:t>
            </a:r>
            <a:r>
              <a:rPr lang="fr-FR" dirty="0" err="1" smtClean="0"/>
              <a:t>since</a:t>
            </a:r>
            <a:r>
              <a:rPr lang="fr-FR" dirty="0" smtClean="0"/>
              <a:t> the </a:t>
            </a:r>
            <a:r>
              <a:rPr lang="fr-FR" dirty="0" err="1" smtClean="0"/>
              <a:t>required</a:t>
            </a:r>
            <a:r>
              <a:rPr lang="fr-FR" dirty="0" smtClean="0"/>
              <a:t> voltage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smaller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for the </a:t>
            </a:r>
            <a:r>
              <a:rPr lang="fr-FR" dirty="0" err="1" smtClean="0"/>
              <a:t>other</a:t>
            </a:r>
            <a:r>
              <a:rPr lang="fr-FR" dirty="0" smtClean="0"/>
              <a:t> modes) and </a:t>
            </a:r>
            <a:r>
              <a:rPr lang="fr-FR" b="1" dirty="0" err="1" smtClean="0">
                <a:solidFill>
                  <a:srgbClr val="FF0000"/>
                </a:solidFill>
              </a:rPr>
              <a:t>higher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consumption</a:t>
            </a:r>
            <a:r>
              <a:rPr lang="fr-FR" dirty="0" smtClean="0"/>
              <a:t>.</a:t>
            </a:r>
          </a:p>
          <a:p>
            <a:pPr lvl="1">
              <a:lnSpc>
                <a:spcPct val="100000"/>
              </a:lnSpc>
            </a:pPr>
            <a:r>
              <a:rPr lang="fr-FR" b="1" dirty="0" err="1" smtClean="0"/>
              <a:t>Still</a:t>
            </a:r>
            <a:r>
              <a:rPr lang="fr-FR" b="1" dirty="0" smtClean="0"/>
              <a:t> a lot of room for </a:t>
            </a:r>
            <a:r>
              <a:rPr lang="fr-FR" b="1" dirty="0" err="1" smtClean="0"/>
              <a:t>optimization</a:t>
            </a:r>
            <a:r>
              <a:rPr lang="fr-FR" dirty="0" smtClean="0"/>
              <a:t> to </a:t>
            </a:r>
            <a:r>
              <a:rPr lang="fr-FR" dirty="0" err="1" smtClean="0"/>
              <a:t>get</a:t>
            </a:r>
            <a:r>
              <a:rPr lang="fr-FR" dirty="0" smtClean="0"/>
              <a:t> the 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emittance</a:t>
            </a:r>
            <a:r>
              <a:rPr lang="fr-FR" dirty="0" smtClean="0"/>
              <a:t>:</a:t>
            </a:r>
          </a:p>
          <a:p>
            <a:pPr lvl="2">
              <a:lnSpc>
                <a:spcPct val="100000"/>
              </a:lnSpc>
            </a:pPr>
            <a:r>
              <a:rPr lang="fr-FR" dirty="0" smtClean="0"/>
              <a:t>The down </a:t>
            </a: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faster</a:t>
            </a:r>
            <a:r>
              <a:rPr lang="fr-FR" dirty="0" smtClean="0"/>
              <a:t> (</a:t>
            </a:r>
            <a:r>
              <a:rPr lang="fr-FR" dirty="0" err="1" smtClean="0"/>
              <a:t>hysteresis</a:t>
            </a:r>
            <a:r>
              <a:rPr lang="fr-FR" dirty="0" smtClean="0"/>
              <a:t> and Eddy </a:t>
            </a:r>
            <a:r>
              <a:rPr lang="fr-FR" dirty="0" err="1" smtClean="0"/>
              <a:t>losses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optimized</a:t>
            </a:r>
            <a:r>
              <a:rPr lang="fr-FR" dirty="0" smtClean="0"/>
              <a:t>).</a:t>
            </a:r>
          </a:p>
          <a:p>
            <a:pPr lvl="2">
              <a:lnSpc>
                <a:spcPct val="100000"/>
              </a:lnSpc>
            </a:pPr>
            <a:r>
              <a:rPr lang="fr-FR" dirty="0" smtClean="0"/>
              <a:t>Maximum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variation and Eddy </a:t>
            </a:r>
            <a:r>
              <a:rPr lang="fr-FR" dirty="0" err="1" smtClean="0"/>
              <a:t>currents</a:t>
            </a:r>
            <a:r>
              <a:rPr lang="fr-FR" dirty="0" smtClean="0"/>
              <a:t> in the </a:t>
            </a:r>
            <a:r>
              <a:rPr lang="fr-FR" dirty="0" err="1" smtClean="0"/>
              <a:t>dipoles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evaluated</a:t>
            </a:r>
            <a:r>
              <a:rPr lang="fr-FR" dirty="0" smtClean="0"/>
              <a:t>.</a:t>
            </a:r>
          </a:p>
          <a:p>
            <a:pPr lvl="2">
              <a:lnSpc>
                <a:spcPct val="100000"/>
              </a:lnSpc>
            </a:pPr>
            <a:r>
              <a:rPr lang="fr-FR" dirty="0" smtClean="0"/>
              <a:t>Use of an </a:t>
            </a:r>
            <a:r>
              <a:rPr lang="fr-FR" dirty="0" err="1" smtClean="0"/>
              <a:t>additional</a:t>
            </a:r>
            <a:r>
              <a:rPr lang="fr-FR" dirty="0" smtClean="0"/>
              <a:t> </a:t>
            </a:r>
            <a:r>
              <a:rPr lang="fr-FR" dirty="0" err="1" smtClean="0"/>
              <a:t>wiggler</a:t>
            </a:r>
            <a:r>
              <a:rPr lang="fr-FR" dirty="0" smtClean="0"/>
              <a:t>.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The </a:t>
            </a:r>
            <a:r>
              <a:rPr lang="fr-FR" b="1" dirty="0" smtClean="0"/>
              <a:t>high-</a:t>
            </a:r>
            <a:r>
              <a:rPr lang="fr-FR" b="1" dirty="0" err="1" smtClean="0"/>
              <a:t>energy</a:t>
            </a:r>
            <a:r>
              <a:rPr lang="fr-FR" b="1" dirty="0" smtClean="0"/>
              <a:t> </a:t>
            </a:r>
            <a:r>
              <a:rPr lang="fr-FR" b="1" dirty="0" err="1" smtClean="0"/>
              <a:t>damping</a:t>
            </a:r>
            <a:r>
              <a:rPr lang="fr-FR" b="1" dirty="0" smtClean="0"/>
              <a:t> ring </a:t>
            </a:r>
            <a:r>
              <a:rPr lang="fr-FR" b="1" dirty="0" err="1" smtClean="0"/>
              <a:t>helps</a:t>
            </a:r>
            <a:r>
              <a:rPr lang="fr-FR" b="1" dirty="0" smtClean="0"/>
              <a:t> a lot</a:t>
            </a:r>
            <a:r>
              <a:rPr lang="fr-FR" dirty="0" smtClean="0"/>
              <a:t> </a:t>
            </a:r>
            <a:r>
              <a:rPr lang="fr-FR" dirty="0" err="1" smtClean="0"/>
              <a:t>thanks</a:t>
            </a:r>
            <a:r>
              <a:rPr lang="fr-FR" dirty="0" smtClean="0"/>
              <a:t> to an initial </a:t>
            </a:r>
            <a:r>
              <a:rPr lang="fr-FR" dirty="0" err="1" smtClean="0"/>
              <a:t>smaller</a:t>
            </a:r>
            <a:r>
              <a:rPr lang="fr-FR" dirty="0" smtClean="0"/>
              <a:t> vertical </a:t>
            </a:r>
            <a:r>
              <a:rPr lang="fr-FR" dirty="0" err="1" smtClean="0"/>
              <a:t>emittance</a:t>
            </a:r>
            <a:r>
              <a:rPr lang="fr-FR" dirty="0" smtClean="0"/>
              <a:t>.</a:t>
            </a:r>
          </a:p>
          <a:p>
            <a:pPr lvl="1">
              <a:lnSpc>
                <a:spcPct val="100000"/>
              </a:lnSpc>
            </a:pP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optimization</a:t>
            </a:r>
            <a:r>
              <a:rPr lang="fr-FR" dirty="0" smtClean="0"/>
              <a:t> to </a:t>
            </a:r>
            <a:r>
              <a:rPr lang="fr-FR" dirty="0" err="1" smtClean="0"/>
              <a:t>integrate</a:t>
            </a:r>
            <a:r>
              <a:rPr lang="fr-FR" dirty="0" smtClean="0"/>
              <a:t> RF </a:t>
            </a:r>
            <a:r>
              <a:rPr lang="fr-FR" dirty="0" err="1" smtClean="0"/>
              <a:t>operations</a:t>
            </a:r>
            <a:r>
              <a:rPr lang="fr-FR" dirty="0" smtClean="0"/>
              <a:t> </a:t>
            </a:r>
            <a:r>
              <a:rPr lang="fr-FR" dirty="0" err="1" smtClean="0"/>
              <a:t>considerations</a:t>
            </a:r>
            <a:r>
              <a:rPr lang="fr-FR" dirty="0" smtClean="0"/>
              <a:t>.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r>
              <a:rPr lang="fr-FR" dirty="0" smtClean="0"/>
              <a:t> </a:t>
            </a:r>
            <a:r>
              <a:rPr lang="fr-FR" dirty="0" err="1" smtClean="0"/>
              <a:t>summary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690554"/>
              </p:ext>
            </p:extLst>
          </p:nvPr>
        </p:nvGraphicFramePr>
        <p:xfrm>
          <a:off x="1072428" y="4748637"/>
          <a:ext cx="1005374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9980">
                  <a:extLst>
                    <a:ext uri="{9D8B030D-6E8A-4147-A177-3AD203B41FA5}">
                      <a16:colId xmlns:a16="http://schemas.microsoft.com/office/drawing/2014/main" val="385149787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175709125"/>
                    </a:ext>
                  </a:extLst>
                </a:gridCol>
                <a:gridCol w="3694430">
                  <a:extLst>
                    <a:ext uri="{9D8B030D-6E8A-4147-A177-3AD203B41FA5}">
                      <a16:colId xmlns:a16="http://schemas.microsoft.com/office/drawing/2014/main" val="1652190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Case1: </a:t>
                      </a:r>
                      <a:r>
                        <a:rPr lang="fr-FR" dirty="0" err="1" smtClean="0"/>
                        <a:t>Linac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alone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Case 2, </a:t>
                      </a:r>
                      <a:r>
                        <a:rPr lang="fr-FR" dirty="0" err="1" smtClean="0"/>
                        <a:t>Linac</a:t>
                      </a:r>
                      <a:r>
                        <a:rPr lang="fr-FR" dirty="0" smtClean="0"/>
                        <a:t> + High-</a:t>
                      </a:r>
                      <a:r>
                        <a:rPr lang="fr-FR" dirty="0" err="1" smtClean="0"/>
                        <a:t>energy</a:t>
                      </a:r>
                      <a:r>
                        <a:rPr lang="fr-FR" dirty="0" smtClean="0"/>
                        <a:t> DR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372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Baseline: cycle of 1.14 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30.0 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6.12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8517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Shorter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ramp</a:t>
                      </a:r>
                      <a:r>
                        <a:rPr lang="fr-FR" dirty="0" smtClean="0"/>
                        <a:t>-down by 170 ms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9.27 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1.99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27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Higher</a:t>
                      </a:r>
                      <a:r>
                        <a:rPr lang="fr-FR" dirty="0" smtClean="0"/>
                        <a:t> max </a:t>
                      </a:r>
                      <a:r>
                        <a:rPr lang="fr-FR" dirty="0" err="1" smtClean="0"/>
                        <a:t>field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slope</a:t>
                      </a:r>
                      <a:r>
                        <a:rPr lang="fr-FR" baseline="0" dirty="0" smtClean="0"/>
                        <a:t> 100 </a:t>
                      </a:r>
                      <a:r>
                        <a:rPr lang="fr-FR" baseline="0" dirty="0" err="1" smtClean="0"/>
                        <a:t>GeV</a:t>
                      </a:r>
                      <a:r>
                        <a:rPr lang="fr-FR" baseline="0" dirty="0" smtClean="0"/>
                        <a:t>/s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9.1 pm</a:t>
                      </a:r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1.96 pm</a:t>
                      </a:r>
                      <a:endParaRPr lang="en-GB" b="1" dirty="0" smtClean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805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With</a:t>
                      </a:r>
                      <a:r>
                        <a:rPr lang="fr-FR" dirty="0" smtClean="0"/>
                        <a:t> a </a:t>
                      </a:r>
                      <a:r>
                        <a:rPr lang="fr-FR" dirty="0" err="1" smtClean="0"/>
                        <a:t>wiggler</a:t>
                      </a:r>
                      <a:r>
                        <a:rPr lang="fr-FR" dirty="0" smtClean="0"/>
                        <a:t> of 4.925 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8.74 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1.836 pm</a:t>
                      </a:r>
                      <a:endParaRPr lang="en-GB" b="1" dirty="0" smtClean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319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0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Espace réservé pour une image  14"/>
              <p:cNvGraphicFramePr>
                <a:graphicFrameLocks noGrp="1"/>
              </p:cNvGraphicFramePr>
              <p:nvPr>
                <p:ph type="pic" sz="quarter" idx="13"/>
                <p:extLst>
                  <p:ext uri="{D42A27DB-BD31-4B8C-83A1-F6EECF244321}">
                    <p14:modId xmlns:p14="http://schemas.microsoft.com/office/powerpoint/2010/main" val="3760458529"/>
                  </p:ext>
                </p:extLst>
              </p:nvPr>
            </p:nvGraphicFramePr>
            <p:xfrm>
              <a:off x="6285823" y="2804409"/>
              <a:ext cx="5272386" cy="3296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15102">
                      <a:extLst>
                        <a:ext uri="{9D8B030D-6E8A-4147-A177-3AD203B41FA5}">
                          <a16:colId xmlns:a16="http://schemas.microsoft.com/office/drawing/2014/main" val="2370119883"/>
                        </a:ext>
                      </a:extLst>
                    </a:gridCol>
                    <a:gridCol w="1195007">
                      <a:extLst>
                        <a:ext uri="{9D8B030D-6E8A-4147-A177-3AD203B41FA5}">
                          <a16:colId xmlns:a16="http://schemas.microsoft.com/office/drawing/2014/main" val="2073510433"/>
                        </a:ext>
                      </a:extLst>
                    </a:gridCol>
                    <a:gridCol w="662277">
                      <a:extLst>
                        <a:ext uri="{9D8B030D-6E8A-4147-A177-3AD203B41FA5}">
                          <a16:colId xmlns:a16="http://schemas.microsoft.com/office/drawing/2014/main" val="3843639103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Error type (</a:t>
                          </a:r>
                          <a:r>
                            <a:rPr lang="fr-FR" sz="1600" dirty="0" err="1" smtClean="0"/>
                            <a:t>Gaussian</a:t>
                          </a:r>
                          <a:r>
                            <a:rPr lang="fr-FR" sz="1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fr-FR" sz="1600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sz="1600" dirty="0" smtClean="0"/>
                            <a:t>RMS)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RMS Value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Unit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47478751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MB relative </a:t>
                          </a:r>
                          <a:r>
                            <a:rPr lang="fr-FR" sz="1600" dirty="0" err="1" smtClean="0"/>
                            <a:t>field</a:t>
                          </a:r>
                          <a:r>
                            <a:rPr lang="fr-FR" sz="1600" dirty="0" smtClean="0"/>
                            <a:t> </a:t>
                          </a:r>
                          <a:r>
                            <a:rPr lang="fr-FR" sz="1600" dirty="0" err="1" smtClean="0"/>
                            <a:t>error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6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1600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-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399868353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MB main </a:t>
                          </a:r>
                          <a:r>
                            <a:rPr lang="fr-FR" sz="1600" dirty="0" err="1" smtClean="0"/>
                            <a:t>dipole</a:t>
                          </a:r>
                          <a:r>
                            <a:rPr lang="fr-FR" sz="1600" dirty="0" smtClean="0"/>
                            <a:t> roll </a:t>
                          </a:r>
                          <a:r>
                            <a:rPr lang="fr-FR" sz="1600" dirty="0" err="1" smtClean="0"/>
                            <a:t>error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300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µrad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42689036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MQ offset (respect to the </a:t>
                          </a:r>
                          <a:r>
                            <a:rPr lang="fr-FR" sz="1600" dirty="0" err="1" smtClean="0"/>
                            <a:t>girder</a:t>
                          </a:r>
                          <a:r>
                            <a:rPr lang="fr-FR" sz="1600" dirty="0" smtClean="0"/>
                            <a:t>)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50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134064953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MQ roll </a:t>
                          </a:r>
                          <a:r>
                            <a:rPr lang="fr-FR" sz="1600" dirty="0" err="1" smtClean="0"/>
                            <a:t>error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100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µrad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1240116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MS offset (respect to the </a:t>
                          </a:r>
                          <a:r>
                            <a:rPr lang="fr-FR" sz="1600" dirty="0" err="1" smtClean="0"/>
                            <a:t>girder</a:t>
                          </a:r>
                          <a:r>
                            <a:rPr lang="fr-FR" sz="1600" dirty="0" smtClean="0"/>
                            <a:t>)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50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53428172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BPM offset (respect to the </a:t>
                          </a:r>
                          <a:r>
                            <a:rPr lang="fr-FR" sz="1600" dirty="0" err="1" smtClean="0"/>
                            <a:t>girder</a:t>
                          </a:r>
                          <a:r>
                            <a:rPr lang="fr-FR" sz="1600" dirty="0" smtClean="0"/>
                            <a:t>)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50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400208564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BPM </a:t>
                          </a:r>
                          <a:r>
                            <a:rPr lang="fr-FR" sz="1600" dirty="0" err="1" smtClean="0"/>
                            <a:t>resolution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50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37721468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600" dirty="0" err="1" smtClean="0"/>
                            <a:t>Girder</a:t>
                          </a:r>
                          <a:r>
                            <a:rPr lang="fr-FR" sz="1600" dirty="0" smtClean="0"/>
                            <a:t>-to-</a:t>
                          </a:r>
                          <a:r>
                            <a:rPr lang="fr-FR" sz="1600" dirty="0" err="1" smtClean="0"/>
                            <a:t>girder</a:t>
                          </a:r>
                          <a:r>
                            <a:rPr lang="fr-FR" sz="1600" baseline="0" dirty="0" smtClean="0"/>
                            <a:t> offset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200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26652639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Espace réservé pour une image  14"/>
              <p:cNvGraphicFramePr>
                <a:graphicFrameLocks noGrp="1"/>
              </p:cNvGraphicFramePr>
              <p:nvPr>
                <p:ph type="pic" sz="quarter" idx="13"/>
                <p:extLst>
                  <p:ext uri="{D42A27DB-BD31-4B8C-83A1-F6EECF244321}">
                    <p14:modId xmlns:p14="http://schemas.microsoft.com/office/powerpoint/2010/main" val="3760458529"/>
                  </p:ext>
                </p:extLst>
              </p:nvPr>
            </p:nvGraphicFramePr>
            <p:xfrm>
              <a:off x="6285823" y="2804409"/>
              <a:ext cx="5272386" cy="3296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15102">
                      <a:extLst>
                        <a:ext uri="{9D8B030D-6E8A-4147-A177-3AD203B41FA5}">
                          <a16:colId xmlns:a16="http://schemas.microsoft.com/office/drawing/2014/main" val="2370119883"/>
                        </a:ext>
                      </a:extLst>
                    </a:gridCol>
                    <a:gridCol w="1195007">
                      <a:extLst>
                        <a:ext uri="{9D8B030D-6E8A-4147-A177-3AD203B41FA5}">
                          <a16:colId xmlns:a16="http://schemas.microsoft.com/office/drawing/2014/main" val="2073510433"/>
                        </a:ext>
                      </a:extLst>
                    </a:gridCol>
                    <a:gridCol w="662277">
                      <a:extLst>
                        <a:ext uri="{9D8B030D-6E8A-4147-A177-3AD203B41FA5}">
                          <a16:colId xmlns:a16="http://schemas.microsoft.com/office/drawing/2014/main" val="3843639103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5493" marR="85493">
                        <a:blipFill>
                          <a:blip r:embed="rId2"/>
                          <a:stretch>
                            <a:fillRect l="-178" t="-3158" r="-55080" b="-47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RMS Value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Unit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47478751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MB relative </a:t>
                          </a:r>
                          <a:r>
                            <a:rPr lang="fr-FR" sz="1600" dirty="0" err="1" smtClean="0"/>
                            <a:t>field</a:t>
                          </a:r>
                          <a:r>
                            <a:rPr lang="fr-FR" sz="1600" dirty="0" smtClean="0"/>
                            <a:t> </a:t>
                          </a:r>
                          <a:r>
                            <a:rPr lang="fr-FR" sz="1600" dirty="0" err="1" smtClean="0"/>
                            <a:t>error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5493" marR="85493">
                        <a:blipFill>
                          <a:blip r:embed="rId2"/>
                          <a:stretch>
                            <a:fillRect l="-286735" t="-178182" r="-57653" b="-7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-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399868353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MB main </a:t>
                          </a:r>
                          <a:r>
                            <a:rPr lang="fr-FR" sz="1600" dirty="0" err="1" smtClean="0"/>
                            <a:t>dipole</a:t>
                          </a:r>
                          <a:r>
                            <a:rPr lang="fr-FR" sz="1600" dirty="0" smtClean="0"/>
                            <a:t> roll </a:t>
                          </a:r>
                          <a:r>
                            <a:rPr lang="fr-FR" sz="1600" dirty="0" err="1" smtClean="0"/>
                            <a:t>error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300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µrad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42689036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MQ offset (respect to the </a:t>
                          </a:r>
                          <a:r>
                            <a:rPr lang="fr-FR" sz="1600" dirty="0" err="1" smtClean="0"/>
                            <a:t>girder</a:t>
                          </a:r>
                          <a:r>
                            <a:rPr lang="fr-FR" sz="1600" dirty="0" smtClean="0"/>
                            <a:t>)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50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134064953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MQ roll </a:t>
                          </a:r>
                          <a:r>
                            <a:rPr lang="fr-FR" sz="1600" dirty="0" err="1" smtClean="0"/>
                            <a:t>error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100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µrad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1240116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MS offset (respect to the </a:t>
                          </a:r>
                          <a:r>
                            <a:rPr lang="fr-FR" sz="1600" dirty="0" err="1" smtClean="0"/>
                            <a:t>girder</a:t>
                          </a:r>
                          <a:r>
                            <a:rPr lang="fr-FR" sz="1600" dirty="0" smtClean="0"/>
                            <a:t>)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50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53428172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BPM offset (respect to the </a:t>
                          </a:r>
                          <a:r>
                            <a:rPr lang="fr-FR" sz="1600" dirty="0" err="1" smtClean="0"/>
                            <a:t>girder</a:t>
                          </a:r>
                          <a:r>
                            <a:rPr lang="fr-FR" sz="1600" dirty="0" smtClean="0"/>
                            <a:t>)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50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400208564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BPM </a:t>
                          </a:r>
                          <a:r>
                            <a:rPr lang="fr-FR" sz="1600" dirty="0" err="1" smtClean="0"/>
                            <a:t>resolution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50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37721468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600" dirty="0" err="1" smtClean="0"/>
                            <a:t>Girder</a:t>
                          </a:r>
                          <a:r>
                            <a:rPr lang="fr-FR" sz="1600" dirty="0" smtClean="0"/>
                            <a:t>-to-</a:t>
                          </a:r>
                          <a:r>
                            <a:rPr lang="fr-FR" sz="1600" dirty="0" err="1" smtClean="0"/>
                            <a:t>girder</a:t>
                          </a:r>
                          <a:r>
                            <a:rPr lang="fr-FR" sz="1600" baseline="0" dirty="0" smtClean="0"/>
                            <a:t> offset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200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85493" marR="85493"/>
                    </a:tc>
                    <a:extLst>
                      <a:ext uri="{0D108BD9-81ED-4DB2-BD59-A6C34878D82A}">
                        <a16:rowId xmlns:a16="http://schemas.microsoft.com/office/drawing/2014/main" val="26652639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Espace réservé du texte 1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 smtClean="0"/>
              <a:t>Similar</a:t>
            </a:r>
            <a:r>
              <a:rPr lang="fr-FR" dirty="0" smtClean="0"/>
              <a:t> to </a:t>
            </a:r>
            <a:r>
              <a:rPr lang="fr-FR" dirty="0" err="1" smtClean="0"/>
              <a:t>SuperKEKB</a:t>
            </a:r>
            <a:r>
              <a:rPr lang="fr-FR" dirty="0" smtClean="0"/>
              <a:t> </a:t>
            </a:r>
            <a:r>
              <a:rPr lang="fr-FR" dirty="0" err="1" smtClean="0"/>
              <a:t>commissioning</a:t>
            </a:r>
            <a:endParaRPr lang="fr-FR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1800" dirty="0" smtClean="0"/>
              <a:t>All orbit correctors are individually powered and located near one BPM at each quadrupole. 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The correction strategy has two main sections: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dirty="0" smtClean="0"/>
              <a:t>With the </a:t>
            </a:r>
            <a:r>
              <a:rPr lang="en-US" dirty="0" err="1" smtClean="0"/>
              <a:t>sextupoles</a:t>
            </a:r>
            <a:r>
              <a:rPr lang="en-US" dirty="0" smtClean="0"/>
              <a:t> turned off (or very low strength).</a:t>
            </a:r>
          </a:p>
          <a:p>
            <a:pPr marL="609742" lvl="1" indent="-285750">
              <a:lnSpc>
                <a:spcPct val="100000"/>
              </a:lnSpc>
            </a:pPr>
            <a:r>
              <a:rPr lang="en-US" sz="1400" dirty="0" smtClean="0"/>
              <a:t>Segment-by-Segment (</a:t>
            </a:r>
            <a:r>
              <a:rPr lang="en-US" sz="1400" dirty="0" err="1" smtClean="0"/>
              <a:t>SbS</a:t>
            </a:r>
            <a:r>
              <a:rPr lang="en-US" sz="1400" dirty="0" smtClean="0"/>
              <a:t>) correction </a:t>
            </a:r>
            <a:r>
              <a:rPr lang="en-US" sz="1400" i="1" dirty="0" smtClean="0"/>
              <a:t>i.e.</a:t>
            </a:r>
            <a:r>
              <a:rPr lang="en-US" sz="1400" dirty="0" smtClean="0"/>
              <a:t> arc by arc; which is similar to the LHC commissioning. </a:t>
            </a:r>
          </a:p>
          <a:p>
            <a:pPr marL="609742" lvl="1" indent="-285750">
              <a:lnSpc>
                <a:spcPct val="100000"/>
              </a:lnSpc>
            </a:pPr>
            <a:r>
              <a:rPr lang="en-US" sz="1400" dirty="0" smtClean="0"/>
              <a:t>Two Singular Value Decompositions (SVD) on all arcs and in line, in order to get a small enough residual orbit for finding the closed orbit. </a:t>
            </a:r>
          </a:p>
          <a:p>
            <a:pPr marL="609742" lvl="1" indent="-285750">
              <a:lnSpc>
                <a:spcPct val="100000"/>
              </a:lnSpc>
            </a:pPr>
            <a:r>
              <a:rPr lang="en-US" sz="1400" dirty="0" smtClean="0"/>
              <a:t>Multiple iterations of SVD in ring.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dirty="0" smtClean="0"/>
              <a:t>With the </a:t>
            </a:r>
            <a:r>
              <a:rPr lang="en-US" dirty="0" err="1" smtClean="0"/>
              <a:t>sextupoles</a:t>
            </a:r>
            <a:r>
              <a:rPr lang="en-US" dirty="0" smtClean="0"/>
              <a:t> turned on (full strength). </a:t>
            </a:r>
          </a:p>
          <a:p>
            <a:pPr marL="609742" lvl="1" indent="-285750">
              <a:lnSpc>
                <a:spcPct val="100000"/>
              </a:lnSpc>
            </a:pPr>
            <a:r>
              <a:rPr lang="en-US" sz="1400" dirty="0" smtClean="0"/>
              <a:t>One iteration of SVD in ring. </a:t>
            </a:r>
          </a:p>
          <a:p>
            <a:pPr marL="609742" lvl="1" indent="-285750">
              <a:lnSpc>
                <a:spcPct val="100000"/>
              </a:lnSpc>
            </a:pPr>
            <a:r>
              <a:rPr lang="en-US" sz="1400" dirty="0" smtClean="0"/>
              <a:t>Matching of the tunes and the chromaticity to nominal values, using the quadrupoles and </a:t>
            </a:r>
            <a:r>
              <a:rPr lang="en-US" sz="1400" dirty="0" err="1" smtClean="0"/>
              <a:t>sextupoles</a:t>
            </a:r>
            <a:r>
              <a:rPr lang="en-US" sz="1400" dirty="0" smtClean="0"/>
              <a:t> in the dispersion suppression and matching regions.</a:t>
            </a:r>
          </a:p>
          <a:p>
            <a:pPr marL="609742" lvl="1" indent="-285750">
              <a:lnSpc>
                <a:spcPct val="100000"/>
              </a:lnSpc>
            </a:pPr>
            <a:r>
              <a:rPr lang="en-US" sz="1400" dirty="0" smtClean="0"/>
              <a:t>Orbit correction, tune and chromaticity. </a:t>
            </a:r>
            <a:endParaRPr lang="en-US" sz="14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Correction </a:t>
            </a:r>
            <a:r>
              <a:rPr lang="fr-FR" dirty="0" err="1" smtClean="0"/>
              <a:t>strategy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5823" y="1436560"/>
            <a:ext cx="5400000" cy="1155883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7962900" y="771525"/>
            <a:ext cx="4086225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2000" b="1" dirty="0" err="1" smtClean="0"/>
              <a:t>Courtesy</a:t>
            </a:r>
            <a:r>
              <a:rPr lang="fr-FR" sz="2000" b="1" dirty="0" smtClean="0"/>
              <a:t>: B. Dalena, Q. Bruant</a:t>
            </a:r>
            <a:endParaRPr lang="fr-FR" sz="3000" b="1" dirty="0"/>
          </a:p>
        </p:txBody>
      </p:sp>
    </p:spTree>
    <p:extLst>
      <p:ext uri="{BB962C8B-B14F-4D97-AF65-F5344CB8AC3E}">
        <p14:creationId xmlns:p14="http://schemas.microsoft.com/office/powerpoint/2010/main" val="385621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13" name="Espace réservé pour une image  12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2037599"/>
            <a:ext cx="5436000" cy="4077000"/>
          </a:xfrm>
        </p:spPr>
      </p:pic>
      <p:pic>
        <p:nvPicPr>
          <p:cNvPr id="14" name="Espace réservé pour une image  1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400" y="2051099"/>
            <a:ext cx="5400000" cy="4050000"/>
          </a:xfrm>
        </p:spPr>
      </p:pic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Residual</a:t>
            </a:r>
            <a:r>
              <a:rPr lang="fr-FR" dirty="0" smtClean="0"/>
              <a:t> </a:t>
            </a:r>
            <a:r>
              <a:rPr lang="fr-FR" dirty="0" err="1" smtClean="0"/>
              <a:t>orbit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76000" y="1446963"/>
            <a:ext cx="5436000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fr-FR" sz="2400" dirty="0" smtClean="0"/>
              <a:t>V24_FODO</a:t>
            </a:r>
            <a:endParaRPr lang="fr-FR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287400" y="1446963"/>
            <a:ext cx="5400000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fr-FR" sz="2400" dirty="0" smtClean="0"/>
              <a:t>V24_HFD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7962900" y="771525"/>
            <a:ext cx="4086225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2000" b="1" dirty="0" err="1" smtClean="0"/>
              <a:t>Courtesy</a:t>
            </a:r>
            <a:r>
              <a:rPr lang="fr-FR" sz="2000" b="1" dirty="0" smtClean="0"/>
              <a:t>: B. Dalena, Q. Bruant</a:t>
            </a:r>
            <a:endParaRPr lang="fr-FR" sz="3000" b="1" dirty="0"/>
          </a:p>
        </p:txBody>
      </p:sp>
    </p:spTree>
    <p:extLst>
      <p:ext uri="{BB962C8B-B14F-4D97-AF65-F5344CB8AC3E}">
        <p14:creationId xmlns:p14="http://schemas.microsoft.com/office/powerpoint/2010/main" val="208708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Both optics </a:t>
            </a:r>
            <a:r>
              <a:rPr lang="en-US" sz="1800" dirty="0"/>
              <a:t>have </a:t>
            </a:r>
            <a:r>
              <a:rPr lang="en-US" sz="1800" b="1" dirty="0"/>
              <a:t>similar final residual orbit</a:t>
            </a:r>
            <a:r>
              <a:rPr lang="en-US" sz="1800" dirty="0"/>
              <a:t> </a:t>
            </a:r>
            <a:r>
              <a:rPr lang="en-US" sz="1800" dirty="0" smtClean="0"/>
              <a:t>and </a:t>
            </a:r>
            <a:r>
              <a:rPr lang="en-US" sz="1800" b="1" dirty="0" smtClean="0"/>
              <a:t>corrector values</a:t>
            </a:r>
            <a:r>
              <a:rPr lang="en-US" sz="1800" dirty="0"/>
              <a:t>, even </a:t>
            </a:r>
            <a:r>
              <a:rPr lang="en-US" sz="1800" dirty="0" smtClean="0"/>
              <a:t>if </a:t>
            </a:r>
            <a:r>
              <a:rPr lang="en-US" sz="1800" dirty="0"/>
              <a:t>in the case of the HFD optics, the results are less spread out. </a:t>
            </a: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Dedicated correction to achieve the target extraction emittance in both transverse planes under development (beta-beating, dispersion beating and coupling correction).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First results are very encouraging but need to be confirmed before communicating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Tuning</a:t>
            </a:r>
            <a:r>
              <a:rPr lang="fr-FR" dirty="0" smtClean="0"/>
              <a:t> </a:t>
            </a:r>
            <a:r>
              <a:rPr lang="fr-FR" dirty="0" err="1" smtClean="0"/>
              <a:t>summary</a:t>
            </a:r>
            <a:endParaRPr lang="fr-FR" dirty="0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Espace réservé pour une image  20"/>
              <p:cNvGraphicFramePr>
                <a:graphicFrameLocks noGrp="1"/>
              </p:cNvGraphicFramePr>
              <p:nvPr>
                <p:ph type="pic" sz="quarter" idx="13"/>
                <p:extLst>
                  <p:ext uri="{D42A27DB-BD31-4B8C-83A1-F6EECF244321}">
                    <p14:modId xmlns:p14="http://schemas.microsoft.com/office/powerpoint/2010/main" val="3520494037"/>
                  </p:ext>
                </p:extLst>
              </p:nvPr>
            </p:nvGraphicFramePr>
            <p:xfrm>
              <a:off x="6099300" y="1872797"/>
              <a:ext cx="6008816" cy="4165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79918">
                      <a:extLst>
                        <a:ext uri="{9D8B030D-6E8A-4147-A177-3AD203B41FA5}">
                          <a16:colId xmlns:a16="http://schemas.microsoft.com/office/drawing/2014/main" val="2663920003"/>
                        </a:ext>
                      </a:extLst>
                    </a:gridCol>
                    <a:gridCol w="738188">
                      <a:extLst>
                        <a:ext uri="{9D8B030D-6E8A-4147-A177-3AD203B41FA5}">
                          <a16:colId xmlns:a16="http://schemas.microsoft.com/office/drawing/2014/main" val="1864350093"/>
                        </a:ext>
                      </a:extLst>
                    </a:gridCol>
                    <a:gridCol w="357823">
                      <a:extLst>
                        <a:ext uri="{9D8B030D-6E8A-4147-A177-3AD203B41FA5}">
                          <a16:colId xmlns:a16="http://schemas.microsoft.com/office/drawing/2014/main" val="2093336498"/>
                        </a:ext>
                      </a:extLst>
                    </a:gridCol>
                    <a:gridCol w="1021080">
                      <a:extLst>
                        <a:ext uri="{9D8B030D-6E8A-4147-A177-3AD203B41FA5}">
                          <a16:colId xmlns:a16="http://schemas.microsoft.com/office/drawing/2014/main" val="3976106174"/>
                        </a:ext>
                      </a:extLst>
                    </a:gridCol>
                    <a:gridCol w="1030605">
                      <a:extLst>
                        <a:ext uri="{9D8B030D-6E8A-4147-A177-3AD203B41FA5}">
                          <a16:colId xmlns:a16="http://schemas.microsoft.com/office/drawing/2014/main" val="1528091235"/>
                        </a:ext>
                      </a:extLst>
                    </a:gridCol>
                    <a:gridCol w="981202">
                      <a:extLst>
                        <a:ext uri="{9D8B030D-6E8A-4147-A177-3AD203B41FA5}">
                          <a16:colId xmlns:a16="http://schemas.microsoft.com/office/drawing/2014/main" val="117159296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Unit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dirty="0" err="1" smtClean="0"/>
                            <a:t>Lattice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fr-FR" sz="1600" b="1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m:rPr>
                                    <m:nor/>
                                  </m:rPr>
                                  <a:rPr lang="fr-FR" sz="1600" b="1" i="0" smtClean="0">
                                    <a:latin typeface="Cambria Math" panose="02040503050406030204" pitchFamily="18" charset="0"/>
                                  </a:rPr>
                                  <m:t>RMS</m:t>
                                </m:r>
                              </m:oMath>
                            </m:oMathPara>
                          </a14:m>
                          <a:endParaRPr lang="fr-FR" sz="1600" dirty="0" smtClean="0"/>
                        </a:p>
                        <a:p>
                          <a:pPr algn="ctr"/>
                          <a:r>
                            <a:rPr lang="fr-FR" sz="1600" dirty="0" err="1" smtClean="0"/>
                            <a:t>Analytic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fr-FR" sz="1600" b="1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m:rPr>
                                    <m:nor/>
                                  </m:rPr>
                                  <a:rPr lang="fr-FR" sz="1600" b="1" i="0" smtClean="0">
                                    <a:latin typeface="Cambria Math" panose="02040503050406030204" pitchFamily="18" charset="0"/>
                                  </a:rPr>
                                  <m:t>RMS</m:t>
                                </m:r>
                              </m:oMath>
                            </m:oMathPara>
                          </a14:m>
                          <a:endParaRPr lang="fr-FR" sz="1600" dirty="0"/>
                        </a:p>
                        <a:p>
                          <a:pPr algn="ctr"/>
                          <a:r>
                            <a:rPr lang="fr-FR" sz="1600" dirty="0" err="1" smtClean="0"/>
                            <a:t>Seeds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74142074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fr-FR" sz="1600" dirty="0" err="1" smtClean="0"/>
                            <a:t>Residual</a:t>
                          </a:r>
                          <a:r>
                            <a:rPr lang="fr-FR" sz="1600" dirty="0" smtClean="0"/>
                            <a:t> </a:t>
                          </a:r>
                          <a:r>
                            <a:rPr lang="fr-FR" sz="1600" dirty="0" err="1" smtClean="0"/>
                            <a:t>orbit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600" b="0" dirty="0" smtClean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3700"/>
                            </a:lnSpc>
                          </a:pPr>
                          <a:r>
                            <a:rPr lang="fr-FR" sz="1200" dirty="0" smtClean="0"/>
                            <a:t>V24_FODO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252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171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60307669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600" b="0" dirty="0" smtClean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/>
                            <a:t>V24_HFD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251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156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58520800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fr-FR" sz="1600" b="0" dirty="0" smtClean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3700"/>
                            </a:lnSpc>
                          </a:pPr>
                          <a:r>
                            <a:rPr lang="fr-FR" sz="1200" dirty="0" smtClean="0"/>
                            <a:t>V24_FODO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253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163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18117925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600" b="0" dirty="0" smtClean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/>
                            <a:t>V24_HFD</a:t>
                          </a:r>
                          <a:endParaRPr lang="fr-FR" sz="1200" dirty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253</a:t>
                          </a:r>
                          <a:endParaRPr lang="fr-FR" sz="1600" dirty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156</a:t>
                          </a:r>
                          <a:endParaRPr lang="fr-FR" sz="1600" dirty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8893187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Corrector </a:t>
                          </a:r>
                          <a:r>
                            <a:rPr lang="fr-FR" sz="1600" dirty="0" err="1" smtClean="0"/>
                            <a:t>strength</a:t>
                          </a:r>
                          <a:endParaRPr lang="fr-FR" sz="16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dirty="0" err="1" smtClean="0"/>
                            <a:t>mT.m</a:t>
                          </a:r>
                          <a:endParaRPr lang="fr-FR" sz="1600" dirty="0" smtClean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1600" b="0" dirty="0" smtClean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3700"/>
                            </a:lnSpc>
                          </a:pPr>
                          <a:r>
                            <a:rPr lang="fr-FR" sz="1200" dirty="0" smtClean="0"/>
                            <a:t>V24_FODO</a:t>
                          </a:r>
                          <a:endParaRPr lang="fr-FR" sz="12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23</a:t>
                          </a:r>
                          <a:endParaRPr lang="fr-FR" sz="16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24</a:t>
                          </a:r>
                          <a:endParaRPr lang="fr-FR" sz="16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91952429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600" b="0" dirty="0" smtClean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/>
                            <a:t>V24_HFD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-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24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299270691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endParaRPr lang="fr-FR" sz="160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fr-FR" sz="1600" b="0" dirty="0" smtClean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3700"/>
                            </a:lnSpc>
                          </a:pPr>
                          <a:r>
                            <a:rPr lang="fr-FR" sz="1200" dirty="0" smtClean="0"/>
                            <a:t>V24_FODO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22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24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98341386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endParaRPr lang="fr-FR" sz="160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600" b="0" dirty="0" smtClean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/>
                            <a:t>V24_HFD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-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24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95567731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Espace réservé pour une image  20"/>
              <p:cNvGraphicFramePr>
                <a:graphicFrameLocks noGrp="1"/>
              </p:cNvGraphicFramePr>
              <p:nvPr>
                <p:ph type="pic" sz="quarter" idx="13"/>
                <p:extLst>
                  <p:ext uri="{D42A27DB-BD31-4B8C-83A1-F6EECF244321}">
                    <p14:modId xmlns:p14="http://schemas.microsoft.com/office/powerpoint/2010/main" val="3520494037"/>
                  </p:ext>
                </p:extLst>
              </p:nvPr>
            </p:nvGraphicFramePr>
            <p:xfrm>
              <a:off x="6099300" y="1872797"/>
              <a:ext cx="6008816" cy="4165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79918">
                      <a:extLst>
                        <a:ext uri="{9D8B030D-6E8A-4147-A177-3AD203B41FA5}">
                          <a16:colId xmlns:a16="http://schemas.microsoft.com/office/drawing/2014/main" val="2663920003"/>
                        </a:ext>
                      </a:extLst>
                    </a:gridCol>
                    <a:gridCol w="738188">
                      <a:extLst>
                        <a:ext uri="{9D8B030D-6E8A-4147-A177-3AD203B41FA5}">
                          <a16:colId xmlns:a16="http://schemas.microsoft.com/office/drawing/2014/main" val="1864350093"/>
                        </a:ext>
                      </a:extLst>
                    </a:gridCol>
                    <a:gridCol w="357823">
                      <a:extLst>
                        <a:ext uri="{9D8B030D-6E8A-4147-A177-3AD203B41FA5}">
                          <a16:colId xmlns:a16="http://schemas.microsoft.com/office/drawing/2014/main" val="2093336498"/>
                        </a:ext>
                      </a:extLst>
                    </a:gridCol>
                    <a:gridCol w="1021080">
                      <a:extLst>
                        <a:ext uri="{9D8B030D-6E8A-4147-A177-3AD203B41FA5}">
                          <a16:colId xmlns:a16="http://schemas.microsoft.com/office/drawing/2014/main" val="3976106174"/>
                        </a:ext>
                      </a:extLst>
                    </a:gridCol>
                    <a:gridCol w="1030605">
                      <a:extLst>
                        <a:ext uri="{9D8B030D-6E8A-4147-A177-3AD203B41FA5}">
                          <a16:colId xmlns:a16="http://schemas.microsoft.com/office/drawing/2014/main" val="1528091235"/>
                        </a:ext>
                      </a:extLst>
                    </a:gridCol>
                    <a:gridCol w="981202">
                      <a:extLst>
                        <a:ext uri="{9D8B030D-6E8A-4147-A177-3AD203B41FA5}">
                          <a16:colId xmlns:a16="http://schemas.microsoft.com/office/drawing/2014/main" val="1171592960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Unit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dirty="0" err="1" smtClean="0"/>
                            <a:t>Lattice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389349" t="-1053" r="-97633" b="-63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513665" t="-1053" r="-2484" b="-6336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41420749"/>
                      </a:ext>
                    </a:extLst>
                  </a:tr>
                  <a:tr h="561340">
                    <a:tc>
                      <a:txBody>
                        <a:bodyPr/>
                        <a:lstStyle/>
                        <a:p>
                          <a:r>
                            <a:rPr lang="fr-FR" sz="1600" dirty="0" err="1" smtClean="0"/>
                            <a:t>Residual</a:t>
                          </a:r>
                          <a:r>
                            <a:rPr lang="fr-FR" sz="1600" dirty="0" smtClean="0"/>
                            <a:t> </a:t>
                          </a:r>
                          <a:r>
                            <a:rPr lang="fr-FR" sz="1600" dirty="0" err="1" smtClean="0"/>
                            <a:t>orbit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µm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730508" t="-104348" r="-850847" b="-55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3700"/>
                            </a:lnSpc>
                          </a:pPr>
                          <a:r>
                            <a:rPr lang="fr-FR" sz="1200" dirty="0" smtClean="0"/>
                            <a:t>V24_FODO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252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171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60307669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600" b="0" dirty="0" smtClean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/>
                            <a:t>V24_HFD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251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156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585208002"/>
                      </a:ext>
                    </a:extLst>
                  </a:tr>
                  <a:tr h="561340"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730508" t="-264130" r="-850847" b="-394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3700"/>
                            </a:lnSpc>
                          </a:pPr>
                          <a:r>
                            <a:rPr lang="fr-FR" sz="1200" dirty="0" smtClean="0"/>
                            <a:t>V24_FODO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253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163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18117925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600" b="0" dirty="0" smtClean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/>
                            <a:t>V24_HFD</a:t>
                          </a:r>
                          <a:endParaRPr lang="fr-FR" sz="1200" dirty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253</a:t>
                          </a:r>
                          <a:endParaRPr lang="fr-FR" sz="1600" dirty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156</a:t>
                          </a:r>
                          <a:endParaRPr lang="fr-FR" sz="1600" dirty="0"/>
                        </a:p>
                      </a:txBody>
                      <a:tcPr marL="45720" marR="4572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88931877"/>
                      </a:ext>
                    </a:extLst>
                  </a:tr>
                  <a:tr h="561340"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Corrector </a:t>
                          </a:r>
                          <a:r>
                            <a:rPr lang="fr-FR" sz="1600" dirty="0" err="1" smtClean="0"/>
                            <a:t>strength</a:t>
                          </a:r>
                          <a:endParaRPr lang="fr-FR" sz="16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dirty="0" err="1" smtClean="0"/>
                            <a:t>mT.m</a:t>
                          </a:r>
                          <a:endParaRPr lang="fr-FR" sz="1600" dirty="0" smtClean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730508" t="-425000" r="-850847" b="-233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3700"/>
                            </a:lnSpc>
                          </a:pPr>
                          <a:r>
                            <a:rPr lang="fr-FR" sz="1200" dirty="0" smtClean="0"/>
                            <a:t>V24_FODO</a:t>
                          </a:r>
                          <a:endParaRPr lang="fr-FR" sz="12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23</a:t>
                          </a:r>
                          <a:endParaRPr lang="fr-FR" sz="16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24</a:t>
                          </a:r>
                          <a:endParaRPr lang="fr-FR" sz="1600" dirty="0"/>
                        </a:p>
                      </a:txBody>
                      <a:tcPr marL="45720" marR="4572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91952429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600" b="0" dirty="0" smtClean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/>
                            <a:t>V24_HFD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-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24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2992706911"/>
                      </a:ext>
                    </a:extLst>
                  </a:tr>
                  <a:tr h="561340">
                    <a:tc>
                      <a:txBody>
                        <a:bodyPr/>
                        <a:lstStyle/>
                        <a:p>
                          <a:endParaRPr lang="fr-FR" sz="160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730508" t="-584783" r="-850847" b="-7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3700"/>
                            </a:lnSpc>
                          </a:pPr>
                          <a:r>
                            <a:rPr lang="fr-FR" sz="1200" dirty="0" smtClean="0"/>
                            <a:t>V24_FODO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22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24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98341386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fr-FR" sz="160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endParaRPr lang="fr-FR" sz="160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600" b="0" dirty="0" smtClean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/>
                            <a:t>V24_HFD</a:t>
                          </a:r>
                          <a:endParaRPr lang="fr-FR" sz="1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-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600" dirty="0" smtClean="0"/>
                            <a:t>24</a:t>
                          </a:r>
                          <a:endParaRPr lang="fr-FR" sz="16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95567731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1445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/>
            <a:r>
              <a:rPr lang="fr-FR" sz="2000" b="1" dirty="0" err="1" smtClean="0"/>
              <a:t>Going</a:t>
            </a:r>
            <a:r>
              <a:rPr lang="fr-FR" sz="2000" b="1" dirty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a radius of 25 mm </a:t>
            </a:r>
            <a:r>
              <a:rPr lang="fr-FR" sz="2000" b="1" dirty="0" smtClean="0"/>
              <a:t>to 30 mm </a:t>
            </a:r>
            <a:r>
              <a:rPr lang="fr-FR" sz="2000" dirty="0" smtClean="0"/>
              <a:t>for the vacuum </a:t>
            </a:r>
            <a:r>
              <a:rPr lang="fr-FR" sz="2000" dirty="0" err="1" smtClean="0"/>
              <a:t>chamber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B050"/>
                </a:solidFill>
              </a:rPr>
              <a:t>cures the Transverse Mode </a:t>
            </a:r>
            <a:r>
              <a:rPr lang="fr-FR" sz="2000" b="1" dirty="0" err="1" smtClean="0">
                <a:solidFill>
                  <a:srgbClr val="00B050"/>
                </a:solidFill>
              </a:rPr>
              <a:t>Coupling</a:t>
            </a:r>
            <a:r>
              <a:rPr lang="fr-FR" sz="2000" b="1" dirty="0" smtClean="0">
                <a:solidFill>
                  <a:srgbClr val="00B050"/>
                </a:solidFill>
              </a:rPr>
              <a:t> </a:t>
            </a:r>
            <a:r>
              <a:rPr lang="fr-FR" sz="2000" b="1" dirty="0" err="1" smtClean="0">
                <a:solidFill>
                  <a:srgbClr val="00B050"/>
                </a:solidFill>
              </a:rPr>
              <a:t>Instabilies</a:t>
            </a:r>
            <a:r>
              <a:rPr lang="fr-FR" sz="2000" dirty="0" smtClean="0"/>
              <a:t>.</a:t>
            </a:r>
          </a:p>
          <a:p>
            <a:pPr lvl="1"/>
            <a:endParaRPr lang="fr-FR" sz="2000" dirty="0" smtClean="0"/>
          </a:p>
          <a:p>
            <a:pPr lvl="1"/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can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B050"/>
                </a:solidFill>
              </a:rPr>
              <a:t>use the </a:t>
            </a:r>
            <a:r>
              <a:rPr lang="fr-FR" sz="2000" b="1" dirty="0" err="1" smtClean="0">
                <a:solidFill>
                  <a:srgbClr val="00B050"/>
                </a:solidFill>
              </a:rPr>
              <a:t>same</a:t>
            </a:r>
            <a:r>
              <a:rPr lang="fr-FR" sz="2000" b="1" dirty="0" smtClean="0">
                <a:solidFill>
                  <a:srgbClr val="00B050"/>
                </a:solidFill>
              </a:rPr>
              <a:t> </a:t>
            </a:r>
            <a:r>
              <a:rPr lang="fr-FR" sz="2000" b="1" dirty="0" err="1" smtClean="0">
                <a:solidFill>
                  <a:srgbClr val="00B050"/>
                </a:solidFill>
              </a:rPr>
              <a:t>optics</a:t>
            </a:r>
            <a:r>
              <a:rPr lang="fr-FR" sz="2000" b="1" dirty="0" smtClean="0">
                <a:solidFill>
                  <a:srgbClr val="00B050"/>
                </a:solidFill>
              </a:rPr>
              <a:t> </a:t>
            </a:r>
            <a:r>
              <a:rPr lang="fr-FR" sz="2000" dirty="0" smtClean="0"/>
              <a:t>for all modes.</a:t>
            </a:r>
          </a:p>
          <a:p>
            <a:pPr lvl="1"/>
            <a:endParaRPr lang="fr-FR" sz="2000" dirty="0"/>
          </a:p>
          <a:p>
            <a:pPr lvl="1"/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b="1" dirty="0" err="1" smtClean="0">
                <a:solidFill>
                  <a:srgbClr val="7030A0"/>
                </a:solidFill>
              </a:rPr>
              <a:t>need</a:t>
            </a:r>
            <a:r>
              <a:rPr lang="fr-FR" sz="2000" b="1" dirty="0" smtClean="0">
                <a:solidFill>
                  <a:srgbClr val="7030A0"/>
                </a:solidFill>
              </a:rPr>
              <a:t> a total </a:t>
            </a:r>
            <a:r>
              <a:rPr lang="fr-FR" sz="2000" b="1" dirty="0" err="1" smtClean="0">
                <a:solidFill>
                  <a:srgbClr val="7030A0"/>
                </a:solidFill>
              </a:rPr>
              <a:t>impedance</a:t>
            </a:r>
            <a:r>
              <a:rPr lang="fr-FR" sz="2000" b="1" dirty="0" smtClean="0">
                <a:solidFill>
                  <a:srgbClr val="7030A0"/>
                </a:solidFill>
              </a:rPr>
              <a:t> budget</a:t>
            </a:r>
            <a:r>
              <a:rPr lang="fr-FR" sz="2000" dirty="0" smtClean="0"/>
              <a:t> to </a:t>
            </a:r>
            <a:r>
              <a:rPr lang="fr-FR" sz="2000" dirty="0" err="1" smtClean="0"/>
              <a:t>fully</a:t>
            </a:r>
            <a:r>
              <a:rPr lang="fr-FR" sz="2000" dirty="0" smtClean="0"/>
              <a:t> </a:t>
            </a:r>
            <a:r>
              <a:rPr lang="fr-FR" sz="2000" dirty="0" err="1" smtClean="0"/>
              <a:t>validate</a:t>
            </a:r>
            <a:r>
              <a:rPr lang="fr-FR" sz="2000" dirty="0" smtClean="0"/>
              <a:t> the </a:t>
            </a:r>
            <a:r>
              <a:rPr lang="fr-FR" sz="2000" dirty="0" err="1" smtClean="0"/>
              <a:t>stability</a:t>
            </a:r>
            <a:r>
              <a:rPr lang="fr-FR" sz="2000" dirty="0" smtClean="0"/>
              <a:t> at injection.</a:t>
            </a:r>
          </a:p>
          <a:p>
            <a:pPr lvl="1"/>
            <a:endParaRPr lang="fr-FR" sz="2000" dirty="0"/>
          </a:p>
          <a:p>
            <a:pPr lvl="1"/>
            <a:r>
              <a:rPr lang="fr-FR" sz="2000" dirty="0" err="1" smtClean="0"/>
              <a:t>Needs</a:t>
            </a:r>
            <a:r>
              <a:rPr lang="fr-FR" sz="2000" dirty="0" smtClean="0"/>
              <a:t> for a feedback system </a:t>
            </a:r>
            <a:r>
              <a:rPr lang="fr-FR" sz="2000" dirty="0" err="1" smtClean="0"/>
              <a:t>with</a:t>
            </a:r>
            <a:r>
              <a:rPr lang="fr-FR" sz="2000" dirty="0" smtClean="0"/>
              <a:t> a </a:t>
            </a:r>
            <a:r>
              <a:rPr lang="fr-FR" sz="2000" dirty="0" err="1" smtClean="0"/>
              <a:t>damping</a:t>
            </a:r>
            <a:r>
              <a:rPr lang="fr-FR" sz="2000" dirty="0" smtClean="0"/>
              <a:t> time of 310 </a:t>
            </a:r>
            <a:r>
              <a:rPr lang="fr-FR" sz="2000" dirty="0" err="1" smtClean="0"/>
              <a:t>turns</a:t>
            </a:r>
            <a:r>
              <a:rPr lang="fr-FR" sz="2000" dirty="0" smtClean="0"/>
              <a:t>.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Collective </a:t>
            </a:r>
            <a:r>
              <a:rPr lang="fr-FR" dirty="0" err="1" smtClean="0"/>
              <a:t>effects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Bunch</a:t>
            </a:r>
            <a:r>
              <a:rPr lang="fr-FR" dirty="0" smtClean="0"/>
              <a:t> population scan @ injection </a:t>
            </a:r>
            <a:r>
              <a:rPr lang="fr-FR" dirty="0" err="1" smtClean="0"/>
              <a:t>energy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sz="2000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7962900" y="771525"/>
            <a:ext cx="4086225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2000" b="1" dirty="0" err="1" smtClean="0"/>
              <a:t>Courtesy</a:t>
            </a:r>
            <a:r>
              <a:rPr lang="fr-FR" sz="2000" b="1" dirty="0" smtClean="0"/>
              <a:t>: A. Ghribi</a:t>
            </a:r>
            <a:endParaRPr lang="fr-FR" sz="3000" b="1" dirty="0"/>
          </a:p>
        </p:txBody>
      </p:sp>
      <p:pic>
        <p:nvPicPr>
          <p:cNvPr id="1028" name="Picture 4" descr="Recherche dans la barre latérale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" r="8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51465" y="5621647"/>
            <a:ext cx="66493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 err="1" smtClean="0">
                <a:ln>
                  <a:noFill/>
                </a:ln>
                <a:effectLst/>
                <a:latin typeface="Roboto"/>
              </a:rPr>
              <a:t>Growth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effectLst/>
                <a:latin typeface="Roboto"/>
              </a:rPr>
              <a:t> rate as a </a:t>
            </a:r>
            <a:r>
              <a:rPr kumimoji="0" lang="fr-FR" altLang="fr-FR" sz="1400" b="0" i="0" u="none" strike="noStrike" cap="none" normalizeH="0" baseline="0" dirty="0" err="1" smtClean="0">
                <a:ln>
                  <a:noFill/>
                </a:ln>
                <a:effectLst/>
                <a:latin typeface="Roboto"/>
              </a:rPr>
              <a:t>function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effectLst/>
                <a:latin typeface="Roboto"/>
              </a:rPr>
              <a:t> of the mode </a:t>
            </a:r>
            <a:r>
              <a:rPr kumimoji="0" lang="fr-FR" altLang="fr-FR" sz="1400" b="0" i="0" u="none" strike="noStrike" cap="none" normalizeH="0" baseline="0" dirty="0" err="1" smtClean="0">
                <a:ln>
                  <a:noFill/>
                </a:ln>
                <a:effectLst/>
                <a:latin typeface="Roboto"/>
              </a:rPr>
              <a:t>number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effectLst/>
                <a:latin typeface="Roboto"/>
              </a:rPr>
              <a:t> for the PA31.3 </a:t>
            </a:r>
            <a:r>
              <a:rPr kumimoji="0" lang="fr-FR" altLang="fr-FR" sz="1400" b="0" i="0" u="none" strike="noStrike" cap="none" normalizeH="0" baseline="0" dirty="0" err="1" smtClean="0">
                <a:ln>
                  <a:noFill/>
                </a:ln>
                <a:effectLst/>
                <a:latin typeface="Roboto"/>
              </a:rPr>
              <a:t>baseline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effectLst/>
                <a:latin typeface="Roboto"/>
              </a:rPr>
              <a:t> (2024), Z </a:t>
            </a:r>
            <a:r>
              <a:rPr kumimoji="0" lang="fr-FR" altLang="fr-FR" sz="1400" b="0" i="0" u="none" strike="noStrike" cap="none" normalizeH="0" baseline="0" dirty="0" err="1" smtClean="0">
                <a:ln>
                  <a:noFill/>
                </a:ln>
                <a:effectLst/>
                <a:latin typeface="Roboto"/>
              </a:rPr>
              <a:t>operation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effectLst/>
                <a:latin typeface="Roboto"/>
              </a:rPr>
              <a:t>, E =20 </a:t>
            </a:r>
            <a:r>
              <a:rPr kumimoji="0" lang="fr-FR" altLang="fr-FR" sz="1400" b="0" i="0" u="none" strike="noStrike" cap="none" normalizeH="0" baseline="0" dirty="0" err="1" smtClean="0">
                <a:ln>
                  <a:noFill/>
                </a:ln>
                <a:effectLst/>
                <a:latin typeface="Roboto"/>
              </a:rPr>
              <a:t>GeV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effectLst/>
                <a:latin typeface="Roboto"/>
              </a:rPr>
              <a:t>, </a:t>
            </a:r>
            <a:r>
              <a:rPr kumimoji="0" lang="fr-FR" altLang="fr-FR" sz="1400" b="0" i="0" u="none" strike="noStrike" cap="none" normalizeH="0" baseline="0" dirty="0" err="1" smtClean="0">
                <a:ln>
                  <a:noFill/>
                </a:ln>
                <a:effectLst/>
                <a:latin typeface="MathJax_Math-italic"/>
              </a:rPr>
              <a:t>σz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effectLst/>
                <a:latin typeface="Roboto"/>
              </a:rPr>
              <a:t> =4 mm, 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effectLst/>
                <a:latin typeface="inherit"/>
              </a:rPr>
              <a:t>Nb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effectLst/>
                <a:latin typeface="Roboto"/>
              </a:rPr>
              <a:t> = 15880, Cu </a:t>
            </a:r>
            <a:r>
              <a:rPr kumimoji="0" lang="fr-FR" altLang="fr-FR" sz="1400" b="0" i="0" u="none" strike="noStrike" cap="none" normalizeH="0" baseline="0" dirty="0" err="1" smtClean="0">
                <a:ln>
                  <a:noFill/>
                </a:ln>
                <a:effectLst/>
                <a:latin typeface="Roboto"/>
              </a:rPr>
              <a:t>beam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effectLst/>
                <a:latin typeface="Roboto"/>
              </a:rPr>
              <a:t> pipe (R=30 mm).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893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/>
            <a:r>
              <a:rPr lang="fr-FR" sz="2000" dirty="0"/>
              <a:t>The photon </a:t>
            </a:r>
            <a:r>
              <a:rPr lang="fr-FR" sz="2000" dirty="0" err="1"/>
              <a:t>beam</a:t>
            </a:r>
            <a:r>
              <a:rPr lang="fr-FR" sz="2000" dirty="0"/>
              <a:t>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parasitic</a:t>
            </a:r>
            <a:r>
              <a:rPr lang="fr-FR" sz="2000" dirty="0"/>
              <a:t>: </a:t>
            </a:r>
            <a:r>
              <a:rPr lang="fr-FR" sz="2000" dirty="0" err="1"/>
              <a:t>should</a:t>
            </a:r>
            <a:r>
              <a:rPr lang="fr-FR" sz="2000" dirty="0"/>
              <a:t> not change the booster </a:t>
            </a:r>
            <a:r>
              <a:rPr lang="fr-FR" sz="2000" dirty="0" err="1"/>
              <a:t>operation</a:t>
            </a:r>
            <a:r>
              <a:rPr lang="fr-FR" sz="2000" dirty="0" smtClean="0"/>
              <a:t>.</a:t>
            </a:r>
          </a:p>
          <a:p>
            <a:pPr lvl="1"/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consider</a:t>
            </a:r>
            <a:r>
              <a:rPr lang="fr-FR" sz="2000" dirty="0" smtClean="0"/>
              <a:t> an </a:t>
            </a:r>
            <a:r>
              <a:rPr lang="fr-FR" sz="2000" dirty="0" err="1" smtClean="0"/>
              <a:t>undulator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a sinus-profile </a:t>
            </a:r>
            <a:r>
              <a:rPr lang="fr-FR" sz="2000" dirty="0" err="1" smtClean="0"/>
              <a:t>with</a:t>
            </a:r>
            <a:r>
              <a:rPr lang="fr-FR" sz="2000" dirty="0" smtClean="0"/>
              <a:t> the </a:t>
            </a:r>
            <a:r>
              <a:rPr lang="fr-FR" sz="2000" dirty="0" err="1" smtClean="0"/>
              <a:t>following</a:t>
            </a:r>
            <a:r>
              <a:rPr lang="fr-FR" sz="2000" dirty="0" smtClean="0"/>
              <a:t> </a:t>
            </a:r>
            <a:r>
              <a:rPr lang="fr-FR" sz="2000" dirty="0" err="1" smtClean="0"/>
              <a:t>parameters</a:t>
            </a:r>
            <a:r>
              <a:rPr lang="fr-FR" sz="2000" dirty="0" smtClean="0"/>
              <a:t>:</a:t>
            </a:r>
          </a:p>
          <a:p>
            <a:pPr lvl="1"/>
            <a:endParaRPr lang="fr-FR" sz="2000" dirty="0" smtClean="0"/>
          </a:p>
          <a:p>
            <a:pPr lvl="1"/>
            <a:endParaRPr lang="fr-FR" sz="2000" dirty="0" smtClean="0"/>
          </a:p>
          <a:p>
            <a:pPr marL="0" lvl="1" indent="0">
              <a:buNone/>
            </a:pPr>
            <a:endParaRPr lang="fr-FR" sz="2000" dirty="0" smtClean="0"/>
          </a:p>
          <a:p>
            <a:r>
              <a:rPr lang="fr-FR" sz="2000" dirty="0" err="1" smtClean="0"/>
              <a:t>With</a:t>
            </a:r>
            <a:r>
              <a:rPr lang="fr-FR" sz="2000" dirty="0" smtClean="0"/>
              <a:t> the </a:t>
            </a:r>
            <a:r>
              <a:rPr lang="fr-FR" sz="2000" dirty="0" err="1" smtClean="0"/>
              <a:t>undulator</a:t>
            </a:r>
            <a:r>
              <a:rPr lang="fr-FR" sz="2000" dirty="0" smtClean="0"/>
              <a:t> at the middle of one straight section, </a:t>
            </a:r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get</a:t>
            </a:r>
            <a:r>
              <a:rPr lang="fr-FR" sz="2000" dirty="0" smtClean="0"/>
              <a:t> the </a:t>
            </a:r>
            <a:r>
              <a:rPr lang="fr-FR" sz="2000" dirty="0" err="1" smtClean="0"/>
              <a:t>following</a:t>
            </a:r>
            <a:r>
              <a:rPr lang="fr-FR" sz="2000" dirty="0" smtClean="0"/>
              <a:t> synchrotron </a:t>
            </a:r>
            <a:r>
              <a:rPr lang="fr-FR" sz="2000" dirty="0" err="1" smtClean="0"/>
              <a:t>integrates</a:t>
            </a:r>
            <a:r>
              <a:rPr lang="fr-FR" sz="2000" dirty="0" smtClean="0"/>
              <a:t> (</a:t>
            </a:r>
            <a:r>
              <a:rPr lang="fr-FR" sz="2000" dirty="0" err="1" smtClean="0"/>
              <a:t>with</a:t>
            </a:r>
            <a:r>
              <a:rPr lang="fr-FR" sz="2000" dirty="0" smtClean="0"/>
              <a:t> AT):</a:t>
            </a:r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Possibility</a:t>
            </a:r>
            <a:r>
              <a:rPr lang="fr-FR" dirty="0" smtClean="0"/>
              <a:t> to use the booster as a light source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189" y="3038700"/>
            <a:ext cx="6020322" cy="73920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2400" y="4337965"/>
            <a:ext cx="7506159" cy="1652435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333375" y="4876900"/>
            <a:ext cx="2647950" cy="1004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2000" b="1" dirty="0" err="1" smtClean="0">
                <a:solidFill>
                  <a:schemeClr val="tx2"/>
                </a:solidFill>
              </a:rPr>
              <a:t>Courtesy</a:t>
            </a:r>
            <a:r>
              <a:rPr lang="fr-FR" sz="2000" b="1" dirty="0" smtClean="0">
                <a:solidFill>
                  <a:schemeClr val="tx2"/>
                </a:solidFill>
              </a:rPr>
              <a:t>: </a:t>
            </a:r>
          </a:p>
          <a:p>
            <a:pPr algn="l">
              <a:lnSpc>
                <a:spcPts val="3700"/>
              </a:lnSpc>
            </a:pPr>
            <a:r>
              <a:rPr lang="fr-FR" sz="2000" b="1" dirty="0" smtClean="0">
                <a:solidFill>
                  <a:schemeClr val="tx2"/>
                </a:solidFill>
              </a:rPr>
              <a:t>Ahmad Mashal</a:t>
            </a:r>
            <a:endParaRPr lang="fr-FR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820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texte 7"/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90400" y="1628775"/>
                <a:ext cx="11017800" cy="4361625"/>
              </a:xfrm>
            </p:spPr>
            <p:txBody>
              <a:bodyPr>
                <a:normAutofit fontScale="85000" lnSpcReduction="10000"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dirty="0" smtClean="0"/>
                  <a:t>The </a:t>
                </a:r>
                <a:r>
                  <a:rPr lang="fr-FR" dirty="0" err="1" smtClean="0"/>
                  <a:t>damping</a:t>
                </a:r>
                <a:r>
                  <a:rPr lang="fr-FR" dirty="0" smtClean="0"/>
                  <a:t> time at the injection </a:t>
                </a:r>
                <a:r>
                  <a:rPr lang="fr-FR" dirty="0" err="1" smtClean="0"/>
                  <a:t>energy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should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be</a:t>
                </a:r>
                <a:r>
                  <a:rPr lang="fr-FR" dirty="0" smtClean="0"/>
                  <a:t> short </a:t>
                </a:r>
                <a:r>
                  <a:rPr lang="fr-FR" dirty="0" err="1" smtClean="0"/>
                  <a:t>enough</a:t>
                </a:r>
                <a:r>
                  <a:rPr lang="fr-FR" dirty="0" smtClean="0"/>
                  <a:t> to </a:t>
                </a:r>
                <a:r>
                  <a:rPr lang="fr-FR" dirty="0" err="1" smtClean="0"/>
                  <a:t>reach</a:t>
                </a:r>
                <a:r>
                  <a:rPr lang="fr-FR" dirty="0" smtClean="0"/>
                  <a:t> the </a:t>
                </a:r>
                <a:r>
                  <a:rPr lang="fr-FR" dirty="0" err="1" smtClean="0"/>
                  <a:t>equilibrium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emittance</a:t>
                </a:r>
                <a:r>
                  <a:rPr lang="fr-FR" dirty="0" smtClean="0"/>
                  <a:t>.</a:t>
                </a:r>
              </a:p>
              <a:p>
                <a:pPr marL="796489" lvl="1" indent="-342900"/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𝑓𝑙𝑎𝑡𝑏𝑜𝑡𝑡𝑜𝑚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=2.8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&lt;200 </m:t>
                    </m:r>
                    <m:r>
                      <m:rPr>
                        <m:nor/>
                      </m:rPr>
                      <a:rPr lang="fr-FR" b="0" i="0" smtClean="0">
                        <a:latin typeface="Cambria Math" panose="02040503050406030204" pitchFamily="18" charset="0"/>
                      </a:rPr>
                      <m:t>ms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&gt;0.054 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fr-FR" b="0" i="1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&gt;91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0, 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𝑛𝑜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𝑤𝑖𝑔𝑔𝑙𝑒𝑟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b="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dirty="0" err="1" smtClean="0"/>
                  <a:t>We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should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only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consider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30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0, 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𝑛𝑜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𝑤𝑖𝑔𝑔𝑙𝑒𝑟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b="0" dirty="0" smtClean="0"/>
                  <a:t>(and &gt;90 if maximum use at minimum </a:t>
                </a:r>
                <a:r>
                  <a:rPr lang="fr-FR" b="0" dirty="0" err="1" smtClean="0"/>
                  <a:t>emittance</a:t>
                </a:r>
                <a:r>
                  <a:rPr lang="fr-FR" b="0" dirty="0" smtClean="0"/>
                  <a:t>).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dirty="0" smtClean="0"/>
                  <a:t>We </a:t>
                </a:r>
                <a:r>
                  <a:rPr lang="fr-FR" dirty="0" err="1" smtClean="0"/>
                  <a:t>could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locate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most</a:t>
                </a:r>
                <a:r>
                  <a:rPr lang="fr-FR" dirty="0" smtClean="0"/>
                  <a:t> of the </a:t>
                </a:r>
                <a:r>
                  <a:rPr lang="fr-FR" dirty="0" err="1" smtClean="0"/>
                  <a:t>damping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undulators</a:t>
                </a:r>
                <a:r>
                  <a:rPr lang="fr-FR" dirty="0" smtClean="0"/>
                  <a:t> in one of the dispersion free straight sections and </a:t>
                </a:r>
                <a:r>
                  <a:rPr lang="fr-FR" dirty="0" err="1" smtClean="0"/>
                  <a:t>add</a:t>
                </a:r>
                <a:r>
                  <a:rPr lang="fr-FR" dirty="0" smtClean="0"/>
                  <a:t> a </a:t>
                </a:r>
                <a:r>
                  <a:rPr lang="fr-FR" dirty="0" err="1" smtClean="0"/>
                  <a:t>dedicated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undulator</a:t>
                </a:r>
                <a:r>
                  <a:rPr lang="fr-FR" dirty="0" smtClean="0"/>
                  <a:t> for the </a:t>
                </a:r>
                <a:r>
                  <a:rPr lang="fr-FR" dirty="0" err="1" smtClean="0"/>
                  <a:t>the</a:t>
                </a:r>
                <a:r>
                  <a:rPr lang="fr-FR" dirty="0" smtClean="0"/>
                  <a:t> light source in the </a:t>
                </a:r>
                <a:r>
                  <a:rPr lang="fr-FR" dirty="0" err="1" smtClean="0"/>
                  <a:t>cavern</a:t>
                </a:r>
                <a:r>
                  <a:rPr lang="fr-FR" dirty="0" smtClean="0"/>
                  <a:t>. </a:t>
                </a:r>
                <a:r>
                  <a:rPr lang="fr-FR" dirty="0" err="1" smtClean="0"/>
                  <a:t>Needs</a:t>
                </a:r>
                <a:r>
                  <a:rPr lang="fr-FR" dirty="0" smtClean="0"/>
                  <a:t> for </a:t>
                </a:r>
                <a:r>
                  <a:rPr lang="fr-FR" dirty="0" err="1" smtClean="0"/>
                  <a:t>lattice</a:t>
                </a:r>
                <a:r>
                  <a:rPr lang="fr-FR" dirty="0" smtClean="0"/>
                  <a:t> modifications.</a:t>
                </a:r>
              </a:p>
              <a:p>
                <a:pPr marL="796489" lvl="1" indent="-342900"/>
                <a:r>
                  <a:rPr lang="fr-FR" dirty="0" err="1" smtClean="0"/>
                  <a:t>We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need</a:t>
                </a:r>
                <a:r>
                  <a:rPr lang="fr-FR" dirty="0" smtClean="0"/>
                  <a:t> more RF power and RF voltage:</a:t>
                </a:r>
              </a:p>
              <a:p>
                <a:pPr marL="1250077" lvl="2" indent="-342900"/>
                <a:r>
                  <a:rPr lang="fr-FR" dirty="0" smtClean="0"/>
                  <a:t>50.1 MV/0.020 MW </a:t>
                </a:r>
                <a:r>
                  <a:rPr lang="fr-FR" dirty="0" smtClean="0">
                    <a:sym typeface="Wingdings" panose="05000000000000000000" pitchFamily="2" charset="2"/>
                  </a:rPr>
                  <a:t> 206 MV/1.86 MW at injection.</a:t>
                </a:r>
              </a:p>
              <a:p>
                <a:pPr marL="796489" lvl="1" indent="-342900"/>
                <a:r>
                  <a:rPr lang="fr-FR" dirty="0" err="1" smtClean="0">
                    <a:sym typeface="Wingdings" panose="05000000000000000000" pitchFamily="2" charset="2"/>
                  </a:rPr>
                  <a:t>Mechanical</a:t>
                </a:r>
                <a:r>
                  <a:rPr lang="fr-FR" dirty="0" smtClean="0">
                    <a:sym typeface="Wingdings" panose="05000000000000000000" pitchFamily="2" charset="2"/>
                  </a:rPr>
                  <a:t>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integration</a:t>
                </a:r>
                <a:r>
                  <a:rPr lang="fr-FR" dirty="0" smtClean="0">
                    <a:sym typeface="Wingdings" panose="05000000000000000000" pitchFamily="2" charset="2"/>
                  </a:rPr>
                  <a:t> to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be</a:t>
                </a:r>
                <a:r>
                  <a:rPr lang="fr-FR" dirty="0" smtClean="0">
                    <a:sym typeface="Wingdings" panose="05000000000000000000" pitchFamily="2" charset="2"/>
                  </a:rPr>
                  <a:t>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evaluated</a:t>
                </a:r>
                <a:r>
                  <a:rPr lang="fr-FR" dirty="0" smtClean="0">
                    <a:sym typeface="Wingdings" panose="05000000000000000000" pitchFamily="2" charset="2"/>
                  </a:rPr>
                  <a:t> (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weight</a:t>
                </a:r>
                <a:r>
                  <a:rPr lang="fr-FR" dirty="0" smtClean="0">
                    <a:sym typeface="Wingdings" panose="05000000000000000000" pitchFamily="2" charset="2"/>
                  </a:rPr>
                  <a:t>…).</a:t>
                </a:r>
              </a:p>
              <a:p>
                <a:pPr marL="796489" lvl="1" indent="-342900"/>
                <a:r>
                  <a:rPr lang="fr-FR" dirty="0" smtClean="0">
                    <a:sym typeface="Wingdings" panose="05000000000000000000" pitchFamily="2" charset="2"/>
                  </a:rPr>
                  <a:t>For the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calculation</a:t>
                </a:r>
                <a:r>
                  <a:rPr lang="fr-FR" dirty="0" smtClean="0">
                    <a:sym typeface="Wingdings" panose="05000000000000000000" pitchFamily="2" charset="2"/>
                  </a:rPr>
                  <a:t> of the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emittance</a:t>
                </a:r>
                <a:r>
                  <a:rPr lang="fr-FR" dirty="0" smtClean="0">
                    <a:sym typeface="Wingdings" panose="05000000000000000000" pitchFamily="2" charset="2"/>
                  </a:rPr>
                  <a:t>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dynamics</a:t>
                </a:r>
                <a:r>
                  <a:rPr lang="fr-FR" dirty="0" smtClean="0">
                    <a:sym typeface="Wingdings" panose="05000000000000000000" pitchFamily="2" charset="2"/>
                  </a:rPr>
                  <a:t>,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we</a:t>
                </a:r>
                <a:r>
                  <a:rPr lang="fr-FR" dirty="0" smtClean="0">
                    <a:sym typeface="Wingdings" panose="05000000000000000000" pitchFamily="2" charset="2"/>
                  </a:rPr>
                  <a:t> assume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that</a:t>
                </a:r>
                <a:r>
                  <a:rPr lang="fr-FR" dirty="0" smtClean="0">
                    <a:sym typeface="Wingdings" panose="05000000000000000000" pitchFamily="2" charset="2"/>
                  </a:rPr>
                  <a:t> the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wiggler</a:t>
                </a:r>
                <a:r>
                  <a:rPr lang="fr-FR" dirty="0" smtClean="0">
                    <a:sym typeface="Wingdings" panose="05000000000000000000" pitchFamily="2" charset="2"/>
                  </a:rPr>
                  <a:t>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is</a:t>
                </a:r>
                <a:r>
                  <a:rPr lang="fr-FR" dirty="0" smtClean="0">
                    <a:sym typeface="Wingdings" panose="05000000000000000000" pitchFamily="2" charset="2"/>
                  </a:rPr>
                  <a:t>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always</a:t>
                </a:r>
                <a:r>
                  <a:rPr lang="fr-FR" dirty="0" smtClean="0">
                    <a:sym typeface="Wingdings" panose="05000000000000000000" pitchFamily="2" charset="2"/>
                  </a:rPr>
                  <a:t> ON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with</a:t>
                </a:r>
                <a:r>
                  <a:rPr lang="fr-FR" dirty="0" smtClean="0">
                    <a:sym typeface="Wingdings" panose="05000000000000000000" pitchFamily="2" charset="2"/>
                  </a:rPr>
                  <a:t> a constant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field</a:t>
                </a:r>
                <a:r>
                  <a:rPr lang="fr-FR" dirty="0" smtClean="0">
                    <a:sym typeface="Wingdings" panose="05000000000000000000" pitchFamily="2" charset="2"/>
                  </a:rPr>
                  <a:t>. The booster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operation</a:t>
                </a:r>
                <a:r>
                  <a:rPr lang="fr-FR" dirty="0" smtClean="0">
                    <a:sym typeface="Wingdings" panose="05000000000000000000" pitchFamily="2" charset="2"/>
                  </a:rPr>
                  <a:t> at Z mode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is</a:t>
                </a:r>
                <a:r>
                  <a:rPr lang="fr-FR" dirty="0" smtClean="0">
                    <a:sym typeface="Wingdings" panose="05000000000000000000" pitchFamily="2" charset="2"/>
                  </a:rPr>
                  <a:t> as the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following</a:t>
                </a:r>
                <a:r>
                  <a:rPr lang="fr-FR" dirty="0" smtClean="0">
                    <a:sym typeface="Wingdings" panose="05000000000000000000" pitchFamily="2" charset="2"/>
                  </a:rPr>
                  <a:t>:</a:t>
                </a:r>
              </a:p>
              <a:p>
                <a:pPr marL="796489" lvl="1" indent="-342900"/>
                <a:r>
                  <a:rPr lang="fr-FR" dirty="0" smtClean="0">
                    <a:sym typeface="Wingdings" panose="05000000000000000000" pitchFamily="2" charset="2"/>
                  </a:rPr>
                  <a:t>2.8 s (flat-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bottom</a:t>
                </a:r>
                <a:r>
                  <a:rPr lang="fr-FR" dirty="0" smtClean="0">
                    <a:sym typeface="Wingdings" panose="05000000000000000000" pitchFamily="2" charset="2"/>
                  </a:rPr>
                  <a:t>) + 0.35 s (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parabolic</a:t>
                </a:r>
                <a:r>
                  <a:rPr lang="fr-FR" dirty="0" smtClean="0">
                    <a:sym typeface="Wingdings" panose="05000000000000000000" pitchFamily="2" charset="2"/>
                  </a:rPr>
                  <a:t> 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ramp</a:t>
                </a:r>
                <a:r>
                  <a:rPr lang="fr-FR" dirty="0" smtClean="0">
                    <a:sym typeface="Wingdings" panose="05000000000000000000" pitchFamily="2" charset="2"/>
                  </a:rPr>
                  <a:t>-up) + 0.4 s (flat-top) + 0.25 s (</a:t>
                </a:r>
                <a:r>
                  <a:rPr lang="fr-FR" dirty="0" err="1" smtClean="0">
                    <a:sym typeface="Wingdings" panose="05000000000000000000" pitchFamily="2" charset="2"/>
                  </a:rPr>
                  <a:t>ramp</a:t>
                </a:r>
                <a:r>
                  <a:rPr lang="fr-FR" dirty="0" smtClean="0">
                    <a:sym typeface="Wingdings" panose="05000000000000000000" pitchFamily="2" charset="2"/>
                  </a:rPr>
                  <a:t> down)</a:t>
                </a:r>
              </a:p>
              <a:p>
                <a:pPr marL="342900" indent="-342900"/>
                <a:r>
                  <a:rPr lang="fr-FR" dirty="0">
                    <a:sym typeface="Wingdings" panose="05000000000000000000" pitchFamily="2" charset="2"/>
                  </a:rPr>
                  <a:t>How to switch off the </a:t>
                </a:r>
                <a:r>
                  <a:rPr lang="fr-FR" dirty="0" err="1">
                    <a:sym typeface="Wingdings" panose="05000000000000000000" pitchFamily="2" charset="2"/>
                  </a:rPr>
                  <a:t>undulators</a:t>
                </a:r>
                <a:r>
                  <a:rPr lang="fr-FR" dirty="0">
                    <a:sym typeface="Wingdings" panose="05000000000000000000" pitchFamily="2" charset="2"/>
                  </a:rPr>
                  <a:t>/use a chicane </a:t>
                </a:r>
                <a:r>
                  <a:rPr lang="fr-FR" dirty="0" err="1">
                    <a:sym typeface="Wingdings" panose="05000000000000000000" pitchFamily="2" charset="2"/>
                  </a:rPr>
                  <a:t>during</a:t>
                </a:r>
                <a:r>
                  <a:rPr lang="fr-FR" dirty="0">
                    <a:sym typeface="Wingdings" panose="05000000000000000000" pitchFamily="2" charset="2"/>
                  </a:rPr>
                  <a:t> the </a:t>
                </a:r>
                <a:r>
                  <a:rPr lang="fr-FR" dirty="0" err="1">
                    <a:sym typeface="Wingdings" panose="05000000000000000000" pitchFamily="2" charset="2"/>
                  </a:rPr>
                  <a:t>ramp</a:t>
                </a:r>
                <a:r>
                  <a:rPr lang="fr-FR" dirty="0">
                    <a:sym typeface="Wingdings" panose="05000000000000000000" pitchFamily="2" charset="2"/>
                  </a:rPr>
                  <a:t> </a:t>
                </a:r>
                <a:r>
                  <a:rPr lang="fr-FR" dirty="0" err="1">
                    <a:sym typeface="Wingdings" panose="05000000000000000000" pitchFamily="2" charset="2"/>
                  </a:rPr>
                  <a:t>is</a:t>
                </a:r>
                <a:r>
                  <a:rPr lang="fr-FR" dirty="0">
                    <a:sym typeface="Wingdings" panose="05000000000000000000" pitchFamily="2" charset="2"/>
                  </a:rPr>
                  <a:t> </a:t>
                </a:r>
                <a:r>
                  <a:rPr lang="fr-FR" dirty="0" err="1">
                    <a:sym typeface="Wingdings" panose="05000000000000000000" pitchFamily="2" charset="2"/>
                  </a:rPr>
                  <a:t>still</a:t>
                </a:r>
                <a:r>
                  <a:rPr lang="fr-FR" dirty="0">
                    <a:sym typeface="Wingdings" panose="05000000000000000000" pitchFamily="2" charset="2"/>
                  </a:rPr>
                  <a:t> to </a:t>
                </a:r>
                <a:r>
                  <a:rPr lang="fr-FR" dirty="0" err="1">
                    <a:sym typeface="Wingdings" panose="05000000000000000000" pitchFamily="2" charset="2"/>
                  </a:rPr>
                  <a:t>be</a:t>
                </a:r>
                <a:r>
                  <a:rPr lang="fr-FR" dirty="0">
                    <a:sym typeface="Wingdings" panose="05000000000000000000" pitchFamily="2" charset="2"/>
                  </a:rPr>
                  <a:t> </a:t>
                </a:r>
                <a:r>
                  <a:rPr lang="fr-FR" dirty="0" err="1">
                    <a:sym typeface="Wingdings" panose="05000000000000000000" pitchFamily="2" charset="2"/>
                  </a:rPr>
                  <a:t>discussed</a:t>
                </a:r>
                <a:r>
                  <a:rPr lang="fr-FR" dirty="0">
                    <a:sym typeface="Wingdings" panose="05000000000000000000" pitchFamily="2" charset="2"/>
                  </a:rPr>
                  <a:t>.</a:t>
                </a:r>
                <a:r>
                  <a:rPr lang="fr-FR" dirty="0" smtClean="0">
                    <a:sym typeface="Wingdings" panose="05000000000000000000" pitchFamily="2" charset="2"/>
                  </a:rPr>
                  <a:t> </a:t>
                </a:r>
              </a:p>
            </p:txBody>
          </p:sp>
        </mc:Choice>
        <mc:Fallback xmlns="">
          <p:sp>
            <p:nvSpPr>
              <p:cNvPr id="8" name="Espace réservé du texte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90400" y="1628775"/>
                <a:ext cx="11017800" cy="4361625"/>
              </a:xfrm>
              <a:blipFill>
                <a:blip r:embed="rId2"/>
                <a:stretch>
                  <a:fillRect l="-49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Possibility</a:t>
            </a:r>
            <a:r>
              <a:rPr lang="fr-FR" dirty="0"/>
              <a:t> to use the booster as a light source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134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17" y="1700515"/>
            <a:ext cx="4572383" cy="4955874"/>
          </a:xfrm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 </a:t>
            </a:r>
            <a:r>
              <a:rPr lang="fr-FR" dirty="0" err="1" smtClean="0"/>
              <a:t>dynamics</a:t>
            </a:r>
            <a:r>
              <a:rPr lang="fr-FR" dirty="0"/>
              <a:t> </a:t>
            </a:r>
            <a:r>
              <a:rPr lang="fr-FR" dirty="0" smtClean="0"/>
              <a:t>U0 x 30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11806238" y="127000"/>
            <a:ext cx="385762" cy="227013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9" name="ZoneTexte 8"/>
          <p:cNvSpPr txBox="1"/>
          <p:nvPr/>
        </p:nvSpPr>
        <p:spPr>
          <a:xfrm>
            <a:off x="2142933" y="1306444"/>
            <a:ext cx="1657350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fr-FR" sz="2000" dirty="0" smtClean="0"/>
              <a:t>No IBS</a:t>
            </a:r>
            <a:endParaRPr lang="fr-FR" sz="2000" dirty="0"/>
          </a:p>
        </p:txBody>
      </p:sp>
      <p:pic>
        <p:nvPicPr>
          <p:cNvPr id="10" name="Espace réservé du contenu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408" y="1700515"/>
            <a:ext cx="4572383" cy="495587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7373211" y="1306444"/>
            <a:ext cx="241877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fr-FR" sz="2000" dirty="0" err="1" smtClean="0"/>
              <a:t>With</a:t>
            </a:r>
            <a:r>
              <a:rPr lang="fr-FR" sz="2000" dirty="0" smtClean="0"/>
              <a:t> IBS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39859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85000" lnSpcReduction="20000"/>
          </a:bodyPr>
          <a:lstStyle/>
          <a:p>
            <a:pPr lvl="1">
              <a:lnSpc>
                <a:spcPct val="100000"/>
              </a:lnSpc>
            </a:pPr>
            <a:r>
              <a:rPr lang="fr-FR" b="1" dirty="0" err="1"/>
              <a:t>Linac</a:t>
            </a:r>
            <a:r>
              <a:rPr lang="fr-FR" b="1" dirty="0"/>
              <a:t> of 20 </a:t>
            </a:r>
            <a:r>
              <a:rPr lang="fr-FR" b="1" dirty="0" err="1"/>
              <a:t>GeV</a:t>
            </a:r>
            <a:r>
              <a:rPr lang="fr-FR" b="1" dirty="0"/>
              <a:t> as an </a:t>
            </a:r>
            <a:r>
              <a:rPr lang="fr-FR" b="1" dirty="0" err="1"/>
              <a:t>injector</a:t>
            </a:r>
            <a:r>
              <a:rPr lang="fr-FR" b="1" dirty="0"/>
              <a:t> + High-</a:t>
            </a:r>
            <a:r>
              <a:rPr lang="fr-FR" b="1" dirty="0" err="1"/>
              <a:t>energy</a:t>
            </a:r>
            <a:r>
              <a:rPr lang="fr-FR" b="1" dirty="0"/>
              <a:t> </a:t>
            </a:r>
            <a:r>
              <a:rPr lang="fr-FR" b="1" dirty="0" err="1"/>
              <a:t>damping</a:t>
            </a:r>
            <a:r>
              <a:rPr lang="fr-FR" b="1" dirty="0"/>
              <a:t> </a:t>
            </a:r>
            <a:r>
              <a:rPr lang="fr-FR" b="1" dirty="0" smtClean="0"/>
              <a:t>ring</a:t>
            </a:r>
          </a:p>
          <a:p>
            <a:pPr lvl="1">
              <a:lnSpc>
                <a:spcPct val="100000"/>
              </a:lnSpc>
            </a:pPr>
            <a:r>
              <a:rPr lang="fr-FR" b="1" dirty="0" err="1" smtClean="0"/>
              <a:t>Same</a:t>
            </a:r>
            <a:r>
              <a:rPr lang="fr-FR" b="1" dirty="0" smtClean="0"/>
              <a:t> </a:t>
            </a:r>
            <a:r>
              <a:rPr lang="fr-FR" b="1" dirty="0" err="1" smtClean="0"/>
              <a:t>circumference</a:t>
            </a:r>
            <a:r>
              <a:rPr lang="fr-FR" b="1" dirty="0" smtClean="0"/>
              <a:t> as the </a:t>
            </a:r>
            <a:r>
              <a:rPr lang="fr-FR" b="1" dirty="0" err="1" smtClean="0"/>
              <a:t>collider</a:t>
            </a:r>
            <a:r>
              <a:rPr lang="fr-FR" dirty="0" smtClean="0"/>
              <a:t>.</a:t>
            </a:r>
          </a:p>
          <a:p>
            <a:pPr lvl="1">
              <a:lnSpc>
                <a:spcPct val="100000"/>
              </a:lnSpc>
            </a:pPr>
            <a:r>
              <a:rPr lang="fr-FR" b="1" dirty="0" err="1" smtClean="0"/>
              <a:t>Better</a:t>
            </a:r>
            <a:r>
              <a:rPr lang="fr-FR" b="1" dirty="0" smtClean="0"/>
              <a:t> second </a:t>
            </a:r>
            <a:r>
              <a:rPr lang="fr-FR" b="1" dirty="0" err="1" smtClean="0"/>
              <a:t>order</a:t>
            </a:r>
            <a:r>
              <a:rPr lang="fr-FR" b="1" dirty="0" smtClean="0"/>
              <a:t> </a:t>
            </a:r>
            <a:r>
              <a:rPr lang="fr-FR" b="1" dirty="0" err="1" smtClean="0"/>
              <a:t>matching</a:t>
            </a:r>
            <a:r>
              <a:rPr lang="fr-FR" dirty="0" smtClean="0"/>
              <a:t> in the insertions.</a:t>
            </a:r>
          </a:p>
          <a:p>
            <a:pPr lvl="1">
              <a:lnSpc>
                <a:spcPct val="100000"/>
              </a:lnSpc>
            </a:pPr>
            <a:r>
              <a:rPr lang="fr-FR" b="1" dirty="0" err="1" smtClean="0"/>
              <a:t>Reduced</a:t>
            </a:r>
            <a:r>
              <a:rPr lang="fr-FR" b="1" dirty="0" smtClean="0"/>
              <a:t> </a:t>
            </a:r>
            <a:r>
              <a:rPr lang="fr-FR" b="1" dirty="0" err="1" smtClean="0"/>
              <a:t>number</a:t>
            </a:r>
            <a:r>
              <a:rPr lang="fr-FR" b="1" dirty="0" smtClean="0"/>
              <a:t> of </a:t>
            </a:r>
            <a:r>
              <a:rPr lang="fr-FR" b="1" dirty="0" err="1" smtClean="0"/>
              <a:t>stored</a:t>
            </a:r>
            <a:r>
              <a:rPr lang="fr-FR" b="1" dirty="0" smtClean="0"/>
              <a:t> </a:t>
            </a:r>
            <a:r>
              <a:rPr lang="fr-FR" b="1" dirty="0" err="1" smtClean="0"/>
              <a:t>bunches</a:t>
            </a:r>
            <a:r>
              <a:rPr lang="fr-FR" dirty="0" smtClean="0"/>
              <a:t> in the booster (</a:t>
            </a:r>
            <a:r>
              <a:rPr lang="fr-FR" dirty="0" err="1" smtClean="0"/>
              <a:t>safer</a:t>
            </a:r>
            <a:r>
              <a:rPr lang="fr-FR" dirty="0" smtClean="0"/>
              <a:t> injection to the </a:t>
            </a:r>
            <a:r>
              <a:rPr lang="fr-FR" dirty="0" err="1" smtClean="0"/>
              <a:t>collider</a:t>
            </a:r>
            <a:r>
              <a:rPr lang="fr-FR" dirty="0" smtClean="0"/>
              <a:t>).</a:t>
            </a:r>
          </a:p>
          <a:p>
            <a:pPr lvl="3">
              <a:lnSpc>
                <a:spcPct val="100000"/>
              </a:lnSpc>
            </a:pPr>
            <a:r>
              <a:rPr lang="fr-FR" dirty="0" smtClean="0"/>
              <a:t>Maximum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stored</a:t>
            </a:r>
            <a:r>
              <a:rPr lang="fr-FR" dirty="0" smtClean="0"/>
              <a:t> </a:t>
            </a:r>
            <a:r>
              <a:rPr lang="fr-FR" dirty="0" err="1" smtClean="0"/>
              <a:t>bunches</a:t>
            </a:r>
            <a:r>
              <a:rPr lang="fr-FR" dirty="0" smtClean="0"/>
              <a:t> at Z/W/ZH/</a:t>
            </a:r>
            <a:r>
              <a:rPr lang="fr-FR" dirty="0" err="1" smtClean="0"/>
              <a:t>ttar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: 1120/926/300/64.</a:t>
            </a:r>
          </a:p>
          <a:p>
            <a:pPr lvl="3">
              <a:lnSpc>
                <a:spcPct val="100000"/>
              </a:lnSpc>
            </a:pPr>
            <a:r>
              <a:rPr lang="fr-FR" dirty="0" err="1" smtClean="0"/>
              <a:t>Requires</a:t>
            </a:r>
            <a:r>
              <a:rPr lang="fr-FR" dirty="0" smtClean="0"/>
              <a:t> 10/2/1/1 booster cycles to </a:t>
            </a:r>
            <a:r>
              <a:rPr lang="fr-FR" dirty="0" err="1" smtClean="0"/>
              <a:t>give</a:t>
            </a:r>
            <a:r>
              <a:rPr lang="fr-FR" dirty="0" smtClean="0"/>
              <a:t> the total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bunches</a:t>
            </a:r>
            <a:r>
              <a:rPr lang="fr-FR" dirty="0" smtClean="0"/>
              <a:t> to the </a:t>
            </a:r>
            <a:r>
              <a:rPr lang="fr-FR" dirty="0" err="1" smtClean="0"/>
              <a:t>collider</a:t>
            </a:r>
            <a:r>
              <a:rPr lang="fr-FR" dirty="0" smtClean="0"/>
              <a:t>.</a:t>
            </a:r>
          </a:p>
          <a:p>
            <a:pPr lvl="3">
              <a:lnSpc>
                <a:spcPct val="100000"/>
              </a:lnSpc>
            </a:pPr>
            <a:r>
              <a:rPr lang="fr-FR" dirty="0" err="1" smtClean="0"/>
              <a:t>Shorter</a:t>
            </a:r>
            <a:r>
              <a:rPr lang="fr-FR" dirty="0" smtClean="0"/>
              <a:t> accumulation time.</a:t>
            </a:r>
          </a:p>
          <a:p>
            <a:pPr lvl="3">
              <a:lnSpc>
                <a:spcPct val="100000"/>
              </a:lnSpc>
            </a:pPr>
            <a:r>
              <a:rPr lang="fr-FR" dirty="0" err="1" smtClean="0"/>
              <a:t>Enlarges</a:t>
            </a:r>
            <a:r>
              <a:rPr lang="fr-FR" dirty="0" smtClean="0"/>
              <a:t> the pressure </a:t>
            </a:r>
            <a:r>
              <a:rPr lang="fr-FR" dirty="0" err="1" smtClean="0"/>
              <a:t>tolerance</a:t>
            </a:r>
            <a:r>
              <a:rPr lang="fr-FR" dirty="0" smtClean="0"/>
              <a:t> and TCBI </a:t>
            </a:r>
            <a:r>
              <a:rPr lang="fr-FR" dirty="0" err="1" smtClean="0"/>
              <a:t>threshold</a:t>
            </a:r>
            <a:r>
              <a:rPr lang="fr-FR" dirty="0" smtClean="0"/>
              <a:t> (</a:t>
            </a:r>
            <a:r>
              <a:rPr lang="fr-FR" dirty="0" err="1" smtClean="0"/>
              <a:t>reduced</a:t>
            </a:r>
            <a:r>
              <a:rPr lang="fr-FR" dirty="0" smtClean="0"/>
              <a:t> </a:t>
            </a:r>
            <a:r>
              <a:rPr lang="fr-FR" dirty="0" err="1" smtClean="0"/>
              <a:t>average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).</a:t>
            </a:r>
          </a:p>
          <a:p>
            <a:pPr lvl="1">
              <a:lnSpc>
                <a:spcPct val="100000"/>
              </a:lnSpc>
            </a:pPr>
            <a:r>
              <a:rPr lang="fr-FR" b="1" dirty="0" err="1" smtClean="0"/>
              <a:t>Reduces</a:t>
            </a:r>
            <a:r>
              <a:rPr lang="fr-FR" b="1" dirty="0" smtClean="0"/>
              <a:t> maximum </a:t>
            </a:r>
            <a:r>
              <a:rPr lang="fr-FR" b="1" dirty="0" err="1" smtClean="0"/>
              <a:t>bunch</a:t>
            </a:r>
            <a:r>
              <a:rPr lang="fr-FR" b="1" dirty="0" smtClean="0"/>
              <a:t> charge</a:t>
            </a:r>
            <a:r>
              <a:rPr lang="fr-FR" dirty="0" smtClean="0"/>
              <a:t> for </a:t>
            </a:r>
            <a:r>
              <a:rPr lang="fr-FR" b="1" dirty="0" smtClean="0"/>
              <a:t>ZH/</a:t>
            </a:r>
            <a:r>
              <a:rPr lang="fr-FR" b="1" dirty="0" err="1" smtClean="0"/>
              <a:t>ttbar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: 4 </a:t>
            </a:r>
            <a:r>
              <a:rPr lang="fr-FR" dirty="0" err="1" smtClean="0"/>
              <a:t>nC</a:t>
            </a: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 1.6 </a:t>
            </a:r>
            <a:r>
              <a:rPr lang="fr-FR" dirty="0" err="1" smtClean="0">
                <a:sym typeface="Wingdings" panose="05000000000000000000" pitchFamily="2" charset="2"/>
              </a:rPr>
              <a:t>nC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</a:p>
          <a:p>
            <a:pPr lvl="3">
              <a:lnSpc>
                <a:spcPct val="100000"/>
              </a:lnSpc>
            </a:pPr>
            <a:r>
              <a:rPr lang="fr-FR" dirty="0" err="1" smtClean="0">
                <a:sym typeface="Wingdings" panose="05000000000000000000" pitchFamily="2" charset="2"/>
              </a:rPr>
              <a:t>Reduces</a:t>
            </a:r>
            <a:r>
              <a:rPr lang="fr-FR" dirty="0" smtClean="0">
                <a:sym typeface="Wingdings" panose="05000000000000000000" pitchFamily="2" charset="2"/>
              </a:rPr>
              <a:t> the </a:t>
            </a:r>
            <a:r>
              <a:rPr lang="fr-FR" dirty="0" err="1" smtClean="0">
                <a:sym typeface="Wingdings" panose="05000000000000000000" pitchFamily="2" charset="2"/>
              </a:rPr>
              <a:t>peak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radiated</a:t>
            </a:r>
            <a:r>
              <a:rPr lang="fr-FR" dirty="0" smtClean="0">
                <a:sym typeface="Wingdings" panose="05000000000000000000" pitchFamily="2" charset="2"/>
              </a:rPr>
              <a:t> power.</a:t>
            </a:r>
          </a:p>
          <a:p>
            <a:pPr lvl="3">
              <a:lnSpc>
                <a:spcPct val="100000"/>
              </a:lnSpc>
            </a:pPr>
            <a:r>
              <a:rPr lang="fr-FR" dirty="0" err="1" smtClean="0">
                <a:sym typeface="Wingdings" panose="05000000000000000000" pitchFamily="2" charset="2"/>
              </a:rPr>
              <a:t>Enlarges</a:t>
            </a:r>
            <a:r>
              <a:rPr lang="fr-FR" dirty="0" smtClean="0">
                <a:sym typeface="Wingdings" panose="05000000000000000000" pitchFamily="2" charset="2"/>
              </a:rPr>
              <a:t> the </a:t>
            </a:r>
            <a:r>
              <a:rPr lang="fr-FR" dirty="0" err="1" smtClean="0">
                <a:sym typeface="Wingdings" panose="05000000000000000000" pitchFamily="2" charset="2"/>
              </a:rPr>
              <a:t>allowed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impedance</a:t>
            </a:r>
            <a:r>
              <a:rPr lang="fr-FR" dirty="0" smtClean="0">
                <a:sym typeface="Wingdings" panose="05000000000000000000" pitchFamily="2" charset="2"/>
              </a:rPr>
              <a:t> budget for </a:t>
            </a:r>
            <a:r>
              <a:rPr lang="fr-FR" dirty="0"/>
              <a:t>ZH/</a:t>
            </a:r>
            <a:r>
              <a:rPr lang="fr-FR" dirty="0" err="1"/>
              <a:t>ttbar</a:t>
            </a:r>
            <a:r>
              <a:rPr lang="fr-FR" dirty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.</a:t>
            </a:r>
          </a:p>
          <a:p>
            <a:pPr lvl="1">
              <a:lnSpc>
                <a:spcPct val="100000"/>
              </a:lnSpc>
            </a:pPr>
            <a:r>
              <a:rPr lang="fr-FR" b="1" dirty="0" err="1" smtClean="0"/>
              <a:t>Larger</a:t>
            </a:r>
            <a:r>
              <a:rPr lang="fr-FR" b="1" dirty="0" smtClean="0"/>
              <a:t> </a:t>
            </a:r>
            <a:r>
              <a:rPr lang="fr-FR" b="1" dirty="0" err="1" smtClean="0"/>
              <a:t>beam</a:t>
            </a:r>
            <a:r>
              <a:rPr lang="fr-FR" b="1" dirty="0" smtClean="0"/>
              <a:t> pipe</a:t>
            </a:r>
            <a:r>
              <a:rPr lang="fr-FR" dirty="0" smtClean="0"/>
              <a:t> aperture: 50 mm </a:t>
            </a:r>
            <a:r>
              <a:rPr lang="fr-FR" dirty="0" smtClean="0">
                <a:sym typeface="Wingdings" panose="05000000000000000000" pitchFamily="2" charset="2"/>
              </a:rPr>
              <a:t> 60 mm (Copper).</a:t>
            </a:r>
          </a:p>
          <a:p>
            <a:pPr lvl="2">
              <a:lnSpc>
                <a:spcPct val="100000"/>
              </a:lnSpc>
            </a:pPr>
            <a:r>
              <a:rPr lang="fr-FR" dirty="0" err="1" smtClean="0">
                <a:sym typeface="Wingdings" panose="05000000000000000000" pitchFamily="2" charset="2"/>
              </a:rPr>
              <a:t>Smaller</a:t>
            </a:r>
            <a:r>
              <a:rPr lang="fr-FR" dirty="0" smtClean="0">
                <a:sym typeface="Wingdings" panose="05000000000000000000" pitchFamily="2" charset="2"/>
              </a:rPr>
              <a:t> contribution of the </a:t>
            </a:r>
            <a:r>
              <a:rPr lang="fr-FR" dirty="0" err="1" smtClean="0">
                <a:sym typeface="Wingdings" panose="05000000000000000000" pitchFamily="2" charset="2"/>
              </a:rPr>
              <a:t>beam</a:t>
            </a:r>
            <a:r>
              <a:rPr lang="fr-FR" dirty="0" smtClean="0">
                <a:sym typeface="Wingdings" panose="05000000000000000000" pitchFamily="2" charset="2"/>
              </a:rPr>
              <a:t> pipe to the </a:t>
            </a:r>
            <a:r>
              <a:rPr lang="fr-FR" dirty="0" err="1" smtClean="0">
                <a:sym typeface="Wingdings" panose="05000000000000000000" pitchFamily="2" charset="2"/>
              </a:rPr>
              <a:t>impedance</a:t>
            </a:r>
            <a:r>
              <a:rPr lang="fr-FR" dirty="0" smtClean="0">
                <a:sym typeface="Wingdings" panose="05000000000000000000" pitchFamily="2" charset="2"/>
              </a:rPr>
              <a:t> budget.</a:t>
            </a:r>
          </a:p>
          <a:p>
            <a:pPr lvl="2">
              <a:lnSpc>
                <a:spcPct val="100000"/>
              </a:lnSpc>
            </a:pPr>
            <a:r>
              <a:rPr lang="fr-FR" dirty="0" err="1" smtClean="0"/>
              <a:t>Enlarges</a:t>
            </a:r>
            <a:r>
              <a:rPr lang="fr-FR" dirty="0" smtClean="0"/>
              <a:t> the TMCI/TCBI </a:t>
            </a:r>
            <a:r>
              <a:rPr lang="fr-FR" dirty="0" err="1" smtClean="0"/>
              <a:t>threshold</a:t>
            </a:r>
            <a:r>
              <a:rPr lang="fr-FR" dirty="0" smtClean="0"/>
              <a:t>: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optics</a:t>
            </a:r>
            <a:r>
              <a:rPr lang="fr-FR" dirty="0" smtClean="0"/>
              <a:t> possible for all modes.</a:t>
            </a:r>
          </a:p>
          <a:p>
            <a:pPr lvl="1">
              <a:lnSpc>
                <a:spcPct val="100000"/>
              </a:lnSpc>
            </a:pPr>
            <a:r>
              <a:rPr lang="fr-FR" b="1" dirty="0" err="1" smtClean="0"/>
              <a:t>Larger</a:t>
            </a:r>
            <a:r>
              <a:rPr lang="fr-FR" dirty="0" smtClean="0"/>
              <a:t> </a:t>
            </a:r>
            <a:r>
              <a:rPr lang="fr-FR" b="1" dirty="0" err="1" smtClean="0"/>
              <a:t>misaligment</a:t>
            </a:r>
            <a:r>
              <a:rPr lang="fr-FR" b="1" dirty="0" smtClean="0"/>
              <a:t> </a:t>
            </a:r>
            <a:r>
              <a:rPr lang="fr-FR" b="1" dirty="0" err="1" smtClean="0"/>
              <a:t>errors</a:t>
            </a:r>
            <a:r>
              <a:rPr lang="fr-FR" dirty="0" smtClean="0"/>
              <a:t> (150 </a:t>
            </a:r>
            <a:r>
              <a:rPr lang="fr-FR" dirty="0" err="1" smtClean="0"/>
              <a:t>um</a:t>
            </a:r>
            <a:r>
              <a:rPr lang="fr-FR" dirty="0" smtClean="0"/>
              <a:t> </a:t>
            </a:r>
            <a:r>
              <a:rPr lang="fr-FR" dirty="0" err="1">
                <a:sym typeface="Wingdings" panose="05000000000000000000" pitchFamily="2" charset="2"/>
              </a:rPr>
              <a:t>pre-alignment</a:t>
            </a:r>
            <a:r>
              <a:rPr lang="fr-FR" dirty="0">
                <a:sym typeface="Wingdings" panose="05000000000000000000" pitchFamily="2" charset="2"/>
              </a:rPr>
              <a:t> in the arcs </a:t>
            </a:r>
            <a:r>
              <a:rPr lang="fr-FR" dirty="0" smtClean="0">
                <a:sym typeface="Wingdings" panose="05000000000000000000" pitchFamily="2" charset="2"/>
              </a:rPr>
              <a:t> 200 </a:t>
            </a:r>
            <a:r>
              <a:rPr lang="fr-FR" dirty="0" err="1" smtClean="0">
                <a:sym typeface="Wingdings" panose="05000000000000000000" pitchFamily="2" charset="2"/>
              </a:rPr>
              <a:t>um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girder</a:t>
            </a:r>
            <a:r>
              <a:rPr lang="fr-FR" dirty="0" smtClean="0">
                <a:sym typeface="Wingdings" panose="05000000000000000000" pitchFamily="2" charset="2"/>
              </a:rPr>
              <a:t>-to-</a:t>
            </a:r>
            <a:r>
              <a:rPr lang="fr-FR" dirty="0" err="1" smtClean="0">
                <a:sym typeface="Wingdings" panose="05000000000000000000" pitchFamily="2" charset="2"/>
              </a:rPr>
              <a:t>girder</a:t>
            </a:r>
            <a:r>
              <a:rPr lang="fr-FR" dirty="0" smtClean="0">
                <a:sym typeface="Wingdings" panose="05000000000000000000" pitchFamily="2" charset="2"/>
              </a:rPr>
              <a:t> + 50 </a:t>
            </a:r>
            <a:r>
              <a:rPr lang="fr-FR" dirty="0" err="1" smtClean="0">
                <a:sym typeface="Wingdings" panose="05000000000000000000" pitchFamily="2" charset="2"/>
              </a:rPr>
              <a:t>um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girder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pre</a:t>
            </a:r>
            <a:r>
              <a:rPr lang="fr-FR" dirty="0" smtClean="0">
                <a:sym typeface="Wingdings" panose="05000000000000000000" pitchFamily="2" charset="2"/>
              </a:rPr>
              <a:t>-alignement)</a:t>
            </a:r>
            <a:r>
              <a:rPr lang="fr-FR" dirty="0" smtClean="0"/>
              <a:t> and </a:t>
            </a:r>
            <a:r>
              <a:rPr lang="fr-FR" b="1" dirty="0" err="1" smtClean="0"/>
              <a:t>orbit</a:t>
            </a:r>
            <a:r>
              <a:rPr lang="fr-FR" b="1" dirty="0" smtClean="0"/>
              <a:t> </a:t>
            </a:r>
            <a:r>
              <a:rPr lang="fr-FR" b="1" dirty="0" err="1" smtClean="0"/>
              <a:t>tuning</a:t>
            </a:r>
            <a:r>
              <a:rPr lang="fr-FR" b="1" dirty="0" smtClean="0"/>
              <a:t> </a:t>
            </a:r>
            <a:r>
              <a:rPr lang="fr-FR" b="1" dirty="0" err="1" smtClean="0"/>
              <a:t>procedures</a:t>
            </a:r>
            <a:endParaRPr lang="fr-FR" dirty="0"/>
          </a:p>
          <a:p>
            <a:pPr marL="342900" indent="-342900">
              <a:lnSpc>
                <a:spcPct val="100000"/>
              </a:lnSpc>
            </a:pP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Major changes </a:t>
            </a:r>
            <a:r>
              <a:rPr lang="fr-FR" dirty="0" err="1" smtClean="0"/>
              <a:t>since</a:t>
            </a:r>
            <a:r>
              <a:rPr lang="fr-FR" dirty="0" smtClean="0"/>
              <a:t> FCC </a:t>
            </a:r>
            <a:r>
              <a:rPr lang="fr-FR" dirty="0" err="1" smtClean="0"/>
              <a:t>week</a:t>
            </a:r>
            <a:r>
              <a:rPr lang="fr-FR" dirty="0" smtClean="0"/>
              <a:t> 2023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144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17" y="1700515"/>
            <a:ext cx="4572383" cy="4955873"/>
          </a:xfrm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 </a:t>
            </a:r>
            <a:r>
              <a:rPr lang="fr-FR" dirty="0" err="1" smtClean="0"/>
              <a:t>dynamics</a:t>
            </a:r>
            <a:r>
              <a:rPr lang="fr-FR" dirty="0"/>
              <a:t> </a:t>
            </a:r>
            <a:r>
              <a:rPr lang="fr-FR" dirty="0" smtClean="0"/>
              <a:t>U0 x 94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11806238" y="127000"/>
            <a:ext cx="385762" cy="227013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9" name="ZoneTexte 8"/>
          <p:cNvSpPr txBox="1"/>
          <p:nvPr/>
        </p:nvSpPr>
        <p:spPr>
          <a:xfrm>
            <a:off x="2142933" y="1306444"/>
            <a:ext cx="1657350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fr-FR" sz="2000" dirty="0" smtClean="0"/>
              <a:t>No IBS</a:t>
            </a:r>
            <a:endParaRPr lang="fr-FR" sz="2000" dirty="0"/>
          </a:p>
        </p:txBody>
      </p:sp>
      <p:pic>
        <p:nvPicPr>
          <p:cNvPr id="10" name="Espace réservé du contenu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408" y="1700515"/>
            <a:ext cx="4572382" cy="495587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7373211" y="1306444"/>
            <a:ext cx="241877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fr-FR" sz="2000" dirty="0" err="1" smtClean="0"/>
              <a:t>With</a:t>
            </a:r>
            <a:r>
              <a:rPr lang="fr-FR" sz="2000" dirty="0" smtClean="0"/>
              <a:t> IBS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93124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1800" dirty="0" smtClean="0"/>
              <a:t>Optics</a:t>
            </a:r>
            <a:endParaRPr lang="en-US" sz="1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/>
            <a:r>
              <a:rPr lang="en-US" sz="1800" b="1" dirty="0" smtClean="0"/>
              <a:t>Better second-order </a:t>
            </a:r>
            <a:r>
              <a:rPr lang="en-US" sz="1800" dirty="0" smtClean="0"/>
              <a:t>matching </a:t>
            </a:r>
            <a:r>
              <a:rPr lang="en-US" sz="1800" dirty="0"/>
              <a:t>conditions </a:t>
            </a:r>
            <a:r>
              <a:rPr lang="en-US" sz="1800" dirty="0" smtClean="0"/>
              <a:t>have </a:t>
            </a:r>
            <a:r>
              <a:rPr lang="en-US" sz="1800" b="1" dirty="0" smtClean="0">
                <a:solidFill>
                  <a:srgbClr val="00B050"/>
                </a:solidFill>
              </a:rPr>
              <a:t>improved</a:t>
            </a:r>
            <a:r>
              <a:rPr lang="en-US" sz="1800" b="1" dirty="0" smtClean="0"/>
              <a:t> </a:t>
            </a:r>
            <a:r>
              <a:rPr lang="en-US" sz="1800" dirty="0" smtClean="0"/>
              <a:t>the </a:t>
            </a:r>
            <a:r>
              <a:rPr lang="en-US" sz="1800" b="1" dirty="0" smtClean="0"/>
              <a:t>dynamic aperture </a:t>
            </a:r>
            <a:r>
              <a:rPr lang="en-US" sz="1800" dirty="0" smtClean="0"/>
              <a:t>and</a:t>
            </a:r>
            <a:r>
              <a:rPr lang="en-US" sz="1800" b="1" dirty="0" smtClean="0"/>
              <a:t> momentum acceptance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The injection section has been included for V24_FODO. Cavities are included in V24.1_FODO.</a:t>
            </a:r>
            <a:r>
              <a:rPr lang="en-US" sz="1400" dirty="0" smtClean="0"/>
              <a:t> </a:t>
            </a:r>
            <a:endParaRPr lang="en-US" sz="1800" dirty="0" smtClean="0"/>
          </a:p>
          <a:p>
            <a:pPr lvl="1"/>
            <a:r>
              <a:rPr lang="en-US" sz="1800" b="1" dirty="0" smtClean="0"/>
              <a:t>Tuning strategies </a:t>
            </a:r>
            <a:r>
              <a:rPr lang="en-US" sz="1800" dirty="0" smtClean="0"/>
              <a:t>for the orbit correction have been </a:t>
            </a:r>
            <a:r>
              <a:rPr lang="en-US" sz="1800" b="1" dirty="0" smtClean="0">
                <a:solidFill>
                  <a:srgbClr val="00B050"/>
                </a:solidFill>
              </a:rPr>
              <a:t>improved</a:t>
            </a:r>
            <a:r>
              <a:rPr lang="en-US" sz="1800" dirty="0" smtClean="0"/>
              <a:t>. Emittance and coupling tunings are under polishing and first results should come very soon.</a:t>
            </a:r>
          </a:p>
          <a:p>
            <a:pPr lvl="1"/>
            <a:r>
              <a:rPr lang="en-US" sz="1800" dirty="0" smtClean="0"/>
              <a:t>Tapering should be also studied.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We are </a:t>
            </a:r>
            <a:r>
              <a:rPr lang="en-US" sz="1800" b="1" dirty="0" smtClean="0">
                <a:solidFill>
                  <a:srgbClr val="00B050"/>
                </a:solidFill>
              </a:rPr>
              <a:t>below the threshold of the TMCI</a:t>
            </a:r>
            <a:r>
              <a:rPr lang="en-US" sz="1800" dirty="0" smtClean="0"/>
              <a:t> with the new parameter table</a:t>
            </a:r>
            <a:r>
              <a:rPr lang="en-US" sz="1800" dirty="0"/>
              <a:t>. </a:t>
            </a:r>
            <a:r>
              <a:rPr lang="en-US" sz="1800" dirty="0" smtClean="0"/>
              <a:t>We have to refine </a:t>
            </a:r>
            <a:r>
              <a:rPr lang="en-US" sz="1800" dirty="0"/>
              <a:t>the impedance budget (include RF contributions, bellows</a:t>
            </a:r>
            <a:r>
              <a:rPr lang="en-US" sz="1800" dirty="0" smtClean="0"/>
              <a:t>,…) and include </a:t>
            </a:r>
            <a:r>
              <a:rPr lang="en-US" sz="1800" dirty="0"/>
              <a:t>dampers in stability correction</a:t>
            </a:r>
          </a:p>
          <a:p>
            <a:pPr lvl="1"/>
            <a:endParaRPr lang="en-US" sz="1800" dirty="0" smtClean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 and </a:t>
            </a:r>
            <a:r>
              <a:rPr lang="fr-FR" dirty="0" smtClean="0"/>
              <a:t>perspectives (1)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21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000" b="1" dirty="0" smtClean="0"/>
              <a:t>Booster as a light source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dirty="0" smtClean="0"/>
              <a:t>The impact of </a:t>
            </a:r>
            <a:r>
              <a:rPr lang="fr-FR" sz="1800" dirty="0" err="1" smtClean="0"/>
              <a:t>undulators</a:t>
            </a:r>
            <a:r>
              <a:rPr lang="fr-FR" sz="1800" dirty="0" smtClean="0"/>
              <a:t> on </a:t>
            </a:r>
            <a:r>
              <a:rPr lang="fr-FR" sz="1800" dirty="0" smtClean="0"/>
              <a:t>synchrotron </a:t>
            </a:r>
            <a:r>
              <a:rPr lang="fr-FR" sz="1800" dirty="0" err="1" smtClean="0"/>
              <a:t>integrates</a:t>
            </a:r>
            <a:r>
              <a:rPr lang="fr-FR" sz="1800" dirty="0" smtClean="0"/>
              <a:t> has been </a:t>
            </a:r>
            <a:r>
              <a:rPr lang="fr-FR" sz="1800" dirty="0" err="1" smtClean="0"/>
              <a:t>evaluated</a:t>
            </a:r>
            <a:r>
              <a:rPr lang="fr-FR" sz="1800" dirty="0" smtClean="0"/>
              <a:t> </a:t>
            </a:r>
            <a:r>
              <a:rPr lang="fr-FR" sz="1800" dirty="0" err="1" smtClean="0"/>
              <a:t>with</a:t>
            </a:r>
            <a:r>
              <a:rPr lang="fr-FR" sz="1800" dirty="0" smtClean="0"/>
              <a:t> AT.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 smtClean="0"/>
              <a:t>Emitance</a:t>
            </a:r>
            <a:r>
              <a:rPr lang="en-US" sz="1800" dirty="0" smtClean="0"/>
              <a:t> evolution during the booster evolution has been evaluated with and without IBS.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The </a:t>
            </a:r>
            <a:r>
              <a:rPr lang="en-US" sz="1800" dirty="0" err="1" smtClean="0"/>
              <a:t>undulator</a:t>
            </a:r>
            <a:r>
              <a:rPr lang="en-US" sz="1800" dirty="0" smtClean="0"/>
              <a:t> has a non-negligible effect on the equilibrium energy spread and we should have a deeper look on the ramp optimization with </a:t>
            </a:r>
            <a:r>
              <a:rPr lang="en-US" sz="1800" dirty="0" err="1" smtClean="0"/>
              <a:t>undulators</a:t>
            </a:r>
            <a:r>
              <a:rPr lang="en-US" sz="1800" dirty="0" smtClean="0"/>
              <a:t> (voltage, RF operation due to a larger synchrotron radiation power,…).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The IBS is not negligible and significantly enlarges the horizontal emittance. More studies are necessary to:</a:t>
            </a:r>
          </a:p>
          <a:p>
            <a:pPr marL="796489" lvl="1" indent="-342900">
              <a:lnSpc>
                <a:spcPct val="100000"/>
              </a:lnSpc>
            </a:pPr>
            <a:r>
              <a:rPr lang="en-US" sz="1800" dirty="0" smtClean="0"/>
              <a:t>Confirm IBS calculations (especially at a so small emittance).</a:t>
            </a:r>
          </a:p>
          <a:p>
            <a:pPr marL="796489" lvl="1" indent="-342900">
              <a:lnSpc>
                <a:spcPct val="100000"/>
              </a:lnSpc>
            </a:pPr>
            <a:r>
              <a:rPr lang="en-US" sz="1800" dirty="0" smtClean="0"/>
              <a:t>Include </a:t>
            </a:r>
            <a:r>
              <a:rPr lang="en-US" sz="1800" dirty="0" smtClean="0"/>
              <a:t>machine errors to see what emittance we can reach.</a:t>
            </a:r>
          </a:p>
          <a:p>
            <a:pPr marL="796489" lvl="1" indent="-342900">
              <a:lnSpc>
                <a:spcPct val="100000"/>
              </a:lnSpc>
            </a:pPr>
            <a:r>
              <a:rPr lang="en-US" sz="1800" dirty="0" smtClean="0"/>
              <a:t>Reach the required small </a:t>
            </a:r>
            <a:r>
              <a:rPr lang="en-US" sz="1800" dirty="0" err="1" smtClean="0"/>
              <a:t>betatron</a:t>
            </a:r>
            <a:r>
              <a:rPr lang="en-US" sz="1800" dirty="0" smtClean="0"/>
              <a:t> function in the </a:t>
            </a:r>
            <a:r>
              <a:rPr lang="en-US" sz="1800" dirty="0" err="1" smtClean="0"/>
              <a:t>undulator</a:t>
            </a:r>
            <a:r>
              <a:rPr lang="en-US" sz="1800" dirty="0" smtClean="0"/>
              <a:t> to deliver a </a:t>
            </a:r>
            <a:r>
              <a:rPr lang="en-US" sz="1800" dirty="0" smtClean="0"/>
              <a:t>photon </a:t>
            </a:r>
            <a:r>
              <a:rPr lang="en-US" sz="1800" dirty="0" smtClean="0"/>
              <a:t>beam to the user. </a:t>
            </a:r>
          </a:p>
          <a:p>
            <a:pPr marL="796489" lvl="1" indent="-342900">
              <a:lnSpc>
                <a:spcPct val="100000"/>
              </a:lnSpc>
            </a:pPr>
            <a:r>
              <a:rPr lang="en-US" sz="1800" dirty="0" smtClean="0"/>
              <a:t>Study the impact of the </a:t>
            </a:r>
            <a:r>
              <a:rPr lang="en-US" sz="1800" dirty="0" err="1" smtClean="0"/>
              <a:t>undulators</a:t>
            </a:r>
            <a:r>
              <a:rPr lang="en-US" sz="1800" dirty="0" smtClean="0"/>
              <a:t> on the impedance budget and to check the beam stability</a:t>
            </a:r>
            <a:r>
              <a:rPr lang="en-US" sz="1800" dirty="0" smtClean="0"/>
              <a:t>.</a:t>
            </a:r>
          </a:p>
          <a:p>
            <a:pPr marL="796489" lvl="1" indent="-342900">
              <a:lnSpc>
                <a:spcPct val="100000"/>
              </a:lnSpc>
            </a:pPr>
            <a:r>
              <a:rPr lang="en-US" sz="1800" dirty="0"/>
              <a:t>Space charge might at have an effect at injection energy (under investigation</a:t>
            </a:r>
            <a:r>
              <a:rPr lang="en-US" sz="1800" dirty="0" smtClean="0"/>
              <a:t>).</a:t>
            </a:r>
            <a:endParaRPr lang="en-US" sz="1800" dirty="0"/>
          </a:p>
          <a:p>
            <a:pPr marL="796489" lvl="1" indent="-342900">
              <a:lnSpc>
                <a:spcPct val="100000"/>
              </a:lnSpc>
            </a:pPr>
            <a:r>
              <a:rPr lang="en-US" sz="1800" dirty="0" smtClean="0"/>
              <a:t>Wakefield </a:t>
            </a:r>
            <a:r>
              <a:rPr lang="en-US" sz="1800" dirty="0"/>
              <a:t>and transverse damper can partially mitigate IBS growth (under investigation), however, tune diffusion has to be studied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 and </a:t>
            </a:r>
            <a:r>
              <a:rPr lang="fr-FR" dirty="0" smtClean="0"/>
              <a:t>perspectives (2)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839" y="5856288"/>
            <a:ext cx="7116761" cy="816000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795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99" y="1889203"/>
            <a:ext cx="7301426" cy="4284000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Parameter</a:t>
            </a:r>
            <a:r>
              <a:rPr lang="fr-FR" dirty="0" smtClean="0"/>
              <a:t> </a:t>
            </a:r>
            <a:r>
              <a:rPr lang="fr-FR" dirty="0" err="1" smtClean="0"/>
              <a:t>summary</a:t>
            </a:r>
            <a:r>
              <a:rPr lang="fr-FR" dirty="0" smtClean="0"/>
              <a:t> (1): </a:t>
            </a:r>
            <a:r>
              <a:rPr lang="fr-FR" dirty="0" err="1" smtClean="0"/>
              <a:t>layout</a:t>
            </a:r>
            <a:r>
              <a:rPr lang="fr-FR" dirty="0" smtClean="0"/>
              <a:t> + </a:t>
            </a:r>
            <a:r>
              <a:rPr lang="fr-FR" dirty="0" err="1" smtClean="0"/>
              <a:t>filling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6965551" y="2148179"/>
            <a:ext cx="5051024" cy="3385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fr-FR" sz="1600" b="1" dirty="0" err="1" smtClean="0">
                <a:solidFill>
                  <a:srgbClr val="00B050"/>
                </a:solidFill>
              </a:rPr>
              <a:t>Same</a:t>
            </a:r>
            <a:r>
              <a:rPr lang="fr-FR" sz="1600" b="1" dirty="0" smtClean="0">
                <a:solidFill>
                  <a:srgbClr val="00B050"/>
                </a:solidFill>
              </a:rPr>
              <a:t> </a:t>
            </a:r>
            <a:r>
              <a:rPr lang="fr-FR" sz="1600" b="1" dirty="0" err="1" smtClean="0">
                <a:solidFill>
                  <a:srgbClr val="00B050"/>
                </a:solidFill>
              </a:rPr>
              <a:t>circumference</a:t>
            </a:r>
            <a:r>
              <a:rPr lang="fr-FR" sz="1600" b="1" dirty="0" smtClean="0">
                <a:solidFill>
                  <a:srgbClr val="00B050"/>
                </a:solidFill>
              </a:rPr>
              <a:t> as the </a:t>
            </a:r>
            <a:r>
              <a:rPr lang="fr-FR" sz="1600" b="1" dirty="0" err="1" smtClean="0">
                <a:solidFill>
                  <a:srgbClr val="00B050"/>
                </a:solidFill>
              </a:rPr>
              <a:t>collider</a:t>
            </a:r>
            <a:r>
              <a:rPr lang="fr-FR" sz="1600" b="1" dirty="0" smtClean="0">
                <a:solidFill>
                  <a:srgbClr val="00B050"/>
                </a:solidFill>
              </a:rPr>
              <a:t>.</a:t>
            </a:r>
          </a:p>
        </p:txBody>
      </p:sp>
      <p:cxnSp>
        <p:nvCxnSpPr>
          <p:cNvPr id="20" name="Connecteur droit avec flèche 19"/>
          <p:cNvCxnSpPr>
            <a:stCxn id="19" idx="1"/>
            <a:endCxn id="21" idx="3"/>
          </p:cNvCxnSpPr>
          <p:nvPr/>
        </p:nvCxnSpPr>
        <p:spPr>
          <a:xfrm flipH="1">
            <a:off x="5489699" y="2317456"/>
            <a:ext cx="1475852" cy="4666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25699" y="2694195"/>
            <a:ext cx="5364000" cy="179867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126287" y="3240857"/>
            <a:ext cx="5363999" cy="1555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Connecteur droit avec flèche 26"/>
          <p:cNvCxnSpPr>
            <a:stCxn id="30" idx="1"/>
            <a:endCxn id="26" idx="3"/>
          </p:cNvCxnSpPr>
          <p:nvPr/>
        </p:nvCxnSpPr>
        <p:spPr>
          <a:xfrm flipH="1">
            <a:off x="5490286" y="3076516"/>
            <a:ext cx="1475265" cy="2420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6965551" y="2784128"/>
            <a:ext cx="5051025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fr-FR" sz="1600" b="1" dirty="0" err="1" smtClean="0">
                <a:solidFill>
                  <a:srgbClr val="002060"/>
                </a:solidFill>
              </a:rPr>
              <a:t>Updated</a:t>
            </a:r>
            <a:r>
              <a:rPr lang="fr-FR" sz="1600" b="1" dirty="0" smtClean="0">
                <a:solidFill>
                  <a:srgbClr val="002060"/>
                </a:solidFill>
              </a:rPr>
              <a:t> transverse offset </a:t>
            </a:r>
            <a:r>
              <a:rPr lang="fr-FR" sz="1600" dirty="0" err="1" smtClean="0">
                <a:solidFill>
                  <a:srgbClr val="000000"/>
                </a:solidFill>
              </a:rPr>
              <a:t>between</a:t>
            </a:r>
            <a:r>
              <a:rPr lang="fr-FR" sz="1600" dirty="0" smtClean="0">
                <a:solidFill>
                  <a:srgbClr val="000000"/>
                </a:solidFill>
              </a:rPr>
              <a:t> booster/</a:t>
            </a:r>
            <a:r>
              <a:rPr lang="fr-FR" sz="1600" dirty="0" err="1" smtClean="0">
                <a:solidFill>
                  <a:srgbClr val="000000"/>
                </a:solidFill>
              </a:rPr>
              <a:t>collider</a:t>
            </a:r>
            <a:r>
              <a:rPr lang="fr-FR" sz="1600" dirty="0" smtClean="0">
                <a:solidFill>
                  <a:srgbClr val="000000"/>
                </a:solidFill>
              </a:rPr>
              <a:t> to </a:t>
            </a:r>
            <a:r>
              <a:rPr lang="fr-FR" sz="1600" dirty="0" err="1" smtClean="0">
                <a:solidFill>
                  <a:srgbClr val="000000"/>
                </a:solidFill>
              </a:rPr>
              <a:t>keep</a:t>
            </a:r>
            <a:r>
              <a:rPr lang="fr-FR" sz="1600" dirty="0" smtClean="0">
                <a:solidFill>
                  <a:srgbClr val="000000"/>
                </a:solidFill>
              </a:rPr>
              <a:t> the </a:t>
            </a:r>
            <a:r>
              <a:rPr lang="fr-FR" sz="1600" dirty="0" err="1" smtClean="0">
                <a:solidFill>
                  <a:srgbClr val="000000"/>
                </a:solidFill>
              </a:rPr>
              <a:t>same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circumference</a:t>
            </a:r>
            <a:r>
              <a:rPr lang="fr-FR" sz="16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25699" y="3836869"/>
            <a:ext cx="7953524" cy="54463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7" name="Connecteur droit avec flèche 36"/>
          <p:cNvCxnSpPr>
            <a:stCxn id="38" idx="1"/>
            <a:endCxn id="35" idx="3"/>
          </p:cNvCxnSpPr>
          <p:nvPr/>
        </p:nvCxnSpPr>
        <p:spPr>
          <a:xfrm flipH="1">
            <a:off x="8079223" y="3878540"/>
            <a:ext cx="264678" cy="2306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8343901" y="3463041"/>
            <a:ext cx="359092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fr-FR" sz="1600" b="1" dirty="0" err="1" smtClean="0">
                <a:solidFill>
                  <a:srgbClr val="000000"/>
                </a:solidFill>
              </a:rPr>
              <a:t>Several</a:t>
            </a:r>
            <a:r>
              <a:rPr lang="fr-FR" sz="1600" b="1" dirty="0" smtClean="0">
                <a:solidFill>
                  <a:srgbClr val="000000"/>
                </a:solidFill>
              </a:rPr>
              <a:t> booster </a:t>
            </a:r>
            <a:r>
              <a:rPr lang="fr-FR" sz="1600" b="1" dirty="0" err="1" smtClean="0">
                <a:solidFill>
                  <a:srgbClr val="000000"/>
                </a:solidFill>
              </a:rPr>
              <a:t>cyclings</a:t>
            </a:r>
            <a:r>
              <a:rPr lang="fr-FR" sz="1600" dirty="0" smtClean="0">
                <a:solidFill>
                  <a:srgbClr val="000000"/>
                </a:solidFill>
              </a:rPr>
              <a:t> in </a:t>
            </a:r>
            <a:r>
              <a:rPr lang="fr-FR" sz="1600" dirty="0" err="1" smtClean="0">
                <a:solidFill>
                  <a:srgbClr val="000000"/>
                </a:solidFill>
              </a:rPr>
              <a:t>top-up</a:t>
            </a:r>
            <a:r>
              <a:rPr lang="fr-FR" sz="1600" dirty="0" smtClean="0">
                <a:solidFill>
                  <a:srgbClr val="000000"/>
                </a:solidFill>
              </a:rPr>
              <a:t> to </a:t>
            </a:r>
            <a:r>
              <a:rPr lang="fr-FR" sz="1600" dirty="0" err="1" smtClean="0">
                <a:solidFill>
                  <a:srgbClr val="000000"/>
                </a:solidFill>
              </a:rPr>
              <a:t>fill</a:t>
            </a:r>
            <a:r>
              <a:rPr lang="fr-FR" sz="1600" dirty="0" smtClean="0">
                <a:solidFill>
                  <a:srgbClr val="000000"/>
                </a:solidFill>
              </a:rPr>
              <a:t> the </a:t>
            </a:r>
            <a:r>
              <a:rPr lang="fr-FR" sz="1600" dirty="0" err="1" smtClean="0">
                <a:solidFill>
                  <a:srgbClr val="000000"/>
                </a:solidFill>
              </a:rPr>
              <a:t>collider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Less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stored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bunches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in the booster.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16239" y="4738496"/>
            <a:ext cx="7953524" cy="537491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8343901" y="4701471"/>
            <a:ext cx="3590924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b="1" dirty="0" err="1" smtClean="0">
                <a:solidFill>
                  <a:srgbClr val="00B050"/>
                </a:solidFill>
              </a:rPr>
              <a:t>Reduced</a:t>
            </a:r>
            <a:r>
              <a:rPr lang="fr-FR" sz="1600" b="1" dirty="0" smtClean="0">
                <a:solidFill>
                  <a:srgbClr val="00B050"/>
                </a:solidFill>
              </a:rPr>
              <a:t> max </a:t>
            </a:r>
            <a:r>
              <a:rPr lang="fr-FR" sz="1600" b="1" dirty="0" err="1" smtClean="0">
                <a:solidFill>
                  <a:srgbClr val="00B050"/>
                </a:solidFill>
              </a:rPr>
              <a:t>bunch</a:t>
            </a:r>
            <a:r>
              <a:rPr lang="fr-FR" sz="1600" b="1" dirty="0" smtClean="0">
                <a:solidFill>
                  <a:srgbClr val="00B050"/>
                </a:solidFill>
              </a:rPr>
              <a:t> charge 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for the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filling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at tt and ZH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operation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modes</a:t>
            </a:r>
          </a:p>
        </p:txBody>
      </p:sp>
      <p:cxnSp>
        <p:nvCxnSpPr>
          <p:cNvPr id="53" name="Connecteur droit avec flèche 52"/>
          <p:cNvCxnSpPr>
            <a:stCxn id="52" idx="1"/>
            <a:endCxn id="51" idx="3"/>
          </p:cNvCxnSpPr>
          <p:nvPr/>
        </p:nvCxnSpPr>
        <p:spPr>
          <a:xfrm flipH="1">
            <a:off x="8069763" y="4993859"/>
            <a:ext cx="274138" cy="133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16239" y="5286035"/>
            <a:ext cx="7953524" cy="51192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8343901" y="5343044"/>
            <a:ext cx="359092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00"/>
                </a:solidFill>
              </a:rPr>
              <a:t>In </a:t>
            </a:r>
            <a:r>
              <a:rPr lang="fr-FR" sz="1600" dirty="0" err="1" smtClean="0">
                <a:solidFill>
                  <a:srgbClr val="000000"/>
                </a:solidFill>
              </a:rPr>
              <a:t>top-up</a:t>
            </a:r>
            <a:r>
              <a:rPr lang="fr-FR" sz="1600" dirty="0" smtClean="0">
                <a:solidFill>
                  <a:srgbClr val="000000"/>
                </a:solidFill>
              </a:rPr>
              <a:t> injection the charge </a:t>
            </a:r>
            <a:r>
              <a:rPr lang="fr-FR" sz="1600" dirty="0" err="1" smtClean="0">
                <a:solidFill>
                  <a:srgbClr val="000000"/>
                </a:solidFill>
              </a:rPr>
              <a:t>bunch</a:t>
            </a:r>
            <a:r>
              <a:rPr lang="fr-FR" sz="1600" dirty="0" smtClean="0">
                <a:solidFill>
                  <a:srgbClr val="000000"/>
                </a:solidFill>
              </a:rPr>
              <a:t>-to-</a:t>
            </a:r>
            <a:r>
              <a:rPr lang="fr-FR" sz="1600" dirty="0" err="1" smtClean="0">
                <a:solidFill>
                  <a:srgbClr val="000000"/>
                </a:solidFill>
              </a:rPr>
              <a:t>bunch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can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vary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from</a:t>
            </a:r>
            <a:r>
              <a:rPr lang="fr-FR" sz="1600" dirty="0" smtClean="0">
                <a:solidFill>
                  <a:srgbClr val="000000"/>
                </a:solidFill>
              </a:rPr>
              <a:t> 0 to 100% of the </a:t>
            </a:r>
            <a:r>
              <a:rPr lang="fr-FR" sz="1600" dirty="0" err="1" smtClean="0">
                <a:solidFill>
                  <a:srgbClr val="000000"/>
                </a:solidFill>
              </a:rPr>
              <a:t>bootstrap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bunch</a:t>
            </a:r>
            <a:r>
              <a:rPr lang="fr-FR" sz="1600" dirty="0" smtClean="0">
                <a:solidFill>
                  <a:srgbClr val="000000"/>
                </a:solidFill>
              </a:rPr>
              <a:t> charge</a:t>
            </a:r>
          </a:p>
        </p:txBody>
      </p:sp>
      <p:cxnSp>
        <p:nvCxnSpPr>
          <p:cNvPr id="24" name="Connecteur droit avec flèche 23"/>
          <p:cNvCxnSpPr>
            <a:stCxn id="23" idx="1"/>
            <a:endCxn id="22" idx="3"/>
          </p:cNvCxnSpPr>
          <p:nvPr/>
        </p:nvCxnSpPr>
        <p:spPr>
          <a:xfrm flipH="1" flipV="1">
            <a:off x="8069763" y="5541995"/>
            <a:ext cx="274138" cy="3396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20818" y="1386914"/>
            <a:ext cx="116829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hlinkClick r:id="rId4"/>
              </a:rPr>
              <a:t>https</a:t>
            </a:r>
            <a:r>
              <a:rPr lang="fr-FR" sz="2000" dirty="0">
                <a:hlinkClick r:id="rId4"/>
              </a:rPr>
              <a:t>://gitlab.cern.ch/acc-models/fcc/fcc-ee-heb</a:t>
            </a:r>
            <a:r>
              <a:rPr lang="fr-FR" sz="2000" dirty="0"/>
              <a:t> </a:t>
            </a:r>
            <a:r>
              <a:rPr lang="fr-FR" sz="2000" dirty="0" smtClean="0"/>
              <a:t>(</a:t>
            </a:r>
            <a:r>
              <a:rPr lang="fr-FR" sz="2000" dirty="0" err="1" smtClean="0"/>
              <a:t>access</a:t>
            </a:r>
            <a:r>
              <a:rPr lang="fr-FR" sz="2000" dirty="0" smtClean="0"/>
              <a:t> </a:t>
            </a:r>
            <a:r>
              <a:rPr lang="fr-FR" sz="2000" dirty="0" err="1"/>
              <a:t>with</a:t>
            </a:r>
            <a:r>
              <a:rPr lang="fr-FR" sz="2000" dirty="0"/>
              <a:t> a CERN account).</a:t>
            </a:r>
          </a:p>
        </p:txBody>
      </p:sp>
    </p:spTree>
    <p:extLst>
      <p:ext uri="{BB962C8B-B14F-4D97-AF65-F5344CB8AC3E}">
        <p14:creationId xmlns:p14="http://schemas.microsoft.com/office/powerpoint/2010/main" val="147905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3" y="2043409"/>
            <a:ext cx="7303696" cy="3927600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Parameter</a:t>
            </a:r>
            <a:r>
              <a:rPr lang="fr-FR" dirty="0"/>
              <a:t> </a:t>
            </a:r>
            <a:r>
              <a:rPr lang="fr-FR" dirty="0" err="1"/>
              <a:t>summary</a:t>
            </a:r>
            <a:r>
              <a:rPr lang="fr-FR" dirty="0"/>
              <a:t> (2</a:t>
            </a:r>
            <a:r>
              <a:rPr lang="fr-FR" dirty="0" smtClean="0"/>
              <a:t>): </a:t>
            </a:r>
            <a:r>
              <a:rPr lang="fr-FR" dirty="0" err="1" smtClean="0"/>
              <a:t>ramp</a:t>
            </a:r>
            <a:r>
              <a:rPr lang="fr-FR" dirty="0" smtClean="0"/>
              <a:t> + </a:t>
            </a:r>
            <a:r>
              <a:rPr lang="fr-FR" dirty="0" err="1" smtClean="0"/>
              <a:t>beam</a:t>
            </a:r>
            <a:r>
              <a:rPr lang="fr-FR" dirty="0" smtClean="0"/>
              <a:t>-pipe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116239" y="3216194"/>
            <a:ext cx="7300800" cy="55649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Connecteur droit avec flèche 26"/>
          <p:cNvCxnSpPr>
            <a:stCxn id="30" idx="1"/>
            <a:endCxn id="26" idx="3"/>
          </p:cNvCxnSpPr>
          <p:nvPr/>
        </p:nvCxnSpPr>
        <p:spPr>
          <a:xfrm flipH="1">
            <a:off x="7417039" y="3163582"/>
            <a:ext cx="947936" cy="3308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8364975" y="2255641"/>
            <a:ext cx="3590924" cy="18158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fr-FR" sz="1600" dirty="0" smtClean="0">
                <a:solidFill>
                  <a:srgbClr val="000000"/>
                </a:solidFill>
              </a:rPr>
              <a:t>The </a:t>
            </a:r>
            <a:r>
              <a:rPr lang="fr-FR" sz="1600" b="1" dirty="0" err="1" smtClean="0">
                <a:solidFill>
                  <a:srgbClr val="002060"/>
                </a:solidFill>
              </a:rPr>
              <a:t>ramp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is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under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evolution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dirty="0" smtClean="0">
                <a:solidFill>
                  <a:srgbClr val="000000"/>
                </a:solidFill>
              </a:rPr>
              <a:t>(</a:t>
            </a:r>
            <a:r>
              <a:rPr lang="fr-FR" sz="1600" dirty="0" err="1" smtClean="0">
                <a:solidFill>
                  <a:srgbClr val="000000"/>
                </a:solidFill>
              </a:rPr>
              <a:t>especially</a:t>
            </a:r>
            <a:r>
              <a:rPr lang="fr-FR" sz="1600" dirty="0" smtClean="0">
                <a:solidFill>
                  <a:srgbClr val="000000"/>
                </a:solidFill>
              </a:rPr>
              <a:t> for the Z-mode). </a:t>
            </a:r>
          </a:p>
          <a:p>
            <a:pPr algn="l"/>
            <a:r>
              <a:rPr lang="fr-FR" sz="1600" dirty="0" err="1" smtClean="0">
                <a:solidFill>
                  <a:srgbClr val="000000"/>
                </a:solidFill>
              </a:rPr>
              <a:t>We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keep</a:t>
            </a:r>
            <a:r>
              <a:rPr lang="fr-FR" sz="1600" dirty="0" smtClean="0">
                <a:solidFill>
                  <a:srgbClr val="000000"/>
                </a:solidFill>
              </a:rPr>
              <a:t> a flat-top of 0.1 s for all modes for </a:t>
            </a:r>
            <a:r>
              <a:rPr lang="fr-FR" sz="1600" dirty="0" err="1" smtClean="0">
                <a:solidFill>
                  <a:srgbClr val="000000"/>
                </a:solidFill>
              </a:rPr>
              <a:t>operation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considerations</a:t>
            </a:r>
            <a:r>
              <a:rPr lang="fr-FR" sz="1600" dirty="0" smtClean="0">
                <a:solidFill>
                  <a:srgbClr val="000000"/>
                </a:solidFill>
              </a:rPr>
              <a:t>.</a:t>
            </a:r>
          </a:p>
          <a:p>
            <a:pPr algn="l"/>
            <a:r>
              <a:rPr lang="fr-FR" sz="1600" dirty="0" smtClean="0">
                <a:solidFill>
                  <a:srgbClr val="000000"/>
                </a:solidFill>
              </a:rPr>
              <a:t>The down </a:t>
            </a:r>
            <a:r>
              <a:rPr lang="fr-FR" sz="1600" dirty="0" err="1" smtClean="0">
                <a:solidFill>
                  <a:srgbClr val="000000"/>
                </a:solidFill>
              </a:rPr>
              <a:t>ramp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could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be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faster</a:t>
            </a:r>
            <a:r>
              <a:rPr lang="fr-FR" sz="1600" dirty="0" smtClean="0">
                <a:solidFill>
                  <a:srgbClr val="000000"/>
                </a:solidFill>
              </a:rPr>
              <a:t> (</a:t>
            </a:r>
            <a:r>
              <a:rPr lang="fr-FR" sz="1600" dirty="0" err="1" smtClean="0">
                <a:solidFill>
                  <a:srgbClr val="000000"/>
                </a:solidFill>
              </a:rPr>
              <a:t>less</a:t>
            </a:r>
            <a:r>
              <a:rPr lang="fr-FR" sz="1600" dirty="0" smtClean="0">
                <a:solidFill>
                  <a:srgbClr val="000000"/>
                </a:solidFill>
              </a:rPr>
              <a:t> limitations for Eddy </a:t>
            </a:r>
            <a:r>
              <a:rPr lang="fr-FR" sz="1600" dirty="0" err="1" smtClean="0">
                <a:solidFill>
                  <a:srgbClr val="000000"/>
                </a:solidFill>
              </a:rPr>
              <a:t>currents</a:t>
            </a:r>
            <a:r>
              <a:rPr lang="fr-FR" sz="1600" dirty="0" smtClean="0">
                <a:solidFill>
                  <a:srgbClr val="000000"/>
                </a:solidFill>
              </a:rPr>
              <a:t>): </a:t>
            </a:r>
            <a:r>
              <a:rPr lang="fr-FR" sz="1600" dirty="0" err="1" smtClean="0">
                <a:solidFill>
                  <a:srgbClr val="000000"/>
                </a:solidFill>
              </a:rPr>
              <a:t>under</a:t>
            </a:r>
            <a:r>
              <a:rPr lang="fr-FR" sz="1600" dirty="0" smtClean="0">
                <a:solidFill>
                  <a:srgbClr val="000000"/>
                </a:solidFill>
              </a:rPr>
              <a:t> investigation.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16239" y="5074264"/>
            <a:ext cx="7300800" cy="89674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8364975" y="4737806"/>
            <a:ext cx="3590924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b="1" dirty="0" err="1" smtClean="0">
                <a:solidFill>
                  <a:srgbClr val="002060"/>
                </a:solidFill>
              </a:rPr>
              <a:t>Enlarged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inner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diameter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smtClean="0">
                <a:solidFill>
                  <a:srgbClr val="000000"/>
                </a:solidFill>
              </a:rPr>
              <a:t>of the pipe.</a:t>
            </a:r>
          </a:p>
          <a:p>
            <a:r>
              <a:rPr lang="fr-FR" sz="1600" dirty="0">
                <a:solidFill>
                  <a:srgbClr val="000000"/>
                </a:solidFill>
                <a:sym typeface="Wingdings" panose="05000000000000000000" pitchFamily="2" charset="2"/>
              </a:rPr>
              <a:t>→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Smaller</a:t>
            </a:r>
            <a:r>
              <a:rPr lang="fr-FR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beam</a:t>
            </a:r>
            <a:r>
              <a:rPr lang="fr-FR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-pipe </a:t>
            </a:r>
            <a:r>
              <a:rPr lang="fr-FR" sz="1600" b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impedance</a:t>
            </a:r>
            <a:endParaRPr lang="fr-FR" sz="1600" b="1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→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We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can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use the </a:t>
            </a:r>
            <a:r>
              <a:rPr lang="fr-FR" sz="1600" b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same</a:t>
            </a:r>
            <a:r>
              <a:rPr lang="fr-FR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optics</a:t>
            </a:r>
            <a:r>
              <a:rPr lang="fr-FR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for all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operation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modes.</a:t>
            </a:r>
          </a:p>
        </p:txBody>
      </p:sp>
      <p:cxnSp>
        <p:nvCxnSpPr>
          <p:cNvPr id="53" name="Connecteur droit avec flèche 52"/>
          <p:cNvCxnSpPr>
            <a:stCxn id="52" idx="1"/>
            <a:endCxn id="51" idx="3"/>
          </p:cNvCxnSpPr>
          <p:nvPr/>
        </p:nvCxnSpPr>
        <p:spPr>
          <a:xfrm flipH="1">
            <a:off x="7417039" y="5276415"/>
            <a:ext cx="947936" cy="2462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0818" y="1386914"/>
            <a:ext cx="116829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hlinkClick r:id="rId3"/>
              </a:rPr>
              <a:t>https</a:t>
            </a:r>
            <a:r>
              <a:rPr lang="fr-FR" sz="2000" dirty="0">
                <a:hlinkClick r:id="rId3"/>
              </a:rPr>
              <a:t>://gitlab.cern.ch/acc-models/fcc/fcc-ee-heb</a:t>
            </a:r>
            <a:r>
              <a:rPr lang="fr-FR" sz="2000" dirty="0"/>
              <a:t> </a:t>
            </a:r>
            <a:r>
              <a:rPr lang="fr-FR" sz="2000" dirty="0" smtClean="0"/>
              <a:t>(</a:t>
            </a:r>
            <a:r>
              <a:rPr lang="fr-FR" sz="2000" dirty="0" err="1" smtClean="0"/>
              <a:t>access</a:t>
            </a:r>
            <a:r>
              <a:rPr lang="fr-FR" sz="2000" dirty="0" smtClean="0"/>
              <a:t> </a:t>
            </a:r>
            <a:r>
              <a:rPr lang="fr-FR" sz="2000" dirty="0" err="1"/>
              <a:t>with</a:t>
            </a:r>
            <a:r>
              <a:rPr lang="fr-FR" sz="2000" dirty="0"/>
              <a:t> a CERN account).</a:t>
            </a:r>
          </a:p>
        </p:txBody>
      </p:sp>
    </p:spTree>
    <p:extLst>
      <p:ext uri="{BB962C8B-B14F-4D97-AF65-F5344CB8AC3E}">
        <p14:creationId xmlns:p14="http://schemas.microsoft.com/office/powerpoint/2010/main" val="98814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01" y="2293793"/>
            <a:ext cx="7304769" cy="3488400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Parameter</a:t>
            </a:r>
            <a:r>
              <a:rPr lang="fr-FR" dirty="0"/>
              <a:t> </a:t>
            </a:r>
            <a:r>
              <a:rPr lang="fr-FR" dirty="0" err="1"/>
              <a:t>summary</a:t>
            </a:r>
            <a:r>
              <a:rPr lang="fr-FR" dirty="0"/>
              <a:t> </a:t>
            </a:r>
            <a:r>
              <a:rPr lang="fr-FR" dirty="0" smtClean="0"/>
              <a:t>(3): </a:t>
            </a:r>
            <a:r>
              <a:rPr lang="fr-FR" dirty="0" err="1"/>
              <a:t>o</a:t>
            </a:r>
            <a:r>
              <a:rPr lang="fr-FR" dirty="0" err="1" smtClean="0"/>
              <a:t>ptics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128401" y="2566415"/>
            <a:ext cx="7300800" cy="16726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8262463" y="1948845"/>
            <a:ext cx="3590924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00"/>
                </a:solidFill>
              </a:rPr>
              <a:t>The </a:t>
            </a:r>
            <a:r>
              <a:rPr lang="fr-FR" sz="1600" dirty="0" err="1" smtClean="0">
                <a:solidFill>
                  <a:srgbClr val="000000"/>
                </a:solidFill>
              </a:rPr>
              <a:t>optics</a:t>
            </a:r>
            <a:r>
              <a:rPr lang="fr-FR" sz="1600" dirty="0" smtClean="0">
                <a:solidFill>
                  <a:srgbClr val="000000"/>
                </a:solidFill>
              </a:rPr>
              <a:t> files </a:t>
            </a:r>
            <a:r>
              <a:rPr lang="fr-FR" sz="1600" dirty="0" err="1" smtClean="0">
                <a:solidFill>
                  <a:srgbClr val="000000"/>
                </a:solidFill>
              </a:rPr>
              <a:t>can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be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found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here</a:t>
            </a:r>
            <a:r>
              <a:rPr lang="fr-FR" sz="1600" dirty="0" smtClean="0">
                <a:solidFill>
                  <a:srgbClr val="000000"/>
                </a:solidFill>
              </a:rPr>
              <a:t>:</a:t>
            </a:r>
          </a:p>
          <a:p>
            <a:r>
              <a:rPr lang="fr-FR" sz="1600" dirty="0" smtClean="0">
                <a:solidFill>
                  <a:srgbClr val="000000"/>
                </a:solidFill>
                <a:hlinkClick r:id="rId3"/>
              </a:rPr>
              <a:t>https</a:t>
            </a:r>
            <a:r>
              <a:rPr lang="fr-FR" sz="1600" dirty="0">
                <a:solidFill>
                  <a:srgbClr val="000000"/>
                </a:solidFill>
                <a:hlinkClick r:id="rId3"/>
              </a:rPr>
              <a:t>://</a:t>
            </a:r>
            <a:r>
              <a:rPr lang="fr-FR" sz="1600" dirty="0" smtClean="0">
                <a:solidFill>
                  <a:srgbClr val="000000"/>
                </a:solidFill>
                <a:hlinkClick r:id="rId3"/>
              </a:rPr>
              <a:t>gitlab.cern.ch/acc-models/fcc/fcc-ee-heb</a:t>
            </a:r>
            <a:endParaRPr lang="fr-FR" sz="1600" dirty="0" smtClean="0">
              <a:solidFill>
                <a:srgbClr val="000000"/>
              </a:solidFill>
            </a:endParaRPr>
          </a:p>
          <a:p>
            <a:r>
              <a:rPr lang="fr-FR" sz="1600" dirty="0" err="1" smtClean="0">
                <a:solidFill>
                  <a:srgbClr val="000000"/>
                </a:solidFill>
              </a:rPr>
              <a:t>Dynamic</a:t>
            </a:r>
            <a:r>
              <a:rPr lang="fr-FR" sz="1600" dirty="0" smtClean="0">
                <a:solidFill>
                  <a:srgbClr val="000000"/>
                </a:solidFill>
              </a:rPr>
              <a:t> aperture, </a:t>
            </a:r>
            <a:r>
              <a:rPr lang="fr-FR" sz="1600" dirty="0" err="1" smtClean="0">
                <a:solidFill>
                  <a:srgbClr val="000000"/>
                </a:solidFill>
              </a:rPr>
              <a:t>momentum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acceptance</a:t>
            </a:r>
            <a:r>
              <a:rPr lang="fr-FR" sz="1600" dirty="0" smtClean="0">
                <a:solidFill>
                  <a:srgbClr val="000000"/>
                </a:solidFill>
              </a:rPr>
              <a:t>, </a:t>
            </a:r>
            <a:r>
              <a:rPr lang="fr-FR" sz="1600" dirty="0" err="1" smtClean="0">
                <a:solidFill>
                  <a:srgbClr val="000000"/>
                </a:solidFill>
              </a:rPr>
              <a:t>tuning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similar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between</a:t>
            </a:r>
            <a:r>
              <a:rPr lang="fr-FR" sz="1600" dirty="0" smtClean="0">
                <a:solidFill>
                  <a:srgbClr val="000000"/>
                </a:solidFill>
              </a:rPr>
              <a:t> FODO and HFD.</a:t>
            </a:r>
          </a:p>
        </p:txBody>
      </p:sp>
      <p:cxnSp>
        <p:nvCxnSpPr>
          <p:cNvPr id="53" name="Connecteur droit avec flèche 52"/>
          <p:cNvCxnSpPr>
            <a:stCxn id="52" idx="1"/>
            <a:endCxn id="51" idx="3"/>
          </p:cNvCxnSpPr>
          <p:nvPr/>
        </p:nvCxnSpPr>
        <p:spPr>
          <a:xfrm flipH="1">
            <a:off x="7429201" y="2487454"/>
            <a:ext cx="833262" cy="1625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3599" y="4174304"/>
            <a:ext cx="7300800" cy="16726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8262463" y="3643350"/>
            <a:ext cx="359092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fr-FR" sz="1600" b="1" dirty="0" smtClean="0">
                <a:solidFill>
                  <a:schemeClr val="accent5"/>
                </a:solidFill>
              </a:rPr>
              <a:t>This </a:t>
            </a:r>
            <a:r>
              <a:rPr lang="fr-FR" sz="1600" b="1" dirty="0" err="1" smtClean="0">
                <a:solidFill>
                  <a:schemeClr val="accent5"/>
                </a:solidFill>
              </a:rPr>
              <a:t>parameter</a:t>
            </a:r>
            <a:r>
              <a:rPr lang="fr-FR" sz="1600" b="1" dirty="0" smtClean="0">
                <a:solidFill>
                  <a:schemeClr val="accent5"/>
                </a:solidFill>
              </a:rPr>
              <a:t> </a:t>
            </a:r>
            <a:r>
              <a:rPr lang="fr-FR" sz="1600" b="1" dirty="0" err="1" smtClean="0">
                <a:solidFill>
                  <a:schemeClr val="accent5"/>
                </a:solidFill>
              </a:rPr>
              <a:t>needs</a:t>
            </a:r>
            <a:r>
              <a:rPr lang="fr-FR" sz="1600" b="1" dirty="0" smtClean="0">
                <a:solidFill>
                  <a:schemeClr val="accent5"/>
                </a:solidFill>
              </a:rPr>
              <a:t> to </a:t>
            </a:r>
            <a:r>
              <a:rPr lang="fr-FR" sz="1600" b="1" dirty="0" err="1" smtClean="0">
                <a:solidFill>
                  <a:schemeClr val="accent5"/>
                </a:solidFill>
              </a:rPr>
              <a:t>be</a:t>
            </a:r>
            <a:r>
              <a:rPr lang="fr-FR" sz="1600" b="1" dirty="0" smtClean="0">
                <a:solidFill>
                  <a:schemeClr val="accent5"/>
                </a:solidFill>
              </a:rPr>
              <a:t> </a:t>
            </a:r>
            <a:r>
              <a:rPr lang="fr-FR" sz="1600" b="1" dirty="0" err="1" smtClean="0">
                <a:solidFill>
                  <a:schemeClr val="accent5"/>
                </a:solidFill>
              </a:rPr>
              <a:t>reviewed</a:t>
            </a:r>
            <a:r>
              <a:rPr lang="fr-FR" sz="1600" dirty="0" smtClean="0"/>
              <a:t>: no </a:t>
            </a:r>
            <a:r>
              <a:rPr lang="fr-FR" sz="1600" dirty="0" err="1" smtClean="0"/>
              <a:t>need</a:t>
            </a:r>
            <a:r>
              <a:rPr lang="fr-FR" sz="1600" dirty="0" smtClean="0"/>
              <a:t> for a </a:t>
            </a:r>
            <a:r>
              <a:rPr lang="fr-FR" sz="1600" dirty="0" err="1" smtClean="0"/>
              <a:t>so</a:t>
            </a:r>
            <a:r>
              <a:rPr lang="fr-FR" sz="1600" dirty="0" smtClean="0"/>
              <a:t> </a:t>
            </a:r>
            <a:r>
              <a:rPr lang="fr-FR" sz="1600" dirty="0" err="1" smtClean="0"/>
              <a:t>small</a:t>
            </a:r>
            <a:r>
              <a:rPr lang="fr-FR" sz="1600" dirty="0" smtClean="0"/>
              <a:t> value to </a:t>
            </a:r>
            <a:r>
              <a:rPr lang="fr-FR" sz="1600" dirty="0" err="1" smtClean="0"/>
              <a:t>inject</a:t>
            </a:r>
            <a:r>
              <a:rPr lang="fr-FR" sz="1600" dirty="0" smtClean="0"/>
              <a:t> </a:t>
            </a:r>
            <a:r>
              <a:rPr lang="fr-FR" sz="1600" dirty="0" err="1" smtClean="0"/>
              <a:t>into</a:t>
            </a:r>
            <a:r>
              <a:rPr lang="fr-FR" sz="1600" dirty="0" smtClean="0"/>
              <a:t> the </a:t>
            </a:r>
            <a:r>
              <a:rPr lang="fr-FR" sz="1600" dirty="0" err="1" smtClean="0"/>
              <a:t>collider</a:t>
            </a:r>
            <a:r>
              <a:rPr lang="fr-FR" sz="1600" dirty="0" smtClean="0"/>
              <a:t>.</a:t>
            </a:r>
          </a:p>
        </p:txBody>
      </p:sp>
      <p:cxnSp>
        <p:nvCxnSpPr>
          <p:cNvPr id="16" name="Connecteur droit avec flèche 15"/>
          <p:cNvCxnSpPr>
            <a:stCxn id="15" idx="1"/>
            <a:endCxn id="14" idx="3"/>
          </p:cNvCxnSpPr>
          <p:nvPr/>
        </p:nvCxnSpPr>
        <p:spPr>
          <a:xfrm flipH="1">
            <a:off x="7424399" y="4058849"/>
            <a:ext cx="838064" cy="1990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8262463" y="4685693"/>
            <a:ext cx="3590924" cy="18158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00"/>
                </a:solidFill>
              </a:rPr>
              <a:t>Extraction </a:t>
            </a:r>
            <a:r>
              <a:rPr lang="fr-FR" sz="1600" dirty="0" err="1" smtClean="0">
                <a:solidFill>
                  <a:srgbClr val="000000"/>
                </a:solidFill>
              </a:rPr>
              <a:t>beam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parameters</a:t>
            </a:r>
            <a:r>
              <a:rPr lang="fr-FR" sz="1600" dirty="0" smtClean="0">
                <a:solidFill>
                  <a:srgbClr val="000000"/>
                </a:solidFill>
              </a:rPr>
              <a:t> (</a:t>
            </a:r>
            <a:r>
              <a:rPr lang="fr-FR" sz="1600" dirty="0" err="1" smtClean="0">
                <a:solidFill>
                  <a:srgbClr val="000000"/>
                </a:solidFill>
              </a:rPr>
              <a:t>emittances</a:t>
            </a:r>
            <a:r>
              <a:rPr lang="fr-FR" sz="1600" dirty="0" smtClean="0">
                <a:solidFill>
                  <a:srgbClr val="000000"/>
                </a:solidFill>
              </a:rPr>
              <a:t> and </a:t>
            </a:r>
            <a:r>
              <a:rPr lang="fr-FR" sz="1600" dirty="0" err="1" smtClean="0">
                <a:solidFill>
                  <a:srgbClr val="000000"/>
                </a:solidFill>
              </a:rPr>
              <a:t>energy</a:t>
            </a:r>
            <a:r>
              <a:rPr lang="fr-FR" sz="1600" dirty="0" smtClean="0">
                <a:solidFill>
                  <a:srgbClr val="000000"/>
                </a:solidFill>
              </a:rPr>
              <a:t> spread) are </a:t>
            </a:r>
            <a:r>
              <a:rPr lang="fr-FR" sz="1600" dirty="0" err="1" smtClean="0">
                <a:solidFill>
                  <a:srgbClr val="000000"/>
                </a:solidFill>
              </a:rPr>
              <a:t>different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from</a:t>
            </a:r>
            <a:r>
              <a:rPr lang="fr-FR" sz="1600" dirty="0" smtClean="0">
                <a:solidFill>
                  <a:srgbClr val="000000"/>
                </a:solidFill>
              </a:rPr>
              <a:t> the </a:t>
            </a:r>
            <a:r>
              <a:rPr lang="fr-FR" sz="1600" dirty="0" err="1" smtClean="0">
                <a:solidFill>
                  <a:srgbClr val="000000"/>
                </a:solidFill>
              </a:rPr>
              <a:t>collider</a:t>
            </a:r>
            <a:r>
              <a:rPr lang="fr-FR" sz="1600" dirty="0" smtClean="0">
                <a:solidFill>
                  <a:srgbClr val="000000"/>
                </a:solidFill>
              </a:rPr>
              <a:t> and </a:t>
            </a:r>
            <a:r>
              <a:rPr lang="fr-FR" sz="1600" dirty="0" err="1" smtClean="0">
                <a:solidFill>
                  <a:srgbClr val="000000"/>
                </a:solidFill>
              </a:rPr>
              <a:t>equilibrium</a:t>
            </a:r>
            <a:r>
              <a:rPr lang="fr-FR" sz="1600" dirty="0" smtClean="0">
                <a:solidFill>
                  <a:srgbClr val="000000"/>
                </a:solidFill>
              </a:rPr>
              <a:t> (</a:t>
            </a:r>
            <a:r>
              <a:rPr lang="fr-FR" sz="1600" dirty="0" err="1" smtClean="0">
                <a:solidFill>
                  <a:srgbClr val="000000"/>
                </a:solidFill>
              </a:rPr>
              <a:t>especially</a:t>
            </a:r>
            <a:r>
              <a:rPr lang="fr-FR" sz="1600" dirty="0" smtClean="0">
                <a:solidFill>
                  <a:srgbClr val="000000"/>
                </a:solidFill>
              </a:rPr>
              <a:t> for Z-mode).</a:t>
            </a:r>
          </a:p>
          <a:p>
            <a:r>
              <a:rPr lang="fr-FR" sz="1600" dirty="0" smtClean="0">
                <a:solidFill>
                  <a:srgbClr val="000000"/>
                </a:solidFill>
              </a:rPr>
              <a:t>At Z-mode, </a:t>
            </a:r>
            <a:r>
              <a:rPr lang="fr-FR" sz="1600" dirty="0" err="1" smtClean="0">
                <a:solidFill>
                  <a:srgbClr val="000000"/>
                </a:solidFill>
              </a:rPr>
              <a:t>ramp</a:t>
            </a:r>
            <a:r>
              <a:rPr lang="fr-FR" sz="1600" dirty="0" smtClean="0">
                <a:solidFill>
                  <a:srgbClr val="000000"/>
                </a:solidFill>
              </a:rPr>
              <a:t> optimisation </a:t>
            </a:r>
            <a:r>
              <a:rPr lang="fr-FR" sz="1600" dirty="0" err="1" smtClean="0">
                <a:solidFill>
                  <a:srgbClr val="000000"/>
                </a:solidFill>
              </a:rPr>
              <a:t>is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necessary</a:t>
            </a:r>
            <a:r>
              <a:rPr lang="fr-FR" sz="1600" dirty="0" smtClean="0">
                <a:solidFill>
                  <a:srgbClr val="000000"/>
                </a:solidFill>
              </a:rPr>
              <a:t> to </a:t>
            </a:r>
            <a:r>
              <a:rPr lang="fr-FR" sz="1600" dirty="0" err="1" smtClean="0">
                <a:solidFill>
                  <a:srgbClr val="000000"/>
                </a:solidFill>
              </a:rPr>
              <a:t>get</a:t>
            </a:r>
            <a:r>
              <a:rPr lang="fr-FR" sz="1600" dirty="0" smtClean="0">
                <a:solidFill>
                  <a:srgbClr val="000000"/>
                </a:solidFill>
              </a:rPr>
              <a:t> a vertical </a:t>
            </a:r>
            <a:r>
              <a:rPr lang="fr-FR" sz="1600" dirty="0" err="1" smtClean="0">
                <a:solidFill>
                  <a:srgbClr val="000000"/>
                </a:solidFill>
              </a:rPr>
              <a:t>emittance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within</a:t>
            </a:r>
            <a:r>
              <a:rPr lang="fr-FR" sz="1600" dirty="0" smtClean="0">
                <a:solidFill>
                  <a:srgbClr val="000000"/>
                </a:solidFill>
              </a:rPr>
              <a:t> the </a:t>
            </a:r>
            <a:r>
              <a:rPr lang="fr-FR" sz="1600" dirty="0" err="1" smtClean="0">
                <a:solidFill>
                  <a:srgbClr val="000000"/>
                </a:solidFill>
              </a:rPr>
              <a:t>requirements</a:t>
            </a:r>
            <a:r>
              <a:rPr lang="fr-FR" sz="1600" dirty="0" smtClean="0">
                <a:solidFill>
                  <a:srgbClr val="000000"/>
                </a:solidFill>
              </a:rPr>
              <a:t>.</a:t>
            </a:r>
          </a:p>
        </p:txBody>
      </p:sp>
      <p:cxnSp>
        <p:nvCxnSpPr>
          <p:cNvPr id="18" name="Connecteur droit avec flèche 17"/>
          <p:cNvCxnSpPr>
            <a:stCxn id="17" idx="1"/>
            <a:endCxn id="19" idx="3"/>
          </p:cNvCxnSpPr>
          <p:nvPr/>
        </p:nvCxnSpPr>
        <p:spPr>
          <a:xfrm flipH="1" flipV="1">
            <a:off x="7424399" y="5410136"/>
            <a:ext cx="838064" cy="1834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23599" y="5057361"/>
            <a:ext cx="7300800" cy="70554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320818" y="1386914"/>
            <a:ext cx="116829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hlinkClick r:id="rId3"/>
              </a:rPr>
              <a:t>https</a:t>
            </a:r>
            <a:r>
              <a:rPr lang="fr-FR" sz="2000" dirty="0">
                <a:hlinkClick r:id="rId3"/>
              </a:rPr>
              <a:t>://gitlab.cern.ch/acc-models/fcc/fcc-ee-heb</a:t>
            </a:r>
            <a:r>
              <a:rPr lang="fr-FR" sz="2000" dirty="0"/>
              <a:t> </a:t>
            </a:r>
            <a:r>
              <a:rPr lang="fr-FR" sz="2000" dirty="0" smtClean="0"/>
              <a:t>(</a:t>
            </a:r>
            <a:r>
              <a:rPr lang="fr-FR" sz="2000" dirty="0" err="1" smtClean="0"/>
              <a:t>access</a:t>
            </a:r>
            <a:r>
              <a:rPr lang="fr-FR" sz="2000" dirty="0" smtClean="0"/>
              <a:t> </a:t>
            </a:r>
            <a:r>
              <a:rPr lang="fr-FR" sz="2000" dirty="0" err="1"/>
              <a:t>with</a:t>
            </a:r>
            <a:r>
              <a:rPr lang="fr-FR" sz="2000" dirty="0"/>
              <a:t> a CERN account).</a:t>
            </a:r>
          </a:p>
        </p:txBody>
      </p:sp>
    </p:spTree>
    <p:extLst>
      <p:ext uri="{BB962C8B-B14F-4D97-AF65-F5344CB8AC3E}">
        <p14:creationId xmlns:p14="http://schemas.microsoft.com/office/powerpoint/2010/main" val="255772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00" y="2856492"/>
            <a:ext cx="7299600" cy="3128400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27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Parameter</a:t>
            </a:r>
            <a:r>
              <a:rPr lang="fr-FR" dirty="0"/>
              <a:t> </a:t>
            </a:r>
            <a:r>
              <a:rPr lang="fr-FR" dirty="0" err="1"/>
              <a:t>summary</a:t>
            </a:r>
            <a:r>
              <a:rPr lang="fr-FR" dirty="0"/>
              <a:t> </a:t>
            </a:r>
            <a:r>
              <a:rPr lang="fr-FR" dirty="0" smtClean="0"/>
              <a:t>(4): RF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8455449" y="4269094"/>
            <a:ext cx="3590924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b="1" dirty="0" err="1" smtClean="0">
                <a:solidFill>
                  <a:srgbClr val="00B050"/>
                </a:solidFill>
              </a:rPr>
              <a:t>Reduction</a:t>
            </a:r>
            <a:r>
              <a:rPr lang="fr-FR" sz="1600" b="1" dirty="0" smtClean="0">
                <a:solidFill>
                  <a:srgbClr val="00B050"/>
                </a:solidFill>
              </a:rPr>
              <a:t> by a factor 2 of the maximum </a:t>
            </a:r>
            <a:r>
              <a:rPr lang="fr-FR" sz="1600" b="1" dirty="0" err="1" smtClean="0">
                <a:solidFill>
                  <a:srgbClr val="00B050"/>
                </a:solidFill>
              </a:rPr>
              <a:t>radiated</a:t>
            </a:r>
            <a:r>
              <a:rPr lang="fr-FR" sz="1600" b="1" dirty="0" smtClean="0">
                <a:solidFill>
                  <a:srgbClr val="00B050"/>
                </a:solidFill>
              </a:rPr>
              <a:t> power</a:t>
            </a:r>
          </a:p>
        </p:txBody>
      </p:sp>
      <p:cxnSp>
        <p:nvCxnSpPr>
          <p:cNvPr id="53" name="Connecteur droit avec flèche 52"/>
          <p:cNvCxnSpPr>
            <a:stCxn id="52" idx="1"/>
            <a:endCxn id="15" idx="3"/>
          </p:cNvCxnSpPr>
          <p:nvPr/>
        </p:nvCxnSpPr>
        <p:spPr>
          <a:xfrm flipH="1">
            <a:off x="7991049" y="4561482"/>
            <a:ext cx="4644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63526" y="4187756"/>
            <a:ext cx="7827523" cy="74745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166462" y="5261252"/>
            <a:ext cx="7827523" cy="35452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8441214" y="5139795"/>
            <a:ext cx="3590924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000000"/>
                </a:solidFill>
              </a:rPr>
              <a:t>Cavity</a:t>
            </a:r>
            <a:r>
              <a:rPr lang="fr-FR" sz="1600" dirty="0" smtClean="0">
                <a:solidFill>
                  <a:srgbClr val="000000"/>
                </a:solidFill>
              </a:rPr>
              <a:t> voltage </a:t>
            </a:r>
            <a:r>
              <a:rPr lang="fr-FR" sz="1600" dirty="0" err="1" smtClean="0">
                <a:solidFill>
                  <a:srgbClr val="000000"/>
                </a:solidFill>
              </a:rPr>
              <a:t>under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review</a:t>
            </a:r>
            <a:r>
              <a:rPr lang="fr-FR" sz="1600" dirty="0" smtClean="0">
                <a:solidFill>
                  <a:srgbClr val="000000"/>
                </a:solidFill>
              </a:rPr>
              <a:t> (in agreement </a:t>
            </a:r>
            <a:r>
              <a:rPr lang="fr-FR" sz="1600" dirty="0" err="1" smtClean="0">
                <a:solidFill>
                  <a:srgbClr val="000000"/>
                </a:solidFill>
              </a:rPr>
              <a:t>with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ramp</a:t>
            </a:r>
            <a:r>
              <a:rPr lang="fr-FR" sz="1600" dirty="0" smtClean="0">
                <a:solidFill>
                  <a:srgbClr val="000000"/>
                </a:solidFill>
              </a:rPr>
              <a:t> update).</a:t>
            </a:r>
          </a:p>
        </p:txBody>
      </p:sp>
      <p:cxnSp>
        <p:nvCxnSpPr>
          <p:cNvPr id="20" name="Connecteur droit avec flèche 19"/>
          <p:cNvCxnSpPr>
            <a:stCxn id="19" idx="1"/>
            <a:endCxn id="18" idx="3"/>
          </p:cNvCxnSpPr>
          <p:nvPr/>
        </p:nvCxnSpPr>
        <p:spPr>
          <a:xfrm flipH="1">
            <a:off x="7993985" y="5432183"/>
            <a:ext cx="447229" cy="63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20818" y="1386914"/>
            <a:ext cx="116829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hlinkClick r:id="rId3"/>
              </a:rPr>
              <a:t>https</a:t>
            </a:r>
            <a:r>
              <a:rPr lang="fr-FR" sz="2000" dirty="0">
                <a:hlinkClick r:id="rId3"/>
              </a:rPr>
              <a:t>://gitlab.cern.ch/acc-models/fcc/fcc-ee-heb</a:t>
            </a:r>
            <a:r>
              <a:rPr lang="fr-FR" sz="2000" dirty="0"/>
              <a:t> </a:t>
            </a:r>
            <a:r>
              <a:rPr lang="fr-FR" sz="2000" dirty="0" smtClean="0"/>
              <a:t>(</a:t>
            </a:r>
            <a:r>
              <a:rPr lang="fr-FR" sz="2000" dirty="0" err="1" smtClean="0"/>
              <a:t>access</a:t>
            </a:r>
            <a:r>
              <a:rPr lang="fr-FR" sz="2000" dirty="0" smtClean="0"/>
              <a:t> </a:t>
            </a:r>
            <a:r>
              <a:rPr lang="fr-FR" sz="2000" dirty="0" err="1"/>
              <a:t>with</a:t>
            </a:r>
            <a:r>
              <a:rPr lang="fr-FR" sz="2000" dirty="0"/>
              <a:t> a CERN account).</a:t>
            </a:r>
          </a:p>
        </p:txBody>
      </p:sp>
    </p:spTree>
    <p:extLst>
      <p:ext uri="{BB962C8B-B14F-4D97-AF65-F5344CB8AC3E}">
        <p14:creationId xmlns:p14="http://schemas.microsoft.com/office/powerpoint/2010/main" val="218112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28</a:t>
            </a:fld>
            <a:endParaRPr lang="en-US" noProof="0" dirty="0"/>
          </a:p>
        </p:txBody>
      </p:sp>
      <p:pic>
        <p:nvPicPr>
          <p:cNvPr id="13" name="Espace réservé pour une image  1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2037599"/>
            <a:ext cx="5436000" cy="4077000"/>
          </a:xfrm>
        </p:spPr>
      </p:pic>
      <p:pic>
        <p:nvPicPr>
          <p:cNvPr id="14" name="Espace réservé pour une image  13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400" y="2051099"/>
            <a:ext cx="5400000" cy="4050000"/>
          </a:xfrm>
        </p:spPr>
      </p:pic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Corrector </a:t>
            </a:r>
            <a:r>
              <a:rPr lang="fr-FR" dirty="0" err="1" smtClean="0"/>
              <a:t>strength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76000" y="1446963"/>
            <a:ext cx="5436000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fr-FR" sz="2400" dirty="0"/>
              <a:t>V24_FODO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287400" y="1446963"/>
            <a:ext cx="5400000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fr-FR" sz="2400" dirty="0" smtClean="0"/>
              <a:t>V24_HFD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7962900" y="771525"/>
            <a:ext cx="4086225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2000" b="1" dirty="0" err="1" smtClean="0"/>
              <a:t>Courtesy</a:t>
            </a:r>
            <a:r>
              <a:rPr lang="fr-FR" sz="2000" b="1" dirty="0" smtClean="0"/>
              <a:t>: B. Dalena, Q. Bruant</a:t>
            </a:r>
            <a:endParaRPr lang="fr-FR" sz="3000" b="1" dirty="0"/>
          </a:p>
        </p:txBody>
      </p:sp>
    </p:spTree>
    <p:extLst>
      <p:ext uri="{BB962C8B-B14F-4D97-AF65-F5344CB8AC3E}">
        <p14:creationId xmlns:p14="http://schemas.microsoft.com/office/powerpoint/2010/main" val="277562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29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2657475" y="4843283"/>
            <a:ext cx="3076575" cy="785992"/>
          </a:xfrm>
        </p:spPr>
        <p:txBody>
          <a:bodyPr/>
          <a:lstStyle/>
          <a:p>
            <a:r>
              <a:rPr lang="fr-FR" sz="1600" dirty="0" err="1" smtClean="0"/>
              <a:t>Sextupole</a:t>
            </a:r>
            <a:r>
              <a:rPr lang="fr-FR" sz="1600" dirty="0" smtClean="0"/>
              <a:t> pair </a:t>
            </a:r>
            <a:r>
              <a:rPr lang="fr-FR" sz="1600" dirty="0" err="1" smtClean="0"/>
              <a:t>used</a:t>
            </a:r>
            <a:r>
              <a:rPr lang="fr-FR" sz="1600" dirty="0" smtClean="0"/>
              <a:t> to correct 2</a:t>
            </a:r>
            <a:r>
              <a:rPr lang="fr-FR" sz="1600" baseline="30000" dirty="0" smtClean="0"/>
              <a:t>nd</a:t>
            </a:r>
            <a:r>
              <a:rPr lang="fr-FR" sz="1600" dirty="0" smtClean="0"/>
              <a:t> </a:t>
            </a:r>
            <a:r>
              <a:rPr lang="fr-FR" sz="1600" dirty="0" err="1" smtClean="0"/>
              <a:t>order</a:t>
            </a:r>
            <a:r>
              <a:rPr lang="fr-FR" sz="1600" dirty="0" smtClean="0"/>
              <a:t> </a:t>
            </a:r>
            <a:r>
              <a:rPr lang="fr-FR" sz="1600" dirty="0" err="1" smtClean="0"/>
              <a:t>chromaticity</a:t>
            </a:r>
            <a:endParaRPr lang="fr-FR" sz="1600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Transparency</a:t>
            </a:r>
            <a:r>
              <a:rPr lang="fr-FR" dirty="0" smtClean="0"/>
              <a:t> + dispersion </a:t>
            </a:r>
            <a:r>
              <a:rPr lang="fr-FR" dirty="0" err="1" smtClean="0"/>
              <a:t>suppressor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97" y="1702088"/>
            <a:ext cx="5754006" cy="288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400" y="1837801"/>
            <a:ext cx="5754006" cy="2880000"/>
          </a:xfrm>
          <a:prstGeom prst="rect">
            <a:avLst/>
          </a:prstGeom>
        </p:spPr>
      </p:pic>
      <p:sp>
        <p:nvSpPr>
          <p:cNvPr id="9" name="TextBox 15">
            <a:extLst>
              <a:ext uri="{FF2B5EF4-FFF2-40B4-BE49-F238E27FC236}">
                <a16:creationId xmlns:a16="http://schemas.microsoft.com/office/drawing/2014/main" id="{0E192594-06DA-2D95-D3BF-D6225F236352}"/>
              </a:ext>
            </a:extLst>
          </p:cNvPr>
          <p:cNvSpPr txBox="1"/>
          <p:nvPr/>
        </p:nvSpPr>
        <p:spPr>
          <a:xfrm>
            <a:off x="1784843" y="1404395"/>
            <a:ext cx="2975113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/>
              <a:t>Dispersion suppressor</a:t>
            </a:r>
            <a:endParaRPr lang="en-GB" sz="1350" dirty="0" err="1">
              <a:cs typeface="Arial"/>
            </a:endParaRP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0E192594-06DA-2D95-D3BF-D6225F236352}"/>
              </a:ext>
            </a:extLst>
          </p:cNvPr>
          <p:cNvSpPr txBox="1"/>
          <p:nvPr/>
        </p:nvSpPr>
        <p:spPr>
          <a:xfrm>
            <a:off x="7343846" y="1405590"/>
            <a:ext cx="2975113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/>
              <a:t>Insertion 1</a:t>
            </a:r>
            <a:endParaRPr lang="en-GB" sz="1350" dirty="0" err="1"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832950" y="1691216"/>
                <a:ext cx="992323" cy="3164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GB" dirty="0" err="1">
                  <a:cs typeface="Arial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2950" y="1691216"/>
                <a:ext cx="992323" cy="3164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necteur droit avec flèche 12"/>
          <p:cNvCxnSpPr/>
          <p:nvPr/>
        </p:nvCxnSpPr>
        <p:spPr>
          <a:xfrm>
            <a:off x="3124200" y="1998279"/>
            <a:ext cx="2409825" cy="1622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4" idx="0"/>
          </p:cNvCxnSpPr>
          <p:nvPr/>
        </p:nvCxnSpPr>
        <p:spPr>
          <a:xfrm flipV="1">
            <a:off x="4195763" y="2227791"/>
            <a:ext cx="1243012" cy="2615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4" idx="0"/>
          </p:cNvCxnSpPr>
          <p:nvPr/>
        </p:nvCxnSpPr>
        <p:spPr>
          <a:xfrm flipH="1" flipV="1">
            <a:off x="3124201" y="2200343"/>
            <a:ext cx="1071562" cy="2642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6665028" y="2014502"/>
            <a:ext cx="4517322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7822051" y="1699426"/>
                <a:ext cx="2206532" cy="3164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=2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𝑐𝑒𝑙𝑙</m:t>
                          </m:r>
                        </m:sub>
                      </m:sSub>
                    </m:oMath>
                  </m:oMathPara>
                </a14:m>
                <a:endParaRPr lang="en-GB" dirty="0" err="1">
                  <a:cs typeface="Arial"/>
                </a:endParaRP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2051" y="1699426"/>
                <a:ext cx="2206532" cy="316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space réservé du texte 3"/>
          <p:cNvSpPr txBox="1">
            <a:spLocks/>
          </p:cNvSpPr>
          <p:nvPr/>
        </p:nvSpPr>
        <p:spPr>
          <a:xfrm>
            <a:off x="6671608" y="4843283"/>
            <a:ext cx="4504159" cy="785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 err="1" smtClean="0"/>
              <a:t>Matching</a:t>
            </a:r>
            <a:r>
              <a:rPr lang="fr-FR" sz="1600" dirty="0" smtClean="0"/>
              <a:t> </a:t>
            </a:r>
            <a:r>
              <a:rPr lang="fr-FR" sz="1600" dirty="0" err="1" smtClean="0"/>
              <a:t>quadrupoles</a:t>
            </a:r>
            <a:r>
              <a:rPr lang="fr-FR" sz="1600" dirty="0" smtClean="0"/>
              <a:t> are </a:t>
            </a:r>
            <a:r>
              <a:rPr lang="fr-FR" sz="1600" dirty="0" err="1" smtClean="0"/>
              <a:t>used</a:t>
            </a:r>
            <a:r>
              <a:rPr lang="fr-FR" sz="1600" dirty="0" smtClean="0"/>
              <a:t> to match the </a:t>
            </a:r>
            <a:r>
              <a:rPr lang="fr-FR" sz="1600" dirty="0" err="1" smtClean="0"/>
              <a:t>Montague</a:t>
            </a:r>
            <a:r>
              <a:rPr lang="fr-FR" sz="1600" dirty="0" smtClean="0"/>
              <a:t> </a:t>
            </a:r>
            <a:r>
              <a:rPr lang="fr-FR" sz="1600" dirty="0" err="1" smtClean="0"/>
              <a:t>functions</a:t>
            </a:r>
            <a:r>
              <a:rPr lang="fr-FR" sz="1600" dirty="0" smtClean="0"/>
              <a:t> </a:t>
            </a:r>
            <a:r>
              <a:rPr lang="fr-FR" sz="1600" dirty="0" err="1" smtClean="0"/>
              <a:t>between</a:t>
            </a:r>
            <a:r>
              <a:rPr lang="fr-FR" sz="1600" dirty="0" smtClean="0"/>
              <a:t> the arcs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62304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957" y="770400"/>
            <a:ext cx="3342941" cy="2839622"/>
          </a:xfrm>
          <a:prstGeom prst="rect">
            <a:avLst/>
          </a:prstGeom>
        </p:spPr>
      </p:pic>
      <p:sp>
        <p:nvSpPr>
          <p:cNvPr id="14" name="Espace réservé du numéro de diapositive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0B3ED-4F75-49BF-B028-1A262D3A6E64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Layout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dirty="0" err="1" smtClean="0"/>
              <a:t>October</a:t>
            </a:r>
            <a:r>
              <a:rPr lang="fr-FR" sz="3200" dirty="0" smtClean="0"/>
              <a:t> 2024</a:t>
            </a:r>
            <a:endParaRPr lang="fr-FR" dirty="0"/>
          </a:p>
        </p:txBody>
      </p:sp>
      <p:sp>
        <p:nvSpPr>
          <p:cNvPr id="31" name="Espace réservé du texte 3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3" name="Espace réservé du contenu 3"/>
          <p:cNvSpPr>
            <a:spLocks noGrp="1"/>
          </p:cNvSpPr>
          <p:nvPr/>
        </p:nvSpPr>
        <p:spPr>
          <a:xfrm>
            <a:off x="2152650" y="2810516"/>
            <a:ext cx="7886700" cy="405970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3" name="Picture 14">
            <a:extLst>
              <a:ext uri="{FF2B5EF4-FFF2-40B4-BE49-F238E27FC236}">
                <a16:creationId xmlns:a16="http://schemas.microsoft.com/office/drawing/2014/main" id="{CE8BBC13-B92C-53B7-35F3-C33A2082BEE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401" y="810211"/>
            <a:ext cx="3680000" cy="2760000"/>
          </a:xfrm>
          <a:prstGeom prst="rect">
            <a:avLst/>
          </a:prstGeom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B9700FA1-3A33-1731-D912-6EBDDA36A0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402" y="3773931"/>
            <a:ext cx="3679998" cy="2759999"/>
          </a:xfrm>
          <a:prstGeom prst="rect">
            <a:avLst/>
          </a:prstGeom>
        </p:spPr>
      </p:pic>
      <p:sp>
        <p:nvSpPr>
          <p:cNvPr id="21" name="Espace réservé du contenu 1"/>
          <p:cNvSpPr txBox="1">
            <a:spLocks/>
          </p:cNvSpPr>
          <p:nvPr/>
        </p:nvSpPr>
        <p:spPr>
          <a:xfrm>
            <a:off x="141574" y="3773931"/>
            <a:ext cx="7279435" cy="2315115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800 MHz cavities are located in section L. </a:t>
            </a:r>
          </a:p>
          <a:p>
            <a:pPr lvl="1"/>
            <a:r>
              <a:rPr lang="en-US" dirty="0" smtClean="0">
                <a:cs typeface="Arial"/>
              </a:rPr>
              <a:t>The booster is in the outer side of the collider with an offset at the IP of 8 m.</a:t>
            </a:r>
          </a:p>
          <a:p>
            <a:pPr lvl="1"/>
            <a:r>
              <a:rPr lang="en-US" dirty="0" smtClean="0">
                <a:cs typeface="Arial"/>
              </a:rPr>
              <a:t>The booster follows the geometry of the collider </a:t>
            </a:r>
            <a:r>
              <a:rPr lang="en-US" i="1" dirty="0" smtClean="0">
                <a:cs typeface="Arial"/>
              </a:rPr>
              <a:t>V24.3_GHC</a:t>
            </a:r>
            <a:r>
              <a:rPr lang="en-US" dirty="0" smtClean="0">
                <a:cs typeface="Arial"/>
              </a:rPr>
              <a:t>.</a:t>
            </a:r>
          </a:p>
          <a:p>
            <a:pPr lvl="1"/>
            <a:r>
              <a:rPr lang="en-US" dirty="0" smtClean="0">
                <a:cs typeface="Arial"/>
              </a:rPr>
              <a:t>The offset in the arcs has been adjusted according to get </a:t>
            </a:r>
            <a:r>
              <a:rPr lang="en-US" b="1" dirty="0" smtClean="0">
                <a:solidFill>
                  <a:srgbClr val="0070C0"/>
                </a:solidFill>
                <a:cs typeface="Arial"/>
              </a:rPr>
              <a:t>the same circumference as the collider</a:t>
            </a:r>
            <a:r>
              <a:rPr lang="en-US" dirty="0" smtClean="0">
                <a:cs typeface="Arial"/>
              </a:rPr>
              <a:t>:</a:t>
            </a:r>
          </a:p>
          <a:p>
            <a:pPr lvl="2"/>
            <a:r>
              <a:rPr lang="en-US" dirty="0" smtClean="0">
                <a:cs typeface="Arial"/>
              </a:rPr>
              <a:t>Collider circumference</a:t>
            </a:r>
            <a:r>
              <a:rPr lang="en-US" dirty="0">
                <a:cs typeface="Arial"/>
              </a:rPr>
              <a:t>: </a:t>
            </a:r>
            <a:r>
              <a:rPr lang="en-US" dirty="0" smtClean="0">
                <a:cs typeface="Arial"/>
              </a:rPr>
              <a:t>90658.71376 m.</a:t>
            </a:r>
          </a:p>
          <a:p>
            <a:pPr lvl="2"/>
            <a:r>
              <a:rPr lang="en-US" dirty="0">
                <a:cs typeface="Arial"/>
              </a:rPr>
              <a:t>Booster circumference: </a:t>
            </a:r>
            <a:r>
              <a:rPr lang="en-US" dirty="0" smtClean="0">
                <a:cs typeface="Arial"/>
              </a:rPr>
              <a:t>90658.71376</a:t>
            </a:r>
            <a:r>
              <a:rPr lang="en-US" b="1" dirty="0" smtClean="0">
                <a:solidFill>
                  <a:srgbClr val="FF0000"/>
                </a:solidFill>
                <a:cs typeface="Arial"/>
              </a:rPr>
              <a:t>1</a:t>
            </a:r>
            <a:r>
              <a:rPr lang="en-US" dirty="0" smtClean="0">
                <a:cs typeface="Arial"/>
              </a:rPr>
              <a:t> m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  <a:cs typeface="Arial"/>
              </a:rPr>
              <a:t>The booster has an offset of -165 +/- 4 mm </a:t>
            </a:r>
            <a:r>
              <a:rPr lang="fr-FR" b="1" dirty="0" smtClean="0">
                <a:solidFill>
                  <a:srgbClr val="0070C0"/>
                </a:solidFill>
                <a:cs typeface="Arial"/>
              </a:rPr>
              <a:t>in the arcs</a:t>
            </a:r>
            <a:r>
              <a:rPr lang="en-US" b="1" dirty="0" smtClean="0">
                <a:solidFill>
                  <a:srgbClr val="0070C0"/>
                </a:solidFill>
                <a:cs typeface="Arial"/>
              </a:rPr>
              <a:t>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237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13">
            <a:extLst>
              <a:ext uri="{FF2B5EF4-FFF2-40B4-BE49-F238E27FC236}">
                <a16:creationId xmlns:a16="http://schemas.microsoft.com/office/drawing/2014/main" id="{E309892F-A737-7697-F08F-6AB4113A15C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10" y="1894575"/>
            <a:ext cx="5274000" cy="3955500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30</a:t>
            </a:fld>
            <a:endParaRPr lang="en-US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/>
            <a:r>
              <a:rPr lang="fr-FR" dirty="0" smtClean="0"/>
              <a:t>Variation of the </a:t>
            </a:r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: 3 </a:t>
            </a:r>
            <a:r>
              <a:rPr lang="fr-FR" dirty="0" err="1" smtClean="0"/>
              <a:t>families</a:t>
            </a:r>
            <a:r>
              <a:rPr lang="fr-FR" dirty="0" smtClean="0"/>
              <a:t> BUT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(no </a:t>
            </a:r>
            <a:r>
              <a:rPr lang="fr-FR" dirty="0" err="1" smtClean="0"/>
              <a:t>need</a:t>
            </a:r>
            <a:r>
              <a:rPr lang="fr-FR" dirty="0" smtClean="0"/>
              <a:t> of </a:t>
            </a:r>
            <a:r>
              <a:rPr lang="fr-FR" dirty="0" err="1" smtClean="0"/>
              <a:t>additional</a:t>
            </a:r>
            <a:r>
              <a:rPr lang="fr-FR" dirty="0" smtClean="0"/>
              <a:t> </a:t>
            </a:r>
            <a:r>
              <a:rPr lang="fr-FR" dirty="0" err="1" smtClean="0"/>
              <a:t>powering</a:t>
            </a:r>
            <a:r>
              <a:rPr lang="fr-FR" dirty="0" smtClean="0"/>
              <a:t>).</a:t>
            </a:r>
            <a:endParaRPr lang="fr-FR" dirty="0"/>
          </a:p>
          <a:p>
            <a:pPr lvl="1"/>
            <a:r>
              <a:rPr lang="fr-FR" dirty="0"/>
              <a:t>6 </a:t>
            </a:r>
            <a:r>
              <a:rPr lang="fr-FR" dirty="0" err="1" smtClean="0"/>
              <a:t>families</a:t>
            </a:r>
            <a:endParaRPr lang="fr-FR" dirty="0"/>
          </a:p>
          <a:p>
            <a:pPr lvl="2"/>
            <a:r>
              <a:rPr lang="fr-FR" dirty="0"/>
              <a:t>to have </a:t>
            </a:r>
            <a:r>
              <a:rPr lang="fr-FR" dirty="0" smtClean="0"/>
              <a:t>an optimum </a:t>
            </a:r>
            <a:r>
              <a:rPr lang="fr-FR" dirty="0"/>
              <a:t>phase </a:t>
            </a:r>
            <a:r>
              <a:rPr lang="fr-FR" dirty="0" err="1" smtClean="0"/>
              <a:t>advance</a:t>
            </a:r>
            <a:r>
              <a:rPr lang="fr-FR" dirty="0" smtClean="0"/>
              <a:t> </a:t>
            </a:r>
            <a:r>
              <a:rPr lang="fr-FR" dirty="0" err="1"/>
              <a:t>between</a:t>
            </a:r>
            <a:r>
              <a:rPr lang="fr-FR" dirty="0"/>
              <a:t> the pair of </a:t>
            </a:r>
            <a:r>
              <a:rPr lang="fr-FR" dirty="0" err="1" smtClean="0"/>
              <a:t>sextupoles</a:t>
            </a:r>
            <a:r>
              <a:rPr lang="fr-FR" dirty="0" smtClean="0"/>
              <a:t> to </a:t>
            </a:r>
            <a:r>
              <a:rPr lang="fr-FR" dirty="0" err="1" smtClean="0"/>
              <a:t>minimize</a:t>
            </a:r>
            <a:r>
              <a:rPr lang="fr-FR" dirty="0" smtClean="0"/>
              <a:t> </a:t>
            </a:r>
            <a:r>
              <a:rPr lang="fr-FR" dirty="0" err="1" smtClean="0"/>
              <a:t>anharmonicity</a:t>
            </a:r>
            <a:endParaRPr lang="fr-FR" dirty="0"/>
          </a:p>
          <a:p>
            <a:pPr lvl="2"/>
            <a:r>
              <a:rPr lang="fr-FR" dirty="0"/>
              <a:t>To </a:t>
            </a:r>
            <a:r>
              <a:rPr lang="fr-FR" dirty="0" err="1"/>
              <a:t>adjust</a:t>
            </a:r>
            <a:r>
              <a:rPr lang="fr-FR" dirty="0"/>
              <a:t> the tune of the arc </a:t>
            </a:r>
            <a:r>
              <a:rPr lang="fr-FR" dirty="0" err="1"/>
              <a:t>cell</a:t>
            </a:r>
            <a:r>
              <a:rPr lang="fr-FR" dirty="0"/>
              <a:t> to </a:t>
            </a:r>
            <a:r>
              <a:rPr lang="fr-FR" dirty="0" err="1"/>
              <a:t>get</a:t>
            </a:r>
            <a:r>
              <a:rPr lang="fr-FR" dirty="0"/>
              <a:t> the </a:t>
            </a:r>
            <a:r>
              <a:rPr lang="fr-FR" dirty="0" err="1"/>
              <a:t>target</a:t>
            </a:r>
            <a:r>
              <a:rPr lang="fr-FR" dirty="0"/>
              <a:t> global tune</a:t>
            </a:r>
            <a:r>
              <a:rPr lang="fr-FR" dirty="0" smtClean="0"/>
              <a:t>.</a:t>
            </a:r>
          </a:p>
          <a:p>
            <a:pPr lvl="2"/>
            <a:r>
              <a:rPr lang="fr-FR" dirty="0" smtClean="0"/>
              <a:t>The horizontal and vertical tunes are </a:t>
            </a:r>
            <a:r>
              <a:rPr lang="fr-FR" dirty="0" err="1" smtClean="0"/>
              <a:t>slightly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.</a:t>
            </a:r>
            <a:endParaRPr lang="fr-FR" dirty="0"/>
          </a:p>
          <a:p>
            <a:pPr lvl="1"/>
            <a:r>
              <a:rPr lang="fr-FR" dirty="0"/>
              <a:t>1 </a:t>
            </a:r>
            <a:r>
              <a:rPr lang="fr-FR" dirty="0" err="1"/>
              <a:t>dipole</a:t>
            </a:r>
            <a:r>
              <a:rPr lang="fr-FR" dirty="0"/>
              <a:t> corrector + 1 BPM per </a:t>
            </a:r>
            <a:r>
              <a:rPr lang="fr-FR" dirty="0" err="1"/>
              <a:t>quadrupole</a:t>
            </a:r>
            <a:r>
              <a:rPr lang="fr-FR" dirty="0"/>
              <a:t>:</a:t>
            </a:r>
          </a:p>
          <a:p>
            <a:pPr lvl="2"/>
            <a:r>
              <a:rPr lang="fr-FR" dirty="0"/>
              <a:t>Horizontal </a:t>
            </a:r>
            <a:r>
              <a:rPr lang="fr-FR" dirty="0" err="1"/>
              <a:t>when</a:t>
            </a:r>
            <a:r>
              <a:rPr lang="fr-FR" dirty="0"/>
              <a:t> QF</a:t>
            </a:r>
          </a:p>
          <a:p>
            <a:pPr lvl="2"/>
            <a:r>
              <a:rPr lang="fr-FR" dirty="0"/>
              <a:t>Vertical </a:t>
            </a:r>
            <a:r>
              <a:rPr lang="fr-FR" dirty="0" err="1"/>
              <a:t>when</a:t>
            </a:r>
            <a:r>
              <a:rPr lang="fr-FR" dirty="0"/>
              <a:t> QD</a:t>
            </a:r>
          </a:p>
          <a:p>
            <a:pPr lvl="1"/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 dirty="0" err="1"/>
              <a:t>length</a:t>
            </a:r>
            <a:r>
              <a:rPr lang="fr-FR" dirty="0"/>
              <a:t> </a:t>
            </a:r>
            <a:r>
              <a:rPr lang="fr-FR" dirty="0" err="1"/>
              <a:t>adjusted</a:t>
            </a:r>
            <a:r>
              <a:rPr lang="fr-FR" dirty="0"/>
              <a:t> to </a:t>
            </a:r>
            <a:r>
              <a:rPr lang="fr-FR" dirty="0" err="1"/>
              <a:t>follow</a:t>
            </a:r>
            <a:r>
              <a:rPr lang="fr-FR" dirty="0"/>
              <a:t> the </a:t>
            </a:r>
            <a:r>
              <a:rPr lang="fr-FR" dirty="0" err="1"/>
              <a:t>collider</a:t>
            </a:r>
            <a:r>
              <a:rPr lang="fr-FR" dirty="0"/>
              <a:t> arc </a:t>
            </a:r>
            <a:r>
              <a:rPr lang="fr-FR" dirty="0" err="1"/>
              <a:t>periodicity</a:t>
            </a:r>
            <a:r>
              <a:rPr lang="fr-FR" dirty="0"/>
              <a:t>.</a:t>
            </a:r>
          </a:p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HFD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1336429" y="2030781"/>
            <a:ext cx="452176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7030A0"/>
                </a:solidFill>
              </a:rPr>
              <a:t>D1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99847" y="2022412"/>
            <a:ext cx="452176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7030A0"/>
                </a:solidFill>
              </a:rPr>
              <a:t>D2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85071" y="2022412"/>
            <a:ext cx="452176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7030A0"/>
                </a:solidFill>
              </a:rPr>
              <a:t>D3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638921" y="2022412"/>
            <a:ext cx="452176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7030A0"/>
                </a:solidFill>
              </a:rPr>
              <a:t>D2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42239" y="2022412"/>
            <a:ext cx="452176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7030A0"/>
                </a:solidFill>
              </a:rPr>
              <a:t>D1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95312" y="2023146"/>
            <a:ext cx="452176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7030A0"/>
                </a:solidFill>
              </a:rPr>
              <a:t>D1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50411" y="2023146"/>
            <a:ext cx="452176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7030A0"/>
                </a:solidFill>
              </a:rPr>
              <a:t>D2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200562" y="2022412"/>
            <a:ext cx="452176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7030A0"/>
                </a:solidFill>
              </a:rPr>
              <a:t>D3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53651" y="2022412"/>
            <a:ext cx="452176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7030A0"/>
                </a:solidFill>
              </a:rPr>
              <a:t>D2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067088" y="2022412"/>
            <a:ext cx="452176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7030A0"/>
                </a:solidFill>
              </a:rPr>
              <a:t>D1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14659" y="2022110"/>
            <a:ext cx="910641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7030A0"/>
                </a:solidFill>
              </a:rPr>
              <a:t>Dipole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4659" y="1747799"/>
            <a:ext cx="109877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r>
              <a:rPr lang="fr-FR" dirty="0" err="1" smtClean="0">
                <a:solidFill>
                  <a:srgbClr val="000000"/>
                </a:solidFill>
              </a:rPr>
              <a:t>Quadrupole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144161" y="1748101"/>
            <a:ext cx="540381" cy="3118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QD1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05954" y="1741036"/>
            <a:ext cx="54000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QF1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937129" y="1739732"/>
            <a:ext cx="540000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QD2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340271" y="1738126"/>
            <a:ext cx="540000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QF2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742787" y="1738727"/>
            <a:ext cx="540000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QD3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124221" y="1738126"/>
            <a:ext cx="540000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QF3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477571" y="1738126"/>
            <a:ext cx="540000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QD3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929353" y="1738126"/>
            <a:ext cx="540000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QF2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339017" y="1738126"/>
            <a:ext cx="540000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QD2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830895" y="1746712"/>
            <a:ext cx="54000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QF1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236562" y="1748101"/>
            <a:ext cx="540381" cy="3118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QD1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17088" y="1433726"/>
            <a:ext cx="109877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r>
              <a:rPr lang="fr-FR" dirty="0" err="1" smtClean="0">
                <a:solidFill>
                  <a:srgbClr val="000000"/>
                </a:solidFill>
              </a:rPr>
              <a:t>Sextupole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06985" y="1433726"/>
            <a:ext cx="540000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SD1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268681" y="1436363"/>
            <a:ext cx="540000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SD1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292270" y="1429955"/>
            <a:ext cx="540000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SF1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879113" y="1430316"/>
            <a:ext cx="540000" cy="312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SF1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45" name="Connecteur droit avec flèche 44"/>
          <p:cNvCxnSpPr>
            <a:stCxn id="42" idx="0"/>
            <a:endCxn id="43" idx="0"/>
          </p:cNvCxnSpPr>
          <p:nvPr/>
        </p:nvCxnSpPr>
        <p:spPr>
          <a:xfrm>
            <a:off x="2562270" y="1429955"/>
            <a:ext cx="1586843" cy="361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ZoneTexte 45"/>
              <p:cNvSpPr txBox="1"/>
              <p:nvPr/>
            </p:nvSpPr>
            <p:spPr>
              <a:xfrm>
                <a:off x="2690535" y="1270994"/>
                <a:ext cx="134106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0.99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/0.85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fr-FR" sz="2400" b="0" dirty="0" smtClean="0"/>
              </a:p>
            </p:txBody>
          </p:sp>
        </mc:Choice>
        <mc:Fallback xmlns="">
          <p:sp>
            <p:nvSpPr>
              <p:cNvPr id="46" name="ZoneText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0535" y="1270994"/>
                <a:ext cx="1341060" cy="5668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Connecteur droit avec flèche 46"/>
          <p:cNvCxnSpPr>
            <a:stCxn id="40" idx="0"/>
          </p:cNvCxnSpPr>
          <p:nvPr/>
        </p:nvCxnSpPr>
        <p:spPr>
          <a:xfrm>
            <a:off x="4538681" y="1436363"/>
            <a:ext cx="946917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triangl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>
            <a:endCxn id="39" idx="0"/>
          </p:cNvCxnSpPr>
          <p:nvPr/>
        </p:nvCxnSpPr>
        <p:spPr>
          <a:xfrm flipV="1">
            <a:off x="1276141" y="1433726"/>
            <a:ext cx="900844" cy="263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 flipV="1">
            <a:off x="1276141" y="5833267"/>
            <a:ext cx="4038718" cy="8369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ZoneTexte 56"/>
              <p:cNvSpPr txBox="1"/>
              <p:nvPr/>
            </p:nvSpPr>
            <p:spPr>
              <a:xfrm>
                <a:off x="2207129" y="5720598"/>
                <a:ext cx="2300580" cy="514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3700"/>
                  </a:lnSpc>
                </a:pPr>
                <a:r>
                  <a:rPr lang="fr-FR" sz="1600" b="0" dirty="0" smtClean="0"/>
                  <a:t> </a:t>
                </a:r>
                <a14:m>
                  <m:oMath xmlns:m="http://schemas.openxmlformats.org/officeDocument/2006/math">
                    <m:r>
                      <a:rPr lang="fr-FR" sz="1600" b="0" i="0" smtClean="0">
                        <a:latin typeface="Cambria Math" panose="02040503050406030204" pitchFamily="18" charset="0"/>
                      </a:rPr>
                      <m:t>2.5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1600">
                        <a:latin typeface="Cambria Math" panose="02040503050406030204" pitchFamily="18" charset="0"/>
                      </a:rPr>
                      <m:t>2.</m:t>
                    </m:r>
                    <m:r>
                      <a:rPr lang="fr-FR" sz="1600" b="0" i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fr-FR" sz="1600" b="0" dirty="0" smtClean="0"/>
              </a:p>
            </p:txBody>
          </p:sp>
        </mc:Choice>
        <mc:Fallback xmlns="">
          <p:sp>
            <p:nvSpPr>
              <p:cNvPr id="57" name="ZoneText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129" y="5720598"/>
                <a:ext cx="2300580" cy="514628"/>
              </a:xfrm>
              <a:prstGeom prst="rect">
                <a:avLst/>
              </a:prstGeom>
              <a:blipFill>
                <a:blip r:embed="rId5"/>
                <a:stretch>
                  <a:fillRect b="-23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ZoneTexte 47"/>
              <p:cNvSpPr txBox="1"/>
              <p:nvPr/>
            </p:nvSpPr>
            <p:spPr>
              <a:xfrm>
                <a:off x="4640851" y="1263835"/>
                <a:ext cx="134106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0.99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/1.01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fr-FR" sz="2400" b="0" dirty="0" smtClean="0"/>
              </a:p>
            </p:txBody>
          </p:sp>
        </mc:Choice>
        <mc:Fallback xmlns="">
          <p:sp>
            <p:nvSpPr>
              <p:cNvPr id="48" name="ZoneText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0851" y="1263835"/>
                <a:ext cx="1341060" cy="5668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55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7">
            <a:extLst>
              <a:ext uri="{FF2B5EF4-FFF2-40B4-BE49-F238E27FC236}">
                <a16:creationId xmlns:a16="http://schemas.microsoft.com/office/drawing/2014/main" id="{C7C05D13-DFD4-8AE8-5CEF-0F00ECCEBA7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70" y="3920400"/>
            <a:ext cx="3600000" cy="2700000"/>
          </a:xfrm>
          <a:prstGeom prst="rect">
            <a:avLst/>
          </a:prstGeom>
        </p:spPr>
      </p:pic>
      <p:pic>
        <p:nvPicPr>
          <p:cNvPr id="12" name="Picture 14">
            <a:extLst>
              <a:ext uri="{FF2B5EF4-FFF2-40B4-BE49-F238E27FC236}">
                <a16:creationId xmlns:a16="http://schemas.microsoft.com/office/drawing/2014/main" id="{60C7E0F7-DB41-182D-1FC0-989054B7808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70" y="1336460"/>
            <a:ext cx="3600000" cy="2700000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0B3ED-4F75-49BF-B028-1A262D3A6E64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HFD</a:t>
            </a:r>
            <a:endParaRPr lang="en-US" dirty="0"/>
          </a:p>
        </p:txBody>
      </p:sp>
      <p:sp>
        <p:nvSpPr>
          <p:cNvPr id="39" name="Espace réservé du texte 3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192594-06DA-2D95-D3BF-D6225F236352}"/>
              </a:ext>
            </a:extLst>
          </p:cNvPr>
          <p:cNvSpPr txBox="1"/>
          <p:nvPr/>
        </p:nvSpPr>
        <p:spPr>
          <a:xfrm>
            <a:off x="494296" y="1363751"/>
            <a:ext cx="3600970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/>
              <a:t>Optical functions (1/4 of ring)</a:t>
            </a:r>
            <a:endParaRPr lang="en-GB" sz="1350" dirty="0" err="1"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DB9634-4EE5-C6BD-F2CA-E55B5C840F0A}"/>
              </a:ext>
            </a:extLst>
          </p:cNvPr>
          <p:cNvSpPr txBox="1"/>
          <p:nvPr/>
        </p:nvSpPr>
        <p:spPr>
          <a:xfrm>
            <a:off x="590400" y="3920293"/>
            <a:ext cx="3504866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350" dirty="0"/>
              <a:t>Montague</a:t>
            </a:r>
            <a:r>
              <a:rPr lang="en-US" sz="1350" dirty="0">
                <a:cs typeface="Arial"/>
              </a:rPr>
              <a:t> </a:t>
            </a:r>
            <a:r>
              <a:rPr lang="en-US" sz="1350" dirty="0" smtClean="0">
                <a:cs typeface="Arial"/>
              </a:rPr>
              <a:t>functions</a:t>
            </a:r>
            <a:r>
              <a:rPr lang="en-US" dirty="0"/>
              <a:t> (1/4 of ring)</a:t>
            </a:r>
            <a:endParaRPr lang="en-GB" sz="1350" dirty="0" err="1">
              <a:cs typeface="Arial"/>
            </a:endParaRPr>
          </a:p>
        </p:txBody>
      </p:sp>
      <p:sp>
        <p:nvSpPr>
          <p:cNvPr id="40" name="Espace réservé du contenu 1"/>
          <p:cNvSpPr txBox="1">
            <a:spLocks/>
          </p:cNvSpPr>
          <p:nvPr/>
        </p:nvSpPr>
        <p:spPr>
          <a:xfrm>
            <a:off x="4962525" y="1325326"/>
            <a:ext cx="6741779" cy="3025610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400" dirty="0"/>
              <a:t>Modulation of the dipole length to get a better </a:t>
            </a:r>
            <a:r>
              <a:rPr lang="en-US" sz="1400" dirty="0" smtClean="0"/>
              <a:t>high-order chromaticity. </a:t>
            </a:r>
            <a:endParaRPr lang="en-US" sz="1400" dirty="0"/>
          </a:p>
          <a:p>
            <a:pPr lvl="1"/>
            <a:r>
              <a:rPr lang="en-US" sz="1400" dirty="0">
                <a:cs typeface="Arial"/>
              </a:rPr>
              <a:t>Transparency conditions for the insertions:</a:t>
            </a:r>
          </a:p>
          <a:p>
            <a:pPr lvl="2"/>
            <a:r>
              <a:rPr lang="en-US" sz="1400" dirty="0">
                <a:cs typeface="Arial"/>
              </a:rPr>
              <a:t>Phase advance of π in both planes of  between the focusing </a:t>
            </a:r>
            <a:r>
              <a:rPr lang="en-US" sz="1400" dirty="0" err="1">
                <a:cs typeface="Arial"/>
              </a:rPr>
              <a:t>sextupoles</a:t>
            </a:r>
            <a:r>
              <a:rPr lang="en-US" sz="1400" dirty="0">
                <a:cs typeface="Arial"/>
              </a:rPr>
              <a:t> in the dispersion suppressor to maximize the geometric aberration cancellation.</a:t>
            </a:r>
          </a:p>
          <a:p>
            <a:pPr lvl="2"/>
            <a:r>
              <a:rPr lang="en-US" sz="1400" dirty="0">
                <a:cs typeface="Arial"/>
              </a:rPr>
              <a:t>The angles of some dipoles in the dispersion suppressors have been matched to cancel the second-order dispersion. </a:t>
            </a:r>
          </a:p>
          <a:p>
            <a:pPr lvl="2"/>
            <a:r>
              <a:rPr lang="en-US" sz="1400" dirty="0">
                <a:cs typeface="Arial"/>
              </a:rPr>
              <a:t>Phase advance of the total insertion (including the dispersion suppressors) is equal to the phase advance of one arc cell (modulo 2 π).</a:t>
            </a:r>
          </a:p>
          <a:p>
            <a:pPr lvl="2"/>
            <a:r>
              <a:rPr lang="en-US" sz="1400" dirty="0">
                <a:cs typeface="Arial"/>
              </a:rPr>
              <a:t>Matching of the Montague and second-order dispersion.</a:t>
            </a:r>
          </a:p>
          <a:p>
            <a:pPr lvl="1"/>
            <a:r>
              <a:rPr lang="en-US" sz="1400" dirty="0"/>
              <a:t>Tune </a:t>
            </a:r>
            <a:r>
              <a:rPr lang="en-US" sz="1400" dirty="0" err="1"/>
              <a:t>Q</a:t>
            </a:r>
            <a:r>
              <a:rPr lang="en-US" sz="1400" baseline="-25000" dirty="0" err="1"/>
              <a:t>x</a:t>
            </a:r>
            <a:r>
              <a:rPr lang="en-US" sz="1400" dirty="0"/>
              <a:t>/</a:t>
            </a:r>
            <a:r>
              <a:rPr lang="en-US" sz="1400" dirty="0" err="1"/>
              <a:t>Q</a:t>
            </a:r>
            <a:r>
              <a:rPr lang="en-US" sz="1400" baseline="-25000" dirty="0" err="1"/>
              <a:t>y</a:t>
            </a:r>
            <a:r>
              <a:rPr lang="en-US" sz="1400" dirty="0"/>
              <a:t>: </a:t>
            </a:r>
            <a:r>
              <a:rPr lang="en-US" sz="1400" b="1" dirty="0"/>
              <a:t>411</a:t>
            </a:r>
            <a:r>
              <a:rPr lang="en-US" sz="1400" dirty="0"/>
              <a:t>.225/</a:t>
            </a:r>
            <a:r>
              <a:rPr lang="en-US" sz="1400" b="1" dirty="0"/>
              <a:t>382</a:t>
            </a:r>
            <a:r>
              <a:rPr lang="en-US" sz="1400" dirty="0"/>
              <a:t>.29</a:t>
            </a:r>
          </a:p>
          <a:p>
            <a:pPr lvl="1"/>
            <a:r>
              <a:rPr lang="en-US" sz="1400" dirty="0"/>
              <a:t>Momentum compaction: 7.1</a:t>
            </a:r>
            <a:r>
              <a:rPr lang="en-US" sz="1400" b="1" dirty="0"/>
              <a:t>55</a:t>
            </a:r>
            <a:r>
              <a:rPr lang="en-US" sz="1400" dirty="0"/>
              <a:t>e-06; I5: 1.7</a:t>
            </a:r>
            <a:r>
              <a:rPr lang="en-US" sz="1400" b="1" dirty="0"/>
              <a:t>8</a:t>
            </a:r>
            <a:r>
              <a:rPr lang="en-US" sz="1400" dirty="0"/>
              <a:t>e-11</a:t>
            </a:r>
          </a:p>
          <a:p>
            <a:pPr lvl="1"/>
            <a:r>
              <a:rPr lang="fr-FR" sz="1400" dirty="0" err="1" smtClean="0"/>
              <a:t>Needs</a:t>
            </a:r>
            <a:r>
              <a:rPr lang="fr-FR" sz="1400" dirty="0" smtClean="0"/>
              <a:t> to </a:t>
            </a:r>
            <a:r>
              <a:rPr lang="fr-FR" sz="1400" dirty="0" err="1" smtClean="0"/>
              <a:t>refine</a:t>
            </a:r>
            <a:r>
              <a:rPr lang="fr-FR" sz="1400" dirty="0" smtClean="0"/>
              <a:t> the </a:t>
            </a:r>
            <a:r>
              <a:rPr lang="fr-FR" sz="1400" dirty="0" err="1" smtClean="0"/>
              <a:t>magnet</a:t>
            </a:r>
            <a:r>
              <a:rPr lang="fr-FR" sz="1400" dirty="0" smtClean="0"/>
              <a:t> </a:t>
            </a:r>
            <a:r>
              <a:rPr lang="fr-FR" sz="1400" dirty="0" err="1" smtClean="0"/>
              <a:t>length</a:t>
            </a:r>
            <a:r>
              <a:rPr lang="fr-FR" sz="1400" dirty="0" smtClean="0"/>
              <a:t> to balance the </a:t>
            </a:r>
            <a:r>
              <a:rPr lang="fr-FR" sz="1400" dirty="0" err="1" smtClean="0"/>
              <a:t>fields</a:t>
            </a:r>
            <a:endParaRPr lang="en-GB" sz="1400" dirty="0" smtClean="0"/>
          </a:p>
          <a:p>
            <a:pPr marL="0" lvl="1" indent="0">
              <a:buNone/>
            </a:pPr>
            <a:endParaRPr lang="en-US" sz="1400" dirty="0" smtClean="0"/>
          </a:p>
        </p:txBody>
      </p:sp>
      <p:graphicFrame>
        <p:nvGraphicFramePr>
          <p:cNvPr id="11" name="Table 16"/>
          <p:cNvGraphicFramePr>
            <a:graphicFrameLocks noGrp="1"/>
          </p:cNvGraphicFramePr>
          <p:nvPr>
            <p:extLst/>
          </p:nvPr>
        </p:nvGraphicFramePr>
        <p:xfrm>
          <a:off x="6327757" y="4575938"/>
          <a:ext cx="4011314" cy="1816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876">
                  <a:extLst>
                    <a:ext uri="{9D8B030D-6E8A-4147-A177-3AD203B41FA5}">
                      <a16:colId xmlns:a16="http://schemas.microsoft.com/office/drawing/2014/main" val="1097350757"/>
                    </a:ext>
                  </a:extLst>
                </a:gridCol>
                <a:gridCol w="1367155">
                  <a:extLst>
                    <a:ext uri="{9D8B030D-6E8A-4147-A177-3AD203B41FA5}">
                      <a16:colId xmlns:a16="http://schemas.microsoft.com/office/drawing/2014/main" val="3782848766"/>
                    </a:ext>
                  </a:extLst>
                </a:gridCol>
                <a:gridCol w="634630">
                  <a:extLst>
                    <a:ext uri="{9D8B030D-6E8A-4147-A177-3AD203B41FA5}">
                      <a16:colId xmlns:a16="http://schemas.microsoft.com/office/drawing/2014/main" val="3345283099"/>
                    </a:ext>
                  </a:extLst>
                </a:gridCol>
                <a:gridCol w="993653">
                  <a:extLst>
                    <a:ext uri="{9D8B030D-6E8A-4147-A177-3AD203B41FA5}">
                      <a16:colId xmlns:a16="http://schemas.microsoft.com/office/drawing/2014/main" val="736431121"/>
                    </a:ext>
                  </a:extLst>
                </a:gridCol>
              </a:tblGrid>
              <a:tr h="262282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Magnet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Parameter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Unit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Value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727441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/>
                        <a:t>Dipole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Min./Max. field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G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64</a:t>
                      </a:r>
                      <a:r>
                        <a:rPr lang="en-US" sz="1100" baseline="0" dirty="0" smtClean="0"/>
                        <a:t> – </a:t>
                      </a:r>
                      <a:r>
                        <a:rPr lang="en-US" sz="1100" dirty="0" smtClean="0"/>
                        <a:t>584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2036568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Length 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11.0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65510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/>
                        <a:t>Quadrupole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Min./Max. gradient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T/m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1.42</a:t>
                      </a:r>
                      <a:r>
                        <a:rPr lang="en-US" sz="1100" baseline="0" dirty="0" smtClean="0"/>
                        <a:t> – </a:t>
                      </a:r>
                      <a:r>
                        <a:rPr lang="en-US" sz="1100" dirty="0" smtClean="0"/>
                        <a:t>14.7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2683050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Length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2.18</a:t>
                      </a:r>
                      <a:r>
                        <a:rPr lang="en-US" sz="1100" baseline="0" dirty="0" smtClean="0"/>
                        <a:t> – </a:t>
                      </a:r>
                      <a:r>
                        <a:rPr lang="en-US" sz="1100" dirty="0" smtClean="0"/>
                        <a:t>2.76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15309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err="1"/>
                        <a:t>Sextupole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Min./Max.</a:t>
                      </a:r>
                      <a:r>
                        <a:rPr lang="en-US" sz="1100" baseline="0" dirty="0" smtClean="0"/>
                        <a:t> g</a:t>
                      </a:r>
                      <a:r>
                        <a:rPr lang="en-US" sz="1100" dirty="0" smtClean="0"/>
                        <a:t>radient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T/m</a:t>
                      </a:r>
                      <a:r>
                        <a:rPr lang="en-US" sz="1100" baseline="30000" dirty="0"/>
                        <a:t>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128</a:t>
                      </a:r>
                      <a:r>
                        <a:rPr lang="en-US" sz="1100" baseline="0" dirty="0" smtClean="0"/>
                        <a:t> – </a:t>
                      </a:r>
                      <a:r>
                        <a:rPr lang="en-US" sz="1100" dirty="0" smtClean="0"/>
                        <a:t>1340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96582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Length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0.438</a:t>
                      </a:r>
                      <a:r>
                        <a:rPr lang="en-US" sz="1100" baseline="0" dirty="0" smtClean="0"/>
                        <a:t> – </a:t>
                      </a:r>
                      <a:r>
                        <a:rPr lang="en-US" sz="1100" dirty="0" smtClean="0"/>
                        <a:t>0.86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890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73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32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590399" y="1872798"/>
            <a:ext cx="11070001" cy="279878"/>
          </a:xfrm>
        </p:spPr>
        <p:txBody>
          <a:bodyPr/>
          <a:lstStyle/>
          <a:p>
            <a:r>
              <a:rPr lang="fr-FR" dirty="0"/>
              <a:t>Total </a:t>
            </a:r>
            <a:r>
              <a:rPr lang="fr-FR" dirty="0" err="1"/>
              <a:t>cycling</a:t>
            </a:r>
            <a:r>
              <a:rPr lang="fr-FR" dirty="0"/>
              <a:t>: 0.706 (</a:t>
            </a:r>
            <a:r>
              <a:rPr lang="fr-FR" dirty="0" err="1"/>
              <a:t>ramp</a:t>
            </a:r>
            <a:r>
              <a:rPr lang="fr-FR" dirty="0"/>
              <a:t>-up) +0.1 (flat-top) + 0.334 (</a:t>
            </a:r>
            <a:r>
              <a:rPr lang="fr-FR" dirty="0" err="1"/>
              <a:t>ramp</a:t>
            </a:r>
            <a:r>
              <a:rPr lang="fr-FR" dirty="0"/>
              <a:t>-down) = 1.14 s</a:t>
            </a:r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Emittance</a:t>
            </a:r>
            <a:r>
              <a:rPr lang="fr-FR" dirty="0"/>
              <a:t> </a:t>
            </a:r>
            <a:r>
              <a:rPr lang="fr-FR" dirty="0" err="1"/>
              <a:t>evolution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Baseline </a:t>
            </a:r>
            <a:r>
              <a:rPr lang="fr-FR" dirty="0" smtClean="0"/>
              <a:t>(accumulation of 2.8 s)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4294967295"/>
          </p:nvPr>
        </p:nvSpPr>
        <p:spPr>
          <a:xfrm>
            <a:off x="5990398" y="2327275"/>
            <a:ext cx="6201602" cy="4292600"/>
          </a:xfrm>
        </p:spPr>
        <p:txBody>
          <a:bodyPr/>
          <a:lstStyle/>
          <a:p>
            <a:r>
              <a:rPr lang="fr-FR" dirty="0" err="1"/>
              <a:t>We</a:t>
            </a:r>
            <a:r>
              <a:rPr lang="fr-FR" dirty="0"/>
              <a:t> use the double </a:t>
            </a:r>
            <a:r>
              <a:rPr lang="fr-FR" dirty="0" err="1"/>
              <a:t>parabolic</a:t>
            </a:r>
            <a:r>
              <a:rPr lang="fr-FR" dirty="0"/>
              <a:t> </a:t>
            </a:r>
            <a:r>
              <a:rPr lang="fr-FR" dirty="0" err="1"/>
              <a:t>ramp</a:t>
            </a:r>
            <a:r>
              <a:rPr lang="fr-FR" dirty="0"/>
              <a:t> +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overshoot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Adiabatic </a:t>
            </a:r>
            <a:r>
              <a:rPr lang="en-US" dirty="0"/>
              <a:t>start of the ramp (5% of initial energy </a:t>
            </a:r>
            <a:r>
              <a:rPr lang="en-US" dirty="0" smtClean="0"/>
              <a:t>gain)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Steep </a:t>
            </a:r>
            <a:r>
              <a:rPr lang="en-US" dirty="0"/>
              <a:t>linear energy ramp in the </a:t>
            </a:r>
            <a:r>
              <a:rPr lang="en-US" dirty="0" smtClean="0"/>
              <a:t>middle (80 GeV/s)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Adiabatic </a:t>
            </a:r>
            <a:r>
              <a:rPr lang="en-US" dirty="0"/>
              <a:t>approach of the flat top energy </a:t>
            </a:r>
            <a:r>
              <a:rPr lang="en-US" dirty="0" smtClean="0"/>
              <a:t>(80</a:t>
            </a:r>
            <a:r>
              <a:rPr lang="en-US" dirty="0"/>
              <a:t>% of total gain</a:t>
            </a:r>
            <a:r>
              <a:rPr lang="en-US" dirty="0" smtClean="0"/>
              <a:t>)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IBS </a:t>
            </a:r>
            <a:r>
              <a:rPr lang="fr-FR" b="1" dirty="0" err="1" smtClean="0">
                <a:solidFill>
                  <a:srgbClr val="00B050"/>
                </a:solidFill>
              </a:rPr>
              <a:t>seems</a:t>
            </a:r>
            <a:r>
              <a:rPr lang="fr-FR" b="1" dirty="0" smtClean="0">
                <a:solidFill>
                  <a:srgbClr val="00B050"/>
                </a:solidFill>
              </a:rPr>
              <a:t> not to </a:t>
            </a:r>
            <a:r>
              <a:rPr lang="fr-FR" b="1" dirty="0" err="1" smtClean="0">
                <a:solidFill>
                  <a:srgbClr val="00B050"/>
                </a:solidFill>
              </a:rPr>
              <a:t>be</a:t>
            </a:r>
            <a:r>
              <a:rPr lang="fr-FR" b="1" dirty="0" smtClean="0">
                <a:solidFill>
                  <a:srgbClr val="00B050"/>
                </a:solidFill>
              </a:rPr>
              <a:t> an issue </a:t>
            </a:r>
            <a:r>
              <a:rPr lang="fr-FR" dirty="0" smtClean="0"/>
              <a:t>(</a:t>
            </a:r>
            <a:r>
              <a:rPr lang="fr-FR" dirty="0" err="1" smtClean="0"/>
              <a:t>shorter</a:t>
            </a:r>
            <a:r>
              <a:rPr lang="fr-FR" dirty="0" smtClean="0"/>
              <a:t> accumulation time)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Linac</a:t>
            </a:r>
            <a:r>
              <a:rPr lang="en-GB" dirty="0"/>
              <a:t> alone: Initial beam parameters: 10 µm x 10 µm x 1e-3</a:t>
            </a:r>
          </a:p>
          <a:p>
            <a:pPr marL="609742" lvl="1" indent="-285750"/>
            <a:r>
              <a:rPr lang="en-GB" dirty="0"/>
              <a:t>Hor. Emittance: </a:t>
            </a:r>
            <a:r>
              <a:rPr lang="en-GB" b="1" dirty="0" smtClean="0">
                <a:solidFill>
                  <a:srgbClr val="00B050"/>
                </a:solidFill>
              </a:rPr>
              <a:t>0.106 </a:t>
            </a:r>
            <a:r>
              <a:rPr lang="en-GB" b="1" dirty="0">
                <a:solidFill>
                  <a:srgbClr val="00B050"/>
                </a:solidFill>
              </a:rPr>
              <a:t>nm</a:t>
            </a:r>
          </a:p>
          <a:p>
            <a:pPr marL="609742" lvl="1" indent="-285750"/>
            <a:r>
              <a:rPr lang="en-GB" dirty="0"/>
              <a:t>Vert. Emittance: </a:t>
            </a:r>
            <a:r>
              <a:rPr lang="en-GB" b="1" dirty="0" smtClean="0">
                <a:solidFill>
                  <a:srgbClr val="FF0000"/>
                </a:solidFill>
              </a:rPr>
              <a:t>20.0 </a:t>
            </a:r>
            <a:r>
              <a:rPr lang="en-GB" b="1" dirty="0">
                <a:solidFill>
                  <a:srgbClr val="FF0000"/>
                </a:solidFill>
              </a:rPr>
              <a:t>pm</a:t>
            </a:r>
          </a:p>
          <a:p>
            <a:pPr marL="609742" lvl="1" indent="-285750"/>
            <a:r>
              <a:rPr lang="en-GB" dirty="0"/>
              <a:t>Energy spread: </a:t>
            </a:r>
            <a:r>
              <a:rPr lang="en-GB" b="1" dirty="0" smtClean="0">
                <a:solidFill>
                  <a:srgbClr val="00B050"/>
                </a:solidFill>
              </a:rPr>
              <a:t>0.383e-3</a:t>
            </a:r>
            <a:endParaRPr lang="fr-FR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High-energy DR: Initial beam parameters: 20 µm x 2 µm x 1e-3</a:t>
            </a:r>
          </a:p>
          <a:p>
            <a:pPr marL="609742" lvl="1" indent="-285750"/>
            <a:r>
              <a:rPr lang="en-GB" dirty="0"/>
              <a:t>Hor. Emittance: </a:t>
            </a:r>
            <a:r>
              <a:rPr lang="en-GB" b="1" dirty="0" smtClean="0">
                <a:solidFill>
                  <a:srgbClr val="00B050"/>
                </a:solidFill>
              </a:rPr>
              <a:t>0.126 </a:t>
            </a:r>
            <a:r>
              <a:rPr lang="en-GB" b="1" dirty="0">
                <a:solidFill>
                  <a:srgbClr val="00B050"/>
                </a:solidFill>
              </a:rPr>
              <a:t>nm</a:t>
            </a:r>
          </a:p>
          <a:p>
            <a:pPr marL="609742" lvl="1" indent="-285750"/>
            <a:r>
              <a:rPr lang="en-GB" dirty="0"/>
              <a:t>Vert. Emittance: </a:t>
            </a:r>
            <a:r>
              <a:rPr lang="en-GB" b="1" dirty="0" smtClean="0">
                <a:solidFill>
                  <a:srgbClr val="7030A0"/>
                </a:solidFill>
              </a:rPr>
              <a:t>4.13 </a:t>
            </a:r>
            <a:r>
              <a:rPr lang="en-GB" b="1" dirty="0">
                <a:solidFill>
                  <a:srgbClr val="7030A0"/>
                </a:solidFill>
              </a:rPr>
              <a:t>pm</a:t>
            </a:r>
          </a:p>
          <a:p>
            <a:pPr marL="609742" lvl="1" indent="-285750"/>
            <a:r>
              <a:rPr lang="en-GB" dirty="0"/>
              <a:t>Energy spread: </a:t>
            </a:r>
            <a:r>
              <a:rPr lang="en-GB" b="1" dirty="0" smtClean="0">
                <a:solidFill>
                  <a:srgbClr val="00B050"/>
                </a:solidFill>
              </a:rPr>
              <a:t>0.383e-3</a:t>
            </a:r>
            <a:endParaRPr lang="en-GB" b="1" dirty="0">
              <a:solidFill>
                <a:srgbClr val="00B050"/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0" y="2327328"/>
            <a:ext cx="5399998" cy="418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4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39" y="2201412"/>
            <a:ext cx="7300800" cy="3769597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33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Booster </a:t>
            </a:r>
            <a:r>
              <a:rPr lang="fr-FR" dirty="0" err="1" smtClean="0"/>
              <a:t>parameter</a:t>
            </a:r>
            <a:r>
              <a:rPr lang="fr-FR" dirty="0" smtClean="0"/>
              <a:t> table (V24_FODO)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116239" y="5074264"/>
            <a:ext cx="7300800" cy="17012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8455449" y="4239265"/>
            <a:ext cx="3590924" cy="1323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00"/>
                </a:solidFill>
              </a:rPr>
              <a:t>In the </a:t>
            </a:r>
            <a:r>
              <a:rPr lang="fr-FR" sz="1600" dirty="0" err="1" smtClean="0">
                <a:solidFill>
                  <a:srgbClr val="000000"/>
                </a:solidFill>
              </a:rPr>
              <a:t>current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tuning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scheme</a:t>
            </a:r>
            <a:r>
              <a:rPr lang="fr-FR" sz="1600" dirty="0" smtClean="0">
                <a:solidFill>
                  <a:srgbClr val="000000"/>
                </a:solidFill>
              </a:rPr>
              <a:t>, </a:t>
            </a:r>
            <a:r>
              <a:rPr lang="fr-FR" sz="1600" dirty="0" err="1" smtClean="0">
                <a:solidFill>
                  <a:srgbClr val="000000"/>
                </a:solidFill>
              </a:rPr>
              <a:t>we</a:t>
            </a:r>
            <a:r>
              <a:rPr lang="fr-FR" sz="1600" dirty="0" smtClean="0">
                <a:solidFill>
                  <a:srgbClr val="000000"/>
                </a:solidFill>
              </a:rPr>
              <a:t> have one BPM and one </a:t>
            </a:r>
            <a:r>
              <a:rPr lang="fr-FR" sz="1600" dirty="0" err="1" smtClean="0">
                <a:solidFill>
                  <a:srgbClr val="000000"/>
                </a:solidFill>
              </a:rPr>
              <a:t>dipole</a:t>
            </a:r>
            <a:r>
              <a:rPr lang="fr-FR" sz="1600" dirty="0" smtClean="0">
                <a:solidFill>
                  <a:srgbClr val="000000"/>
                </a:solidFill>
              </a:rPr>
              <a:t> corrector per </a:t>
            </a:r>
            <a:r>
              <a:rPr lang="fr-FR" sz="1600" dirty="0" err="1" smtClean="0">
                <a:solidFill>
                  <a:srgbClr val="000000"/>
                </a:solidFill>
              </a:rPr>
              <a:t>quadrupole</a:t>
            </a:r>
            <a:r>
              <a:rPr lang="fr-FR" sz="16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We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will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need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also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to correct the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coupling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.</a:t>
            </a:r>
          </a:p>
        </p:txBody>
      </p:sp>
      <p:cxnSp>
        <p:nvCxnSpPr>
          <p:cNvPr id="53" name="Connecteur droit avec flèche 52"/>
          <p:cNvCxnSpPr>
            <a:stCxn id="52" idx="1"/>
            <a:endCxn id="51" idx="3"/>
          </p:cNvCxnSpPr>
          <p:nvPr/>
        </p:nvCxnSpPr>
        <p:spPr>
          <a:xfrm flipH="1">
            <a:off x="7417039" y="4900985"/>
            <a:ext cx="1038410" cy="2583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33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39" y="2387319"/>
            <a:ext cx="7300800" cy="3538653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34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Booster </a:t>
            </a:r>
            <a:r>
              <a:rPr lang="fr-FR" dirty="0" err="1" smtClean="0"/>
              <a:t>parameter</a:t>
            </a:r>
            <a:r>
              <a:rPr lang="fr-FR" dirty="0" smtClean="0"/>
              <a:t> table (V24_FODO)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116239" y="4412725"/>
            <a:ext cx="7300800" cy="151324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8455449" y="4239265"/>
            <a:ext cx="3590924" cy="20621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000000"/>
                </a:solidFill>
              </a:rPr>
              <a:t>Assumptions</a:t>
            </a:r>
            <a:r>
              <a:rPr lang="fr-FR" sz="1600" dirty="0" smtClean="0">
                <a:solidFill>
                  <a:srgbClr val="000000"/>
                </a:solidFill>
              </a:rPr>
              <a:t> on the </a:t>
            </a:r>
            <a:r>
              <a:rPr lang="fr-FR" sz="1600" dirty="0" err="1" smtClean="0">
                <a:solidFill>
                  <a:srgbClr val="000000"/>
                </a:solidFill>
              </a:rPr>
              <a:t>dipole</a:t>
            </a:r>
            <a:r>
              <a:rPr lang="fr-FR" sz="1600" dirty="0" smtClean="0">
                <a:solidFill>
                  <a:srgbClr val="000000"/>
                </a:solidFill>
              </a:rPr>
              <a:t> and </a:t>
            </a:r>
            <a:r>
              <a:rPr lang="fr-FR" sz="1600" dirty="0" err="1" smtClean="0">
                <a:solidFill>
                  <a:srgbClr val="000000"/>
                </a:solidFill>
              </a:rPr>
              <a:t>quadrupole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misaligment</a:t>
            </a:r>
            <a:r>
              <a:rPr lang="fr-FR" sz="1600" dirty="0" smtClean="0">
                <a:solidFill>
                  <a:srgbClr val="000000"/>
                </a:solidFill>
              </a:rPr>
              <a:t> for </a:t>
            </a:r>
            <a:r>
              <a:rPr lang="fr-FR" sz="1600" dirty="0" err="1" smtClean="0">
                <a:solidFill>
                  <a:srgbClr val="000000"/>
                </a:solidFill>
              </a:rPr>
              <a:t>error</a:t>
            </a:r>
            <a:r>
              <a:rPr lang="fr-FR" sz="1600" dirty="0" smtClean="0">
                <a:solidFill>
                  <a:srgbClr val="000000"/>
                </a:solidFill>
              </a:rPr>
              <a:t> correction.</a:t>
            </a:r>
          </a:p>
          <a:p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Assumptions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of a 3-sigma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truncated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Gaussian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distribution.</a:t>
            </a:r>
          </a:p>
          <a:p>
            <a:endParaRPr lang="fr-FR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We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assume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also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a transverse </a:t>
            </a:r>
            <a:r>
              <a:rPr lang="fr-FR" sz="16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jitter</a:t>
            </a:r>
            <a:r>
              <a:rPr lang="fr-FR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of one sigma at injection.</a:t>
            </a:r>
          </a:p>
        </p:txBody>
      </p:sp>
      <p:cxnSp>
        <p:nvCxnSpPr>
          <p:cNvPr id="53" name="Connecteur droit avec flèche 52"/>
          <p:cNvCxnSpPr>
            <a:stCxn id="52" idx="1"/>
            <a:endCxn id="51" idx="3"/>
          </p:cNvCxnSpPr>
          <p:nvPr/>
        </p:nvCxnSpPr>
        <p:spPr>
          <a:xfrm flipH="1" flipV="1">
            <a:off x="7417039" y="5169349"/>
            <a:ext cx="1038410" cy="1009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738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00" y="2327400"/>
            <a:ext cx="7300800" cy="3568453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35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Booster </a:t>
            </a:r>
            <a:r>
              <a:rPr lang="fr-FR" dirty="0" err="1" smtClean="0"/>
              <a:t>parameter</a:t>
            </a:r>
            <a:r>
              <a:rPr lang="fr-FR" dirty="0" smtClean="0"/>
              <a:t> table (V24_FODO)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126000" y="3312392"/>
            <a:ext cx="7827523" cy="726208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8417923" y="3506219"/>
            <a:ext cx="359092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00"/>
                </a:solidFill>
              </a:rPr>
              <a:t>Baseline injection </a:t>
            </a:r>
            <a:r>
              <a:rPr lang="fr-FR" sz="1600" dirty="0" err="1" smtClean="0">
                <a:solidFill>
                  <a:srgbClr val="000000"/>
                </a:solidFill>
              </a:rPr>
              <a:t>beam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parameters</a:t>
            </a:r>
            <a:r>
              <a:rPr lang="fr-FR" sz="16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fr-FR" sz="1600" dirty="0" smtClean="0">
                <a:solidFill>
                  <a:srgbClr val="000000"/>
                </a:solidFill>
              </a:rPr>
              <a:t>Nota: an </a:t>
            </a:r>
            <a:r>
              <a:rPr lang="fr-FR" sz="1600" dirty="0" err="1" smtClean="0">
                <a:solidFill>
                  <a:srgbClr val="000000"/>
                </a:solidFill>
              </a:rPr>
              <a:t>alernative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with</a:t>
            </a:r>
            <a:r>
              <a:rPr lang="fr-FR" sz="1600" dirty="0" smtClean="0">
                <a:solidFill>
                  <a:srgbClr val="000000"/>
                </a:solidFill>
              </a:rPr>
              <a:t> a high-</a:t>
            </a:r>
            <a:r>
              <a:rPr lang="fr-FR" sz="1600" dirty="0" err="1" smtClean="0">
                <a:solidFill>
                  <a:srgbClr val="000000"/>
                </a:solidFill>
              </a:rPr>
              <a:t>energy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damping</a:t>
            </a:r>
            <a:r>
              <a:rPr lang="fr-FR" sz="1600" dirty="0" smtClean="0">
                <a:solidFill>
                  <a:srgbClr val="000000"/>
                </a:solidFill>
              </a:rPr>
              <a:t> ring </a:t>
            </a:r>
            <a:r>
              <a:rPr lang="fr-FR" sz="1600" dirty="0" err="1" smtClean="0">
                <a:solidFill>
                  <a:srgbClr val="000000"/>
                </a:solidFill>
              </a:rPr>
              <a:t>is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under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study</a:t>
            </a:r>
            <a:r>
              <a:rPr lang="fr-FR" sz="1600" dirty="0" smtClean="0">
                <a:solidFill>
                  <a:srgbClr val="000000"/>
                </a:solidFill>
              </a:rPr>
              <a:t>.</a:t>
            </a:r>
          </a:p>
        </p:txBody>
      </p:sp>
      <p:cxnSp>
        <p:nvCxnSpPr>
          <p:cNvPr id="53" name="Connecteur droit avec flèche 52"/>
          <p:cNvCxnSpPr>
            <a:stCxn id="52" idx="1"/>
            <a:endCxn id="51" idx="3"/>
          </p:cNvCxnSpPr>
          <p:nvPr/>
        </p:nvCxnSpPr>
        <p:spPr>
          <a:xfrm flipH="1" flipV="1">
            <a:off x="7953523" y="3675496"/>
            <a:ext cx="464400" cy="2462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63526" y="4976123"/>
            <a:ext cx="7827523" cy="91973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8455449" y="5169950"/>
            <a:ext cx="3590924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00"/>
                </a:solidFill>
              </a:rPr>
              <a:t>Extraction </a:t>
            </a:r>
            <a:r>
              <a:rPr lang="fr-FR" sz="1600" dirty="0" err="1" smtClean="0">
                <a:solidFill>
                  <a:srgbClr val="000000"/>
                </a:solidFill>
              </a:rPr>
              <a:t>beam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parameters</a:t>
            </a:r>
            <a:r>
              <a:rPr lang="fr-FR" sz="1600" dirty="0" smtClean="0">
                <a:solidFill>
                  <a:srgbClr val="000000"/>
                </a:solidFill>
              </a:rPr>
              <a:t> (</a:t>
            </a:r>
            <a:r>
              <a:rPr lang="fr-FR" sz="1600" dirty="0" err="1" smtClean="0">
                <a:solidFill>
                  <a:srgbClr val="000000"/>
                </a:solidFill>
              </a:rPr>
              <a:t>emittances</a:t>
            </a:r>
            <a:r>
              <a:rPr lang="fr-FR" sz="1600" dirty="0" smtClean="0">
                <a:solidFill>
                  <a:srgbClr val="000000"/>
                </a:solidFill>
              </a:rPr>
              <a:t> and </a:t>
            </a:r>
            <a:r>
              <a:rPr lang="fr-FR" sz="1600" dirty="0" err="1" smtClean="0">
                <a:solidFill>
                  <a:srgbClr val="000000"/>
                </a:solidFill>
              </a:rPr>
              <a:t>energy</a:t>
            </a:r>
            <a:r>
              <a:rPr lang="fr-FR" sz="1600" dirty="0" smtClean="0">
                <a:solidFill>
                  <a:srgbClr val="000000"/>
                </a:solidFill>
              </a:rPr>
              <a:t> spread) are </a:t>
            </a:r>
            <a:r>
              <a:rPr lang="fr-FR" sz="1600" dirty="0" err="1" smtClean="0">
                <a:solidFill>
                  <a:srgbClr val="000000"/>
                </a:solidFill>
              </a:rPr>
              <a:t>different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from</a:t>
            </a:r>
            <a:r>
              <a:rPr lang="fr-FR" sz="1600" dirty="0" smtClean="0">
                <a:solidFill>
                  <a:srgbClr val="000000"/>
                </a:solidFill>
              </a:rPr>
              <a:t> the </a:t>
            </a:r>
            <a:r>
              <a:rPr lang="fr-FR" sz="1600" dirty="0" err="1" smtClean="0">
                <a:solidFill>
                  <a:srgbClr val="000000"/>
                </a:solidFill>
              </a:rPr>
              <a:t>collider</a:t>
            </a:r>
            <a:r>
              <a:rPr lang="fr-FR" sz="1600" dirty="0" smtClean="0">
                <a:solidFill>
                  <a:srgbClr val="000000"/>
                </a:solidFill>
              </a:rPr>
              <a:t> and </a:t>
            </a:r>
            <a:r>
              <a:rPr lang="fr-FR" sz="1600" dirty="0" err="1" smtClean="0">
                <a:solidFill>
                  <a:srgbClr val="000000"/>
                </a:solidFill>
              </a:rPr>
              <a:t>equilibrium</a:t>
            </a:r>
            <a:r>
              <a:rPr lang="fr-FR" sz="1600" dirty="0" smtClean="0">
                <a:solidFill>
                  <a:srgbClr val="000000"/>
                </a:solidFill>
              </a:rPr>
              <a:t> (</a:t>
            </a:r>
            <a:r>
              <a:rPr lang="fr-FR" sz="1600" dirty="0" err="1" smtClean="0">
                <a:solidFill>
                  <a:srgbClr val="000000"/>
                </a:solidFill>
              </a:rPr>
              <a:t>especially</a:t>
            </a:r>
            <a:r>
              <a:rPr lang="fr-FR" sz="1600" dirty="0" smtClean="0">
                <a:solidFill>
                  <a:srgbClr val="000000"/>
                </a:solidFill>
              </a:rPr>
              <a:t> for Z-mode).</a:t>
            </a:r>
          </a:p>
        </p:txBody>
      </p:sp>
      <p:cxnSp>
        <p:nvCxnSpPr>
          <p:cNvPr id="17" name="Connecteur droit avec flèche 16"/>
          <p:cNvCxnSpPr>
            <a:stCxn id="16" idx="1"/>
            <a:endCxn id="15" idx="3"/>
          </p:cNvCxnSpPr>
          <p:nvPr/>
        </p:nvCxnSpPr>
        <p:spPr>
          <a:xfrm flipH="1" flipV="1">
            <a:off x="7991049" y="5435988"/>
            <a:ext cx="464400" cy="2725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82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texte 7"/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:pPr lvl="1"/>
                <a:r>
                  <a:rPr lang="fr-FR" dirty="0" smtClean="0"/>
                  <a:t>Made of about 5 FODO </a:t>
                </a:r>
                <a:r>
                  <a:rPr lang="fr-FR" dirty="0" err="1" smtClean="0"/>
                  <a:t>cells</a:t>
                </a:r>
                <a:r>
                  <a:rPr lang="fr-FR" dirty="0" smtClean="0"/>
                  <a:t> of 52 m.</a:t>
                </a:r>
              </a:p>
              <a:p>
                <a:pPr lvl="1"/>
                <a:r>
                  <a:rPr lang="fr-FR" dirty="0" smtClean="0"/>
                  <a:t>6 </a:t>
                </a:r>
                <a:r>
                  <a:rPr lang="fr-FR" dirty="0" err="1" smtClean="0"/>
                  <a:t>quadrupole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families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about the </a:t>
                </a:r>
                <a:r>
                  <a:rPr lang="fr-FR" dirty="0" err="1" smtClean="0"/>
                  <a:t>same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strength</a:t>
                </a:r>
                <a:r>
                  <a:rPr lang="fr-FR" dirty="0" smtClean="0"/>
                  <a:t> </a:t>
                </a:r>
              </a:p>
              <a:p>
                <a:pPr lvl="2"/>
                <a:r>
                  <a:rPr lang="fr-FR" dirty="0" smtClean="0"/>
                  <a:t>to have a phase </a:t>
                </a:r>
                <a:r>
                  <a:rPr lang="fr-FR" dirty="0" err="1" smtClean="0"/>
                  <a:t>advance</a:t>
                </a:r>
                <a:r>
                  <a:rPr lang="fr-FR" dirty="0" smtClean="0"/>
                  <a:t> of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between</a:t>
                </a:r>
                <a:r>
                  <a:rPr lang="fr-FR" dirty="0" smtClean="0"/>
                  <a:t> the pair of </a:t>
                </a:r>
                <a:r>
                  <a:rPr lang="fr-FR" dirty="0" err="1" smtClean="0"/>
                  <a:t>sextupoles</a:t>
                </a:r>
                <a:endParaRPr lang="fr-FR" dirty="0" smtClean="0"/>
              </a:p>
              <a:p>
                <a:pPr lvl="2"/>
                <a:r>
                  <a:rPr lang="fr-FR" dirty="0" smtClean="0"/>
                  <a:t>To </a:t>
                </a:r>
                <a:r>
                  <a:rPr lang="fr-FR" dirty="0" err="1" smtClean="0"/>
                  <a:t>adjust</a:t>
                </a:r>
                <a:r>
                  <a:rPr lang="fr-FR" dirty="0" smtClean="0"/>
                  <a:t> the tune of the arc </a:t>
                </a:r>
                <a:r>
                  <a:rPr lang="fr-FR" dirty="0" err="1" smtClean="0"/>
                  <a:t>cell</a:t>
                </a:r>
                <a:r>
                  <a:rPr lang="fr-FR" dirty="0"/>
                  <a:t> </a:t>
                </a:r>
                <a:r>
                  <a:rPr lang="fr-FR" dirty="0" smtClean="0"/>
                  <a:t>to </a:t>
                </a:r>
                <a:r>
                  <a:rPr lang="fr-FR" dirty="0" err="1" smtClean="0"/>
                  <a:t>get</a:t>
                </a:r>
                <a:r>
                  <a:rPr lang="fr-FR" dirty="0" smtClean="0"/>
                  <a:t> the </a:t>
                </a:r>
                <a:r>
                  <a:rPr lang="fr-FR" dirty="0" err="1" smtClean="0"/>
                  <a:t>target</a:t>
                </a:r>
                <a:r>
                  <a:rPr lang="fr-FR" dirty="0" smtClean="0"/>
                  <a:t> global tune.</a:t>
                </a:r>
              </a:p>
              <a:p>
                <a:pPr lvl="1"/>
                <a:r>
                  <a:rPr lang="fr-FR" dirty="0" smtClean="0"/>
                  <a:t>1 </a:t>
                </a:r>
                <a:r>
                  <a:rPr lang="fr-FR" dirty="0" err="1" smtClean="0"/>
                  <a:t>dipole</a:t>
                </a:r>
                <a:r>
                  <a:rPr lang="fr-FR" dirty="0" smtClean="0"/>
                  <a:t> corrector + 1 BPM per </a:t>
                </a:r>
                <a:r>
                  <a:rPr lang="fr-FR" dirty="0" err="1" smtClean="0"/>
                  <a:t>quadrupole</a:t>
                </a:r>
                <a:r>
                  <a:rPr lang="fr-FR" dirty="0" smtClean="0"/>
                  <a:t>:</a:t>
                </a:r>
              </a:p>
              <a:p>
                <a:pPr lvl="2"/>
                <a:r>
                  <a:rPr lang="fr-FR" dirty="0" smtClean="0"/>
                  <a:t>Horizontal </a:t>
                </a:r>
                <a:r>
                  <a:rPr lang="fr-FR" dirty="0" err="1" smtClean="0"/>
                  <a:t>when</a:t>
                </a:r>
                <a:r>
                  <a:rPr lang="fr-FR" dirty="0" smtClean="0"/>
                  <a:t> QF</a:t>
                </a:r>
              </a:p>
              <a:p>
                <a:pPr lvl="2"/>
                <a:r>
                  <a:rPr lang="fr-FR" dirty="0" smtClean="0"/>
                  <a:t>Vertical </a:t>
                </a:r>
                <a:r>
                  <a:rPr lang="fr-FR" dirty="0" err="1" smtClean="0"/>
                  <a:t>when</a:t>
                </a:r>
                <a:r>
                  <a:rPr lang="fr-FR" dirty="0" smtClean="0"/>
                  <a:t> QD</a:t>
                </a:r>
              </a:p>
              <a:p>
                <a:pPr lvl="1"/>
                <a:r>
                  <a:rPr lang="fr-FR" dirty="0" err="1" smtClean="0"/>
                  <a:t>Cell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length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adjusted</a:t>
                </a:r>
                <a:r>
                  <a:rPr lang="fr-FR" dirty="0" smtClean="0"/>
                  <a:t> to </a:t>
                </a:r>
                <a:r>
                  <a:rPr lang="fr-FR" dirty="0" err="1" smtClean="0"/>
                  <a:t>follow</a:t>
                </a:r>
                <a:r>
                  <a:rPr lang="fr-FR" dirty="0" smtClean="0"/>
                  <a:t> the </a:t>
                </a:r>
                <a:r>
                  <a:rPr lang="fr-FR" dirty="0" err="1" smtClean="0"/>
                  <a:t>collider</a:t>
                </a:r>
                <a:r>
                  <a:rPr lang="fr-FR" dirty="0" smtClean="0"/>
                  <a:t> arc </a:t>
                </a:r>
                <a:r>
                  <a:rPr lang="fr-FR" dirty="0" err="1" smtClean="0"/>
                  <a:t>periodicity</a:t>
                </a:r>
                <a:r>
                  <a:rPr lang="fr-FR" dirty="0" smtClean="0"/>
                  <a:t>.</a:t>
                </a:r>
              </a:p>
              <a:p>
                <a:pPr lvl="1"/>
                <a:r>
                  <a:rPr lang="fr-FR" dirty="0" err="1" smtClean="0"/>
                  <a:t>Since</a:t>
                </a:r>
                <a:r>
                  <a:rPr lang="fr-FR" dirty="0" smtClean="0"/>
                  <a:t> V24_FODO, </a:t>
                </a:r>
                <a:r>
                  <a:rPr lang="fr-FR" dirty="0" err="1" smtClean="0"/>
                  <a:t>quadrupoles</a:t>
                </a:r>
                <a:r>
                  <a:rPr lang="fr-FR" dirty="0" smtClean="0"/>
                  <a:t> are a bit longer to </a:t>
                </a:r>
                <a:r>
                  <a:rPr lang="fr-FR" dirty="0" err="1" smtClean="0"/>
                  <a:t>reduce</a:t>
                </a:r>
                <a:r>
                  <a:rPr lang="fr-FR" dirty="0" smtClean="0"/>
                  <a:t> the power </a:t>
                </a:r>
                <a:r>
                  <a:rPr lang="fr-FR" dirty="0" err="1" smtClean="0"/>
                  <a:t>consumption</a:t>
                </a:r>
                <a:r>
                  <a:rPr lang="fr-FR" dirty="0" smtClean="0"/>
                  <a:t>: 1.3 m </a:t>
                </a:r>
                <a:r>
                  <a:rPr lang="fr-FR" dirty="0" smtClean="0">
                    <a:sym typeface="Wingdings" panose="05000000000000000000" pitchFamily="2" charset="2"/>
                  </a:rPr>
                  <a:t> 1.5 m.</a:t>
                </a:r>
              </a:p>
              <a:p>
                <a:pPr lvl="1"/>
                <a:endParaRPr lang="fr-FR" dirty="0" smtClean="0">
                  <a:sym typeface="Wingdings" panose="05000000000000000000" pitchFamily="2" charset="2"/>
                </a:endParaRPr>
              </a:p>
              <a:p>
                <a:pPr lvl="1"/>
                <a:endParaRPr lang="fr-FR" dirty="0"/>
              </a:p>
            </p:txBody>
          </p:sp>
        </mc:Choice>
        <mc:Fallback xmlns="">
          <p:sp>
            <p:nvSpPr>
              <p:cNvPr id="8" name="Espace réservé du texte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2"/>
                <a:stretch>
                  <a:fillRect l="-455" t="-499" r="-4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Baseline </a:t>
            </a:r>
            <a:r>
              <a:rPr lang="fr-FR" dirty="0" err="1" smtClean="0"/>
              <a:t>optics</a:t>
            </a:r>
            <a:r>
              <a:rPr lang="fr-FR" dirty="0" smtClean="0"/>
              <a:t>: V24.1_FODO</a:t>
            </a:r>
            <a:endParaRPr lang="fr-FR" dirty="0"/>
          </a:p>
        </p:txBody>
      </p:sp>
      <p:sp>
        <p:nvSpPr>
          <p:cNvPr id="60" name="Espace réservé pour une image  59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61" name="Image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77" y="1306444"/>
            <a:ext cx="5755123" cy="550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70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0B3ED-4F75-49BF-B028-1A262D3A6E64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optics: </a:t>
            </a:r>
            <a:r>
              <a:rPr lang="fr-FR" dirty="0"/>
              <a:t>V24.1_FODO</a:t>
            </a:r>
            <a:endParaRPr lang="en-US" dirty="0"/>
          </a:p>
        </p:txBody>
      </p:sp>
      <p:sp>
        <p:nvSpPr>
          <p:cNvPr id="39" name="Espace réservé du texte 3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" name="Picture 14">
            <a:extLst>
              <a:ext uri="{FF2B5EF4-FFF2-40B4-BE49-F238E27FC236}">
                <a16:creationId xmlns:a16="http://schemas.microsoft.com/office/drawing/2014/main" id="{60C7E0F7-DB41-182D-1FC0-989054B780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66" y="1370335"/>
            <a:ext cx="3600000" cy="270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E192594-06DA-2D95-D3BF-D6225F236352}"/>
              </a:ext>
            </a:extLst>
          </p:cNvPr>
          <p:cNvSpPr txBox="1"/>
          <p:nvPr/>
        </p:nvSpPr>
        <p:spPr>
          <a:xfrm>
            <a:off x="494296" y="1363751"/>
            <a:ext cx="3600970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/>
              <a:t>Optical functions (1/4 of ring)</a:t>
            </a:r>
            <a:endParaRPr lang="en-GB" sz="1350" dirty="0" err="1">
              <a:cs typeface="Arial"/>
            </a:endParaRPr>
          </a:p>
        </p:txBody>
      </p:sp>
      <p:pic>
        <p:nvPicPr>
          <p:cNvPr id="17" name="Picture 17">
            <a:extLst>
              <a:ext uri="{FF2B5EF4-FFF2-40B4-BE49-F238E27FC236}">
                <a16:creationId xmlns:a16="http://schemas.microsoft.com/office/drawing/2014/main" id="{C7C05D13-DFD4-8AE8-5CEF-0F00ECCEBA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66" y="3918098"/>
            <a:ext cx="3600000" cy="2700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FDB9634-4EE5-C6BD-F2CA-E55B5C840F0A}"/>
              </a:ext>
            </a:extLst>
          </p:cNvPr>
          <p:cNvSpPr txBox="1"/>
          <p:nvPr/>
        </p:nvSpPr>
        <p:spPr>
          <a:xfrm>
            <a:off x="590400" y="3920293"/>
            <a:ext cx="3504866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350" dirty="0"/>
              <a:t>Montague</a:t>
            </a:r>
            <a:r>
              <a:rPr lang="en-US" sz="1350" dirty="0">
                <a:cs typeface="Arial"/>
              </a:rPr>
              <a:t> </a:t>
            </a:r>
            <a:r>
              <a:rPr lang="en-US" sz="1350" dirty="0" smtClean="0">
                <a:cs typeface="Arial"/>
              </a:rPr>
              <a:t>functions</a:t>
            </a:r>
            <a:r>
              <a:rPr lang="en-US" dirty="0"/>
              <a:t> (1/4 of ring)</a:t>
            </a:r>
            <a:endParaRPr lang="en-GB" sz="1350" dirty="0" err="1">
              <a:cs typeface="Arial"/>
            </a:endParaRPr>
          </a:p>
        </p:txBody>
      </p:sp>
      <p:sp>
        <p:nvSpPr>
          <p:cNvPr id="40" name="Espace réservé du contenu 1"/>
          <p:cNvSpPr txBox="1">
            <a:spLocks/>
          </p:cNvSpPr>
          <p:nvPr/>
        </p:nvSpPr>
        <p:spPr>
          <a:xfrm>
            <a:off x="4962525" y="1325326"/>
            <a:ext cx="6741779" cy="3025610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400" dirty="0" smtClean="0"/>
              <a:t>Arc cell of 260 m with 5 quasi-FODO cells of 90° of 52 m each. </a:t>
            </a:r>
          </a:p>
          <a:p>
            <a:pPr lvl="1"/>
            <a:r>
              <a:rPr lang="en-US" sz="1400" dirty="0" smtClean="0">
                <a:cs typeface="Arial"/>
              </a:rPr>
              <a:t>Transparency conditions for the insertions:</a:t>
            </a:r>
          </a:p>
          <a:p>
            <a:pPr lvl="2"/>
            <a:r>
              <a:rPr lang="en-US" sz="1400" dirty="0" smtClean="0">
                <a:cs typeface="Arial"/>
              </a:rPr>
              <a:t>Phase advance of π </a:t>
            </a:r>
            <a:r>
              <a:rPr lang="en-US" sz="1400" dirty="0">
                <a:cs typeface="Arial"/>
              </a:rPr>
              <a:t>in both planes </a:t>
            </a:r>
            <a:r>
              <a:rPr lang="en-US" sz="1400" dirty="0" smtClean="0">
                <a:cs typeface="Arial"/>
              </a:rPr>
              <a:t>of  </a:t>
            </a:r>
            <a:r>
              <a:rPr lang="en-US" sz="1400" dirty="0">
                <a:cs typeface="Arial"/>
              </a:rPr>
              <a:t>between the focusing </a:t>
            </a:r>
            <a:r>
              <a:rPr lang="en-US" sz="1400" dirty="0" err="1">
                <a:cs typeface="Arial"/>
              </a:rPr>
              <a:t>sextupoles</a:t>
            </a:r>
            <a:r>
              <a:rPr lang="en-US" sz="1400" dirty="0">
                <a:cs typeface="Arial"/>
              </a:rPr>
              <a:t> in the dispersion suppressor </a:t>
            </a:r>
            <a:r>
              <a:rPr lang="en-US" sz="1400" dirty="0" smtClean="0">
                <a:cs typeface="Arial"/>
              </a:rPr>
              <a:t>to </a:t>
            </a:r>
            <a:r>
              <a:rPr lang="en-US" sz="1400" dirty="0">
                <a:cs typeface="Arial"/>
              </a:rPr>
              <a:t>maximize the geometric aberration </a:t>
            </a:r>
            <a:r>
              <a:rPr lang="en-US" sz="1400" dirty="0" smtClean="0">
                <a:cs typeface="Arial"/>
              </a:rPr>
              <a:t>cancellation.</a:t>
            </a:r>
          </a:p>
          <a:p>
            <a:pPr lvl="2"/>
            <a:r>
              <a:rPr lang="en-US" sz="1400" dirty="0" smtClean="0">
                <a:cs typeface="Arial"/>
              </a:rPr>
              <a:t>The </a:t>
            </a:r>
            <a:r>
              <a:rPr lang="en-US" sz="1400" dirty="0">
                <a:cs typeface="Arial"/>
              </a:rPr>
              <a:t>angles of some dipoles in the dispersion suppressors have been matched </a:t>
            </a:r>
            <a:r>
              <a:rPr lang="en-US" sz="1400" dirty="0" smtClean="0">
                <a:cs typeface="Arial"/>
              </a:rPr>
              <a:t>to cancel </a:t>
            </a:r>
            <a:r>
              <a:rPr lang="en-US" sz="1400" dirty="0">
                <a:cs typeface="Arial"/>
              </a:rPr>
              <a:t>the second-order </a:t>
            </a:r>
            <a:r>
              <a:rPr lang="en-US" sz="1400" dirty="0" smtClean="0">
                <a:cs typeface="Arial"/>
              </a:rPr>
              <a:t>dispersion. </a:t>
            </a:r>
          </a:p>
          <a:p>
            <a:pPr lvl="2"/>
            <a:r>
              <a:rPr lang="en-US" sz="1400" dirty="0" smtClean="0">
                <a:cs typeface="Arial"/>
              </a:rPr>
              <a:t>Phase </a:t>
            </a:r>
            <a:r>
              <a:rPr lang="en-US" sz="1400" dirty="0">
                <a:cs typeface="Arial"/>
              </a:rPr>
              <a:t>advance </a:t>
            </a:r>
            <a:r>
              <a:rPr lang="en-US" sz="1400" dirty="0" smtClean="0">
                <a:cs typeface="Arial"/>
              </a:rPr>
              <a:t>of the total insertion (including the dispersion suppressors) is equal </a:t>
            </a:r>
            <a:r>
              <a:rPr lang="en-US" sz="1400" dirty="0">
                <a:cs typeface="Arial"/>
              </a:rPr>
              <a:t>to the phase advance of one arc </a:t>
            </a:r>
            <a:r>
              <a:rPr lang="en-US" sz="1400" dirty="0" smtClean="0">
                <a:cs typeface="Arial"/>
              </a:rPr>
              <a:t>cell (modulo 2 π).</a:t>
            </a:r>
          </a:p>
          <a:p>
            <a:pPr lvl="2"/>
            <a:r>
              <a:rPr lang="en-US" sz="1400" dirty="0" smtClean="0">
                <a:cs typeface="Arial"/>
              </a:rPr>
              <a:t>Matching of the Montague and second-order dispersion.</a:t>
            </a:r>
            <a:endParaRPr lang="en-US" sz="1400" dirty="0">
              <a:cs typeface="Arial"/>
            </a:endParaRPr>
          </a:p>
          <a:p>
            <a:pPr lvl="1"/>
            <a:r>
              <a:rPr lang="en-US" sz="1400" dirty="0" smtClean="0"/>
              <a:t>Tune </a:t>
            </a:r>
            <a:r>
              <a:rPr lang="en-US" sz="1400" dirty="0" err="1"/>
              <a:t>Q</a:t>
            </a:r>
            <a:r>
              <a:rPr lang="en-US" sz="1400" baseline="-25000" dirty="0" err="1"/>
              <a:t>x</a:t>
            </a:r>
            <a:r>
              <a:rPr lang="en-US" sz="1400" dirty="0"/>
              <a:t>/</a:t>
            </a:r>
            <a:r>
              <a:rPr lang="en-US" sz="1400" dirty="0" err="1"/>
              <a:t>Q</a:t>
            </a:r>
            <a:r>
              <a:rPr lang="en-US" sz="1400" baseline="-25000" dirty="0" err="1"/>
              <a:t>y</a:t>
            </a:r>
            <a:r>
              <a:rPr lang="en-US" sz="1400" dirty="0"/>
              <a:t>: </a:t>
            </a:r>
            <a:r>
              <a:rPr lang="en-US" sz="1400" b="1" dirty="0" smtClean="0"/>
              <a:t>414</a:t>
            </a:r>
            <a:r>
              <a:rPr lang="en-US" sz="1400" dirty="0" smtClean="0"/>
              <a:t>.225/</a:t>
            </a:r>
            <a:r>
              <a:rPr lang="en-US" sz="1400" b="1" dirty="0" smtClean="0"/>
              <a:t>410</a:t>
            </a:r>
            <a:r>
              <a:rPr lang="en-US" sz="1400" dirty="0" smtClean="0"/>
              <a:t>.29</a:t>
            </a:r>
            <a:endParaRPr lang="en-US" sz="1400" dirty="0"/>
          </a:p>
          <a:p>
            <a:pPr lvl="1"/>
            <a:r>
              <a:rPr lang="en-US" sz="1400" dirty="0"/>
              <a:t>Momentum compaction: </a:t>
            </a:r>
            <a:r>
              <a:rPr lang="en-US" sz="1400" dirty="0" smtClean="0"/>
              <a:t>7.13e-06; I5</a:t>
            </a:r>
            <a:r>
              <a:rPr lang="en-US" sz="1400" dirty="0"/>
              <a:t>: </a:t>
            </a:r>
            <a:r>
              <a:rPr lang="en-US" sz="1400" dirty="0" smtClean="0"/>
              <a:t>1.71e-11</a:t>
            </a:r>
          </a:p>
          <a:p>
            <a:pPr lvl="1"/>
            <a:r>
              <a:rPr lang="fr-FR" sz="1400" dirty="0" err="1" smtClean="0"/>
              <a:t>Cavities</a:t>
            </a:r>
            <a:r>
              <a:rPr lang="fr-FR" sz="1400" dirty="0" smtClean="0"/>
              <a:t> have been </a:t>
            </a:r>
            <a:r>
              <a:rPr lang="fr-FR" sz="1400" dirty="0" err="1" smtClean="0"/>
              <a:t>integrated</a:t>
            </a:r>
            <a:r>
              <a:rPr lang="fr-FR" sz="1400" dirty="0" smtClean="0"/>
              <a:t> to the </a:t>
            </a:r>
            <a:r>
              <a:rPr lang="fr-FR" sz="1400" dirty="0" err="1" smtClean="0"/>
              <a:t>lattice</a:t>
            </a:r>
            <a:r>
              <a:rPr lang="fr-FR" sz="1400" dirty="0" smtClean="0"/>
              <a:t> for the 4 modes.</a:t>
            </a:r>
            <a:endParaRPr lang="en-GB" sz="1400" dirty="0"/>
          </a:p>
          <a:p>
            <a:pPr marL="0" lvl="1" indent="0">
              <a:buNone/>
            </a:pPr>
            <a:endParaRPr lang="en-US" sz="1400" dirty="0" smtClean="0"/>
          </a:p>
        </p:txBody>
      </p:sp>
      <p:graphicFrame>
        <p:nvGraphicFramePr>
          <p:cNvPr id="19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721313"/>
              </p:ext>
            </p:extLst>
          </p:nvPr>
        </p:nvGraphicFramePr>
        <p:xfrm>
          <a:off x="6327757" y="4500475"/>
          <a:ext cx="4011314" cy="1816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876">
                  <a:extLst>
                    <a:ext uri="{9D8B030D-6E8A-4147-A177-3AD203B41FA5}">
                      <a16:colId xmlns:a16="http://schemas.microsoft.com/office/drawing/2014/main" val="1097350757"/>
                    </a:ext>
                  </a:extLst>
                </a:gridCol>
                <a:gridCol w="1367155">
                  <a:extLst>
                    <a:ext uri="{9D8B030D-6E8A-4147-A177-3AD203B41FA5}">
                      <a16:colId xmlns:a16="http://schemas.microsoft.com/office/drawing/2014/main" val="3782848766"/>
                    </a:ext>
                  </a:extLst>
                </a:gridCol>
                <a:gridCol w="634630">
                  <a:extLst>
                    <a:ext uri="{9D8B030D-6E8A-4147-A177-3AD203B41FA5}">
                      <a16:colId xmlns:a16="http://schemas.microsoft.com/office/drawing/2014/main" val="3345283099"/>
                    </a:ext>
                  </a:extLst>
                </a:gridCol>
                <a:gridCol w="993653">
                  <a:extLst>
                    <a:ext uri="{9D8B030D-6E8A-4147-A177-3AD203B41FA5}">
                      <a16:colId xmlns:a16="http://schemas.microsoft.com/office/drawing/2014/main" val="736431121"/>
                    </a:ext>
                  </a:extLst>
                </a:gridCol>
              </a:tblGrid>
              <a:tr h="262282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Magnet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Parameter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Unit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Value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727441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/>
                        <a:t>Dipole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Min./Max. field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G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64</a:t>
                      </a:r>
                      <a:r>
                        <a:rPr lang="en-US" sz="1100" baseline="0" dirty="0" smtClean="0"/>
                        <a:t> – 584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2036568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Length 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11.0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65510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/>
                        <a:t>Quadrupole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Min./Max. gradient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T/m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0.5</a:t>
                      </a:r>
                      <a:r>
                        <a:rPr lang="en-US" sz="1100" baseline="0" dirty="0" smtClean="0"/>
                        <a:t> – 23.2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2683050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Length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1.5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15309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err="1"/>
                        <a:t>Sextupole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Min./Max.</a:t>
                      </a:r>
                      <a:r>
                        <a:rPr lang="en-US" sz="1100" baseline="0" dirty="0" smtClean="0"/>
                        <a:t> g</a:t>
                      </a:r>
                      <a:r>
                        <a:rPr lang="en-US" sz="1100" dirty="0" smtClean="0"/>
                        <a:t>radient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T/m</a:t>
                      </a:r>
                      <a:r>
                        <a:rPr lang="en-US" sz="1100" baseline="30000" dirty="0"/>
                        <a:t>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35 </a:t>
                      </a:r>
                      <a:r>
                        <a:rPr lang="en-US" sz="1100" baseline="0" dirty="0" smtClean="0"/>
                        <a:t> – </a:t>
                      </a:r>
                      <a:r>
                        <a:rPr lang="en-US" sz="1100" dirty="0" smtClean="0"/>
                        <a:t>1260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96582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Length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0.7</a:t>
                      </a:r>
                      <a:r>
                        <a:rPr lang="en-US" sz="1100" baseline="0" dirty="0" smtClean="0"/>
                        <a:t> – </a:t>
                      </a:r>
                      <a:r>
                        <a:rPr lang="en-US" sz="1100" dirty="0" smtClean="0"/>
                        <a:t>1.4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890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87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sz="2000" dirty="0" err="1"/>
              <a:t>Courtesy</a:t>
            </a:r>
            <a:r>
              <a:rPr lang="fr-FR" sz="2000" dirty="0"/>
              <a:t>: B. Dalena, A. Mashal </a:t>
            </a:r>
          </a:p>
          <a:p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85000" lnSpcReduction="20000"/>
          </a:bodyPr>
          <a:lstStyle/>
          <a:p>
            <a:pPr lvl="1">
              <a:lnSpc>
                <a:spcPct val="110000"/>
              </a:lnSpc>
            </a:pPr>
            <a:r>
              <a:rPr lang="fr-FR" sz="2000" dirty="0" smtClean="0"/>
              <a:t>6D </a:t>
            </a:r>
            <a:r>
              <a:rPr lang="fr-FR" sz="2000" dirty="0" err="1" smtClean="0"/>
              <a:t>Dynamic</a:t>
            </a:r>
            <a:r>
              <a:rPr lang="fr-FR" sz="2000" dirty="0" smtClean="0"/>
              <a:t> aperture </a:t>
            </a:r>
            <a:r>
              <a:rPr lang="fr-FR" sz="2000" dirty="0" err="1" smtClean="0"/>
              <a:t>calculated</a:t>
            </a:r>
            <a:r>
              <a:rPr lang="fr-FR" sz="2000" dirty="0" smtClean="0"/>
              <a:t> at IP2.</a:t>
            </a:r>
          </a:p>
          <a:p>
            <a:pPr lvl="1">
              <a:lnSpc>
                <a:spcPct val="110000"/>
              </a:lnSpc>
            </a:pPr>
            <a:endParaRPr lang="fr-FR" sz="2000" dirty="0" smtClean="0"/>
          </a:p>
          <a:p>
            <a:pPr lvl="1">
              <a:lnSpc>
                <a:spcPct val="110000"/>
              </a:lnSpc>
            </a:pPr>
            <a:r>
              <a:rPr lang="fr-FR" sz="2000" dirty="0" err="1" smtClean="0"/>
              <a:t>Thanks</a:t>
            </a:r>
            <a:r>
              <a:rPr lang="fr-FR" sz="2000" dirty="0" smtClean="0"/>
              <a:t> to the </a:t>
            </a:r>
            <a:r>
              <a:rPr lang="fr-FR" sz="2000" dirty="0" err="1" smtClean="0"/>
              <a:t>transparency</a:t>
            </a:r>
            <a:r>
              <a:rPr lang="fr-FR" sz="2000" dirty="0" smtClean="0"/>
              <a:t> conditions, </a:t>
            </a:r>
            <a:r>
              <a:rPr lang="fr-FR" sz="2000" dirty="0" err="1" smtClean="0"/>
              <a:t>dynamic</a:t>
            </a:r>
            <a:r>
              <a:rPr lang="fr-FR" sz="2000" dirty="0" smtClean="0"/>
              <a:t> aperture and </a:t>
            </a:r>
            <a:r>
              <a:rPr lang="fr-FR" sz="2000" dirty="0" err="1" smtClean="0"/>
              <a:t>momentum</a:t>
            </a:r>
            <a:r>
              <a:rPr lang="fr-FR" sz="2000" dirty="0" smtClean="0"/>
              <a:t> </a:t>
            </a:r>
            <a:r>
              <a:rPr lang="fr-FR" sz="2000" dirty="0" err="1" smtClean="0"/>
              <a:t>acceptance</a:t>
            </a:r>
            <a:r>
              <a:rPr lang="fr-FR" sz="2000" dirty="0" smtClean="0"/>
              <a:t> </a:t>
            </a:r>
            <a:r>
              <a:rPr lang="fr-FR" sz="2000" dirty="0" err="1" smtClean="0"/>
              <a:t>stay</a:t>
            </a:r>
            <a:r>
              <a:rPr lang="fr-FR" sz="2000" dirty="0" smtClean="0"/>
              <a:t> </a:t>
            </a:r>
            <a:r>
              <a:rPr lang="fr-FR" sz="2000" dirty="0" err="1" smtClean="0"/>
              <a:t>quite</a:t>
            </a:r>
            <a:r>
              <a:rPr lang="fr-FR" sz="2000" dirty="0" smtClean="0"/>
              <a:t> large.</a:t>
            </a:r>
          </a:p>
          <a:p>
            <a:pPr lvl="1">
              <a:lnSpc>
                <a:spcPct val="110000"/>
              </a:lnSpc>
            </a:pPr>
            <a:endParaRPr lang="fr-FR" sz="2000" dirty="0" smtClean="0"/>
          </a:p>
          <a:p>
            <a:pPr lvl="1">
              <a:lnSpc>
                <a:spcPct val="110000"/>
              </a:lnSpc>
            </a:pPr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should</a:t>
            </a:r>
            <a:r>
              <a:rPr lang="fr-FR" sz="2000" dirty="0" smtClean="0"/>
              <a:t> </a:t>
            </a:r>
            <a:r>
              <a:rPr lang="fr-FR" sz="2000" dirty="0" err="1" smtClean="0"/>
              <a:t>be</a:t>
            </a:r>
            <a:r>
              <a:rPr lang="fr-FR" sz="2000" dirty="0" smtClean="0"/>
              <a:t> able to </a:t>
            </a:r>
            <a:r>
              <a:rPr lang="fr-FR" sz="2000" dirty="0" err="1" smtClean="0"/>
              <a:t>accept</a:t>
            </a:r>
            <a:r>
              <a:rPr lang="fr-FR" sz="2000" dirty="0" smtClean="0"/>
              <a:t> a phase </a:t>
            </a:r>
            <a:r>
              <a:rPr lang="fr-FR" sz="2000" dirty="0" err="1" smtClean="0"/>
              <a:t>jitter</a:t>
            </a:r>
            <a:r>
              <a:rPr lang="fr-FR" sz="2000" dirty="0" smtClean="0"/>
              <a:t> at injection up to 25°.</a:t>
            </a:r>
          </a:p>
          <a:p>
            <a:pPr lvl="1">
              <a:lnSpc>
                <a:spcPct val="110000"/>
              </a:lnSpc>
            </a:pPr>
            <a:endParaRPr lang="fr-FR" sz="2000" dirty="0" smtClean="0"/>
          </a:p>
          <a:p>
            <a:pPr lvl="1">
              <a:lnSpc>
                <a:spcPct val="110000"/>
              </a:lnSpc>
            </a:pPr>
            <a:r>
              <a:rPr lang="fr-FR" sz="2000" dirty="0" smtClean="0"/>
              <a:t>In </a:t>
            </a:r>
            <a:r>
              <a:rPr lang="fr-FR" sz="2000" dirty="0" err="1" smtClean="0"/>
              <a:t>parallel</a:t>
            </a:r>
            <a:r>
              <a:rPr lang="fr-FR" sz="2000" dirty="0" smtClean="0"/>
              <a:t>, </a:t>
            </a:r>
            <a:r>
              <a:rPr lang="fr-FR" sz="2000" dirty="0" err="1" smtClean="0"/>
              <a:t>some</a:t>
            </a:r>
            <a:r>
              <a:rPr lang="fr-FR" sz="2000" dirty="0" smtClean="0"/>
              <a:t> </a:t>
            </a:r>
            <a:r>
              <a:rPr lang="fr-FR" sz="2000" dirty="0" err="1" smtClean="0"/>
              <a:t>work</a:t>
            </a:r>
            <a:r>
              <a:rPr lang="fr-FR" sz="2000" dirty="0" smtClean="0"/>
              <a:t> </a:t>
            </a:r>
            <a:r>
              <a:rPr lang="fr-FR" sz="2000" dirty="0" err="1" smtClean="0"/>
              <a:t>was</a:t>
            </a:r>
            <a:r>
              <a:rPr lang="fr-FR" sz="2000" dirty="0" smtClean="0"/>
              <a:t> </a:t>
            </a:r>
            <a:r>
              <a:rPr lang="fr-FR" sz="2000" dirty="0" err="1" smtClean="0"/>
              <a:t>done</a:t>
            </a:r>
            <a:r>
              <a:rPr lang="fr-FR" sz="2000" dirty="0" smtClean="0"/>
              <a:t> to </a:t>
            </a:r>
            <a:r>
              <a:rPr lang="fr-FR" sz="2000" dirty="0" err="1" smtClean="0"/>
              <a:t>enlarge</a:t>
            </a:r>
            <a:r>
              <a:rPr lang="fr-FR" sz="2000" dirty="0" smtClean="0"/>
              <a:t> the </a:t>
            </a:r>
            <a:r>
              <a:rPr lang="fr-FR" sz="2000" dirty="0" err="1" smtClean="0"/>
              <a:t>dynamic</a:t>
            </a:r>
            <a:r>
              <a:rPr lang="fr-FR" sz="2000" dirty="0" smtClean="0"/>
              <a:t> aperture of the </a:t>
            </a:r>
            <a:r>
              <a:rPr lang="fr-FR" sz="2000" dirty="0" err="1" smtClean="0"/>
              <a:t>baseline</a:t>
            </a:r>
            <a:r>
              <a:rPr lang="fr-FR" sz="2000" dirty="0" smtClean="0"/>
              <a:t> by </a:t>
            </a:r>
            <a:r>
              <a:rPr lang="fr-FR" sz="2000" dirty="0" err="1" smtClean="0"/>
              <a:t>using</a:t>
            </a:r>
            <a:r>
              <a:rPr lang="fr-FR" sz="2000" dirty="0" smtClean="0"/>
              <a:t> more </a:t>
            </a:r>
            <a:r>
              <a:rPr lang="fr-FR" sz="2000" dirty="0" err="1" smtClean="0"/>
              <a:t>sextupole</a:t>
            </a:r>
            <a:r>
              <a:rPr lang="fr-FR" sz="2000" dirty="0" smtClean="0"/>
              <a:t> </a:t>
            </a:r>
            <a:r>
              <a:rPr lang="fr-FR" sz="2000" dirty="0" err="1" smtClean="0"/>
              <a:t>families</a:t>
            </a:r>
            <a:r>
              <a:rPr lang="fr-FR" sz="2000" dirty="0" smtClean="0"/>
              <a:t> (</a:t>
            </a:r>
            <a:r>
              <a:rPr lang="fr-FR" sz="2000" dirty="0" err="1" smtClean="0"/>
              <a:t>criteria</a:t>
            </a:r>
            <a:r>
              <a:rPr lang="fr-FR" sz="2000" dirty="0" smtClean="0"/>
              <a:t>: </a:t>
            </a:r>
            <a:r>
              <a:rPr lang="fr-FR" sz="2000" dirty="0" err="1" smtClean="0"/>
              <a:t>enlarge</a:t>
            </a:r>
            <a:r>
              <a:rPr lang="fr-FR" sz="2000" dirty="0" smtClean="0"/>
              <a:t> the xi </a:t>
            </a:r>
            <a:r>
              <a:rPr lang="fr-FR" sz="2000" dirty="0" err="1" smtClean="0"/>
              <a:t>parameter</a:t>
            </a:r>
            <a:r>
              <a:rPr lang="fr-FR" sz="2000" dirty="0" smtClean="0"/>
              <a:t> </a:t>
            </a:r>
            <a:r>
              <a:rPr lang="fr-FR" sz="2000" dirty="0" err="1" smtClean="0"/>
              <a:t>linking</a:t>
            </a:r>
            <a:r>
              <a:rPr lang="fr-FR" sz="2000" dirty="0" smtClean="0"/>
              <a:t> the </a:t>
            </a:r>
            <a:r>
              <a:rPr lang="fr-FR" sz="2000" dirty="0" err="1" smtClean="0"/>
              <a:t>path</a:t>
            </a:r>
            <a:r>
              <a:rPr lang="fr-FR" sz="2000" dirty="0" smtClean="0"/>
              <a:t> </a:t>
            </a:r>
            <a:r>
              <a:rPr lang="fr-FR" sz="2000" dirty="0" err="1" smtClean="0"/>
              <a:t>length</a:t>
            </a:r>
            <a:r>
              <a:rPr lang="fr-FR" sz="2000" dirty="0" smtClean="0"/>
              <a:t> variation to the action).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Dynamic</a:t>
            </a:r>
            <a:r>
              <a:rPr lang="fr-FR" dirty="0"/>
              <a:t> aperture and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momentum</a:t>
            </a:r>
            <a:r>
              <a:rPr lang="fr-FR" dirty="0" smtClean="0"/>
              <a:t> </a:t>
            </a:r>
            <a:r>
              <a:rPr lang="fr-FR" dirty="0" err="1"/>
              <a:t>acceptance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138" y="526217"/>
            <a:ext cx="4119091" cy="3105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243" y="3631217"/>
            <a:ext cx="4129546" cy="31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8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B6F3A-4977-5885-7954-4D8471DB4E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66C4-E5CD-4E84-8892-8426DCDF136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90400" y="1352550"/>
            <a:ext cx="5364000" cy="463785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Layout and geometry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8.5 degrees (~150 </a:t>
            </a:r>
            <a:r>
              <a:rPr lang="en-US" dirty="0" err="1"/>
              <a:t>mrad</a:t>
            </a:r>
            <a:r>
              <a:rPr lang="en-US" dirty="0"/>
              <a:t>) angle between transfer line and beam line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Limited space between the wall and the booster beam line</a:t>
            </a:r>
          </a:p>
          <a:p>
            <a:pPr>
              <a:lnSpc>
                <a:spcPct val="120000"/>
              </a:lnSpc>
            </a:pPr>
            <a:r>
              <a:rPr lang="en-US" dirty="0"/>
              <a:t>Placement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Fast rise of the kicker requires minimizing the distance between kicker and generator (alcove)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Presently the injection line intersects to the booster ring is ~25m from the alcove</a:t>
            </a:r>
          </a:p>
          <a:p>
            <a:pPr>
              <a:lnSpc>
                <a:spcPct val="120000"/>
              </a:lnSpc>
            </a:pPr>
            <a:r>
              <a:rPr lang="en-US" dirty="0"/>
              <a:t>Solution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Dipoles in the tunnel for a total of ~ 125 </a:t>
            </a:r>
            <a:r>
              <a:rPr lang="en-US" dirty="0" err="1"/>
              <a:t>mrad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Long septum system with 25 </a:t>
            </a:r>
            <a:r>
              <a:rPr lang="en-US" dirty="0" err="1"/>
              <a:t>mrad</a:t>
            </a:r>
            <a:r>
              <a:rPr lang="en-US" dirty="0"/>
              <a:t> cumulated angle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2 plane injection with small vertical angle of 90 µrad</a:t>
            </a:r>
          </a:p>
          <a:p>
            <a:pPr>
              <a:lnSpc>
                <a:spcPct val="120000"/>
              </a:lnSpc>
            </a:pPr>
            <a:r>
              <a:rPr lang="en-US" dirty="0"/>
              <a:t>Layout changes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Present layout does not allow placement of septa at the intersect and kicker in front of the alcove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2 possible solutions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Moving the injection line intersect at least 25 m closer to the IP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Moving the Alcove at least 25 m </a:t>
            </a:r>
            <a:r>
              <a:rPr lang="en-US" dirty="0" smtClean="0"/>
              <a:t>further</a:t>
            </a:r>
            <a:endParaRPr lang="en-US" dirty="0"/>
          </a:p>
          <a:p>
            <a:endParaRPr lang="fr-FR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8"/>
          </p:nvPr>
        </p:nvSpPr>
        <p:spPr>
          <a:xfrm>
            <a:off x="6240016" y="5823266"/>
            <a:ext cx="5364000" cy="501334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detail information can be found in the ATDC meeting: 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://indico.cern.ch/event/1463503/</a:t>
            </a:r>
            <a:endParaRPr lang="fr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B8B983-D212-8463-7226-AD32C8641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and constraints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22" name="Picture 9">
            <a:extLst>
              <a:ext uri="{FF2B5EF4-FFF2-40B4-BE49-F238E27FC236}">
                <a16:creationId xmlns:a16="http://schemas.microsoft.com/office/drawing/2014/main" id="{F10EB933-26CA-A3A4-D4C0-FA7F1EC598D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014" r="1014"/>
          <a:stretch>
            <a:fillRect/>
          </a:stretch>
        </p:blipFill>
        <p:spPr>
          <a:xfrm>
            <a:off x="6287399" y="1590675"/>
            <a:ext cx="5706227" cy="4124579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579254" y="1030497"/>
            <a:ext cx="24469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 err="1"/>
              <a:t>Courtesy</a:t>
            </a:r>
            <a:r>
              <a:rPr lang="fr-FR" sz="2000" b="1" dirty="0"/>
              <a:t>: Sen Yue</a:t>
            </a:r>
          </a:p>
        </p:txBody>
      </p:sp>
    </p:spTree>
    <p:extLst>
      <p:ext uri="{BB962C8B-B14F-4D97-AF65-F5344CB8AC3E}">
        <p14:creationId xmlns:p14="http://schemas.microsoft.com/office/powerpoint/2010/main" val="419275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70C7A07-3037-3692-222E-A574428DE9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167" y="697196"/>
            <a:ext cx="3481200" cy="26109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2B184-75A2-80A9-1435-13BA70D97E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66C4-E5CD-4E84-8892-8426DCDF1367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2"/>
          </p:nvPr>
        </p:nvSpPr>
        <p:spPr>
          <a:xfrm>
            <a:off x="590400" y="2327400"/>
            <a:ext cx="7414767" cy="3663000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 vertical defocusing quad is placed between sept</a:t>
            </a:r>
            <a:r>
              <a:rPr lang="en-US" altLang="zh-CN" sz="2000" dirty="0"/>
              <a:t>a</a:t>
            </a:r>
            <a:r>
              <a:rPr lang="en-GB" sz="2000" dirty="0"/>
              <a:t> and kicker</a:t>
            </a:r>
          </a:p>
          <a:p>
            <a:pPr marL="700607" lvl="1" indent="-342900"/>
            <a:r>
              <a:rPr lang="en-GB" sz="1800" dirty="0"/>
              <a:t>2 additional quads are added for optics optimization.</a:t>
            </a:r>
          </a:p>
          <a:p>
            <a:pPr marL="700405" lvl="1" indent="-342900"/>
            <a:r>
              <a:rPr lang="en-GB" sz="1800" dirty="0"/>
              <a:t>2*11 additional independent power supplies on quadrupoles</a:t>
            </a:r>
            <a:endParaRPr lang="en-GB" sz="1800" dirty="0">
              <a:cs typeface="Arial"/>
            </a:endParaRPr>
          </a:p>
          <a:p>
            <a:pPr marL="700607" lvl="1" indent="-342900"/>
            <a:r>
              <a:rPr lang="en-US" sz="1800" dirty="0"/>
              <a:t>Minimal changes to the ring optics are expected.</a:t>
            </a: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 global </a:t>
            </a:r>
            <a:r>
              <a:rPr lang="en-GB" sz="2000" dirty="0" err="1"/>
              <a:t>rematching</a:t>
            </a:r>
            <a:r>
              <a:rPr lang="en-GB" sz="2000" dirty="0"/>
              <a:t> of the insertion has been performed to get the </a:t>
            </a:r>
            <a:r>
              <a:rPr lang="en-GB" sz="2000" dirty="0" smtClean="0"/>
              <a:t>matching </a:t>
            </a:r>
            <a:r>
              <a:rPr lang="en-GB" sz="2000" dirty="0"/>
              <a:t>conditions:</a:t>
            </a:r>
          </a:p>
          <a:p>
            <a:pPr marL="796489" lvl="1" indent="-342900"/>
            <a:r>
              <a:rPr lang="en-GB" sz="1800" dirty="0"/>
              <a:t>Global tune: </a:t>
            </a:r>
            <a:r>
              <a:rPr lang="en-US" sz="1800" b="1" dirty="0"/>
              <a:t>414</a:t>
            </a:r>
            <a:r>
              <a:rPr lang="en-US" sz="1800" dirty="0"/>
              <a:t>.225/</a:t>
            </a:r>
            <a:r>
              <a:rPr lang="en-US" sz="1800" b="1" dirty="0"/>
              <a:t>410</a:t>
            </a:r>
            <a:r>
              <a:rPr lang="en-US" sz="1800" dirty="0"/>
              <a:t>.29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b="1" dirty="0"/>
              <a:t>415</a:t>
            </a:r>
            <a:r>
              <a:rPr lang="en-US" sz="1800" dirty="0"/>
              <a:t>.225/</a:t>
            </a:r>
            <a:r>
              <a:rPr lang="en-US" sz="1800" b="1" dirty="0"/>
              <a:t>410</a:t>
            </a:r>
            <a:r>
              <a:rPr lang="en-US" sz="1800" dirty="0"/>
              <a:t>.29</a:t>
            </a:r>
          </a:p>
          <a:p>
            <a:pPr marL="796489" lvl="1" indent="-342900"/>
            <a:r>
              <a:rPr lang="en-US" sz="1800" dirty="0"/>
              <a:t>Dispersion bump near the electron injection to match the second-order dispersion.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Dynamic aperture and momentum acceptance to be evaluated.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To be updated with V24.1_FODO.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720C31-5452-F60E-F903-7C023EB19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Optics design – positron</a:t>
            </a:r>
            <a:br>
              <a:rPr lang="en-GB" smtClean="0"/>
            </a:br>
            <a:r>
              <a:rPr lang="en-GB" smtClean="0"/>
              <a:t>V24_FODO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131FC3-5ADA-57E3-6D88-014E69C109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167" y="3660911"/>
            <a:ext cx="3479800" cy="2609850"/>
          </a:xfrm>
          <a:prstGeom prst="rect">
            <a:avLst/>
          </a:prstGeom>
        </p:spPr>
      </p:pic>
      <p:sp>
        <p:nvSpPr>
          <p:cNvPr id="9" name="Espace réservé du texte 20"/>
          <p:cNvSpPr txBox="1">
            <a:spLocks/>
          </p:cNvSpPr>
          <p:nvPr/>
        </p:nvSpPr>
        <p:spPr>
          <a:xfrm>
            <a:off x="8005167" y="660629"/>
            <a:ext cx="3577234" cy="320446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NO injection optics</a:t>
            </a:r>
            <a:endParaRPr lang="fr-FR" dirty="0"/>
          </a:p>
        </p:txBody>
      </p:sp>
      <p:sp>
        <p:nvSpPr>
          <p:cNvPr id="11" name="Espace réservé du texte 20"/>
          <p:cNvSpPr txBox="1">
            <a:spLocks/>
          </p:cNvSpPr>
          <p:nvPr/>
        </p:nvSpPr>
        <p:spPr>
          <a:xfrm>
            <a:off x="7907733" y="3430805"/>
            <a:ext cx="3577234" cy="320446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WITH injection optics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525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texte 3"/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90400" y="2327400"/>
                <a:ext cx="11017800" cy="3406650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fr-FR" dirty="0" smtClean="0"/>
                  <a:t>We </a:t>
                </a:r>
                <a:r>
                  <a:rPr lang="fr-FR" dirty="0" err="1" smtClean="0"/>
                  <a:t>consider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here</a:t>
                </a:r>
                <a:r>
                  <a:rPr lang="fr-FR" dirty="0" smtClean="0"/>
                  <a:t> the Z </a:t>
                </a:r>
                <a:r>
                  <a:rPr lang="fr-FR" dirty="0" err="1" smtClean="0"/>
                  <a:t>operation</a:t>
                </a:r>
                <a:r>
                  <a:rPr lang="fr-FR" dirty="0" smtClean="0"/>
                  <a:t> mode, </a:t>
                </a:r>
                <a:r>
                  <a:rPr lang="fr-FR" dirty="0" err="1" smtClean="0"/>
                  <a:t>which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is</a:t>
                </a:r>
                <a:r>
                  <a:rPr lang="fr-FR" dirty="0" smtClean="0"/>
                  <a:t> the </a:t>
                </a:r>
                <a:r>
                  <a:rPr lang="fr-FR" dirty="0" err="1" smtClean="0"/>
                  <a:t>most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demanding</a:t>
                </a:r>
                <a:r>
                  <a:rPr lang="fr-FR" dirty="0" smtClean="0"/>
                  <a:t>.</a:t>
                </a:r>
              </a:p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fr-FR" dirty="0" smtClean="0"/>
                  <a:t>The synchrotron radiation </a:t>
                </a:r>
                <a:r>
                  <a:rPr lang="fr-FR" dirty="0" err="1" smtClean="0"/>
                  <a:t>damping</a:t>
                </a:r>
                <a:r>
                  <a:rPr lang="fr-FR" dirty="0" smtClean="0"/>
                  <a:t> time at top </a:t>
                </a:r>
                <a:r>
                  <a:rPr lang="fr-FR" dirty="0" err="1" smtClean="0"/>
                  <a:t>energy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is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still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quite</a:t>
                </a:r>
                <a:r>
                  <a:rPr lang="fr-FR" dirty="0" smtClean="0"/>
                  <a:t> large: 0.76 s.</a:t>
                </a:r>
              </a:p>
              <a:p>
                <a:pPr marL="796489" lvl="1" indent="-342900">
                  <a:lnSpc>
                    <a:spcPct val="100000"/>
                  </a:lnSpc>
                  <a:buClr>
                    <a:srgbClr val="000000"/>
                  </a:buClr>
                </a:pPr>
                <a:r>
                  <a:rPr lang="fr-FR" b="1" dirty="0" smtClean="0">
                    <a:solidFill>
                      <a:srgbClr val="C00000"/>
                    </a:solidFill>
                  </a:rPr>
                  <a:t>The total </a:t>
                </a:r>
                <a:r>
                  <a:rPr lang="fr-FR" b="1" dirty="0" err="1" smtClean="0">
                    <a:solidFill>
                      <a:srgbClr val="C00000"/>
                    </a:solidFill>
                  </a:rPr>
                  <a:t>cycling</a:t>
                </a:r>
                <a:r>
                  <a:rPr lang="fr-FR" b="1" dirty="0" smtClean="0">
                    <a:solidFill>
                      <a:srgbClr val="C00000"/>
                    </a:solidFill>
                  </a:rPr>
                  <a:t> time</a:t>
                </a:r>
                <a:r>
                  <a:rPr lang="fr-FR" dirty="0" smtClean="0">
                    <a:solidFill>
                      <a:srgbClr val="FF0000"/>
                    </a:solidFill>
                  </a:rPr>
                  <a:t> </a:t>
                </a:r>
                <a:r>
                  <a:rPr lang="fr-FR" dirty="0" smtClean="0"/>
                  <a:t>(</a:t>
                </a:r>
                <a:r>
                  <a:rPr lang="fr-FR" dirty="0" err="1" smtClean="0"/>
                  <a:t>ramp</a:t>
                </a:r>
                <a:r>
                  <a:rPr lang="fr-FR" dirty="0" smtClean="0"/>
                  <a:t>-up + flat-top + </a:t>
                </a:r>
                <a:r>
                  <a:rPr lang="fr-FR" dirty="0" err="1" smtClean="0"/>
                  <a:t>ramp</a:t>
                </a:r>
                <a:r>
                  <a:rPr lang="fr-FR" dirty="0" smtClean="0"/>
                  <a:t>-down) </a:t>
                </a:r>
                <a:r>
                  <a:rPr lang="fr-FR" b="1" dirty="0" err="1" smtClean="0">
                    <a:solidFill>
                      <a:srgbClr val="C00000"/>
                    </a:solidFill>
                  </a:rPr>
                  <a:t>should</a:t>
                </a:r>
                <a:r>
                  <a:rPr lang="fr-F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fr-FR" b="1" dirty="0" err="1" smtClean="0">
                    <a:solidFill>
                      <a:srgbClr val="C00000"/>
                    </a:solidFill>
                  </a:rPr>
                  <a:t>be</a:t>
                </a:r>
                <a:r>
                  <a:rPr lang="fr-FR" b="1" dirty="0" smtClean="0">
                    <a:solidFill>
                      <a:srgbClr val="C00000"/>
                    </a:solidFill>
                  </a:rPr>
                  <a:t> about 1 s</a:t>
                </a:r>
                <a:r>
                  <a:rPr lang="fr-FR" dirty="0" smtClean="0"/>
                  <a:t>. </a:t>
                </a:r>
              </a:p>
              <a:p>
                <a:pPr marL="796489" lvl="1" indent="-342900">
                  <a:lnSpc>
                    <a:spcPct val="100000"/>
                  </a:lnSpc>
                </a:pPr>
                <a:r>
                  <a:rPr lang="fr-FR" dirty="0" smtClean="0"/>
                  <a:t>The time the </a:t>
                </a:r>
                <a:r>
                  <a:rPr lang="fr-FR" dirty="0" err="1" smtClean="0"/>
                  <a:t>beam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spends</a:t>
                </a:r>
                <a:r>
                  <a:rPr lang="fr-FR" dirty="0" smtClean="0"/>
                  <a:t> in the booster </a:t>
                </a:r>
                <a:r>
                  <a:rPr lang="fr-FR" dirty="0" err="1" smtClean="0"/>
                  <a:t>is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roughly</a:t>
                </a:r>
                <a:r>
                  <a:rPr lang="fr-FR" dirty="0" smtClean="0"/>
                  <a:t> the </a:t>
                </a:r>
                <a:r>
                  <a:rPr lang="fr-FR" dirty="0" err="1" smtClean="0"/>
                  <a:t>same</a:t>
                </a:r>
                <a:r>
                  <a:rPr lang="fr-FR" dirty="0" smtClean="0"/>
                  <a:t> as the </a:t>
                </a:r>
                <a:r>
                  <a:rPr lang="fr-FR" dirty="0" err="1" smtClean="0"/>
                  <a:t>damping</a:t>
                </a:r>
                <a:r>
                  <a:rPr lang="fr-FR" dirty="0" smtClean="0"/>
                  <a:t> time at Z </a:t>
                </a:r>
                <a:r>
                  <a:rPr lang="fr-FR" dirty="0" err="1" smtClean="0"/>
                  <a:t>energy</a:t>
                </a:r>
                <a:r>
                  <a:rPr lang="fr-FR" dirty="0" smtClean="0"/>
                  <a:t>: </a:t>
                </a:r>
                <a:r>
                  <a:rPr lang="fr-FR" dirty="0" err="1" smtClean="0"/>
                  <a:t>we</a:t>
                </a:r>
                <a:r>
                  <a:rPr lang="fr-FR" dirty="0" smtClean="0"/>
                  <a:t> have </a:t>
                </a:r>
                <a:r>
                  <a:rPr lang="fr-FR" dirty="0" err="1" smtClean="0"/>
                  <a:t>some</a:t>
                </a:r>
                <a:r>
                  <a:rPr lang="fr-FR" dirty="0" smtClean="0"/>
                  <a:t> SR </a:t>
                </a:r>
                <a:r>
                  <a:rPr lang="fr-FR" dirty="0" err="1" smtClean="0"/>
                  <a:t>damping</a:t>
                </a:r>
                <a:r>
                  <a:rPr lang="fr-FR" dirty="0" smtClean="0"/>
                  <a:t> but not </a:t>
                </a:r>
                <a:r>
                  <a:rPr lang="fr-FR" dirty="0" err="1" smtClean="0"/>
                  <a:t>so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much</a:t>
                </a:r>
                <a:r>
                  <a:rPr lang="fr-FR" dirty="0" smtClean="0"/>
                  <a:t>.</a:t>
                </a:r>
              </a:p>
              <a:p>
                <a:pPr lvl="1" indent="0">
                  <a:lnSpc>
                    <a:spcPct val="100000"/>
                  </a:lnSpc>
                  <a:buNone/>
                </a:pPr>
                <a:r>
                  <a:rPr lang="fr-FR" dirty="0"/>
                  <a:t>→</a:t>
                </a:r>
                <a:r>
                  <a:rPr lang="fr-FR" dirty="0" smtClean="0"/>
                  <a:t> The </a:t>
                </a:r>
                <a:r>
                  <a:rPr lang="fr-FR" b="1" dirty="0" smtClean="0">
                    <a:solidFill>
                      <a:srgbClr val="C00000"/>
                    </a:solidFill>
                  </a:rPr>
                  <a:t>final </a:t>
                </a:r>
                <a:r>
                  <a:rPr lang="fr-FR" b="1" dirty="0" err="1" smtClean="0">
                    <a:solidFill>
                      <a:srgbClr val="C00000"/>
                    </a:solidFill>
                  </a:rPr>
                  <a:t>beam</a:t>
                </a:r>
                <a:r>
                  <a:rPr lang="fr-F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fr-FR" b="1" dirty="0" err="1" smtClean="0">
                    <a:solidFill>
                      <a:srgbClr val="C00000"/>
                    </a:solidFill>
                  </a:rPr>
                  <a:t>parameters</a:t>
                </a:r>
                <a:r>
                  <a:rPr lang="fr-F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fr-FR" b="1" dirty="0" err="1" smtClean="0">
                    <a:solidFill>
                      <a:srgbClr val="C00000"/>
                    </a:solidFill>
                  </a:rPr>
                  <a:t>will</a:t>
                </a:r>
                <a:r>
                  <a:rPr lang="fr-F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fr-FR" b="1" dirty="0" err="1" smtClean="0">
                    <a:solidFill>
                      <a:srgbClr val="C00000"/>
                    </a:solidFill>
                  </a:rPr>
                  <a:t>depend</a:t>
                </a:r>
                <a:r>
                  <a:rPr lang="fr-FR" b="1" dirty="0" smtClean="0">
                    <a:solidFill>
                      <a:srgbClr val="C00000"/>
                    </a:solidFill>
                  </a:rPr>
                  <a:t> on the initial </a:t>
                </a:r>
                <a:r>
                  <a:rPr lang="fr-FR" b="1" dirty="0" err="1" smtClean="0">
                    <a:solidFill>
                      <a:srgbClr val="C00000"/>
                    </a:solidFill>
                  </a:rPr>
                  <a:t>parameters</a:t>
                </a:r>
                <a:r>
                  <a:rPr lang="fr-FR" dirty="0" smtClean="0"/>
                  <a:t>.</a:t>
                </a:r>
                <a:endParaRPr lang="fr-FR" dirty="0"/>
              </a:p>
              <a:p>
                <a:pPr marL="342900" indent="-342900">
                  <a:lnSpc>
                    <a:spcPct val="100000"/>
                  </a:lnSpc>
                </a:pPr>
                <a:r>
                  <a:rPr lang="fr-FR" dirty="0" err="1" smtClean="0"/>
                  <a:t>We</a:t>
                </a:r>
                <a:r>
                  <a:rPr lang="fr-FR" dirty="0" smtClean="0"/>
                  <a:t> have </a:t>
                </a:r>
                <a:r>
                  <a:rPr lang="fr-FR" dirty="0" err="1" smtClean="0"/>
                  <a:t>considered</a:t>
                </a:r>
                <a:r>
                  <a:rPr lang="fr-FR" dirty="0" smtClean="0"/>
                  <a:t> 2 initial </a:t>
                </a:r>
                <a:r>
                  <a:rPr lang="fr-FR" dirty="0" err="1" smtClean="0"/>
                  <a:t>beam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parameters</a:t>
                </a:r>
                <a:r>
                  <a:rPr lang="fr-FR" dirty="0" smtClean="0"/>
                  <a:t> </a:t>
                </a:r>
                <a:r>
                  <a:rPr lang="fr-FR" sz="1400" b="1" dirty="0"/>
                  <a:t>→ </a:t>
                </a:r>
                <a:r>
                  <a:rPr lang="en-US" sz="1400" b="1" dirty="0" smtClean="0"/>
                  <a:t>Injector </a:t>
                </a:r>
                <a:r>
                  <a:rPr lang="en-US" sz="1400" b="1" dirty="0"/>
                  <a:t>complex: status and outlook by Paolo </a:t>
                </a:r>
                <a:r>
                  <a:rPr lang="en-US" sz="1400" b="1" dirty="0" smtClean="0"/>
                  <a:t>Craievich</a:t>
                </a:r>
                <a:endParaRPr lang="fr-FR" dirty="0" smtClean="0"/>
              </a:p>
              <a:p>
                <a:pPr marL="796489" lvl="1" indent="-342900">
                  <a:lnSpc>
                    <a:spcPct val="100000"/>
                  </a:lnSpc>
                </a:pPr>
                <a:r>
                  <a:rPr lang="fr-FR" dirty="0" err="1" smtClean="0"/>
                  <a:t>Linac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alone</a:t>
                </a:r>
                <a:r>
                  <a:rPr lang="fr-FR" dirty="0" smtClean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𝑥𝑁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=10 </m:t>
                    </m:r>
                    <m:r>
                      <m:rPr>
                        <m:nor/>
                      </m:rPr>
                      <a:rPr lang="fr-FR" b="0" i="0" smtClean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i="0" smtClean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Δp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pPr marL="796489" lvl="1" indent="-342900">
                  <a:lnSpc>
                    <a:spcPct val="100000"/>
                  </a:lnSpc>
                </a:pPr>
                <a:r>
                  <a:rPr lang="fr-FR" dirty="0" smtClean="0"/>
                  <a:t>High-</a:t>
                </a:r>
                <a:r>
                  <a:rPr lang="fr-FR" dirty="0" err="1" smtClean="0"/>
                  <a:t>energy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damping</a:t>
                </a:r>
                <a:r>
                  <a:rPr lang="fr-FR" dirty="0" smtClean="0"/>
                  <a:t> ring.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𝑥𝑁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i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𝑦𝑁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i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Δp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fr-FR" dirty="0" smtClean="0"/>
              </a:p>
              <a:p>
                <a:pPr marL="342900" indent="-342900">
                  <a:lnSpc>
                    <a:spcPct val="100000"/>
                  </a:lnSpc>
                </a:pPr>
                <a:r>
                  <a:rPr lang="en-GB" dirty="0" smtClean="0"/>
                  <a:t>Collider acceptance allows a factor 1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𝑥𝑅𝑀𝑆</m:t>
                        </m:r>
                      </m:sub>
                    </m:sSub>
                  </m:oMath>
                </a14:m>
                <a:r>
                  <a:rPr lang="en-GB" dirty="0" smtClean="0"/>
                  <a:t> and 5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𝑦𝑅𝑀𝑆</m:t>
                        </m:r>
                      </m:sub>
                    </m:sSub>
                  </m:oMath>
                </a14:m>
                <a:r>
                  <a:rPr lang="en-GB" dirty="0" smtClean="0"/>
                  <a:t>. The target at extraction is:</a:t>
                </a:r>
              </a:p>
              <a:p>
                <a:pPr marL="342900" indent="-342900">
                  <a:lnSpc>
                    <a:spcPct val="100000"/>
                  </a:lnSpc>
                </a:pPr>
                <a:endParaRPr lang="en-GB" dirty="0"/>
              </a:p>
            </p:txBody>
          </p:sp>
        </mc:Choice>
        <mc:Fallback xmlns="">
          <p:sp>
            <p:nvSpPr>
              <p:cNvPr id="4" name="Espace réservé du text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90400" y="2327400"/>
                <a:ext cx="11017800" cy="3406650"/>
              </a:xfrm>
              <a:blipFill>
                <a:blip r:embed="rId2"/>
                <a:stretch>
                  <a:fillRect l="-664" t="-19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261256" y="5483308"/>
                <a:ext cx="9676088" cy="93243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fr-FR" sz="2400" b="1" dirty="0" smtClean="0">
                    <a:solidFill>
                      <a:srgbClr val="00B050"/>
                    </a:solidFill>
                  </a:rPr>
                  <a:t>Collider: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𝒙𝑹𝑴𝑺</m:t>
                        </m:r>
                      </m:sub>
                    </m:sSub>
                    <m:r>
                      <a:rPr lang="fr-FR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fr-FR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𝟕𝟏</m:t>
                    </m:r>
                    <m:r>
                      <m:rPr>
                        <m:nor/>
                      </m:rPr>
                      <a:rPr lang="fr-FR" sz="2400" b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nm</m:t>
                    </m:r>
                    <m:r>
                      <a:rPr lang="fr-FR" sz="24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𝒚𝑹𝑴𝑺</m:t>
                        </m:r>
                      </m:sub>
                    </m:sSub>
                    <m:r>
                      <a:rPr lang="fr-FR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fr-FR" sz="24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fr-FR" sz="24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sz="2400" b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pm</m:t>
                    </m:r>
                    <m:r>
                      <a:rPr lang="fr-FR" sz="24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𝜟</m:t>
                        </m:r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fr-FR" sz="24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𝟎𝟗</m:t>
                        </m:r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fr-FR" sz="2400" dirty="0" smtClean="0"/>
              </a:p>
              <a:p>
                <a:r>
                  <a:rPr lang="fr-FR" sz="2400" b="1" dirty="0" smtClean="0">
                    <a:solidFill>
                      <a:srgbClr val="7030A0"/>
                    </a:solidFill>
                  </a:rPr>
                  <a:t>Target:</a:t>
                </a:r>
                <a14:m>
                  <m:oMath xmlns:m="http://schemas.openxmlformats.org/officeDocument/2006/math">
                    <m:r>
                      <a:rPr lang="fr-FR" sz="2400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fr-FR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𝒙𝑹𝑴𝑺</m:t>
                        </m:r>
                      </m:sub>
                    </m:sSub>
                    <m:r>
                      <a:rPr lang="fr-FR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fr-FR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fr-FR" sz="2400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71</m:t>
                    </m:r>
                    <m:r>
                      <m:rPr>
                        <m:nor/>
                      </m:rPr>
                      <a:rPr lang="fr-FR" sz="2400" b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nm</m:t>
                    </m:r>
                    <m:r>
                      <a:rPr lang="fr-FR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𝒚𝑹𝑴𝑺</m:t>
                        </m:r>
                      </m:sub>
                    </m:sSub>
                    <m:r>
                      <a:rPr lang="fr-FR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fr-FR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fr-FR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sz="2400" b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pm</m:t>
                    </m:r>
                    <m:r>
                      <a:rPr lang="fr-FR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𝜟</m:t>
                        </m:r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fr-FR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𝟎𝟗</m:t>
                        </m:r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1256" y="5483308"/>
                <a:ext cx="9676088" cy="932435"/>
              </a:xfrm>
              <a:prstGeom prst="rect">
                <a:avLst/>
              </a:prstGeom>
              <a:blipFill>
                <a:blip r:embed="rId3"/>
                <a:stretch>
                  <a:fillRect l="-1008" t="-3922" b="-98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988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95E45C-96CD-4B8B-A608-7C5E76B37C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6C4233-EA21-4292-B391-09F7550CF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4B0D5B4-4CC6-4497-9BFB-91C4C64EBEC9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FCC-2011110002-BLEED_FCC_PresentationTemplate_16x9_onscreen (1)</Template>
  <TotalTime>41012</TotalTime>
  <Words>3844</Words>
  <Application>Microsoft Office PowerPoint</Application>
  <PresentationFormat>Grand écran</PresentationFormat>
  <Paragraphs>515</Paragraphs>
  <Slides>35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35</vt:i4>
      </vt:variant>
    </vt:vector>
  </HeadingPairs>
  <TitlesOfParts>
    <vt:vector size="45" baseType="lpstr">
      <vt:lpstr>Arial</vt:lpstr>
      <vt:lpstr>Calibri</vt:lpstr>
      <vt:lpstr>Cambria Math</vt:lpstr>
      <vt:lpstr>inherit</vt:lpstr>
      <vt:lpstr>MathJax_Math-italic</vt:lpstr>
      <vt:lpstr>Roboto</vt:lpstr>
      <vt:lpstr>Wingdings</vt:lpstr>
      <vt:lpstr>Wingdings 3</vt:lpstr>
      <vt:lpstr>Titleslides, Conclusion</vt:lpstr>
      <vt:lpstr>Content Slides - Deep Blue</vt:lpstr>
      <vt:lpstr>Booster capabilities including for light source applications</vt:lpstr>
      <vt:lpstr>Major changes since FCC week 2023</vt:lpstr>
      <vt:lpstr>Layout status October 2024</vt:lpstr>
      <vt:lpstr>Baseline optics: V24.1_FODO</vt:lpstr>
      <vt:lpstr>Baseline optics: V24.1_FODO</vt:lpstr>
      <vt:lpstr>Dynamic aperture and  momentum acceptance</vt:lpstr>
      <vt:lpstr>Layout and constraints</vt:lpstr>
      <vt:lpstr>Optics design – positron V24_FODO</vt:lpstr>
      <vt:lpstr>Emittance evolution</vt:lpstr>
      <vt:lpstr>Emittance evolution  Baseline (no accumulation)</vt:lpstr>
      <vt:lpstr>Emittance evolution  Wiggler: I2 0.59 mm-1  2.43 mm-1 @20  GeV</vt:lpstr>
      <vt:lpstr>Emittance evolution summary</vt:lpstr>
      <vt:lpstr>Correction strategy </vt:lpstr>
      <vt:lpstr>Residual orbit</vt:lpstr>
      <vt:lpstr>Tuning summary</vt:lpstr>
      <vt:lpstr>Collective effects Bunch population scan @ injection energy </vt:lpstr>
      <vt:lpstr>Possibility to use the booster as a light source</vt:lpstr>
      <vt:lpstr>Possibility to use the booster as a light source</vt:lpstr>
      <vt:lpstr>Emittance dynamics U0 x 30</vt:lpstr>
      <vt:lpstr>Emittance dynamics U0 x 94</vt:lpstr>
      <vt:lpstr>Conclusions and perspectives (1)</vt:lpstr>
      <vt:lpstr>Conclusions and perspectives (2)</vt:lpstr>
      <vt:lpstr>Thank you for your attention</vt:lpstr>
      <vt:lpstr>Parameter summary (1): layout + filling</vt:lpstr>
      <vt:lpstr>Parameter summary (2): ramp + beam-pipe</vt:lpstr>
      <vt:lpstr>Parameter summary (3): optics</vt:lpstr>
      <vt:lpstr>Parameter summary (4): RF</vt:lpstr>
      <vt:lpstr>Corrector strength</vt:lpstr>
      <vt:lpstr>Transparency + dispersion suppressor</vt:lpstr>
      <vt:lpstr>HFD</vt:lpstr>
      <vt:lpstr>HFD</vt:lpstr>
      <vt:lpstr>Emittance evolution  Baseline (accumulation of 2.8 s)</vt:lpstr>
      <vt:lpstr>Booster parameter table (V24_FODO)</vt:lpstr>
      <vt:lpstr>Booster parameter table (V24_FODO)</vt:lpstr>
      <vt:lpstr>Booster parameter table (V24_FODO)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DALENA Barbara</dc:creator>
  <cp:lastModifiedBy>CHANCE Antoine</cp:lastModifiedBy>
  <cp:revision>1824</cp:revision>
  <cp:lastPrinted>2018-12-05T09:44:31Z</cp:lastPrinted>
  <dcterms:created xsi:type="dcterms:W3CDTF">2020-12-11T09:01:53Z</dcterms:created>
  <dcterms:modified xsi:type="dcterms:W3CDTF">2024-11-28T07:42:46Z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