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theme/theme7.xml" ContentType="application/vnd.openxmlformats-officedocument.theme+xml"/>
  <Override PartName="/ppt/slideLayouts/slideLayout11.xml" ContentType="application/vnd.openxmlformats-officedocument.presentationml.slideLayout+xml"/>
  <Override PartName="/ppt/theme/theme8.xml" ContentType="application/vnd.openxmlformats-officedocument.theme+xml"/>
  <Override PartName="/ppt/slideLayouts/slideLayout12.xml" ContentType="application/vnd.openxmlformats-officedocument.presentationml.slideLayout+xml"/>
  <Override PartName="/ppt/theme/theme9.xml" ContentType="application/vnd.openxmlformats-officedocument.theme+xml"/>
  <Override PartName="/ppt/slideLayouts/slideLayout13.xml" ContentType="application/vnd.openxmlformats-officedocument.presentationml.slideLayout+xml"/>
  <Override PartName="/ppt/theme/theme10.xml" ContentType="application/vnd.openxmlformats-officedocument.theme+xml"/>
  <Override PartName="/ppt/slideLayouts/slideLayout14.xml" ContentType="application/vnd.openxmlformats-officedocument.presentationml.slideLayout+xml"/>
  <Override PartName="/ppt/theme/theme11.xml" ContentType="application/vnd.openxmlformats-officedocument.theme+xml"/>
  <Override PartName="/ppt/slideLayouts/slideLayout15.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4" r:id="rId8"/>
    <p:sldMasterId id="2147483666" r:id="rId9"/>
    <p:sldMasterId id="2147483668" r:id="rId10"/>
    <p:sldMasterId id="2147483670" r:id="rId11"/>
    <p:sldMasterId id="2147483672" r:id="rId12"/>
  </p:sldMasterIdLst>
  <p:notesMasterIdLst>
    <p:notesMasterId r:id="rId24"/>
  </p:notesMasterIdLst>
  <p:sldIdLst>
    <p:sldId id="256" r:id="rId13"/>
    <p:sldId id="257" r:id="rId14"/>
    <p:sldId id="258" r:id="rId15"/>
    <p:sldId id="509" r:id="rId16"/>
    <p:sldId id="499" r:id="rId17"/>
    <p:sldId id="261" r:id="rId18"/>
    <p:sldId id="262" r:id="rId19"/>
    <p:sldId id="263" r:id="rId20"/>
    <p:sldId id="513" r:id="rId21"/>
    <p:sldId id="265" r:id="rId22"/>
    <p:sldId id="266" r:id="rId23"/>
  </p:sldIdLst>
  <p:sldSz cx="12192000" cy="6858000"/>
  <p:notesSz cx="69977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6B0494-947F-448B-B78F-DB555ADA7E9E}" v="64" dt="2024-11-28T07:01:36.7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120" y="2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men Apyan" userId="fc0f9992a20f5551" providerId="LiveId" clId="{F36B0494-947F-448B-B78F-DB555ADA7E9E}"/>
    <pc:docChg chg="undo custSel delSld modSld delMainMaster">
      <pc:chgData name="Armen Apyan" userId="fc0f9992a20f5551" providerId="LiveId" clId="{F36B0494-947F-448B-B78F-DB555ADA7E9E}" dt="2024-11-28T07:03:22.212" v="492" actId="20577"/>
      <pc:docMkLst>
        <pc:docMk/>
      </pc:docMkLst>
      <pc:sldChg chg="addSp delSp modSp mod">
        <pc:chgData name="Armen Apyan" userId="fc0f9992a20f5551" providerId="LiveId" clId="{F36B0494-947F-448B-B78F-DB555ADA7E9E}" dt="2024-11-28T06:42:10.187" v="295" actId="14100"/>
        <pc:sldMkLst>
          <pc:docMk/>
          <pc:sldMk cId="0" sldId="258"/>
        </pc:sldMkLst>
        <pc:spChg chg="add del mod">
          <ac:chgData name="Armen Apyan" userId="fc0f9992a20f5551" providerId="LiveId" clId="{F36B0494-947F-448B-B78F-DB555ADA7E9E}" dt="2024-11-28T06:42:10.187" v="295" actId="14100"/>
          <ac:spMkLst>
            <pc:docMk/>
            <pc:sldMk cId="0" sldId="258"/>
            <ac:spMk id="7" creationId="{0D592AA3-637E-1C69-6C03-BB54C297EA5D}"/>
          </ac:spMkLst>
        </pc:spChg>
        <pc:spChg chg="add mod">
          <ac:chgData name="Armen Apyan" userId="fc0f9992a20f5551" providerId="LiveId" clId="{F36B0494-947F-448B-B78F-DB555ADA7E9E}" dt="2024-11-28T06:29:48.666" v="239" actId="255"/>
          <ac:spMkLst>
            <pc:docMk/>
            <pc:sldMk cId="0" sldId="258"/>
            <ac:spMk id="9" creationId="{F9158BCE-4BCF-5EAE-73AA-4A15553B403D}"/>
          </ac:spMkLst>
        </pc:spChg>
        <pc:spChg chg="mod">
          <ac:chgData name="Armen Apyan" userId="fc0f9992a20f5551" providerId="LiveId" clId="{F36B0494-947F-448B-B78F-DB555ADA7E9E}" dt="2024-11-28T06:30:42.683" v="247" actId="1076"/>
          <ac:spMkLst>
            <pc:docMk/>
            <pc:sldMk cId="0" sldId="258"/>
            <ac:spMk id="111" creationId="{00000000-0000-0000-0000-000000000000}"/>
          </ac:spMkLst>
        </pc:spChg>
        <pc:spChg chg="mod topLvl">
          <ac:chgData name="Armen Apyan" userId="fc0f9992a20f5551" providerId="LiveId" clId="{F36B0494-947F-448B-B78F-DB555ADA7E9E}" dt="2024-11-28T06:41:53.707" v="294" actId="1076"/>
          <ac:spMkLst>
            <pc:docMk/>
            <pc:sldMk cId="0" sldId="258"/>
            <ac:spMk id="112" creationId="{00000000-0000-0000-0000-000000000000}"/>
          </ac:spMkLst>
        </pc:spChg>
        <pc:spChg chg="mod">
          <ac:chgData name="Armen Apyan" userId="fc0f9992a20f5551" providerId="LiveId" clId="{F36B0494-947F-448B-B78F-DB555ADA7E9E}" dt="2024-11-28T06:41:44.873" v="293" actId="165"/>
          <ac:spMkLst>
            <pc:docMk/>
            <pc:sldMk cId="0" sldId="258"/>
            <ac:spMk id="113" creationId="{00000000-0000-0000-0000-000000000000}"/>
          </ac:spMkLst>
        </pc:spChg>
        <pc:spChg chg="mod">
          <ac:chgData name="Armen Apyan" userId="fc0f9992a20f5551" providerId="LiveId" clId="{F36B0494-947F-448B-B78F-DB555ADA7E9E}" dt="2024-11-28T06:27:27.810" v="215" actId="1076"/>
          <ac:spMkLst>
            <pc:docMk/>
            <pc:sldMk cId="0" sldId="258"/>
            <ac:spMk id="114" creationId="{00000000-0000-0000-0000-000000000000}"/>
          </ac:spMkLst>
        </pc:spChg>
        <pc:spChg chg="mod">
          <ac:chgData name="Armen Apyan" userId="fc0f9992a20f5551" providerId="LiveId" clId="{F36B0494-947F-448B-B78F-DB555ADA7E9E}" dt="2024-11-28T06:41:44.873" v="293" actId="165"/>
          <ac:spMkLst>
            <pc:docMk/>
            <pc:sldMk cId="0" sldId="258"/>
            <ac:spMk id="115" creationId="{00000000-0000-0000-0000-000000000000}"/>
          </ac:spMkLst>
        </pc:spChg>
        <pc:spChg chg="mod">
          <ac:chgData name="Armen Apyan" userId="fc0f9992a20f5551" providerId="LiveId" clId="{F36B0494-947F-448B-B78F-DB555ADA7E9E}" dt="2024-11-28T06:41:44.873" v="293" actId="165"/>
          <ac:spMkLst>
            <pc:docMk/>
            <pc:sldMk cId="0" sldId="258"/>
            <ac:spMk id="116" creationId="{00000000-0000-0000-0000-000000000000}"/>
          </ac:spMkLst>
        </pc:spChg>
        <pc:spChg chg="del">
          <ac:chgData name="Armen Apyan" userId="fc0f9992a20f5551" providerId="LiveId" clId="{F36B0494-947F-448B-B78F-DB555ADA7E9E}" dt="2024-11-28T06:20:51.483" v="69" actId="21"/>
          <ac:spMkLst>
            <pc:docMk/>
            <pc:sldMk cId="0" sldId="258"/>
            <ac:spMk id="118" creationId="{00000000-0000-0000-0000-000000000000}"/>
          </ac:spMkLst>
        </pc:spChg>
        <pc:spChg chg="add del mod">
          <ac:chgData name="Armen Apyan" userId="fc0f9992a20f5551" providerId="LiveId" clId="{F36B0494-947F-448B-B78F-DB555ADA7E9E}" dt="2024-11-28T06:14:05.780" v="12" actId="33423"/>
          <ac:spMkLst>
            <pc:docMk/>
            <pc:sldMk cId="0" sldId="258"/>
            <ac:spMk id="119" creationId="{00000000-0000-0000-0000-000000000000}"/>
          </ac:spMkLst>
        </pc:spChg>
        <pc:grpChg chg="add mod topLvl">
          <ac:chgData name="Armen Apyan" userId="fc0f9992a20f5551" providerId="LiveId" clId="{F36B0494-947F-448B-B78F-DB555ADA7E9E}" dt="2024-11-28T06:41:44.873" v="293" actId="165"/>
          <ac:grpSpMkLst>
            <pc:docMk/>
            <pc:sldMk cId="0" sldId="258"/>
            <ac:grpSpMk id="10" creationId="{B8D6CA2D-6BE8-50A5-B956-DFE5DD4F0428}"/>
          </ac:grpSpMkLst>
        </pc:grpChg>
        <pc:grpChg chg="add del mod">
          <ac:chgData name="Armen Apyan" userId="fc0f9992a20f5551" providerId="LiveId" clId="{F36B0494-947F-448B-B78F-DB555ADA7E9E}" dt="2024-11-28T06:41:44.873" v="293" actId="165"/>
          <ac:grpSpMkLst>
            <pc:docMk/>
            <pc:sldMk cId="0" sldId="258"/>
            <ac:grpSpMk id="11" creationId="{D26A132F-2A4C-579C-D2F9-6DB3F912D05C}"/>
          </ac:grpSpMkLst>
        </pc:grpChg>
        <pc:grpChg chg="add mod">
          <ac:chgData name="Armen Apyan" userId="fc0f9992a20f5551" providerId="LiveId" clId="{F36B0494-947F-448B-B78F-DB555ADA7E9E}" dt="2024-11-28T06:30:20.266" v="243" actId="164"/>
          <ac:grpSpMkLst>
            <pc:docMk/>
            <pc:sldMk cId="0" sldId="258"/>
            <ac:grpSpMk id="13" creationId="{CAC1274B-29DE-B30E-4F71-CF65767DAA82}"/>
          </ac:grpSpMkLst>
        </pc:grpChg>
        <pc:graphicFrameChg chg="add mod">
          <ac:chgData name="Armen Apyan" userId="fc0f9992a20f5551" providerId="LiveId" clId="{F36B0494-947F-448B-B78F-DB555ADA7E9E}" dt="2024-11-28T06:30:20.266" v="243" actId="164"/>
          <ac:graphicFrameMkLst>
            <pc:docMk/>
            <pc:sldMk cId="0" sldId="258"/>
            <ac:graphicFrameMk id="12" creationId="{71477D82-88FE-210A-3882-11297AC494D6}"/>
          </ac:graphicFrameMkLst>
        </pc:graphicFrameChg>
        <pc:graphicFrameChg chg="add del mod replId">
          <ac:chgData name="Armen Apyan" userId="fc0f9992a20f5551" providerId="LiveId" clId="{F36B0494-947F-448B-B78F-DB555ADA7E9E}" dt="2024-11-28T06:14:15.198" v="13" actId="21"/>
          <ac:graphicFrameMkLst>
            <pc:docMk/>
            <pc:sldMk cId="0" sldId="258"/>
            <ac:graphicFrameMk id="119" creationId="{00000000-0000-0000-0000-000000000000}"/>
          </ac:graphicFrameMkLst>
        </pc:graphicFrameChg>
        <pc:graphicFrameChg chg="del">
          <ac:chgData name="Armen Apyan" userId="fc0f9992a20f5551" providerId="LiveId" clId="{F36B0494-947F-448B-B78F-DB555ADA7E9E}" dt="2024-11-28T06:20:54.267" v="70" actId="21"/>
          <ac:graphicFrameMkLst>
            <pc:docMk/>
            <pc:sldMk cId="0" sldId="258"/>
            <ac:graphicFrameMk id="121" creationId="{00000000-0000-0000-0000-000000000000}"/>
          </ac:graphicFrameMkLst>
        </pc:graphicFrameChg>
        <pc:picChg chg="mod">
          <ac:chgData name="Armen Apyan" userId="fc0f9992a20f5551" providerId="LiveId" clId="{F36B0494-947F-448B-B78F-DB555ADA7E9E}" dt="2024-11-28T06:41:44.873" v="293" actId="165"/>
          <ac:picMkLst>
            <pc:docMk/>
            <pc:sldMk cId="0" sldId="258"/>
            <ac:picMk id="108" creationId="{00000000-0000-0000-0000-000000000000}"/>
          </ac:picMkLst>
        </pc:picChg>
        <pc:picChg chg="mod">
          <ac:chgData name="Armen Apyan" userId="fc0f9992a20f5551" providerId="LiveId" clId="{F36B0494-947F-448B-B78F-DB555ADA7E9E}" dt="2024-11-28T06:30:20.266" v="243" actId="164"/>
          <ac:picMkLst>
            <pc:docMk/>
            <pc:sldMk cId="0" sldId="258"/>
            <ac:picMk id="109" creationId="{00000000-0000-0000-0000-000000000000}"/>
          </ac:picMkLst>
        </pc:picChg>
      </pc:sldChg>
      <pc:sldChg chg="modSp del mod">
        <pc:chgData name="Armen Apyan" userId="fc0f9992a20f5551" providerId="LiveId" clId="{F36B0494-947F-448B-B78F-DB555ADA7E9E}" dt="2024-11-28T06:59:57.344" v="488" actId="2696"/>
        <pc:sldMkLst>
          <pc:docMk/>
          <pc:sldMk cId="0" sldId="259"/>
        </pc:sldMkLst>
        <pc:spChg chg="mod">
          <ac:chgData name="Armen Apyan" userId="fc0f9992a20f5551" providerId="LiveId" clId="{F36B0494-947F-448B-B78F-DB555ADA7E9E}" dt="2024-11-28T06:59:42.389" v="487" actId="20577"/>
          <ac:spMkLst>
            <pc:docMk/>
            <pc:sldMk cId="0" sldId="259"/>
            <ac:spMk id="129" creationId="{00000000-0000-0000-0000-000000000000}"/>
          </ac:spMkLst>
        </pc:spChg>
      </pc:sldChg>
      <pc:sldChg chg="modSp del mod">
        <pc:chgData name="Armen Apyan" userId="fc0f9992a20f5551" providerId="LiveId" clId="{F36B0494-947F-448B-B78F-DB555ADA7E9E}" dt="2024-11-28T07:00:25.729" v="489" actId="2696"/>
        <pc:sldMkLst>
          <pc:docMk/>
          <pc:sldMk cId="0" sldId="260"/>
        </pc:sldMkLst>
        <pc:spChg chg="mod">
          <ac:chgData name="Armen Apyan" userId="fc0f9992a20f5551" providerId="LiveId" clId="{F36B0494-947F-448B-B78F-DB555ADA7E9E}" dt="2024-11-28T06:49:12.496" v="361" actId="20577"/>
          <ac:spMkLst>
            <pc:docMk/>
            <pc:sldMk cId="0" sldId="260"/>
            <ac:spMk id="138" creationId="{00000000-0000-0000-0000-000000000000}"/>
          </ac:spMkLst>
        </pc:spChg>
      </pc:sldChg>
      <pc:sldChg chg="addSp modSp mod">
        <pc:chgData name="Armen Apyan" userId="fc0f9992a20f5551" providerId="LiveId" clId="{F36B0494-947F-448B-B78F-DB555ADA7E9E}" dt="2024-11-28T06:53:49.759" v="451" actId="20577"/>
        <pc:sldMkLst>
          <pc:docMk/>
          <pc:sldMk cId="0" sldId="261"/>
        </pc:sldMkLst>
        <pc:spChg chg="add mod">
          <ac:chgData name="Armen Apyan" userId="fc0f9992a20f5551" providerId="LiveId" clId="{F36B0494-947F-448B-B78F-DB555ADA7E9E}" dt="2024-11-28T06:53:49.759" v="451" actId="20577"/>
          <ac:spMkLst>
            <pc:docMk/>
            <pc:sldMk cId="0" sldId="261"/>
            <ac:spMk id="2" creationId="{2927C8A8-9590-3D97-9C50-98978CE7B2ED}"/>
          </ac:spMkLst>
        </pc:spChg>
      </pc:sldChg>
      <pc:sldChg chg="modSp mod">
        <pc:chgData name="Armen Apyan" userId="fc0f9992a20f5551" providerId="LiveId" clId="{F36B0494-947F-448B-B78F-DB555ADA7E9E}" dt="2024-11-28T06:57:39.771" v="480" actId="20577"/>
        <pc:sldMkLst>
          <pc:docMk/>
          <pc:sldMk cId="0" sldId="263"/>
        </pc:sldMkLst>
        <pc:spChg chg="mod">
          <ac:chgData name="Armen Apyan" userId="fc0f9992a20f5551" providerId="LiveId" clId="{F36B0494-947F-448B-B78F-DB555ADA7E9E}" dt="2024-11-28T06:57:39.771" v="480" actId="20577"/>
          <ac:spMkLst>
            <pc:docMk/>
            <pc:sldMk cId="0" sldId="263"/>
            <ac:spMk id="164" creationId="{00000000-0000-0000-0000-000000000000}"/>
          </ac:spMkLst>
        </pc:spChg>
        <pc:spChg chg="mod">
          <ac:chgData name="Armen Apyan" userId="fc0f9992a20f5551" providerId="LiveId" clId="{F36B0494-947F-448B-B78F-DB555ADA7E9E}" dt="2024-11-28T06:56:45.697" v="465" actId="20577"/>
          <ac:spMkLst>
            <pc:docMk/>
            <pc:sldMk cId="0" sldId="263"/>
            <ac:spMk id="165" creationId="{00000000-0000-0000-0000-000000000000}"/>
          </ac:spMkLst>
        </pc:spChg>
      </pc:sldChg>
      <pc:sldChg chg="del">
        <pc:chgData name="Armen Apyan" userId="fc0f9992a20f5551" providerId="LiveId" clId="{F36B0494-947F-448B-B78F-DB555ADA7E9E}" dt="2024-11-28T07:01:41.052" v="490" actId="2696"/>
        <pc:sldMkLst>
          <pc:docMk/>
          <pc:sldMk cId="0" sldId="264"/>
        </pc:sldMkLst>
      </pc:sldChg>
      <pc:sldChg chg="modSp mod">
        <pc:chgData name="Armen Apyan" userId="fc0f9992a20f5551" providerId="LiveId" clId="{F36B0494-947F-448B-B78F-DB555ADA7E9E}" dt="2024-11-28T07:03:22.212" v="492" actId="20577"/>
        <pc:sldMkLst>
          <pc:docMk/>
          <pc:sldMk cId="0" sldId="266"/>
        </pc:sldMkLst>
        <pc:spChg chg="mod">
          <ac:chgData name="Armen Apyan" userId="fc0f9992a20f5551" providerId="LiveId" clId="{F36B0494-947F-448B-B78F-DB555ADA7E9E}" dt="2024-11-28T07:03:22.212" v="492" actId="20577"/>
          <ac:spMkLst>
            <pc:docMk/>
            <pc:sldMk cId="0" sldId="266"/>
            <ac:spMk id="179" creationId="{00000000-0000-0000-0000-000000000000}"/>
          </ac:spMkLst>
        </pc:spChg>
      </pc:sldChg>
      <pc:sldMasterChg chg="del delSldLayout">
        <pc:chgData name="Armen Apyan" userId="fc0f9992a20f5551" providerId="LiveId" clId="{F36B0494-947F-448B-B78F-DB555ADA7E9E}" dt="2024-11-28T06:59:57.344" v="488" actId="2696"/>
        <pc:sldMasterMkLst>
          <pc:docMk/>
          <pc:sldMasterMk cId="0" sldId="2147483662"/>
        </pc:sldMasterMkLst>
        <pc:sldLayoutChg chg="del">
          <pc:chgData name="Armen Apyan" userId="fc0f9992a20f5551" providerId="LiveId" clId="{F36B0494-947F-448B-B78F-DB555ADA7E9E}" dt="2024-11-28T06:59:57.344" v="488" actId="2696"/>
          <pc:sldLayoutMkLst>
            <pc:docMk/>
            <pc:sldMasterMk cId="0" sldId="2147483662"/>
            <pc:sldLayoutMk cId="0" sldId="214748366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8" name="PlaceHolder 1"/>
          <p:cNvSpPr>
            <a:spLocks noGrp="1" noRot="1" noChangeAspect="1"/>
          </p:cNvSpPr>
          <p:nvPr>
            <p:ph type="sldImg"/>
          </p:nvPr>
        </p:nvSpPr>
        <p:spPr>
          <a:xfrm>
            <a:off x="533520" y="764280"/>
            <a:ext cx="6704640" cy="3771360"/>
          </a:xfrm>
          <a:prstGeom prst="rect">
            <a:avLst/>
          </a:prstGeom>
          <a:noFill/>
          <a:ln w="0">
            <a:noFill/>
          </a:ln>
        </p:spPr>
        <p:txBody>
          <a:bodyPr lIns="0" tIns="0" rIns="0" bIns="0" anchor="ctr">
            <a:noAutofit/>
          </a:bodyPr>
          <a:lstStyle/>
          <a:p>
            <a:pPr algn="ctr"/>
            <a:r>
              <a:rPr lang="en-US" sz="3600" b="0" strike="noStrike" spc="-1">
                <a:solidFill>
                  <a:schemeClr val="dk2"/>
                </a:solidFill>
                <a:latin typeface="Arial"/>
              </a:rPr>
              <a:t>Click to move the slide</a:t>
            </a:r>
          </a:p>
        </p:txBody>
      </p:sp>
      <p:sp>
        <p:nvSpPr>
          <p:cNvPr id="89" name="PlaceHolder 2"/>
          <p:cNvSpPr>
            <a:spLocks noGrp="1"/>
          </p:cNvSpPr>
          <p:nvPr>
            <p:ph type="body"/>
          </p:nvPr>
        </p:nvSpPr>
        <p:spPr>
          <a:xfrm>
            <a:off x="777240" y="4777560"/>
            <a:ext cx="6217560" cy="4525920"/>
          </a:xfrm>
          <a:prstGeom prst="rect">
            <a:avLst/>
          </a:prstGeom>
          <a:noFill/>
          <a:ln w="0">
            <a:noFill/>
          </a:ln>
        </p:spPr>
        <p:txBody>
          <a:bodyPr lIns="0" tIns="0" rIns="0" bIns="0" anchor="t">
            <a:noAutofit/>
          </a:bodyPr>
          <a:lstStyle/>
          <a:p>
            <a:pPr marL="216000" indent="-216000">
              <a:buNone/>
            </a:pPr>
            <a:r>
              <a:rPr lang="en-US" sz="2000" b="0" strike="noStrike" spc="-1">
                <a:solidFill>
                  <a:srgbClr val="000000"/>
                </a:solidFill>
                <a:latin typeface="Arial"/>
              </a:rPr>
              <a:t>Click to edit the notes format</a:t>
            </a:r>
          </a:p>
        </p:txBody>
      </p:sp>
      <p:sp>
        <p:nvSpPr>
          <p:cNvPr id="90" name="PlaceHolder 3"/>
          <p:cNvSpPr>
            <a:spLocks noGrp="1"/>
          </p:cNvSpPr>
          <p:nvPr>
            <p:ph type="hdr"/>
          </p:nvPr>
        </p:nvSpPr>
        <p:spPr>
          <a:xfrm>
            <a:off x="0" y="0"/>
            <a:ext cx="3372840" cy="502560"/>
          </a:xfrm>
          <a:prstGeom prst="rect">
            <a:avLst/>
          </a:prstGeom>
          <a:noFill/>
          <a:ln w="0">
            <a:noFill/>
          </a:ln>
        </p:spPr>
        <p:txBody>
          <a:bodyPr lIns="0" tIns="0" rIns="0" bIns="0" anchor="t">
            <a:noAutofit/>
          </a:bodyPr>
          <a:lstStyle/>
          <a:p>
            <a:pPr indent="0">
              <a:buNone/>
            </a:pPr>
            <a:r>
              <a:rPr lang="en-US" sz="1400" b="0" strike="noStrike" spc="-1">
                <a:solidFill>
                  <a:srgbClr val="000000"/>
                </a:solidFill>
                <a:latin typeface="Times New Roman"/>
              </a:rPr>
              <a:t>&lt;header&gt;</a:t>
            </a:r>
          </a:p>
        </p:txBody>
      </p:sp>
      <p:sp>
        <p:nvSpPr>
          <p:cNvPr id="91" name="PlaceHolder 4"/>
          <p:cNvSpPr>
            <a:spLocks noGrp="1"/>
          </p:cNvSpPr>
          <p:nvPr>
            <p:ph type="dt" idx="40"/>
          </p:nvPr>
        </p:nvSpPr>
        <p:spPr>
          <a:xfrm>
            <a:off x="4399200" y="0"/>
            <a:ext cx="3372840" cy="502560"/>
          </a:xfrm>
          <a:prstGeom prst="rect">
            <a:avLst/>
          </a:prstGeom>
          <a:noFill/>
          <a:ln w="0">
            <a:noFill/>
          </a:ln>
        </p:spPr>
        <p:txBody>
          <a:bodyPr lIns="0" tIns="0" rIns="0" bIns="0" anchor="t">
            <a:noAutofit/>
          </a:bodyPr>
          <a:lstStyle>
            <a:lvl1pPr indent="0" algn="r">
              <a:buNone/>
              <a:defRPr lang="en-US" sz="1400" b="0" strike="noStrike" spc="-1">
                <a:solidFill>
                  <a:srgbClr val="000000"/>
                </a:solidFill>
                <a:latin typeface="Times New Roman"/>
              </a:defRPr>
            </a:lvl1pPr>
          </a:lstStyle>
          <a:p>
            <a:pPr indent="0" algn="r">
              <a:buNone/>
            </a:pPr>
            <a:r>
              <a:rPr lang="en-US" sz="1400" b="0" strike="noStrike" spc="-1">
                <a:solidFill>
                  <a:srgbClr val="000000"/>
                </a:solidFill>
                <a:latin typeface="Times New Roman"/>
              </a:rPr>
              <a:t>&lt;date/time&gt;</a:t>
            </a:r>
          </a:p>
        </p:txBody>
      </p:sp>
      <p:sp>
        <p:nvSpPr>
          <p:cNvPr id="92" name="PlaceHolder 5"/>
          <p:cNvSpPr>
            <a:spLocks noGrp="1"/>
          </p:cNvSpPr>
          <p:nvPr>
            <p:ph type="ftr" idx="41"/>
          </p:nvPr>
        </p:nvSpPr>
        <p:spPr>
          <a:xfrm>
            <a:off x="0" y="9555480"/>
            <a:ext cx="3372840" cy="502560"/>
          </a:xfrm>
          <a:prstGeom prst="rect">
            <a:avLst/>
          </a:prstGeom>
          <a:noFill/>
          <a:ln w="0">
            <a:noFill/>
          </a:ln>
        </p:spPr>
        <p:txBody>
          <a:bodyPr lIns="0" tIns="0" rIns="0" bIns="0" anchor="b">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&lt;footer&gt;</a:t>
            </a:r>
          </a:p>
        </p:txBody>
      </p:sp>
      <p:sp>
        <p:nvSpPr>
          <p:cNvPr id="93" name="PlaceHolder 6"/>
          <p:cNvSpPr>
            <a:spLocks noGrp="1"/>
          </p:cNvSpPr>
          <p:nvPr>
            <p:ph type="sldNum" idx="42"/>
          </p:nvPr>
        </p:nvSpPr>
        <p:spPr>
          <a:xfrm>
            <a:off x="4399200" y="9555480"/>
            <a:ext cx="3372840" cy="502560"/>
          </a:xfrm>
          <a:prstGeom prst="rect">
            <a:avLst/>
          </a:prstGeom>
          <a:noFill/>
          <a:ln w="0">
            <a:noFill/>
          </a:ln>
        </p:spPr>
        <p:txBody>
          <a:bodyPr lIns="0" tIns="0" rIns="0" bIns="0" anchor="b">
            <a:noAutofit/>
          </a:bodyPr>
          <a:lstStyle>
            <a:lvl1pPr indent="0" algn="r">
              <a:buNone/>
              <a:defRPr lang="en-US" sz="1400" b="0" strike="noStrike" spc="-1">
                <a:solidFill>
                  <a:srgbClr val="000000"/>
                </a:solidFill>
                <a:latin typeface="Times New Roman"/>
              </a:defRPr>
            </a:lvl1pPr>
          </a:lstStyle>
          <a:p>
            <a:pPr indent="0" algn="r">
              <a:buNone/>
            </a:pPr>
            <a:fld id="{7D1B9600-7D4D-4644-A2B3-F29B8AFC07EA}" type="slidenum">
              <a:rPr lang="en-US" sz="1400" b="0" strike="noStrike" spc="-1">
                <a:solidFill>
                  <a:srgbClr val="000000"/>
                </a:solidFill>
                <a:latin typeface="Times New Roman"/>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PlaceHolder 1"/>
          <p:cNvSpPr>
            <a:spLocks noGrp="1"/>
          </p:cNvSpPr>
          <p:nvPr>
            <p:ph type="sldNum" idx="58"/>
          </p:nvPr>
        </p:nvSpPr>
        <p:spPr>
          <a:xfrm>
            <a:off x="3963960" y="8805960"/>
            <a:ext cx="3031920" cy="463320"/>
          </a:xfrm>
          <a:prstGeom prst="rect">
            <a:avLst/>
          </a:prstGeom>
          <a:noFill/>
          <a:ln w="0">
            <a:noFill/>
          </a:ln>
        </p:spPr>
        <p:txBody>
          <a:bodyPr lIns="92880" tIns="46440" rIns="92880" bIns="46440" numCol="1" spcCol="0" anchor="b">
            <a:noAutofit/>
          </a:bodyPr>
          <a:lstStyle>
            <a:lvl1pPr indent="0" algn="r" defTabSz="930240">
              <a:lnSpc>
                <a:spcPct val="100000"/>
              </a:lnSpc>
              <a:buNone/>
              <a:defRPr lang="en-US" sz="1200" b="0" strike="noStrike" spc="-1">
                <a:solidFill>
                  <a:schemeClr val="dk1"/>
                </a:solidFill>
                <a:latin typeface="Times New Roman"/>
              </a:defRPr>
            </a:lvl1pPr>
          </a:lstStyle>
          <a:p>
            <a:pPr indent="0" algn="r" defTabSz="930240">
              <a:lnSpc>
                <a:spcPct val="100000"/>
              </a:lnSpc>
              <a:buNone/>
            </a:pPr>
            <a:fld id="{A7B26E1D-1138-4FAA-A018-ED7ACA09A619}" type="slidenum">
              <a:rPr lang="en-US" sz="1200" b="0" strike="noStrike" spc="-1">
                <a:solidFill>
                  <a:schemeClr val="dk1"/>
                </a:solidFill>
                <a:latin typeface="Times New Roman"/>
              </a:rPr>
              <a:t>1</a:t>
            </a:fld>
            <a:endParaRPr lang="en-US" sz="1200" b="0" strike="noStrike" spc="-1">
              <a:solidFill>
                <a:srgbClr val="000000"/>
              </a:solidFill>
              <a:latin typeface="Times New Roman"/>
            </a:endParaRPr>
          </a:p>
        </p:txBody>
      </p:sp>
      <p:sp>
        <p:nvSpPr>
          <p:cNvPr id="182" name="PlaceHolder 2"/>
          <p:cNvSpPr>
            <a:spLocks noGrp="1" noRot="1" noChangeAspect="1"/>
          </p:cNvSpPr>
          <p:nvPr>
            <p:ph type="sldImg"/>
          </p:nvPr>
        </p:nvSpPr>
        <p:spPr>
          <a:xfrm>
            <a:off x="409575" y="695325"/>
            <a:ext cx="6178550" cy="3476625"/>
          </a:xfrm>
          <a:prstGeom prst="rect">
            <a:avLst/>
          </a:prstGeom>
          <a:ln w="0">
            <a:noFill/>
          </a:ln>
        </p:spPr>
      </p:sp>
      <p:sp>
        <p:nvSpPr>
          <p:cNvPr id="183" name="PlaceHolder 3"/>
          <p:cNvSpPr>
            <a:spLocks noGrp="1"/>
          </p:cNvSpPr>
          <p:nvPr>
            <p:ph type="body"/>
          </p:nvPr>
        </p:nvSpPr>
        <p:spPr>
          <a:xfrm>
            <a:off x="700200" y="4403880"/>
            <a:ext cx="5597280" cy="4171680"/>
          </a:xfrm>
          <a:prstGeom prst="rect">
            <a:avLst/>
          </a:prstGeom>
          <a:noFill/>
          <a:ln w="0">
            <a:noFill/>
          </a:ln>
        </p:spPr>
        <p:txBody>
          <a:bodyPr lIns="92880" tIns="46440" rIns="92880" bIns="46440" numCol="1" spcCol="0" anchor="t">
            <a:noAutofit/>
          </a:bodyPr>
          <a:lstStyle/>
          <a:p>
            <a:pPr marL="216000" indent="-216000">
              <a:buNone/>
            </a:pPr>
            <a:endParaRPr lang="en-US" sz="1800" b="0" strike="noStrike" spc="-1">
              <a:solidFill>
                <a:srgbClr val="000000"/>
              </a:solidFill>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4680"/>
            <a:ext cx="10972440" cy="1142640"/>
          </a:xfrm>
          <a:prstGeom prst="rect">
            <a:avLst/>
          </a:prstGeom>
          <a:noFill/>
          <a:ln w="0">
            <a:noFill/>
          </a:ln>
        </p:spPr>
        <p:txBody>
          <a:bodyPr lIns="0" tIns="0" rIns="0" bIns="0" anchor="ctr">
            <a:noAutofit/>
          </a:bodyPr>
          <a:lstStyle/>
          <a:p>
            <a:pPr indent="0" algn="ctr">
              <a:buNone/>
            </a:pPr>
            <a:endParaRPr lang="en-US" sz="3600" b="0" strike="noStrike" spc="-1">
              <a:solidFill>
                <a:schemeClr val="dk2"/>
              </a:solidFill>
              <a:latin typeface="Arial"/>
            </a:endParaRPr>
          </a:p>
        </p:txBody>
      </p:sp>
      <p:sp>
        <p:nvSpPr>
          <p:cNvPr id="6" name="PlaceHolder 2"/>
          <p:cNvSpPr>
            <a:spLocks noGrp="1"/>
          </p:cNvSpPr>
          <p:nvPr>
            <p:ph type="subTitle"/>
          </p:nvPr>
        </p:nvSpPr>
        <p:spPr>
          <a:xfrm>
            <a:off x="609480" y="1600200"/>
            <a:ext cx="10972440" cy="452556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
        <p:nvSpPr>
          <p:cNvPr id="4" name="PlaceHolder 3"/>
          <p:cNvSpPr>
            <a:spLocks noGrp="1"/>
          </p:cNvSpPr>
          <p:nvPr>
            <p:ph type="ftr" idx="2"/>
          </p:nvPr>
        </p:nvSpPr>
        <p:spPr/>
        <p:txBody>
          <a:bodyPr/>
          <a:lstStyle/>
          <a:p>
            <a:r>
              <a:t>Footer</a:t>
            </a:r>
          </a:p>
        </p:txBody>
      </p:sp>
      <p:sp>
        <p:nvSpPr>
          <p:cNvPr id="2" name="PlaceHolder 4"/>
          <p:cNvSpPr>
            <a:spLocks noGrp="1"/>
          </p:cNvSpPr>
          <p:nvPr>
            <p:ph type="sldNum" idx="3"/>
          </p:nvPr>
        </p:nvSpPr>
        <p:spPr/>
        <p:txBody>
          <a:bodyPr/>
          <a:lstStyle/>
          <a:p>
            <a:fld id="{8B600576-79FD-47CE-A59E-65F83E9C86A3}" type="slidenum">
              <a:t>‹#›</a:t>
            </a:fld>
            <a:endParaRPr/>
          </a:p>
        </p:txBody>
      </p:sp>
      <p:sp>
        <p:nvSpPr>
          <p:cNvPr id="3" name="PlaceHolder 5"/>
          <p:cNvSpPr>
            <a:spLocks noGrp="1"/>
          </p:cNvSpPr>
          <p:nvPr>
            <p:ph type="dt" idx="1"/>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lstStyle/>
          <a:p>
            <a:r>
              <a:t>Footer</a:t>
            </a:r>
          </a:p>
        </p:txBody>
      </p:sp>
      <p:sp>
        <p:nvSpPr>
          <p:cNvPr id="3" name="PlaceHolder 2"/>
          <p:cNvSpPr>
            <a:spLocks noGrp="1"/>
          </p:cNvSpPr>
          <p:nvPr>
            <p:ph type="sldNum" idx="21"/>
          </p:nvPr>
        </p:nvSpPr>
        <p:spPr/>
        <p:txBody>
          <a:bodyPr/>
          <a:lstStyle/>
          <a:p>
            <a:fld id="{D8A17CD7-4A48-476B-B05A-F32D8D2CAE6D}" type="slidenum">
              <a:t>‹#›</a:t>
            </a:fld>
            <a:endParaRPr/>
          </a:p>
        </p:txBody>
      </p:sp>
      <p:sp>
        <p:nvSpPr>
          <p:cNvPr id="4" name="PlaceHolder 3"/>
          <p:cNvSpPr>
            <a:spLocks noGrp="1"/>
          </p:cNvSpPr>
          <p:nvPr>
            <p:ph type="dt" idx="19"/>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lstStyle/>
          <a:p>
            <a:r>
              <a:t>Footer</a:t>
            </a:r>
          </a:p>
        </p:txBody>
      </p:sp>
      <p:sp>
        <p:nvSpPr>
          <p:cNvPr id="3" name="PlaceHolder 2"/>
          <p:cNvSpPr>
            <a:spLocks noGrp="1"/>
          </p:cNvSpPr>
          <p:nvPr>
            <p:ph type="sldNum" idx="27"/>
          </p:nvPr>
        </p:nvSpPr>
        <p:spPr/>
        <p:txBody>
          <a:bodyPr/>
          <a:lstStyle/>
          <a:p>
            <a:fld id="{4BD1F302-A835-4210-A9AE-4AD3FBF60BFE}" type="slidenum">
              <a:t>‹#›</a:t>
            </a:fld>
            <a:endParaRPr/>
          </a:p>
        </p:txBody>
      </p:sp>
      <p:sp>
        <p:nvSpPr>
          <p:cNvPr id="4" name="PlaceHolder 3"/>
          <p:cNvSpPr>
            <a:spLocks noGrp="1"/>
          </p:cNvSpPr>
          <p:nvPr>
            <p:ph type="dt" idx="25"/>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4680"/>
            <a:ext cx="10972440" cy="1142640"/>
          </a:xfrm>
          <a:prstGeom prst="rect">
            <a:avLst/>
          </a:prstGeom>
          <a:noFill/>
          <a:ln w="0">
            <a:noFill/>
          </a:ln>
        </p:spPr>
        <p:txBody>
          <a:bodyPr lIns="0" tIns="0" rIns="0" bIns="0" anchor="ctr">
            <a:noAutofit/>
          </a:bodyPr>
          <a:lstStyle/>
          <a:p>
            <a:pPr indent="0" algn="ctr">
              <a:buNone/>
            </a:pPr>
            <a:endParaRPr lang="en-US" sz="3600" b="0" strike="noStrike" spc="-1">
              <a:solidFill>
                <a:schemeClr val="dk2"/>
              </a:solidFill>
              <a:latin typeface="Arial"/>
            </a:endParaRPr>
          </a:p>
        </p:txBody>
      </p:sp>
      <p:sp>
        <p:nvSpPr>
          <p:cNvPr id="3" name="PlaceHolder 2"/>
          <p:cNvSpPr>
            <a:spLocks noGrp="1"/>
          </p:cNvSpPr>
          <p:nvPr>
            <p:ph type="ftr" idx="29"/>
          </p:nvPr>
        </p:nvSpPr>
        <p:spPr/>
        <p:txBody>
          <a:bodyPr/>
          <a:lstStyle/>
          <a:p>
            <a:r>
              <a:t>Footer</a:t>
            </a:r>
          </a:p>
        </p:txBody>
      </p:sp>
      <p:sp>
        <p:nvSpPr>
          <p:cNvPr id="4" name="PlaceHolder 3"/>
          <p:cNvSpPr>
            <a:spLocks noGrp="1"/>
          </p:cNvSpPr>
          <p:nvPr>
            <p:ph type="sldNum" idx="30"/>
          </p:nvPr>
        </p:nvSpPr>
        <p:spPr/>
        <p:txBody>
          <a:bodyPr/>
          <a:lstStyle/>
          <a:p>
            <a:fld id="{C46E747B-E027-4D8E-B343-7BC0532B0269}" type="slidenum">
              <a:t>‹#›</a:t>
            </a:fld>
            <a:endParaRPr/>
          </a:p>
        </p:txBody>
      </p:sp>
      <p:sp>
        <p:nvSpPr>
          <p:cNvPr id="5" name="PlaceHolder 4"/>
          <p:cNvSpPr>
            <a:spLocks noGrp="1"/>
          </p:cNvSpPr>
          <p:nvPr>
            <p:ph type="dt" idx="28"/>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lstStyle/>
          <a:p>
            <a:r>
              <a:t>Footer</a:t>
            </a:r>
          </a:p>
        </p:txBody>
      </p:sp>
      <p:sp>
        <p:nvSpPr>
          <p:cNvPr id="3" name="PlaceHolder 2"/>
          <p:cNvSpPr>
            <a:spLocks noGrp="1"/>
          </p:cNvSpPr>
          <p:nvPr>
            <p:ph type="sldNum" idx="33"/>
          </p:nvPr>
        </p:nvSpPr>
        <p:spPr/>
        <p:txBody>
          <a:bodyPr/>
          <a:lstStyle/>
          <a:p>
            <a:fld id="{29F649D5-C9C6-4A0B-AEB8-F9AD67FE6DDF}" type="slidenum">
              <a:t>‹#›</a:t>
            </a:fld>
            <a:endParaRPr/>
          </a:p>
        </p:txBody>
      </p:sp>
      <p:sp>
        <p:nvSpPr>
          <p:cNvPr id="4" name="PlaceHolder 3"/>
          <p:cNvSpPr>
            <a:spLocks noGrp="1"/>
          </p:cNvSpPr>
          <p:nvPr>
            <p:ph type="dt" idx="31"/>
          </p:nvPr>
        </p:nvSpPr>
        <p:spPr/>
        <p:txBody>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35"/>
          </p:nvPr>
        </p:nvSpPr>
        <p:spPr/>
        <p:txBody>
          <a:bodyPr/>
          <a:lstStyle/>
          <a:p>
            <a:r>
              <a:t>Footer</a:t>
            </a:r>
          </a:p>
        </p:txBody>
      </p:sp>
      <p:sp>
        <p:nvSpPr>
          <p:cNvPr id="3" name="PlaceHolder 2"/>
          <p:cNvSpPr>
            <a:spLocks noGrp="1"/>
          </p:cNvSpPr>
          <p:nvPr>
            <p:ph type="sldNum" idx="36"/>
          </p:nvPr>
        </p:nvSpPr>
        <p:spPr/>
        <p:txBody>
          <a:bodyPr/>
          <a:lstStyle/>
          <a:p>
            <a:fld id="{84D5AC05-7953-4DA9-BC78-90A4DFED7699}" type="slidenum">
              <a:t>‹#›</a:t>
            </a:fld>
            <a:endParaRPr/>
          </a:p>
        </p:txBody>
      </p:sp>
      <p:sp>
        <p:nvSpPr>
          <p:cNvPr id="4" name="PlaceHolder 3"/>
          <p:cNvSpPr>
            <a:spLocks noGrp="1"/>
          </p:cNvSpPr>
          <p:nvPr>
            <p:ph type="dt" idx="34"/>
          </p:nvPr>
        </p:nvSpPr>
        <p:spPr/>
        <p:txBody>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8"/>
          </p:nvPr>
        </p:nvSpPr>
        <p:spPr/>
        <p:txBody>
          <a:bodyPr/>
          <a:lstStyle/>
          <a:p>
            <a:r>
              <a:t>Footer</a:t>
            </a:r>
          </a:p>
        </p:txBody>
      </p:sp>
      <p:sp>
        <p:nvSpPr>
          <p:cNvPr id="3" name="PlaceHolder 2"/>
          <p:cNvSpPr>
            <a:spLocks noGrp="1"/>
          </p:cNvSpPr>
          <p:nvPr>
            <p:ph type="sldNum" idx="39"/>
          </p:nvPr>
        </p:nvSpPr>
        <p:spPr/>
        <p:txBody>
          <a:bodyPr/>
          <a:lstStyle/>
          <a:p>
            <a:fld id="{F6C5C2FC-E751-4320-9ADD-2CE478AE1B59}" type="slidenum">
              <a:t>‹#›</a:t>
            </a:fld>
            <a:endParaRPr/>
          </a:p>
        </p:txBody>
      </p:sp>
      <p:sp>
        <p:nvSpPr>
          <p:cNvPr id="4" name="PlaceHolder 3"/>
          <p:cNvSpPr>
            <a:spLocks noGrp="1"/>
          </p:cNvSpPr>
          <p:nvPr>
            <p:ph type="dt" idx="37"/>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lstStyle/>
          <a:p>
            <a:r>
              <a:t>Footer</a:t>
            </a:r>
          </a:p>
        </p:txBody>
      </p:sp>
      <p:sp>
        <p:nvSpPr>
          <p:cNvPr id="3" name="PlaceHolder 2"/>
          <p:cNvSpPr>
            <a:spLocks noGrp="1"/>
          </p:cNvSpPr>
          <p:nvPr>
            <p:ph type="sldNum" idx="6"/>
          </p:nvPr>
        </p:nvSpPr>
        <p:spPr/>
        <p:txBody>
          <a:bodyPr/>
          <a:lstStyle/>
          <a:p>
            <a:fld id="{3BDCFA48-F078-43FD-B120-1B0A2F28413C}" type="slidenum">
              <a:t>‹#›</a:t>
            </a:fld>
            <a:endParaRPr/>
          </a:p>
        </p:txBody>
      </p:sp>
      <p:sp>
        <p:nvSpPr>
          <p:cNvPr id="4" name="PlaceHolder 3"/>
          <p:cNvSpPr>
            <a:spLocks noGrp="1"/>
          </p:cNvSpPr>
          <p:nvPr>
            <p:ph type="dt" idx="4"/>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lstStyle/>
          <a:p>
            <a:r>
              <a:t>Footer</a:t>
            </a:r>
          </a:p>
        </p:txBody>
      </p:sp>
      <p:sp>
        <p:nvSpPr>
          <p:cNvPr id="3" name="PlaceHolder 2"/>
          <p:cNvSpPr>
            <a:spLocks noGrp="1"/>
          </p:cNvSpPr>
          <p:nvPr>
            <p:ph type="sldNum" idx="9"/>
          </p:nvPr>
        </p:nvSpPr>
        <p:spPr/>
        <p:txBody>
          <a:bodyPr/>
          <a:lstStyle/>
          <a:p>
            <a:fld id="{388EFF5A-273B-4AA5-B523-056340012790}" type="slidenum">
              <a:t>‹#›</a:t>
            </a:fld>
            <a:endParaRPr/>
          </a:p>
        </p:txBody>
      </p:sp>
      <p:sp>
        <p:nvSpPr>
          <p:cNvPr id="4" name="PlaceHolder 3"/>
          <p:cNvSpPr>
            <a:spLocks noGrp="1"/>
          </p:cNvSpPr>
          <p:nvPr>
            <p:ph type="dt" idx="7"/>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4680"/>
            <a:ext cx="10972440" cy="1142640"/>
          </a:xfrm>
          <a:prstGeom prst="rect">
            <a:avLst/>
          </a:prstGeom>
          <a:noFill/>
          <a:ln w="0">
            <a:noFill/>
          </a:ln>
        </p:spPr>
        <p:txBody>
          <a:bodyPr lIns="0" tIns="0" rIns="0" bIns="0" anchor="ctr">
            <a:noAutofit/>
          </a:bodyPr>
          <a:lstStyle/>
          <a:p>
            <a:pPr indent="0" algn="ctr">
              <a:buNone/>
            </a:pPr>
            <a:endParaRPr lang="en-US" sz="3600" b="0" strike="noStrike" spc="-1">
              <a:solidFill>
                <a:schemeClr val="dk2"/>
              </a:solidFill>
              <a:latin typeface="Arial"/>
            </a:endParaRPr>
          </a:p>
        </p:txBody>
      </p:sp>
      <p:sp>
        <p:nvSpPr>
          <p:cNvPr id="24" name="PlaceHolder 2"/>
          <p:cNvSpPr>
            <a:spLocks noGrp="1"/>
          </p:cNvSpPr>
          <p:nvPr>
            <p:ph/>
          </p:nvPr>
        </p:nvSpPr>
        <p:spPr>
          <a:xfrm>
            <a:off x="609480" y="1600200"/>
            <a:ext cx="10972440" cy="45255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chemeClr val="dk1"/>
              </a:solidFill>
              <a:latin typeface="Arial"/>
            </a:endParaRPr>
          </a:p>
        </p:txBody>
      </p:sp>
      <p:sp>
        <p:nvSpPr>
          <p:cNvPr id="25" name="PlaceHolder 3"/>
          <p:cNvSpPr>
            <a:spLocks noGrp="1"/>
          </p:cNvSpPr>
          <p:nvPr>
            <p:ph/>
          </p:nvPr>
        </p:nvSpPr>
        <p:spPr>
          <a:xfrm>
            <a:off x="609480" y="1600200"/>
            <a:ext cx="10972440" cy="45255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chemeClr val="dk1"/>
              </a:solidFill>
              <a:latin typeface="Arial"/>
            </a:endParaRPr>
          </a:p>
        </p:txBody>
      </p:sp>
      <p:sp>
        <p:nvSpPr>
          <p:cNvPr id="5" name="PlaceHolder 4"/>
          <p:cNvSpPr>
            <a:spLocks noGrp="1"/>
          </p:cNvSpPr>
          <p:nvPr>
            <p:ph type="ftr" idx="11"/>
          </p:nvPr>
        </p:nvSpPr>
        <p:spPr/>
        <p:txBody>
          <a:bodyPr/>
          <a:lstStyle/>
          <a:p>
            <a:r>
              <a:t>Footer</a:t>
            </a:r>
          </a:p>
        </p:txBody>
      </p:sp>
      <p:sp>
        <p:nvSpPr>
          <p:cNvPr id="6" name="PlaceHolder 5"/>
          <p:cNvSpPr>
            <a:spLocks noGrp="1"/>
          </p:cNvSpPr>
          <p:nvPr>
            <p:ph type="sldNum" idx="12"/>
          </p:nvPr>
        </p:nvSpPr>
        <p:spPr/>
        <p:txBody>
          <a:bodyPr/>
          <a:lstStyle/>
          <a:p>
            <a:fld id="{890FAEC7-41E2-4E54-896E-C6129471B1DD}" type="slidenum">
              <a:t>‹#›</a:t>
            </a:fld>
            <a:endParaRPr/>
          </a:p>
        </p:txBody>
      </p:sp>
      <p:sp>
        <p:nvSpPr>
          <p:cNvPr id="7" name="PlaceHolder 6"/>
          <p:cNvSpPr>
            <a:spLocks noGrp="1"/>
          </p:cNvSpPr>
          <p:nvPr>
            <p:ph type="dt" idx="10"/>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274680"/>
            <a:ext cx="10972440" cy="1142640"/>
          </a:xfrm>
          <a:prstGeom prst="rect">
            <a:avLst/>
          </a:prstGeom>
          <a:noFill/>
          <a:ln w="0">
            <a:noFill/>
          </a:ln>
        </p:spPr>
        <p:txBody>
          <a:bodyPr lIns="0" tIns="0" rIns="0" bIns="0" anchor="ctr">
            <a:noAutofit/>
          </a:bodyPr>
          <a:lstStyle/>
          <a:p>
            <a:pPr indent="0" algn="ctr">
              <a:buNone/>
            </a:pPr>
            <a:endParaRPr lang="en-US" sz="3600" b="0" strike="noStrike" spc="-1">
              <a:solidFill>
                <a:schemeClr val="dk2"/>
              </a:solidFill>
              <a:latin typeface="Arial"/>
            </a:endParaRPr>
          </a:p>
        </p:txBody>
      </p:sp>
      <p:sp>
        <p:nvSpPr>
          <p:cNvPr id="35" name="PlaceHolder 2"/>
          <p:cNvSpPr>
            <a:spLocks noGrp="1"/>
          </p:cNvSpPr>
          <p:nvPr>
            <p:ph/>
          </p:nvPr>
        </p:nvSpPr>
        <p:spPr>
          <a:xfrm>
            <a:off x="609480" y="1600200"/>
            <a:ext cx="5354280" cy="21585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chemeClr val="dk1"/>
              </a:solidFill>
              <a:latin typeface="Arial"/>
            </a:endParaRPr>
          </a:p>
        </p:txBody>
      </p:sp>
      <p:sp>
        <p:nvSpPr>
          <p:cNvPr id="36" name="PlaceHolder 3"/>
          <p:cNvSpPr>
            <a:spLocks noGrp="1"/>
          </p:cNvSpPr>
          <p:nvPr>
            <p:ph/>
          </p:nvPr>
        </p:nvSpPr>
        <p:spPr>
          <a:xfrm>
            <a:off x="6231960" y="1600200"/>
            <a:ext cx="5354280" cy="21585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chemeClr val="dk1"/>
              </a:solidFill>
              <a:latin typeface="Arial"/>
            </a:endParaRPr>
          </a:p>
        </p:txBody>
      </p:sp>
      <p:sp>
        <p:nvSpPr>
          <p:cNvPr id="37" name="PlaceHolder 4"/>
          <p:cNvSpPr>
            <a:spLocks noGrp="1"/>
          </p:cNvSpPr>
          <p:nvPr>
            <p:ph/>
          </p:nvPr>
        </p:nvSpPr>
        <p:spPr>
          <a:xfrm>
            <a:off x="609480" y="3964320"/>
            <a:ext cx="5354280" cy="21585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chemeClr val="dk1"/>
              </a:solidFill>
              <a:latin typeface="Arial"/>
            </a:endParaRPr>
          </a:p>
        </p:txBody>
      </p:sp>
      <p:sp>
        <p:nvSpPr>
          <p:cNvPr id="38" name="PlaceHolder 5"/>
          <p:cNvSpPr>
            <a:spLocks noGrp="1"/>
          </p:cNvSpPr>
          <p:nvPr>
            <p:ph/>
          </p:nvPr>
        </p:nvSpPr>
        <p:spPr>
          <a:xfrm>
            <a:off x="6231960" y="3964320"/>
            <a:ext cx="5354280" cy="21585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chemeClr val="dk1"/>
              </a:solidFill>
              <a:latin typeface="Arial"/>
            </a:endParaRPr>
          </a:p>
        </p:txBody>
      </p:sp>
      <p:sp>
        <p:nvSpPr>
          <p:cNvPr id="7" name="PlaceHolder 6"/>
          <p:cNvSpPr>
            <a:spLocks noGrp="1"/>
          </p:cNvSpPr>
          <p:nvPr>
            <p:ph type="ftr" idx="14"/>
          </p:nvPr>
        </p:nvSpPr>
        <p:spPr/>
        <p:txBody>
          <a:bodyPr/>
          <a:lstStyle/>
          <a:p>
            <a:r>
              <a:t>Footer</a:t>
            </a:r>
          </a:p>
        </p:txBody>
      </p:sp>
      <p:sp>
        <p:nvSpPr>
          <p:cNvPr id="8" name="PlaceHolder 7"/>
          <p:cNvSpPr>
            <a:spLocks noGrp="1"/>
          </p:cNvSpPr>
          <p:nvPr>
            <p:ph type="sldNum" idx="15"/>
          </p:nvPr>
        </p:nvSpPr>
        <p:spPr/>
        <p:txBody>
          <a:bodyPr/>
          <a:lstStyle/>
          <a:p>
            <a:fld id="{0D10D259-C748-460A-A487-6796021382EA}" type="slidenum">
              <a:t>‹#›</a:t>
            </a:fld>
            <a:endParaRPr/>
          </a:p>
        </p:txBody>
      </p:sp>
      <p:sp>
        <p:nvSpPr>
          <p:cNvPr id="9" name="PlaceHolder 8"/>
          <p:cNvSpPr>
            <a:spLocks noGrp="1"/>
          </p:cNvSpPr>
          <p:nvPr>
            <p:ph type="dt" idx="13"/>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28/11/2024</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Other Science Opportunities at the FCC-ee</a:t>
            </a:r>
          </a:p>
        </p:txBody>
      </p:sp>
      <p:sp>
        <p:nvSpPr>
          <p:cNvPr id="7" name="Rectangle 6"/>
          <p:cNvSpPr>
            <a:spLocks noGrp="1" noChangeArrowheads="1"/>
          </p:cNvSpPr>
          <p:nvPr>
            <p:ph type="sldNum" sz="quarter" idx="12"/>
          </p:nvPr>
        </p:nvSpPr>
        <p:spPr>
          <a:ln/>
        </p:spPr>
        <p:txBody>
          <a:bodyPr/>
          <a:lstStyle>
            <a:lvl1pPr>
              <a:defRPr/>
            </a:lvl1pPr>
          </a:lstStyle>
          <a:p>
            <a:pPr>
              <a:defRPr/>
            </a:pPr>
            <a:fld id="{CA2EA884-11F0-3342-8F13-9F8D7C54D317}" type="slidenum">
              <a:rPr lang="en-US"/>
              <a:pPr>
                <a:defRPr/>
              </a:pPr>
              <a:t>‹#›</a:t>
            </a:fld>
            <a:endParaRPr lang="en-US"/>
          </a:p>
        </p:txBody>
      </p:sp>
    </p:spTree>
    <p:extLst>
      <p:ext uri="{BB962C8B-B14F-4D97-AF65-F5344CB8AC3E}">
        <p14:creationId xmlns:p14="http://schemas.microsoft.com/office/powerpoint/2010/main" val="339309471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28/11/2024</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Other Science Opportunities at the FCC-ee</a:t>
            </a:r>
          </a:p>
        </p:txBody>
      </p:sp>
      <p:sp>
        <p:nvSpPr>
          <p:cNvPr id="6" name="Rectangle 6"/>
          <p:cNvSpPr>
            <a:spLocks noGrp="1" noChangeArrowheads="1"/>
          </p:cNvSpPr>
          <p:nvPr>
            <p:ph type="sldNum" sz="quarter" idx="12"/>
          </p:nvPr>
        </p:nvSpPr>
        <p:spPr>
          <a:ln/>
        </p:spPr>
        <p:txBody>
          <a:bodyPr/>
          <a:lstStyle>
            <a:lvl1pPr>
              <a:defRPr/>
            </a:lvl1pPr>
          </a:lstStyle>
          <a:p>
            <a:pPr>
              <a:defRPr/>
            </a:pPr>
            <a:fld id="{A71B6567-CAD7-9440-816C-FE1E5C32ECC4}" type="slidenum">
              <a:rPr lang="en-US"/>
              <a:pPr>
                <a:defRPr/>
              </a:pPr>
              <a:t>‹#›</a:t>
            </a:fld>
            <a:endParaRPr lang="en-US"/>
          </a:p>
        </p:txBody>
      </p:sp>
    </p:spTree>
    <p:extLst>
      <p:ext uri="{BB962C8B-B14F-4D97-AF65-F5344CB8AC3E}">
        <p14:creationId xmlns:p14="http://schemas.microsoft.com/office/powerpoint/2010/main" val="293616728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4680"/>
            <a:ext cx="10972440" cy="1142640"/>
          </a:xfrm>
          <a:prstGeom prst="rect">
            <a:avLst/>
          </a:prstGeom>
          <a:noFill/>
          <a:ln w="0">
            <a:noFill/>
          </a:ln>
        </p:spPr>
        <p:txBody>
          <a:bodyPr lIns="0" tIns="0" rIns="0" bIns="0" anchor="ctr">
            <a:noAutofit/>
          </a:bodyPr>
          <a:lstStyle/>
          <a:p>
            <a:pPr indent="0" algn="ctr">
              <a:buNone/>
            </a:pPr>
            <a:endParaRPr lang="en-US" sz="3600" b="0" strike="noStrike" spc="-1">
              <a:solidFill>
                <a:schemeClr val="dk2"/>
              </a:solidFill>
              <a:latin typeface="Arial"/>
            </a:endParaRPr>
          </a:p>
        </p:txBody>
      </p:sp>
      <p:sp>
        <p:nvSpPr>
          <p:cNvPr id="45" name="PlaceHolder 2"/>
          <p:cNvSpPr>
            <a:spLocks noGrp="1"/>
          </p:cNvSpPr>
          <p:nvPr>
            <p:ph/>
          </p:nvPr>
        </p:nvSpPr>
        <p:spPr>
          <a:xfrm>
            <a:off x="609480" y="1600200"/>
            <a:ext cx="10972440" cy="45255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chemeClr val="dk1"/>
              </a:solidFill>
              <a:latin typeface="Arial"/>
            </a:endParaRPr>
          </a:p>
        </p:txBody>
      </p:sp>
      <p:sp>
        <p:nvSpPr>
          <p:cNvPr id="4" name="PlaceHolder 3"/>
          <p:cNvSpPr>
            <a:spLocks noGrp="1"/>
          </p:cNvSpPr>
          <p:nvPr>
            <p:ph type="ftr" idx="17"/>
          </p:nvPr>
        </p:nvSpPr>
        <p:spPr/>
        <p:txBody>
          <a:bodyPr/>
          <a:lstStyle/>
          <a:p>
            <a:r>
              <a:t>Footer</a:t>
            </a:r>
          </a:p>
        </p:txBody>
      </p:sp>
      <p:sp>
        <p:nvSpPr>
          <p:cNvPr id="5" name="PlaceHolder 4"/>
          <p:cNvSpPr>
            <a:spLocks noGrp="1"/>
          </p:cNvSpPr>
          <p:nvPr>
            <p:ph type="sldNum" idx="18"/>
          </p:nvPr>
        </p:nvSpPr>
        <p:spPr/>
        <p:txBody>
          <a:bodyPr/>
          <a:lstStyle/>
          <a:p>
            <a:fld id="{0157B8D5-C0C3-4A41-8E30-B91349FC3374}" type="slidenum">
              <a:t>‹#›</a:t>
            </a:fld>
            <a:endParaRPr/>
          </a:p>
        </p:txBody>
      </p:sp>
      <p:sp>
        <p:nvSpPr>
          <p:cNvPr id="6" name="PlaceHolder 5"/>
          <p:cNvSpPr>
            <a:spLocks noGrp="1"/>
          </p:cNvSpPr>
          <p:nvPr>
            <p:ph type="dt" idx="16"/>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28/11/2024</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Other Science Opportunities at the FCC-ee</a:t>
            </a:r>
          </a:p>
        </p:txBody>
      </p:sp>
      <p:sp>
        <p:nvSpPr>
          <p:cNvPr id="6" name="Rectangle 6"/>
          <p:cNvSpPr>
            <a:spLocks noGrp="1" noChangeArrowheads="1"/>
          </p:cNvSpPr>
          <p:nvPr>
            <p:ph type="sldNum" sz="quarter" idx="12"/>
          </p:nvPr>
        </p:nvSpPr>
        <p:spPr>
          <a:ln/>
        </p:spPr>
        <p:txBody>
          <a:bodyPr/>
          <a:lstStyle>
            <a:lvl1pPr>
              <a:defRPr/>
            </a:lvl1pPr>
          </a:lstStyle>
          <a:p>
            <a:pPr>
              <a:defRPr/>
            </a:pPr>
            <a:fld id="{A71B6567-CAD7-9440-816C-FE1E5C32ECC4}" type="slidenum">
              <a:rPr lang="en-US"/>
              <a:pPr>
                <a:defRPr/>
              </a:pPr>
              <a:t>‹#›</a:t>
            </a:fld>
            <a:endParaRPr lang="en-US"/>
          </a:p>
        </p:txBody>
      </p:sp>
    </p:spTree>
    <p:extLst>
      <p:ext uri="{BB962C8B-B14F-4D97-AF65-F5344CB8AC3E}">
        <p14:creationId xmlns:p14="http://schemas.microsoft.com/office/powerpoint/2010/main" val="261653032"/>
      </p:ext>
    </p:extLst>
  </p:cSld>
  <p:clrMapOvr>
    <a:masterClrMapping/>
  </p:clrMapOvr>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3.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4.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5.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0.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1.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914400" y="2130480"/>
            <a:ext cx="10362960" cy="1469520"/>
          </a:xfrm>
          <a:prstGeom prst="rect">
            <a:avLst/>
          </a:prstGeom>
          <a:noFill/>
          <a:ln w="0">
            <a:noFill/>
          </a:ln>
        </p:spPr>
        <p:txBody>
          <a:bodyPr lIns="91440" tIns="45720" rIns="91440" bIns="45720" numCol="1" spcCol="0" anchor="ctr">
            <a:noAutofit/>
          </a:bodyPr>
          <a:lstStyle/>
          <a:p>
            <a:pPr indent="0" algn="ctr">
              <a:lnSpc>
                <a:spcPct val="100000"/>
              </a:lnSpc>
              <a:buNone/>
            </a:pPr>
            <a:r>
              <a:rPr lang="en-US" sz="4400" b="0" strike="noStrike" spc="-1">
                <a:solidFill>
                  <a:schemeClr val="dk2"/>
                </a:solidFill>
                <a:latin typeface="Arial"/>
                <a:ea typeface="ＭＳ Ｐゴシック"/>
              </a:rPr>
              <a:t>Click to edit Master title style</a:t>
            </a:r>
            <a:endParaRPr lang="en-US" sz="4400" b="0" strike="noStrike" spc="-1">
              <a:solidFill>
                <a:schemeClr val="dk2"/>
              </a:solidFill>
              <a:latin typeface="Arial"/>
            </a:endParaRPr>
          </a:p>
        </p:txBody>
      </p:sp>
      <p:sp>
        <p:nvSpPr>
          <p:cNvPr id="6" name="PlaceHolder 2"/>
          <p:cNvSpPr>
            <a:spLocks noGrp="1"/>
          </p:cNvSpPr>
          <p:nvPr>
            <p:ph type="dt" idx="1"/>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2" name="PlaceHolder 3"/>
          <p:cNvSpPr>
            <a:spLocks noGrp="1"/>
          </p:cNvSpPr>
          <p:nvPr>
            <p:ph type="ftr" idx="2"/>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3" name="PlaceHolder 4"/>
          <p:cNvSpPr>
            <a:spLocks noGrp="1"/>
          </p:cNvSpPr>
          <p:nvPr>
            <p:ph type="sldNum" idx="3"/>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AF47C3D5-8FA8-4D2B-8D18-4C7E6B042B17}"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chemeClr val="dk1"/>
                </a:solidFill>
                <a:latin typeface="Arial"/>
              </a:rPr>
              <a:t>Click to edit the outline text format</a:t>
            </a:r>
          </a:p>
          <a:p>
            <a:pPr marL="864000" lvl="1" indent="-324000">
              <a:spcBef>
                <a:spcPts val="1134"/>
              </a:spcBef>
              <a:buClr>
                <a:srgbClr val="000000"/>
              </a:buClr>
              <a:buSzPct val="75000"/>
              <a:buFont typeface="Symbol" charset="2"/>
              <a:buChar char=""/>
            </a:pPr>
            <a:r>
              <a:rPr lang="en-US" sz="2400" b="0" strike="noStrike" spc="-1">
                <a:solidFill>
                  <a:schemeClr val="dk1"/>
                </a:solidFill>
                <a:latin typeface="Arial"/>
              </a:rPr>
              <a:t>Second Outline Level</a:t>
            </a:r>
          </a:p>
          <a:p>
            <a:pPr marL="1296000" lvl="2" indent="-288000">
              <a:spcBef>
                <a:spcPts val="850"/>
              </a:spcBef>
              <a:buClr>
                <a:srgbClr val="000000"/>
              </a:buClr>
              <a:buSzPct val="45000"/>
              <a:buFont typeface="Wingdings" charset="2"/>
              <a:buChar char=""/>
            </a:pPr>
            <a:r>
              <a:rPr lang="en-US" sz="2000" b="0" strike="noStrike" spc="-1">
                <a:solidFill>
                  <a:schemeClr val="dk1"/>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chemeClr val="dk1"/>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chemeClr val="dk1"/>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chemeClr val="dk1"/>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chemeClr val="dk1"/>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3" name="PlaceHolder 1"/>
          <p:cNvSpPr>
            <a:spLocks noGrp="1"/>
          </p:cNvSpPr>
          <p:nvPr>
            <p:ph type="dt" idx="31"/>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74" name="PlaceHolder 2"/>
          <p:cNvSpPr>
            <a:spLocks noGrp="1"/>
          </p:cNvSpPr>
          <p:nvPr>
            <p:ph type="ftr" idx="32"/>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75" name="PlaceHolder 3"/>
          <p:cNvSpPr>
            <a:spLocks noGrp="1"/>
          </p:cNvSpPr>
          <p:nvPr>
            <p:ph type="sldNum" idx="33"/>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0D24C475-1771-4172-8221-7342EF7A2D33}"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6" name="PlaceHolder 1"/>
          <p:cNvSpPr>
            <a:spLocks noGrp="1"/>
          </p:cNvSpPr>
          <p:nvPr>
            <p:ph type="title"/>
          </p:nvPr>
        </p:nvSpPr>
        <p:spPr>
          <a:xfrm>
            <a:off x="609480" y="272880"/>
            <a:ext cx="4010760" cy="1161720"/>
          </a:xfrm>
          <a:prstGeom prst="rect">
            <a:avLst/>
          </a:prstGeom>
          <a:noFill/>
          <a:ln w="0">
            <a:noFill/>
          </a:ln>
        </p:spPr>
        <p:txBody>
          <a:bodyPr lIns="91440" tIns="45720" rIns="91440" bIns="45720" numCol="1" spcCol="0" anchor="b">
            <a:noAutofit/>
          </a:bodyPr>
          <a:lstStyle/>
          <a:p>
            <a:pPr indent="0">
              <a:lnSpc>
                <a:spcPct val="100000"/>
              </a:lnSpc>
              <a:buNone/>
            </a:pPr>
            <a:r>
              <a:rPr lang="en-US" sz="2000" b="1" strike="noStrike" spc="-1">
                <a:solidFill>
                  <a:schemeClr val="dk2"/>
                </a:solidFill>
                <a:latin typeface="Arial"/>
                <a:ea typeface="ＭＳ Ｐゴシック"/>
              </a:rPr>
              <a:t>Click to edit Master title style</a:t>
            </a:r>
            <a:endParaRPr lang="en-US" sz="2000" b="0" strike="noStrike" spc="-1">
              <a:solidFill>
                <a:schemeClr val="dk2"/>
              </a:solidFill>
              <a:latin typeface="Arial"/>
            </a:endParaRPr>
          </a:p>
        </p:txBody>
      </p:sp>
      <p:sp>
        <p:nvSpPr>
          <p:cNvPr id="77" name="PlaceHolder 2"/>
          <p:cNvSpPr>
            <a:spLocks noGrp="1"/>
          </p:cNvSpPr>
          <p:nvPr>
            <p:ph type="body"/>
          </p:nvPr>
        </p:nvSpPr>
        <p:spPr>
          <a:xfrm>
            <a:off x="4766760" y="272880"/>
            <a:ext cx="6815160" cy="5852880"/>
          </a:xfrm>
          <a:prstGeom prst="rect">
            <a:avLst/>
          </a:prstGeom>
          <a:noFill/>
          <a:ln w="0">
            <a:noFill/>
          </a:ln>
        </p:spPr>
        <p:txBody>
          <a:bodyPr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Click to 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78" name="PlaceHolder 3"/>
          <p:cNvSpPr>
            <a:spLocks noGrp="1"/>
          </p:cNvSpPr>
          <p:nvPr>
            <p:ph type="body"/>
          </p:nvPr>
        </p:nvSpPr>
        <p:spPr>
          <a:xfrm>
            <a:off x="609480" y="1434960"/>
            <a:ext cx="4010760" cy="4690800"/>
          </a:xfrm>
          <a:prstGeom prst="rect">
            <a:avLst/>
          </a:prstGeom>
          <a:noFill/>
          <a:ln w="0">
            <a:noFill/>
          </a:ln>
        </p:spPr>
        <p:txBody>
          <a:bodyPr lIns="91440" tIns="45720" rIns="91440" bIns="45720" numCol="1" spcCol="0" anchor="t">
            <a:noAutofit/>
          </a:bodyPr>
          <a:lstStyle/>
          <a:p>
            <a:pPr indent="0">
              <a:lnSpc>
                <a:spcPct val="100000"/>
              </a:lnSpc>
              <a:spcBef>
                <a:spcPts val="281"/>
              </a:spcBef>
              <a:buNone/>
              <a:tabLst>
                <a:tab pos="0" algn="l"/>
              </a:tabLst>
            </a:pPr>
            <a:r>
              <a:rPr lang="en-US" sz="1400" b="0" strike="noStrike" spc="-1">
                <a:solidFill>
                  <a:schemeClr val="dk1"/>
                </a:solidFill>
                <a:latin typeface="Arial"/>
                <a:ea typeface="ＭＳ Ｐゴシック"/>
              </a:rPr>
              <a:t>Click to edit Master text styles</a:t>
            </a:r>
            <a:endParaRPr lang="en-US" sz="1400" b="0" strike="noStrike" spc="-1">
              <a:solidFill>
                <a:schemeClr val="dk1"/>
              </a:solidFill>
              <a:latin typeface="Arial"/>
            </a:endParaRPr>
          </a:p>
        </p:txBody>
      </p:sp>
      <p:sp>
        <p:nvSpPr>
          <p:cNvPr id="79" name="PlaceHolder 4"/>
          <p:cNvSpPr>
            <a:spLocks noGrp="1"/>
          </p:cNvSpPr>
          <p:nvPr>
            <p:ph type="dt" idx="34"/>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80" name="PlaceHolder 5"/>
          <p:cNvSpPr>
            <a:spLocks noGrp="1"/>
          </p:cNvSpPr>
          <p:nvPr>
            <p:ph type="ftr" idx="35"/>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81" name="PlaceHolder 6"/>
          <p:cNvSpPr>
            <a:spLocks noGrp="1"/>
          </p:cNvSpPr>
          <p:nvPr>
            <p:ph type="sldNum" idx="36"/>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EFC6697F-26F1-4293-B168-3DA3DD34A79C}"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2389680" y="4800600"/>
            <a:ext cx="7314840" cy="566280"/>
          </a:xfrm>
          <a:prstGeom prst="rect">
            <a:avLst/>
          </a:prstGeom>
          <a:noFill/>
          <a:ln w="0">
            <a:noFill/>
          </a:ln>
        </p:spPr>
        <p:txBody>
          <a:bodyPr lIns="91440" tIns="45720" rIns="91440" bIns="45720" numCol="1" spcCol="0" anchor="b">
            <a:noAutofit/>
          </a:bodyPr>
          <a:lstStyle/>
          <a:p>
            <a:pPr indent="0">
              <a:lnSpc>
                <a:spcPct val="100000"/>
              </a:lnSpc>
              <a:buNone/>
            </a:pPr>
            <a:r>
              <a:rPr lang="en-US" sz="2000" b="1" strike="noStrike" spc="-1">
                <a:solidFill>
                  <a:schemeClr val="dk2"/>
                </a:solidFill>
                <a:latin typeface="Arial"/>
                <a:ea typeface="ＭＳ Ｐゴシック"/>
              </a:rPr>
              <a:t>Click to edit Master title style</a:t>
            </a:r>
            <a:endParaRPr lang="en-US" sz="2000" b="0" strike="noStrike" spc="-1">
              <a:solidFill>
                <a:schemeClr val="dk2"/>
              </a:solidFill>
              <a:latin typeface="Arial"/>
            </a:endParaRPr>
          </a:p>
        </p:txBody>
      </p:sp>
      <p:sp>
        <p:nvSpPr>
          <p:cNvPr id="83" name="PlaceHolder 2"/>
          <p:cNvSpPr>
            <a:spLocks noGrp="1"/>
          </p:cNvSpPr>
          <p:nvPr>
            <p:ph type="body"/>
          </p:nvPr>
        </p:nvSpPr>
        <p:spPr>
          <a:xfrm>
            <a:off x="2389680" y="612720"/>
            <a:ext cx="7314840" cy="4114440"/>
          </a:xfrm>
          <a:prstGeom prst="rect">
            <a:avLst/>
          </a:prstGeom>
          <a:noFill/>
          <a:ln w="0">
            <a:noFill/>
          </a:ln>
        </p:spPr>
        <p:txBody>
          <a:bodyPr lIns="90000" tIns="45000" rIns="90000" bIns="45000" anchor="t">
            <a:noAutofit/>
          </a:bodyPr>
          <a:lstStyle/>
          <a:p>
            <a:pPr marL="432000" indent="-324000">
              <a:spcBef>
                <a:spcPts val="1417"/>
              </a:spcBef>
              <a:buClr>
                <a:srgbClr val="000000"/>
              </a:buClr>
              <a:buSzPct val="45000"/>
              <a:buFont typeface="Wingdings" charset="2"/>
              <a:buChar char=""/>
            </a:pPr>
            <a:r>
              <a:rPr lang="en-US" sz="3200" b="0" strike="noStrike" spc="-1">
                <a:solidFill>
                  <a:schemeClr val="dk1"/>
                </a:solidFill>
                <a:latin typeface="Arial"/>
              </a:rPr>
              <a:t>Click to edit the outline text format</a:t>
            </a:r>
          </a:p>
          <a:p>
            <a:pPr marL="864000" lvl="1" indent="-324000">
              <a:spcBef>
                <a:spcPts val="1134"/>
              </a:spcBef>
              <a:buClr>
                <a:srgbClr val="000000"/>
              </a:buClr>
              <a:buSzPct val="75000"/>
              <a:buFont typeface="Symbol" charset="2"/>
              <a:buChar char=""/>
            </a:pPr>
            <a:r>
              <a:rPr lang="en-US" sz="3200" b="0" strike="noStrike" spc="-1">
                <a:solidFill>
                  <a:schemeClr val="dk1"/>
                </a:solidFill>
                <a:latin typeface="Arial"/>
              </a:rPr>
              <a:t>Second Outline Level</a:t>
            </a:r>
          </a:p>
          <a:p>
            <a:pPr marL="1296000" lvl="2" indent="-288000">
              <a:spcBef>
                <a:spcPts val="850"/>
              </a:spcBef>
              <a:buClr>
                <a:srgbClr val="000000"/>
              </a:buClr>
              <a:buSzPct val="45000"/>
              <a:buFont typeface="Wingdings" charset="2"/>
              <a:buChar char=""/>
            </a:pPr>
            <a:r>
              <a:rPr lang="en-US" sz="3200" b="0" strike="noStrike" spc="-1">
                <a:solidFill>
                  <a:schemeClr val="dk1"/>
                </a:solidFill>
                <a:latin typeface="Arial"/>
              </a:rPr>
              <a:t>Third Outline Level</a:t>
            </a:r>
          </a:p>
          <a:p>
            <a:pPr marL="1728000" lvl="3" indent="-216000">
              <a:spcBef>
                <a:spcPts val="567"/>
              </a:spcBef>
              <a:buClr>
                <a:srgbClr val="000000"/>
              </a:buClr>
              <a:buSzPct val="75000"/>
              <a:buFont typeface="Symbol" charset="2"/>
              <a:buChar char=""/>
            </a:pPr>
            <a:r>
              <a:rPr lang="en-US" sz="3200" b="0" strike="noStrike" spc="-1">
                <a:solidFill>
                  <a:schemeClr val="dk1"/>
                </a:solidFill>
                <a:latin typeface="Arial"/>
              </a:rPr>
              <a:t>Fourth Outline Level</a:t>
            </a:r>
          </a:p>
          <a:p>
            <a:pPr marL="2160000" lvl="4" indent="-216000">
              <a:spcBef>
                <a:spcPts val="283"/>
              </a:spcBef>
              <a:buClr>
                <a:srgbClr val="000000"/>
              </a:buClr>
              <a:buSzPct val="45000"/>
              <a:buFont typeface="Wingdings" charset="2"/>
              <a:buChar char=""/>
            </a:pPr>
            <a:r>
              <a:rPr lang="en-US" sz="3200" b="0" strike="noStrike" spc="-1">
                <a:solidFill>
                  <a:schemeClr val="dk1"/>
                </a:solidFill>
                <a:latin typeface="Arial"/>
              </a:rPr>
              <a:t>Fifth Outline Level</a:t>
            </a:r>
          </a:p>
          <a:p>
            <a:pPr marL="2592000" lvl="5" indent="-216000">
              <a:spcBef>
                <a:spcPts val="283"/>
              </a:spcBef>
              <a:buClr>
                <a:srgbClr val="000000"/>
              </a:buClr>
              <a:buSzPct val="45000"/>
              <a:buFont typeface="Wingdings" charset="2"/>
              <a:buChar char=""/>
            </a:pPr>
            <a:r>
              <a:rPr lang="en-US" sz="3200" b="0" strike="noStrike" spc="-1">
                <a:solidFill>
                  <a:schemeClr val="dk1"/>
                </a:solidFill>
                <a:latin typeface="Arial"/>
              </a:rPr>
              <a:t>Sixth Outline Level</a:t>
            </a:r>
          </a:p>
          <a:p>
            <a:pPr marL="3024000" lvl="6" indent="-216000">
              <a:spcBef>
                <a:spcPts val="283"/>
              </a:spcBef>
              <a:buClr>
                <a:srgbClr val="000000"/>
              </a:buClr>
              <a:buSzPct val="45000"/>
              <a:buFont typeface="Wingdings" charset="2"/>
              <a:buChar char=""/>
            </a:pPr>
            <a:r>
              <a:rPr lang="en-US" sz="3200" b="0" strike="noStrike" spc="-1">
                <a:solidFill>
                  <a:schemeClr val="dk1"/>
                </a:solidFill>
                <a:latin typeface="Arial"/>
              </a:rPr>
              <a:t>Seventh Outline Level</a:t>
            </a:r>
          </a:p>
        </p:txBody>
      </p:sp>
      <p:sp>
        <p:nvSpPr>
          <p:cNvPr id="84" name="PlaceHolder 3"/>
          <p:cNvSpPr>
            <a:spLocks noGrp="1"/>
          </p:cNvSpPr>
          <p:nvPr>
            <p:ph type="body"/>
          </p:nvPr>
        </p:nvSpPr>
        <p:spPr>
          <a:xfrm>
            <a:off x="2389680" y="5367240"/>
            <a:ext cx="7314840" cy="804600"/>
          </a:xfrm>
          <a:prstGeom prst="rect">
            <a:avLst/>
          </a:prstGeom>
          <a:noFill/>
          <a:ln w="0">
            <a:noFill/>
          </a:ln>
        </p:spPr>
        <p:txBody>
          <a:bodyPr lIns="91440" tIns="45720" rIns="91440" bIns="45720" numCol="1" spcCol="0" anchor="t">
            <a:noAutofit/>
          </a:bodyPr>
          <a:lstStyle/>
          <a:p>
            <a:pPr indent="0">
              <a:lnSpc>
                <a:spcPct val="100000"/>
              </a:lnSpc>
              <a:spcBef>
                <a:spcPts val="281"/>
              </a:spcBef>
              <a:buNone/>
              <a:tabLst>
                <a:tab pos="0" algn="l"/>
              </a:tabLst>
            </a:pPr>
            <a:r>
              <a:rPr lang="en-US" sz="1400" b="0" strike="noStrike" spc="-1">
                <a:solidFill>
                  <a:schemeClr val="dk1"/>
                </a:solidFill>
                <a:latin typeface="Arial"/>
                <a:ea typeface="ＭＳ Ｐゴシック"/>
              </a:rPr>
              <a:t>Click to edit Master text styles</a:t>
            </a:r>
            <a:endParaRPr lang="en-US" sz="1400" b="0" strike="noStrike" spc="-1">
              <a:solidFill>
                <a:schemeClr val="dk1"/>
              </a:solidFill>
              <a:latin typeface="Arial"/>
            </a:endParaRPr>
          </a:p>
        </p:txBody>
      </p:sp>
      <p:sp>
        <p:nvSpPr>
          <p:cNvPr id="85" name="PlaceHolder 4"/>
          <p:cNvSpPr>
            <a:spLocks noGrp="1"/>
          </p:cNvSpPr>
          <p:nvPr>
            <p:ph type="dt" idx="37"/>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86" name="PlaceHolder 5"/>
          <p:cNvSpPr>
            <a:spLocks noGrp="1"/>
          </p:cNvSpPr>
          <p:nvPr>
            <p:ph type="ftr" idx="38"/>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87" name="PlaceHolder 6"/>
          <p:cNvSpPr>
            <a:spLocks noGrp="1"/>
          </p:cNvSpPr>
          <p:nvPr>
            <p:ph type="sldNum" idx="39"/>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23AE9CBA-84F5-4558-A714-A4F901066065}"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4680"/>
            <a:ext cx="10972440" cy="1142640"/>
          </a:xfrm>
          <a:prstGeom prst="rect">
            <a:avLst/>
          </a:prstGeom>
          <a:noFill/>
          <a:ln w="0">
            <a:noFill/>
          </a:ln>
        </p:spPr>
        <p:txBody>
          <a:bodyPr lIns="91440" tIns="45720" rIns="91440" bIns="45720" numCol="1" spcCol="0" anchor="ctr">
            <a:noAutofit/>
          </a:bodyPr>
          <a:lstStyle/>
          <a:p>
            <a:pPr indent="0" algn="ctr">
              <a:lnSpc>
                <a:spcPct val="100000"/>
              </a:lnSpc>
              <a:buNone/>
            </a:pPr>
            <a:r>
              <a:rPr lang="en-US" sz="4400" b="0" strike="noStrike" spc="-1">
                <a:solidFill>
                  <a:schemeClr val="dk2"/>
                </a:solidFill>
                <a:latin typeface="Arial"/>
                <a:ea typeface="ＭＳ Ｐゴシック"/>
              </a:rPr>
              <a:t>Click to edit Master title style</a:t>
            </a:r>
            <a:endParaRPr lang="en-US" sz="4400" b="0" strike="noStrike" spc="-1">
              <a:solidFill>
                <a:schemeClr val="dk2"/>
              </a:solidFill>
              <a:latin typeface="Arial"/>
            </a:endParaRPr>
          </a:p>
        </p:txBody>
      </p:sp>
      <p:sp>
        <p:nvSpPr>
          <p:cNvPr id="8" name="PlaceHolder 2"/>
          <p:cNvSpPr>
            <a:spLocks noGrp="1"/>
          </p:cNvSpPr>
          <p:nvPr>
            <p:ph type="body"/>
          </p:nvPr>
        </p:nvSpPr>
        <p:spPr>
          <a:xfrm>
            <a:off x="609480" y="1600200"/>
            <a:ext cx="10972440" cy="4525560"/>
          </a:xfrm>
          <a:prstGeom prst="rect">
            <a:avLst/>
          </a:prstGeom>
          <a:noFill/>
          <a:ln w="0">
            <a:noFill/>
          </a:ln>
        </p:spPr>
        <p:txBody>
          <a:bodyPr vert="eaVert"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Click to 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9" name="PlaceHolder 3"/>
          <p:cNvSpPr>
            <a:spLocks noGrp="1"/>
          </p:cNvSpPr>
          <p:nvPr>
            <p:ph type="dt" idx="4"/>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10" name="PlaceHolder 4"/>
          <p:cNvSpPr>
            <a:spLocks noGrp="1"/>
          </p:cNvSpPr>
          <p:nvPr>
            <p:ph type="ftr" idx="5"/>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11" name="PlaceHolder 5"/>
          <p:cNvSpPr>
            <a:spLocks noGrp="1"/>
          </p:cNvSpPr>
          <p:nvPr>
            <p:ph type="sldNum" idx="6"/>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EB2792C5-A41A-4DFF-A819-B27350DD5F75}"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8839080" y="274680"/>
            <a:ext cx="2742840" cy="5851080"/>
          </a:xfrm>
          <a:prstGeom prst="rect">
            <a:avLst/>
          </a:prstGeom>
          <a:noFill/>
          <a:ln w="0">
            <a:noFill/>
          </a:ln>
        </p:spPr>
        <p:txBody>
          <a:bodyPr vert="eaVert" lIns="91440" tIns="45720" rIns="91440" bIns="45720" numCol="1" spcCol="0" anchor="ctr">
            <a:noAutofit/>
          </a:bodyPr>
          <a:lstStyle/>
          <a:p>
            <a:pPr indent="0" algn="ctr">
              <a:lnSpc>
                <a:spcPct val="100000"/>
              </a:lnSpc>
              <a:buNone/>
            </a:pPr>
            <a:r>
              <a:rPr lang="en-US" sz="4400" b="0" strike="noStrike" spc="-1">
                <a:solidFill>
                  <a:schemeClr val="dk2"/>
                </a:solidFill>
                <a:latin typeface="Arial"/>
                <a:ea typeface="ＭＳ Ｐゴシック"/>
              </a:rPr>
              <a:t>Click to edit Master title style</a:t>
            </a:r>
            <a:endParaRPr lang="en-US" sz="4400" b="0" strike="noStrike" spc="-1">
              <a:solidFill>
                <a:schemeClr val="dk2"/>
              </a:solidFill>
              <a:latin typeface="Arial"/>
            </a:endParaRPr>
          </a:p>
        </p:txBody>
      </p:sp>
      <p:sp>
        <p:nvSpPr>
          <p:cNvPr id="13" name="PlaceHolder 2"/>
          <p:cNvSpPr>
            <a:spLocks noGrp="1"/>
          </p:cNvSpPr>
          <p:nvPr>
            <p:ph type="body"/>
          </p:nvPr>
        </p:nvSpPr>
        <p:spPr>
          <a:xfrm>
            <a:off x="609480" y="274680"/>
            <a:ext cx="8026200" cy="5851080"/>
          </a:xfrm>
          <a:prstGeom prst="rect">
            <a:avLst/>
          </a:prstGeom>
          <a:noFill/>
          <a:ln w="0">
            <a:noFill/>
          </a:ln>
        </p:spPr>
        <p:txBody>
          <a:bodyPr vert="eaVert"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Click to 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14" name="PlaceHolder 3"/>
          <p:cNvSpPr>
            <a:spLocks noGrp="1"/>
          </p:cNvSpPr>
          <p:nvPr>
            <p:ph type="dt" idx="7"/>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15" name="PlaceHolder 4"/>
          <p:cNvSpPr>
            <a:spLocks noGrp="1"/>
          </p:cNvSpPr>
          <p:nvPr>
            <p:ph type="ftr" idx="8"/>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16" name="PlaceHolder 5"/>
          <p:cNvSpPr>
            <a:spLocks noGrp="1"/>
          </p:cNvSpPr>
          <p:nvPr>
            <p:ph type="sldNum" idx="9"/>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0808EDD3-6449-44FB-8300-7319E523063D}"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609480" y="274680"/>
            <a:ext cx="10972440" cy="1142640"/>
          </a:xfrm>
          <a:prstGeom prst="rect">
            <a:avLst/>
          </a:prstGeom>
          <a:noFill/>
          <a:ln w="0">
            <a:noFill/>
          </a:ln>
        </p:spPr>
        <p:txBody>
          <a:bodyPr lIns="91440" tIns="45720" rIns="91440" bIns="45720" numCol="1" spcCol="0" anchor="ctr">
            <a:noAutofit/>
          </a:bodyPr>
          <a:lstStyle/>
          <a:p>
            <a:pPr indent="0" algn="ctr">
              <a:lnSpc>
                <a:spcPct val="100000"/>
              </a:lnSpc>
              <a:buNone/>
            </a:pPr>
            <a:r>
              <a:rPr lang="en-US" sz="4400" b="0" strike="noStrike" spc="-1">
                <a:solidFill>
                  <a:schemeClr val="dk2"/>
                </a:solidFill>
                <a:latin typeface="Arial"/>
                <a:ea typeface="ＭＳ Ｐゴシック"/>
              </a:rPr>
              <a:t>Click to edit Master title style</a:t>
            </a:r>
            <a:endParaRPr lang="en-US" sz="4400" b="0" strike="noStrike" spc="-1">
              <a:solidFill>
                <a:schemeClr val="dk2"/>
              </a:solidFill>
              <a:latin typeface="Arial"/>
            </a:endParaRPr>
          </a:p>
        </p:txBody>
      </p:sp>
      <p:sp>
        <p:nvSpPr>
          <p:cNvPr id="18" name="PlaceHolder 2"/>
          <p:cNvSpPr>
            <a:spLocks noGrp="1"/>
          </p:cNvSpPr>
          <p:nvPr>
            <p:ph type="body"/>
          </p:nvPr>
        </p:nvSpPr>
        <p:spPr>
          <a:xfrm>
            <a:off x="609480" y="1600200"/>
            <a:ext cx="5384520" cy="4525560"/>
          </a:xfrm>
          <a:prstGeom prst="rect">
            <a:avLst/>
          </a:prstGeom>
          <a:noFill/>
          <a:ln w="0">
            <a:noFill/>
          </a:ln>
        </p:spPr>
        <p:txBody>
          <a:bodyPr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Click to 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19" name="PlaceHolder 3"/>
          <p:cNvSpPr>
            <a:spLocks noGrp="1"/>
          </p:cNvSpPr>
          <p:nvPr>
            <p:ph type="body"/>
          </p:nvPr>
        </p:nvSpPr>
        <p:spPr>
          <a:xfrm>
            <a:off x="6197760" y="1600200"/>
            <a:ext cx="5384520" cy="4525560"/>
          </a:xfrm>
          <a:prstGeom prst="rect">
            <a:avLst/>
          </a:prstGeom>
          <a:noFill/>
          <a:ln w="0">
            <a:noFill/>
          </a:ln>
        </p:spPr>
        <p:txBody>
          <a:bodyPr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Click to 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20" name="PlaceHolder 4"/>
          <p:cNvSpPr>
            <a:spLocks noGrp="1"/>
          </p:cNvSpPr>
          <p:nvPr>
            <p:ph type="dt" idx="10"/>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21" name="PlaceHolder 5"/>
          <p:cNvSpPr>
            <a:spLocks noGrp="1"/>
          </p:cNvSpPr>
          <p:nvPr>
            <p:ph type="ftr" idx="11"/>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22" name="PlaceHolder 6"/>
          <p:cNvSpPr>
            <a:spLocks noGrp="1"/>
          </p:cNvSpPr>
          <p:nvPr>
            <p:ph type="sldNum" idx="12"/>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7D1394FE-8470-4284-8B4D-E7195E683650}"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4680"/>
            <a:ext cx="10972440" cy="1142640"/>
          </a:xfrm>
          <a:prstGeom prst="rect">
            <a:avLst/>
          </a:prstGeom>
          <a:noFill/>
          <a:ln w="0">
            <a:noFill/>
          </a:ln>
        </p:spPr>
        <p:txBody>
          <a:bodyPr lIns="91440" tIns="45720" rIns="91440" bIns="45720" numCol="1" spcCol="0" anchor="ctr">
            <a:noAutofit/>
          </a:bodyPr>
          <a:lstStyle/>
          <a:p>
            <a:pPr indent="0" algn="ctr">
              <a:lnSpc>
                <a:spcPct val="100000"/>
              </a:lnSpc>
              <a:buNone/>
            </a:pPr>
            <a:r>
              <a:rPr lang="en-US" sz="4400" b="0" strike="noStrike" spc="-1">
                <a:solidFill>
                  <a:schemeClr val="dk2"/>
                </a:solidFill>
                <a:latin typeface="Arial"/>
                <a:ea typeface="ＭＳ Ｐゴシック"/>
              </a:rPr>
              <a:t>Click to edit Master title style</a:t>
            </a:r>
            <a:endParaRPr lang="en-US" sz="4400" b="0" strike="noStrike" spc="-1">
              <a:solidFill>
                <a:schemeClr val="dk2"/>
              </a:solidFill>
              <a:latin typeface="Arial"/>
            </a:endParaRPr>
          </a:p>
        </p:txBody>
      </p:sp>
      <p:sp>
        <p:nvSpPr>
          <p:cNvPr id="27" name="PlaceHolder 2"/>
          <p:cNvSpPr>
            <a:spLocks noGrp="1"/>
          </p:cNvSpPr>
          <p:nvPr>
            <p:ph type="body"/>
          </p:nvPr>
        </p:nvSpPr>
        <p:spPr>
          <a:xfrm>
            <a:off x="609480" y="1600200"/>
            <a:ext cx="5384520" cy="2185560"/>
          </a:xfrm>
          <a:prstGeom prst="rect">
            <a:avLst/>
          </a:prstGeom>
          <a:noFill/>
          <a:ln w="0">
            <a:noFill/>
          </a:ln>
        </p:spPr>
        <p:txBody>
          <a:bodyPr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28" name="PlaceHolder 3"/>
          <p:cNvSpPr>
            <a:spLocks noGrp="1"/>
          </p:cNvSpPr>
          <p:nvPr>
            <p:ph type="body"/>
          </p:nvPr>
        </p:nvSpPr>
        <p:spPr>
          <a:xfrm>
            <a:off x="6197760" y="1600200"/>
            <a:ext cx="5384520" cy="2185560"/>
          </a:xfrm>
          <a:prstGeom prst="rect">
            <a:avLst/>
          </a:prstGeom>
          <a:noFill/>
          <a:ln w="0">
            <a:noFill/>
          </a:ln>
        </p:spPr>
        <p:txBody>
          <a:bodyPr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29" name="PlaceHolder 4"/>
          <p:cNvSpPr>
            <a:spLocks noGrp="1"/>
          </p:cNvSpPr>
          <p:nvPr>
            <p:ph type="body"/>
          </p:nvPr>
        </p:nvSpPr>
        <p:spPr>
          <a:xfrm>
            <a:off x="609480" y="3938760"/>
            <a:ext cx="5384520" cy="2187360"/>
          </a:xfrm>
          <a:prstGeom prst="rect">
            <a:avLst/>
          </a:prstGeom>
          <a:noFill/>
          <a:ln w="0">
            <a:noFill/>
          </a:ln>
        </p:spPr>
        <p:txBody>
          <a:bodyPr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30" name="PlaceHolder 5"/>
          <p:cNvSpPr>
            <a:spLocks noGrp="1"/>
          </p:cNvSpPr>
          <p:nvPr>
            <p:ph type="body"/>
          </p:nvPr>
        </p:nvSpPr>
        <p:spPr>
          <a:xfrm>
            <a:off x="6197760" y="3938760"/>
            <a:ext cx="5384520" cy="2187360"/>
          </a:xfrm>
          <a:prstGeom prst="rect">
            <a:avLst/>
          </a:prstGeom>
          <a:noFill/>
          <a:ln w="0">
            <a:noFill/>
          </a:ln>
        </p:spPr>
        <p:txBody>
          <a:bodyPr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31" name="PlaceHolder 6"/>
          <p:cNvSpPr>
            <a:spLocks noGrp="1"/>
          </p:cNvSpPr>
          <p:nvPr>
            <p:ph type="dt" idx="13"/>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32" name="PlaceHolder 7"/>
          <p:cNvSpPr>
            <a:spLocks noGrp="1"/>
          </p:cNvSpPr>
          <p:nvPr>
            <p:ph type="ftr" idx="14"/>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33" name="PlaceHolder 8"/>
          <p:cNvSpPr>
            <a:spLocks noGrp="1"/>
          </p:cNvSpPr>
          <p:nvPr>
            <p:ph type="sldNum" idx="15"/>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92064C95-8B92-4DE9-A2D3-978F4164F833}"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57" r:id="rId1"/>
    <p:sldLayoutId id="2147483674" r:id="rId2"/>
    <p:sldLayoutId id="2147483675"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609480" y="274680"/>
            <a:ext cx="10972440" cy="1142640"/>
          </a:xfrm>
          <a:prstGeom prst="rect">
            <a:avLst/>
          </a:prstGeom>
          <a:noFill/>
          <a:ln w="0">
            <a:noFill/>
          </a:ln>
        </p:spPr>
        <p:txBody>
          <a:bodyPr lIns="91440" tIns="45720" rIns="91440" bIns="45720" numCol="1" spcCol="0" anchor="ctr">
            <a:noAutofit/>
          </a:bodyPr>
          <a:lstStyle/>
          <a:p>
            <a:pPr indent="0" algn="ctr">
              <a:lnSpc>
                <a:spcPct val="100000"/>
              </a:lnSpc>
              <a:buNone/>
            </a:pPr>
            <a:r>
              <a:rPr lang="en-US" sz="4400" b="0" strike="noStrike" spc="-1">
                <a:solidFill>
                  <a:schemeClr val="dk2"/>
                </a:solidFill>
                <a:latin typeface="Arial"/>
                <a:ea typeface="ＭＳ Ｐゴシック"/>
              </a:rPr>
              <a:t>Click to edit Master title style</a:t>
            </a:r>
            <a:endParaRPr lang="en-US" sz="4400" b="0" strike="noStrike" spc="-1">
              <a:solidFill>
                <a:schemeClr val="dk2"/>
              </a:solidFill>
              <a:latin typeface="Arial"/>
            </a:endParaRPr>
          </a:p>
        </p:txBody>
      </p:sp>
      <p:sp>
        <p:nvSpPr>
          <p:cNvPr id="40" name="PlaceHolder 2"/>
          <p:cNvSpPr>
            <a:spLocks noGrp="1"/>
          </p:cNvSpPr>
          <p:nvPr>
            <p:ph type="body"/>
          </p:nvPr>
        </p:nvSpPr>
        <p:spPr>
          <a:xfrm>
            <a:off x="609480" y="1600200"/>
            <a:ext cx="10972440" cy="4525560"/>
          </a:xfrm>
          <a:prstGeom prst="rect">
            <a:avLst/>
          </a:prstGeom>
          <a:noFill/>
          <a:ln w="0">
            <a:noFill/>
          </a:ln>
        </p:spPr>
        <p:txBody>
          <a:bodyPr lIns="91440" tIns="45720" rIns="91440" bIns="45720" numCol="1" spcCol="0" anchor="t">
            <a:noAutofit/>
          </a:bodyPr>
          <a:lstStyle/>
          <a:p>
            <a:pPr marL="342720" indent="-342720">
              <a:lnSpc>
                <a:spcPct val="100000"/>
              </a:lnSpc>
              <a:spcBef>
                <a:spcPts val="641"/>
              </a:spcBef>
              <a:buClr>
                <a:srgbClr val="000000"/>
              </a:buClr>
              <a:buFont typeface="Symbol" charset="2"/>
              <a:buChar char=""/>
            </a:pPr>
            <a:r>
              <a:rPr lang="en-US" sz="3200" b="0" strike="noStrike" spc="-1">
                <a:solidFill>
                  <a:schemeClr val="dk1"/>
                </a:solidFill>
                <a:latin typeface="Arial"/>
                <a:ea typeface="ＭＳ Ｐゴシック"/>
              </a:rPr>
              <a:t>Click to edit Master text styles</a:t>
            </a:r>
            <a:endParaRPr lang="en-US" sz="3200" b="0" strike="noStrike" spc="-1">
              <a:solidFill>
                <a:schemeClr val="dk1"/>
              </a:solidFill>
              <a:latin typeface="Arial"/>
            </a:endParaRPr>
          </a:p>
          <a:p>
            <a:pPr marL="743040" lvl="1" indent="-285840">
              <a:lnSpc>
                <a:spcPct val="100000"/>
              </a:lnSpc>
              <a:spcBef>
                <a:spcPts val="561"/>
              </a:spcBef>
              <a:buClr>
                <a:srgbClr val="000000"/>
              </a:buClr>
              <a:buFont typeface="Symbol" charset="2"/>
              <a:buChar char=""/>
            </a:pPr>
            <a:r>
              <a:rPr lang="en-US" sz="2800" b="0" strike="noStrike" spc="-1">
                <a:solidFill>
                  <a:schemeClr val="dk1"/>
                </a:solidFill>
                <a:latin typeface="Arial"/>
                <a:ea typeface="Arial"/>
              </a:rPr>
              <a:t>Second level</a:t>
            </a:r>
            <a:endParaRPr lang="en-US" sz="2800" b="0" strike="noStrike" spc="-1">
              <a:solidFill>
                <a:schemeClr val="dk1"/>
              </a:solidFill>
              <a:latin typeface="Arial"/>
            </a:endParaRPr>
          </a:p>
          <a:p>
            <a:pPr marL="1143000" lvl="2" indent="-228600">
              <a:lnSpc>
                <a:spcPct val="100000"/>
              </a:lnSpc>
              <a:spcBef>
                <a:spcPts val="479"/>
              </a:spcBef>
              <a:buClr>
                <a:srgbClr val="000000"/>
              </a:buClr>
              <a:buFont typeface="Symbol" charset="2"/>
              <a:buChar char=""/>
            </a:pPr>
            <a:r>
              <a:rPr lang="en-US" sz="2400" b="0" strike="noStrike" spc="-1">
                <a:solidFill>
                  <a:schemeClr val="dk1"/>
                </a:solidFill>
                <a:latin typeface="Arial"/>
                <a:ea typeface="Arial"/>
              </a:rPr>
              <a:t>Third level</a:t>
            </a:r>
            <a:endParaRPr lang="en-US" sz="2400" b="0" strike="noStrike" spc="-1">
              <a:solidFill>
                <a:schemeClr val="dk1"/>
              </a:solidFill>
              <a:latin typeface="Arial"/>
            </a:endParaRPr>
          </a:p>
          <a:p>
            <a:pPr marL="1600200" lvl="3" indent="-22860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Fourth level</a:t>
            </a:r>
            <a:endParaRPr lang="en-US" sz="2000" b="0" strike="noStrike" spc="-1">
              <a:solidFill>
                <a:schemeClr val="dk1"/>
              </a:solidFill>
              <a:latin typeface="Arial"/>
            </a:endParaRPr>
          </a:p>
          <a:p>
            <a:pPr marL="2057400" lvl="4" indent="-228600">
              <a:lnSpc>
                <a:spcPct val="100000"/>
              </a:lnSpc>
              <a:spcBef>
                <a:spcPts val="400"/>
              </a:spcBef>
              <a:buClr>
                <a:srgbClr val="000000"/>
              </a:buClr>
              <a:buFont typeface="OpenSymbol"/>
              <a:buChar char="»"/>
            </a:pPr>
            <a:r>
              <a:rPr lang="en-US" sz="2000" b="0" strike="noStrike" spc="-1">
                <a:solidFill>
                  <a:schemeClr val="dk1"/>
                </a:solidFill>
                <a:latin typeface="Arial"/>
                <a:ea typeface="Arial"/>
              </a:rPr>
              <a:t>Fifth level</a:t>
            </a:r>
            <a:endParaRPr lang="en-US" sz="2000" b="0" strike="noStrike" spc="-1">
              <a:solidFill>
                <a:schemeClr val="dk1"/>
              </a:solidFill>
              <a:latin typeface="Arial"/>
            </a:endParaRPr>
          </a:p>
        </p:txBody>
      </p:sp>
      <p:sp>
        <p:nvSpPr>
          <p:cNvPr id="41" name="PlaceHolder 3"/>
          <p:cNvSpPr>
            <a:spLocks noGrp="1"/>
          </p:cNvSpPr>
          <p:nvPr>
            <p:ph type="dt" idx="16"/>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42" name="PlaceHolder 4"/>
          <p:cNvSpPr>
            <a:spLocks noGrp="1"/>
          </p:cNvSpPr>
          <p:nvPr>
            <p:ph type="ftr" idx="17"/>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43" name="PlaceHolder 5"/>
          <p:cNvSpPr>
            <a:spLocks noGrp="1"/>
          </p:cNvSpPr>
          <p:nvPr>
            <p:ph type="sldNum" idx="18"/>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EFF81722-C065-4B0D-9BFD-08F74E0799BD}"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59" r:id="rId1"/>
    <p:sldLayoutId id="214748367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963000" y="4406760"/>
            <a:ext cx="10362960" cy="1361880"/>
          </a:xfrm>
          <a:prstGeom prst="rect">
            <a:avLst/>
          </a:prstGeom>
          <a:noFill/>
          <a:ln w="0">
            <a:noFill/>
          </a:ln>
        </p:spPr>
        <p:txBody>
          <a:bodyPr lIns="91440" tIns="45720" rIns="91440" bIns="45720" numCol="1" spcCol="0" anchor="t">
            <a:noAutofit/>
          </a:bodyPr>
          <a:lstStyle/>
          <a:p>
            <a:pPr indent="0">
              <a:lnSpc>
                <a:spcPct val="100000"/>
              </a:lnSpc>
              <a:buNone/>
            </a:pPr>
            <a:r>
              <a:rPr lang="en-US" sz="4000" b="1" strike="noStrike" cap="all" spc="-1">
                <a:solidFill>
                  <a:schemeClr val="dk2"/>
                </a:solidFill>
                <a:latin typeface="Arial"/>
                <a:ea typeface="ＭＳ Ｐゴシック"/>
              </a:rPr>
              <a:t>Click to edit Master title style</a:t>
            </a:r>
            <a:endParaRPr lang="en-US" sz="4000" b="0" strike="noStrike" spc="-1">
              <a:solidFill>
                <a:schemeClr val="dk2"/>
              </a:solidFill>
              <a:latin typeface="Arial"/>
            </a:endParaRPr>
          </a:p>
        </p:txBody>
      </p:sp>
      <p:sp>
        <p:nvSpPr>
          <p:cNvPr id="47" name="PlaceHolder 2"/>
          <p:cNvSpPr>
            <a:spLocks noGrp="1"/>
          </p:cNvSpPr>
          <p:nvPr>
            <p:ph type="body"/>
          </p:nvPr>
        </p:nvSpPr>
        <p:spPr>
          <a:xfrm>
            <a:off x="963000" y="2906640"/>
            <a:ext cx="10362960" cy="1499760"/>
          </a:xfrm>
          <a:prstGeom prst="rect">
            <a:avLst/>
          </a:prstGeom>
          <a:noFill/>
          <a:ln w="0">
            <a:noFill/>
          </a:ln>
        </p:spPr>
        <p:txBody>
          <a:bodyPr lIns="91440" tIns="45720" rIns="91440" bIns="45720" numCol="1" spcCol="0" anchor="b">
            <a:noAutofit/>
          </a:bodyPr>
          <a:lstStyle/>
          <a:p>
            <a:pPr indent="0">
              <a:lnSpc>
                <a:spcPct val="100000"/>
              </a:lnSpc>
              <a:spcBef>
                <a:spcPts val="400"/>
              </a:spcBef>
              <a:buNone/>
              <a:tabLst>
                <a:tab pos="0" algn="l"/>
              </a:tabLst>
            </a:pPr>
            <a:r>
              <a:rPr lang="en-US" sz="2000" b="0" strike="noStrike" spc="-1">
                <a:solidFill>
                  <a:schemeClr val="dk1"/>
                </a:solidFill>
                <a:latin typeface="Arial"/>
                <a:ea typeface="ＭＳ Ｐゴシック"/>
              </a:rPr>
              <a:t>Click to edit Master text styles</a:t>
            </a:r>
            <a:endParaRPr lang="en-US" sz="2000" b="0" strike="noStrike" spc="-1">
              <a:solidFill>
                <a:schemeClr val="dk1"/>
              </a:solidFill>
              <a:latin typeface="Arial"/>
            </a:endParaRPr>
          </a:p>
        </p:txBody>
      </p:sp>
      <p:sp>
        <p:nvSpPr>
          <p:cNvPr id="48" name="PlaceHolder 3"/>
          <p:cNvSpPr>
            <a:spLocks noGrp="1"/>
          </p:cNvSpPr>
          <p:nvPr>
            <p:ph type="dt" idx="19"/>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49" name="PlaceHolder 4"/>
          <p:cNvSpPr>
            <a:spLocks noGrp="1"/>
          </p:cNvSpPr>
          <p:nvPr>
            <p:ph type="ftr" idx="20"/>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50" name="PlaceHolder 5"/>
          <p:cNvSpPr>
            <a:spLocks noGrp="1"/>
          </p:cNvSpPr>
          <p:nvPr>
            <p:ph type="sldNum" idx="21"/>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7AEF84B7-705E-4671-A695-D58E2585435D}"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609480" y="274680"/>
            <a:ext cx="10972440" cy="1142640"/>
          </a:xfrm>
          <a:prstGeom prst="rect">
            <a:avLst/>
          </a:prstGeom>
          <a:noFill/>
          <a:ln w="0">
            <a:noFill/>
          </a:ln>
        </p:spPr>
        <p:txBody>
          <a:bodyPr lIns="91440" tIns="45720" rIns="91440" bIns="45720" numCol="1" spcCol="0" anchor="ctr">
            <a:noAutofit/>
          </a:bodyPr>
          <a:lstStyle/>
          <a:p>
            <a:pPr indent="0" algn="ctr">
              <a:lnSpc>
                <a:spcPct val="100000"/>
              </a:lnSpc>
              <a:buNone/>
            </a:pPr>
            <a:r>
              <a:rPr lang="en-US" sz="4400" b="0" strike="noStrike" spc="-1">
                <a:solidFill>
                  <a:schemeClr val="dk2"/>
                </a:solidFill>
                <a:latin typeface="Arial"/>
                <a:ea typeface="ＭＳ Ｐゴシック"/>
              </a:rPr>
              <a:t>Click to edit Master title style</a:t>
            </a:r>
            <a:endParaRPr lang="en-US" sz="4400" b="0" strike="noStrike" spc="-1">
              <a:solidFill>
                <a:schemeClr val="dk2"/>
              </a:solidFill>
              <a:latin typeface="Arial"/>
            </a:endParaRPr>
          </a:p>
        </p:txBody>
      </p:sp>
      <p:sp>
        <p:nvSpPr>
          <p:cNvPr id="61" name="PlaceHolder 2"/>
          <p:cNvSpPr>
            <a:spLocks noGrp="1"/>
          </p:cNvSpPr>
          <p:nvPr>
            <p:ph type="body"/>
          </p:nvPr>
        </p:nvSpPr>
        <p:spPr>
          <a:xfrm>
            <a:off x="609480" y="1535040"/>
            <a:ext cx="5386680" cy="639360"/>
          </a:xfrm>
          <a:prstGeom prst="rect">
            <a:avLst/>
          </a:prstGeom>
          <a:noFill/>
          <a:ln w="0">
            <a:noFill/>
          </a:ln>
        </p:spPr>
        <p:txBody>
          <a:bodyPr lIns="91440" tIns="45720" rIns="91440" bIns="45720" numCol="1" spcCol="0" anchor="b">
            <a:noAutofit/>
          </a:bodyPr>
          <a:lstStyle/>
          <a:p>
            <a:pPr indent="0">
              <a:lnSpc>
                <a:spcPct val="100000"/>
              </a:lnSpc>
              <a:spcBef>
                <a:spcPts val="479"/>
              </a:spcBef>
              <a:buNone/>
              <a:tabLst>
                <a:tab pos="0" algn="l"/>
              </a:tabLst>
            </a:pPr>
            <a:r>
              <a:rPr lang="en-US" sz="2400" b="1" strike="noStrike" spc="-1">
                <a:solidFill>
                  <a:schemeClr val="dk1"/>
                </a:solidFill>
                <a:latin typeface="Arial"/>
                <a:ea typeface="ＭＳ Ｐゴシック"/>
              </a:rPr>
              <a:t>Click to edit Master text styles</a:t>
            </a:r>
            <a:endParaRPr lang="en-US" sz="2400" b="0" strike="noStrike" spc="-1">
              <a:solidFill>
                <a:schemeClr val="dk1"/>
              </a:solidFill>
              <a:latin typeface="Arial"/>
            </a:endParaRPr>
          </a:p>
        </p:txBody>
      </p:sp>
      <p:sp>
        <p:nvSpPr>
          <p:cNvPr id="62" name="PlaceHolder 3"/>
          <p:cNvSpPr>
            <a:spLocks noGrp="1"/>
          </p:cNvSpPr>
          <p:nvPr>
            <p:ph type="body"/>
          </p:nvPr>
        </p:nvSpPr>
        <p:spPr>
          <a:xfrm>
            <a:off x="609480" y="2174760"/>
            <a:ext cx="5386680" cy="3951000"/>
          </a:xfrm>
          <a:prstGeom prst="rect">
            <a:avLst/>
          </a:prstGeom>
          <a:noFill/>
          <a:ln w="0">
            <a:noFill/>
          </a:ln>
        </p:spPr>
        <p:txBody>
          <a:bodyPr lIns="91440" tIns="45720" rIns="91440" bIns="45720" numCol="1" spcCol="0" anchor="t">
            <a:noAutofit/>
          </a:bodyPr>
          <a:lstStyle/>
          <a:p>
            <a:pPr marL="342720" indent="-342720">
              <a:lnSpc>
                <a:spcPct val="100000"/>
              </a:lnSpc>
              <a:spcBef>
                <a:spcPts val="479"/>
              </a:spcBef>
              <a:buClr>
                <a:srgbClr val="000000"/>
              </a:buClr>
              <a:buFont typeface="Symbol" charset="2"/>
              <a:buChar char=""/>
            </a:pPr>
            <a:r>
              <a:rPr lang="en-US" sz="2400" b="0" strike="noStrike" spc="-1">
                <a:solidFill>
                  <a:schemeClr val="dk1"/>
                </a:solidFill>
                <a:latin typeface="Arial"/>
                <a:ea typeface="ＭＳ Ｐゴシック"/>
              </a:rPr>
              <a:t>Click to edit Master text styles</a:t>
            </a:r>
            <a:endParaRPr lang="en-US" sz="2400" b="0" strike="noStrike" spc="-1">
              <a:solidFill>
                <a:schemeClr val="dk1"/>
              </a:solidFill>
              <a:latin typeface="Arial"/>
            </a:endParaRPr>
          </a:p>
          <a:p>
            <a:pPr marL="743040" lvl="1" indent="-28584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Second level</a:t>
            </a:r>
            <a:endParaRPr lang="en-US" sz="2000" b="0" strike="noStrike" spc="-1">
              <a:solidFill>
                <a:schemeClr val="dk1"/>
              </a:solidFill>
              <a:latin typeface="Arial"/>
            </a:endParaRPr>
          </a:p>
          <a:p>
            <a:pPr marL="1143000" lvl="2" indent="-228600">
              <a:lnSpc>
                <a:spcPct val="100000"/>
              </a:lnSpc>
              <a:spcBef>
                <a:spcPts val="360"/>
              </a:spcBef>
              <a:buClr>
                <a:srgbClr val="000000"/>
              </a:buClr>
              <a:buFont typeface="Symbol" charset="2"/>
              <a:buChar char=""/>
            </a:pPr>
            <a:r>
              <a:rPr lang="en-US" sz="1800" b="0" strike="noStrike" spc="-1">
                <a:solidFill>
                  <a:schemeClr val="dk1"/>
                </a:solidFill>
                <a:latin typeface="Arial"/>
                <a:ea typeface="Arial"/>
              </a:rPr>
              <a:t>Third level</a:t>
            </a:r>
            <a:endParaRPr lang="en-US" sz="1800" b="0" strike="noStrike" spc="-1">
              <a:solidFill>
                <a:schemeClr val="dk1"/>
              </a:solidFill>
              <a:latin typeface="Arial"/>
            </a:endParaRPr>
          </a:p>
          <a:p>
            <a:pPr marL="1600200" lvl="3" indent="-228600">
              <a:lnSpc>
                <a:spcPct val="100000"/>
              </a:lnSpc>
              <a:spcBef>
                <a:spcPts val="320"/>
              </a:spcBef>
              <a:buClr>
                <a:srgbClr val="000000"/>
              </a:buClr>
              <a:buFont typeface="Symbol" charset="2"/>
              <a:buChar char=""/>
            </a:pPr>
            <a:r>
              <a:rPr lang="en-US" sz="1600" b="0" strike="noStrike" spc="-1">
                <a:solidFill>
                  <a:schemeClr val="dk1"/>
                </a:solidFill>
                <a:latin typeface="Arial"/>
                <a:ea typeface="Arial"/>
              </a:rPr>
              <a:t>Fourth level</a:t>
            </a:r>
            <a:endParaRPr lang="en-US" sz="1600" b="0" strike="noStrike" spc="-1">
              <a:solidFill>
                <a:schemeClr val="dk1"/>
              </a:solidFill>
              <a:latin typeface="Arial"/>
            </a:endParaRPr>
          </a:p>
          <a:p>
            <a:pPr marL="2057400" lvl="4" indent="-228600">
              <a:lnSpc>
                <a:spcPct val="100000"/>
              </a:lnSpc>
              <a:spcBef>
                <a:spcPts val="320"/>
              </a:spcBef>
              <a:buClr>
                <a:srgbClr val="000000"/>
              </a:buClr>
              <a:buFont typeface="OpenSymbol"/>
              <a:buChar char="»"/>
            </a:pPr>
            <a:r>
              <a:rPr lang="en-US" sz="1600" b="0" strike="noStrike" spc="-1">
                <a:solidFill>
                  <a:schemeClr val="dk1"/>
                </a:solidFill>
                <a:latin typeface="Arial"/>
                <a:ea typeface="Arial"/>
              </a:rPr>
              <a:t>Fifth level</a:t>
            </a:r>
            <a:endParaRPr lang="en-US" sz="1600" b="0" strike="noStrike" spc="-1">
              <a:solidFill>
                <a:schemeClr val="dk1"/>
              </a:solidFill>
              <a:latin typeface="Arial"/>
            </a:endParaRPr>
          </a:p>
        </p:txBody>
      </p:sp>
      <p:sp>
        <p:nvSpPr>
          <p:cNvPr id="63" name="PlaceHolder 4"/>
          <p:cNvSpPr>
            <a:spLocks noGrp="1"/>
          </p:cNvSpPr>
          <p:nvPr>
            <p:ph type="body"/>
          </p:nvPr>
        </p:nvSpPr>
        <p:spPr>
          <a:xfrm>
            <a:off x="6193440" y="1535040"/>
            <a:ext cx="5388840" cy="639360"/>
          </a:xfrm>
          <a:prstGeom prst="rect">
            <a:avLst/>
          </a:prstGeom>
          <a:noFill/>
          <a:ln w="0">
            <a:noFill/>
          </a:ln>
        </p:spPr>
        <p:txBody>
          <a:bodyPr lIns="91440" tIns="45720" rIns="91440" bIns="45720" numCol="1" spcCol="0" anchor="b">
            <a:noAutofit/>
          </a:bodyPr>
          <a:lstStyle/>
          <a:p>
            <a:pPr indent="0">
              <a:lnSpc>
                <a:spcPct val="100000"/>
              </a:lnSpc>
              <a:spcBef>
                <a:spcPts val="479"/>
              </a:spcBef>
              <a:buNone/>
              <a:tabLst>
                <a:tab pos="0" algn="l"/>
              </a:tabLst>
            </a:pPr>
            <a:r>
              <a:rPr lang="en-US" sz="2400" b="1" strike="noStrike" spc="-1">
                <a:solidFill>
                  <a:schemeClr val="dk1"/>
                </a:solidFill>
                <a:latin typeface="Arial"/>
                <a:ea typeface="ＭＳ Ｐゴシック"/>
              </a:rPr>
              <a:t>Click to edit Master text styles</a:t>
            </a:r>
            <a:endParaRPr lang="en-US" sz="2400" b="0" strike="noStrike" spc="-1">
              <a:solidFill>
                <a:schemeClr val="dk1"/>
              </a:solidFill>
              <a:latin typeface="Arial"/>
            </a:endParaRPr>
          </a:p>
        </p:txBody>
      </p:sp>
      <p:sp>
        <p:nvSpPr>
          <p:cNvPr id="64" name="PlaceHolder 5"/>
          <p:cNvSpPr>
            <a:spLocks noGrp="1"/>
          </p:cNvSpPr>
          <p:nvPr>
            <p:ph type="body"/>
          </p:nvPr>
        </p:nvSpPr>
        <p:spPr>
          <a:xfrm>
            <a:off x="6193440" y="2174760"/>
            <a:ext cx="5388840" cy="3951000"/>
          </a:xfrm>
          <a:prstGeom prst="rect">
            <a:avLst/>
          </a:prstGeom>
          <a:noFill/>
          <a:ln w="0">
            <a:noFill/>
          </a:ln>
        </p:spPr>
        <p:txBody>
          <a:bodyPr lIns="91440" tIns="45720" rIns="91440" bIns="45720" numCol="1" spcCol="0" anchor="t">
            <a:noAutofit/>
          </a:bodyPr>
          <a:lstStyle/>
          <a:p>
            <a:pPr marL="342720" indent="-342720">
              <a:lnSpc>
                <a:spcPct val="100000"/>
              </a:lnSpc>
              <a:spcBef>
                <a:spcPts val="479"/>
              </a:spcBef>
              <a:buClr>
                <a:srgbClr val="000000"/>
              </a:buClr>
              <a:buFont typeface="Symbol" charset="2"/>
              <a:buChar char=""/>
            </a:pPr>
            <a:r>
              <a:rPr lang="en-US" sz="2400" b="0" strike="noStrike" spc="-1">
                <a:solidFill>
                  <a:schemeClr val="dk1"/>
                </a:solidFill>
                <a:latin typeface="Arial"/>
                <a:ea typeface="ＭＳ Ｐゴシック"/>
              </a:rPr>
              <a:t>Click to edit Master text styles</a:t>
            </a:r>
            <a:endParaRPr lang="en-US" sz="2400" b="0" strike="noStrike" spc="-1">
              <a:solidFill>
                <a:schemeClr val="dk1"/>
              </a:solidFill>
              <a:latin typeface="Arial"/>
            </a:endParaRPr>
          </a:p>
          <a:p>
            <a:pPr marL="743040" lvl="1" indent="-285840">
              <a:lnSpc>
                <a:spcPct val="100000"/>
              </a:lnSpc>
              <a:spcBef>
                <a:spcPts val="400"/>
              </a:spcBef>
              <a:buClr>
                <a:srgbClr val="000000"/>
              </a:buClr>
              <a:buFont typeface="Symbol" charset="2"/>
              <a:buChar char=""/>
            </a:pPr>
            <a:r>
              <a:rPr lang="en-US" sz="2000" b="0" strike="noStrike" spc="-1">
                <a:solidFill>
                  <a:schemeClr val="dk1"/>
                </a:solidFill>
                <a:latin typeface="Arial"/>
                <a:ea typeface="Arial"/>
              </a:rPr>
              <a:t>Second level</a:t>
            </a:r>
            <a:endParaRPr lang="en-US" sz="2000" b="0" strike="noStrike" spc="-1">
              <a:solidFill>
                <a:schemeClr val="dk1"/>
              </a:solidFill>
              <a:latin typeface="Arial"/>
            </a:endParaRPr>
          </a:p>
          <a:p>
            <a:pPr marL="1143000" lvl="2" indent="-228600">
              <a:lnSpc>
                <a:spcPct val="100000"/>
              </a:lnSpc>
              <a:spcBef>
                <a:spcPts val="360"/>
              </a:spcBef>
              <a:buClr>
                <a:srgbClr val="000000"/>
              </a:buClr>
              <a:buFont typeface="Symbol" charset="2"/>
              <a:buChar char=""/>
            </a:pPr>
            <a:r>
              <a:rPr lang="en-US" sz="1800" b="0" strike="noStrike" spc="-1">
                <a:solidFill>
                  <a:schemeClr val="dk1"/>
                </a:solidFill>
                <a:latin typeface="Arial"/>
                <a:ea typeface="Arial"/>
              </a:rPr>
              <a:t>Third level</a:t>
            </a:r>
            <a:endParaRPr lang="en-US" sz="1800" b="0" strike="noStrike" spc="-1">
              <a:solidFill>
                <a:schemeClr val="dk1"/>
              </a:solidFill>
              <a:latin typeface="Arial"/>
            </a:endParaRPr>
          </a:p>
          <a:p>
            <a:pPr marL="1600200" lvl="3" indent="-228600">
              <a:lnSpc>
                <a:spcPct val="100000"/>
              </a:lnSpc>
              <a:spcBef>
                <a:spcPts val="320"/>
              </a:spcBef>
              <a:buClr>
                <a:srgbClr val="000000"/>
              </a:buClr>
              <a:buFont typeface="Symbol" charset="2"/>
              <a:buChar char=""/>
            </a:pPr>
            <a:r>
              <a:rPr lang="en-US" sz="1600" b="0" strike="noStrike" spc="-1">
                <a:solidFill>
                  <a:schemeClr val="dk1"/>
                </a:solidFill>
                <a:latin typeface="Arial"/>
                <a:ea typeface="Arial"/>
              </a:rPr>
              <a:t>Fourth level</a:t>
            </a:r>
            <a:endParaRPr lang="en-US" sz="1600" b="0" strike="noStrike" spc="-1">
              <a:solidFill>
                <a:schemeClr val="dk1"/>
              </a:solidFill>
              <a:latin typeface="Arial"/>
            </a:endParaRPr>
          </a:p>
          <a:p>
            <a:pPr marL="2057400" lvl="4" indent="-228600">
              <a:lnSpc>
                <a:spcPct val="100000"/>
              </a:lnSpc>
              <a:spcBef>
                <a:spcPts val="320"/>
              </a:spcBef>
              <a:buClr>
                <a:srgbClr val="000000"/>
              </a:buClr>
              <a:buFont typeface="OpenSymbol"/>
              <a:buChar char="»"/>
            </a:pPr>
            <a:r>
              <a:rPr lang="en-US" sz="1600" b="0" strike="noStrike" spc="-1">
                <a:solidFill>
                  <a:schemeClr val="dk1"/>
                </a:solidFill>
                <a:latin typeface="Arial"/>
                <a:ea typeface="Arial"/>
              </a:rPr>
              <a:t>Fifth level</a:t>
            </a:r>
            <a:endParaRPr lang="en-US" sz="1600" b="0" strike="noStrike" spc="-1">
              <a:solidFill>
                <a:schemeClr val="dk1"/>
              </a:solidFill>
              <a:latin typeface="Arial"/>
            </a:endParaRPr>
          </a:p>
        </p:txBody>
      </p:sp>
      <p:sp>
        <p:nvSpPr>
          <p:cNvPr id="65" name="PlaceHolder 6"/>
          <p:cNvSpPr>
            <a:spLocks noGrp="1"/>
          </p:cNvSpPr>
          <p:nvPr>
            <p:ph type="dt" idx="25"/>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66" name="PlaceHolder 7"/>
          <p:cNvSpPr>
            <a:spLocks noGrp="1"/>
          </p:cNvSpPr>
          <p:nvPr>
            <p:ph type="ftr" idx="26"/>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67" name="PlaceHolder 8"/>
          <p:cNvSpPr>
            <a:spLocks noGrp="1"/>
          </p:cNvSpPr>
          <p:nvPr>
            <p:ph type="sldNum" idx="27"/>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889D7A20-B468-45CF-ADBD-BBA561A37AAC}"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68" name="PlaceHolder 1"/>
          <p:cNvSpPr>
            <a:spLocks noGrp="1"/>
          </p:cNvSpPr>
          <p:nvPr>
            <p:ph type="title"/>
          </p:nvPr>
        </p:nvSpPr>
        <p:spPr>
          <a:xfrm>
            <a:off x="609480" y="274680"/>
            <a:ext cx="10972440" cy="1142640"/>
          </a:xfrm>
          <a:prstGeom prst="rect">
            <a:avLst/>
          </a:prstGeom>
          <a:noFill/>
          <a:ln w="0">
            <a:noFill/>
          </a:ln>
        </p:spPr>
        <p:txBody>
          <a:bodyPr lIns="91440" tIns="45720" rIns="91440" bIns="45720" numCol="1" spcCol="0" anchor="ctr">
            <a:noAutofit/>
          </a:bodyPr>
          <a:lstStyle/>
          <a:p>
            <a:pPr indent="0" algn="ctr">
              <a:lnSpc>
                <a:spcPct val="100000"/>
              </a:lnSpc>
              <a:buNone/>
            </a:pPr>
            <a:r>
              <a:rPr lang="en-US" sz="4400" b="0" strike="noStrike" spc="-1">
                <a:solidFill>
                  <a:schemeClr val="dk2"/>
                </a:solidFill>
                <a:latin typeface="Arial"/>
                <a:ea typeface="ＭＳ Ｐゴシック"/>
              </a:rPr>
              <a:t>Click to edit Master title style</a:t>
            </a:r>
            <a:endParaRPr lang="en-US" sz="4400" b="0" strike="noStrike" spc="-1">
              <a:solidFill>
                <a:schemeClr val="dk2"/>
              </a:solidFill>
              <a:latin typeface="Arial"/>
            </a:endParaRPr>
          </a:p>
        </p:txBody>
      </p:sp>
      <p:sp>
        <p:nvSpPr>
          <p:cNvPr id="69" name="PlaceHolder 2"/>
          <p:cNvSpPr>
            <a:spLocks noGrp="1"/>
          </p:cNvSpPr>
          <p:nvPr>
            <p:ph type="dt" idx="28"/>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&lt;date/time&gt;</a:t>
            </a:r>
            <a:endParaRPr lang="en-US" sz="1400" b="0" strike="noStrike" spc="-1">
              <a:solidFill>
                <a:srgbClr val="000000"/>
              </a:solidFill>
              <a:latin typeface="Times New Roman"/>
            </a:endParaRPr>
          </a:p>
        </p:txBody>
      </p:sp>
      <p:sp>
        <p:nvSpPr>
          <p:cNvPr id="70" name="PlaceHolder 3"/>
          <p:cNvSpPr>
            <a:spLocks noGrp="1"/>
          </p:cNvSpPr>
          <p:nvPr>
            <p:ph type="ftr" idx="29"/>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&lt;footer&gt;</a:t>
            </a:r>
            <a:endParaRPr lang="en-US" sz="1400" b="0" strike="noStrike" spc="-1">
              <a:solidFill>
                <a:srgbClr val="000000"/>
              </a:solidFill>
              <a:latin typeface="Times New Roman"/>
            </a:endParaRPr>
          </a:p>
        </p:txBody>
      </p:sp>
      <p:sp>
        <p:nvSpPr>
          <p:cNvPr id="71" name="PlaceHolder 4"/>
          <p:cNvSpPr>
            <a:spLocks noGrp="1"/>
          </p:cNvSpPr>
          <p:nvPr>
            <p:ph type="sldNum" idx="30"/>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B8EC9A14-B271-4847-B81A-C36FC73A5D92}" type="slidenum">
              <a:rPr lang="en-US" sz="1400" b="0" strike="noStrike" spc="-1">
                <a:solidFill>
                  <a:schemeClr val="dk1"/>
                </a:solidFill>
                <a:latin typeface="Arial"/>
                <a:ea typeface="ＭＳ Ｐゴシック"/>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2.wmf"/><Relationship Id="rId4" Type="http://schemas.openxmlformats.org/officeDocument/2006/relationships/oleObject" Target="../embeddings/oleObject1.bin"/><Relationship Id="rId9" Type="http://schemas.openxmlformats.org/officeDocument/2006/relationships/image" Target="../media/image4.w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0.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0.png"/><Relationship Id="rId5" Type="http://schemas.openxmlformats.org/officeDocument/2006/relationships/image" Target="../media/image10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1752480" y="457200"/>
            <a:ext cx="8686440" cy="1980720"/>
          </a:xfrm>
          <a:prstGeom prst="rect">
            <a:avLst/>
          </a:prstGeom>
          <a:solidFill>
            <a:srgbClr val="0000FF"/>
          </a:solidFill>
          <a:ln w="0">
            <a:noFill/>
          </a:ln>
        </p:spPr>
        <p:txBody>
          <a:bodyPr lIns="91440" tIns="45720" rIns="91440" bIns="45720" numCol="1" spcCol="0" anchor="ctr">
            <a:noAutofit/>
          </a:bodyPr>
          <a:lstStyle/>
          <a:p>
            <a:pPr indent="0" algn="ctr">
              <a:lnSpc>
                <a:spcPct val="100000"/>
              </a:lnSpc>
              <a:buNone/>
            </a:pPr>
            <a:r>
              <a:rPr lang="en-US" sz="4000" b="1" strike="noStrike" spc="-1">
                <a:solidFill>
                  <a:schemeClr val="lt1"/>
                </a:solidFill>
                <a:latin typeface="Arial"/>
                <a:ea typeface="ＭＳ Ｐゴシック"/>
              </a:rPr>
              <a:t>Photons from Coherent Bremsstrahlung</a:t>
            </a:r>
            <a:endParaRPr lang="en-US" sz="4000" b="0" strike="noStrike" spc="-1">
              <a:solidFill>
                <a:schemeClr val="dk2"/>
              </a:solidFill>
              <a:latin typeface="Arial"/>
            </a:endParaRPr>
          </a:p>
        </p:txBody>
      </p:sp>
      <p:sp>
        <p:nvSpPr>
          <p:cNvPr id="95" name="Line 17"/>
          <p:cNvSpPr/>
          <p:nvPr/>
        </p:nvSpPr>
        <p:spPr>
          <a:xfrm>
            <a:off x="380880" y="6244920"/>
            <a:ext cx="11353680" cy="360"/>
          </a:xfrm>
          <a:prstGeom prst="line">
            <a:avLst/>
          </a:prstGeom>
          <a:ln w="28575">
            <a:solidFill>
              <a:srgbClr val="FFCC00"/>
            </a:solidFill>
            <a:roun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n-US" sz="3600" b="1" strike="noStrike" spc="-1">
              <a:solidFill>
                <a:schemeClr val="dk2"/>
              </a:solidFill>
              <a:latin typeface="Arial"/>
              <a:ea typeface="ＭＳ Ｐゴシック"/>
            </a:endParaRPr>
          </a:p>
        </p:txBody>
      </p:sp>
      <p:sp>
        <p:nvSpPr>
          <p:cNvPr id="96" name="PlaceHolder 2"/>
          <p:cNvSpPr>
            <a:spLocks noGrp="1"/>
          </p:cNvSpPr>
          <p:nvPr>
            <p:ph type="dt" idx="43"/>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28/11/2024</a:t>
            </a:r>
            <a:endParaRPr lang="en-US" sz="1400" b="0" strike="noStrike" spc="-1">
              <a:solidFill>
                <a:srgbClr val="000000"/>
              </a:solidFill>
              <a:latin typeface="Times New Roman"/>
            </a:endParaRPr>
          </a:p>
        </p:txBody>
      </p:sp>
      <p:sp>
        <p:nvSpPr>
          <p:cNvPr id="97" name="PlaceHolder 3"/>
          <p:cNvSpPr>
            <a:spLocks noGrp="1"/>
          </p:cNvSpPr>
          <p:nvPr>
            <p:ph type="ftr" idx="44"/>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Other Science Opportunities at the FCC-ee</a:t>
            </a:r>
            <a:endParaRPr lang="en-US" sz="1400" b="0" strike="noStrike" spc="-1">
              <a:solidFill>
                <a:srgbClr val="000000"/>
              </a:solidFill>
              <a:latin typeface="Times New Roman"/>
            </a:endParaRPr>
          </a:p>
        </p:txBody>
      </p:sp>
      <p:sp>
        <p:nvSpPr>
          <p:cNvPr id="98" name="PlaceHolder 4"/>
          <p:cNvSpPr>
            <a:spLocks noGrp="1"/>
          </p:cNvSpPr>
          <p:nvPr>
            <p:ph type="sldNum" idx="45"/>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29DE1335-7D3F-4AD5-9782-82B934572807}" type="slidenum">
              <a:rPr lang="en-US" sz="1400" b="0" strike="noStrike" spc="-1">
                <a:solidFill>
                  <a:schemeClr val="dk1"/>
                </a:solidFill>
                <a:latin typeface="Arial"/>
                <a:ea typeface="ＭＳ Ｐゴシック"/>
              </a:rPr>
              <a:t>1</a:t>
            </a:fld>
            <a:endParaRPr lang="en-US" sz="1400" b="0" strike="noStrike" spc="-1">
              <a:solidFill>
                <a:srgbClr val="000000"/>
              </a:solidFill>
              <a:latin typeface="Times New Roman"/>
            </a:endParaRPr>
          </a:p>
        </p:txBody>
      </p:sp>
      <p:graphicFrame>
        <p:nvGraphicFramePr>
          <p:cNvPr id="99" name="Table 3"/>
          <p:cNvGraphicFramePr/>
          <p:nvPr/>
        </p:nvGraphicFramePr>
        <p:xfrm>
          <a:off x="1066680" y="3427560"/>
          <a:ext cx="10972440" cy="914400"/>
        </p:xfrm>
        <a:graphic>
          <a:graphicData uri="http://schemas.openxmlformats.org/drawingml/2006/table">
            <a:tbl>
              <a:tblPr/>
              <a:tblGrid>
                <a:gridCol w="3019320">
                  <a:extLst>
                    <a:ext uri="{9D8B030D-6E8A-4147-A177-3AD203B41FA5}">
                      <a16:colId xmlns:a16="http://schemas.microsoft.com/office/drawing/2014/main" val="20000"/>
                    </a:ext>
                  </a:extLst>
                </a:gridCol>
                <a:gridCol w="7953120">
                  <a:extLst>
                    <a:ext uri="{9D8B030D-6E8A-4147-A177-3AD203B41FA5}">
                      <a16:colId xmlns:a16="http://schemas.microsoft.com/office/drawing/2014/main" val="20001"/>
                    </a:ext>
                  </a:extLst>
                </a:gridCol>
              </a:tblGrid>
              <a:tr h="379800">
                <a:tc>
                  <a:txBody>
                    <a:bodyPr/>
                    <a:lstStyle/>
                    <a:p>
                      <a:pPr defTabSz="457200">
                        <a:lnSpc>
                          <a:spcPct val="100000"/>
                        </a:lnSpc>
                      </a:pPr>
                      <a:r>
                        <a:rPr lang="en-US" sz="2400" b="1" strike="noStrike" spc="-1">
                          <a:solidFill>
                            <a:srgbClr val="FF0000"/>
                          </a:solidFill>
                          <a:latin typeface="Arial"/>
                          <a:ea typeface="ＭＳ Ｐゴシック"/>
                        </a:rPr>
                        <a:t>Armen Apyan</a:t>
                      </a:r>
                      <a:endParaRPr lang="en-US" sz="2400" b="0" strike="noStrike" spc="-1">
                        <a:solidFill>
                          <a:srgbClr val="000000"/>
                        </a:solidFill>
                        <a:latin typeface="Arial"/>
                      </a:endParaRPr>
                    </a:p>
                  </a:txBody>
                  <a:tcPr>
                    <a:lnL>
                      <a:noFill/>
                    </a:lnL>
                    <a:lnR>
                      <a:noFill/>
                    </a:lnR>
                    <a:lnT>
                      <a:noFill/>
                    </a:lnT>
                    <a:lnB>
                      <a:noFill/>
                    </a:lnB>
                    <a:noFill/>
                  </a:tcPr>
                </a:tc>
                <a:tc>
                  <a:txBody>
                    <a:bodyPr/>
                    <a:lstStyle/>
                    <a:p>
                      <a:pPr defTabSz="457200">
                        <a:lnSpc>
                          <a:spcPct val="100000"/>
                        </a:lnSpc>
                      </a:pPr>
                      <a:r>
                        <a:rPr lang="en-US" sz="2200" b="1" strike="noStrike" spc="-1">
                          <a:solidFill>
                            <a:schemeClr val="dk1"/>
                          </a:solidFill>
                          <a:latin typeface="Arial"/>
                          <a:ea typeface="ＭＳ Ｐゴシック"/>
                        </a:rPr>
                        <a:t>A. Alikhanyan National Laboratory Yerevan, Armenia</a:t>
                      </a:r>
                      <a:endParaRPr lang="en-US" sz="2200" b="0" strike="noStrike" spc="-1">
                        <a:solidFill>
                          <a:srgbClr val="000000"/>
                        </a:solidFill>
                        <a:latin typeface="Arial"/>
                      </a:endParaRPr>
                    </a:p>
                  </a:txBody>
                  <a:tcPr>
                    <a:lnL>
                      <a:noFill/>
                    </a:lnL>
                    <a:lnR>
                      <a:noFill/>
                    </a:lnR>
                    <a:lnT>
                      <a:noFill/>
                    </a:lnT>
                    <a:lnB>
                      <a:noFill/>
                    </a:lnB>
                    <a:noFill/>
                  </a:tcPr>
                </a:tc>
                <a:extLst>
                  <a:ext uri="{0D108BD9-81ED-4DB2-BD59-A6C34878D82A}">
                    <a16:rowId xmlns:a16="http://schemas.microsoft.com/office/drawing/2014/main" val="10000"/>
                  </a:ext>
                </a:extLst>
              </a:tr>
              <a:tr h="359640">
                <a:tc>
                  <a:txBody>
                    <a:bodyPr/>
                    <a:lstStyle/>
                    <a:p>
                      <a:pPr defTabSz="457200">
                        <a:lnSpc>
                          <a:spcPct val="100000"/>
                        </a:lnSpc>
                      </a:pPr>
                      <a:r>
                        <a:rPr lang="en-US" sz="2400" b="1" strike="noStrike" spc="-1">
                          <a:solidFill>
                            <a:srgbClr val="FF0000"/>
                          </a:solidFill>
                          <a:latin typeface="Arial"/>
                          <a:ea typeface="ＭＳ Ｐゴシック"/>
                        </a:rPr>
                        <a:t>Frank Zimmermann</a:t>
                      </a:r>
                      <a:endParaRPr lang="en-US" sz="2400" b="0" strike="noStrike" spc="-1">
                        <a:solidFill>
                          <a:srgbClr val="000000"/>
                        </a:solidFill>
                        <a:latin typeface="Arial"/>
                      </a:endParaRPr>
                    </a:p>
                  </a:txBody>
                  <a:tcPr>
                    <a:lnL>
                      <a:noFill/>
                    </a:lnL>
                    <a:lnR>
                      <a:noFill/>
                    </a:lnR>
                    <a:lnT>
                      <a:noFill/>
                    </a:lnT>
                    <a:lnB>
                      <a:noFill/>
                    </a:lnB>
                    <a:noFill/>
                  </a:tcPr>
                </a:tc>
                <a:tc>
                  <a:txBody>
                    <a:bodyPr/>
                    <a:lstStyle/>
                    <a:p>
                      <a:pPr defTabSz="457200">
                        <a:lnSpc>
                          <a:spcPct val="100000"/>
                        </a:lnSpc>
                      </a:pPr>
                      <a:r>
                        <a:rPr lang="en-US" sz="2200" b="1" strike="noStrike" spc="-1">
                          <a:solidFill>
                            <a:schemeClr val="dk1"/>
                          </a:solidFill>
                          <a:latin typeface="Arial"/>
                          <a:ea typeface="ＭＳ Ｐゴシック"/>
                        </a:rPr>
                        <a:t>CERN Geneva, Switzerland</a:t>
                      </a:r>
                      <a:endParaRPr lang="en-US" sz="2200" b="0" strike="noStrike" spc="-1">
                        <a:solidFill>
                          <a:srgbClr val="000000"/>
                        </a:solidFill>
                        <a:latin typeface="Arial"/>
                      </a:endParaRPr>
                    </a:p>
                  </a:txBody>
                  <a:tcPr>
                    <a:lnL>
                      <a:noFill/>
                    </a:lnL>
                    <a:lnR>
                      <a:noFill/>
                    </a:lnR>
                    <a:lnT>
                      <a:noFill/>
                    </a:lnT>
                    <a:lnB>
                      <a:noFill/>
                    </a:lnB>
                    <a:noFill/>
                  </a:tcPr>
                </a:tc>
                <a:extLst>
                  <a:ext uri="{0D108BD9-81ED-4DB2-BD59-A6C34878D82A}">
                    <a16:rowId xmlns:a16="http://schemas.microsoft.com/office/drawing/2014/main" val="10001"/>
                  </a:ext>
                </a:extLst>
              </a:tr>
            </a:tbl>
          </a:graphicData>
        </a:graphic>
      </p:graphicFrame>
    </p:spTree>
  </p:cSld>
  <p:clrMapOvr>
    <a:masterClrMapping/>
  </p:clrMapOvr>
  <p:transition spd="med">
    <p:wheel spokes="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PlaceHolder 1"/>
          <p:cNvSpPr>
            <a:spLocks noGrp="1"/>
          </p:cNvSpPr>
          <p:nvPr>
            <p:ph type="dt" idx="56"/>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28/11/2024</a:t>
            </a:r>
            <a:endParaRPr lang="en-US" sz="1400" b="0" strike="noStrike" spc="-1">
              <a:solidFill>
                <a:srgbClr val="000000"/>
              </a:solidFill>
              <a:latin typeface="Times New Roman"/>
            </a:endParaRPr>
          </a:p>
        </p:txBody>
      </p:sp>
      <p:sp>
        <p:nvSpPr>
          <p:cNvPr id="174" name="PlaceHolder 2"/>
          <p:cNvSpPr>
            <a:spLocks noGrp="1"/>
          </p:cNvSpPr>
          <p:nvPr>
            <p:ph type="title"/>
          </p:nvPr>
        </p:nvSpPr>
        <p:spPr>
          <a:xfrm>
            <a:off x="1752480" y="152280"/>
            <a:ext cx="8457840" cy="609120"/>
          </a:xfrm>
          <a:prstGeom prst="rect">
            <a:avLst/>
          </a:prstGeom>
          <a:noFill/>
          <a:ln w="0">
            <a:noFill/>
          </a:ln>
        </p:spPr>
        <p:txBody>
          <a:bodyPr lIns="91440" tIns="45720" rIns="91440" bIns="45720" numCol="1" spcCol="0" anchor="ctr">
            <a:noAutofit/>
          </a:bodyPr>
          <a:lstStyle/>
          <a:p>
            <a:pPr indent="0" algn="ctr">
              <a:lnSpc>
                <a:spcPct val="100000"/>
              </a:lnSpc>
              <a:buNone/>
            </a:pPr>
            <a:r>
              <a:rPr lang="en-US" sz="3600" b="1" strike="noStrike" spc="-1">
                <a:solidFill>
                  <a:srgbClr val="3333CC"/>
                </a:solidFill>
                <a:latin typeface="Arial"/>
                <a:ea typeface="ＭＳ Ｐゴシック"/>
              </a:rPr>
              <a:t>Summary</a:t>
            </a:r>
            <a:endParaRPr lang="en-US" sz="3600" b="0" strike="noStrike" spc="-1">
              <a:solidFill>
                <a:schemeClr val="dk2"/>
              </a:solidFill>
              <a:latin typeface="Arial"/>
            </a:endParaRPr>
          </a:p>
        </p:txBody>
      </p:sp>
      <p:sp>
        <p:nvSpPr>
          <p:cNvPr id="175" name="Rectangle 6"/>
          <p:cNvSpPr/>
          <p:nvPr/>
        </p:nvSpPr>
        <p:spPr>
          <a:xfrm>
            <a:off x="950760" y="1262160"/>
            <a:ext cx="10478880" cy="4479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marL="343080" indent="-343080" algn="just">
              <a:lnSpc>
                <a:spcPct val="110000"/>
              </a:lnSpc>
              <a:spcBef>
                <a:spcPts val="439"/>
              </a:spcBef>
              <a:buClr>
                <a:srgbClr val="000000"/>
              </a:buClr>
              <a:buFont typeface="Arial"/>
              <a:buChar char="•"/>
            </a:pPr>
            <a:r>
              <a:rPr lang="en-US" sz="2200" b="1" strike="noStrike" spc="-1" dirty="0">
                <a:solidFill>
                  <a:schemeClr val="dk1"/>
                </a:solidFill>
                <a:latin typeface="Arial"/>
                <a:ea typeface="ＭＳ Ｐゴシック"/>
              </a:rPr>
              <a:t>Coherent Bremsstrahlung of electrons in single crystals is unique tool for production of  high energy photons with high degree of linear polarization.</a:t>
            </a:r>
            <a:endParaRPr lang="en-US" sz="2200" b="0" strike="noStrike" spc="-1" dirty="0">
              <a:solidFill>
                <a:srgbClr val="000000"/>
              </a:solidFill>
              <a:latin typeface="Arial"/>
            </a:endParaRPr>
          </a:p>
          <a:p>
            <a:pPr marL="343080" indent="-343080" algn="just">
              <a:lnSpc>
                <a:spcPct val="110000"/>
              </a:lnSpc>
              <a:spcBef>
                <a:spcPts val="439"/>
              </a:spcBef>
              <a:buClr>
                <a:srgbClr val="000000"/>
              </a:buClr>
              <a:buFont typeface="Arial"/>
              <a:buChar char="•"/>
            </a:pPr>
            <a:r>
              <a:rPr lang="en-US" sz="2200" b="1" strike="noStrike" spc="-1" dirty="0">
                <a:solidFill>
                  <a:schemeClr val="dk1"/>
                </a:solidFill>
                <a:latin typeface="Arial"/>
                <a:ea typeface="ＭＳ Ｐゴシック"/>
              </a:rPr>
              <a:t>Tool for production of high energy and high intensity circularly polarized photon beam, if the primary electron beam is longitudinally polarized</a:t>
            </a:r>
            <a:endParaRPr lang="en-US" sz="2200" b="0" strike="noStrike" spc="-1" dirty="0">
              <a:solidFill>
                <a:srgbClr val="000000"/>
              </a:solidFill>
              <a:latin typeface="Arial"/>
            </a:endParaRPr>
          </a:p>
          <a:p>
            <a:pPr marL="343080" indent="-343080" algn="just">
              <a:lnSpc>
                <a:spcPct val="110000"/>
              </a:lnSpc>
              <a:spcBef>
                <a:spcPts val="439"/>
              </a:spcBef>
              <a:buClr>
                <a:srgbClr val="000000"/>
              </a:buClr>
              <a:buFont typeface="Arial"/>
              <a:buChar char="•"/>
            </a:pPr>
            <a:r>
              <a:rPr lang="en-US" sz="2200" b="1" strike="noStrike" spc="-1" dirty="0">
                <a:solidFill>
                  <a:schemeClr val="dk1"/>
                </a:solidFill>
                <a:latin typeface="Arial"/>
                <a:ea typeface="ＭＳ Ｐゴシック"/>
              </a:rPr>
              <a:t>Small polar angle distribution which is correlated with the energy of the emitted photon.</a:t>
            </a:r>
            <a:endParaRPr lang="en-US" sz="2200" b="0" strike="noStrike" spc="-1" dirty="0">
              <a:solidFill>
                <a:srgbClr val="000000"/>
              </a:solidFill>
              <a:latin typeface="Arial"/>
            </a:endParaRPr>
          </a:p>
          <a:p>
            <a:pPr marL="343080" indent="-343080" algn="just">
              <a:lnSpc>
                <a:spcPct val="110000"/>
              </a:lnSpc>
              <a:spcBef>
                <a:spcPts val="439"/>
              </a:spcBef>
              <a:buClr>
                <a:srgbClr val="000000"/>
              </a:buClr>
              <a:buFont typeface="Arial"/>
              <a:buChar char="•"/>
            </a:pPr>
            <a:r>
              <a:rPr lang="en-US" sz="2200" b="1" strike="noStrike" spc="-1" dirty="0">
                <a:solidFill>
                  <a:schemeClr val="dk1"/>
                </a:solidFill>
                <a:latin typeface="Arial"/>
                <a:ea typeface="ＭＳ Ｐゴシック"/>
              </a:rPr>
              <a:t>Tunable peak energies by crystal orientation.</a:t>
            </a:r>
            <a:endParaRPr lang="en-US" sz="2200" b="0" strike="noStrike" spc="-1" dirty="0">
              <a:solidFill>
                <a:srgbClr val="000000"/>
              </a:solidFill>
              <a:latin typeface="Arial"/>
            </a:endParaRPr>
          </a:p>
          <a:p>
            <a:pPr marL="343080" indent="-343080" algn="just">
              <a:lnSpc>
                <a:spcPct val="110000"/>
              </a:lnSpc>
              <a:spcBef>
                <a:spcPts val="439"/>
              </a:spcBef>
              <a:buClr>
                <a:srgbClr val="000000"/>
              </a:buClr>
              <a:buFont typeface="Arial"/>
              <a:buChar char="•"/>
            </a:pPr>
            <a:r>
              <a:rPr lang="en-US" sz="2200" b="1" strike="noStrike" spc="-1" dirty="0">
                <a:solidFill>
                  <a:schemeClr val="dk1"/>
                </a:solidFill>
                <a:latin typeface="Arial"/>
                <a:ea typeface="ＭＳ Ｐゴシック"/>
              </a:rPr>
              <a:t>The CB become more intense at higher energies</a:t>
            </a:r>
            <a:endParaRPr lang="en-US" sz="2200" b="0" strike="noStrike" spc="-1" dirty="0">
              <a:solidFill>
                <a:srgbClr val="000000"/>
              </a:solidFill>
              <a:latin typeface="Arial"/>
            </a:endParaRPr>
          </a:p>
          <a:p>
            <a:pPr marL="343080" indent="-343080" algn="just">
              <a:lnSpc>
                <a:spcPct val="110000"/>
              </a:lnSpc>
              <a:spcBef>
                <a:spcPts val="439"/>
              </a:spcBef>
              <a:buClr>
                <a:srgbClr val="000000"/>
              </a:buClr>
              <a:buFont typeface="Arial"/>
              <a:buChar char="•"/>
            </a:pPr>
            <a:r>
              <a:rPr lang="en-US" sz="2200" b="1" strike="noStrike" spc="-1" dirty="0">
                <a:solidFill>
                  <a:schemeClr val="dk1"/>
                </a:solidFill>
                <a:latin typeface="Arial"/>
                <a:ea typeface="ＭＳ Ｐゴシック"/>
              </a:rPr>
              <a:t>Crystal Polarimetry technique is a fast-monitoring tool of the photon beam polarization measurement.</a:t>
            </a:r>
            <a:endParaRPr lang="en-US" sz="2200" b="0" strike="noStrike" spc="-1" dirty="0">
              <a:solidFill>
                <a:srgbClr val="000000"/>
              </a:solidFill>
              <a:latin typeface="Arial"/>
            </a:endParaRPr>
          </a:p>
          <a:p>
            <a:pPr marL="343080" indent="-343080" algn="just">
              <a:lnSpc>
                <a:spcPct val="110000"/>
              </a:lnSpc>
              <a:spcBef>
                <a:spcPts val="439"/>
              </a:spcBef>
              <a:buClr>
                <a:srgbClr val="000000"/>
              </a:buClr>
              <a:buFont typeface="Arial"/>
              <a:buChar char="•"/>
            </a:pPr>
            <a:r>
              <a:rPr lang="en-US" sz="2200" b="1" strike="noStrike" spc="-1" dirty="0">
                <a:solidFill>
                  <a:schemeClr val="dk1"/>
                </a:solidFill>
                <a:latin typeface="Arial"/>
                <a:ea typeface="ＭＳ Ｐゴシック"/>
              </a:rPr>
              <a:t>Can be used for high intensity polarized positron production.</a:t>
            </a:r>
            <a:endParaRPr lang="en-US" sz="2200" b="0" strike="noStrike" spc="-1" dirty="0">
              <a:solidFill>
                <a:srgbClr val="000000"/>
              </a:solidFill>
              <a:latin typeface="Arial"/>
            </a:endParaRPr>
          </a:p>
        </p:txBody>
      </p:sp>
      <p:sp>
        <p:nvSpPr>
          <p:cNvPr id="176" name="Line 17"/>
          <p:cNvSpPr/>
          <p:nvPr/>
        </p:nvSpPr>
        <p:spPr>
          <a:xfrm>
            <a:off x="419040" y="6172200"/>
            <a:ext cx="11353680" cy="360"/>
          </a:xfrm>
          <a:prstGeom prst="line">
            <a:avLst/>
          </a:prstGeom>
          <a:ln w="28575">
            <a:solidFill>
              <a:srgbClr val="FFCC00"/>
            </a:solidFill>
            <a:roun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n-US" sz="3600" b="1" strike="noStrike" spc="-1">
              <a:solidFill>
                <a:schemeClr val="dk2"/>
              </a:solidFill>
              <a:latin typeface="Arial"/>
              <a:ea typeface="ＭＳ Ｐゴシック"/>
            </a:endParaRPr>
          </a:p>
        </p:txBody>
      </p:sp>
      <p:sp>
        <p:nvSpPr>
          <p:cNvPr id="4" name="PlaceHolder 3"/>
          <p:cNvSpPr>
            <a:spLocks noGrp="1"/>
          </p:cNvSpPr>
          <p:nvPr>
            <p:ph type="ftr" idx="17"/>
          </p:nvPr>
        </p:nvSpPr>
        <p:spPr/>
        <p:txBody>
          <a:bodyPr/>
          <a:lstStyle/>
          <a:p>
            <a:r>
              <a:t>Other Science Opportunities at the FCC-ee</a:t>
            </a:r>
          </a:p>
        </p:txBody>
      </p:sp>
      <p:sp>
        <p:nvSpPr>
          <p:cNvPr id="5" name="PlaceHolder 4"/>
          <p:cNvSpPr>
            <a:spLocks noGrp="1"/>
          </p:cNvSpPr>
          <p:nvPr>
            <p:ph type="sldNum" idx="18"/>
          </p:nvPr>
        </p:nvSpPr>
        <p:spPr/>
        <p:txBody>
          <a:bodyPr/>
          <a:lstStyle/>
          <a:p>
            <a:fld id="{1EEF39DF-9D33-4ADE-8A0D-401C5ABE53E0}" type="slidenum">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p:cNvSpPr>
          <p:nvPr>
            <p:ph type="dt" idx="57"/>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28/11/2024</a:t>
            </a:r>
            <a:endParaRPr lang="en-US" sz="1400" b="0" strike="noStrike" spc="-1">
              <a:solidFill>
                <a:srgbClr val="000000"/>
              </a:solidFill>
              <a:latin typeface="Times New Roman"/>
            </a:endParaRPr>
          </a:p>
        </p:txBody>
      </p:sp>
      <p:sp>
        <p:nvSpPr>
          <p:cNvPr id="178" name="PlaceHolder 2"/>
          <p:cNvSpPr>
            <a:spLocks noGrp="1"/>
          </p:cNvSpPr>
          <p:nvPr>
            <p:ph type="title"/>
          </p:nvPr>
        </p:nvSpPr>
        <p:spPr>
          <a:xfrm>
            <a:off x="1752480" y="152280"/>
            <a:ext cx="8457840" cy="609120"/>
          </a:xfrm>
          <a:prstGeom prst="rect">
            <a:avLst/>
          </a:prstGeom>
          <a:noFill/>
          <a:ln w="0">
            <a:noFill/>
          </a:ln>
        </p:spPr>
        <p:txBody>
          <a:bodyPr lIns="91440" tIns="45720" rIns="91440" bIns="45720" numCol="1" spcCol="0" anchor="ctr">
            <a:noAutofit/>
          </a:bodyPr>
          <a:lstStyle/>
          <a:p>
            <a:pPr indent="0" algn="ctr">
              <a:lnSpc>
                <a:spcPct val="100000"/>
              </a:lnSpc>
              <a:buNone/>
            </a:pPr>
            <a:r>
              <a:rPr lang="en-US" sz="3600" b="1" strike="noStrike" spc="-1">
                <a:solidFill>
                  <a:srgbClr val="3333CC"/>
                </a:solidFill>
                <a:latin typeface="Arial"/>
                <a:ea typeface="ＭＳ Ｐゴシック"/>
              </a:rPr>
              <a:t>Summary</a:t>
            </a:r>
            <a:endParaRPr lang="en-US" sz="3600" b="0" strike="noStrike" spc="-1">
              <a:solidFill>
                <a:schemeClr val="dk2"/>
              </a:solidFill>
              <a:latin typeface="Arial"/>
            </a:endParaRPr>
          </a:p>
        </p:txBody>
      </p:sp>
      <p:sp>
        <p:nvSpPr>
          <p:cNvPr id="179" name="Rectangle 6"/>
          <p:cNvSpPr/>
          <p:nvPr/>
        </p:nvSpPr>
        <p:spPr>
          <a:xfrm>
            <a:off x="838260" y="1579571"/>
            <a:ext cx="10591560" cy="318300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gn="just">
              <a:lnSpc>
                <a:spcPct val="80000"/>
              </a:lnSpc>
              <a:spcBef>
                <a:spcPts val="439"/>
              </a:spcBef>
              <a:tabLst>
                <a:tab pos="0" algn="l"/>
              </a:tabLst>
            </a:pPr>
            <a:endParaRPr lang="en-US" sz="2200" b="0" strike="noStrike" spc="-1" dirty="0">
              <a:solidFill>
                <a:srgbClr val="000000"/>
              </a:solidFill>
              <a:latin typeface="Arial"/>
            </a:endParaRPr>
          </a:p>
          <a:p>
            <a:pPr marL="342900" marR="0" indent="-342900" algn="just">
              <a:buFont typeface="Arial" panose="020B0604020202020204" pitchFamily="34" charset="0"/>
              <a:buChar char="•"/>
            </a:pPr>
            <a:r>
              <a:rPr lang="en-US" sz="2000" b="1" dirty="0">
                <a:solidFill>
                  <a:srgbClr val="000000"/>
                </a:solidFill>
                <a:effectLst/>
                <a:latin typeface="Arial" panose="020B0604020202020204" pitchFamily="34" charset="0"/>
                <a:ea typeface="Nimbus Sans L"/>
                <a:cs typeface="Arial" panose="020B0604020202020204" pitchFamily="34" charset="0"/>
              </a:rPr>
              <a:t>There should be a difference in the radiation (</a:t>
            </a:r>
            <a:r>
              <a:rPr lang="en-US" sz="2000" b="1">
                <a:solidFill>
                  <a:srgbClr val="000000"/>
                </a:solidFill>
                <a:effectLst/>
                <a:latin typeface="Arial" panose="020B0604020202020204" pitchFamily="34" charset="0"/>
                <a:ea typeface="Nimbus Sans L"/>
                <a:cs typeface="Arial" panose="020B0604020202020204" pitchFamily="34" charset="0"/>
              </a:rPr>
              <a:t>or coherent</a:t>
            </a:r>
            <a:r>
              <a:rPr lang="en-US" sz="2000" b="1" dirty="0">
                <a:solidFill>
                  <a:srgbClr val="000000"/>
                </a:solidFill>
                <a:effectLst/>
                <a:latin typeface="Arial" panose="020B0604020202020204" pitchFamily="34" charset="0"/>
                <a:ea typeface="Nimbus Sans L"/>
                <a:cs typeface="Arial" panose="020B0604020202020204" pitchFamily="34" charset="0"/>
              </a:rPr>
              <a:t>) of the electrons and positrons due to the opposite charge of the particles. But this is more seen in the low energies. For the high energy region (tens of GeV) this difference is negligible. There is no difference in radiation formulas of CB based on the first Born approximation</a:t>
            </a:r>
          </a:p>
          <a:p>
            <a:pPr marL="342900" marR="0" indent="-342900" algn="just">
              <a:buFont typeface="Arial" panose="020B0604020202020204" pitchFamily="34" charset="0"/>
              <a:buChar char="•"/>
            </a:pPr>
            <a:r>
              <a:rPr lang="en-US" sz="2000" b="1" strike="noStrike" spc="-1" dirty="0">
                <a:solidFill>
                  <a:schemeClr val="dk1"/>
                </a:solidFill>
                <a:latin typeface="Arial" panose="020B0604020202020204" pitchFamily="34" charset="0"/>
                <a:ea typeface="ＭＳ Ｐゴシック"/>
                <a:cs typeface="Arial" panose="020B0604020202020204" pitchFamily="34" charset="0"/>
              </a:rPr>
              <a:t>Monte-Carlo simulation code is ready for use based on (A. Apyan,</a:t>
            </a:r>
            <a:r>
              <a:rPr lang="en-US" sz="2000" b="1" i="1" strike="noStrike" spc="-1" dirty="0">
                <a:solidFill>
                  <a:schemeClr val="dk1"/>
                </a:solidFill>
                <a:latin typeface="Arial" panose="020B0604020202020204" pitchFamily="34" charset="0"/>
                <a:ea typeface="ＭＳ Ｐゴシック"/>
                <a:cs typeface="Arial" panose="020B0604020202020204" pitchFamily="34" charset="0"/>
              </a:rPr>
              <a:t> NIM B</a:t>
            </a:r>
            <a:r>
              <a:rPr lang="en-US" sz="2000" b="1" strike="noStrike" spc="-1" dirty="0">
                <a:solidFill>
                  <a:schemeClr val="dk1"/>
                </a:solidFill>
                <a:latin typeface="Arial" panose="020B0604020202020204" pitchFamily="34" charset="0"/>
                <a:ea typeface="ＭＳ Ｐゴシック"/>
                <a:cs typeface="Arial" panose="020B0604020202020204" pitchFamily="34" charset="0"/>
              </a:rPr>
              <a:t> 255 (2007) 269-275).</a:t>
            </a:r>
            <a:endParaRPr lang="en-US" sz="2000" b="1" strike="noStrike" spc="-1" dirty="0">
              <a:solidFill>
                <a:srgbClr val="000000"/>
              </a:solidFill>
              <a:latin typeface="Arial" panose="020B0604020202020204" pitchFamily="34" charset="0"/>
              <a:cs typeface="Arial" panose="020B0604020202020204" pitchFamily="34" charset="0"/>
            </a:endParaRPr>
          </a:p>
          <a:p>
            <a:pPr marL="343080" indent="-343080" algn="just">
              <a:lnSpc>
                <a:spcPct val="100000"/>
              </a:lnSpc>
              <a:spcBef>
                <a:spcPts val="439"/>
              </a:spcBef>
              <a:buClr>
                <a:srgbClr val="000000"/>
              </a:buClr>
              <a:buFont typeface="Arial"/>
              <a:buChar char="•"/>
              <a:tabLst>
                <a:tab pos="0" algn="l"/>
              </a:tabLst>
            </a:pPr>
            <a:r>
              <a:rPr lang="en-US" sz="2000" b="1" strike="noStrike" spc="-1" dirty="0">
                <a:solidFill>
                  <a:schemeClr val="dk1"/>
                </a:solidFill>
                <a:latin typeface="Arial" panose="020B0604020202020204" pitchFamily="34" charset="0"/>
                <a:ea typeface="ＭＳ Ｐゴシック"/>
                <a:cs typeface="Arial" panose="020B0604020202020204" pitchFamily="34" charset="0"/>
              </a:rPr>
              <a:t>The MC Code was used for the prediction and the analysis of CERN NA59 experiment.</a:t>
            </a:r>
            <a:endParaRPr lang="en-US" sz="2000" b="1" strike="noStrike" spc="-1" dirty="0">
              <a:solidFill>
                <a:srgbClr val="000000"/>
              </a:solidFill>
              <a:latin typeface="Arial" panose="020B0604020202020204" pitchFamily="34" charset="0"/>
              <a:cs typeface="Arial" panose="020B0604020202020204" pitchFamily="34" charset="0"/>
            </a:endParaRPr>
          </a:p>
        </p:txBody>
      </p:sp>
      <p:sp>
        <p:nvSpPr>
          <p:cNvPr id="180" name="Line 17"/>
          <p:cNvSpPr/>
          <p:nvPr/>
        </p:nvSpPr>
        <p:spPr>
          <a:xfrm>
            <a:off x="457200" y="6240240"/>
            <a:ext cx="11353680" cy="360"/>
          </a:xfrm>
          <a:prstGeom prst="line">
            <a:avLst/>
          </a:prstGeom>
          <a:ln w="28575">
            <a:solidFill>
              <a:srgbClr val="FFCC00"/>
            </a:solidFill>
            <a:roun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n-US" sz="3600" b="1" strike="noStrike" spc="-1">
              <a:solidFill>
                <a:schemeClr val="dk2"/>
              </a:solidFill>
              <a:latin typeface="Arial"/>
              <a:ea typeface="ＭＳ Ｐゴシック"/>
            </a:endParaRPr>
          </a:p>
        </p:txBody>
      </p:sp>
      <p:sp>
        <p:nvSpPr>
          <p:cNvPr id="4" name="PlaceHolder 3"/>
          <p:cNvSpPr>
            <a:spLocks noGrp="1"/>
          </p:cNvSpPr>
          <p:nvPr>
            <p:ph type="ftr" idx="17"/>
          </p:nvPr>
        </p:nvSpPr>
        <p:spPr/>
        <p:txBody>
          <a:bodyPr/>
          <a:lstStyle/>
          <a:p>
            <a:r>
              <a:t>Other Science Opportunities at the FCC-ee</a:t>
            </a:r>
          </a:p>
        </p:txBody>
      </p:sp>
      <p:sp>
        <p:nvSpPr>
          <p:cNvPr id="5" name="PlaceHolder 4"/>
          <p:cNvSpPr>
            <a:spLocks noGrp="1"/>
          </p:cNvSpPr>
          <p:nvPr>
            <p:ph type="sldNum" idx="18"/>
          </p:nvPr>
        </p:nvSpPr>
        <p:spPr/>
        <p:txBody>
          <a:bodyPr/>
          <a:lstStyle/>
          <a:p>
            <a:fld id="{4D7092B8-4514-4CE5-972F-B986387BE437}" type="slidenum">
              <a:rPr/>
              <a:t>11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2362320" y="228600"/>
            <a:ext cx="7695720" cy="533160"/>
          </a:xfrm>
          <a:prstGeom prst="rect">
            <a:avLst/>
          </a:prstGeom>
          <a:noFill/>
          <a:ln w="0">
            <a:noFill/>
          </a:ln>
        </p:spPr>
        <p:txBody>
          <a:bodyPr lIns="91440" tIns="45720" rIns="91440" bIns="45720" numCol="1" spcCol="0" anchor="ctr">
            <a:noAutofit/>
          </a:bodyPr>
          <a:lstStyle/>
          <a:p>
            <a:pPr indent="0" algn="ctr">
              <a:lnSpc>
                <a:spcPct val="100000"/>
              </a:lnSpc>
              <a:buNone/>
            </a:pPr>
            <a:r>
              <a:rPr lang="en-US" sz="3500" b="1" strike="noStrike" spc="-1">
                <a:solidFill>
                  <a:srgbClr val="3333CC"/>
                </a:solidFill>
                <a:latin typeface="Arial"/>
                <a:ea typeface="ＭＳ Ｐゴシック"/>
              </a:rPr>
              <a:t>Outline</a:t>
            </a:r>
            <a:endParaRPr lang="en-US" sz="3500" b="0" strike="noStrike" spc="-1">
              <a:solidFill>
                <a:schemeClr val="dk2"/>
              </a:solidFill>
              <a:latin typeface="Arial"/>
            </a:endParaRPr>
          </a:p>
        </p:txBody>
      </p:sp>
      <p:sp>
        <p:nvSpPr>
          <p:cNvPr id="101" name="Rectangle 3"/>
          <p:cNvSpPr/>
          <p:nvPr/>
        </p:nvSpPr>
        <p:spPr>
          <a:xfrm>
            <a:off x="2057400" y="2133720"/>
            <a:ext cx="7924320" cy="27428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343080" indent="-343080">
              <a:lnSpc>
                <a:spcPct val="150000"/>
              </a:lnSpc>
              <a:spcBef>
                <a:spcPts val="799"/>
              </a:spcBef>
              <a:buClr>
                <a:srgbClr val="FF0000"/>
              </a:buClr>
              <a:buFont typeface="Wingdings" charset="2"/>
              <a:buChar char=""/>
            </a:pPr>
            <a:r>
              <a:rPr lang="en-US" sz="2600" b="1" strike="noStrike" spc="-1" dirty="0">
                <a:solidFill>
                  <a:srgbClr val="000000"/>
                </a:solidFill>
                <a:latin typeface="Arial"/>
                <a:ea typeface="ＭＳ Ｐゴシック"/>
              </a:rPr>
              <a:t>Coherent Radiation Process in oriented crystal</a:t>
            </a:r>
            <a:endParaRPr lang="en-US" sz="2600" b="0" strike="noStrike" spc="-1" dirty="0">
              <a:solidFill>
                <a:srgbClr val="000000"/>
              </a:solidFill>
              <a:latin typeface="Arial"/>
            </a:endParaRPr>
          </a:p>
          <a:p>
            <a:pPr marL="343080" indent="-343080">
              <a:lnSpc>
                <a:spcPct val="150000"/>
              </a:lnSpc>
              <a:spcBef>
                <a:spcPts val="799"/>
              </a:spcBef>
              <a:buClr>
                <a:srgbClr val="FF0000"/>
              </a:buClr>
              <a:buFont typeface="Wingdings" charset="2"/>
              <a:buChar char=""/>
            </a:pPr>
            <a:r>
              <a:rPr lang="en-US" sz="2600" b="1" strike="noStrike" spc="-1" dirty="0">
                <a:solidFill>
                  <a:srgbClr val="000000"/>
                </a:solidFill>
                <a:latin typeface="Arial"/>
                <a:ea typeface="ＭＳ Ｐゴシック"/>
              </a:rPr>
              <a:t>Peculiarities of Coherent Bremsstrahlung</a:t>
            </a:r>
            <a:endParaRPr lang="en-US" sz="2600" b="0" strike="noStrike" spc="-1" dirty="0">
              <a:solidFill>
                <a:srgbClr val="000000"/>
              </a:solidFill>
              <a:latin typeface="Arial"/>
            </a:endParaRPr>
          </a:p>
          <a:p>
            <a:pPr marL="343080" indent="-343080">
              <a:lnSpc>
                <a:spcPct val="150000"/>
              </a:lnSpc>
              <a:spcBef>
                <a:spcPts val="799"/>
              </a:spcBef>
              <a:buClr>
                <a:srgbClr val="FF0000"/>
              </a:buClr>
              <a:buFont typeface="Wingdings" charset="2"/>
              <a:buChar char=""/>
            </a:pPr>
            <a:r>
              <a:rPr lang="en-US" sz="2600" b="1" strike="noStrike" spc="-1" dirty="0">
                <a:solidFill>
                  <a:srgbClr val="000000"/>
                </a:solidFill>
                <a:latin typeface="Arial"/>
                <a:ea typeface="ＭＳ Ｐゴシック"/>
              </a:rPr>
              <a:t>Summary</a:t>
            </a:r>
            <a:endParaRPr lang="en-US" sz="2600" b="0" strike="noStrike" spc="-1" dirty="0">
              <a:solidFill>
                <a:srgbClr val="000000"/>
              </a:solidFill>
              <a:latin typeface="Arial"/>
            </a:endParaRPr>
          </a:p>
          <a:p>
            <a:pPr marL="343080" indent="-343080">
              <a:lnSpc>
                <a:spcPct val="100000"/>
              </a:lnSpc>
              <a:spcBef>
                <a:spcPts val="799"/>
              </a:spcBef>
              <a:tabLst>
                <a:tab pos="0" algn="l"/>
              </a:tabLst>
            </a:pPr>
            <a:endParaRPr lang="en-US" sz="2600" b="0" strike="noStrike" spc="-1" dirty="0">
              <a:solidFill>
                <a:srgbClr val="000000"/>
              </a:solidFill>
              <a:latin typeface="Arial"/>
            </a:endParaRPr>
          </a:p>
        </p:txBody>
      </p:sp>
      <p:sp>
        <p:nvSpPr>
          <p:cNvPr id="102" name="PlaceHolder 2"/>
          <p:cNvSpPr>
            <a:spLocks noGrp="1"/>
          </p:cNvSpPr>
          <p:nvPr>
            <p:ph type="dt" idx="46"/>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28/11/2024</a:t>
            </a:r>
            <a:endParaRPr lang="en-US" sz="1400" b="0" strike="noStrike" spc="-1">
              <a:solidFill>
                <a:srgbClr val="000000"/>
              </a:solidFill>
              <a:latin typeface="Times New Roman"/>
            </a:endParaRPr>
          </a:p>
        </p:txBody>
      </p:sp>
      <p:sp>
        <p:nvSpPr>
          <p:cNvPr id="103" name="PlaceHolder 3"/>
          <p:cNvSpPr>
            <a:spLocks noGrp="1"/>
          </p:cNvSpPr>
          <p:nvPr>
            <p:ph type="ftr" idx="47"/>
          </p:nvPr>
        </p:nvSpPr>
        <p:spPr>
          <a:xfrm>
            <a:off x="4165560" y="6245280"/>
            <a:ext cx="3860280" cy="475920"/>
          </a:xfrm>
          <a:prstGeom prst="rect">
            <a:avLst/>
          </a:prstGeom>
          <a:noFill/>
          <a:ln w="0">
            <a:noFill/>
          </a:ln>
        </p:spPr>
        <p:txBody>
          <a:bodyPr lIns="91440" tIns="45720" rIns="91440" bIns="45720" numCol="1" spcCol="0" anchor="t">
            <a:noAutofit/>
          </a:bodyPr>
          <a:lstStyle>
            <a:lvl1pPr indent="0" algn="ctr">
              <a:lnSpc>
                <a:spcPct val="100000"/>
              </a:lnSpc>
              <a:buNone/>
              <a:defRPr lang="en-US" sz="1400" b="0" strike="noStrike" spc="-1">
                <a:solidFill>
                  <a:schemeClr val="dk1"/>
                </a:solidFill>
                <a:latin typeface="Arial"/>
                <a:ea typeface="ＭＳ Ｐゴシック"/>
              </a:defRPr>
            </a:lvl1pPr>
          </a:lstStyle>
          <a:p>
            <a:pPr indent="0" algn="ctr">
              <a:lnSpc>
                <a:spcPct val="100000"/>
              </a:lnSpc>
              <a:buNone/>
            </a:pPr>
            <a:r>
              <a:rPr lang="en-US" sz="1400" b="0" strike="noStrike" spc="-1">
                <a:solidFill>
                  <a:schemeClr val="dk1"/>
                </a:solidFill>
                <a:latin typeface="Arial"/>
                <a:ea typeface="ＭＳ Ｐゴシック"/>
              </a:rPr>
              <a:t>Other Science Opportunities at the FCC-ee</a:t>
            </a:r>
            <a:endParaRPr lang="en-US" sz="1400" b="0" strike="noStrike" spc="-1">
              <a:solidFill>
                <a:srgbClr val="000000"/>
              </a:solidFill>
              <a:latin typeface="Times New Roman"/>
            </a:endParaRPr>
          </a:p>
        </p:txBody>
      </p:sp>
      <p:sp>
        <p:nvSpPr>
          <p:cNvPr id="104" name="PlaceHolder 4"/>
          <p:cNvSpPr>
            <a:spLocks noGrp="1"/>
          </p:cNvSpPr>
          <p:nvPr>
            <p:ph type="sldNum" idx="48"/>
          </p:nvPr>
        </p:nvSpPr>
        <p:spPr>
          <a:xfrm>
            <a:off x="8737560" y="6245280"/>
            <a:ext cx="2844360" cy="475920"/>
          </a:xfrm>
          <a:prstGeom prst="rect">
            <a:avLst/>
          </a:prstGeom>
          <a:noFill/>
          <a:ln w="0">
            <a:noFill/>
          </a:ln>
        </p:spPr>
        <p:txBody>
          <a:bodyPr lIns="91440" tIns="45720" rIns="91440" bIns="45720" numCol="1" spcCol="0" anchor="t">
            <a:noAutofit/>
          </a:bodyPr>
          <a:lstStyle>
            <a:lvl1pPr indent="0" algn="r">
              <a:lnSpc>
                <a:spcPct val="100000"/>
              </a:lnSpc>
              <a:buNone/>
              <a:defRPr lang="en-US" sz="1400" b="0" strike="noStrike" spc="-1">
                <a:solidFill>
                  <a:schemeClr val="dk1"/>
                </a:solidFill>
                <a:latin typeface="Arial"/>
                <a:ea typeface="ＭＳ Ｐゴシック"/>
              </a:defRPr>
            </a:lvl1pPr>
          </a:lstStyle>
          <a:p>
            <a:pPr indent="0" algn="r">
              <a:lnSpc>
                <a:spcPct val="100000"/>
              </a:lnSpc>
              <a:buNone/>
            </a:pPr>
            <a:fld id="{75D58000-C002-4222-926C-886BBA274E23}" type="slidenum">
              <a:rPr lang="en-US" sz="1400" b="0" strike="noStrike" spc="-1">
                <a:solidFill>
                  <a:schemeClr val="dk1"/>
                </a:solidFill>
                <a:latin typeface="Arial"/>
                <a:ea typeface="ＭＳ Ｐゴシック"/>
              </a:rPr>
              <a:t>2</a:t>
            </a:fld>
            <a:endParaRPr lang="en-US" sz="1400" b="0" strike="noStrike" spc="-1">
              <a:solidFill>
                <a:srgbClr val="000000"/>
              </a:solidFill>
              <a:latin typeface="Times New Roman"/>
            </a:endParaRPr>
          </a:p>
        </p:txBody>
      </p:sp>
      <p:sp>
        <p:nvSpPr>
          <p:cNvPr id="105" name="Line 17"/>
          <p:cNvSpPr/>
          <p:nvPr/>
        </p:nvSpPr>
        <p:spPr>
          <a:xfrm>
            <a:off x="419040" y="6227280"/>
            <a:ext cx="11353680" cy="360"/>
          </a:xfrm>
          <a:prstGeom prst="line">
            <a:avLst/>
          </a:prstGeom>
          <a:ln w="28575">
            <a:solidFill>
              <a:srgbClr val="FFCC00"/>
            </a:solidFill>
            <a:roun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n-US" sz="3600" b="1" strike="noStrike" spc="-1">
              <a:solidFill>
                <a:schemeClr val="dk2"/>
              </a:solidFill>
              <a:latin typeface="Arial"/>
              <a:ea typeface="ＭＳ Ｐゴシック"/>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PlaceHolder 1"/>
          <p:cNvSpPr>
            <a:spLocks noGrp="1"/>
          </p:cNvSpPr>
          <p:nvPr>
            <p:ph type="dt" idx="49"/>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28/11/2024</a:t>
            </a:r>
            <a:endParaRPr lang="en-US" sz="1400" b="0" strike="noStrike" spc="-1">
              <a:solidFill>
                <a:srgbClr val="000000"/>
              </a:solidFill>
              <a:latin typeface="Times New Roman"/>
            </a:endParaRPr>
          </a:p>
        </p:txBody>
      </p:sp>
      <p:sp>
        <p:nvSpPr>
          <p:cNvPr id="107" name="PlaceHolder 2"/>
          <p:cNvSpPr>
            <a:spLocks noGrp="1"/>
          </p:cNvSpPr>
          <p:nvPr>
            <p:ph type="title"/>
          </p:nvPr>
        </p:nvSpPr>
        <p:spPr>
          <a:xfrm>
            <a:off x="1676520" y="228600"/>
            <a:ext cx="8229240" cy="761760"/>
          </a:xfrm>
          <a:prstGeom prst="rect">
            <a:avLst/>
          </a:prstGeom>
          <a:noFill/>
          <a:ln w="0">
            <a:noFill/>
          </a:ln>
        </p:spPr>
        <p:txBody>
          <a:bodyPr lIns="91440" tIns="45720" rIns="91440" bIns="45720" numCol="1" spcCol="0" anchor="ctr">
            <a:noAutofit/>
          </a:bodyPr>
          <a:lstStyle/>
          <a:p>
            <a:pPr indent="0" algn="ctr">
              <a:lnSpc>
                <a:spcPct val="100000"/>
              </a:lnSpc>
              <a:buNone/>
            </a:pPr>
            <a:r>
              <a:rPr lang="en-US" sz="3500" b="1" strike="noStrike" spc="-1">
                <a:solidFill>
                  <a:srgbClr val="3333CC"/>
                </a:solidFill>
                <a:latin typeface="Arial"/>
                <a:ea typeface="ＭＳ Ｐゴシック"/>
              </a:rPr>
              <a:t>Coherent Effects in Oriented Crystals</a:t>
            </a:r>
            <a:endParaRPr lang="en-US" sz="3500" b="0" strike="noStrike" spc="-1">
              <a:solidFill>
                <a:schemeClr val="dk2"/>
              </a:solidFill>
              <a:latin typeface="Arial"/>
            </a:endParaRPr>
          </a:p>
        </p:txBody>
      </p:sp>
      <p:sp>
        <p:nvSpPr>
          <p:cNvPr id="110" name="Line 4"/>
          <p:cNvSpPr/>
          <p:nvPr/>
        </p:nvSpPr>
        <p:spPr>
          <a:xfrm flipV="1">
            <a:off x="380880" y="6180840"/>
            <a:ext cx="11353680" cy="27720"/>
          </a:xfrm>
          <a:prstGeom prst="line">
            <a:avLst/>
          </a:prstGeom>
          <a:ln w="28575">
            <a:solidFill>
              <a:srgbClr val="FFCC00"/>
            </a:solidFill>
            <a:round/>
          </a:ln>
        </p:spPr>
        <p:style>
          <a:lnRef idx="0">
            <a:scrgbClr r="0" g="0" b="0"/>
          </a:lnRef>
          <a:fillRef idx="0">
            <a:scrgbClr r="0" g="0" b="0"/>
          </a:fillRef>
          <a:effectRef idx="0">
            <a:scrgbClr r="0" g="0" b="0"/>
          </a:effectRef>
          <a:fontRef idx="minor"/>
        </p:style>
        <p:txBody>
          <a:bodyPr lIns="90000" tIns="-17280" rIns="90000" bIns="-17280" anchor="t">
            <a:noAutofit/>
          </a:bodyPr>
          <a:lstStyle/>
          <a:p>
            <a:endParaRPr lang="en-US" sz="3600" b="1" strike="noStrike" spc="-1">
              <a:solidFill>
                <a:schemeClr val="dk2"/>
              </a:solidFill>
              <a:latin typeface="Arial"/>
              <a:ea typeface="ＭＳ Ｐゴシック"/>
            </a:endParaRPr>
          </a:p>
        </p:txBody>
      </p:sp>
      <p:sp>
        <p:nvSpPr>
          <p:cNvPr id="111" name="Text Box 16"/>
          <p:cNvSpPr/>
          <p:nvPr/>
        </p:nvSpPr>
        <p:spPr>
          <a:xfrm>
            <a:off x="7158245" y="3351669"/>
            <a:ext cx="2281320" cy="455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pPr>
            <a:r>
              <a:rPr lang="en-US" sz="2400" b="1" strike="noStrike" spc="-1" dirty="0">
                <a:solidFill>
                  <a:schemeClr val="dk2"/>
                </a:solidFill>
                <a:latin typeface="Arial"/>
                <a:ea typeface="ＭＳ Ｐゴシック"/>
              </a:rPr>
              <a:t>Crystal Lattice</a:t>
            </a:r>
            <a:endParaRPr lang="en-US" sz="2400" b="0" strike="noStrike" spc="-1" dirty="0">
              <a:solidFill>
                <a:srgbClr val="000000"/>
              </a:solidFill>
              <a:latin typeface="Arial"/>
            </a:endParaRPr>
          </a:p>
        </p:txBody>
      </p:sp>
      <p:sp>
        <p:nvSpPr>
          <p:cNvPr id="114" name="Freeform 23"/>
          <p:cNvSpPr/>
          <p:nvPr/>
        </p:nvSpPr>
        <p:spPr>
          <a:xfrm>
            <a:off x="1436751" y="3415801"/>
            <a:ext cx="88560" cy="380520"/>
          </a:xfrm>
          <a:custGeom>
            <a:avLst/>
            <a:gdLst>
              <a:gd name="textAreaLeft" fmla="*/ 0 w 88560"/>
              <a:gd name="textAreaRight" fmla="*/ 88920 w 88560"/>
              <a:gd name="textAreaTop" fmla="*/ 0 h 380520"/>
              <a:gd name="textAreaBottom" fmla="*/ 380880 h 380520"/>
            </a:gdLst>
            <a:ahLst/>
            <a:cxnLst/>
            <a:rect l="textAreaLeft" t="textAreaTop" r="textAreaRight" b="textAreaBottom"/>
            <a:pathLst>
              <a:path w="56" h="240">
                <a:moveTo>
                  <a:pt x="48" y="0"/>
                </a:moveTo>
                <a:cubicBezTo>
                  <a:pt x="52" y="52"/>
                  <a:pt x="56" y="104"/>
                  <a:pt x="48" y="144"/>
                </a:cubicBezTo>
                <a:cubicBezTo>
                  <a:pt x="40" y="184"/>
                  <a:pt x="20" y="212"/>
                  <a:pt x="0" y="240"/>
                </a:cubicBezTo>
              </a:path>
            </a:pathLst>
          </a:custGeom>
          <a:noFill/>
          <a:ln w="28575">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pPr>
            <a:endParaRPr lang="en-US" sz="3600" b="1" strike="noStrike" spc="-1">
              <a:solidFill>
                <a:schemeClr val="dk2"/>
              </a:solidFill>
              <a:latin typeface="Arial"/>
              <a:ea typeface="ＭＳ Ｐゴシック"/>
            </a:endParaRPr>
          </a:p>
        </p:txBody>
      </p:sp>
      <p:sp>
        <p:nvSpPr>
          <p:cNvPr id="112" name="Rectangle 17"/>
          <p:cNvSpPr/>
          <p:nvPr/>
        </p:nvSpPr>
        <p:spPr>
          <a:xfrm>
            <a:off x="4046030" y="3351669"/>
            <a:ext cx="437040" cy="638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pPr>
            <a:r>
              <a:rPr lang="en-US" sz="3600" b="1" strike="noStrike" spc="-1" dirty="0">
                <a:solidFill>
                  <a:srgbClr val="FFC000"/>
                </a:solidFill>
                <a:latin typeface="Symbol"/>
                <a:ea typeface="ＭＳ Ｐゴシック"/>
              </a:rPr>
              <a:t></a:t>
            </a:r>
            <a:endParaRPr lang="en-US" sz="3600" b="0" strike="noStrike" spc="-1" dirty="0">
              <a:solidFill>
                <a:srgbClr val="000000"/>
              </a:solidFill>
              <a:latin typeface="Arial"/>
            </a:endParaRPr>
          </a:p>
        </p:txBody>
      </p:sp>
      <p:grpSp>
        <p:nvGrpSpPr>
          <p:cNvPr id="10" name="Group 9">
            <a:extLst>
              <a:ext uri="{FF2B5EF4-FFF2-40B4-BE49-F238E27FC236}">
                <a16:creationId xmlns:a16="http://schemas.microsoft.com/office/drawing/2014/main" id="{B8D6CA2D-6BE8-50A5-B956-DFE5DD4F0428}"/>
              </a:ext>
            </a:extLst>
          </p:cNvPr>
          <p:cNvGrpSpPr/>
          <p:nvPr/>
        </p:nvGrpSpPr>
        <p:grpSpPr>
          <a:xfrm>
            <a:off x="267351" y="2884825"/>
            <a:ext cx="3932555" cy="2476935"/>
            <a:chOff x="188914" y="2987770"/>
            <a:chExt cx="3932555" cy="2476935"/>
          </a:xfrm>
        </p:grpSpPr>
        <p:pic>
          <p:nvPicPr>
            <p:cNvPr id="108" name="Picture 14"/>
            <p:cNvPicPr>
              <a:picLocks noChangeAspect="1"/>
            </p:cNvPicPr>
            <p:nvPr/>
          </p:nvPicPr>
          <p:blipFill>
            <a:blip r:embed="rId2"/>
            <a:stretch/>
          </p:blipFill>
          <p:spPr>
            <a:xfrm>
              <a:off x="188914" y="3271415"/>
              <a:ext cx="3932555" cy="2193290"/>
            </a:xfrm>
            <a:prstGeom prst="rect">
              <a:avLst/>
            </a:prstGeom>
            <a:ln w="0">
              <a:noFill/>
            </a:ln>
          </p:spPr>
        </p:pic>
        <p:sp>
          <p:nvSpPr>
            <p:cNvPr id="113" name="Line 20"/>
            <p:cNvSpPr/>
            <p:nvPr/>
          </p:nvSpPr>
          <p:spPr>
            <a:xfrm>
              <a:off x="355869" y="3378060"/>
              <a:ext cx="3765600" cy="360"/>
            </a:xfrm>
            <a:prstGeom prst="line">
              <a:avLst/>
            </a:prstGeom>
            <a:ln w="25400">
              <a:solidFill>
                <a:srgbClr val="000080"/>
              </a:solidFill>
              <a:roun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n-US" sz="3600" b="1" strike="noStrike" spc="-1">
                <a:solidFill>
                  <a:schemeClr val="dk2"/>
                </a:solidFill>
                <a:latin typeface="Arial"/>
                <a:ea typeface="ＭＳ Ｐゴシック"/>
              </a:endParaRPr>
            </a:p>
          </p:txBody>
        </p:sp>
        <p:sp>
          <p:nvSpPr>
            <p:cNvPr id="115" name="Line 24"/>
            <p:cNvSpPr/>
            <p:nvPr/>
          </p:nvSpPr>
          <p:spPr>
            <a:xfrm flipV="1">
              <a:off x="1330058" y="3161450"/>
              <a:ext cx="152280" cy="457200"/>
            </a:xfrm>
            <a:prstGeom prst="line">
              <a:avLst/>
            </a:prstGeom>
            <a:ln w="31750">
              <a:solidFill>
                <a:srgbClr val="000000"/>
              </a:solidFill>
              <a:round/>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en-US" sz="3600" b="1" strike="noStrike" spc="-1">
                <a:solidFill>
                  <a:schemeClr val="dk2"/>
                </a:solidFill>
                <a:latin typeface="Arial"/>
                <a:ea typeface="ＭＳ Ｐゴシック"/>
              </a:endParaRPr>
            </a:p>
          </p:txBody>
        </p:sp>
        <mc:AlternateContent xmlns:mc="http://schemas.openxmlformats.org/markup-compatibility/2006" xmlns:a14="http://schemas.microsoft.com/office/drawing/2010/main">
          <mc:Choice Requires="a14">
            <p:sp>
              <p:nvSpPr>
                <p:cNvPr id="116" name="Text Box 25"/>
                <p:cNvSpPr txBox="1"/>
                <p:nvPr/>
              </p:nvSpPr>
              <p:spPr>
                <a:xfrm>
                  <a:off x="1163340" y="2987770"/>
                  <a:ext cx="1026360" cy="52272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r>
                              <a:rPr>
                                <a:latin typeface="Cambria Math" panose="02040503050406030204" pitchFamily="18" charset="0"/>
                              </a:rPr>
                              <m:t>𝜽</m:t>
                            </m:r>
                          </m:e>
                          <m:sub>
                            <m:r>
                              <a:rPr>
                                <a:latin typeface="Cambria Math" panose="02040503050406030204" pitchFamily="18" charset="0"/>
                              </a:rPr>
                              <m:t>𝟎</m:t>
                            </m:r>
                          </m:sub>
                        </m:sSub>
                      </m:oMath>
                    </m:oMathPara>
                  </a14:m>
                  <a:endParaRPr dirty="0"/>
                </a:p>
              </p:txBody>
            </p:sp>
          </mc:Choice>
          <mc:Fallback xmlns="">
            <p:sp>
              <p:nvSpPr>
                <p:cNvPr id="116" name="Text Box 25"/>
                <p:cNvSpPr txBox="1">
                  <a:spLocks noRot="1" noChangeAspect="1" noMove="1" noResize="1" noEditPoints="1" noAdjustHandles="1" noChangeArrowheads="1" noChangeShapeType="1" noTextEdit="1"/>
                </p:cNvSpPr>
                <p:nvPr/>
              </p:nvSpPr>
              <p:spPr>
                <a:xfrm>
                  <a:off x="1163340" y="2987770"/>
                  <a:ext cx="1026360" cy="522720"/>
                </a:xfrm>
                <a:prstGeom prst="rect">
                  <a:avLst/>
                </a:prstGeom>
                <a:blipFill>
                  <a:blip r:embed="rId3"/>
                  <a:stretch>
                    <a:fillRect/>
                  </a:stretch>
                </a:blipFill>
              </p:spPr>
              <p:txBody>
                <a:bodyPr/>
                <a:lstStyle/>
                <a:p>
                  <a:r>
                    <a:rPr lang="en-US">
                      <a:noFill/>
                    </a:rPr>
                    <a:t> </a:t>
                  </a:r>
                </a:p>
              </p:txBody>
            </p:sp>
          </mc:Fallback>
        </mc:AlternateContent>
      </p:grpSp>
      <p:sp>
        <p:nvSpPr>
          <p:cNvPr id="117" name="Text Box 37"/>
          <p:cNvSpPr/>
          <p:nvPr/>
        </p:nvSpPr>
        <p:spPr>
          <a:xfrm>
            <a:off x="2307240" y="949680"/>
            <a:ext cx="3126960" cy="455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pPr>
            <a:r>
              <a:rPr lang="en-US" sz="2400" b="1" strike="noStrike" spc="-1" dirty="0">
                <a:solidFill>
                  <a:schemeClr val="dk2"/>
                </a:solidFill>
                <a:latin typeface="Arial"/>
                <a:ea typeface="ＭＳ Ｐゴシック"/>
              </a:rPr>
              <a:t>Amorphous Material</a:t>
            </a:r>
            <a:endParaRPr lang="en-US" sz="2400" b="0" strike="noStrike" spc="-1" dirty="0">
              <a:solidFill>
                <a:srgbClr val="000000"/>
              </a:solidFill>
              <a:latin typeface="Arial"/>
            </a:endParaRPr>
          </a:p>
        </p:txBody>
      </p:sp>
      <p:graphicFrame>
        <p:nvGraphicFramePr>
          <p:cNvPr id="123" name="Object 35"/>
          <p:cNvGraphicFramePr/>
          <p:nvPr/>
        </p:nvGraphicFramePr>
        <p:xfrm>
          <a:off x="5486400" y="5402263"/>
          <a:ext cx="2436813" cy="727075"/>
        </p:xfrm>
        <a:graphic>
          <a:graphicData uri="http://schemas.openxmlformats.org/presentationml/2006/ole">
            <mc:AlternateContent xmlns:mc="http://schemas.openxmlformats.org/markup-compatibility/2006">
              <mc:Choice xmlns:v="urn:schemas-microsoft-com:vml" Requires="v">
                <p:oleObj r:id="rId4" imgW="0" imgH="0" progId="Equation.3">
                  <p:embed/>
                </p:oleObj>
              </mc:Choice>
              <mc:Fallback>
                <p:oleObj r:id="rId4" imgW="0" imgH="0" progId="Equation.3">
                  <p:embed/>
                  <p:pic>
                    <p:nvPicPr>
                      <p:cNvPr id="123" name="Object 35"/>
                      <p:cNvPicPr/>
                      <p:nvPr/>
                    </p:nvPicPr>
                    <p:blipFill>
                      <a:blip r:embed="rId5"/>
                      <a:stretch>
                        <a:fillRect/>
                      </a:stretch>
                    </p:blipFill>
                    <p:spPr>
                      <a:xfrm>
                        <a:off x="5486400" y="5402263"/>
                        <a:ext cx="2436813" cy="727075"/>
                      </a:xfrm>
                      <a:prstGeom prst="rect">
                        <a:avLst/>
                      </a:prstGeom>
                      <a:ln w="0">
                        <a:noFill/>
                      </a:ln>
                    </p:spPr>
                  </p:pic>
                </p:oleObj>
              </mc:Fallback>
            </mc:AlternateContent>
          </a:graphicData>
        </a:graphic>
      </p:graphicFrame>
      <p:sp>
        <p:nvSpPr>
          <p:cNvPr id="125" name="Text Box 37"/>
          <p:cNvSpPr/>
          <p:nvPr/>
        </p:nvSpPr>
        <p:spPr>
          <a:xfrm>
            <a:off x="8325720" y="5553000"/>
            <a:ext cx="3095280" cy="4248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343080" indent="-343080" algn="ctr">
              <a:lnSpc>
                <a:spcPct val="100000"/>
              </a:lnSpc>
              <a:spcBef>
                <a:spcPts val="439"/>
              </a:spcBef>
              <a:tabLst>
                <a:tab pos="0" algn="l"/>
              </a:tabLst>
            </a:pPr>
            <a:r>
              <a:rPr lang="en-US" sz="2200" b="1" strike="noStrike" spc="-1">
                <a:solidFill>
                  <a:schemeClr val="dk1"/>
                </a:solidFill>
                <a:latin typeface="Arial"/>
                <a:ea typeface="ＭＳ Ｐゴシック"/>
              </a:rPr>
              <a:t>Coherent Length</a:t>
            </a:r>
            <a:endParaRPr lang="en-US" sz="2200" b="0" strike="noStrike" spc="-1">
              <a:solidFill>
                <a:srgbClr val="000000"/>
              </a:solidFill>
              <a:latin typeface="Arial"/>
            </a:endParaRPr>
          </a:p>
        </p:txBody>
      </p:sp>
      <p:sp>
        <p:nvSpPr>
          <p:cNvPr id="4" name="PlaceHolder 3"/>
          <p:cNvSpPr>
            <a:spLocks noGrp="1"/>
          </p:cNvSpPr>
          <p:nvPr>
            <p:ph type="ftr" idx="14"/>
          </p:nvPr>
        </p:nvSpPr>
        <p:spPr/>
        <p:txBody>
          <a:bodyPr/>
          <a:lstStyle/>
          <a:p>
            <a:r>
              <a:t>Other Science Opportunities at the FCC-ee</a:t>
            </a:r>
          </a:p>
        </p:txBody>
      </p:sp>
      <p:sp>
        <p:nvSpPr>
          <p:cNvPr id="5" name="PlaceHolder 4"/>
          <p:cNvSpPr>
            <a:spLocks noGrp="1"/>
          </p:cNvSpPr>
          <p:nvPr>
            <p:ph type="sldNum" idx="15"/>
          </p:nvPr>
        </p:nvSpPr>
        <p:spPr/>
        <p:txBody>
          <a:bodyPr/>
          <a:lstStyle/>
          <a:p>
            <a:fld id="{1BED0E5E-DEF4-4909-8B1E-3D036E48B8E1}" type="slidenum">
              <a:rPr/>
              <a:t>3</a:t>
            </a:fld>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D592AA3-637E-1C69-6C03-BB54C297EA5D}"/>
                  </a:ext>
                </a:extLst>
              </p:cNvPr>
              <p:cNvSpPr txBox="1"/>
              <p:nvPr/>
            </p:nvSpPr>
            <p:spPr>
              <a:xfrm>
                <a:off x="4483070" y="3832820"/>
                <a:ext cx="7459998" cy="1261884"/>
              </a:xfrm>
              <a:prstGeom prst="rect">
                <a:avLst/>
              </a:prstGeom>
              <a:noFill/>
            </p:spPr>
            <p:txBody>
              <a:bodyPr wrap="square">
                <a:spAutoFit/>
              </a:bodyPr>
              <a:lstStyle/>
              <a:p>
                <a:pPr algn="just"/>
                <a:r>
                  <a:rPr lang="en-US" sz="1900" b="1" dirty="0">
                    <a:latin typeface="+mj-lt"/>
                  </a:rPr>
                  <a:t>M</a:t>
                </a:r>
                <a:r>
                  <a:rPr lang="en-US" sz="1900" b="1" i="0" u="none" strike="noStrike" baseline="0" dirty="0">
                    <a:latin typeface="+mj-lt"/>
                  </a:rPr>
                  <a:t>omentum transfer to the radiator material tends to be very small. Radiator will not change state, and coherent radiation from a crystal becomes possible. For example, for electron energy E =20 GeV and photon energy </a:t>
                </a:r>
                <a14:m>
                  <m:oMath xmlns:m="http://schemas.openxmlformats.org/officeDocument/2006/math">
                    <m:r>
                      <a:rPr lang="en-US" sz="1900" b="1" i="1" u="none" strike="noStrike" baseline="0" smtClean="0">
                        <a:latin typeface="Cambria Math" panose="02040503050406030204" pitchFamily="18" charset="0"/>
                        <a:ea typeface="Cambria Math" panose="02040503050406030204" pitchFamily="18" charset="0"/>
                      </a:rPr>
                      <m:t>𝝎</m:t>
                    </m:r>
                  </m:oMath>
                </a14:m>
                <a:r>
                  <a:rPr lang="en-US" sz="1900" b="1" i="0" u="none" strike="noStrike" baseline="0" dirty="0">
                    <a:latin typeface="+mj-lt"/>
                  </a:rPr>
                  <a:t> = 10 GeV, </a:t>
                </a:r>
                <a14:m>
                  <m:oMath xmlns:m="http://schemas.openxmlformats.org/officeDocument/2006/math">
                    <m:sSub>
                      <m:sSubPr>
                        <m:ctrlPr>
                          <a:rPr lang="en-US" sz="1900" b="1" i="1" u="none" strike="noStrike" baseline="0" smtClean="0">
                            <a:latin typeface="Cambria Math" panose="02040503050406030204" pitchFamily="18" charset="0"/>
                          </a:rPr>
                        </m:ctrlPr>
                      </m:sSubPr>
                      <m:e>
                        <m:r>
                          <a:rPr lang="en-US" sz="1900" b="1" i="1" u="none" strike="noStrike" baseline="0" smtClean="0">
                            <a:latin typeface="Cambria Math" panose="02040503050406030204" pitchFamily="18" charset="0"/>
                          </a:rPr>
                          <m:t>𝒒</m:t>
                        </m:r>
                      </m:e>
                      <m:sub>
                        <m:r>
                          <a:rPr lang="en-US" sz="1900" b="1" i="1" u="none" strike="noStrike" baseline="0" smtClean="0">
                            <a:latin typeface="Cambria Math" panose="02040503050406030204" pitchFamily="18" charset="0"/>
                          </a:rPr>
                          <m:t>𝒎𝒊𝒏</m:t>
                        </m:r>
                      </m:sub>
                    </m:sSub>
                  </m:oMath>
                </a14:m>
                <a:r>
                  <a:rPr lang="en-US" sz="1900" b="1" i="0" u="none" strike="noStrike" baseline="0" dirty="0">
                    <a:latin typeface="+mj-lt"/>
                  </a:rPr>
                  <a:t>=6 eV/c.</a:t>
                </a:r>
                <a:endParaRPr lang="en-US" sz="1900" b="1" dirty="0">
                  <a:latin typeface="+mj-lt"/>
                </a:endParaRPr>
              </a:p>
            </p:txBody>
          </p:sp>
        </mc:Choice>
        <mc:Fallback xmlns="">
          <p:sp>
            <p:nvSpPr>
              <p:cNvPr id="7" name="TextBox 6">
                <a:extLst>
                  <a:ext uri="{FF2B5EF4-FFF2-40B4-BE49-F238E27FC236}">
                    <a16:creationId xmlns:a16="http://schemas.microsoft.com/office/drawing/2014/main" id="{0D592AA3-637E-1C69-6C03-BB54C297EA5D}"/>
                  </a:ext>
                </a:extLst>
              </p:cNvPr>
              <p:cNvSpPr txBox="1">
                <a:spLocks noRot="1" noChangeAspect="1" noMove="1" noResize="1" noEditPoints="1" noAdjustHandles="1" noChangeArrowheads="1" noChangeShapeType="1" noTextEdit="1"/>
              </p:cNvSpPr>
              <p:nvPr/>
            </p:nvSpPr>
            <p:spPr>
              <a:xfrm>
                <a:off x="4483070" y="3832820"/>
                <a:ext cx="7459998" cy="1261884"/>
              </a:xfrm>
              <a:prstGeom prst="rect">
                <a:avLst/>
              </a:prstGeom>
              <a:blipFill>
                <a:blip r:embed="rId6"/>
                <a:stretch>
                  <a:fillRect l="-735" t="-2899" r="-817" b="-7246"/>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F9158BCE-4BCF-5EAE-73AA-4A15553B403D}"/>
              </a:ext>
            </a:extLst>
          </p:cNvPr>
          <p:cNvSpPr txBox="1"/>
          <p:nvPr/>
        </p:nvSpPr>
        <p:spPr>
          <a:xfrm>
            <a:off x="4612640" y="1461868"/>
            <a:ext cx="7372531" cy="969496"/>
          </a:xfrm>
          <a:prstGeom prst="rect">
            <a:avLst/>
          </a:prstGeom>
          <a:noFill/>
        </p:spPr>
        <p:txBody>
          <a:bodyPr wrap="square">
            <a:spAutoFit/>
          </a:bodyPr>
          <a:lstStyle/>
          <a:p>
            <a:pPr algn="just"/>
            <a:r>
              <a:rPr lang="en-GB" sz="1900" b="1" dirty="0">
                <a:effectLst/>
                <a:latin typeface="+mj-lt"/>
                <a:ea typeface="Nimbus Sans L"/>
              </a:rPr>
              <a:t>Atoms are distributed randomly in amorphous medium. </a:t>
            </a:r>
            <a:r>
              <a:rPr lang="en-GB" sz="1900" b="1" dirty="0">
                <a:latin typeface="+mj-lt"/>
                <a:ea typeface="Nimbus Sans L"/>
              </a:rPr>
              <a:t>P</a:t>
            </a:r>
            <a:r>
              <a:rPr lang="en-GB" sz="1900" b="1" dirty="0">
                <a:effectLst/>
                <a:latin typeface="+mj-lt"/>
                <a:ea typeface="Nimbus Sans L"/>
              </a:rPr>
              <a:t>articles traversing the amorphous material scatter on the potential fluctuation of individual atoms and radiate photons</a:t>
            </a:r>
            <a:endParaRPr lang="en-US" sz="1900" b="1" dirty="0">
              <a:latin typeface="+mj-lt"/>
            </a:endParaRPr>
          </a:p>
        </p:txBody>
      </p:sp>
      <p:grpSp>
        <p:nvGrpSpPr>
          <p:cNvPr id="13" name="Group 12">
            <a:extLst>
              <a:ext uri="{FF2B5EF4-FFF2-40B4-BE49-F238E27FC236}">
                <a16:creationId xmlns:a16="http://schemas.microsoft.com/office/drawing/2014/main" id="{CAC1274B-29DE-B30E-4F71-CF65767DAA82}"/>
              </a:ext>
            </a:extLst>
          </p:cNvPr>
          <p:cNvGrpSpPr/>
          <p:nvPr/>
        </p:nvGrpSpPr>
        <p:grpSpPr>
          <a:xfrm>
            <a:off x="114300" y="1410755"/>
            <a:ext cx="7043480" cy="2004834"/>
            <a:chOff x="114300" y="1410755"/>
            <a:chExt cx="7043480" cy="2004834"/>
          </a:xfrm>
        </p:grpSpPr>
        <p:pic>
          <p:nvPicPr>
            <p:cNvPr id="109" name="Picture 33"/>
            <p:cNvPicPr>
              <a:picLocks noChangeAspect="1"/>
            </p:cNvPicPr>
            <p:nvPr/>
          </p:nvPicPr>
          <p:blipFill>
            <a:blip r:embed="rId7"/>
            <a:stretch/>
          </p:blipFill>
          <p:spPr>
            <a:xfrm>
              <a:off x="114300" y="1410755"/>
              <a:ext cx="4498340" cy="1377950"/>
            </a:xfrm>
            <a:prstGeom prst="rect">
              <a:avLst/>
            </a:prstGeom>
            <a:ln w="0">
              <a:noFill/>
            </a:ln>
          </p:spPr>
        </p:pic>
        <p:graphicFrame>
          <p:nvGraphicFramePr>
            <p:cNvPr id="12" name="Object 14">
              <a:extLst>
                <a:ext uri="{FF2B5EF4-FFF2-40B4-BE49-F238E27FC236}">
                  <a16:creationId xmlns:a16="http://schemas.microsoft.com/office/drawing/2014/main" id="{71477D82-88FE-210A-3882-11297AC494D6}"/>
                </a:ext>
              </a:extLst>
            </p:cNvPr>
            <p:cNvGraphicFramePr>
              <a:graphicFrameLocks noChangeAspect="1"/>
            </p:cNvGraphicFramePr>
            <p:nvPr>
              <p:extLst>
                <p:ext uri="{D42A27DB-BD31-4B8C-83A1-F6EECF244321}">
                  <p14:modId xmlns:p14="http://schemas.microsoft.com/office/powerpoint/2010/main" val="3925670438"/>
                </p:ext>
              </p:extLst>
            </p:nvPr>
          </p:nvGraphicFramePr>
          <p:xfrm>
            <a:off x="4871780" y="2411979"/>
            <a:ext cx="2286000" cy="1003610"/>
          </p:xfrm>
          <a:graphic>
            <a:graphicData uri="http://schemas.openxmlformats.org/presentationml/2006/ole">
              <mc:AlternateContent xmlns:mc="http://schemas.openxmlformats.org/markup-compatibility/2006">
                <mc:Choice xmlns:v="urn:schemas-microsoft-com:vml" Requires="v">
                  <p:oleObj name="Equation" r:id="rId8" imgW="1041400" imgH="457200" progId="Equation.3">
                    <p:embed/>
                  </p:oleObj>
                </mc:Choice>
                <mc:Fallback>
                  <p:oleObj name="Equation" r:id="rId8" imgW="1041400" imgH="457200" progId="Equation.3">
                    <p:embed/>
                    <p:pic>
                      <p:nvPicPr>
                        <p:cNvPr id="12" name="Object 14">
                          <a:extLst>
                            <a:ext uri="{FF2B5EF4-FFF2-40B4-BE49-F238E27FC236}">
                              <a16:creationId xmlns:a16="http://schemas.microsoft.com/office/drawing/2014/main" id="{71477D82-88FE-210A-3882-11297AC494D6}"/>
                            </a:ext>
                          </a:extLst>
                        </p:cNvPr>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1780" y="2411979"/>
                          <a:ext cx="2286000" cy="1003610"/>
                        </a:xfrm>
                        <a:prstGeom prst="rect">
                          <a:avLst/>
                        </a:prstGeom>
                        <a:noFill/>
                        <a:ln>
                          <a:noFill/>
                        </a:ln>
                        <a:effectLst/>
                      </p:spPr>
                    </p:pic>
                  </p:oleObj>
                </mc:Fallback>
              </mc:AlternateContent>
            </a:graphicData>
          </a:graphic>
        </p:graphicFrame>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2D673-04C2-6478-A495-076BB78F76CC}"/>
            </a:ext>
          </a:extLst>
        </p:cNvPr>
        <p:cNvGrpSpPr/>
        <p:nvPr/>
      </p:nvGrpSpPr>
      <p:grpSpPr>
        <a:xfrm>
          <a:off x="0" y="0"/>
          <a:ext cx="0" cy="0"/>
          <a:chOff x="0" y="0"/>
          <a:chExt cx="0" cy="0"/>
        </a:xfrm>
      </p:grpSpPr>
      <p:sp>
        <p:nvSpPr>
          <p:cNvPr id="9" name="Date Placeholder 4">
            <a:extLst>
              <a:ext uri="{FF2B5EF4-FFF2-40B4-BE49-F238E27FC236}">
                <a16:creationId xmlns:a16="http://schemas.microsoft.com/office/drawing/2014/main" id="{33DEA619-032A-6D93-0D8E-230833B5D8E5}"/>
              </a:ext>
            </a:extLst>
          </p:cNvPr>
          <p:cNvSpPr>
            <a:spLocks noGrp="1"/>
          </p:cNvSpPr>
          <p:nvPr>
            <p:ph type="dt" sz="half" idx="10"/>
          </p:nvPr>
        </p:nvSpPr>
        <p:spPr/>
        <p:txBody>
          <a:bodyPr/>
          <a:lstStyle/>
          <a:p>
            <a:r>
              <a:rPr lang="en-US" altLang="en-US"/>
              <a:t>28/11/2024</a:t>
            </a:r>
          </a:p>
        </p:txBody>
      </p:sp>
      <p:sp>
        <p:nvSpPr>
          <p:cNvPr id="10" name="Footer Placeholder 5">
            <a:extLst>
              <a:ext uri="{FF2B5EF4-FFF2-40B4-BE49-F238E27FC236}">
                <a16:creationId xmlns:a16="http://schemas.microsoft.com/office/drawing/2014/main" id="{D7A3383A-B7C7-2AC0-D030-19E9207B85FF}"/>
              </a:ext>
            </a:extLst>
          </p:cNvPr>
          <p:cNvSpPr>
            <a:spLocks noGrp="1"/>
          </p:cNvSpPr>
          <p:nvPr>
            <p:ph type="ftr" sz="quarter" idx="11"/>
          </p:nvPr>
        </p:nvSpPr>
        <p:spPr/>
        <p:txBody>
          <a:bodyPr/>
          <a:lstStyle/>
          <a:p>
            <a:r>
              <a:rPr lang="en-US" altLang="en-US"/>
              <a:t>Other Science Opportunities at the FCC-ee</a:t>
            </a:r>
          </a:p>
        </p:txBody>
      </p:sp>
      <p:sp>
        <p:nvSpPr>
          <p:cNvPr id="11" name="Slide Number Placeholder 6">
            <a:extLst>
              <a:ext uri="{FF2B5EF4-FFF2-40B4-BE49-F238E27FC236}">
                <a16:creationId xmlns:a16="http://schemas.microsoft.com/office/drawing/2014/main" id="{FBF39E64-F1D2-8146-B42C-87565F116D42}"/>
              </a:ext>
            </a:extLst>
          </p:cNvPr>
          <p:cNvSpPr>
            <a:spLocks noGrp="1"/>
          </p:cNvSpPr>
          <p:nvPr>
            <p:ph type="sldNum" sz="quarter" idx="12"/>
          </p:nvPr>
        </p:nvSpPr>
        <p:spPr/>
        <p:txBody>
          <a:bodyPr/>
          <a:lstStyle/>
          <a:p>
            <a:fld id="{C2FE9C8E-D36C-2F47-85D1-A6DA35F4B87E}" type="slidenum">
              <a:rPr lang="en-US" altLang="en-US"/>
              <a:pPr/>
              <a:t>4</a:t>
            </a:fld>
            <a:endParaRPr lang="en-US" altLang="en-US"/>
          </a:p>
        </p:txBody>
      </p:sp>
      <p:sp>
        <p:nvSpPr>
          <p:cNvPr id="224261" name="Rectangle 5">
            <a:extLst>
              <a:ext uri="{FF2B5EF4-FFF2-40B4-BE49-F238E27FC236}">
                <a16:creationId xmlns:a16="http://schemas.microsoft.com/office/drawing/2014/main" id="{F0490B42-64DE-047B-BBA2-F0C3F45C10ED}"/>
              </a:ext>
            </a:extLst>
          </p:cNvPr>
          <p:cNvSpPr>
            <a:spLocks noGrp="1" noChangeArrowheads="1"/>
          </p:cNvSpPr>
          <p:nvPr>
            <p:ph type="title"/>
          </p:nvPr>
        </p:nvSpPr>
        <p:spPr>
          <a:xfrm>
            <a:off x="381000" y="152400"/>
            <a:ext cx="11582400" cy="1066800"/>
          </a:xfrm>
        </p:spPr>
        <p:txBody>
          <a:bodyPr/>
          <a:lstStyle/>
          <a:p>
            <a:r>
              <a:rPr lang="en-US" altLang="en-US" sz="3300" b="1" dirty="0">
                <a:solidFill>
                  <a:srgbClr val="3333CC"/>
                </a:solidFill>
              </a:rPr>
              <a:t>Crystal orientation with respect to the incoming particles</a:t>
            </a:r>
          </a:p>
        </p:txBody>
      </p:sp>
      <p:pic>
        <p:nvPicPr>
          <p:cNvPr id="4" name="Picture 3">
            <a:extLst>
              <a:ext uri="{FF2B5EF4-FFF2-40B4-BE49-F238E27FC236}">
                <a16:creationId xmlns:a16="http://schemas.microsoft.com/office/drawing/2014/main" id="{A5327983-BCF8-510A-8CD1-E3105BC69B59}"/>
              </a:ext>
            </a:extLst>
          </p:cNvPr>
          <p:cNvPicPr>
            <a:picLocks noChangeAspect="1"/>
          </p:cNvPicPr>
          <p:nvPr/>
        </p:nvPicPr>
        <p:blipFill>
          <a:blip r:embed="rId2"/>
          <a:stretch>
            <a:fillRect/>
          </a:stretch>
        </p:blipFill>
        <p:spPr>
          <a:xfrm>
            <a:off x="381000" y="1246094"/>
            <a:ext cx="4785775" cy="4761389"/>
          </a:xfrm>
          <a:prstGeom prst="rect">
            <a:avLst/>
          </a:prstGeom>
        </p:spPr>
      </p:pic>
      <mc:AlternateContent xmlns:mc="http://schemas.openxmlformats.org/markup-compatibility/2006" xmlns:a14="http://schemas.microsoft.com/office/drawing/2010/main">
        <mc:Choice Requires="a14">
          <p:sp>
            <p:nvSpPr>
              <p:cNvPr id="5" name="Text Box 29">
                <a:extLst>
                  <a:ext uri="{FF2B5EF4-FFF2-40B4-BE49-F238E27FC236}">
                    <a16:creationId xmlns:a16="http://schemas.microsoft.com/office/drawing/2014/main" id="{63FBF949-4FD6-1671-E1A5-0D593E352202}"/>
                  </a:ext>
                </a:extLst>
              </p:cNvPr>
              <p:cNvSpPr txBox="1">
                <a:spLocks noChangeArrowheads="1"/>
              </p:cNvSpPr>
              <p:nvPr/>
            </p:nvSpPr>
            <p:spPr bwMode="auto">
              <a:xfrm>
                <a:off x="5334000" y="1422120"/>
                <a:ext cx="6150077" cy="3354765"/>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just">
                  <a:buFontTx/>
                  <a:buNone/>
                </a:pPr>
                <a:r>
                  <a:rPr lang="el-GR" altLang="en-US" sz="2300" b="1" dirty="0">
                    <a:latin typeface="+mj-lt"/>
                  </a:rPr>
                  <a:t>θ</a:t>
                </a:r>
                <a:r>
                  <a:rPr lang="en-US" altLang="en-US" sz="2300" b="1" baseline="-25000" dirty="0">
                    <a:latin typeface="+mj-lt"/>
                  </a:rPr>
                  <a:t>0</a:t>
                </a:r>
                <a:r>
                  <a:rPr lang="en-US" altLang="en-US" sz="2300" b="1" dirty="0">
                    <a:latin typeface="+mj-lt"/>
                  </a:rPr>
                  <a:t> - angle between particle momentum and crystal axis </a:t>
                </a:r>
                <a14:m>
                  <m:oMath xmlns:m="http://schemas.openxmlformats.org/officeDocument/2006/math">
                    <m:sSub>
                      <m:sSubPr>
                        <m:ctrlPr>
                          <a:rPr lang="en-US" altLang="en-US" sz="2300" b="1" i="1" smtClean="0">
                            <a:latin typeface="Cambria Math" panose="02040503050406030204" pitchFamily="18" charset="0"/>
                          </a:rPr>
                        </m:ctrlPr>
                      </m:sSubPr>
                      <m:e>
                        <m:r>
                          <a:rPr lang="en-US" altLang="en-US" sz="2300" b="1" i="0" smtClean="0">
                            <a:latin typeface="Cambria Math" panose="02040503050406030204" pitchFamily="18" charset="0"/>
                          </a:rPr>
                          <m:t>𝐛</m:t>
                        </m:r>
                      </m:e>
                      <m:sub>
                        <m:r>
                          <a:rPr lang="en-US" altLang="en-US" sz="2300" b="1" i="0" smtClean="0">
                            <a:latin typeface="Cambria Math" panose="02040503050406030204" pitchFamily="18" charset="0"/>
                          </a:rPr>
                          <m:t>𝟑</m:t>
                        </m:r>
                      </m:sub>
                    </m:sSub>
                  </m:oMath>
                </a14:m>
                <a:r>
                  <a:rPr lang="en-US" altLang="en-US" sz="2300" b="1" dirty="0">
                    <a:latin typeface="+mj-lt"/>
                  </a:rPr>
                  <a:t>, in order of </a:t>
                </a:r>
                <a:r>
                  <a:rPr lang="en-US" altLang="en-US" sz="2300" b="1" i="1" dirty="0" err="1">
                    <a:latin typeface="+mj-lt"/>
                  </a:rPr>
                  <a:t>mrad</a:t>
                </a:r>
                <a:r>
                  <a:rPr lang="en-US" altLang="en-US" sz="2300" b="1" dirty="0">
                    <a:latin typeface="+mj-lt"/>
                  </a:rPr>
                  <a:t> or </a:t>
                </a:r>
                <a14:m>
                  <m:oMath xmlns:m="http://schemas.openxmlformats.org/officeDocument/2006/math">
                    <m:r>
                      <a:rPr lang="en-US" altLang="en-US" sz="2300" b="1" i="1" smtClean="0">
                        <a:latin typeface="Cambria Math" panose="02040503050406030204" pitchFamily="18" charset="0"/>
                        <a:ea typeface="Cambria Math" panose="02040503050406030204" pitchFamily="18" charset="0"/>
                      </a:rPr>
                      <m:t>𝝁</m:t>
                    </m:r>
                    <m:r>
                      <a:rPr lang="en-US" altLang="en-US" sz="2300" b="1" i="1" smtClean="0">
                        <a:latin typeface="Cambria Math" panose="02040503050406030204" pitchFamily="18" charset="0"/>
                        <a:ea typeface="Cambria Math" panose="02040503050406030204" pitchFamily="18" charset="0"/>
                      </a:rPr>
                      <m:t>𝒓𝒂𝒅</m:t>
                    </m:r>
                  </m:oMath>
                </a14:m>
                <a:endParaRPr lang="en-US" altLang="en-US" sz="2300" b="1" i="1" dirty="0">
                  <a:latin typeface="+mj-lt"/>
                </a:endParaRPr>
              </a:p>
              <a:p>
                <a:pPr algn="just">
                  <a:buFontTx/>
                  <a:buNone/>
                </a:pPr>
                <a:r>
                  <a:rPr lang="el-GR" altLang="en-US" sz="2300" b="1" dirty="0">
                    <a:latin typeface="+mj-lt"/>
                  </a:rPr>
                  <a:t>α</a:t>
                </a:r>
                <a:r>
                  <a:rPr lang="en-US" altLang="en-US" sz="2300" b="1" baseline="-25000" dirty="0">
                    <a:latin typeface="+mj-lt"/>
                  </a:rPr>
                  <a:t>0</a:t>
                </a:r>
                <a:r>
                  <a:rPr lang="en-US" altLang="en-US" sz="2300" b="1" dirty="0">
                    <a:latin typeface="+mj-lt"/>
                  </a:rPr>
                  <a:t> – angle between the planes (p,b</a:t>
                </a:r>
                <a:r>
                  <a:rPr lang="en-US" altLang="en-US" sz="2300" b="1" baseline="-25000" dirty="0">
                    <a:latin typeface="+mj-lt"/>
                  </a:rPr>
                  <a:t>3</a:t>
                </a:r>
                <a:r>
                  <a:rPr lang="en-US" altLang="en-US" sz="2300" b="1" dirty="0">
                    <a:latin typeface="+mj-lt"/>
                  </a:rPr>
                  <a:t>) and (b</a:t>
                </a:r>
                <a:r>
                  <a:rPr lang="en-US" altLang="en-US" sz="2300" b="1" baseline="-25000" dirty="0">
                    <a:latin typeface="+mj-lt"/>
                  </a:rPr>
                  <a:t>1</a:t>
                </a:r>
                <a:r>
                  <a:rPr lang="en-US" altLang="en-US" sz="2300" b="1" dirty="0">
                    <a:latin typeface="+mj-lt"/>
                  </a:rPr>
                  <a:t>,b</a:t>
                </a:r>
                <a:r>
                  <a:rPr lang="en-US" altLang="en-US" sz="2300" b="1" baseline="-25000" dirty="0">
                    <a:latin typeface="+mj-lt"/>
                  </a:rPr>
                  <a:t>3</a:t>
                </a:r>
                <a:r>
                  <a:rPr lang="en-US" altLang="en-US" sz="2300" b="1" dirty="0">
                    <a:latin typeface="+mj-lt"/>
                  </a:rPr>
                  <a:t>)</a:t>
                </a:r>
              </a:p>
              <a:p>
                <a:pPr>
                  <a:buFontTx/>
                  <a:buNone/>
                </a:pPr>
                <a:endParaRPr lang="en-US" altLang="en-US" sz="2400" b="1" dirty="0"/>
              </a:p>
              <a:p>
                <a:pPr>
                  <a:buFontTx/>
                  <a:buNone/>
                </a:pPr>
                <a14:m>
                  <m:oMath xmlns:m="http://schemas.openxmlformats.org/officeDocument/2006/math">
                    <m:r>
                      <a:rPr lang="en-US" altLang="en-US" sz="2300" b="1" i="1" smtClean="0">
                        <a:latin typeface="Cambria Math" panose="02040503050406030204" pitchFamily="18" charset="0"/>
                        <a:ea typeface="Cambria Math" panose="02040503050406030204" pitchFamily="18" charset="0"/>
                      </a:rPr>
                      <m:t>𝝍</m:t>
                    </m:r>
                  </m:oMath>
                </a14:m>
                <a:r>
                  <a:rPr lang="en-US" altLang="en-US" sz="2300" b="1" dirty="0">
                    <a:latin typeface="+mj-lt"/>
                  </a:rPr>
                  <a:t>= </a:t>
                </a:r>
                <a:r>
                  <a:rPr lang="el-GR" altLang="en-US" sz="2300" b="1" dirty="0">
                    <a:latin typeface="+mj-lt"/>
                  </a:rPr>
                  <a:t>θ</a:t>
                </a:r>
                <a:r>
                  <a:rPr lang="en-US" altLang="en-US" sz="2300" b="1" baseline="-25000" dirty="0">
                    <a:latin typeface="+mj-lt"/>
                  </a:rPr>
                  <a:t>0</a:t>
                </a:r>
                <a:r>
                  <a:rPr lang="en-US" altLang="en-US" sz="2300" b="1" dirty="0">
                    <a:latin typeface="+mj-lt"/>
                  </a:rPr>
                  <a:t> sin </a:t>
                </a:r>
                <a:r>
                  <a:rPr lang="el-GR" altLang="en-US" sz="2300" b="1" dirty="0">
                    <a:latin typeface="+mj-lt"/>
                  </a:rPr>
                  <a:t>α</a:t>
                </a:r>
                <a:r>
                  <a:rPr lang="en-US" altLang="en-US" sz="2300" b="1" baseline="-25000" dirty="0">
                    <a:latin typeface="+mj-lt"/>
                  </a:rPr>
                  <a:t>0    </a:t>
                </a:r>
                <a:r>
                  <a:rPr lang="en-US" altLang="en-US" sz="2300" b="1" dirty="0">
                    <a:latin typeface="+mj-lt"/>
                  </a:rPr>
                  <a:t>for </a:t>
                </a:r>
                <a:r>
                  <a:rPr lang="el-GR" altLang="en-US" sz="2300" b="1" dirty="0">
                    <a:latin typeface="+mj-lt"/>
                  </a:rPr>
                  <a:t>θ</a:t>
                </a:r>
                <a:r>
                  <a:rPr lang="en-US" altLang="en-US" sz="2300" b="1" baseline="-25000" dirty="0">
                    <a:latin typeface="+mj-lt"/>
                  </a:rPr>
                  <a:t>0</a:t>
                </a:r>
                <a:r>
                  <a:rPr lang="en-US" altLang="en-US" sz="2300" b="1" dirty="0">
                    <a:latin typeface="+mj-lt"/>
                  </a:rPr>
                  <a:t> &lt;&lt; 1</a:t>
                </a:r>
              </a:p>
              <a:p>
                <a:pPr>
                  <a:buFontTx/>
                  <a:buNone/>
                </a:pPr>
                <a:r>
                  <a:rPr lang="en-US" altLang="en-US" sz="2300" b="1" dirty="0">
                    <a:latin typeface="+mj-lt"/>
                  </a:rPr>
                  <a:t>Angle between particle momentum p and crystal plane (b1,b3)</a:t>
                </a:r>
              </a:p>
              <a:p>
                <a:pPr>
                  <a:buFontTx/>
                  <a:buNone/>
                </a:pPr>
                <a:endParaRPr lang="en-US" altLang="en-US" sz="2200" b="1" dirty="0"/>
              </a:p>
            </p:txBody>
          </p:sp>
        </mc:Choice>
        <mc:Fallback xmlns="">
          <p:sp>
            <p:nvSpPr>
              <p:cNvPr id="5" name="Text Box 29">
                <a:extLst>
                  <a:ext uri="{FF2B5EF4-FFF2-40B4-BE49-F238E27FC236}">
                    <a16:creationId xmlns:a16="http://schemas.microsoft.com/office/drawing/2014/main" id="{63FBF949-4FD6-1671-E1A5-0D593E352202}"/>
                  </a:ext>
                </a:extLst>
              </p:cNvPr>
              <p:cNvSpPr txBox="1">
                <a:spLocks noRot="1" noChangeAspect="1" noMove="1" noResize="1" noEditPoints="1" noAdjustHandles="1" noChangeArrowheads="1" noChangeShapeType="1" noTextEdit="1"/>
              </p:cNvSpPr>
              <p:nvPr/>
            </p:nvSpPr>
            <p:spPr bwMode="auto">
              <a:xfrm>
                <a:off x="5334000" y="1422120"/>
                <a:ext cx="6150077" cy="3354765"/>
              </a:xfrm>
              <a:prstGeom prst="rect">
                <a:avLst/>
              </a:prstGeom>
              <a:blipFill>
                <a:blip r:embed="rId3"/>
                <a:stretch>
                  <a:fillRect l="-1388" t="-1270" r="-13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3" name="Line 17">
            <a:extLst>
              <a:ext uri="{FF2B5EF4-FFF2-40B4-BE49-F238E27FC236}">
                <a16:creationId xmlns:a16="http://schemas.microsoft.com/office/drawing/2014/main" id="{B318158B-591E-ACD0-9FD0-F291083DAE1B}"/>
              </a:ext>
            </a:extLst>
          </p:cNvPr>
          <p:cNvSpPr>
            <a:spLocks noChangeShapeType="1"/>
          </p:cNvSpPr>
          <p:nvPr/>
        </p:nvSpPr>
        <p:spPr bwMode="auto">
          <a:xfrm flipV="1">
            <a:off x="468313" y="6254190"/>
            <a:ext cx="11353800" cy="0"/>
          </a:xfrm>
          <a:prstGeom prst="line">
            <a:avLst/>
          </a:prstGeom>
          <a:noFill/>
          <a:ln w="28575">
            <a:solidFill>
              <a:srgbClr val="FFCC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Tree>
    <p:extLst>
      <p:ext uri="{BB962C8B-B14F-4D97-AF65-F5344CB8AC3E}">
        <p14:creationId xmlns:p14="http://schemas.microsoft.com/office/powerpoint/2010/main" val="247652184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3">
            <a:extLst>
              <a:ext uri="{FF2B5EF4-FFF2-40B4-BE49-F238E27FC236}">
                <a16:creationId xmlns:a16="http://schemas.microsoft.com/office/drawing/2014/main" id="{96C0109D-E521-7145-B6E9-65412391C637}"/>
              </a:ext>
            </a:extLst>
          </p:cNvPr>
          <p:cNvSpPr>
            <a:spLocks noGrp="1"/>
          </p:cNvSpPr>
          <p:nvPr>
            <p:ph type="dt" sz="half" idx="10"/>
          </p:nvPr>
        </p:nvSpPr>
        <p:spPr/>
        <p:txBody>
          <a:bodyPr/>
          <a:lstStyle/>
          <a:p>
            <a:r>
              <a:rPr lang="en-US" altLang="en-US"/>
              <a:t>28/11/2024</a:t>
            </a:r>
          </a:p>
        </p:txBody>
      </p:sp>
      <p:sp>
        <p:nvSpPr>
          <p:cNvPr id="14" name="Footer Placeholder 4">
            <a:extLst>
              <a:ext uri="{FF2B5EF4-FFF2-40B4-BE49-F238E27FC236}">
                <a16:creationId xmlns:a16="http://schemas.microsoft.com/office/drawing/2014/main" id="{10389A02-0588-4A4A-B4DB-160EECA921FA}"/>
              </a:ext>
            </a:extLst>
          </p:cNvPr>
          <p:cNvSpPr>
            <a:spLocks noGrp="1"/>
          </p:cNvSpPr>
          <p:nvPr>
            <p:ph type="ftr" sz="quarter" idx="11"/>
          </p:nvPr>
        </p:nvSpPr>
        <p:spPr/>
        <p:txBody>
          <a:bodyPr/>
          <a:lstStyle/>
          <a:p>
            <a:r>
              <a:rPr lang="en-US" altLang="en-US"/>
              <a:t>Other Science Opportunities at the FCC-ee</a:t>
            </a:r>
          </a:p>
        </p:txBody>
      </p:sp>
      <p:sp>
        <p:nvSpPr>
          <p:cNvPr id="15" name="Slide Number Placeholder 5">
            <a:extLst>
              <a:ext uri="{FF2B5EF4-FFF2-40B4-BE49-F238E27FC236}">
                <a16:creationId xmlns:a16="http://schemas.microsoft.com/office/drawing/2014/main" id="{72C89C8D-0EFB-A94E-B9AD-2C6D55ECE66B}"/>
              </a:ext>
            </a:extLst>
          </p:cNvPr>
          <p:cNvSpPr>
            <a:spLocks noGrp="1"/>
          </p:cNvSpPr>
          <p:nvPr>
            <p:ph type="sldNum" sz="quarter" idx="12"/>
          </p:nvPr>
        </p:nvSpPr>
        <p:spPr/>
        <p:txBody>
          <a:bodyPr/>
          <a:lstStyle/>
          <a:p>
            <a:fld id="{11EF6848-9B32-F24A-A5D1-114047131492}" type="slidenum">
              <a:rPr lang="en-US" altLang="en-US"/>
              <a:pPr/>
              <a:t>5</a:t>
            </a:fld>
            <a:endParaRPr lang="en-US" altLang="en-US"/>
          </a:p>
        </p:txBody>
      </p:sp>
      <p:sp>
        <p:nvSpPr>
          <p:cNvPr id="223234" name="Rectangle 2">
            <a:extLst>
              <a:ext uri="{FF2B5EF4-FFF2-40B4-BE49-F238E27FC236}">
                <a16:creationId xmlns:a16="http://schemas.microsoft.com/office/drawing/2014/main" id="{807FFDFF-14E6-B843-8538-75D07AB009BB}"/>
              </a:ext>
            </a:extLst>
          </p:cNvPr>
          <p:cNvSpPr>
            <a:spLocks noGrp="1" noChangeArrowheads="1"/>
          </p:cNvSpPr>
          <p:nvPr>
            <p:ph type="title"/>
          </p:nvPr>
        </p:nvSpPr>
        <p:spPr>
          <a:xfrm>
            <a:off x="152400" y="152400"/>
            <a:ext cx="11811000" cy="797382"/>
          </a:xfrm>
        </p:spPr>
        <p:txBody>
          <a:bodyPr/>
          <a:lstStyle/>
          <a:p>
            <a:r>
              <a:rPr lang="en-US" altLang="en-US" sz="3500" b="1" dirty="0">
                <a:solidFill>
                  <a:srgbClr val="3333CC"/>
                </a:solidFill>
              </a:rPr>
              <a:t>CB Cross Section in Oriented </a:t>
            </a:r>
            <a:r>
              <a:rPr lang="en-US" altLang="en-US" sz="3500" b="1" dirty="0">
                <a:solidFill>
                  <a:srgbClr val="FF0000"/>
                </a:solidFill>
              </a:rPr>
              <a:t>Diamond</a:t>
            </a:r>
            <a:r>
              <a:rPr lang="en-US" altLang="en-US" sz="3500" b="1" dirty="0">
                <a:solidFill>
                  <a:srgbClr val="3333CC"/>
                </a:solidFill>
              </a:rPr>
              <a:t> Single Crystal</a:t>
            </a:r>
          </a:p>
        </p:txBody>
      </p:sp>
      <p:pic>
        <p:nvPicPr>
          <p:cNvPr id="4" name="Picture 3" descr="A graph of disorientation&#10;&#10;Description automatically generated">
            <a:extLst>
              <a:ext uri="{FF2B5EF4-FFF2-40B4-BE49-F238E27FC236}">
                <a16:creationId xmlns:a16="http://schemas.microsoft.com/office/drawing/2014/main" id="{D83405A1-2224-B5E4-696E-520622BD65F5}"/>
              </a:ext>
            </a:extLst>
          </p:cNvPr>
          <p:cNvPicPr>
            <a:picLocks noChangeAspect="1"/>
          </p:cNvPicPr>
          <p:nvPr/>
        </p:nvPicPr>
        <p:blipFill>
          <a:blip r:embed="rId2"/>
          <a:stretch>
            <a:fillRect/>
          </a:stretch>
        </p:blipFill>
        <p:spPr>
          <a:xfrm>
            <a:off x="582706" y="3227974"/>
            <a:ext cx="3324225" cy="2647950"/>
          </a:xfrm>
          <a:prstGeom prst="rect">
            <a:avLst/>
          </a:prstGeom>
        </p:spPr>
      </p:pic>
      <p:pic>
        <p:nvPicPr>
          <p:cNvPr id="6" name="Picture 5" descr="A graph of disorientated&#10;&#10;Description automatically generated">
            <a:extLst>
              <a:ext uri="{FF2B5EF4-FFF2-40B4-BE49-F238E27FC236}">
                <a16:creationId xmlns:a16="http://schemas.microsoft.com/office/drawing/2014/main" id="{45E71C61-FC7D-A0DD-8CF3-7A8261FC9CED}"/>
              </a:ext>
            </a:extLst>
          </p:cNvPr>
          <p:cNvPicPr>
            <a:picLocks noChangeAspect="1"/>
          </p:cNvPicPr>
          <p:nvPr/>
        </p:nvPicPr>
        <p:blipFill>
          <a:blip r:embed="rId3"/>
          <a:stretch>
            <a:fillRect/>
          </a:stretch>
        </p:blipFill>
        <p:spPr>
          <a:xfrm>
            <a:off x="4267200" y="3227974"/>
            <a:ext cx="3324225" cy="2647950"/>
          </a:xfrm>
          <a:prstGeom prst="rect">
            <a:avLst/>
          </a:prstGeom>
        </p:spPr>
      </p:pic>
      <p:pic>
        <p:nvPicPr>
          <p:cNvPr id="8" name="Picture 7" descr="A graph of disoriented&#10;&#10;Description automatically generated">
            <a:extLst>
              <a:ext uri="{FF2B5EF4-FFF2-40B4-BE49-F238E27FC236}">
                <a16:creationId xmlns:a16="http://schemas.microsoft.com/office/drawing/2014/main" id="{3E152F57-4324-F851-B955-3FEF29FAE011}"/>
              </a:ext>
            </a:extLst>
          </p:cNvPr>
          <p:cNvPicPr>
            <a:picLocks noChangeAspect="1"/>
          </p:cNvPicPr>
          <p:nvPr/>
        </p:nvPicPr>
        <p:blipFill>
          <a:blip r:embed="rId4"/>
          <a:stretch>
            <a:fillRect/>
          </a:stretch>
        </p:blipFill>
        <p:spPr>
          <a:xfrm>
            <a:off x="7848600" y="3227974"/>
            <a:ext cx="3324225" cy="2647950"/>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05198A3-2D8C-40F4-D8C3-913F5E66A195}"/>
                  </a:ext>
                </a:extLst>
              </p:cNvPr>
              <p:cNvSpPr txBox="1"/>
              <p:nvPr/>
            </p:nvSpPr>
            <p:spPr>
              <a:xfrm>
                <a:off x="578224" y="1568735"/>
                <a:ext cx="11201400" cy="1040285"/>
              </a:xfrm>
              <a:prstGeom prst="rect">
                <a:avLst/>
              </a:prstGeom>
              <a:noFill/>
            </p:spPr>
            <p:txBody>
              <a:bodyPr wrap="square">
                <a:spAutoFit/>
              </a:bodyPr>
              <a:lstStyle/>
              <a:p>
                <a:pPr algn="just"/>
                <a:r>
                  <a:rPr lang="en-US" altLang="en-US" sz="2200" dirty="0">
                    <a:solidFill>
                      <a:schemeClr val="tx1"/>
                    </a:solidFill>
                    <a:latin typeface="+mj-lt"/>
                  </a:rPr>
                  <a:t>Electron beam energy </a:t>
                </a:r>
                <a:r>
                  <a:rPr lang="en-US" altLang="en-US" sz="2200" dirty="0">
                    <a:solidFill>
                      <a:srgbClr val="3333CC"/>
                    </a:solidFill>
                    <a:latin typeface="+mj-lt"/>
                  </a:rPr>
                  <a:t>20 GeV</a:t>
                </a:r>
                <a:endParaRPr lang="en-US" sz="2200" dirty="0">
                  <a:latin typeface="+mj-lt"/>
                </a:endParaRPr>
              </a:p>
              <a:p>
                <a:pPr algn="just"/>
                <a:r>
                  <a:rPr lang="en-US" altLang="en-US" sz="2200" dirty="0">
                    <a:latin typeface="+mj-lt"/>
                    <a:sym typeface="Symbol" panose="05050102010706020507" pitchFamily="18" charset="2"/>
                  </a:rPr>
                  <a:t>Operating orientation:</a:t>
                </a:r>
              </a:p>
              <a:p>
                <a:pPr algn="just">
                  <a:lnSpc>
                    <a:spcPct val="80000"/>
                  </a:lnSpc>
                  <a:buFontTx/>
                  <a:buNone/>
                </a:pPr>
                <a:r>
                  <a:rPr lang="en-US" altLang="en-US" sz="2200" dirty="0">
                    <a:solidFill>
                      <a:srgbClr val="FF0066"/>
                    </a:solidFill>
                    <a:latin typeface="+mj-lt"/>
                    <a:sym typeface="Symbol" panose="05050102010706020507" pitchFamily="18" charset="2"/>
                  </a:rPr>
                  <a:t> </a:t>
                </a:r>
                <a14:m>
                  <m:oMath xmlns:m="http://schemas.openxmlformats.org/officeDocument/2006/math">
                    <m:sSub>
                      <m:sSubPr>
                        <m:ctrlPr>
                          <a:rPr lang="en-US" altLang="en-US" sz="2200" b="1" i="1" smtClean="0">
                            <a:solidFill>
                              <a:srgbClr val="FF0000"/>
                            </a:solidFill>
                            <a:latin typeface="Cambria Math" panose="02040503050406030204" pitchFamily="18" charset="0"/>
                            <a:sym typeface="Symbol" panose="05050102010706020507" pitchFamily="18" charset="2"/>
                          </a:rPr>
                        </m:ctrlPr>
                      </m:sSubPr>
                      <m:e>
                        <m:r>
                          <a:rPr lang="en-US" altLang="en-US" sz="2200" b="1" i="1" smtClean="0">
                            <a:solidFill>
                              <a:srgbClr val="FF0000"/>
                            </a:solidFill>
                            <a:latin typeface="Cambria Math" panose="02040503050406030204" pitchFamily="18" charset="0"/>
                            <a:ea typeface="Cambria Math" panose="02040503050406030204" pitchFamily="18" charset="0"/>
                            <a:sym typeface="Symbol" panose="05050102010706020507" pitchFamily="18" charset="2"/>
                          </a:rPr>
                          <m:t>𝜽</m:t>
                        </m:r>
                      </m:e>
                      <m:sub>
                        <m:r>
                          <a:rPr lang="en-US" altLang="en-US" sz="2200" b="1" i="1" smtClean="0">
                            <a:solidFill>
                              <a:srgbClr val="FF0000"/>
                            </a:solidFill>
                            <a:latin typeface="Cambria Math" panose="02040503050406030204" pitchFamily="18" charset="0"/>
                            <a:sym typeface="Symbol" panose="05050102010706020507" pitchFamily="18" charset="2"/>
                          </a:rPr>
                          <m:t>𝟎</m:t>
                        </m:r>
                      </m:sub>
                    </m:sSub>
                    <m:r>
                      <a:rPr lang="en-US" altLang="en-US" sz="2200" b="1" i="1" smtClean="0">
                        <a:solidFill>
                          <a:srgbClr val="FF0000"/>
                        </a:solidFill>
                        <a:latin typeface="Cambria Math" panose="02040503050406030204" pitchFamily="18" charset="0"/>
                        <a:sym typeface="Symbol" panose="05050102010706020507" pitchFamily="18" charset="2"/>
                      </a:rPr>
                      <m:t>=</m:t>
                    </m:r>
                    <m:r>
                      <a:rPr lang="en-US" altLang="en-US" sz="2200" b="1" i="1" smtClean="0">
                        <a:solidFill>
                          <a:srgbClr val="FF0000"/>
                        </a:solidFill>
                        <a:latin typeface="Cambria Math" panose="02040503050406030204" pitchFamily="18" charset="0"/>
                        <a:sym typeface="Symbol" panose="05050102010706020507" pitchFamily="18" charset="2"/>
                      </a:rPr>
                      <m:t>𝟒𝟎</m:t>
                    </m:r>
                    <m:r>
                      <a:rPr lang="en-US" altLang="en-US" sz="2200" b="1" i="1" smtClean="0">
                        <a:solidFill>
                          <a:srgbClr val="FF0000"/>
                        </a:solidFill>
                        <a:latin typeface="Cambria Math" panose="02040503050406030204" pitchFamily="18" charset="0"/>
                        <a:sym typeface="Symbol" panose="05050102010706020507" pitchFamily="18" charset="2"/>
                      </a:rPr>
                      <m:t> </m:t>
                    </m:r>
                  </m:oMath>
                </a14:m>
                <a:r>
                  <a:rPr lang="en-US" altLang="en-US" sz="2200" dirty="0">
                    <a:solidFill>
                      <a:srgbClr val="FF0000"/>
                    </a:solidFill>
                    <a:latin typeface="+mj-lt"/>
                    <a:sym typeface="Symbol" panose="05050102010706020507" pitchFamily="18" charset="2"/>
                  </a:rPr>
                  <a:t>mrad </a:t>
                </a:r>
                <a:r>
                  <a:rPr lang="en-US" altLang="en-US" sz="2200" dirty="0" err="1">
                    <a:solidFill>
                      <a:srgbClr val="FF0000"/>
                    </a:solidFill>
                    <a:latin typeface="+mj-lt"/>
                    <a:sym typeface="Symbol" panose="05050102010706020507" pitchFamily="18" charset="2"/>
                  </a:rPr>
                  <a:t>wrt</a:t>
                </a:r>
                <a:r>
                  <a:rPr lang="en-US" altLang="en-US" sz="2200" dirty="0">
                    <a:solidFill>
                      <a:srgbClr val="FF0000"/>
                    </a:solidFill>
                    <a:latin typeface="+mj-lt"/>
                    <a:sym typeface="Symbol" panose="05050102010706020507" pitchFamily="18" charset="2"/>
                  </a:rPr>
                  <a:t> the &lt;100&gt; Axis and  is the angle </a:t>
                </a:r>
                <a:r>
                  <a:rPr lang="en-US" altLang="en-US" sz="2200" dirty="0" err="1">
                    <a:solidFill>
                      <a:srgbClr val="FF0000"/>
                    </a:solidFill>
                    <a:latin typeface="+mj-lt"/>
                    <a:sym typeface="Symbol" panose="05050102010706020507" pitchFamily="18" charset="2"/>
                  </a:rPr>
                  <a:t>wrt</a:t>
                </a:r>
                <a:r>
                  <a:rPr lang="en-US" altLang="en-US" sz="2200" dirty="0">
                    <a:solidFill>
                      <a:srgbClr val="FF0000"/>
                    </a:solidFill>
                    <a:latin typeface="+mj-lt"/>
                    <a:sym typeface="Symbol" panose="05050102010706020507" pitchFamily="18" charset="2"/>
                  </a:rPr>
                  <a:t> to the (110) plane.</a:t>
                </a:r>
                <a:endParaRPr lang="en-US" altLang="en-US" sz="2200" dirty="0">
                  <a:solidFill>
                    <a:srgbClr val="FF9900"/>
                  </a:solidFill>
                  <a:latin typeface="+mj-lt"/>
                </a:endParaRPr>
              </a:p>
            </p:txBody>
          </p:sp>
        </mc:Choice>
        <mc:Fallback xmlns="">
          <p:sp>
            <p:nvSpPr>
              <p:cNvPr id="3" name="TextBox 2">
                <a:extLst>
                  <a:ext uri="{FF2B5EF4-FFF2-40B4-BE49-F238E27FC236}">
                    <a16:creationId xmlns:a16="http://schemas.microsoft.com/office/drawing/2014/main" id="{B05198A3-2D8C-40F4-D8C3-913F5E66A195}"/>
                  </a:ext>
                </a:extLst>
              </p:cNvPr>
              <p:cNvSpPr txBox="1">
                <a:spLocks noRot="1" noChangeAspect="1" noMove="1" noResize="1" noEditPoints="1" noAdjustHandles="1" noChangeArrowheads="1" noChangeShapeType="1" noTextEdit="1"/>
              </p:cNvSpPr>
              <p:nvPr/>
            </p:nvSpPr>
            <p:spPr>
              <a:xfrm>
                <a:off x="578224" y="1568735"/>
                <a:ext cx="11201400" cy="1040285"/>
              </a:xfrm>
              <a:prstGeom prst="rect">
                <a:avLst/>
              </a:prstGeom>
              <a:blipFill>
                <a:blip r:embed="rId5"/>
                <a:stretch>
                  <a:fillRect l="-708" t="-2924" b="-116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CDE57F0-1510-DC5E-834D-F7F7225F8BB4}"/>
                  </a:ext>
                </a:extLst>
              </p:cNvPr>
              <p:cNvSpPr txBox="1"/>
              <p:nvPr/>
            </p:nvSpPr>
            <p:spPr>
              <a:xfrm>
                <a:off x="1249020" y="2772562"/>
                <a:ext cx="212122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panose="02040503050406030204" pitchFamily="18" charset="0"/>
                          <a:ea typeface="Cambria Math" panose="02040503050406030204" pitchFamily="18" charset="0"/>
                        </a:rPr>
                        <m:t>𝝍</m:t>
                      </m:r>
                      <m:r>
                        <a:rPr lang="en-US" sz="2200" b="1" i="1" smtClean="0">
                          <a:latin typeface="Cambria Math" panose="02040503050406030204" pitchFamily="18" charset="0"/>
                          <a:ea typeface="Cambria Math" panose="02040503050406030204" pitchFamily="18" charset="0"/>
                        </a:rPr>
                        <m:t>=</m:t>
                      </m:r>
                      <m:r>
                        <a:rPr lang="en-US" sz="2200" b="1" i="1" smtClean="0">
                          <a:latin typeface="Cambria Math" panose="02040503050406030204" pitchFamily="18" charset="0"/>
                          <a:ea typeface="Cambria Math" panose="02040503050406030204" pitchFamily="18" charset="0"/>
                        </a:rPr>
                        <m:t>𝟎</m:t>
                      </m:r>
                      <m:r>
                        <a:rPr lang="en-US" sz="2200" b="1" i="1" smtClean="0">
                          <a:latin typeface="Cambria Math" panose="02040503050406030204" pitchFamily="18" charset="0"/>
                          <a:ea typeface="Cambria Math" panose="02040503050406030204" pitchFamily="18" charset="0"/>
                        </a:rPr>
                        <m:t>. </m:t>
                      </m:r>
                      <m:r>
                        <a:rPr lang="en-US" sz="2200" b="1" i="1" smtClean="0">
                          <a:latin typeface="Cambria Math" panose="02040503050406030204" pitchFamily="18" charset="0"/>
                          <a:ea typeface="Cambria Math" panose="02040503050406030204" pitchFamily="18" charset="0"/>
                        </a:rPr>
                        <m:t>𝟑</m:t>
                      </m:r>
                      <m:r>
                        <a:rPr lang="en-US" sz="2200" b="1" i="1" smtClean="0">
                          <a:latin typeface="Cambria Math" panose="02040503050406030204" pitchFamily="18" charset="0"/>
                          <a:ea typeface="Cambria Math" panose="02040503050406030204" pitchFamily="18" charset="0"/>
                        </a:rPr>
                        <m:t> </m:t>
                      </m:r>
                      <m:r>
                        <a:rPr lang="en-US" sz="2200" b="1" i="1" smtClean="0">
                          <a:latin typeface="Cambria Math" panose="02040503050406030204" pitchFamily="18" charset="0"/>
                          <a:ea typeface="Cambria Math" panose="02040503050406030204" pitchFamily="18" charset="0"/>
                        </a:rPr>
                        <m:t>𝒎𝒓𝒂𝒅</m:t>
                      </m:r>
                    </m:oMath>
                  </m:oMathPara>
                </a14:m>
                <a:endParaRPr lang="en-US" sz="2200" dirty="0"/>
              </a:p>
            </p:txBody>
          </p:sp>
        </mc:Choice>
        <mc:Fallback xmlns="">
          <p:sp>
            <p:nvSpPr>
              <p:cNvPr id="5" name="TextBox 4">
                <a:extLst>
                  <a:ext uri="{FF2B5EF4-FFF2-40B4-BE49-F238E27FC236}">
                    <a16:creationId xmlns:a16="http://schemas.microsoft.com/office/drawing/2014/main" id="{ACDE57F0-1510-DC5E-834D-F7F7225F8BB4}"/>
                  </a:ext>
                </a:extLst>
              </p:cNvPr>
              <p:cNvSpPr txBox="1">
                <a:spLocks noRot="1" noChangeAspect="1" noMove="1" noResize="1" noEditPoints="1" noAdjustHandles="1" noChangeArrowheads="1" noChangeShapeType="1" noTextEdit="1"/>
              </p:cNvSpPr>
              <p:nvPr/>
            </p:nvSpPr>
            <p:spPr>
              <a:xfrm>
                <a:off x="1249020" y="2772562"/>
                <a:ext cx="2121222" cy="430887"/>
              </a:xfrm>
              <a:prstGeom prst="rect">
                <a:avLst/>
              </a:prstGeom>
              <a:blipFill>
                <a:blip r:embed="rId6"/>
                <a:stretch>
                  <a:fillRect l="-1437" b="-183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AA4896B-04AD-4FEE-74CE-0186A05B929C}"/>
                  </a:ext>
                </a:extLst>
              </p:cNvPr>
              <p:cNvSpPr txBox="1"/>
              <p:nvPr/>
            </p:nvSpPr>
            <p:spPr>
              <a:xfrm>
                <a:off x="4951231" y="2772562"/>
                <a:ext cx="2289537"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panose="02040503050406030204" pitchFamily="18" charset="0"/>
                          <a:ea typeface="Cambria Math" panose="02040503050406030204" pitchFamily="18" charset="0"/>
                        </a:rPr>
                        <m:t>𝝍</m:t>
                      </m:r>
                      <m:r>
                        <a:rPr lang="en-US" sz="2200" b="1" i="1" smtClean="0">
                          <a:latin typeface="Cambria Math" panose="02040503050406030204" pitchFamily="18" charset="0"/>
                          <a:ea typeface="Cambria Math" panose="02040503050406030204" pitchFamily="18" charset="0"/>
                        </a:rPr>
                        <m:t>=</m:t>
                      </m:r>
                      <m:r>
                        <a:rPr lang="en-US" sz="2200" b="1" i="1" smtClean="0">
                          <a:latin typeface="Cambria Math" panose="02040503050406030204" pitchFamily="18" charset="0"/>
                          <a:ea typeface="Cambria Math" panose="02040503050406030204" pitchFamily="18" charset="0"/>
                        </a:rPr>
                        <m:t>𝟎</m:t>
                      </m:r>
                      <m:r>
                        <a:rPr lang="en-US" sz="2200" b="1" i="1" smtClean="0">
                          <a:latin typeface="Cambria Math" panose="02040503050406030204" pitchFamily="18" charset="0"/>
                          <a:ea typeface="Cambria Math" panose="02040503050406030204" pitchFamily="18" charset="0"/>
                        </a:rPr>
                        <m:t>.</m:t>
                      </m:r>
                      <m:r>
                        <a:rPr lang="en-US" sz="2200" b="1" i="1" smtClean="0">
                          <a:latin typeface="Cambria Math" panose="02040503050406030204" pitchFamily="18" charset="0"/>
                          <a:ea typeface="Cambria Math" panose="02040503050406030204" pitchFamily="18" charset="0"/>
                        </a:rPr>
                        <m:t>𝟔𝟕</m:t>
                      </m:r>
                      <m:r>
                        <a:rPr lang="en-US" sz="2200" b="1" i="1" smtClean="0">
                          <a:latin typeface="Cambria Math" panose="02040503050406030204" pitchFamily="18" charset="0"/>
                          <a:ea typeface="Cambria Math" panose="02040503050406030204" pitchFamily="18" charset="0"/>
                        </a:rPr>
                        <m:t> </m:t>
                      </m:r>
                      <m:r>
                        <a:rPr lang="en-US" sz="2200" b="1" i="1" smtClean="0">
                          <a:latin typeface="Cambria Math" panose="02040503050406030204" pitchFamily="18" charset="0"/>
                          <a:ea typeface="Cambria Math" panose="02040503050406030204" pitchFamily="18" charset="0"/>
                        </a:rPr>
                        <m:t>𝒎𝒓𝒂𝒅</m:t>
                      </m:r>
                    </m:oMath>
                  </m:oMathPara>
                </a14:m>
                <a:endParaRPr lang="en-US" sz="2200" dirty="0"/>
              </a:p>
            </p:txBody>
          </p:sp>
        </mc:Choice>
        <mc:Fallback xmlns="">
          <p:sp>
            <p:nvSpPr>
              <p:cNvPr id="7" name="TextBox 6">
                <a:extLst>
                  <a:ext uri="{FF2B5EF4-FFF2-40B4-BE49-F238E27FC236}">
                    <a16:creationId xmlns:a16="http://schemas.microsoft.com/office/drawing/2014/main" id="{EAA4896B-04AD-4FEE-74CE-0186A05B929C}"/>
                  </a:ext>
                </a:extLst>
              </p:cNvPr>
              <p:cNvSpPr txBox="1">
                <a:spLocks noRot="1" noChangeAspect="1" noMove="1" noResize="1" noEditPoints="1" noAdjustHandles="1" noChangeArrowheads="1" noChangeShapeType="1" noTextEdit="1"/>
              </p:cNvSpPr>
              <p:nvPr/>
            </p:nvSpPr>
            <p:spPr>
              <a:xfrm>
                <a:off x="4951231" y="2772562"/>
                <a:ext cx="2289537" cy="430887"/>
              </a:xfrm>
              <a:prstGeom prst="rect">
                <a:avLst/>
              </a:prstGeom>
              <a:blipFill>
                <a:blip r:embed="rId7"/>
                <a:stretch>
                  <a:fillRect l="-1330" b="-183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ABA8F6A-5C86-4CCC-08E1-7896112C7C4E}"/>
                  </a:ext>
                </a:extLst>
              </p:cNvPr>
              <p:cNvSpPr txBox="1"/>
              <p:nvPr/>
            </p:nvSpPr>
            <p:spPr>
              <a:xfrm>
                <a:off x="8694758" y="2772561"/>
                <a:ext cx="212122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panose="02040503050406030204" pitchFamily="18" charset="0"/>
                          <a:ea typeface="Cambria Math" panose="02040503050406030204" pitchFamily="18" charset="0"/>
                        </a:rPr>
                        <m:t>𝝍</m:t>
                      </m:r>
                      <m:r>
                        <a:rPr lang="en-US" sz="2200" b="1" i="1" smtClean="0">
                          <a:latin typeface="Cambria Math" panose="02040503050406030204" pitchFamily="18" charset="0"/>
                          <a:ea typeface="Cambria Math" panose="02040503050406030204" pitchFamily="18" charset="0"/>
                        </a:rPr>
                        <m:t>=</m:t>
                      </m:r>
                      <m:r>
                        <a:rPr lang="en-US" sz="2200" b="1" i="1" smtClean="0">
                          <a:latin typeface="Cambria Math" panose="02040503050406030204" pitchFamily="18" charset="0"/>
                          <a:ea typeface="Cambria Math" panose="02040503050406030204" pitchFamily="18" charset="0"/>
                        </a:rPr>
                        <m:t>𝟐</m:t>
                      </m:r>
                      <m:r>
                        <a:rPr lang="en-US" sz="2200" b="1" i="1" smtClean="0">
                          <a:latin typeface="Cambria Math" panose="02040503050406030204" pitchFamily="18" charset="0"/>
                          <a:ea typeface="Cambria Math" panose="02040503050406030204" pitchFamily="18" charset="0"/>
                        </a:rPr>
                        <m:t>.</m:t>
                      </m:r>
                      <m:r>
                        <a:rPr lang="en-US" sz="2200" b="1" i="1" smtClean="0">
                          <a:latin typeface="Cambria Math" panose="02040503050406030204" pitchFamily="18" charset="0"/>
                          <a:ea typeface="Cambria Math" panose="02040503050406030204" pitchFamily="18" charset="0"/>
                        </a:rPr>
                        <m:t>𝟎</m:t>
                      </m:r>
                      <m:r>
                        <a:rPr lang="en-US" sz="2200" b="1" i="1" smtClean="0">
                          <a:latin typeface="Cambria Math" panose="02040503050406030204" pitchFamily="18" charset="0"/>
                          <a:ea typeface="Cambria Math" panose="02040503050406030204" pitchFamily="18" charset="0"/>
                        </a:rPr>
                        <m:t> </m:t>
                      </m:r>
                      <m:r>
                        <a:rPr lang="en-US" sz="2200" b="1" i="1" smtClean="0">
                          <a:latin typeface="Cambria Math" panose="02040503050406030204" pitchFamily="18" charset="0"/>
                          <a:ea typeface="Cambria Math" panose="02040503050406030204" pitchFamily="18" charset="0"/>
                        </a:rPr>
                        <m:t>𝒎𝒓𝒂𝒅</m:t>
                      </m:r>
                    </m:oMath>
                  </m:oMathPara>
                </a14:m>
                <a:endParaRPr lang="en-US" sz="2200" dirty="0"/>
              </a:p>
            </p:txBody>
          </p:sp>
        </mc:Choice>
        <mc:Fallback xmlns="">
          <p:sp>
            <p:nvSpPr>
              <p:cNvPr id="9" name="TextBox 8">
                <a:extLst>
                  <a:ext uri="{FF2B5EF4-FFF2-40B4-BE49-F238E27FC236}">
                    <a16:creationId xmlns:a16="http://schemas.microsoft.com/office/drawing/2014/main" id="{1ABA8F6A-5C86-4CCC-08E1-7896112C7C4E}"/>
                  </a:ext>
                </a:extLst>
              </p:cNvPr>
              <p:cNvSpPr txBox="1">
                <a:spLocks noRot="1" noChangeAspect="1" noMove="1" noResize="1" noEditPoints="1" noAdjustHandles="1" noChangeArrowheads="1" noChangeShapeType="1" noTextEdit="1"/>
              </p:cNvSpPr>
              <p:nvPr/>
            </p:nvSpPr>
            <p:spPr>
              <a:xfrm>
                <a:off x="8694758" y="2772561"/>
                <a:ext cx="2121222" cy="430887"/>
              </a:xfrm>
              <a:prstGeom prst="rect">
                <a:avLst/>
              </a:prstGeom>
              <a:blipFill>
                <a:blip r:embed="rId8"/>
                <a:stretch>
                  <a:fillRect l="-1437" b="-18310"/>
                </a:stretch>
              </a:blipFill>
            </p:spPr>
            <p:txBody>
              <a:bodyPr/>
              <a:lstStyle/>
              <a:p>
                <a:r>
                  <a:rPr lang="en-US">
                    <a:noFill/>
                  </a:rPr>
                  <a:t> </a:t>
                </a:r>
              </a:p>
            </p:txBody>
          </p:sp>
        </mc:Fallback>
      </mc:AlternateContent>
      <p:sp>
        <p:nvSpPr>
          <p:cNvPr id="10" name="Line 17">
            <a:extLst>
              <a:ext uri="{FF2B5EF4-FFF2-40B4-BE49-F238E27FC236}">
                <a16:creationId xmlns:a16="http://schemas.microsoft.com/office/drawing/2014/main" id="{3CF106E7-FF13-9D42-8183-F1F133159454}"/>
              </a:ext>
            </a:extLst>
          </p:cNvPr>
          <p:cNvSpPr>
            <a:spLocks noChangeShapeType="1"/>
          </p:cNvSpPr>
          <p:nvPr/>
        </p:nvSpPr>
        <p:spPr bwMode="auto">
          <a:xfrm flipV="1">
            <a:off x="419100" y="6209366"/>
            <a:ext cx="11353800" cy="0"/>
          </a:xfrm>
          <a:prstGeom prst="line">
            <a:avLst/>
          </a:prstGeom>
          <a:noFill/>
          <a:ln w="28575">
            <a:solidFill>
              <a:srgbClr val="FFCC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Tree>
    <p:extLst>
      <p:ext uri="{BB962C8B-B14F-4D97-AF65-F5344CB8AC3E}">
        <p14:creationId xmlns:p14="http://schemas.microsoft.com/office/powerpoint/2010/main" val="262730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PlaceHolder 1"/>
          <p:cNvSpPr>
            <a:spLocks noGrp="1"/>
          </p:cNvSpPr>
          <p:nvPr>
            <p:ph type="dt" idx="52"/>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28/11/2024</a:t>
            </a:r>
            <a:endParaRPr lang="en-US" sz="1400" b="0" strike="noStrike" spc="-1">
              <a:solidFill>
                <a:srgbClr val="000000"/>
              </a:solidFill>
              <a:latin typeface="Times New Roman"/>
            </a:endParaRPr>
          </a:p>
        </p:txBody>
      </p:sp>
      <p:sp>
        <p:nvSpPr>
          <p:cNvPr id="144" name="PlaceHolder 2"/>
          <p:cNvSpPr>
            <a:spLocks noGrp="1"/>
          </p:cNvSpPr>
          <p:nvPr>
            <p:ph type="title"/>
          </p:nvPr>
        </p:nvSpPr>
        <p:spPr>
          <a:xfrm>
            <a:off x="152280" y="152280"/>
            <a:ext cx="11810520" cy="1142640"/>
          </a:xfrm>
          <a:prstGeom prst="rect">
            <a:avLst/>
          </a:prstGeom>
          <a:noFill/>
          <a:ln w="0">
            <a:noFill/>
          </a:ln>
        </p:spPr>
        <p:txBody>
          <a:bodyPr lIns="91440" tIns="45720" rIns="91440" bIns="45720" numCol="1" spcCol="0" anchor="ctr">
            <a:noAutofit/>
          </a:bodyPr>
          <a:lstStyle/>
          <a:p>
            <a:pPr indent="0" algn="ctr">
              <a:lnSpc>
                <a:spcPct val="100000"/>
              </a:lnSpc>
              <a:buNone/>
            </a:pPr>
            <a:r>
              <a:rPr lang="en-US" sz="3500" b="1" strike="noStrike" spc="-1">
                <a:solidFill>
                  <a:srgbClr val="3333CC"/>
                </a:solidFill>
                <a:latin typeface="Arial"/>
                <a:ea typeface="ＭＳ Ｐゴシック"/>
              </a:rPr>
              <a:t>Enhancement and Radiation Length of Oriented Diamond  Single Crystal</a:t>
            </a:r>
            <a:endParaRPr lang="en-US" sz="3500" b="0" strike="noStrike" spc="-1">
              <a:solidFill>
                <a:schemeClr val="dk2"/>
              </a:solidFill>
              <a:latin typeface="Arial"/>
            </a:endParaRPr>
          </a:p>
        </p:txBody>
      </p:sp>
      <p:sp>
        <p:nvSpPr>
          <p:cNvPr id="145" name="Line 17"/>
          <p:cNvSpPr/>
          <p:nvPr/>
        </p:nvSpPr>
        <p:spPr>
          <a:xfrm>
            <a:off x="419040" y="6209280"/>
            <a:ext cx="11353680" cy="360"/>
          </a:xfrm>
          <a:prstGeom prst="line">
            <a:avLst/>
          </a:prstGeom>
          <a:ln w="28575">
            <a:solidFill>
              <a:srgbClr val="FFCC00"/>
            </a:solidFill>
            <a:roun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n-US" sz="3600" b="1" strike="noStrike" spc="-1">
              <a:solidFill>
                <a:schemeClr val="dk2"/>
              </a:solidFill>
              <a:latin typeface="Arial"/>
              <a:ea typeface="ＭＳ Ｐゴシック"/>
            </a:endParaRPr>
          </a:p>
        </p:txBody>
      </p:sp>
      <p:pic>
        <p:nvPicPr>
          <p:cNvPr id="147" name="Picture 15" descr="A graph of a function&#10;&#10;Description automatically generated"/>
          <p:cNvPicPr/>
          <p:nvPr/>
        </p:nvPicPr>
        <p:blipFill>
          <a:blip r:embed="rId2"/>
          <a:stretch/>
        </p:blipFill>
        <p:spPr>
          <a:xfrm>
            <a:off x="6425658" y="1330560"/>
            <a:ext cx="3988800" cy="3177360"/>
          </a:xfrm>
          <a:prstGeom prst="rect">
            <a:avLst/>
          </a:prstGeom>
          <a:ln w="0">
            <a:noFill/>
          </a:ln>
        </p:spPr>
      </p:pic>
      <p:sp>
        <p:nvSpPr>
          <p:cNvPr id="148" name="TextBox 2"/>
          <p:cNvSpPr/>
          <p:nvPr/>
        </p:nvSpPr>
        <p:spPr>
          <a:xfrm>
            <a:off x="304920" y="4396680"/>
            <a:ext cx="5133960" cy="1614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100000"/>
              </a:lnSpc>
            </a:pPr>
            <a:r>
              <a:rPr lang="en-US" sz="2000" b="1" strike="noStrike" spc="-1" dirty="0">
                <a:solidFill>
                  <a:schemeClr val="dk2"/>
                </a:solidFill>
                <a:latin typeface="Arial"/>
                <a:ea typeface="ＭＳ Ｐゴシック"/>
              </a:rPr>
              <a:t>The increase in the CB radiation intensity spectrum is usually reported with respect to the incoherent bremsstrahlung spectrum. This ratio, called the enhancement</a:t>
            </a:r>
            <a:endParaRPr lang="en-US" sz="2000" b="0" strike="noStrike" spc="-1" dirty="0">
              <a:solidFill>
                <a:srgbClr val="000000"/>
              </a:solidFill>
              <a:latin typeface="Arial"/>
            </a:endParaRPr>
          </a:p>
        </p:txBody>
      </p:sp>
      <p:sp>
        <p:nvSpPr>
          <p:cNvPr id="4" name="PlaceHolder 3"/>
          <p:cNvSpPr>
            <a:spLocks noGrp="1"/>
          </p:cNvSpPr>
          <p:nvPr>
            <p:ph type="ftr" idx="17"/>
          </p:nvPr>
        </p:nvSpPr>
        <p:spPr/>
        <p:txBody>
          <a:bodyPr/>
          <a:lstStyle/>
          <a:p>
            <a:r>
              <a:t>Other Science Opportunities at the FCC-ee</a:t>
            </a:r>
          </a:p>
        </p:txBody>
      </p:sp>
      <p:sp>
        <p:nvSpPr>
          <p:cNvPr id="5" name="PlaceHolder 4"/>
          <p:cNvSpPr>
            <a:spLocks noGrp="1"/>
          </p:cNvSpPr>
          <p:nvPr>
            <p:ph type="sldNum" idx="18"/>
          </p:nvPr>
        </p:nvSpPr>
        <p:spPr/>
        <p:txBody>
          <a:bodyPr/>
          <a:lstStyle/>
          <a:p>
            <a:fld id="{BF13EE99-51D8-4CFC-BD2C-342EFDB3D2AD}" type="slidenum">
              <a:rPr/>
              <a:t>6</a:t>
            </a:fld>
            <a:endParaRPr/>
          </a:p>
        </p:txBody>
      </p:sp>
      <p:sp>
        <p:nvSpPr>
          <p:cNvPr id="2" name="TextBox 2">
            <a:extLst>
              <a:ext uri="{FF2B5EF4-FFF2-40B4-BE49-F238E27FC236}">
                <a16:creationId xmlns:a16="http://schemas.microsoft.com/office/drawing/2014/main" id="{2927C8A8-9590-3D97-9C50-98978CE7B2ED}"/>
              </a:ext>
            </a:extLst>
          </p:cNvPr>
          <p:cNvSpPr/>
          <p:nvPr/>
        </p:nvSpPr>
        <p:spPr>
          <a:xfrm>
            <a:off x="5911063" y="4483954"/>
            <a:ext cx="5415698" cy="706432"/>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just">
              <a:lnSpc>
                <a:spcPct val="100000"/>
              </a:lnSpc>
            </a:pPr>
            <a:r>
              <a:rPr lang="en-US" sz="2000" b="1" spc="-1" dirty="0">
                <a:solidFill>
                  <a:schemeClr val="dk2"/>
                </a:solidFill>
                <a:latin typeface="Arial"/>
                <a:ea typeface="ＭＳ Ｐゴシック"/>
              </a:rPr>
              <a:t>In case of oriented crystal the radiation length depends on the crystal orientation.</a:t>
            </a:r>
            <a:endParaRPr lang="en-US" sz="2000" b="0" strike="noStrike" spc="-1" dirty="0">
              <a:solidFill>
                <a:srgbClr val="000000"/>
              </a:solidFill>
              <a:latin typeface="Arial"/>
            </a:endParaRPr>
          </a:p>
        </p:txBody>
      </p:sp>
      <p:pic>
        <p:nvPicPr>
          <p:cNvPr id="6" name="Picture 5" descr="A graph of a graph of a number of objects&#10;&#10;Description automatically generated with medium confidence">
            <a:extLst>
              <a:ext uri="{FF2B5EF4-FFF2-40B4-BE49-F238E27FC236}">
                <a16:creationId xmlns:a16="http://schemas.microsoft.com/office/drawing/2014/main" id="{AD40F2E4-46B7-0DA0-910A-36ADEA11B8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921" y="1219140"/>
            <a:ext cx="3989070" cy="317754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PlaceHolder 1"/>
          <p:cNvSpPr>
            <a:spLocks noGrp="1"/>
          </p:cNvSpPr>
          <p:nvPr>
            <p:ph type="dt" idx="53"/>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28/11/2024</a:t>
            </a:r>
            <a:endParaRPr lang="en-US" sz="1400" b="0" strike="noStrike" spc="-1">
              <a:solidFill>
                <a:srgbClr val="000000"/>
              </a:solidFill>
              <a:latin typeface="Times New Roman"/>
            </a:endParaRPr>
          </a:p>
        </p:txBody>
      </p:sp>
      <p:sp>
        <p:nvSpPr>
          <p:cNvPr id="150" name="PlaceHolder 2"/>
          <p:cNvSpPr>
            <a:spLocks noGrp="1"/>
          </p:cNvSpPr>
          <p:nvPr>
            <p:ph type="title"/>
          </p:nvPr>
        </p:nvSpPr>
        <p:spPr>
          <a:xfrm>
            <a:off x="152280" y="152280"/>
            <a:ext cx="11810520" cy="1142640"/>
          </a:xfrm>
          <a:prstGeom prst="rect">
            <a:avLst/>
          </a:prstGeom>
          <a:noFill/>
          <a:ln w="0">
            <a:noFill/>
          </a:ln>
        </p:spPr>
        <p:txBody>
          <a:bodyPr lIns="91440" tIns="45720" rIns="91440" bIns="45720" numCol="1" spcCol="0" anchor="ctr">
            <a:noAutofit/>
          </a:bodyPr>
          <a:lstStyle/>
          <a:p>
            <a:pPr indent="0" algn="ctr">
              <a:lnSpc>
                <a:spcPct val="100000"/>
              </a:lnSpc>
              <a:buNone/>
            </a:pPr>
            <a:r>
              <a:rPr lang="en-US" sz="3600" b="1" strike="noStrike" spc="-1">
                <a:solidFill>
                  <a:srgbClr val="3333CC"/>
                </a:solidFill>
                <a:latin typeface="Arial"/>
                <a:ea typeface="ＭＳ Ｐゴシック"/>
              </a:rPr>
              <a:t>Polarization of the Photons Produced by Coherent Bremsstrahlung</a:t>
            </a:r>
            <a:endParaRPr lang="en-US" sz="3600" b="0" strike="noStrike" spc="-1">
              <a:solidFill>
                <a:schemeClr val="dk2"/>
              </a:solidFill>
              <a:latin typeface="Arial"/>
            </a:endParaRPr>
          </a:p>
        </p:txBody>
      </p:sp>
      <p:sp>
        <p:nvSpPr>
          <p:cNvPr id="151" name="Line 17"/>
          <p:cNvSpPr/>
          <p:nvPr/>
        </p:nvSpPr>
        <p:spPr>
          <a:xfrm>
            <a:off x="419040" y="6209280"/>
            <a:ext cx="11353680" cy="360"/>
          </a:xfrm>
          <a:prstGeom prst="line">
            <a:avLst/>
          </a:prstGeom>
          <a:ln w="28575">
            <a:solidFill>
              <a:srgbClr val="FFCC00"/>
            </a:solidFill>
            <a:roun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n-US" sz="3600" b="1" strike="noStrike" spc="-1">
              <a:solidFill>
                <a:schemeClr val="dk2"/>
              </a:solidFill>
              <a:latin typeface="Arial"/>
              <a:ea typeface="ＭＳ Ｐゴシック"/>
            </a:endParaRPr>
          </a:p>
        </p:txBody>
      </p:sp>
      <p:pic>
        <p:nvPicPr>
          <p:cNvPr id="152" name="Picture 2" descr="A graph of a graph&#10;&#10;Description automatically generated"/>
          <p:cNvPicPr/>
          <p:nvPr/>
        </p:nvPicPr>
        <p:blipFill>
          <a:blip r:embed="rId2"/>
          <a:stretch/>
        </p:blipFill>
        <p:spPr>
          <a:xfrm>
            <a:off x="1370880" y="1236960"/>
            <a:ext cx="3323880" cy="2647440"/>
          </a:xfrm>
          <a:prstGeom prst="rect">
            <a:avLst/>
          </a:prstGeom>
          <a:ln w="0">
            <a:noFill/>
          </a:ln>
        </p:spPr>
      </p:pic>
      <p:pic>
        <p:nvPicPr>
          <p:cNvPr id="153" name="Picture 4" descr="A graph of a function&#10;&#10;Description automatically generated"/>
          <p:cNvPicPr/>
          <p:nvPr/>
        </p:nvPicPr>
        <p:blipFill>
          <a:blip r:embed="rId3"/>
          <a:stretch/>
        </p:blipFill>
        <p:spPr>
          <a:xfrm>
            <a:off x="4811040" y="1321560"/>
            <a:ext cx="3323880" cy="2647440"/>
          </a:xfrm>
          <a:prstGeom prst="rect">
            <a:avLst/>
          </a:prstGeom>
          <a:ln w="0">
            <a:noFill/>
          </a:ln>
        </p:spPr>
      </p:pic>
      <p:pic>
        <p:nvPicPr>
          <p:cNvPr id="154" name="Picture 6" descr="A graph of a function&#10;&#10;Description automatically generated"/>
          <p:cNvPicPr/>
          <p:nvPr/>
        </p:nvPicPr>
        <p:blipFill>
          <a:blip r:embed="rId4"/>
          <a:stretch/>
        </p:blipFill>
        <p:spPr>
          <a:xfrm>
            <a:off x="8258040" y="1321560"/>
            <a:ext cx="3323880" cy="2647440"/>
          </a:xfrm>
          <a:prstGeom prst="rect">
            <a:avLst/>
          </a:prstGeom>
          <a:ln w="0">
            <a:noFill/>
          </a:ln>
        </p:spPr>
      </p:pic>
      <p:pic>
        <p:nvPicPr>
          <p:cNvPr id="155" name="Picture 8" descr="A graph with a line&#10;&#10;Description automatically generated"/>
          <p:cNvPicPr/>
          <p:nvPr/>
        </p:nvPicPr>
        <p:blipFill>
          <a:blip r:embed="rId5"/>
          <a:stretch/>
        </p:blipFill>
        <p:spPr>
          <a:xfrm>
            <a:off x="1189440" y="3895560"/>
            <a:ext cx="3323880" cy="2266560"/>
          </a:xfrm>
          <a:prstGeom prst="rect">
            <a:avLst/>
          </a:prstGeom>
          <a:ln w="0">
            <a:noFill/>
          </a:ln>
        </p:spPr>
      </p:pic>
      <p:sp>
        <p:nvSpPr>
          <p:cNvPr id="156" name="TextBox 11"/>
          <p:cNvSpPr/>
          <p:nvPr/>
        </p:nvSpPr>
        <p:spPr>
          <a:xfrm>
            <a:off x="-618120" y="2126520"/>
            <a:ext cx="275904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scene3d>
              <a:camera prst="orthographicFront">
                <a:rot lat="0" lon="0" rev="5400000"/>
              </a:camera>
              <a:lightRig rig="threePt" dir="t"/>
            </a:scene3d>
          </a:bodyPr>
          <a:lstStyle/>
          <a:p>
            <a:pPr algn="ctr">
              <a:lnSpc>
                <a:spcPct val="100000"/>
              </a:lnSpc>
            </a:pPr>
            <a:r>
              <a:rPr lang="en-US" sz="2000" b="1" strike="noStrike" spc="-1">
                <a:solidFill>
                  <a:schemeClr val="dk2"/>
                </a:solidFill>
                <a:latin typeface="Arial"/>
                <a:ea typeface="ＭＳ Ｐゴシック"/>
              </a:rPr>
              <a:t>Linear Polarization</a:t>
            </a:r>
            <a:endParaRPr lang="en-US" sz="2000" b="0" strike="noStrike" spc="-1">
              <a:solidFill>
                <a:srgbClr val="000000"/>
              </a:solidFill>
              <a:latin typeface="Arial"/>
            </a:endParaRPr>
          </a:p>
        </p:txBody>
      </p:sp>
      <p:sp>
        <p:nvSpPr>
          <p:cNvPr id="157" name="TextBox 17"/>
          <p:cNvSpPr/>
          <p:nvPr/>
        </p:nvSpPr>
        <p:spPr>
          <a:xfrm>
            <a:off x="-762120" y="4704840"/>
            <a:ext cx="312372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scene3d>
              <a:camera prst="orthographicFront">
                <a:rot lat="0" lon="0" rev="5400000"/>
              </a:camera>
              <a:lightRig rig="threePt" dir="t"/>
            </a:scene3d>
          </a:bodyPr>
          <a:lstStyle/>
          <a:p>
            <a:pPr algn="ctr">
              <a:lnSpc>
                <a:spcPct val="100000"/>
              </a:lnSpc>
            </a:pPr>
            <a:r>
              <a:rPr lang="en-US" sz="2000" b="1" strike="noStrike" spc="-1">
                <a:solidFill>
                  <a:schemeClr val="dk2"/>
                </a:solidFill>
                <a:latin typeface="Arial"/>
                <a:ea typeface="ＭＳ Ｐゴシック"/>
              </a:rPr>
              <a:t>Circular Polarization</a:t>
            </a:r>
            <a:endParaRPr lang="en-US" sz="2000" b="0" strike="noStrike" spc="-1">
              <a:solidFill>
                <a:srgbClr val="000000"/>
              </a:solidFill>
              <a:latin typeface="Arial"/>
            </a:endParaRPr>
          </a:p>
        </p:txBody>
      </p:sp>
      <p:sp>
        <p:nvSpPr>
          <p:cNvPr id="158" name="TextBox 19"/>
          <p:cNvSpPr/>
          <p:nvPr/>
        </p:nvSpPr>
        <p:spPr>
          <a:xfrm>
            <a:off x="4624200" y="4230720"/>
            <a:ext cx="7267680" cy="1430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80000"/>
              </a:lnSpc>
            </a:pPr>
            <a:r>
              <a:rPr lang="en-US" sz="2200" b="1" strike="noStrike" spc="-1">
                <a:solidFill>
                  <a:schemeClr val="dk1"/>
                </a:solidFill>
                <a:latin typeface="Arial"/>
                <a:ea typeface="ＭＳ Ｐゴシック"/>
              </a:rPr>
              <a:t>CB of unpolarized electrons in aligned single crystals produces </a:t>
            </a:r>
            <a:r>
              <a:rPr lang="en-US" sz="2200" b="1" strike="noStrike" spc="-1">
                <a:solidFill>
                  <a:srgbClr val="FF0000"/>
                </a:solidFill>
                <a:latin typeface="Arial"/>
                <a:ea typeface="ＭＳ Ｐゴシック"/>
              </a:rPr>
              <a:t>linearly polarized photons</a:t>
            </a:r>
            <a:r>
              <a:rPr lang="en-US" sz="2200" b="1" strike="noStrike" spc="-1">
                <a:solidFill>
                  <a:schemeClr val="dk1"/>
                </a:solidFill>
                <a:latin typeface="Arial"/>
                <a:ea typeface="ＭＳ Ｐゴシック"/>
              </a:rPr>
              <a:t>.</a:t>
            </a:r>
            <a:endParaRPr lang="en-US" sz="2200" b="0" strike="noStrike" spc="-1">
              <a:solidFill>
                <a:srgbClr val="000000"/>
              </a:solidFill>
              <a:latin typeface="Arial"/>
            </a:endParaRPr>
          </a:p>
          <a:p>
            <a:pPr algn="just">
              <a:lnSpc>
                <a:spcPct val="80000"/>
              </a:lnSpc>
            </a:pPr>
            <a:endParaRPr lang="en-US" sz="2200" b="0" strike="noStrike" spc="-1">
              <a:solidFill>
                <a:srgbClr val="000000"/>
              </a:solidFill>
              <a:latin typeface="Arial"/>
            </a:endParaRPr>
          </a:p>
          <a:p>
            <a:pPr algn="just">
              <a:lnSpc>
                <a:spcPct val="80000"/>
              </a:lnSpc>
            </a:pPr>
            <a:r>
              <a:rPr lang="en-US" sz="2200" b="1" strike="noStrike" spc="-1">
                <a:solidFill>
                  <a:schemeClr val="dk1"/>
                </a:solidFill>
                <a:latin typeface="Arial"/>
                <a:ea typeface="ＭＳ Ｐゴシック"/>
              </a:rPr>
              <a:t>If the initial electron beam is longitudinally polarized, then the emitted photons are circularly  polarized</a:t>
            </a:r>
            <a:endParaRPr lang="en-US" sz="2200" b="0" strike="noStrike" spc="-1">
              <a:solidFill>
                <a:srgbClr val="000000"/>
              </a:solidFill>
              <a:latin typeface="Arial"/>
            </a:endParaRPr>
          </a:p>
        </p:txBody>
      </p:sp>
      <p:sp>
        <p:nvSpPr>
          <p:cNvPr id="4" name="PlaceHolder 3"/>
          <p:cNvSpPr>
            <a:spLocks noGrp="1"/>
          </p:cNvSpPr>
          <p:nvPr>
            <p:ph type="ftr" idx="17"/>
          </p:nvPr>
        </p:nvSpPr>
        <p:spPr/>
        <p:txBody>
          <a:bodyPr/>
          <a:lstStyle/>
          <a:p>
            <a:r>
              <a:t>Other Science Opportunities at the FCC-ee</a:t>
            </a:r>
          </a:p>
        </p:txBody>
      </p:sp>
      <p:sp>
        <p:nvSpPr>
          <p:cNvPr id="5" name="PlaceHolder 4"/>
          <p:cNvSpPr>
            <a:spLocks noGrp="1"/>
          </p:cNvSpPr>
          <p:nvPr>
            <p:ph type="sldNum" idx="18"/>
          </p:nvPr>
        </p:nvSpPr>
        <p:spPr/>
        <p:txBody>
          <a:bodyPr/>
          <a:lstStyle/>
          <a:p>
            <a:fld id="{11050441-754C-4850-8408-1A1C8D6FC1CE}" type="slidenum">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p:cNvSpPr>
          <p:nvPr>
            <p:ph type="dt" idx="54"/>
          </p:nvPr>
        </p:nvSpPr>
        <p:spPr>
          <a:xfrm>
            <a:off x="609480" y="6245280"/>
            <a:ext cx="2844360" cy="475920"/>
          </a:xfrm>
          <a:prstGeom prst="rect">
            <a:avLst/>
          </a:prstGeom>
          <a:noFill/>
          <a:ln w="0">
            <a:noFill/>
          </a:ln>
        </p:spPr>
        <p:txBody>
          <a:bodyPr lIns="91440" tIns="45720" rIns="91440" bIns="45720" numCol="1" spcCol="0" anchor="t">
            <a:noAutofit/>
          </a:bodyPr>
          <a:lstStyle>
            <a:lvl1pPr indent="0">
              <a:lnSpc>
                <a:spcPct val="100000"/>
              </a:lnSpc>
              <a:buNone/>
              <a:defRPr lang="en-US" sz="1400" b="0" strike="noStrike" spc="-1">
                <a:solidFill>
                  <a:schemeClr val="dk1"/>
                </a:solidFill>
                <a:latin typeface="Arial"/>
                <a:ea typeface="ＭＳ Ｐゴシック"/>
              </a:defRPr>
            </a:lvl1pPr>
          </a:lstStyle>
          <a:p>
            <a:pPr indent="0">
              <a:lnSpc>
                <a:spcPct val="100000"/>
              </a:lnSpc>
              <a:buNone/>
            </a:pPr>
            <a:r>
              <a:rPr lang="en-US" sz="1400" b="0" strike="noStrike" spc="-1">
                <a:solidFill>
                  <a:schemeClr val="dk1"/>
                </a:solidFill>
                <a:latin typeface="Arial"/>
                <a:ea typeface="ＭＳ Ｐゴシック"/>
              </a:rPr>
              <a:t>28/11/2024</a:t>
            </a:r>
            <a:endParaRPr lang="en-US" sz="1400" b="0" strike="noStrike" spc="-1">
              <a:solidFill>
                <a:srgbClr val="000000"/>
              </a:solidFill>
              <a:latin typeface="Times New Roman"/>
            </a:endParaRPr>
          </a:p>
        </p:txBody>
      </p:sp>
      <p:sp>
        <p:nvSpPr>
          <p:cNvPr id="160" name="PlaceHolder 2"/>
          <p:cNvSpPr>
            <a:spLocks noGrp="1"/>
          </p:cNvSpPr>
          <p:nvPr>
            <p:ph type="title"/>
          </p:nvPr>
        </p:nvSpPr>
        <p:spPr>
          <a:xfrm>
            <a:off x="152280" y="152280"/>
            <a:ext cx="11810520" cy="609120"/>
          </a:xfrm>
          <a:prstGeom prst="rect">
            <a:avLst/>
          </a:prstGeom>
          <a:noFill/>
          <a:ln w="0">
            <a:noFill/>
          </a:ln>
        </p:spPr>
        <p:txBody>
          <a:bodyPr lIns="91440" tIns="45720" rIns="91440" bIns="45720" numCol="1" spcCol="0" anchor="ctr">
            <a:noAutofit/>
          </a:bodyPr>
          <a:lstStyle/>
          <a:p>
            <a:pPr indent="0" algn="ctr">
              <a:lnSpc>
                <a:spcPct val="100000"/>
              </a:lnSpc>
              <a:buNone/>
            </a:pPr>
            <a:r>
              <a:rPr lang="en-US" sz="3500" b="1" strike="noStrike" spc="-1">
                <a:solidFill>
                  <a:srgbClr val="3333CC"/>
                </a:solidFill>
                <a:latin typeface="Arial"/>
                <a:ea typeface="ＭＳ Ｐゴシック"/>
              </a:rPr>
              <a:t>Angular Distribution of Produced Photons</a:t>
            </a:r>
            <a:endParaRPr lang="en-US" sz="3500" b="0" strike="noStrike" spc="-1">
              <a:solidFill>
                <a:schemeClr val="dk2"/>
              </a:solidFill>
              <a:latin typeface="Arial"/>
            </a:endParaRPr>
          </a:p>
        </p:txBody>
      </p:sp>
      <p:sp>
        <p:nvSpPr>
          <p:cNvPr id="161" name="Line 17"/>
          <p:cNvSpPr/>
          <p:nvPr/>
        </p:nvSpPr>
        <p:spPr>
          <a:xfrm>
            <a:off x="419040" y="6209280"/>
            <a:ext cx="11353680" cy="360"/>
          </a:xfrm>
          <a:prstGeom prst="line">
            <a:avLst/>
          </a:prstGeom>
          <a:ln w="28575">
            <a:solidFill>
              <a:srgbClr val="FFCC00"/>
            </a:solidFill>
            <a:roun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n-US" sz="3600" b="1" strike="noStrike" spc="-1">
              <a:solidFill>
                <a:schemeClr val="dk2"/>
              </a:solidFill>
              <a:latin typeface="Arial"/>
              <a:ea typeface="ＭＳ Ｐゴシック"/>
            </a:endParaRPr>
          </a:p>
        </p:txBody>
      </p:sp>
      <p:pic>
        <p:nvPicPr>
          <p:cNvPr id="162" name="Picture 3" descr="A graph of a graph&#10;&#10;Description automatically generated"/>
          <p:cNvPicPr/>
          <p:nvPr/>
        </p:nvPicPr>
        <p:blipFill>
          <a:blip r:embed="rId2"/>
          <a:stretch/>
        </p:blipFill>
        <p:spPr>
          <a:xfrm>
            <a:off x="4165560" y="1022400"/>
            <a:ext cx="3988800" cy="3177360"/>
          </a:xfrm>
          <a:prstGeom prst="rect">
            <a:avLst/>
          </a:prstGeom>
          <a:ln w="0">
            <a:noFill/>
          </a:ln>
        </p:spPr>
      </p:pic>
      <p:pic>
        <p:nvPicPr>
          <p:cNvPr id="163" name="Picture 7" descr="A graph of a graph&#10;&#10;Description automatically generated"/>
          <p:cNvPicPr/>
          <p:nvPr/>
        </p:nvPicPr>
        <p:blipFill>
          <a:blip r:embed="rId3"/>
          <a:stretch/>
        </p:blipFill>
        <p:spPr>
          <a:xfrm>
            <a:off x="228600" y="986760"/>
            <a:ext cx="3988800" cy="3177360"/>
          </a:xfrm>
          <a:prstGeom prst="rect">
            <a:avLst/>
          </a:prstGeom>
          <a:ln w="0">
            <a:noFill/>
          </a:ln>
        </p:spPr>
      </p:pic>
      <mc:AlternateContent xmlns:mc="http://schemas.openxmlformats.org/markup-compatibility/2006" xmlns:a14="http://schemas.microsoft.com/office/drawing/2010/main">
        <mc:Choice Requires="a14">
          <p:sp>
            <p:nvSpPr>
              <p:cNvPr id="164" name="TextBox 10"/>
              <p:cNvSpPr/>
              <p:nvPr/>
            </p:nvSpPr>
            <p:spPr>
              <a:xfrm>
                <a:off x="8168760" y="2196720"/>
                <a:ext cx="3922560" cy="42943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100000"/>
                  </a:lnSpc>
                </a:pPr>
                <a:r>
                  <a:rPr lang="en-US" sz="2200" b="1" strike="noStrike" spc="-1" dirty="0">
                    <a:solidFill>
                      <a:schemeClr val="dk2"/>
                    </a:solidFill>
                    <a:latin typeface="Arial"/>
                    <a:ea typeface="ＭＳ Ｐゴシック"/>
                  </a:rPr>
                  <a:t>Collimation angle 25 </a:t>
                </a:r>
                <a14:m>
                  <m:oMath xmlns:m="http://schemas.openxmlformats.org/officeDocument/2006/math">
                    <m:r>
                      <a:rPr lang="en-US" sz="2200" b="1" i="1" strike="noStrike" spc="-1" smtClean="0">
                        <a:solidFill>
                          <a:schemeClr val="dk2"/>
                        </a:solidFill>
                        <a:latin typeface="Cambria Math" panose="02040503050406030204" pitchFamily="18" charset="0"/>
                        <a:ea typeface="Cambria Math" panose="02040503050406030204" pitchFamily="18" charset="0"/>
                      </a:rPr>
                      <m:t>𝝁</m:t>
                    </m:r>
                    <m:r>
                      <a:rPr lang="en-US" sz="2200" b="1" i="1" strike="noStrike" spc="-1" smtClean="0">
                        <a:solidFill>
                          <a:schemeClr val="dk2"/>
                        </a:solidFill>
                        <a:latin typeface="Cambria Math" panose="02040503050406030204" pitchFamily="18" charset="0"/>
                        <a:ea typeface="Cambria Math" panose="02040503050406030204" pitchFamily="18" charset="0"/>
                      </a:rPr>
                      <m:t>𝒓𝒂𝒅</m:t>
                    </m:r>
                    <m:r>
                      <a:rPr lang="en-US" sz="2200" b="1" i="1" strike="noStrike" spc="-1" smtClean="0">
                        <a:solidFill>
                          <a:schemeClr val="dk2"/>
                        </a:solidFill>
                        <a:latin typeface="Cambria Math" panose="02040503050406030204" pitchFamily="18" charset="0"/>
                        <a:ea typeface="Cambria Math" panose="02040503050406030204" pitchFamily="18" charset="0"/>
                      </a:rPr>
                      <m:t>.</m:t>
                    </m:r>
                  </m:oMath>
                </a14:m>
                <a:r>
                  <a:rPr lang="en-US" sz="2200" b="1" strike="noStrike" spc="-1" dirty="0">
                    <a:solidFill>
                      <a:schemeClr val="dk2"/>
                    </a:solidFill>
                    <a:latin typeface="Arial"/>
                    <a:ea typeface="ＭＳ Ｐゴシック"/>
                  </a:rPr>
                  <a:t>  </a:t>
                </a:r>
                <a:endParaRPr lang="en-US" sz="2200" b="0" strike="noStrike" spc="-1" dirty="0">
                  <a:solidFill>
                    <a:srgbClr val="000000"/>
                  </a:solidFill>
                  <a:latin typeface="Arial"/>
                </a:endParaRPr>
              </a:p>
            </p:txBody>
          </p:sp>
        </mc:Choice>
        <mc:Fallback xmlns="">
          <p:sp>
            <p:nvSpPr>
              <p:cNvPr id="164" name="TextBox 10"/>
              <p:cNvSpPr>
                <a:spLocks noRot="1" noChangeAspect="1" noMove="1" noResize="1" noEditPoints="1" noAdjustHandles="1" noChangeArrowheads="1" noChangeShapeType="1" noTextEdit="1"/>
              </p:cNvSpPr>
              <p:nvPr/>
            </p:nvSpPr>
            <p:spPr>
              <a:xfrm>
                <a:off x="8168760" y="2196720"/>
                <a:ext cx="3922560" cy="429433"/>
              </a:xfrm>
              <a:prstGeom prst="rect">
                <a:avLst/>
              </a:prstGeom>
              <a:blipFill>
                <a:blip r:embed="rId4"/>
                <a:stretch>
                  <a:fillRect l="-2022" t="-8451" b="-29577"/>
                </a:stretch>
              </a:blipFill>
              <a:ln w="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5" name="TextBox 2"/>
              <p:cNvSpPr/>
              <p:nvPr/>
            </p:nvSpPr>
            <p:spPr>
              <a:xfrm>
                <a:off x="483120" y="4385160"/>
                <a:ext cx="11353320" cy="170670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100000"/>
                  </a:lnSpc>
                </a:pPr>
                <a:r>
                  <a:rPr lang="en-US" sz="2100" b="1" strike="noStrike" spc="-1" dirty="0">
                    <a:solidFill>
                      <a:schemeClr val="dk2"/>
                    </a:solidFill>
                    <a:latin typeface="Arial"/>
                    <a:ea typeface="ＭＳ Ｐゴシック"/>
                  </a:rPr>
                  <a:t>The emission angle of incoherent bremsstrahlung photons distributed as ~ </a:t>
                </a:r>
                <a14:m>
                  <m:oMath xmlns:m="http://schemas.openxmlformats.org/officeDocument/2006/math">
                    <m:f>
                      <m:fPr>
                        <m:type m:val="lin"/>
                        <m:ctrlPr>
                          <a:rPr lang="en-US" sz="2100" b="1" i="1" strike="noStrike" spc="-1" smtClean="0">
                            <a:solidFill>
                              <a:schemeClr val="dk2"/>
                            </a:solidFill>
                            <a:latin typeface="Cambria Math" panose="02040503050406030204" pitchFamily="18" charset="0"/>
                            <a:ea typeface="ＭＳ Ｐゴシック"/>
                          </a:rPr>
                        </m:ctrlPr>
                      </m:fPr>
                      <m:num>
                        <m:r>
                          <a:rPr lang="en-US" sz="2100" b="1" i="1" strike="noStrike" spc="-1" smtClean="0">
                            <a:solidFill>
                              <a:schemeClr val="dk2"/>
                            </a:solidFill>
                            <a:latin typeface="Cambria Math" panose="02040503050406030204" pitchFamily="18" charset="0"/>
                            <a:ea typeface="ＭＳ Ｐゴシック"/>
                          </a:rPr>
                          <m:t>𝟏</m:t>
                        </m:r>
                      </m:num>
                      <m:den>
                        <m:r>
                          <a:rPr lang="en-US" sz="2100" b="1" i="1" strike="noStrike" spc="-1" smtClean="0">
                            <a:solidFill>
                              <a:schemeClr val="dk2"/>
                            </a:solidFill>
                            <a:latin typeface="Cambria Math" panose="02040503050406030204" pitchFamily="18" charset="0"/>
                            <a:ea typeface="Cambria Math" panose="02040503050406030204" pitchFamily="18" charset="0"/>
                          </a:rPr>
                          <m:t>𝜸</m:t>
                        </m:r>
                      </m:den>
                    </m:f>
                    <m:r>
                      <a:rPr lang="en-US" sz="2100" b="1" i="0" strike="noStrike" spc="-1" smtClean="0">
                        <a:solidFill>
                          <a:schemeClr val="dk2"/>
                        </a:solidFill>
                        <a:latin typeface="Cambria Math" panose="02040503050406030204" pitchFamily="18" charset="0"/>
                        <a:ea typeface="ＭＳ Ｐゴシック"/>
                      </a:rPr>
                      <m:t>. </m:t>
                    </m:r>
                  </m:oMath>
                </a14:m>
                <a:r>
                  <a:rPr lang="en-US" sz="2100" b="1" strike="noStrike" spc="-1" dirty="0">
                    <a:solidFill>
                      <a:schemeClr val="dk2"/>
                    </a:solidFill>
                    <a:latin typeface="Arial"/>
                    <a:ea typeface="ＭＳ Ｐゴシック"/>
                  </a:rPr>
                  <a:t>But in case of CB, there is a strong correlation between the energy of the coherent peaks and the angle of photon emission with respect to the incident electron direction. By collimating the photon beam, one can eliminate photons beyond a certain angle, and narrow the width of the peaks in energy</a:t>
                </a:r>
                <a:r>
                  <a:rPr lang="en-US" sz="2000" b="1" strike="noStrike" spc="-1" dirty="0">
                    <a:solidFill>
                      <a:schemeClr val="dk2"/>
                    </a:solidFill>
                    <a:latin typeface="Arial"/>
                    <a:ea typeface="ＭＳ Ｐゴシック"/>
                  </a:rPr>
                  <a:t>. </a:t>
                </a:r>
                <a:endParaRPr lang="en-US" sz="2000" b="0" strike="noStrike" spc="-1" dirty="0">
                  <a:solidFill>
                    <a:srgbClr val="000000"/>
                  </a:solidFill>
                  <a:latin typeface="Arial"/>
                </a:endParaRPr>
              </a:p>
            </p:txBody>
          </p:sp>
        </mc:Choice>
        <mc:Fallback xmlns="">
          <p:sp>
            <p:nvSpPr>
              <p:cNvPr id="165" name="TextBox 2"/>
              <p:cNvSpPr>
                <a:spLocks noRot="1" noChangeAspect="1" noMove="1" noResize="1" noEditPoints="1" noAdjustHandles="1" noChangeArrowheads="1" noChangeShapeType="1" noTextEdit="1"/>
              </p:cNvSpPr>
              <p:nvPr/>
            </p:nvSpPr>
            <p:spPr>
              <a:xfrm>
                <a:off x="483120" y="4385160"/>
                <a:ext cx="11353320" cy="1706706"/>
              </a:xfrm>
              <a:prstGeom prst="rect">
                <a:avLst/>
              </a:prstGeom>
              <a:blipFill>
                <a:blip r:embed="rId5"/>
                <a:stretch>
                  <a:fillRect l="-644" t="-28214" r="-644" b="-6429"/>
                </a:stretch>
              </a:blipFill>
              <a:ln w="0">
                <a:noFill/>
              </a:ln>
            </p:spPr>
            <p:txBody>
              <a:bodyPr/>
              <a:lstStyle/>
              <a:p>
                <a:r>
                  <a:rPr lang="en-US">
                    <a:noFill/>
                  </a:rPr>
                  <a:t> </a:t>
                </a:r>
              </a:p>
            </p:txBody>
          </p:sp>
        </mc:Fallback>
      </mc:AlternateContent>
      <p:sp>
        <p:nvSpPr>
          <p:cNvPr id="4" name="PlaceHolder 3"/>
          <p:cNvSpPr>
            <a:spLocks noGrp="1"/>
          </p:cNvSpPr>
          <p:nvPr>
            <p:ph type="ftr" idx="17"/>
          </p:nvPr>
        </p:nvSpPr>
        <p:spPr/>
        <p:txBody>
          <a:bodyPr/>
          <a:lstStyle/>
          <a:p>
            <a:r>
              <a:t>Other Science Opportunities at the FCC-ee</a:t>
            </a:r>
          </a:p>
        </p:txBody>
      </p:sp>
      <p:sp>
        <p:nvSpPr>
          <p:cNvPr id="5" name="PlaceHolder 4"/>
          <p:cNvSpPr>
            <a:spLocks noGrp="1"/>
          </p:cNvSpPr>
          <p:nvPr>
            <p:ph type="sldNum" idx="18"/>
          </p:nvPr>
        </p:nvSpPr>
        <p:spPr/>
        <p:txBody>
          <a:bodyPr/>
          <a:lstStyle/>
          <a:p>
            <a:fld id="{2D6BB5DE-5BE0-4A2B-A323-6A1E6338BDC2}" type="slidenum">
              <a:rPr/>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A94BE-F24A-C0C8-FE24-B2A0336A1465}"/>
            </a:ext>
          </a:extLst>
        </p:cNvPr>
        <p:cNvGrpSpPr/>
        <p:nvPr/>
      </p:nvGrpSpPr>
      <p:grpSpPr>
        <a:xfrm>
          <a:off x="0" y="0"/>
          <a:ext cx="0" cy="0"/>
          <a:chOff x="0" y="0"/>
          <a:chExt cx="0" cy="0"/>
        </a:xfrm>
      </p:grpSpPr>
      <p:sp>
        <p:nvSpPr>
          <p:cNvPr id="13" name="Date Placeholder 3">
            <a:extLst>
              <a:ext uri="{FF2B5EF4-FFF2-40B4-BE49-F238E27FC236}">
                <a16:creationId xmlns:a16="http://schemas.microsoft.com/office/drawing/2014/main" id="{943B60D1-340F-866C-5EB0-CBBF5C30BAB1}"/>
              </a:ext>
            </a:extLst>
          </p:cNvPr>
          <p:cNvSpPr>
            <a:spLocks noGrp="1"/>
          </p:cNvSpPr>
          <p:nvPr>
            <p:ph type="dt" sz="half" idx="10"/>
          </p:nvPr>
        </p:nvSpPr>
        <p:spPr/>
        <p:txBody>
          <a:bodyPr/>
          <a:lstStyle/>
          <a:p>
            <a:r>
              <a:rPr lang="en-US" altLang="en-US"/>
              <a:t>28/11/2024</a:t>
            </a:r>
          </a:p>
        </p:txBody>
      </p:sp>
      <p:sp>
        <p:nvSpPr>
          <p:cNvPr id="14" name="Footer Placeholder 4">
            <a:extLst>
              <a:ext uri="{FF2B5EF4-FFF2-40B4-BE49-F238E27FC236}">
                <a16:creationId xmlns:a16="http://schemas.microsoft.com/office/drawing/2014/main" id="{76779D5F-0313-6398-EA86-FAC5EF9D0B8B}"/>
              </a:ext>
            </a:extLst>
          </p:cNvPr>
          <p:cNvSpPr>
            <a:spLocks noGrp="1"/>
          </p:cNvSpPr>
          <p:nvPr>
            <p:ph type="ftr" sz="quarter" idx="11"/>
          </p:nvPr>
        </p:nvSpPr>
        <p:spPr/>
        <p:txBody>
          <a:bodyPr/>
          <a:lstStyle/>
          <a:p>
            <a:r>
              <a:rPr lang="en-US" altLang="en-US"/>
              <a:t>Other Science Opportunities at the FCC-ee</a:t>
            </a:r>
          </a:p>
        </p:txBody>
      </p:sp>
      <p:sp>
        <p:nvSpPr>
          <p:cNvPr id="15" name="Slide Number Placeholder 5">
            <a:extLst>
              <a:ext uri="{FF2B5EF4-FFF2-40B4-BE49-F238E27FC236}">
                <a16:creationId xmlns:a16="http://schemas.microsoft.com/office/drawing/2014/main" id="{B0E08580-5BA1-C3BD-5F92-4B9D592013F7}"/>
              </a:ext>
            </a:extLst>
          </p:cNvPr>
          <p:cNvSpPr>
            <a:spLocks noGrp="1"/>
          </p:cNvSpPr>
          <p:nvPr>
            <p:ph type="sldNum" sz="quarter" idx="12"/>
          </p:nvPr>
        </p:nvSpPr>
        <p:spPr/>
        <p:txBody>
          <a:bodyPr/>
          <a:lstStyle/>
          <a:p>
            <a:fld id="{11EF6848-9B32-F24A-A5D1-114047131492}" type="slidenum">
              <a:rPr lang="en-US" altLang="en-US"/>
              <a:pPr/>
              <a:t>9</a:t>
            </a:fld>
            <a:endParaRPr lang="en-US" altLang="en-US"/>
          </a:p>
        </p:txBody>
      </p:sp>
      <p:sp>
        <p:nvSpPr>
          <p:cNvPr id="223234" name="Rectangle 2">
            <a:extLst>
              <a:ext uri="{FF2B5EF4-FFF2-40B4-BE49-F238E27FC236}">
                <a16:creationId xmlns:a16="http://schemas.microsoft.com/office/drawing/2014/main" id="{5855CAA7-2457-F8E0-BBFA-2A053C796DE4}"/>
              </a:ext>
            </a:extLst>
          </p:cNvPr>
          <p:cNvSpPr>
            <a:spLocks noGrp="1" noChangeArrowheads="1"/>
          </p:cNvSpPr>
          <p:nvPr>
            <p:ph type="title"/>
          </p:nvPr>
        </p:nvSpPr>
        <p:spPr>
          <a:xfrm>
            <a:off x="152400" y="152400"/>
            <a:ext cx="11811000" cy="609599"/>
          </a:xfrm>
        </p:spPr>
        <p:txBody>
          <a:bodyPr/>
          <a:lstStyle/>
          <a:p>
            <a:r>
              <a:rPr lang="en-US" altLang="en-US" sz="3600" b="1" dirty="0">
                <a:solidFill>
                  <a:srgbClr val="3333CC"/>
                </a:solidFill>
              </a:rPr>
              <a:t>Coherent pair production in single crystals </a:t>
            </a:r>
          </a:p>
        </p:txBody>
      </p:sp>
      <p:sp>
        <p:nvSpPr>
          <p:cNvPr id="10" name="Line 17">
            <a:extLst>
              <a:ext uri="{FF2B5EF4-FFF2-40B4-BE49-F238E27FC236}">
                <a16:creationId xmlns:a16="http://schemas.microsoft.com/office/drawing/2014/main" id="{613EA1B2-51DB-0981-0AE6-8E17BC2B3075}"/>
              </a:ext>
            </a:extLst>
          </p:cNvPr>
          <p:cNvSpPr>
            <a:spLocks noChangeShapeType="1"/>
          </p:cNvSpPr>
          <p:nvPr/>
        </p:nvSpPr>
        <p:spPr bwMode="auto">
          <a:xfrm flipV="1">
            <a:off x="419100" y="6209366"/>
            <a:ext cx="11353800" cy="0"/>
          </a:xfrm>
          <a:prstGeom prst="line">
            <a:avLst/>
          </a:prstGeom>
          <a:noFill/>
          <a:ln w="28575">
            <a:solidFill>
              <a:srgbClr val="FFCC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pic>
        <p:nvPicPr>
          <p:cNvPr id="8" name="Picture 7" descr="A graph with a red line and a black line&#10;&#10;Description automatically generated">
            <a:extLst>
              <a:ext uri="{FF2B5EF4-FFF2-40B4-BE49-F238E27FC236}">
                <a16:creationId xmlns:a16="http://schemas.microsoft.com/office/drawing/2014/main" id="{D38682C1-CBAE-E580-A8A9-47067B520FF0}"/>
              </a:ext>
            </a:extLst>
          </p:cNvPr>
          <p:cNvPicPr>
            <a:picLocks noChangeAspect="1"/>
          </p:cNvPicPr>
          <p:nvPr/>
        </p:nvPicPr>
        <p:blipFill>
          <a:blip r:embed="rId2"/>
          <a:stretch>
            <a:fillRect/>
          </a:stretch>
        </p:blipFill>
        <p:spPr>
          <a:xfrm>
            <a:off x="119743" y="1238126"/>
            <a:ext cx="3989070" cy="3177540"/>
          </a:xfrm>
          <a:prstGeom prst="rect">
            <a:avLst/>
          </a:prstGeom>
        </p:spPr>
      </p:pic>
      <p:pic>
        <p:nvPicPr>
          <p:cNvPr id="3" name="Picture 2" descr="A graph of a graph of a graph&#10;&#10;Description automatically generated with medium confidence">
            <a:extLst>
              <a:ext uri="{FF2B5EF4-FFF2-40B4-BE49-F238E27FC236}">
                <a16:creationId xmlns:a16="http://schemas.microsoft.com/office/drawing/2014/main" id="{CE7F642F-7AE4-79D9-E389-8C77CA5FEF2E}"/>
              </a:ext>
            </a:extLst>
          </p:cNvPr>
          <p:cNvPicPr>
            <a:picLocks noChangeAspect="1"/>
          </p:cNvPicPr>
          <p:nvPr/>
        </p:nvPicPr>
        <p:blipFill>
          <a:blip r:embed="rId3"/>
          <a:stretch>
            <a:fillRect/>
          </a:stretch>
        </p:blipFill>
        <p:spPr>
          <a:xfrm>
            <a:off x="4073072" y="1238126"/>
            <a:ext cx="3989070" cy="317754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6BAF3C8-4E6F-D9C4-11B1-1189D9A3D370}"/>
                  </a:ext>
                </a:extLst>
              </p:cNvPr>
              <p:cNvSpPr txBox="1"/>
              <p:nvPr/>
            </p:nvSpPr>
            <p:spPr>
              <a:xfrm>
                <a:off x="762000" y="4692954"/>
                <a:ext cx="11201400" cy="1040285"/>
              </a:xfrm>
              <a:prstGeom prst="rect">
                <a:avLst/>
              </a:prstGeom>
              <a:noFill/>
            </p:spPr>
            <p:txBody>
              <a:bodyPr wrap="square">
                <a:spAutoFit/>
              </a:bodyPr>
              <a:lstStyle/>
              <a:p>
                <a:pPr algn="just"/>
                <a:r>
                  <a:rPr lang="en-US" altLang="en-US" sz="2200" dirty="0">
                    <a:solidFill>
                      <a:schemeClr val="tx1"/>
                    </a:solidFill>
                    <a:latin typeface="+mj-lt"/>
                  </a:rPr>
                  <a:t>Photon energy </a:t>
                </a:r>
                <a:r>
                  <a:rPr lang="en-US" altLang="en-US" sz="2200" dirty="0">
                    <a:solidFill>
                      <a:srgbClr val="3333CC"/>
                    </a:solidFill>
                    <a:latin typeface="+mj-lt"/>
                  </a:rPr>
                  <a:t>10 GeV</a:t>
                </a:r>
                <a:endParaRPr lang="en-US" sz="2200" dirty="0">
                  <a:latin typeface="+mj-lt"/>
                </a:endParaRPr>
              </a:p>
              <a:p>
                <a:pPr algn="just"/>
                <a:r>
                  <a:rPr lang="en-US" altLang="en-US" sz="2200" dirty="0">
                    <a:latin typeface="+mj-lt"/>
                    <a:sym typeface="Symbol" panose="05050102010706020507" pitchFamily="18" charset="2"/>
                  </a:rPr>
                  <a:t>Operating orientation:</a:t>
                </a:r>
              </a:p>
              <a:p>
                <a:pPr algn="just">
                  <a:lnSpc>
                    <a:spcPct val="80000"/>
                  </a:lnSpc>
                  <a:buFontTx/>
                  <a:buNone/>
                </a:pPr>
                <a:r>
                  <a:rPr lang="en-US" altLang="en-US" sz="2200" dirty="0">
                    <a:solidFill>
                      <a:srgbClr val="FF0066"/>
                    </a:solidFill>
                    <a:latin typeface="+mj-lt"/>
                    <a:sym typeface="Symbol" panose="05050102010706020507" pitchFamily="18" charset="2"/>
                  </a:rPr>
                  <a:t> </a:t>
                </a:r>
                <a14:m>
                  <m:oMath xmlns:m="http://schemas.openxmlformats.org/officeDocument/2006/math">
                    <m:sSub>
                      <m:sSubPr>
                        <m:ctrlPr>
                          <a:rPr lang="en-US" altLang="en-US" sz="2200" b="1" i="1" smtClean="0">
                            <a:solidFill>
                              <a:srgbClr val="FF0000"/>
                            </a:solidFill>
                            <a:latin typeface="Cambria Math" panose="02040503050406030204" pitchFamily="18" charset="0"/>
                            <a:sym typeface="Symbol" panose="05050102010706020507" pitchFamily="18" charset="2"/>
                          </a:rPr>
                        </m:ctrlPr>
                      </m:sSubPr>
                      <m:e>
                        <m:r>
                          <a:rPr lang="en-US" altLang="en-US" sz="2200" b="1" i="1" smtClean="0">
                            <a:solidFill>
                              <a:srgbClr val="FF0000"/>
                            </a:solidFill>
                            <a:latin typeface="Cambria Math" panose="02040503050406030204" pitchFamily="18" charset="0"/>
                            <a:ea typeface="Cambria Math" panose="02040503050406030204" pitchFamily="18" charset="0"/>
                            <a:sym typeface="Symbol" panose="05050102010706020507" pitchFamily="18" charset="2"/>
                          </a:rPr>
                          <m:t>𝜽</m:t>
                        </m:r>
                      </m:e>
                      <m:sub>
                        <m:r>
                          <a:rPr lang="en-US" altLang="en-US" sz="2200" b="1" i="1" smtClean="0">
                            <a:solidFill>
                              <a:srgbClr val="FF0000"/>
                            </a:solidFill>
                            <a:latin typeface="Cambria Math" panose="02040503050406030204" pitchFamily="18" charset="0"/>
                            <a:sym typeface="Symbol" panose="05050102010706020507" pitchFamily="18" charset="2"/>
                          </a:rPr>
                          <m:t>𝟎</m:t>
                        </m:r>
                      </m:sub>
                    </m:sSub>
                    <m:r>
                      <a:rPr lang="en-US" altLang="en-US" sz="2200" b="1" i="1" smtClean="0">
                        <a:solidFill>
                          <a:srgbClr val="FF0000"/>
                        </a:solidFill>
                        <a:latin typeface="Cambria Math" panose="02040503050406030204" pitchFamily="18" charset="0"/>
                        <a:sym typeface="Symbol" panose="05050102010706020507" pitchFamily="18" charset="2"/>
                      </a:rPr>
                      <m:t>=</m:t>
                    </m:r>
                    <m:r>
                      <a:rPr lang="en-US" altLang="en-US" sz="2200" b="1" i="1" smtClean="0">
                        <a:solidFill>
                          <a:srgbClr val="FF0000"/>
                        </a:solidFill>
                        <a:latin typeface="Cambria Math" panose="02040503050406030204" pitchFamily="18" charset="0"/>
                        <a:sym typeface="Symbol" panose="05050102010706020507" pitchFamily="18" charset="2"/>
                      </a:rPr>
                      <m:t>𝟑</m:t>
                    </m:r>
                    <m:r>
                      <a:rPr lang="en-US" altLang="en-US" sz="2200" b="1" i="1" smtClean="0">
                        <a:solidFill>
                          <a:srgbClr val="FF0000"/>
                        </a:solidFill>
                        <a:latin typeface="Cambria Math" panose="02040503050406030204" pitchFamily="18" charset="0"/>
                        <a:sym typeface="Symbol" panose="05050102010706020507" pitchFamily="18" charset="2"/>
                      </a:rPr>
                      <m:t> </m:t>
                    </m:r>
                  </m:oMath>
                </a14:m>
                <a:r>
                  <a:rPr lang="en-US" altLang="en-US" sz="2200" dirty="0">
                    <a:solidFill>
                      <a:srgbClr val="FF0000"/>
                    </a:solidFill>
                    <a:latin typeface="+mj-lt"/>
                    <a:sym typeface="Symbol" panose="05050102010706020507" pitchFamily="18" charset="2"/>
                  </a:rPr>
                  <a:t>mrad </a:t>
                </a:r>
                <a:r>
                  <a:rPr lang="en-US" altLang="en-US" sz="2200" dirty="0" err="1">
                    <a:solidFill>
                      <a:srgbClr val="FF0000"/>
                    </a:solidFill>
                    <a:latin typeface="+mj-lt"/>
                    <a:sym typeface="Symbol" panose="05050102010706020507" pitchFamily="18" charset="2"/>
                  </a:rPr>
                  <a:t>wrt</a:t>
                </a:r>
                <a:r>
                  <a:rPr lang="en-US" altLang="en-US" sz="2200" dirty="0">
                    <a:solidFill>
                      <a:srgbClr val="FF0000"/>
                    </a:solidFill>
                    <a:latin typeface="+mj-lt"/>
                    <a:sym typeface="Symbol" panose="05050102010706020507" pitchFamily="18" charset="2"/>
                  </a:rPr>
                  <a:t> the &lt;100&gt; Axis and </a:t>
                </a:r>
                <a14:m>
                  <m:oMath xmlns:m="http://schemas.openxmlformats.org/officeDocument/2006/math">
                    <m:r>
                      <a:rPr lang="en-US" altLang="en-US" sz="2200" i="1" smtClean="0">
                        <a:solidFill>
                          <a:srgbClr val="FF0000"/>
                        </a:solidFill>
                        <a:latin typeface="Cambria Math" panose="02040503050406030204" pitchFamily="18" charset="0"/>
                        <a:ea typeface="Cambria Math" panose="02040503050406030204" pitchFamily="18" charset="0"/>
                        <a:sym typeface="Symbol" panose="05050102010706020507" pitchFamily="18" charset="2"/>
                      </a:rPr>
                      <m:t>𝝍</m:t>
                    </m:r>
                  </m:oMath>
                </a14:m>
                <a:r>
                  <a:rPr lang="en-US" altLang="en-US" sz="2200" dirty="0">
                    <a:solidFill>
                      <a:srgbClr val="FF0000"/>
                    </a:solidFill>
                    <a:latin typeface="+mj-lt"/>
                    <a:sym typeface="Symbol" panose="05050102010706020507" pitchFamily="18" charset="2"/>
                  </a:rPr>
                  <a:t> = 0 is the angle </a:t>
                </a:r>
                <a:r>
                  <a:rPr lang="en-US" altLang="en-US" sz="2200" dirty="0" err="1">
                    <a:solidFill>
                      <a:srgbClr val="FF0000"/>
                    </a:solidFill>
                    <a:latin typeface="+mj-lt"/>
                    <a:sym typeface="Symbol" panose="05050102010706020507" pitchFamily="18" charset="2"/>
                  </a:rPr>
                  <a:t>wrt</a:t>
                </a:r>
                <a:r>
                  <a:rPr lang="en-US" altLang="en-US" sz="2200" dirty="0">
                    <a:solidFill>
                      <a:srgbClr val="FF0000"/>
                    </a:solidFill>
                    <a:latin typeface="+mj-lt"/>
                    <a:sym typeface="Symbol" panose="05050102010706020507" pitchFamily="18" charset="2"/>
                  </a:rPr>
                  <a:t> to the (110) plane.</a:t>
                </a:r>
                <a:endParaRPr lang="en-US" altLang="en-US" sz="2200" dirty="0">
                  <a:solidFill>
                    <a:srgbClr val="FF9900"/>
                  </a:solidFill>
                  <a:latin typeface="+mj-lt"/>
                </a:endParaRPr>
              </a:p>
            </p:txBody>
          </p:sp>
        </mc:Choice>
        <mc:Fallback xmlns="">
          <p:sp>
            <p:nvSpPr>
              <p:cNvPr id="5" name="TextBox 4">
                <a:extLst>
                  <a:ext uri="{FF2B5EF4-FFF2-40B4-BE49-F238E27FC236}">
                    <a16:creationId xmlns:a16="http://schemas.microsoft.com/office/drawing/2014/main" id="{96BAF3C8-4E6F-D9C4-11B1-1189D9A3D370}"/>
                  </a:ext>
                </a:extLst>
              </p:cNvPr>
              <p:cNvSpPr txBox="1">
                <a:spLocks noRot="1" noChangeAspect="1" noMove="1" noResize="1" noEditPoints="1" noAdjustHandles="1" noChangeArrowheads="1" noChangeShapeType="1" noTextEdit="1"/>
              </p:cNvSpPr>
              <p:nvPr/>
            </p:nvSpPr>
            <p:spPr>
              <a:xfrm>
                <a:off x="762000" y="4692954"/>
                <a:ext cx="11201400" cy="1040285"/>
              </a:xfrm>
              <a:prstGeom prst="rect">
                <a:avLst/>
              </a:prstGeom>
              <a:blipFill>
                <a:blip r:embed="rId4"/>
                <a:stretch>
                  <a:fillRect l="-707" t="-3529" b="-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6">
                <a:extLst>
                  <a:ext uri="{FF2B5EF4-FFF2-40B4-BE49-F238E27FC236}">
                    <a16:creationId xmlns:a16="http://schemas.microsoft.com/office/drawing/2014/main" id="{822B4C3F-E46C-EC4E-BA87-E25852EFF1F3}"/>
                  </a:ext>
                </a:extLst>
              </p:cNvPr>
              <p:cNvSpPr>
                <a:spLocks noChangeArrowheads="1"/>
              </p:cNvSpPr>
              <p:nvPr/>
            </p:nvSpPr>
            <p:spPr bwMode="auto">
              <a:xfrm>
                <a:off x="8026400" y="1159676"/>
                <a:ext cx="3989069" cy="3135602"/>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nchor="ctr">
                <a:spAutoFit/>
              </a:bodyPr>
              <a:lstStyle>
                <a:lvl1pPr marL="114300" indent="-1143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ct val="80000"/>
                  </a:lnSpc>
                  <a:spcBef>
                    <a:spcPct val="20000"/>
                  </a:spcBef>
                </a:pPr>
                <a:r>
                  <a:rPr lang="en-US" altLang="en-US" sz="2100" dirty="0">
                    <a:latin typeface="+mj-lt"/>
                  </a:rPr>
                  <a:t>The difference in </a:t>
                </a:r>
                <a14:m>
                  <m:oMath xmlns:m="http://schemas.openxmlformats.org/officeDocument/2006/math">
                    <m:f>
                      <m:fPr>
                        <m:type m:val="lin"/>
                        <m:ctrlPr>
                          <a:rPr lang="en-US" altLang="en-US" sz="2100" i="1" smtClean="0">
                            <a:latin typeface="Cambria Math" panose="02040503050406030204" pitchFamily="18" charset="0"/>
                          </a:rPr>
                        </m:ctrlPr>
                      </m:fPr>
                      <m:num>
                        <m:r>
                          <a:rPr lang="en-US" altLang="en-US" sz="2100" b="1" i="1" smtClean="0">
                            <a:latin typeface="Cambria Math" panose="02040503050406030204" pitchFamily="18" charset="0"/>
                          </a:rPr>
                          <m:t>𝒅</m:t>
                        </m:r>
                        <m:sSub>
                          <m:sSubPr>
                            <m:ctrlPr>
                              <a:rPr lang="en-US" altLang="en-US" sz="2100" b="1" i="1" smtClean="0">
                                <a:latin typeface="Cambria Math" panose="02040503050406030204" pitchFamily="18" charset="0"/>
                                <a:ea typeface="Cambria Math" panose="02040503050406030204" pitchFamily="18" charset="0"/>
                              </a:rPr>
                            </m:ctrlPr>
                          </m:sSubPr>
                          <m:e>
                            <m:r>
                              <a:rPr lang="en-US" altLang="en-US" sz="2100" b="1" i="1" smtClean="0">
                                <a:latin typeface="Cambria Math" panose="02040503050406030204" pitchFamily="18" charset="0"/>
                                <a:ea typeface="Cambria Math" panose="02040503050406030204" pitchFamily="18" charset="0"/>
                              </a:rPr>
                              <m:t>𝝈</m:t>
                            </m:r>
                          </m:e>
                          <m:sub>
                            <m:r>
                              <a:rPr lang="en-US" altLang="en-US" sz="2100" b="1" i="1" smtClean="0">
                                <a:latin typeface="Cambria Math" panose="02040503050406030204" pitchFamily="18" charset="0"/>
                                <a:ea typeface="Cambria Math" panose="02040503050406030204" pitchFamily="18" charset="0"/>
                              </a:rPr>
                              <m:t>∥</m:t>
                            </m:r>
                          </m:sub>
                        </m:sSub>
                      </m:num>
                      <m:den>
                        <m:r>
                          <a:rPr lang="en-US" altLang="en-US" sz="2100" i="1">
                            <a:latin typeface="Cambria Math" panose="02040503050406030204" pitchFamily="18" charset="0"/>
                          </a:rPr>
                          <m:t>𝒅</m:t>
                        </m:r>
                        <m:sSub>
                          <m:sSubPr>
                            <m:ctrlPr>
                              <a:rPr lang="en-US" altLang="en-US" sz="2100" i="1">
                                <a:latin typeface="Cambria Math" panose="02040503050406030204" pitchFamily="18" charset="0"/>
                                <a:ea typeface="Cambria Math" panose="02040503050406030204" pitchFamily="18" charset="0"/>
                              </a:rPr>
                            </m:ctrlPr>
                          </m:sSubPr>
                          <m:e>
                            <m:r>
                              <a:rPr lang="en-US" altLang="en-US" sz="2100" b="1" i="1" smtClean="0">
                                <a:latin typeface="Cambria Math" panose="02040503050406030204" pitchFamily="18" charset="0"/>
                                <a:ea typeface="Cambria Math" panose="02040503050406030204" pitchFamily="18" charset="0"/>
                              </a:rPr>
                              <m:t>𝑬</m:t>
                            </m:r>
                          </m:e>
                          <m:sub>
                            <m:r>
                              <a:rPr lang="en-US" altLang="en-US" sz="2100" b="1" i="1" smtClean="0">
                                <a:latin typeface="Cambria Math" panose="02040503050406030204" pitchFamily="18" charset="0"/>
                                <a:ea typeface="Cambria Math" panose="02040503050406030204" pitchFamily="18" charset="0"/>
                              </a:rPr>
                              <m:t>𝒆</m:t>
                            </m:r>
                          </m:sub>
                        </m:sSub>
                      </m:den>
                    </m:f>
                    <m:r>
                      <a:rPr lang="en-US" altLang="en-US" sz="2100" b="1" i="0" smtClean="0">
                        <a:latin typeface="Cambria Math" panose="02040503050406030204" pitchFamily="18" charset="0"/>
                      </a:rPr>
                      <m:t> </m:t>
                    </m:r>
                  </m:oMath>
                </a14:m>
                <a:r>
                  <a:rPr lang="en-US" altLang="en-US" sz="2100" dirty="0">
                    <a:latin typeface="+mj-lt"/>
                  </a:rPr>
                  <a:t>and </a:t>
                </a:r>
                <a14:m>
                  <m:oMath xmlns:m="http://schemas.openxmlformats.org/officeDocument/2006/math">
                    <m:f>
                      <m:fPr>
                        <m:type m:val="lin"/>
                        <m:ctrlPr>
                          <a:rPr lang="en-US" altLang="en-US" sz="2100" i="1">
                            <a:latin typeface="Cambria Math" panose="02040503050406030204" pitchFamily="18" charset="0"/>
                          </a:rPr>
                        </m:ctrlPr>
                      </m:fPr>
                      <m:num>
                        <m:r>
                          <a:rPr lang="en-US" altLang="en-US" sz="2100" i="1">
                            <a:latin typeface="Cambria Math" panose="02040503050406030204" pitchFamily="18" charset="0"/>
                          </a:rPr>
                          <m:t>𝒅</m:t>
                        </m:r>
                        <m:sSub>
                          <m:sSubPr>
                            <m:ctrlPr>
                              <a:rPr lang="en-US" altLang="en-US" sz="2100" i="1" smtClean="0">
                                <a:latin typeface="Cambria Math" panose="02040503050406030204" pitchFamily="18" charset="0"/>
                                <a:ea typeface="Cambria Math" panose="02040503050406030204" pitchFamily="18" charset="0"/>
                              </a:rPr>
                            </m:ctrlPr>
                          </m:sSubPr>
                          <m:e>
                            <m:r>
                              <a:rPr lang="en-US" altLang="en-US" sz="2100" i="1">
                                <a:latin typeface="Cambria Math" panose="02040503050406030204" pitchFamily="18" charset="0"/>
                                <a:ea typeface="Cambria Math" panose="02040503050406030204" pitchFamily="18" charset="0"/>
                              </a:rPr>
                              <m:t>𝝈</m:t>
                            </m:r>
                          </m:e>
                          <m:sub>
                            <m:r>
                              <a:rPr lang="en-US" altLang="en-US" sz="2100" i="1" smtClean="0">
                                <a:latin typeface="Cambria Math" panose="02040503050406030204" pitchFamily="18" charset="0"/>
                                <a:ea typeface="Cambria Math" panose="02040503050406030204" pitchFamily="18" charset="0"/>
                              </a:rPr>
                              <m:t>⊥</m:t>
                            </m:r>
                          </m:sub>
                        </m:sSub>
                      </m:num>
                      <m:den>
                        <m:r>
                          <a:rPr lang="en-US" altLang="en-US" sz="2100" i="1">
                            <a:latin typeface="Cambria Math" panose="02040503050406030204" pitchFamily="18" charset="0"/>
                          </a:rPr>
                          <m:t>𝒅</m:t>
                        </m:r>
                        <m:sSub>
                          <m:sSubPr>
                            <m:ctrlPr>
                              <a:rPr lang="en-US" altLang="en-US" sz="2100" i="1">
                                <a:latin typeface="Cambria Math" panose="02040503050406030204" pitchFamily="18" charset="0"/>
                                <a:ea typeface="Cambria Math" panose="02040503050406030204" pitchFamily="18" charset="0"/>
                              </a:rPr>
                            </m:ctrlPr>
                          </m:sSubPr>
                          <m:e>
                            <m:r>
                              <a:rPr lang="en-US" altLang="en-US" sz="2100" i="1">
                                <a:latin typeface="Cambria Math" panose="02040503050406030204" pitchFamily="18" charset="0"/>
                                <a:ea typeface="Cambria Math" panose="02040503050406030204" pitchFamily="18" charset="0"/>
                              </a:rPr>
                              <m:t>𝑬</m:t>
                            </m:r>
                          </m:e>
                          <m:sub>
                            <m:r>
                              <a:rPr lang="en-US" altLang="en-US" sz="2100" i="1">
                                <a:latin typeface="Cambria Math" panose="02040503050406030204" pitchFamily="18" charset="0"/>
                                <a:ea typeface="Cambria Math" panose="02040503050406030204" pitchFamily="18" charset="0"/>
                              </a:rPr>
                              <m:t>𝒆</m:t>
                            </m:r>
                          </m:sub>
                        </m:sSub>
                      </m:den>
                    </m:f>
                  </m:oMath>
                </a14:m>
                <a:r>
                  <a:rPr lang="en-US" altLang="en-US" sz="2100" dirty="0">
                    <a:latin typeface="+mj-lt"/>
                  </a:rPr>
                  <a:t> can be used for photon linear polarization measurement.</a:t>
                </a:r>
              </a:p>
              <a:p>
                <a:pPr algn="just">
                  <a:lnSpc>
                    <a:spcPct val="80000"/>
                  </a:lnSpc>
                  <a:spcBef>
                    <a:spcPct val="20000"/>
                  </a:spcBef>
                </a:pPr>
                <a:endParaRPr lang="en-US" altLang="en-US" sz="2100" dirty="0">
                  <a:latin typeface="+mj-lt"/>
                </a:endParaRPr>
              </a:p>
              <a:p>
                <a:pPr algn="just">
                  <a:lnSpc>
                    <a:spcPct val="80000"/>
                  </a:lnSpc>
                  <a:spcBef>
                    <a:spcPct val="20000"/>
                  </a:spcBef>
                </a:pPr>
                <a:r>
                  <a:rPr lang="en-US" altLang="en-US" sz="2100" dirty="0">
                    <a:latin typeface="+mj-lt"/>
                  </a:rPr>
                  <a:t>The method was used in CERN NA59 experiment for the photon linear polarization measurement</a:t>
                </a:r>
              </a:p>
              <a:p>
                <a:pPr algn="just">
                  <a:lnSpc>
                    <a:spcPct val="80000"/>
                  </a:lnSpc>
                  <a:spcBef>
                    <a:spcPct val="20000"/>
                  </a:spcBef>
                </a:pPr>
                <a:r>
                  <a:rPr lang="en-US" altLang="en-US" sz="2100" dirty="0">
                    <a:latin typeface="+mj-lt"/>
                  </a:rPr>
                  <a:t> (</a:t>
                </a:r>
                <a:r>
                  <a:rPr lang="en-US" altLang="en-US" sz="1700" dirty="0">
                    <a:latin typeface="+mj-lt"/>
                  </a:rPr>
                  <a:t>A. Apyan et al, </a:t>
                </a:r>
                <a:r>
                  <a:rPr lang="en-US" sz="1700" i="0" u="none" strike="noStrike" baseline="0" dirty="0">
                    <a:latin typeface="+mj-lt"/>
                  </a:rPr>
                  <a:t>NIM B 255 (2007) 269–275</a:t>
                </a:r>
                <a:r>
                  <a:rPr lang="en-US" sz="2100" i="0" u="none" strike="noStrike" baseline="0" dirty="0">
                    <a:latin typeface="+mj-lt"/>
                  </a:rPr>
                  <a:t>)</a:t>
                </a:r>
                <a:endParaRPr lang="en-US" altLang="en-US" sz="2100" dirty="0">
                  <a:latin typeface="+mj-lt"/>
                </a:endParaRPr>
              </a:p>
            </p:txBody>
          </p:sp>
        </mc:Choice>
        <mc:Fallback xmlns="">
          <p:sp>
            <p:nvSpPr>
              <p:cNvPr id="6" name="Rectangle 6">
                <a:extLst>
                  <a:ext uri="{FF2B5EF4-FFF2-40B4-BE49-F238E27FC236}">
                    <a16:creationId xmlns:a16="http://schemas.microsoft.com/office/drawing/2014/main" id="{822B4C3F-E46C-EC4E-BA87-E25852EFF1F3}"/>
                  </a:ext>
                </a:extLst>
              </p:cNvPr>
              <p:cNvSpPr>
                <a:spLocks noRot="1" noChangeAspect="1" noMove="1" noResize="1" noEditPoints="1" noAdjustHandles="1" noChangeArrowheads="1" noChangeShapeType="1" noTextEdit="1"/>
              </p:cNvSpPr>
              <p:nvPr/>
            </p:nvSpPr>
            <p:spPr bwMode="auto">
              <a:xfrm>
                <a:off x="8026400" y="1159676"/>
                <a:ext cx="3989069" cy="3135602"/>
              </a:xfrm>
              <a:prstGeom prst="rect">
                <a:avLst/>
              </a:prstGeom>
              <a:blipFill>
                <a:blip r:embed="rId5"/>
                <a:stretch>
                  <a:fillRect l="-1835" t="-16893" r="-1835" b="-310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372954260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0.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3.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9.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13051</TotalTime>
  <Words>794</Words>
  <Application>Microsoft Office PowerPoint</Application>
  <PresentationFormat>Widescreen</PresentationFormat>
  <Paragraphs>97</Paragraphs>
  <Slides>11</Slides>
  <Notes>1</Notes>
  <HiddenSlides>0</HiddenSlides>
  <MMClips>0</MMClips>
  <ScaleCrop>false</ScaleCrop>
  <HeadingPairs>
    <vt:vector size="8" baseType="variant">
      <vt:variant>
        <vt:lpstr>Fonts Used</vt:lpstr>
      </vt:variant>
      <vt:variant>
        <vt:i4>6</vt:i4>
      </vt:variant>
      <vt:variant>
        <vt:lpstr>Theme</vt:lpstr>
      </vt:variant>
      <vt:variant>
        <vt:i4>12</vt:i4>
      </vt:variant>
      <vt:variant>
        <vt:lpstr>Embedded OLE Servers</vt:lpstr>
      </vt:variant>
      <vt:variant>
        <vt:i4>2</vt:i4>
      </vt:variant>
      <vt:variant>
        <vt:lpstr>Slide Titles</vt:lpstr>
      </vt:variant>
      <vt:variant>
        <vt:i4>11</vt:i4>
      </vt:variant>
    </vt:vector>
  </HeadingPairs>
  <TitlesOfParts>
    <vt:vector size="31" baseType="lpstr">
      <vt:lpstr>Arial</vt:lpstr>
      <vt:lpstr>Cambria Math</vt:lpstr>
      <vt:lpstr>OpenSymbol</vt:lpstr>
      <vt:lpstr>Symbol</vt:lpstr>
      <vt:lpstr>Times New Roman</vt:lpstr>
      <vt:lpstr>Wingdings</vt:lpstr>
      <vt:lpstr>Default Design</vt:lpstr>
      <vt:lpstr>Default Design</vt:lpstr>
      <vt:lpstr>Default Design</vt:lpstr>
      <vt:lpstr>Default Design</vt:lpstr>
      <vt:lpstr>Default Design</vt:lpstr>
      <vt:lpstr>Default Design</vt:lpstr>
      <vt:lpstr>Default Design</vt:lpstr>
      <vt:lpstr>Default Design</vt:lpstr>
      <vt:lpstr>Default Design</vt:lpstr>
      <vt:lpstr>Default Design</vt:lpstr>
      <vt:lpstr>Default Design</vt:lpstr>
      <vt:lpstr>Default Design</vt:lpstr>
      <vt:lpstr>Equation.3</vt:lpstr>
      <vt:lpstr>Equation</vt:lpstr>
      <vt:lpstr>Photons from Coherent Bremsstrahlung</vt:lpstr>
      <vt:lpstr>Outline</vt:lpstr>
      <vt:lpstr>Coherent Effects in Oriented Crystals</vt:lpstr>
      <vt:lpstr>Crystal orientation with respect to the incoming particles</vt:lpstr>
      <vt:lpstr>CB Cross Section in Oriented Diamond Single Crystal</vt:lpstr>
      <vt:lpstr>Enhancement and Radiation Length of Oriented Diamond  Single Crystal</vt:lpstr>
      <vt:lpstr>Polarization of the Photons Produced by Coherent Bremsstrahlung</vt:lpstr>
      <vt:lpstr>Angular Distribution of Produced Photons</vt:lpstr>
      <vt:lpstr>Coherent pair production in single crystals </vt:lpstr>
      <vt:lpstr>Summary</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the CERN-NA-59 Results on Coherent Interaction of High Energy Electrons and Photons with Oriented Single Crystals</dc:title>
  <dc:subject/>
  <dc:creator>IBM </dc:creator>
  <dc:description/>
  <cp:lastModifiedBy>Armen Apyan</cp:lastModifiedBy>
  <cp:revision>546</cp:revision>
  <cp:lastPrinted>2019-06-20T05:52:14Z</cp:lastPrinted>
  <dcterms:created xsi:type="dcterms:W3CDTF">2004-03-13T19:47:03Z</dcterms:created>
  <dcterms:modified xsi:type="dcterms:W3CDTF">2024-11-28T09:29:55Z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vt:i4>
  </property>
  <property fmtid="{D5CDD505-2E9C-101B-9397-08002B2CF9AE}" pid="3" name="PresentationFormat">
    <vt:lpwstr>Widescreen</vt:lpwstr>
  </property>
  <property fmtid="{D5CDD505-2E9C-101B-9397-08002B2CF9AE}" pid="4" name="Slides">
    <vt:i4>11</vt:i4>
  </property>
</Properties>
</file>