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tiff" ContentType="image/tif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drawings/drawing1.xml" ContentType="application/vnd.openxmlformats-officedocument.drawingml.chartshapes+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notesSlides/notesSlide11.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4.xml" ContentType="application/vnd.openxmlformats-officedocument.themeOverr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5.xml" ContentType="application/vnd.openxmlformats-officedocument.themeOverr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25"/>
  </p:notesMasterIdLst>
  <p:sldIdLst>
    <p:sldId id="364" r:id="rId2"/>
    <p:sldId id="375" r:id="rId3"/>
    <p:sldId id="352" r:id="rId4"/>
    <p:sldId id="355" r:id="rId5"/>
    <p:sldId id="356" r:id="rId6"/>
    <p:sldId id="357" r:id="rId7"/>
    <p:sldId id="301" r:id="rId8"/>
    <p:sldId id="358" r:id="rId9"/>
    <p:sldId id="359" r:id="rId10"/>
    <p:sldId id="360" r:id="rId11"/>
    <p:sldId id="354" r:id="rId12"/>
    <p:sldId id="361" r:id="rId13"/>
    <p:sldId id="362" r:id="rId14"/>
    <p:sldId id="366" r:id="rId15"/>
    <p:sldId id="367" r:id="rId16"/>
    <p:sldId id="368" r:id="rId17"/>
    <p:sldId id="365" r:id="rId18"/>
    <p:sldId id="369" r:id="rId19"/>
    <p:sldId id="370" r:id="rId20"/>
    <p:sldId id="371" r:id="rId21"/>
    <p:sldId id="372" r:id="rId22"/>
    <p:sldId id="373" r:id="rId23"/>
    <p:sldId id="374" r:id="rId24"/>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3D9"/>
    <a:srgbClr val="FF383E"/>
    <a:srgbClr val="FFC000"/>
    <a:srgbClr val="A5A5A5"/>
    <a:srgbClr val="ED7D31"/>
    <a:srgbClr val="5B9BD5"/>
    <a:srgbClr val="0606FF"/>
    <a:srgbClr val="EE191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E35CA15-8066-4E1C-948B-8A2D144CE87A}" v="2" dt="2024-09-05T20:34:09.89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548" autoAdjust="0"/>
    <p:restoredTop sz="72203" autoAdjust="0"/>
  </p:normalViewPr>
  <p:slideViewPr>
    <p:cSldViewPr snapToGrid="0">
      <p:cViewPr varScale="1">
        <p:scale>
          <a:sx n="69" d="100"/>
          <a:sy n="69" d="100"/>
        </p:scale>
        <p:origin x="1070" y="53"/>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ilippo Levi" userId="565dbdd1-fc7a-49f4-9545-cf42e9adabde" providerId="ADAL" clId="{9BAC506D-9788-4DAB-8845-24CC3927B84C}"/>
    <pc:docChg chg="undo redo custSel addSld delSld modSld sldOrd modMainMaster">
      <pc:chgData name="Filippo Levi" userId="565dbdd1-fc7a-49f4-9545-cf42e9adabde" providerId="ADAL" clId="{9BAC506D-9788-4DAB-8845-24CC3927B84C}" dt="2024-08-28T13:48:50.740" v="10239" actId="20577"/>
      <pc:docMkLst>
        <pc:docMk/>
      </pc:docMkLst>
      <pc:sldChg chg="addSp delSp modSp del mod modTransition">
        <pc:chgData name="Filippo Levi" userId="565dbdd1-fc7a-49f4-9545-cf42e9adabde" providerId="ADAL" clId="{9BAC506D-9788-4DAB-8845-24CC3927B84C}" dt="2024-08-07T11:28:00.742" v="6207" actId="47"/>
        <pc:sldMkLst>
          <pc:docMk/>
          <pc:sldMk cId="3445937862" sldId="286"/>
        </pc:sldMkLst>
        <pc:spChg chg="add del mod">
          <ac:chgData name="Filippo Levi" userId="565dbdd1-fc7a-49f4-9545-cf42e9adabde" providerId="ADAL" clId="{9BAC506D-9788-4DAB-8845-24CC3927B84C}" dt="2024-08-05T14:25:08.497" v="912" actId="478"/>
          <ac:spMkLst>
            <pc:docMk/>
            <pc:sldMk cId="3445937862" sldId="286"/>
            <ac:spMk id="2" creationId="{66FF7F04-7161-82E6-0C26-6269BEABF763}"/>
          </ac:spMkLst>
        </pc:spChg>
        <pc:spChg chg="mod">
          <ac:chgData name="Filippo Levi" userId="565dbdd1-fc7a-49f4-9545-cf42e9adabde" providerId="ADAL" clId="{9BAC506D-9788-4DAB-8845-24CC3927B84C}" dt="2024-08-05T07:42:12.834" v="10" actId="14838"/>
          <ac:spMkLst>
            <pc:docMk/>
            <pc:sldMk cId="3445937862" sldId="286"/>
            <ac:spMk id="4" creationId="{9EA02371-8D4F-B9A1-773A-398BF5C56983}"/>
          </ac:spMkLst>
        </pc:spChg>
        <pc:spChg chg="mod">
          <ac:chgData name="Filippo Levi" userId="565dbdd1-fc7a-49f4-9545-cf42e9adabde" providerId="ADAL" clId="{9BAC506D-9788-4DAB-8845-24CC3927B84C}" dt="2024-08-05T07:47:48.041" v="115" actId="20577"/>
          <ac:spMkLst>
            <pc:docMk/>
            <pc:sldMk cId="3445937862" sldId="286"/>
            <ac:spMk id="5" creationId="{099CEF08-B44B-66D4-3578-9DD76FF180EB}"/>
          </ac:spMkLst>
        </pc:spChg>
        <pc:spChg chg="mod">
          <ac:chgData name="Filippo Levi" userId="565dbdd1-fc7a-49f4-9545-cf42e9adabde" providerId="ADAL" clId="{9BAC506D-9788-4DAB-8845-24CC3927B84C}" dt="2024-08-07T11:21:58.995" v="6182" actId="20577"/>
          <ac:spMkLst>
            <pc:docMk/>
            <pc:sldMk cId="3445937862" sldId="286"/>
            <ac:spMk id="6" creationId="{64DAC2C7-56C2-40FC-37FC-65972E2FB205}"/>
          </ac:spMkLst>
        </pc:spChg>
        <pc:spChg chg="del">
          <ac:chgData name="Filippo Levi" userId="565dbdd1-fc7a-49f4-9545-cf42e9adabde" providerId="ADAL" clId="{9BAC506D-9788-4DAB-8845-24CC3927B84C}" dt="2024-08-06T09:59:07.898" v="2718" actId="478"/>
          <ac:spMkLst>
            <pc:docMk/>
            <pc:sldMk cId="3445937862" sldId="286"/>
            <ac:spMk id="9" creationId="{F1DDD53C-4421-49D1-0513-E65CBB63782A}"/>
          </ac:spMkLst>
        </pc:spChg>
        <pc:picChg chg="add mod">
          <ac:chgData name="Filippo Levi" userId="565dbdd1-fc7a-49f4-9545-cf42e9adabde" providerId="ADAL" clId="{9BAC506D-9788-4DAB-8845-24CC3927B84C}" dt="2024-08-06T06:54:46.955" v="1166" actId="1037"/>
          <ac:picMkLst>
            <pc:docMk/>
            <pc:sldMk cId="3445937862" sldId="286"/>
            <ac:picMk id="1026" creationId="{A835E5FA-AD46-69F2-04E5-14599EB8D191}"/>
          </ac:picMkLst>
        </pc:picChg>
      </pc:sldChg>
      <pc:sldChg chg="del">
        <pc:chgData name="Filippo Levi" userId="565dbdd1-fc7a-49f4-9545-cf42e9adabde" providerId="ADAL" clId="{9BAC506D-9788-4DAB-8845-24CC3927B84C}" dt="2024-08-07T11:15:04.767" v="6114" actId="47"/>
        <pc:sldMkLst>
          <pc:docMk/>
          <pc:sldMk cId="2862951235" sldId="287"/>
        </pc:sldMkLst>
      </pc:sldChg>
      <pc:sldChg chg="addSp delSp modSp mod modTransition">
        <pc:chgData name="Filippo Levi" userId="565dbdd1-fc7a-49f4-9545-cf42e9adabde" providerId="ADAL" clId="{9BAC506D-9788-4DAB-8845-24CC3927B84C}" dt="2024-08-28T13:48:50.740" v="10239" actId="20577"/>
        <pc:sldMkLst>
          <pc:docMk/>
          <pc:sldMk cId="2697328682" sldId="301"/>
        </pc:sldMkLst>
        <pc:spChg chg="del mod topLvl">
          <ac:chgData name="Filippo Levi" userId="565dbdd1-fc7a-49f4-9545-cf42e9adabde" providerId="ADAL" clId="{9BAC506D-9788-4DAB-8845-24CC3927B84C}" dt="2024-08-26T07:32:24.691" v="9681" actId="478"/>
          <ac:spMkLst>
            <pc:docMk/>
            <pc:sldMk cId="2697328682" sldId="301"/>
            <ac:spMk id="2" creationId="{D90D4EE0-6EAF-0124-76E5-59E204BD90CE}"/>
          </ac:spMkLst>
        </pc:spChg>
        <pc:spChg chg="del">
          <ac:chgData name="Filippo Levi" userId="565dbdd1-fc7a-49f4-9545-cf42e9adabde" providerId="ADAL" clId="{9BAC506D-9788-4DAB-8845-24CC3927B84C}" dt="2024-08-06T09:59:14.238" v="2719" actId="478"/>
          <ac:spMkLst>
            <pc:docMk/>
            <pc:sldMk cId="2697328682" sldId="301"/>
            <ac:spMk id="3" creationId="{2F2E6503-782B-19E2-04B4-C2BAD82A97A6}"/>
          </ac:spMkLst>
        </pc:spChg>
        <pc:spChg chg="mod">
          <ac:chgData name="Filippo Levi" userId="565dbdd1-fc7a-49f4-9545-cf42e9adabde" providerId="ADAL" clId="{9BAC506D-9788-4DAB-8845-24CC3927B84C}" dt="2024-08-05T07:48:33.590" v="128" actId="20577"/>
          <ac:spMkLst>
            <pc:docMk/>
            <pc:sldMk cId="2697328682" sldId="301"/>
            <ac:spMk id="5" creationId="{78478C6C-4B64-3CAE-A4E1-99EB5BDEDE99}"/>
          </ac:spMkLst>
        </pc:spChg>
        <pc:spChg chg="add mod">
          <ac:chgData name="Filippo Levi" userId="565dbdd1-fc7a-49f4-9545-cf42e9adabde" providerId="ADAL" clId="{9BAC506D-9788-4DAB-8845-24CC3927B84C}" dt="2024-08-06T09:58:38.080" v="2717" actId="6549"/>
          <ac:spMkLst>
            <pc:docMk/>
            <pc:sldMk cId="2697328682" sldId="301"/>
            <ac:spMk id="8" creationId="{539AECB0-76C0-916F-6DFA-053A7EEE1568}"/>
          </ac:spMkLst>
        </pc:spChg>
        <pc:spChg chg="del mod topLvl">
          <ac:chgData name="Filippo Levi" userId="565dbdd1-fc7a-49f4-9545-cf42e9adabde" providerId="ADAL" clId="{9BAC506D-9788-4DAB-8845-24CC3927B84C}" dt="2024-08-26T07:32:24.691" v="9681" actId="478"/>
          <ac:spMkLst>
            <pc:docMk/>
            <pc:sldMk cId="2697328682" sldId="301"/>
            <ac:spMk id="9" creationId="{36523B40-4F88-8980-DCFF-B18784423315}"/>
          </ac:spMkLst>
        </pc:spChg>
        <pc:spChg chg="mod">
          <ac:chgData name="Filippo Levi" userId="565dbdd1-fc7a-49f4-9545-cf42e9adabde" providerId="ADAL" clId="{9BAC506D-9788-4DAB-8845-24CC3927B84C}" dt="2024-08-26T10:01:23.126" v="9713" actId="1076"/>
          <ac:spMkLst>
            <pc:docMk/>
            <pc:sldMk cId="2697328682" sldId="301"/>
            <ac:spMk id="9" creationId="{F43CF2DD-70D6-075E-4A8F-5B4AD5439EC5}"/>
          </ac:spMkLst>
        </pc:spChg>
        <pc:spChg chg="del mod topLvl">
          <ac:chgData name="Filippo Levi" userId="565dbdd1-fc7a-49f4-9545-cf42e9adabde" providerId="ADAL" clId="{9BAC506D-9788-4DAB-8845-24CC3927B84C}" dt="2024-08-26T07:32:24.691" v="9681" actId="478"/>
          <ac:spMkLst>
            <pc:docMk/>
            <pc:sldMk cId="2697328682" sldId="301"/>
            <ac:spMk id="11" creationId="{F49C1D94-7A78-5465-860E-EA22B1104047}"/>
          </ac:spMkLst>
        </pc:spChg>
        <pc:spChg chg="mod">
          <ac:chgData name="Filippo Levi" userId="565dbdd1-fc7a-49f4-9545-cf42e9adabde" providerId="ADAL" clId="{9BAC506D-9788-4DAB-8845-24CC3927B84C}" dt="2024-08-26T10:01:26.525" v="9714" actId="1076"/>
          <ac:spMkLst>
            <pc:docMk/>
            <pc:sldMk cId="2697328682" sldId="301"/>
            <ac:spMk id="12" creationId="{2736A0C4-EE8D-8400-B067-BA8B994A9D9A}"/>
          </ac:spMkLst>
        </pc:spChg>
        <pc:spChg chg="del mod topLvl">
          <ac:chgData name="Filippo Levi" userId="565dbdd1-fc7a-49f4-9545-cf42e9adabde" providerId="ADAL" clId="{9BAC506D-9788-4DAB-8845-24CC3927B84C}" dt="2024-08-26T07:32:24.691" v="9681" actId="478"/>
          <ac:spMkLst>
            <pc:docMk/>
            <pc:sldMk cId="2697328682" sldId="301"/>
            <ac:spMk id="12" creationId="{E132E1AE-8650-D32B-C617-453ACBC4F225}"/>
          </ac:spMkLst>
        </pc:spChg>
        <pc:spChg chg="del mod topLvl">
          <ac:chgData name="Filippo Levi" userId="565dbdd1-fc7a-49f4-9545-cf42e9adabde" providerId="ADAL" clId="{9BAC506D-9788-4DAB-8845-24CC3927B84C}" dt="2024-08-26T07:32:24.691" v="9681" actId="478"/>
          <ac:spMkLst>
            <pc:docMk/>
            <pc:sldMk cId="2697328682" sldId="301"/>
            <ac:spMk id="13" creationId="{4020E47D-2684-B40C-B78B-6FD3E1A3BDB2}"/>
          </ac:spMkLst>
        </pc:spChg>
        <pc:spChg chg="mod">
          <ac:chgData name="Filippo Levi" userId="565dbdd1-fc7a-49f4-9545-cf42e9adabde" providerId="ADAL" clId="{9BAC506D-9788-4DAB-8845-24CC3927B84C}" dt="2024-08-26T10:01:41.446" v="9716" actId="1076"/>
          <ac:spMkLst>
            <pc:docMk/>
            <pc:sldMk cId="2697328682" sldId="301"/>
            <ac:spMk id="14" creationId="{33E0B1BA-935B-1C55-A6DF-56E8EE52A58C}"/>
          </ac:spMkLst>
        </pc:spChg>
        <pc:spChg chg="del mod topLvl">
          <ac:chgData name="Filippo Levi" userId="565dbdd1-fc7a-49f4-9545-cf42e9adabde" providerId="ADAL" clId="{9BAC506D-9788-4DAB-8845-24CC3927B84C}" dt="2024-08-26T07:32:24.691" v="9681" actId="478"/>
          <ac:spMkLst>
            <pc:docMk/>
            <pc:sldMk cId="2697328682" sldId="301"/>
            <ac:spMk id="14" creationId="{B9AA9381-6B77-8DAF-10AC-6509B8D577AA}"/>
          </ac:spMkLst>
        </pc:spChg>
        <pc:spChg chg="del mod topLvl">
          <ac:chgData name="Filippo Levi" userId="565dbdd1-fc7a-49f4-9545-cf42e9adabde" providerId="ADAL" clId="{9BAC506D-9788-4DAB-8845-24CC3927B84C}" dt="2024-08-26T07:32:24.691" v="9681" actId="478"/>
          <ac:spMkLst>
            <pc:docMk/>
            <pc:sldMk cId="2697328682" sldId="301"/>
            <ac:spMk id="15" creationId="{985D8379-DE6B-DBC8-1D4C-97C59136E1F3}"/>
          </ac:spMkLst>
        </pc:spChg>
        <pc:spChg chg="mod">
          <ac:chgData name="Filippo Levi" userId="565dbdd1-fc7a-49f4-9545-cf42e9adabde" providerId="ADAL" clId="{9BAC506D-9788-4DAB-8845-24CC3927B84C}" dt="2024-08-26T10:01:33.686" v="9715" actId="1076"/>
          <ac:spMkLst>
            <pc:docMk/>
            <pc:sldMk cId="2697328682" sldId="301"/>
            <ac:spMk id="16" creationId="{E281DA1E-63C1-3842-CB9F-EC82E7BD1999}"/>
          </ac:spMkLst>
        </pc:spChg>
        <pc:spChg chg="del mod topLvl">
          <ac:chgData name="Filippo Levi" userId="565dbdd1-fc7a-49f4-9545-cf42e9adabde" providerId="ADAL" clId="{9BAC506D-9788-4DAB-8845-24CC3927B84C}" dt="2024-08-26T07:32:24.691" v="9681" actId="478"/>
          <ac:spMkLst>
            <pc:docMk/>
            <pc:sldMk cId="2697328682" sldId="301"/>
            <ac:spMk id="17" creationId="{972EE3FC-2B6D-4AAA-082A-08D9A16C672E}"/>
          </ac:spMkLst>
        </pc:spChg>
        <pc:spChg chg="del mod topLvl">
          <ac:chgData name="Filippo Levi" userId="565dbdd1-fc7a-49f4-9545-cf42e9adabde" providerId="ADAL" clId="{9BAC506D-9788-4DAB-8845-24CC3927B84C}" dt="2024-08-26T07:32:24.691" v="9681" actId="478"/>
          <ac:spMkLst>
            <pc:docMk/>
            <pc:sldMk cId="2697328682" sldId="301"/>
            <ac:spMk id="19" creationId="{E75433CE-4C91-6ECF-732C-B1D880992CF3}"/>
          </ac:spMkLst>
        </pc:spChg>
        <pc:spChg chg="mod">
          <ac:chgData name="Filippo Levi" userId="565dbdd1-fc7a-49f4-9545-cf42e9adabde" providerId="ADAL" clId="{9BAC506D-9788-4DAB-8845-24CC3927B84C}" dt="2024-08-28T12:20:08.671" v="10216" actId="1036"/>
          <ac:spMkLst>
            <pc:docMk/>
            <pc:sldMk cId="2697328682" sldId="301"/>
            <ac:spMk id="19" creationId="{F5C6982D-FABA-643D-7468-6D96C2171FF6}"/>
          </ac:spMkLst>
        </pc:spChg>
        <pc:spChg chg="mod">
          <ac:chgData name="Filippo Levi" userId="565dbdd1-fc7a-49f4-9545-cf42e9adabde" providerId="ADAL" clId="{9BAC506D-9788-4DAB-8845-24CC3927B84C}" dt="2024-08-26T10:01:05.886" v="9712" actId="404"/>
          <ac:spMkLst>
            <pc:docMk/>
            <pc:sldMk cId="2697328682" sldId="301"/>
            <ac:spMk id="21" creationId="{36E9BDE1-5667-6BE5-BB77-E569DDE1B143}"/>
          </ac:spMkLst>
        </pc:spChg>
        <pc:spChg chg="del mod topLvl">
          <ac:chgData name="Filippo Levi" userId="565dbdd1-fc7a-49f4-9545-cf42e9adabde" providerId="ADAL" clId="{9BAC506D-9788-4DAB-8845-24CC3927B84C}" dt="2024-08-26T07:32:24.691" v="9681" actId="478"/>
          <ac:spMkLst>
            <pc:docMk/>
            <pc:sldMk cId="2697328682" sldId="301"/>
            <ac:spMk id="21" creationId="{9BD00E66-6C8E-C7A2-C007-6041455BD02F}"/>
          </ac:spMkLst>
        </pc:spChg>
        <pc:spChg chg="del mod topLvl">
          <ac:chgData name="Filippo Levi" userId="565dbdd1-fc7a-49f4-9545-cf42e9adabde" providerId="ADAL" clId="{9BAC506D-9788-4DAB-8845-24CC3927B84C}" dt="2024-08-26T07:32:24.691" v="9681" actId="478"/>
          <ac:spMkLst>
            <pc:docMk/>
            <pc:sldMk cId="2697328682" sldId="301"/>
            <ac:spMk id="22" creationId="{82A550EE-5F91-E066-B93C-A59FDBC21FE1}"/>
          </ac:spMkLst>
        </pc:spChg>
        <pc:spChg chg="mod">
          <ac:chgData name="Filippo Levi" userId="565dbdd1-fc7a-49f4-9545-cf42e9adabde" providerId="ADAL" clId="{9BAC506D-9788-4DAB-8845-24CC3927B84C}" dt="2024-08-28T12:19:26.233" v="10194" actId="1076"/>
          <ac:spMkLst>
            <pc:docMk/>
            <pc:sldMk cId="2697328682" sldId="301"/>
            <ac:spMk id="23" creationId="{84FF8E6F-1B85-CC3A-0D3D-2D4FE68D7CAD}"/>
          </ac:spMkLst>
        </pc:spChg>
        <pc:spChg chg="del mod topLvl">
          <ac:chgData name="Filippo Levi" userId="565dbdd1-fc7a-49f4-9545-cf42e9adabde" providerId="ADAL" clId="{9BAC506D-9788-4DAB-8845-24CC3927B84C}" dt="2024-08-26T07:32:24.691" v="9681" actId="478"/>
          <ac:spMkLst>
            <pc:docMk/>
            <pc:sldMk cId="2697328682" sldId="301"/>
            <ac:spMk id="24" creationId="{46963A4B-3F20-82EB-D438-5E711AC7ED6E}"/>
          </ac:spMkLst>
        </pc:spChg>
        <pc:spChg chg="mod">
          <ac:chgData name="Filippo Levi" userId="565dbdd1-fc7a-49f4-9545-cf42e9adabde" providerId="ADAL" clId="{9BAC506D-9788-4DAB-8845-24CC3927B84C}" dt="2024-08-26T10:01:46.839" v="9717" actId="1076"/>
          <ac:spMkLst>
            <pc:docMk/>
            <pc:sldMk cId="2697328682" sldId="301"/>
            <ac:spMk id="24" creationId="{AAD7933B-EEC5-BBCB-2E7B-BD786308A495}"/>
          </ac:spMkLst>
        </pc:spChg>
        <pc:spChg chg="mod">
          <ac:chgData name="Filippo Levi" userId="565dbdd1-fc7a-49f4-9545-cf42e9adabde" providerId="ADAL" clId="{9BAC506D-9788-4DAB-8845-24CC3927B84C}" dt="2024-08-28T12:19:50.782" v="10201" actId="12789"/>
          <ac:spMkLst>
            <pc:docMk/>
            <pc:sldMk cId="2697328682" sldId="301"/>
            <ac:spMk id="26" creationId="{19FCD46F-63DC-097B-7F03-1D4239231ED5}"/>
          </ac:spMkLst>
        </pc:spChg>
        <pc:spChg chg="del mod topLvl">
          <ac:chgData name="Filippo Levi" userId="565dbdd1-fc7a-49f4-9545-cf42e9adabde" providerId="ADAL" clId="{9BAC506D-9788-4DAB-8845-24CC3927B84C}" dt="2024-08-26T07:32:24.691" v="9681" actId="478"/>
          <ac:spMkLst>
            <pc:docMk/>
            <pc:sldMk cId="2697328682" sldId="301"/>
            <ac:spMk id="26" creationId="{CAF36B1B-6D29-2A37-9654-188BB565AF28}"/>
          </ac:spMkLst>
        </pc:spChg>
        <pc:spChg chg="mod">
          <ac:chgData name="Filippo Levi" userId="565dbdd1-fc7a-49f4-9545-cf42e9adabde" providerId="ADAL" clId="{9BAC506D-9788-4DAB-8845-24CC3927B84C}" dt="2024-08-26T10:01:05.886" v="9712" actId="404"/>
          <ac:spMkLst>
            <pc:docMk/>
            <pc:sldMk cId="2697328682" sldId="301"/>
            <ac:spMk id="28" creationId="{8B7C78C5-8983-B391-AE1C-AC525B4A543E}"/>
          </ac:spMkLst>
        </pc:spChg>
        <pc:spChg chg="del mod topLvl">
          <ac:chgData name="Filippo Levi" userId="565dbdd1-fc7a-49f4-9545-cf42e9adabde" providerId="ADAL" clId="{9BAC506D-9788-4DAB-8845-24CC3927B84C}" dt="2024-08-26T07:32:24.691" v="9681" actId="478"/>
          <ac:spMkLst>
            <pc:docMk/>
            <pc:sldMk cId="2697328682" sldId="301"/>
            <ac:spMk id="29" creationId="{3D37C970-837D-4F10-C4CE-6E707F0E3AF1}"/>
          </ac:spMkLst>
        </pc:spChg>
        <pc:spChg chg="mod">
          <ac:chgData name="Filippo Levi" userId="565dbdd1-fc7a-49f4-9545-cf42e9adabde" providerId="ADAL" clId="{9BAC506D-9788-4DAB-8845-24CC3927B84C}" dt="2024-08-26T10:01:05.886" v="9712" actId="404"/>
          <ac:spMkLst>
            <pc:docMk/>
            <pc:sldMk cId="2697328682" sldId="301"/>
            <ac:spMk id="30" creationId="{7ACFE78A-A870-794B-B86A-1E68B9D100A3}"/>
          </ac:spMkLst>
        </pc:spChg>
        <pc:spChg chg="del mod topLvl">
          <ac:chgData name="Filippo Levi" userId="565dbdd1-fc7a-49f4-9545-cf42e9adabde" providerId="ADAL" clId="{9BAC506D-9788-4DAB-8845-24CC3927B84C}" dt="2024-08-26T07:32:24.691" v="9681" actId="478"/>
          <ac:spMkLst>
            <pc:docMk/>
            <pc:sldMk cId="2697328682" sldId="301"/>
            <ac:spMk id="31" creationId="{A443A8CB-9FB6-13B2-758C-C88BB8894E3E}"/>
          </ac:spMkLst>
        </pc:spChg>
        <pc:spChg chg="mod topLvl">
          <ac:chgData name="Filippo Levi" userId="565dbdd1-fc7a-49f4-9545-cf42e9adabde" providerId="ADAL" clId="{9BAC506D-9788-4DAB-8845-24CC3927B84C}" dt="2024-08-26T07:32:08.544" v="9680" actId="165"/>
          <ac:spMkLst>
            <pc:docMk/>
            <pc:sldMk cId="2697328682" sldId="301"/>
            <ac:spMk id="32" creationId="{6B88C042-0548-E9AB-82FD-E11E5755EFA1}"/>
          </ac:spMkLst>
        </pc:spChg>
        <pc:spChg chg="mod topLvl">
          <ac:chgData name="Filippo Levi" userId="565dbdd1-fc7a-49f4-9545-cf42e9adabde" providerId="ADAL" clId="{9BAC506D-9788-4DAB-8845-24CC3927B84C}" dt="2024-08-26T07:32:08.544" v="9680" actId="165"/>
          <ac:spMkLst>
            <pc:docMk/>
            <pc:sldMk cId="2697328682" sldId="301"/>
            <ac:spMk id="33" creationId="{744FF6EF-A323-DDFF-AFEB-00571371783A}"/>
          </ac:spMkLst>
        </pc:spChg>
        <pc:spChg chg="mod topLvl">
          <ac:chgData name="Filippo Levi" userId="565dbdd1-fc7a-49f4-9545-cf42e9adabde" providerId="ADAL" clId="{9BAC506D-9788-4DAB-8845-24CC3927B84C}" dt="2024-08-26T07:32:08.544" v="9680" actId="165"/>
          <ac:spMkLst>
            <pc:docMk/>
            <pc:sldMk cId="2697328682" sldId="301"/>
            <ac:spMk id="34" creationId="{15A04D55-D964-8D11-F6EA-C012AFC2B8FC}"/>
          </ac:spMkLst>
        </pc:spChg>
        <pc:spChg chg="mod">
          <ac:chgData name="Filippo Levi" userId="565dbdd1-fc7a-49f4-9545-cf42e9adabde" providerId="ADAL" clId="{9BAC506D-9788-4DAB-8845-24CC3927B84C}" dt="2024-08-26T07:33:44.458" v="9700" actId="404"/>
          <ac:spMkLst>
            <pc:docMk/>
            <pc:sldMk cId="2697328682" sldId="301"/>
            <ac:spMk id="35" creationId="{0099A92F-A796-5CC0-DC16-BEE37B0DBFF3}"/>
          </ac:spMkLst>
        </pc:spChg>
        <pc:spChg chg="del">
          <ac:chgData name="Filippo Levi" userId="565dbdd1-fc7a-49f4-9545-cf42e9adabde" providerId="ADAL" clId="{9BAC506D-9788-4DAB-8845-24CC3927B84C}" dt="2024-08-05T13:00:34.068" v="475" actId="478"/>
          <ac:spMkLst>
            <pc:docMk/>
            <pc:sldMk cId="2697328682" sldId="301"/>
            <ac:spMk id="35" creationId="{643C7287-C87A-C96C-D7AE-4071587E2127}"/>
          </ac:spMkLst>
        </pc:spChg>
        <pc:spChg chg="del">
          <ac:chgData name="Filippo Levi" userId="565dbdd1-fc7a-49f4-9545-cf42e9adabde" providerId="ADAL" clId="{9BAC506D-9788-4DAB-8845-24CC3927B84C}" dt="2024-08-05T13:00:35.043" v="476" actId="478"/>
          <ac:spMkLst>
            <pc:docMk/>
            <pc:sldMk cId="2697328682" sldId="301"/>
            <ac:spMk id="36" creationId="{E73B254A-1220-0114-5039-E13C9B6E66C7}"/>
          </ac:spMkLst>
        </pc:spChg>
        <pc:spChg chg="del">
          <ac:chgData name="Filippo Levi" userId="565dbdd1-fc7a-49f4-9545-cf42e9adabde" providerId="ADAL" clId="{9BAC506D-9788-4DAB-8845-24CC3927B84C}" dt="2024-08-05T13:00:50.712" v="477" actId="478"/>
          <ac:spMkLst>
            <pc:docMk/>
            <pc:sldMk cId="2697328682" sldId="301"/>
            <ac:spMk id="37" creationId="{A4188795-EFB8-082D-6643-77E60911DFD8}"/>
          </ac:spMkLst>
        </pc:spChg>
        <pc:spChg chg="add mod">
          <ac:chgData name="Filippo Levi" userId="565dbdd1-fc7a-49f4-9545-cf42e9adabde" providerId="ADAL" clId="{9BAC506D-9788-4DAB-8845-24CC3927B84C}" dt="2024-08-28T13:48:50.740" v="10239" actId="20577"/>
          <ac:spMkLst>
            <pc:docMk/>
            <pc:sldMk cId="2697328682" sldId="301"/>
            <ac:spMk id="38" creationId="{E4E3E094-8900-628A-C12E-60C4554E3CB3}"/>
          </ac:spMkLst>
        </pc:spChg>
        <pc:spChg chg="mod">
          <ac:chgData name="Filippo Levi" userId="565dbdd1-fc7a-49f4-9545-cf42e9adabde" providerId="ADAL" clId="{9BAC506D-9788-4DAB-8845-24CC3927B84C}" dt="2024-08-26T07:33:44.458" v="9700" actId="404"/>
          <ac:spMkLst>
            <pc:docMk/>
            <pc:sldMk cId="2697328682" sldId="301"/>
            <ac:spMk id="39" creationId="{BAA07B81-E6C5-0480-3481-79388EEBA5E4}"/>
          </ac:spMkLst>
        </pc:spChg>
        <pc:spChg chg="mod">
          <ac:chgData name="Filippo Levi" userId="565dbdd1-fc7a-49f4-9545-cf42e9adabde" providerId="ADAL" clId="{9BAC506D-9788-4DAB-8845-24CC3927B84C}" dt="2024-08-26T07:33:44.458" v="9700" actId="404"/>
          <ac:spMkLst>
            <pc:docMk/>
            <pc:sldMk cId="2697328682" sldId="301"/>
            <ac:spMk id="42" creationId="{9911C1A2-C55C-2963-7FAD-05EB0AFC1C96}"/>
          </ac:spMkLst>
        </pc:spChg>
        <pc:spChg chg="add mod">
          <ac:chgData name="Filippo Levi" userId="565dbdd1-fc7a-49f4-9545-cf42e9adabde" providerId="ADAL" clId="{9BAC506D-9788-4DAB-8845-24CC3927B84C}" dt="2024-08-05T13:53:20.355" v="855" actId="1076"/>
          <ac:spMkLst>
            <pc:docMk/>
            <pc:sldMk cId="2697328682" sldId="301"/>
            <ac:spMk id="43" creationId="{16427BA1-5A9B-6D25-EC00-083B16442A34}"/>
          </ac:spMkLst>
        </pc:spChg>
        <pc:spChg chg="mod">
          <ac:chgData name="Filippo Levi" userId="565dbdd1-fc7a-49f4-9545-cf42e9adabde" providerId="ADAL" clId="{9BAC506D-9788-4DAB-8845-24CC3927B84C}" dt="2024-08-26T07:33:44.458" v="9700" actId="404"/>
          <ac:spMkLst>
            <pc:docMk/>
            <pc:sldMk cId="2697328682" sldId="301"/>
            <ac:spMk id="45" creationId="{1E774CCD-C3A3-7251-B0C0-D0FCAF1408A3}"/>
          </ac:spMkLst>
        </pc:spChg>
        <pc:spChg chg="mod">
          <ac:chgData name="Filippo Levi" userId="565dbdd1-fc7a-49f4-9545-cf42e9adabde" providerId="ADAL" clId="{9BAC506D-9788-4DAB-8845-24CC3927B84C}" dt="2024-08-26T07:33:44.458" v="9700" actId="404"/>
          <ac:spMkLst>
            <pc:docMk/>
            <pc:sldMk cId="2697328682" sldId="301"/>
            <ac:spMk id="48" creationId="{54591FA9-3D43-8F9A-0B46-0B394C0666E0}"/>
          </ac:spMkLst>
        </pc:spChg>
        <pc:spChg chg="mod">
          <ac:chgData name="Filippo Levi" userId="565dbdd1-fc7a-49f4-9545-cf42e9adabde" providerId="ADAL" clId="{9BAC506D-9788-4DAB-8845-24CC3927B84C}" dt="2024-08-26T07:33:44.458" v="9700" actId="404"/>
          <ac:spMkLst>
            <pc:docMk/>
            <pc:sldMk cId="2697328682" sldId="301"/>
            <ac:spMk id="50" creationId="{122850BE-53F7-BB81-1D5D-AF5E46E1ED1D}"/>
          </ac:spMkLst>
        </pc:spChg>
        <pc:spChg chg="mod">
          <ac:chgData name="Filippo Levi" userId="565dbdd1-fc7a-49f4-9545-cf42e9adabde" providerId="ADAL" clId="{9BAC506D-9788-4DAB-8845-24CC3927B84C}" dt="2024-08-26T07:33:44.458" v="9700" actId="404"/>
          <ac:spMkLst>
            <pc:docMk/>
            <pc:sldMk cId="2697328682" sldId="301"/>
            <ac:spMk id="52" creationId="{B5D9113F-60B2-58B7-3524-98433900B669}"/>
          </ac:spMkLst>
        </pc:spChg>
        <pc:spChg chg="mod">
          <ac:chgData name="Filippo Levi" userId="565dbdd1-fc7a-49f4-9545-cf42e9adabde" providerId="ADAL" clId="{9BAC506D-9788-4DAB-8845-24CC3927B84C}" dt="2024-08-26T07:33:44.458" v="9700" actId="404"/>
          <ac:spMkLst>
            <pc:docMk/>
            <pc:sldMk cId="2697328682" sldId="301"/>
            <ac:spMk id="53" creationId="{DFB8DC94-1773-9C8C-9FCF-649E830B0E16}"/>
          </ac:spMkLst>
        </pc:spChg>
        <pc:spChg chg="mod">
          <ac:chgData name="Filippo Levi" userId="565dbdd1-fc7a-49f4-9545-cf42e9adabde" providerId="ADAL" clId="{9BAC506D-9788-4DAB-8845-24CC3927B84C}" dt="2024-08-26T07:33:44.458" v="9700" actId="404"/>
          <ac:spMkLst>
            <pc:docMk/>
            <pc:sldMk cId="2697328682" sldId="301"/>
            <ac:spMk id="56" creationId="{6A228203-CDA5-789A-EB4C-5B0860C63733}"/>
          </ac:spMkLst>
        </pc:spChg>
        <pc:spChg chg="mod">
          <ac:chgData name="Filippo Levi" userId="565dbdd1-fc7a-49f4-9545-cf42e9adabde" providerId="ADAL" clId="{9BAC506D-9788-4DAB-8845-24CC3927B84C}" dt="2024-08-26T07:33:44.458" v="9700" actId="404"/>
          <ac:spMkLst>
            <pc:docMk/>
            <pc:sldMk cId="2697328682" sldId="301"/>
            <ac:spMk id="58" creationId="{2C13E6CB-2AB7-074C-6B36-AE62DD63C8FD}"/>
          </ac:spMkLst>
        </pc:spChg>
        <pc:spChg chg="mod">
          <ac:chgData name="Filippo Levi" userId="565dbdd1-fc7a-49f4-9545-cf42e9adabde" providerId="ADAL" clId="{9BAC506D-9788-4DAB-8845-24CC3927B84C}" dt="2024-08-26T07:33:44.458" v="9700" actId="404"/>
          <ac:spMkLst>
            <pc:docMk/>
            <pc:sldMk cId="2697328682" sldId="301"/>
            <ac:spMk id="60" creationId="{97CFC4B0-3CBF-0CBA-57D3-8CBD0C9A556E}"/>
          </ac:spMkLst>
        </pc:spChg>
        <pc:spChg chg="mod">
          <ac:chgData name="Filippo Levi" userId="565dbdd1-fc7a-49f4-9545-cf42e9adabde" providerId="ADAL" clId="{9BAC506D-9788-4DAB-8845-24CC3927B84C}" dt="2024-08-26T07:33:44.458" v="9700" actId="404"/>
          <ac:spMkLst>
            <pc:docMk/>
            <pc:sldMk cId="2697328682" sldId="301"/>
            <ac:spMk id="61" creationId="{41D4A615-462F-2DB3-4EE4-8E285F2134E4}"/>
          </ac:spMkLst>
        </pc:spChg>
        <pc:spChg chg="mod">
          <ac:chgData name="Filippo Levi" userId="565dbdd1-fc7a-49f4-9545-cf42e9adabde" providerId="ADAL" clId="{9BAC506D-9788-4DAB-8845-24CC3927B84C}" dt="2024-08-26T07:33:44.458" v="9700" actId="404"/>
          <ac:spMkLst>
            <pc:docMk/>
            <pc:sldMk cId="2697328682" sldId="301"/>
            <ac:spMk id="64" creationId="{69F9AFC9-BCFF-A1F2-AB2D-7E5492B91A36}"/>
          </ac:spMkLst>
        </pc:spChg>
        <pc:spChg chg="mod">
          <ac:chgData name="Filippo Levi" userId="565dbdd1-fc7a-49f4-9545-cf42e9adabde" providerId="ADAL" clId="{9BAC506D-9788-4DAB-8845-24CC3927B84C}" dt="2024-08-26T07:33:44.458" v="9700" actId="404"/>
          <ac:spMkLst>
            <pc:docMk/>
            <pc:sldMk cId="2697328682" sldId="301"/>
            <ac:spMk id="65" creationId="{E23A71C2-4073-351B-733C-D6660135F590}"/>
          </ac:spMkLst>
        </pc:spChg>
        <pc:spChg chg="mod">
          <ac:chgData name="Filippo Levi" userId="565dbdd1-fc7a-49f4-9545-cf42e9adabde" providerId="ADAL" clId="{9BAC506D-9788-4DAB-8845-24CC3927B84C}" dt="2024-08-26T07:33:44.458" v="9700" actId="404"/>
          <ac:spMkLst>
            <pc:docMk/>
            <pc:sldMk cId="2697328682" sldId="301"/>
            <ac:spMk id="66" creationId="{E71A78B7-E5E1-3A62-42D7-52D99FD26AEB}"/>
          </ac:spMkLst>
        </pc:spChg>
        <pc:spChg chg="mod">
          <ac:chgData name="Filippo Levi" userId="565dbdd1-fc7a-49f4-9545-cf42e9adabde" providerId="ADAL" clId="{9BAC506D-9788-4DAB-8845-24CC3927B84C}" dt="2024-08-26T07:33:44.458" v="9700" actId="404"/>
          <ac:spMkLst>
            <pc:docMk/>
            <pc:sldMk cId="2697328682" sldId="301"/>
            <ac:spMk id="67" creationId="{0CCF57DC-6454-B029-8DCA-C25BA70D6F31}"/>
          </ac:spMkLst>
        </pc:spChg>
        <pc:spChg chg="mod">
          <ac:chgData name="Filippo Levi" userId="565dbdd1-fc7a-49f4-9545-cf42e9adabde" providerId="ADAL" clId="{9BAC506D-9788-4DAB-8845-24CC3927B84C}" dt="2024-08-26T07:33:44.458" v="9700" actId="404"/>
          <ac:spMkLst>
            <pc:docMk/>
            <pc:sldMk cId="2697328682" sldId="301"/>
            <ac:spMk id="68" creationId="{1E9EDBE4-A302-986E-519E-2D426F7A817C}"/>
          </ac:spMkLst>
        </pc:spChg>
        <pc:spChg chg="mod">
          <ac:chgData name="Filippo Levi" userId="565dbdd1-fc7a-49f4-9545-cf42e9adabde" providerId="ADAL" clId="{9BAC506D-9788-4DAB-8845-24CC3927B84C}" dt="2024-08-26T07:33:44.458" v="9700" actId="404"/>
          <ac:spMkLst>
            <pc:docMk/>
            <pc:sldMk cId="2697328682" sldId="301"/>
            <ac:spMk id="69" creationId="{6429EB93-21A7-0FF1-1777-49CC94EEF378}"/>
          </ac:spMkLst>
        </pc:spChg>
        <pc:spChg chg="mod">
          <ac:chgData name="Filippo Levi" userId="565dbdd1-fc7a-49f4-9545-cf42e9adabde" providerId="ADAL" clId="{9BAC506D-9788-4DAB-8845-24CC3927B84C}" dt="2024-08-26T07:33:44.458" v="9700" actId="404"/>
          <ac:spMkLst>
            <pc:docMk/>
            <pc:sldMk cId="2697328682" sldId="301"/>
            <ac:spMk id="70" creationId="{B8FC2930-FC60-5080-0D38-E1B947A55928}"/>
          </ac:spMkLst>
        </pc:spChg>
        <pc:spChg chg="mod">
          <ac:chgData name="Filippo Levi" userId="565dbdd1-fc7a-49f4-9545-cf42e9adabde" providerId="ADAL" clId="{9BAC506D-9788-4DAB-8845-24CC3927B84C}" dt="2024-08-26T07:33:44.458" v="9700" actId="404"/>
          <ac:spMkLst>
            <pc:docMk/>
            <pc:sldMk cId="2697328682" sldId="301"/>
            <ac:spMk id="71" creationId="{79200745-3AF2-3E6E-C070-D457140EB9DC}"/>
          </ac:spMkLst>
        </pc:spChg>
        <pc:spChg chg="mod">
          <ac:chgData name="Filippo Levi" userId="565dbdd1-fc7a-49f4-9545-cf42e9adabde" providerId="ADAL" clId="{9BAC506D-9788-4DAB-8845-24CC3927B84C}" dt="2024-08-26T10:01:05.886" v="9712" actId="404"/>
          <ac:spMkLst>
            <pc:docMk/>
            <pc:sldMk cId="2697328682" sldId="301"/>
            <ac:spMk id="72" creationId="{10CE5501-6408-8B68-2FBE-40B3A2AE72E0}"/>
          </ac:spMkLst>
        </pc:spChg>
        <pc:spChg chg="mod">
          <ac:chgData name="Filippo Levi" userId="565dbdd1-fc7a-49f4-9545-cf42e9adabde" providerId="ADAL" clId="{9BAC506D-9788-4DAB-8845-24CC3927B84C}" dt="2024-08-26T10:01:05.886" v="9712" actId="404"/>
          <ac:spMkLst>
            <pc:docMk/>
            <pc:sldMk cId="2697328682" sldId="301"/>
            <ac:spMk id="75" creationId="{EF77A6E1-70E8-8336-0470-A9CFD2F0D195}"/>
          </ac:spMkLst>
        </pc:spChg>
        <pc:spChg chg="mod">
          <ac:chgData name="Filippo Levi" userId="565dbdd1-fc7a-49f4-9545-cf42e9adabde" providerId="ADAL" clId="{9BAC506D-9788-4DAB-8845-24CC3927B84C}" dt="2024-08-26T10:01:05.886" v="9712" actId="404"/>
          <ac:spMkLst>
            <pc:docMk/>
            <pc:sldMk cId="2697328682" sldId="301"/>
            <ac:spMk id="76" creationId="{FBFA08A0-9F6C-C9CF-493B-BB18C85D062D}"/>
          </ac:spMkLst>
        </pc:spChg>
        <pc:spChg chg="mod">
          <ac:chgData name="Filippo Levi" userId="565dbdd1-fc7a-49f4-9545-cf42e9adabde" providerId="ADAL" clId="{9BAC506D-9788-4DAB-8845-24CC3927B84C}" dt="2024-08-26T10:01:05.886" v="9712" actId="404"/>
          <ac:spMkLst>
            <pc:docMk/>
            <pc:sldMk cId="2697328682" sldId="301"/>
            <ac:spMk id="77" creationId="{46EDBD75-8279-751D-6C94-FA4FEE0A3253}"/>
          </ac:spMkLst>
        </pc:spChg>
        <pc:spChg chg="mod">
          <ac:chgData name="Filippo Levi" userId="565dbdd1-fc7a-49f4-9545-cf42e9adabde" providerId="ADAL" clId="{9BAC506D-9788-4DAB-8845-24CC3927B84C}" dt="2024-08-28T12:20:08.671" v="10216" actId="1036"/>
          <ac:spMkLst>
            <pc:docMk/>
            <pc:sldMk cId="2697328682" sldId="301"/>
            <ac:spMk id="78" creationId="{11BF5D7C-F9AB-0821-1CFF-6BB1DCC40294}"/>
          </ac:spMkLst>
        </pc:spChg>
        <pc:spChg chg="mod">
          <ac:chgData name="Filippo Levi" userId="565dbdd1-fc7a-49f4-9545-cf42e9adabde" providerId="ADAL" clId="{9BAC506D-9788-4DAB-8845-24CC3927B84C}" dt="2024-08-26T10:01:05.886" v="9712" actId="404"/>
          <ac:spMkLst>
            <pc:docMk/>
            <pc:sldMk cId="2697328682" sldId="301"/>
            <ac:spMk id="79" creationId="{912C024B-DC62-3CC1-ED0A-43E9C8D0D587}"/>
          </ac:spMkLst>
        </pc:spChg>
        <pc:spChg chg="mod">
          <ac:chgData name="Filippo Levi" userId="565dbdd1-fc7a-49f4-9545-cf42e9adabde" providerId="ADAL" clId="{9BAC506D-9788-4DAB-8845-24CC3927B84C}" dt="2024-08-26T10:01:05.886" v="9712" actId="404"/>
          <ac:spMkLst>
            <pc:docMk/>
            <pc:sldMk cId="2697328682" sldId="301"/>
            <ac:spMk id="80" creationId="{19C8F604-C0B0-8057-D87A-F585A8EC9EEA}"/>
          </ac:spMkLst>
        </pc:spChg>
        <pc:spChg chg="mod">
          <ac:chgData name="Filippo Levi" userId="565dbdd1-fc7a-49f4-9545-cf42e9adabde" providerId="ADAL" clId="{9BAC506D-9788-4DAB-8845-24CC3927B84C}" dt="2024-08-28T12:19:50.782" v="10201" actId="12789"/>
          <ac:spMkLst>
            <pc:docMk/>
            <pc:sldMk cId="2697328682" sldId="301"/>
            <ac:spMk id="81" creationId="{EC785689-F86C-EC95-39F9-69630C210A6B}"/>
          </ac:spMkLst>
        </pc:spChg>
        <pc:spChg chg="mod">
          <ac:chgData name="Filippo Levi" userId="565dbdd1-fc7a-49f4-9545-cf42e9adabde" providerId="ADAL" clId="{9BAC506D-9788-4DAB-8845-24CC3927B84C}" dt="2024-08-26T10:01:05.886" v="9712" actId="404"/>
          <ac:spMkLst>
            <pc:docMk/>
            <pc:sldMk cId="2697328682" sldId="301"/>
            <ac:spMk id="82" creationId="{CCA6FACE-520B-1FF6-3CF3-A4562AD6686C}"/>
          </ac:spMkLst>
        </pc:spChg>
        <pc:grpChg chg="add mod">
          <ac:chgData name="Filippo Levi" userId="565dbdd1-fc7a-49f4-9545-cf42e9adabde" providerId="ADAL" clId="{9BAC506D-9788-4DAB-8845-24CC3927B84C}" dt="2024-08-26T10:02:09.367" v="9718" actId="14100"/>
          <ac:grpSpMkLst>
            <pc:docMk/>
            <pc:sldMk cId="2697328682" sldId="301"/>
            <ac:grpSpMk id="2" creationId="{8E6524A0-1976-DD91-AB86-F3DFF26ACA2D}"/>
          </ac:grpSpMkLst>
        </pc:grpChg>
        <pc:grpChg chg="add del mod">
          <ac:chgData name="Filippo Levi" userId="565dbdd1-fc7a-49f4-9545-cf42e9adabde" providerId="ADAL" clId="{9BAC506D-9788-4DAB-8845-24CC3927B84C}" dt="2024-08-26T10:00:21.998" v="9701" actId="478"/>
          <ac:grpSpMkLst>
            <pc:docMk/>
            <pc:sldMk cId="2697328682" sldId="301"/>
            <ac:grpSpMk id="3" creationId="{5265B099-A78D-D58D-BB9B-7E0192CC43B4}"/>
          </ac:grpSpMkLst>
        </pc:grpChg>
        <pc:grpChg chg="mod">
          <ac:chgData name="Filippo Levi" userId="565dbdd1-fc7a-49f4-9545-cf42e9adabde" providerId="ADAL" clId="{9BAC506D-9788-4DAB-8845-24CC3927B84C}" dt="2024-08-26T07:33:44.458" v="9700" actId="404"/>
          <ac:grpSpMkLst>
            <pc:docMk/>
            <pc:sldMk cId="2697328682" sldId="301"/>
            <ac:grpSpMk id="6" creationId="{783D10ED-57EE-69EA-82F2-8435DBF757E8}"/>
          </ac:grpSpMkLst>
        </pc:grpChg>
        <pc:grpChg chg="mod">
          <ac:chgData name="Filippo Levi" userId="565dbdd1-fc7a-49f4-9545-cf42e9adabde" providerId="ADAL" clId="{9BAC506D-9788-4DAB-8845-24CC3927B84C}" dt="2024-08-26T10:01:05.886" v="9712" actId="404"/>
          <ac:grpSpMkLst>
            <pc:docMk/>
            <pc:sldMk cId="2697328682" sldId="301"/>
            <ac:grpSpMk id="7" creationId="{3485BE04-8417-F957-0FB6-12C18DA5EBCB}"/>
          </ac:grpSpMkLst>
        </pc:grpChg>
        <pc:grpChg chg="add del mod">
          <ac:chgData name="Filippo Levi" userId="565dbdd1-fc7a-49f4-9545-cf42e9adabde" providerId="ADAL" clId="{9BAC506D-9788-4DAB-8845-24CC3927B84C}" dt="2024-08-26T07:32:08.544" v="9680" actId="165"/>
          <ac:grpSpMkLst>
            <pc:docMk/>
            <pc:sldMk cId="2697328682" sldId="301"/>
            <ac:grpSpMk id="7" creationId="{6FEFC2AE-88CE-61DF-4ABF-C1FCDA0DACC6}"/>
          </ac:grpSpMkLst>
        </pc:grpChg>
        <pc:grpChg chg="mod">
          <ac:chgData name="Filippo Levi" userId="565dbdd1-fc7a-49f4-9545-cf42e9adabde" providerId="ADAL" clId="{9BAC506D-9788-4DAB-8845-24CC3927B84C}" dt="2024-08-26T07:33:44.458" v="9700" actId="404"/>
          <ac:grpSpMkLst>
            <pc:docMk/>
            <pc:sldMk cId="2697328682" sldId="301"/>
            <ac:grpSpMk id="62" creationId="{F38144BE-4DF8-0345-EA95-70DF8A3643CB}"/>
          </ac:grpSpMkLst>
        </pc:grpChg>
        <pc:grpChg chg="mod">
          <ac:chgData name="Filippo Levi" userId="565dbdd1-fc7a-49f4-9545-cf42e9adabde" providerId="ADAL" clId="{9BAC506D-9788-4DAB-8845-24CC3927B84C}" dt="2024-08-26T07:33:44.458" v="9700" actId="404"/>
          <ac:grpSpMkLst>
            <pc:docMk/>
            <pc:sldMk cId="2697328682" sldId="301"/>
            <ac:grpSpMk id="63" creationId="{CDFDF5E0-3CBE-11FF-406A-A4DAF8ED66D6}"/>
          </ac:grpSpMkLst>
        </pc:grpChg>
        <pc:grpChg chg="mod">
          <ac:chgData name="Filippo Levi" userId="565dbdd1-fc7a-49f4-9545-cf42e9adabde" providerId="ADAL" clId="{9BAC506D-9788-4DAB-8845-24CC3927B84C}" dt="2024-08-26T10:01:05.886" v="9712" actId="404"/>
          <ac:grpSpMkLst>
            <pc:docMk/>
            <pc:sldMk cId="2697328682" sldId="301"/>
            <ac:grpSpMk id="73" creationId="{B7EFC570-5ECF-49B4-D03D-6BABD4D5EE5D}"/>
          </ac:grpSpMkLst>
        </pc:grpChg>
        <pc:grpChg chg="mod">
          <ac:chgData name="Filippo Levi" userId="565dbdd1-fc7a-49f4-9545-cf42e9adabde" providerId="ADAL" clId="{9BAC506D-9788-4DAB-8845-24CC3927B84C}" dt="2024-08-26T10:01:05.886" v="9712" actId="404"/>
          <ac:grpSpMkLst>
            <pc:docMk/>
            <pc:sldMk cId="2697328682" sldId="301"/>
            <ac:grpSpMk id="74" creationId="{C91E8776-DD53-7B72-E642-13F82EA6828F}"/>
          </ac:grpSpMkLst>
        </pc:grpChg>
        <pc:picChg chg="add mod">
          <ac:chgData name="Filippo Levi" userId="565dbdd1-fc7a-49f4-9545-cf42e9adabde" providerId="ADAL" clId="{9BAC506D-9788-4DAB-8845-24CC3927B84C}" dt="2024-08-05T13:43:02.451" v="684" actId="552"/>
          <ac:picMkLst>
            <pc:docMk/>
            <pc:sldMk cId="2697328682" sldId="301"/>
            <ac:picMk id="10" creationId="{52479E7E-240C-0808-1F3A-B079EFA0B31E}"/>
          </ac:picMkLst>
        </pc:picChg>
        <pc:picChg chg="add mod">
          <ac:chgData name="Filippo Levi" userId="565dbdd1-fc7a-49f4-9545-cf42e9adabde" providerId="ADAL" clId="{9BAC506D-9788-4DAB-8845-24CC3927B84C}" dt="2024-08-05T13:43:00.715" v="683" actId="552"/>
          <ac:picMkLst>
            <pc:docMk/>
            <pc:sldMk cId="2697328682" sldId="301"/>
            <ac:picMk id="36" creationId="{D99D7CA5-ECF0-BB50-89D9-312F1B3C3A99}"/>
          </ac:picMkLst>
        </pc:picChg>
        <pc:cxnChg chg="mod">
          <ac:chgData name="Filippo Levi" userId="565dbdd1-fc7a-49f4-9545-cf42e9adabde" providerId="ADAL" clId="{9BAC506D-9788-4DAB-8845-24CC3927B84C}" dt="2024-08-26T10:01:23.126" v="9713" actId="1076"/>
          <ac:cxnSpMkLst>
            <pc:docMk/>
            <pc:sldMk cId="2697328682" sldId="301"/>
            <ac:cxnSpMk id="11" creationId="{61278113-D00A-FCF9-114B-D7354F5044C3}"/>
          </ac:cxnSpMkLst>
        </pc:cxnChg>
        <pc:cxnChg chg="mod">
          <ac:chgData name="Filippo Levi" userId="565dbdd1-fc7a-49f4-9545-cf42e9adabde" providerId="ADAL" clId="{9BAC506D-9788-4DAB-8845-24CC3927B84C}" dt="2024-08-28T12:20:08.671" v="10216" actId="1036"/>
          <ac:cxnSpMkLst>
            <pc:docMk/>
            <pc:sldMk cId="2697328682" sldId="301"/>
            <ac:cxnSpMk id="13" creationId="{3DBF8826-708C-6B05-F268-9B6172E98288}"/>
          </ac:cxnSpMkLst>
        </pc:cxnChg>
        <pc:cxnChg chg="mod">
          <ac:chgData name="Filippo Levi" userId="565dbdd1-fc7a-49f4-9545-cf42e9adabde" providerId="ADAL" clId="{9BAC506D-9788-4DAB-8845-24CC3927B84C}" dt="2024-08-26T10:01:41.446" v="9716" actId="1076"/>
          <ac:cxnSpMkLst>
            <pc:docMk/>
            <pc:sldMk cId="2697328682" sldId="301"/>
            <ac:cxnSpMk id="15" creationId="{A560072B-D68B-D4B0-DA0B-37AF96DAF505}"/>
          </ac:cxnSpMkLst>
        </pc:cxnChg>
        <pc:cxnChg chg="del mod topLvl">
          <ac:chgData name="Filippo Levi" userId="565dbdd1-fc7a-49f4-9545-cf42e9adabde" providerId="ADAL" clId="{9BAC506D-9788-4DAB-8845-24CC3927B84C}" dt="2024-08-26T07:32:24.691" v="9681" actId="478"/>
          <ac:cxnSpMkLst>
            <pc:docMk/>
            <pc:sldMk cId="2697328682" sldId="301"/>
            <ac:cxnSpMk id="16" creationId="{B05D9096-A214-9AA1-A017-ABA9EA34DA9D}"/>
          </ac:cxnSpMkLst>
        </pc:cxnChg>
        <pc:cxnChg chg="mod">
          <ac:chgData name="Filippo Levi" userId="565dbdd1-fc7a-49f4-9545-cf42e9adabde" providerId="ADAL" clId="{9BAC506D-9788-4DAB-8845-24CC3927B84C}" dt="2024-08-28T12:19:50.782" v="10201" actId="12789"/>
          <ac:cxnSpMkLst>
            <pc:docMk/>
            <pc:sldMk cId="2697328682" sldId="301"/>
            <ac:cxnSpMk id="17" creationId="{16586BE6-C217-2951-6DDB-35C649FF0EFC}"/>
          </ac:cxnSpMkLst>
        </pc:cxnChg>
        <pc:cxnChg chg="mod">
          <ac:chgData name="Filippo Levi" userId="565dbdd1-fc7a-49f4-9545-cf42e9adabde" providerId="ADAL" clId="{9BAC506D-9788-4DAB-8845-24CC3927B84C}" dt="2024-08-28T12:20:08.671" v="10216" actId="1036"/>
          <ac:cxnSpMkLst>
            <pc:docMk/>
            <pc:sldMk cId="2697328682" sldId="301"/>
            <ac:cxnSpMk id="18" creationId="{CA18F4F7-82E1-0CD1-FF73-5323D8B32F25}"/>
          </ac:cxnSpMkLst>
        </pc:cxnChg>
        <pc:cxnChg chg="del mod topLvl">
          <ac:chgData name="Filippo Levi" userId="565dbdd1-fc7a-49f4-9545-cf42e9adabde" providerId="ADAL" clId="{9BAC506D-9788-4DAB-8845-24CC3927B84C}" dt="2024-08-26T07:32:24.691" v="9681" actId="478"/>
          <ac:cxnSpMkLst>
            <pc:docMk/>
            <pc:sldMk cId="2697328682" sldId="301"/>
            <ac:cxnSpMk id="18" creationId="{E3D174E2-6B24-743F-4431-A6561712145D}"/>
          </ac:cxnSpMkLst>
        </pc:cxnChg>
        <pc:cxnChg chg="mod">
          <ac:chgData name="Filippo Levi" userId="565dbdd1-fc7a-49f4-9545-cf42e9adabde" providerId="ADAL" clId="{9BAC506D-9788-4DAB-8845-24CC3927B84C}" dt="2024-08-26T10:01:05.886" v="9712" actId="404"/>
          <ac:cxnSpMkLst>
            <pc:docMk/>
            <pc:sldMk cId="2697328682" sldId="301"/>
            <ac:cxnSpMk id="20" creationId="{40A9AE73-1273-A547-ACB3-4D5B551A0CA2}"/>
          </ac:cxnSpMkLst>
        </pc:cxnChg>
        <pc:cxnChg chg="del mod topLvl">
          <ac:chgData name="Filippo Levi" userId="565dbdd1-fc7a-49f4-9545-cf42e9adabde" providerId="ADAL" clId="{9BAC506D-9788-4DAB-8845-24CC3927B84C}" dt="2024-08-26T07:32:24.691" v="9681" actId="478"/>
          <ac:cxnSpMkLst>
            <pc:docMk/>
            <pc:sldMk cId="2697328682" sldId="301"/>
            <ac:cxnSpMk id="20" creationId="{B5B1E321-2DDB-15BD-DF73-E8F453A9BF0A}"/>
          </ac:cxnSpMkLst>
        </pc:cxnChg>
        <pc:cxnChg chg="mod">
          <ac:chgData name="Filippo Levi" userId="565dbdd1-fc7a-49f4-9545-cf42e9adabde" providerId="ADAL" clId="{9BAC506D-9788-4DAB-8845-24CC3927B84C}" dt="2024-08-28T12:19:26.233" v="10194" actId="1076"/>
          <ac:cxnSpMkLst>
            <pc:docMk/>
            <pc:sldMk cId="2697328682" sldId="301"/>
            <ac:cxnSpMk id="22" creationId="{B0CFBA0D-B6A6-810A-E569-7F9B31431950}"/>
          </ac:cxnSpMkLst>
        </pc:cxnChg>
        <pc:cxnChg chg="del mod topLvl">
          <ac:chgData name="Filippo Levi" userId="565dbdd1-fc7a-49f4-9545-cf42e9adabde" providerId="ADAL" clId="{9BAC506D-9788-4DAB-8845-24CC3927B84C}" dt="2024-08-26T07:32:24.691" v="9681" actId="478"/>
          <ac:cxnSpMkLst>
            <pc:docMk/>
            <pc:sldMk cId="2697328682" sldId="301"/>
            <ac:cxnSpMk id="23" creationId="{C9634187-11D8-4A5B-DA74-12D60490AF7B}"/>
          </ac:cxnSpMkLst>
        </pc:cxnChg>
        <pc:cxnChg chg="del mod topLvl">
          <ac:chgData name="Filippo Levi" userId="565dbdd1-fc7a-49f4-9545-cf42e9adabde" providerId="ADAL" clId="{9BAC506D-9788-4DAB-8845-24CC3927B84C}" dt="2024-08-26T07:32:24.691" v="9681" actId="478"/>
          <ac:cxnSpMkLst>
            <pc:docMk/>
            <pc:sldMk cId="2697328682" sldId="301"/>
            <ac:cxnSpMk id="25" creationId="{3BCD58E8-69F0-7BA9-4C87-BA68993898BF}"/>
          </ac:cxnSpMkLst>
        </pc:cxnChg>
        <pc:cxnChg chg="mod">
          <ac:chgData name="Filippo Levi" userId="565dbdd1-fc7a-49f4-9545-cf42e9adabde" providerId="ADAL" clId="{9BAC506D-9788-4DAB-8845-24CC3927B84C}" dt="2024-08-26T10:01:46.839" v="9717" actId="1076"/>
          <ac:cxnSpMkLst>
            <pc:docMk/>
            <pc:sldMk cId="2697328682" sldId="301"/>
            <ac:cxnSpMk id="25" creationId="{D56ABC9E-F1BC-6D50-11F8-4493B8981AC2}"/>
          </ac:cxnSpMkLst>
        </pc:cxnChg>
        <pc:cxnChg chg="mod">
          <ac:chgData name="Filippo Levi" userId="565dbdd1-fc7a-49f4-9545-cf42e9adabde" providerId="ADAL" clId="{9BAC506D-9788-4DAB-8845-24CC3927B84C}" dt="2024-08-26T10:01:05.886" v="9712" actId="404"/>
          <ac:cxnSpMkLst>
            <pc:docMk/>
            <pc:sldMk cId="2697328682" sldId="301"/>
            <ac:cxnSpMk id="27" creationId="{242D1A6D-4341-DB7C-4240-80B8BDFDF39B}"/>
          </ac:cxnSpMkLst>
        </pc:cxnChg>
        <pc:cxnChg chg="del mod topLvl">
          <ac:chgData name="Filippo Levi" userId="565dbdd1-fc7a-49f4-9545-cf42e9adabde" providerId="ADAL" clId="{9BAC506D-9788-4DAB-8845-24CC3927B84C}" dt="2024-08-26T07:32:24.691" v="9681" actId="478"/>
          <ac:cxnSpMkLst>
            <pc:docMk/>
            <pc:sldMk cId="2697328682" sldId="301"/>
            <ac:cxnSpMk id="27" creationId="{8F056AE7-781B-DF8A-47B8-9D2AD0A2FC5D}"/>
          </ac:cxnSpMkLst>
        </pc:cxnChg>
        <pc:cxnChg chg="del mod topLvl">
          <ac:chgData name="Filippo Levi" userId="565dbdd1-fc7a-49f4-9545-cf42e9adabde" providerId="ADAL" clId="{9BAC506D-9788-4DAB-8845-24CC3927B84C}" dt="2024-08-26T07:32:24.691" v="9681" actId="478"/>
          <ac:cxnSpMkLst>
            <pc:docMk/>
            <pc:sldMk cId="2697328682" sldId="301"/>
            <ac:cxnSpMk id="28" creationId="{0B82C3BE-EAED-6483-6986-B20A4B7325DE}"/>
          </ac:cxnSpMkLst>
        </pc:cxnChg>
        <pc:cxnChg chg="mod">
          <ac:chgData name="Filippo Levi" userId="565dbdd1-fc7a-49f4-9545-cf42e9adabde" providerId="ADAL" clId="{9BAC506D-9788-4DAB-8845-24CC3927B84C}" dt="2024-08-26T10:01:05.886" v="9712" actId="404"/>
          <ac:cxnSpMkLst>
            <pc:docMk/>
            <pc:sldMk cId="2697328682" sldId="301"/>
            <ac:cxnSpMk id="29" creationId="{5C2ACDA6-4E84-925E-B689-AB45135BD07F}"/>
          </ac:cxnSpMkLst>
        </pc:cxnChg>
        <pc:cxnChg chg="del mod topLvl">
          <ac:chgData name="Filippo Levi" userId="565dbdd1-fc7a-49f4-9545-cf42e9adabde" providerId="ADAL" clId="{9BAC506D-9788-4DAB-8845-24CC3927B84C}" dt="2024-08-26T07:32:24.691" v="9681" actId="478"/>
          <ac:cxnSpMkLst>
            <pc:docMk/>
            <pc:sldMk cId="2697328682" sldId="301"/>
            <ac:cxnSpMk id="30" creationId="{C80FD49F-F78E-2EF5-0E91-85FEE607968D}"/>
          </ac:cxnSpMkLst>
        </pc:cxnChg>
        <pc:cxnChg chg="mod">
          <ac:chgData name="Filippo Levi" userId="565dbdd1-fc7a-49f4-9545-cf42e9adabde" providerId="ADAL" clId="{9BAC506D-9788-4DAB-8845-24CC3927B84C}" dt="2024-08-28T12:19:50.782" v="10201" actId="12789"/>
          <ac:cxnSpMkLst>
            <pc:docMk/>
            <pc:sldMk cId="2697328682" sldId="301"/>
            <ac:cxnSpMk id="31" creationId="{2235E6FE-2976-E9EA-56E6-D249F8AFC689}"/>
          </ac:cxnSpMkLst>
        </pc:cxnChg>
        <pc:cxnChg chg="mod">
          <ac:chgData name="Filippo Levi" userId="565dbdd1-fc7a-49f4-9545-cf42e9adabde" providerId="ADAL" clId="{9BAC506D-9788-4DAB-8845-24CC3927B84C}" dt="2024-08-26T10:00:21.998" v="9701" actId="478"/>
          <ac:cxnSpMkLst>
            <pc:docMk/>
            <pc:sldMk cId="2697328682" sldId="301"/>
            <ac:cxnSpMk id="37" creationId="{2F8A23DE-B4CE-C360-23AC-E0BA78A8AE1C}"/>
          </ac:cxnSpMkLst>
        </pc:cxnChg>
        <pc:cxnChg chg="add mod">
          <ac:chgData name="Filippo Levi" userId="565dbdd1-fc7a-49f4-9545-cf42e9adabde" providerId="ADAL" clId="{9BAC506D-9788-4DAB-8845-24CC3927B84C}" dt="2024-08-06T06:44:47.722" v="1145" actId="1035"/>
          <ac:cxnSpMkLst>
            <pc:docMk/>
            <pc:sldMk cId="2697328682" sldId="301"/>
            <ac:cxnSpMk id="40" creationId="{8B1C0A6D-2797-7A63-99A5-3B3DEDD54D51}"/>
          </ac:cxnSpMkLst>
        </pc:cxnChg>
        <pc:cxnChg chg="mod">
          <ac:chgData name="Filippo Levi" userId="565dbdd1-fc7a-49f4-9545-cf42e9adabde" providerId="ADAL" clId="{9BAC506D-9788-4DAB-8845-24CC3927B84C}" dt="2024-08-26T10:00:21.998" v="9701" actId="478"/>
          <ac:cxnSpMkLst>
            <pc:docMk/>
            <pc:sldMk cId="2697328682" sldId="301"/>
            <ac:cxnSpMk id="41" creationId="{FF741640-CFBA-8679-7AEC-F8113BF32BCC}"/>
          </ac:cxnSpMkLst>
        </pc:cxnChg>
        <pc:cxnChg chg="mod">
          <ac:chgData name="Filippo Levi" userId="565dbdd1-fc7a-49f4-9545-cf42e9adabde" providerId="ADAL" clId="{9BAC506D-9788-4DAB-8845-24CC3927B84C}" dt="2024-08-26T10:00:21.998" v="9701" actId="478"/>
          <ac:cxnSpMkLst>
            <pc:docMk/>
            <pc:sldMk cId="2697328682" sldId="301"/>
            <ac:cxnSpMk id="44" creationId="{DC09895B-E4CC-9359-5CD2-AF9967E96D2B}"/>
          </ac:cxnSpMkLst>
        </pc:cxnChg>
        <pc:cxnChg chg="mod">
          <ac:chgData name="Filippo Levi" userId="565dbdd1-fc7a-49f4-9545-cf42e9adabde" providerId="ADAL" clId="{9BAC506D-9788-4DAB-8845-24CC3927B84C}" dt="2024-08-26T10:00:21.998" v="9701" actId="478"/>
          <ac:cxnSpMkLst>
            <pc:docMk/>
            <pc:sldMk cId="2697328682" sldId="301"/>
            <ac:cxnSpMk id="46" creationId="{AAA8BB82-3076-2213-506E-41028449E0E9}"/>
          </ac:cxnSpMkLst>
        </pc:cxnChg>
        <pc:cxnChg chg="mod">
          <ac:chgData name="Filippo Levi" userId="565dbdd1-fc7a-49f4-9545-cf42e9adabde" providerId="ADAL" clId="{9BAC506D-9788-4DAB-8845-24CC3927B84C}" dt="2024-08-26T10:00:21.998" v="9701" actId="478"/>
          <ac:cxnSpMkLst>
            <pc:docMk/>
            <pc:sldMk cId="2697328682" sldId="301"/>
            <ac:cxnSpMk id="47" creationId="{B895A4CC-0B3A-58B5-C18C-2817F39D2421}"/>
          </ac:cxnSpMkLst>
        </pc:cxnChg>
        <pc:cxnChg chg="mod">
          <ac:chgData name="Filippo Levi" userId="565dbdd1-fc7a-49f4-9545-cf42e9adabde" providerId="ADAL" clId="{9BAC506D-9788-4DAB-8845-24CC3927B84C}" dt="2024-08-26T07:33:44.458" v="9700" actId="404"/>
          <ac:cxnSpMkLst>
            <pc:docMk/>
            <pc:sldMk cId="2697328682" sldId="301"/>
            <ac:cxnSpMk id="49" creationId="{A812328B-552F-6D77-52A3-350AA6EE2996}"/>
          </ac:cxnSpMkLst>
        </pc:cxnChg>
        <pc:cxnChg chg="mod">
          <ac:chgData name="Filippo Levi" userId="565dbdd1-fc7a-49f4-9545-cf42e9adabde" providerId="ADAL" clId="{9BAC506D-9788-4DAB-8845-24CC3927B84C}" dt="2024-08-26T10:00:21.998" v="9701" actId="478"/>
          <ac:cxnSpMkLst>
            <pc:docMk/>
            <pc:sldMk cId="2697328682" sldId="301"/>
            <ac:cxnSpMk id="51" creationId="{807D5036-0132-3EBA-320F-88AB802AC023}"/>
          </ac:cxnSpMkLst>
        </pc:cxnChg>
        <pc:cxnChg chg="mod">
          <ac:chgData name="Filippo Levi" userId="565dbdd1-fc7a-49f4-9545-cf42e9adabde" providerId="ADAL" clId="{9BAC506D-9788-4DAB-8845-24CC3927B84C}" dt="2024-08-26T10:00:21.998" v="9701" actId="478"/>
          <ac:cxnSpMkLst>
            <pc:docMk/>
            <pc:sldMk cId="2697328682" sldId="301"/>
            <ac:cxnSpMk id="54" creationId="{707C2D94-650F-FD62-EC8A-FD6F0F1121D2}"/>
          </ac:cxnSpMkLst>
        </pc:cxnChg>
        <pc:cxnChg chg="mod">
          <ac:chgData name="Filippo Levi" userId="565dbdd1-fc7a-49f4-9545-cf42e9adabde" providerId="ADAL" clId="{9BAC506D-9788-4DAB-8845-24CC3927B84C}" dt="2024-08-26T10:00:21.998" v="9701" actId="478"/>
          <ac:cxnSpMkLst>
            <pc:docMk/>
            <pc:sldMk cId="2697328682" sldId="301"/>
            <ac:cxnSpMk id="55" creationId="{9786B58D-E53C-A0BD-5D45-E211DCF52258}"/>
          </ac:cxnSpMkLst>
        </pc:cxnChg>
        <pc:cxnChg chg="mod">
          <ac:chgData name="Filippo Levi" userId="565dbdd1-fc7a-49f4-9545-cf42e9adabde" providerId="ADAL" clId="{9BAC506D-9788-4DAB-8845-24CC3927B84C}" dt="2024-08-26T07:33:44.458" v="9700" actId="404"/>
          <ac:cxnSpMkLst>
            <pc:docMk/>
            <pc:sldMk cId="2697328682" sldId="301"/>
            <ac:cxnSpMk id="57" creationId="{41AF92FB-3174-68DC-D725-B3F53FBC6C6C}"/>
          </ac:cxnSpMkLst>
        </pc:cxnChg>
        <pc:cxnChg chg="mod">
          <ac:chgData name="Filippo Levi" userId="565dbdd1-fc7a-49f4-9545-cf42e9adabde" providerId="ADAL" clId="{9BAC506D-9788-4DAB-8845-24CC3927B84C}" dt="2024-08-26T07:33:44.458" v="9700" actId="404"/>
          <ac:cxnSpMkLst>
            <pc:docMk/>
            <pc:sldMk cId="2697328682" sldId="301"/>
            <ac:cxnSpMk id="59" creationId="{1A251800-DA5F-558D-089B-430B1A21CDDE}"/>
          </ac:cxnSpMkLst>
        </pc:cxnChg>
      </pc:sldChg>
      <pc:sldChg chg="del">
        <pc:chgData name="Filippo Levi" userId="565dbdd1-fc7a-49f4-9545-cf42e9adabde" providerId="ADAL" clId="{9BAC506D-9788-4DAB-8845-24CC3927B84C}" dt="2024-08-06T14:29:56.335" v="4463" actId="47"/>
        <pc:sldMkLst>
          <pc:docMk/>
          <pc:sldMk cId="1947443497" sldId="315"/>
        </pc:sldMkLst>
      </pc:sldChg>
      <pc:sldChg chg="del">
        <pc:chgData name="Filippo Levi" userId="565dbdd1-fc7a-49f4-9545-cf42e9adabde" providerId="ADAL" clId="{9BAC506D-9788-4DAB-8845-24CC3927B84C}" dt="2024-08-06T14:29:56.335" v="4463" actId="47"/>
        <pc:sldMkLst>
          <pc:docMk/>
          <pc:sldMk cId="3342611178" sldId="316"/>
        </pc:sldMkLst>
      </pc:sldChg>
      <pc:sldChg chg="del">
        <pc:chgData name="Filippo Levi" userId="565dbdd1-fc7a-49f4-9545-cf42e9adabde" providerId="ADAL" clId="{9BAC506D-9788-4DAB-8845-24CC3927B84C}" dt="2024-08-06T14:29:56.335" v="4463" actId="47"/>
        <pc:sldMkLst>
          <pc:docMk/>
          <pc:sldMk cId="1967136804" sldId="317"/>
        </pc:sldMkLst>
      </pc:sldChg>
      <pc:sldChg chg="del">
        <pc:chgData name="Filippo Levi" userId="565dbdd1-fc7a-49f4-9545-cf42e9adabde" providerId="ADAL" clId="{9BAC506D-9788-4DAB-8845-24CC3927B84C}" dt="2024-08-07T11:14:53.401" v="6113" actId="47"/>
        <pc:sldMkLst>
          <pc:docMk/>
          <pc:sldMk cId="315827931" sldId="321"/>
        </pc:sldMkLst>
      </pc:sldChg>
      <pc:sldChg chg="del">
        <pc:chgData name="Filippo Levi" userId="565dbdd1-fc7a-49f4-9545-cf42e9adabde" providerId="ADAL" clId="{9BAC506D-9788-4DAB-8845-24CC3927B84C}" dt="2024-08-07T11:14:53.401" v="6113" actId="47"/>
        <pc:sldMkLst>
          <pc:docMk/>
          <pc:sldMk cId="2207883101" sldId="337"/>
        </pc:sldMkLst>
      </pc:sldChg>
      <pc:sldChg chg="del">
        <pc:chgData name="Filippo Levi" userId="565dbdd1-fc7a-49f4-9545-cf42e9adabde" providerId="ADAL" clId="{9BAC506D-9788-4DAB-8845-24CC3927B84C}" dt="2024-08-07T11:14:53.401" v="6113" actId="47"/>
        <pc:sldMkLst>
          <pc:docMk/>
          <pc:sldMk cId="3548254983" sldId="338"/>
        </pc:sldMkLst>
      </pc:sldChg>
      <pc:sldChg chg="del">
        <pc:chgData name="Filippo Levi" userId="565dbdd1-fc7a-49f4-9545-cf42e9adabde" providerId="ADAL" clId="{9BAC506D-9788-4DAB-8845-24CC3927B84C}" dt="2024-08-06T14:29:56.335" v="4463" actId="47"/>
        <pc:sldMkLst>
          <pc:docMk/>
          <pc:sldMk cId="1736694789" sldId="339"/>
        </pc:sldMkLst>
      </pc:sldChg>
      <pc:sldChg chg="del">
        <pc:chgData name="Filippo Levi" userId="565dbdd1-fc7a-49f4-9545-cf42e9adabde" providerId="ADAL" clId="{9BAC506D-9788-4DAB-8845-24CC3927B84C}" dt="2024-08-07T11:15:08.661" v="6115" actId="47"/>
        <pc:sldMkLst>
          <pc:docMk/>
          <pc:sldMk cId="3382174157" sldId="340"/>
        </pc:sldMkLst>
      </pc:sldChg>
      <pc:sldChg chg="addSp delSp modSp add mod modTransition addAnim delAnim modAnim">
        <pc:chgData name="Filippo Levi" userId="565dbdd1-fc7a-49f4-9545-cf42e9adabde" providerId="ADAL" clId="{9BAC506D-9788-4DAB-8845-24CC3927B84C}" dt="2024-08-07T14:25:42.012" v="8222"/>
        <pc:sldMkLst>
          <pc:docMk/>
          <pc:sldMk cId="4223975557" sldId="352"/>
        </pc:sldMkLst>
        <pc:spChg chg="mod">
          <ac:chgData name="Filippo Levi" userId="565dbdd1-fc7a-49f4-9545-cf42e9adabde" providerId="ADAL" clId="{9BAC506D-9788-4DAB-8845-24CC3927B84C}" dt="2024-08-05T08:18:40.872" v="225" actId="1076"/>
          <ac:spMkLst>
            <pc:docMk/>
            <pc:sldMk cId="4223975557" sldId="352"/>
            <ac:spMk id="3" creationId="{D6E8A1F7-BCFD-EFA2-4EBA-C5791FF6320F}"/>
          </ac:spMkLst>
        </pc:spChg>
        <pc:spChg chg="mod">
          <ac:chgData name="Filippo Levi" userId="565dbdd1-fc7a-49f4-9545-cf42e9adabde" providerId="ADAL" clId="{9BAC506D-9788-4DAB-8845-24CC3927B84C}" dt="2024-08-05T08:32:48.011" v="395" actId="20577"/>
          <ac:spMkLst>
            <pc:docMk/>
            <pc:sldMk cId="4223975557" sldId="352"/>
            <ac:spMk id="6" creationId="{D6D25A44-02AE-20B0-7143-69334D1F6A23}"/>
          </ac:spMkLst>
        </pc:spChg>
        <pc:spChg chg="del mod">
          <ac:chgData name="Filippo Levi" userId="565dbdd1-fc7a-49f4-9545-cf42e9adabde" providerId="ADAL" clId="{9BAC506D-9788-4DAB-8845-24CC3927B84C}" dt="2024-08-05T08:17:29.833" v="157" actId="478"/>
          <ac:spMkLst>
            <pc:docMk/>
            <pc:sldMk cId="4223975557" sldId="352"/>
            <ac:spMk id="7" creationId="{F70EE98F-0AF0-8B21-14D6-39D200371C72}"/>
          </ac:spMkLst>
        </pc:spChg>
        <pc:spChg chg="mod ord">
          <ac:chgData name="Filippo Levi" userId="565dbdd1-fc7a-49f4-9545-cf42e9adabde" providerId="ADAL" clId="{9BAC506D-9788-4DAB-8845-24CC3927B84C}" dt="2024-08-05T12:57:42.044" v="462" actId="166"/>
          <ac:spMkLst>
            <pc:docMk/>
            <pc:sldMk cId="4223975557" sldId="352"/>
            <ac:spMk id="16" creationId="{292650A7-11B3-6644-001A-3055987FE394}"/>
          </ac:spMkLst>
        </pc:spChg>
        <pc:spChg chg="mod">
          <ac:chgData name="Filippo Levi" userId="565dbdd1-fc7a-49f4-9545-cf42e9adabde" providerId="ADAL" clId="{9BAC506D-9788-4DAB-8845-24CC3927B84C}" dt="2024-08-06T09:53:23.096" v="2658" actId="20577"/>
          <ac:spMkLst>
            <pc:docMk/>
            <pc:sldMk cId="4223975557" sldId="352"/>
            <ac:spMk id="17" creationId="{8EEA7A53-E5FC-6C18-6D89-C6D6330E1819}"/>
          </ac:spMkLst>
        </pc:spChg>
        <pc:spChg chg="mod ord">
          <ac:chgData name="Filippo Levi" userId="565dbdd1-fc7a-49f4-9545-cf42e9adabde" providerId="ADAL" clId="{9BAC506D-9788-4DAB-8845-24CC3927B84C}" dt="2024-08-06T08:06:42.807" v="1723" actId="20577"/>
          <ac:spMkLst>
            <pc:docMk/>
            <pc:sldMk cId="4223975557" sldId="352"/>
            <ac:spMk id="19" creationId="{7C6C6A83-C995-E9BC-6085-A250B9A641C0}"/>
          </ac:spMkLst>
        </pc:spChg>
        <pc:picChg chg="add mod modCrop">
          <ac:chgData name="Filippo Levi" userId="565dbdd1-fc7a-49f4-9545-cf42e9adabde" providerId="ADAL" clId="{9BAC506D-9788-4DAB-8845-24CC3927B84C}" dt="2024-08-05T08:05:27.120" v="140" actId="732"/>
          <ac:picMkLst>
            <pc:docMk/>
            <pc:sldMk cId="4223975557" sldId="352"/>
            <ac:picMk id="2" creationId="{5E30CF9C-2519-1181-B091-62A7279D52FE}"/>
          </ac:picMkLst>
        </pc:picChg>
        <pc:picChg chg="del mod">
          <ac:chgData name="Filippo Levi" userId="565dbdd1-fc7a-49f4-9545-cf42e9adabde" providerId="ADAL" clId="{9BAC506D-9788-4DAB-8845-24CC3927B84C}" dt="2024-08-05T08:41:13.592" v="410" actId="478"/>
          <ac:picMkLst>
            <pc:docMk/>
            <pc:sldMk cId="4223975557" sldId="352"/>
            <ac:picMk id="9" creationId="{E20840C9-71B0-E3FA-0ABD-586AFBA40798}"/>
          </ac:picMkLst>
        </pc:picChg>
        <pc:picChg chg="mod modCrop">
          <ac:chgData name="Filippo Levi" userId="565dbdd1-fc7a-49f4-9545-cf42e9adabde" providerId="ADAL" clId="{9BAC506D-9788-4DAB-8845-24CC3927B84C}" dt="2024-08-05T08:05:09.199" v="138" actId="732"/>
          <ac:picMkLst>
            <pc:docMk/>
            <pc:sldMk cId="4223975557" sldId="352"/>
            <ac:picMk id="14" creationId="{B36A54B6-6425-A3DD-B6F4-CB078DC77841}"/>
          </ac:picMkLst>
        </pc:picChg>
        <pc:picChg chg="add del mod">
          <ac:chgData name="Filippo Levi" userId="565dbdd1-fc7a-49f4-9545-cf42e9adabde" providerId="ADAL" clId="{9BAC506D-9788-4DAB-8845-24CC3927B84C}" dt="2024-08-05T08:42:29.720" v="430" actId="478"/>
          <ac:picMkLst>
            <pc:docMk/>
            <pc:sldMk cId="4223975557" sldId="352"/>
            <ac:picMk id="26" creationId="{3047FF81-02D4-1526-09F0-929A965FFBF6}"/>
          </ac:picMkLst>
        </pc:picChg>
        <pc:picChg chg="add del mod">
          <ac:chgData name="Filippo Levi" userId="565dbdd1-fc7a-49f4-9545-cf42e9adabde" providerId="ADAL" clId="{9BAC506D-9788-4DAB-8845-24CC3927B84C}" dt="2024-08-05T08:41:07.608" v="409" actId="478"/>
          <ac:picMkLst>
            <pc:docMk/>
            <pc:sldMk cId="4223975557" sldId="352"/>
            <ac:picMk id="28" creationId="{2620B4CE-0E2D-D2AD-A7FF-249615904C57}"/>
          </ac:picMkLst>
        </pc:picChg>
        <pc:picChg chg="add mod">
          <ac:chgData name="Filippo Levi" userId="565dbdd1-fc7a-49f4-9545-cf42e9adabde" providerId="ADAL" clId="{9BAC506D-9788-4DAB-8845-24CC3927B84C}" dt="2024-08-05T08:43:54.537" v="460" actId="12789"/>
          <ac:picMkLst>
            <pc:docMk/>
            <pc:sldMk cId="4223975557" sldId="352"/>
            <ac:picMk id="36" creationId="{4C9C59DD-491B-DB51-648E-4C0FC3BB7080}"/>
          </ac:picMkLst>
        </pc:picChg>
        <pc:picChg chg="add mod">
          <ac:chgData name="Filippo Levi" userId="565dbdd1-fc7a-49f4-9545-cf42e9adabde" providerId="ADAL" clId="{9BAC506D-9788-4DAB-8845-24CC3927B84C}" dt="2024-08-05T12:58:07.613" v="471" actId="29295"/>
          <ac:picMkLst>
            <pc:docMk/>
            <pc:sldMk cId="4223975557" sldId="352"/>
            <ac:picMk id="38" creationId="{66B3E876-93F6-8977-79B4-2FD62E3C3487}"/>
          </ac:picMkLst>
        </pc:picChg>
        <pc:cxnChg chg="add del mod ord">
          <ac:chgData name="Filippo Levi" userId="565dbdd1-fc7a-49f4-9545-cf42e9adabde" providerId="ADAL" clId="{9BAC506D-9788-4DAB-8845-24CC3927B84C}" dt="2024-08-05T08:20:37.814" v="245" actId="478"/>
          <ac:cxnSpMkLst>
            <pc:docMk/>
            <pc:sldMk cId="4223975557" sldId="352"/>
            <ac:cxnSpMk id="11" creationId="{2838441E-B5A1-26E4-5F95-78F5EE469B15}"/>
          </ac:cxnSpMkLst>
        </pc:cxnChg>
        <pc:cxnChg chg="add del mod">
          <ac:chgData name="Filippo Levi" userId="565dbdd1-fc7a-49f4-9545-cf42e9adabde" providerId="ADAL" clId="{9BAC506D-9788-4DAB-8845-24CC3927B84C}" dt="2024-08-05T08:06:34.091" v="145" actId="478"/>
          <ac:cxnSpMkLst>
            <pc:docMk/>
            <pc:sldMk cId="4223975557" sldId="352"/>
            <ac:cxnSpMk id="12" creationId="{88AEED9C-6143-E390-E715-8A89BA0858EE}"/>
          </ac:cxnSpMkLst>
        </pc:cxnChg>
        <pc:cxnChg chg="add mod">
          <ac:chgData name="Filippo Levi" userId="565dbdd1-fc7a-49f4-9545-cf42e9adabde" providerId="ADAL" clId="{9BAC506D-9788-4DAB-8845-24CC3927B84C}" dt="2024-08-05T08:33:03.658" v="397" actId="14100"/>
          <ac:cxnSpMkLst>
            <pc:docMk/>
            <pc:sldMk cId="4223975557" sldId="352"/>
            <ac:cxnSpMk id="23" creationId="{4E9C2A95-D542-364F-83D4-90DD9BF802AF}"/>
          </ac:cxnSpMkLst>
        </pc:cxnChg>
      </pc:sldChg>
      <pc:sldChg chg="delSp add del mod">
        <pc:chgData name="Filippo Levi" userId="565dbdd1-fc7a-49f4-9545-cf42e9adabde" providerId="ADAL" clId="{9BAC506D-9788-4DAB-8845-24CC3927B84C}" dt="2024-08-05T13:02:50.571" v="492" actId="47"/>
        <pc:sldMkLst>
          <pc:docMk/>
          <pc:sldMk cId="2936427758" sldId="353"/>
        </pc:sldMkLst>
        <pc:spChg chg="del">
          <ac:chgData name="Filippo Levi" userId="565dbdd1-fc7a-49f4-9545-cf42e9adabde" providerId="ADAL" clId="{9BAC506D-9788-4DAB-8845-24CC3927B84C}" dt="2024-08-05T13:00:54.532" v="478" actId="478"/>
          <ac:spMkLst>
            <pc:docMk/>
            <pc:sldMk cId="2936427758" sldId="353"/>
            <ac:spMk id="37" creationId="{A4188795-EFB8-082D-6643-77E60911DFD8}"/>
          </ac:spMkLst>
        </pc:spChg>
      </pc:sldChg>
      <pc:sldChg chg="addSp delSp modSp new mod modTransition">
        <pc:chgData name="Filippo Levi" userId="565dbdd1-fc7a-49f4-9545-cf42e9adabde" providerId="ADAL" clId="{9BAC506D-9788-4DAB-8845-24CC3927B84C}" dt="2024-08-27T13:16:44.192" v="9843"/>
        <pc:sldMkLst>
          <pc:docMk/>
          <pc:sldMk cId="1312893238" sldId="354"/>
        </pc:sldMkLst>
        <pc:spChg chg="del mod">
          <ac:chgData name="Filippo Levi" userId="565dbdd1-fc7a-49f4-9545-cf42e9adabde" providerId="ADAL" clId="{9BAC506D-9788-4DAB-8845-24CC3927B84C}" dt="2024-08-06T14:40:33.826" v="4543" actId="478"/>
          <ac:spMkLst>
            <pc:docMk/>
            <pc:sldMk cId="1312893238" sldId="354"/>
            <ac:spMk id="2" creationId="{3435435D-C428-B2F6-771C-D0BB4442080C}"/>
          </ac:spMkLst>
        </pc:spChg>
        <pc:spChg chg="del">
          <ac:chgData name="Filippo Levi" userId="565dbdd1-fc7a-49f4-9545-cf42e9adabde" providerId="ADAL" clId="{9BAC506D-9788-4DAB-8845-24CC3927B84C}" dt="2024-08-06T14:30:20.474" v="4464" actId="478"/>
          <ac:spMkLst>
            <pc:docMk/>
            <pc:sldMk cId="1312893238" sldId="354"/>
            <ac:spMk id="3" creationId="{E1652FCC-4CCF-1BA7-8D6A-D7AC38EC45B9}"/>
          </ac:spMkLst>
        </pc:spChg>
        <pc:spChg chg="mod">
          <ac:chgData name="Filippo Levi" userId="565dbdd1-fc7a-49f4-9545-cf42e9adabde" providerId="ADAL" clId="{9BAC506D-9788-4DAB-8845-24CC3927B84C}" dt="2024-08-06T14:30:41.465" v="4500" actId="20577"/>
          <ac:spMkLst>
            <pc:docMk/>
            <pc:sldMk cId="1312893238" sldId="354"/>
            <ac:spMk id="5" creationId="{5CDBE0AC-47F5-F4F3-047E-2453FC348930}"/>
          </ac:spMkLst>
        </pc:spChg>
        <pc:spChg chg="add del mod">
          <ac:chgData name="Filippo Levi" userId="565dbdd1-fc7a-49f4-9545-cf42e9adabde" providerId="ADAL" clId="{9BAC506D-9788-4DAB-8845-24CC3927B84C}" dt="2024-08-06T10:54:23.479" v="3182" actId="478"/>
          <ac:spMkLst>
            <pc:docMk/>
            <pc:sldMk cId="1312893238" sldId="354"/>
            <ac:spMk id="6" creationId="{8D454957-4E62-D936-4B65-B63CC0FA5DDC}"/>
          </ac:spMkLst>
        </pc:spChg>
        <pc:spChg chg="add del mod">
          <ac:chgData name="Filippo Levi" userId="565dbdd1-fc7a-49f4-9545-cf42e9adabde" providerId="ADAL" clId="{9BAC506D-9788-4DAB-8845-24CC3927B84C}" dt="2024-08-06T10:54:23.479" v="3182" actId="478"/>
          <ac:spMkLst>
            <pc:docMk/>
            <pc:sldMk cId="1312893238" sldId="354"/>
            <ac:spMk id="7" creationId="{10D7460A-BB68-70A7-80A6-86B9189B9686}"/>
          </ac:spMkLst>
        </pc:spChg>
        <pc:spChg chg="add del mod">
          <ac:chgData name="Filippo Levi" userId="565dbdd1-fc7a-49f4-9545-cf42e9adabde" providerId="ADAL" clId="{9BAC506D-9788-4DAB-8845-24CC3927B84C}" dt="2024-08-06T14:40:36.848" v="4545" actId="478"/>
          <ac:spMkLst>
            <pc:docMk/>
            <pc:sldMk cId="1312893238" sldId="354"/>
            <ac:spMk id="12" creationId="{1256A8DF-FEF7-9710-CFBE-B835C4151196}"/>
          </ac:spMkLst>
        </pc:spChg>
        <pc:spChg chg="add mod">
          <ac:chgData name="Filippo Levi" userId="565dbdd1-fc7a-49f4-9545-cf42e9adabde" providerId="ADAL" clId="{9BAC506D-9788-4DAB-8845-24CC3927B84C}" dt="2024-08-22T10:01:26.924" v="9664" actId="14100"/>
          <ac:spMkLst>
            <pc:docMk/>
            <pc:sldMk cId="1312893238" sldId="354"/>
            <ac:spMk id="13" creationId="{90920FCD-BBCE-260F-F74B-7232377C3054}"/>
          </ac:spMkLst>
        </pc:spChg>
        <pc:spChg chg="add mod">
          <ac:chgData name="Filippo Levi" userId="565dbdd1-fc7a-49f4-9545-cf42e9adabde" providerId="ADAL" clId="{9BAC506D-9788-4DAB-8845-24CC3927B84C}" dt="2024-08-08T13:56:48.382" v="8403" actId="1037"/>
          <ac:spMkLst>
            <pc:docMk/>
            <pc:sldMk cId="1312893238" sldId="354"/>
            <ac:spMk id="14" creationId="{EC441413-D5DD-FA54-A7D3-E97CA6C15544}"/>
          </ac:spMkLst>
        </pc:spChg>
        <pc:spChg chg="add del mod">
          <ac:chgData name="Filippo Levi" userId="565dbdd1-fc7a-49f4-9545-cf42e9adabde" providerId="ADAL" clId="{9BAC506D-9788-4DAB-8845-24CC3927B84C}" dt="2024-08-06T15:04:17.298" v="4774" actId="478"/>
          <ac:spMkLst>
            <pc:docMk/>
            <pc:sldMk cId="1312893238" sldId="354"/>
            <ac:spMk id="16" creationId="{D703C81A-45A9-780A-F6C4-7FBE30EB466B}"/>
          </ac:spMkLst>
        </pc:spChg>
        <pc:spChg chg="add mod">
          <ac:chgData name="Filippo Levi" userId="565dbdd1-fc7a-49f4-9545-cf42e9adabde" providerId="ADAL" clId="{9BAC506D-9788-4DAB-8845-24CC3927B84C}" dt="2024-08-22T10:01:23.119" v="9663" actId="20577"/>
          <ac:spMkLst>
            <pc:docMk/>
            <pc:sldMk cId="1312893238" sldId="354"/>
            <ac:spMk id="17" creationId="{31C3061D-A14C-B96C-34F2-6BF12379180D}"/>
          </ac:spMkLst>
        </pc:spChg>
        <pc:spChg chg="add mod">
          <ac:chgData name="Filippo Levi" userId="565dbdd1-fc7a-49f4-9545-cf42e9adabde" providerId="ADAL" clId="{9BAC506D-9788-4DAB-8845-24CC3927B84C}" dt="2024-08-08T13:56:48.382" v="8403" actId="1037"/>
          <ac:spMkLst>
            <pc:docMk/>
            <pc:sldMk cId="1312893238" sldId="354"/>
            <ac:spMk id="20" creationId="{B076F54D-E7BD-96E4-E5BB-331865C9B307}"/>
          </ac:spMkLst>
        </pc:spChg>
        <pc:spChg chg="add mod">
          <ac:chgData name="Filippo Levi" userId="565dbdd1-fc7a-49f4-9545-cf42e9adabde" providerId="ADAL" clId="{9BAC506D-9788-4DAB-8845-24CC3927B84C}" dt="2024-08-07T13:29:30.891" v="6951" actId="113"/>
          <ac:spMkLst>
            <pc:docMk/>
            <pc:sldMk cId="1312893238" sldId="354"/>
            <ac:spMk id="32" creationId="{B512E22B-3704-CD0E-C481-A21BDEEFC498}"/>
          </ac:spMkLst>
        </pc:spChg>
        <pc:grpChg chg="add mod">
          <ac:chgData name="Filippo Levi" userId="565dbdd1-fc7a-49f4-9545-cf42e9adabde" providerId="ADAL" clId="{9BAC506D-9788-4DAB-8845-24CC3927B84C}" dt="2024-08-22T10:01:23.119" v="9663" actId="20577"/>
          <ac:grpSpMkLst>
            <pc:docMk/>
            <pc:sldMk cId="1312893238" sldId="354"/>
            <ac:grpSpMk id="23" creationId="{0276907D-B451-0C8B-E8D4-510E74A514E4}"/>
          </ac:grpSpMkLst>
        </pc:grpChg>
        <pc:grpChg chg="add mod">
          <ac:chgData name="Filippo Levi" userId="565dbdd1-fc7a-49f4-9545-cf42e9adabde" providerId="ADAL" clId="{9BAC506D-9788-4DAB-8845-24CC3927B84C}" dt="2024-08-22T10:01:23.119" v="9663" actId="20577"/>
          <ac:grpSpMkLst>
            <pc:docMk/>
            <pc:sldMk cId="1312893238" sldId="354"/>
            <ac:grpSpMk id="24" creationId="{982793CC-32DB-D729-80EC-D54605BCB27B}"/>
          </ac:grpSpMkLst>
        </pc:grpChg>
        <pc:graphicFrameChg chg="add mod">
          <ac:chgData name="Filippo Levi" userId="565dbdd1-fc7a-49f4-9545-cf42e9adabde" providerId="ADAL" clId="{9BAC506D-9788-4DAB-8845-24CC3927B84C}" dt="2024-08-06T15:33:04.851" v="4909"/>
          <ac:graphicFrameMkLst>
            <pc:docMk/>
            <pc:sldMk cId="1312893238" sldId="354"/>
            <ac:graphicFrameMk id="18" creationId="{8A9CC9F5-F206-D575-A99D-30ED3B362FD3}"/>
          </ac:graphicFrameMkLst>
        </pc:graphicFrameChg>
        <pc:graphicFrameChg chg="add mod">
          <ac:chgData name="Filippo Levi" userId="565dbdd1-fc7a-49f4-9545-cf42e9adabde" providerId="ADAL" clId="{9BAC506D-9788-4DAB-8845-24CC3927B84C}" dt="2024-08-08T13:56:48.382" v="8403" actId="1037"/>
          <ac:graphicFrameMkLst>
            <pc:docMk/>
            <pc:sldMk cId="1312893238" sldId="354"/>
            <ac:graphicFrameMk id="19" creationId="{8A9CC9F5-F206-D575-A99D-30ED3B362FD3}"/>
          </ac:graphicFrameMkLst>
        </pc:graphicFrameChg>
        <pc:picChg chg="add mod modCrop">
          <ac:chgData name="Filippo Levi" userId="565dbdd1-fc7a-49f4-9545-cf42e9adabde" providerId="ADAL" clId="{9BAC506D-9788-4DAB-8845-24CC3927B84C}" dt="2024-08-22T10:01:23.119" v="9663" actId="20577"/>
          <ac:picMkLst>
            <pc:docMk/>
            <pc:sldMk cId="1312893238" sldId="354"/>
            <ac:picMk id="8" creationId="{D54D0429-FA20-FB7E-9F0F-F9577C710846}"/>
          </ac:picMkLst>
        </pc:picChg>
        <pc:picChg chg="add mod modCrop">
          <ac:chgData name="Filippo Levi" userId="565dbdd1-fc7a-49f4-9545-cf42e9adabde" providerId="ADAL" clId="{9BAC506D-9788-4DAB-8845-24CC3927B84C}" dt="2024-08-22T10:01:23.119" v="9663" actId="20577"/>
          <ac:picMkLst>
            <pc:docMk/>
            <pc:sldMk cId="1312893238" sldId="354"/>
            <ac:picMk id="9" creationId="{FD1DA2C6-1638-82DC-1C69-93EA494F1FAF}"/>
          </ac:picMkLst>
        </pc:picChg>
        <pc:picChg chg="add del mod modCrop">
          <ac:chgData name="Filippo Levi" userId="565dbdd1-fc7a-49f4-9545-cf42e9adabde" providerId="ADAL" clId="{9BAC506D-9788-4DAB-8845-24CC3927B84C}" dt="2024-08-06T14:40:15.309" v="4542" actId="478"/>
          <ac:picMkLst>
            <pc:docMk/>
            <pc:sldMk cId="1312893238" sldId="354"/>
            <ac:picMk id="10" creationId="{BDAC3DAF-4606-9678-E078-AD23F4E16CFC}"/>
          </ac:picMkLst>
        </pc:picChg>
        <pc:cxnChg chg="add mod">
          <ac:chgData name="Filippo Levi" userId="565dbdd1-fc7a-49f4-9545-cf42e9adabde" providerId="ADAL" clId="{9BAC506D-9788-4DAB-8845-24CC3927B84C}" dt="2024-08-08T13:56:55.217" v="8413" actId="1038"/>
          <ac:cxnSpMkLst>
            <pc:docMk/>
            <pc:sldMk cId="1312893238" sldId="354"/>
            <ac:cxnSpMk id="22" creationId="{067B6809-1780-589A-DEAB-4F6CB7DC57D4}"/>
          </ac:cxnSpMkLst>
        </pc:cxnChg>
        <pc:cxnChg chg="add del mod">
          <ac:chgData name="Filippo Levi" userId="565dbdd1-fc7a-49f4-9545-cf42e9adabde" providerId="ADAL" clId="{9BAC506D-9788-4DAB-8845-24CC3927B84C}" dt="2024-08-06T15:39:00.838" v="5040" actId="478"/>
          <ac:cxnSpMkLst>
            <pc:docMk/>
            <pc:sldMk cId="1312893238" sldId="354"/>
            <ac:cxnSpMk id="25" creationId="{8F1182D6-B544-BE4C-9216-8E44CF7C0228}"/>
          </ac:cxnSpMkLst>
        </pc:cxnChg>
        <pc:cxnChg chg="add del mod">
          <ac:chgData name="Filippo Levi" userId="565dbdd1-fc7a-49f4-9545-cf42e9adabde" providerId="ADAL" clId="{9BAC506D-9788-4DAB-8845-24CC3927B84C}" dt="2024-08-06T15:39:03.622" v="5042" actId="478"/>
          <ac:cxnSpMkLst>
            <pc:docMk/>
            <pc:sldMk cId="1312893238" sldId="354"/>
            <ac:cxnSpMk id="28" creationId="{7B7F0A57-1645-6398-A9E9-9F9396A08F6E}"/>
          </ac:cxnSpMkLst>
        </pc:cxnChg>
      </pc:sldChg>
      <pc:sldChg chg="addSp delSp modSp add mod modTransition delAnim">
        <pc:chgData name="Filippo Levi" userId="565dbdd1-fc7a-49f4-9545-cf42e9adabde" providerId="ADAL" clId="{9BAC506D-9788-4DAB-8845-24CC3927B84C}" dt="2024-08-07T14:25:42.012" v="8222"/>
        <pc:sldMkLst>
          <pc:docMk/>
          <pc:sldMk cId="973764565" sldId="355"/>
        </pc:sldMkLst>
        <pc:spChg chg="del">
          <ac:chgData name="Filippo Levi" userId="565dbdd1-fc7a-49f4-9545-cf42e9adabde" providerId="ADAL" clId="{9BAC506D-9788-4DAB-8845-24CC3927B84C}" dt="2024-08-05T14:02:47.968" v="901" actId="478"/>
          <ac:spMkLst>
            <pc:docMk/>
            <pc:sldMk cId="973764565" sldId="355"/>
            <ac:spMk id="3" creationId="{D6E8A1F7-BCFD-EFA2-4EBA-C5791FF6320F}"/>
          </ac:spMkLst>
        </pc:spChg>
        <pc:spChg chg="add mod">
          <ac:chgData name="Filippo Levi" userId="565dbdd1-fc7a-49f4-9545-cf42e9adabde" providerId="ADAL" clId="{9BAC506D-9788-4DAB-8845-24CC3927B84C}" dt="2024-08-07T14:23:04.257" v="8194" actId="113"/>
          <ac:spMkLst>
            <pc:docMk/>
            <pc:sldMk cId="973764565" sldId="355"/>
            <ac:spMk id="4" creationId="{8BDBE924-4A84-BA11-090B-A5C7F6570833}"/>
          </ac:spMkLst>
        </pc:spChg>
        <pc:spChg chg="mod">
          <ac:chgData name="Filippo Levi" userId="565dbdd1-fc7a-49f4-9545-cf42e9adabde" providerId="ADAL" clId="{9BAC506D-9788-4DAB-8845-24CC3927B84C}" dt="2024-08-06T08:03:19.536" v="1703" actId="1038"/>
          <ac:spMkLst>
            <pc:docMk/>
            <pc:sldMk cId="973764565" sldId="355"/>
            <ac:spMk id="5" creationId="{A2F6F746-3DA0-23B7-05DE-F70B82B5D1B0}"/>
          </ac:spMkLst>
        </pc:spChg>
        <pc:spChg chg="mod ord">
          <ac:chgData name="Filippo Levi" userId="565dbdd1-fc7a-49f4-9545-cf42e9adabde" providerId="ADAL" clId="{9BAC506D-9788-4DAB-8845-24CC3927B84C}" dt="2024-08-06T07:32:47.071" v="1399" actId="166"/>
          <ac:spMkLst>
            <pc:docMk/>
            <pc:sldMk cId="973764565" sldId="355"/>
            <ac:spMk id="6" creationId="{D6D25A44-02AE-20B0-7143-69334D1F6A23}"/>
          </ac:spMkLst>
        </pc:spChg>
        <pc:spChg chg="add del mod">
          <ac:chgData name="Filippo Levi" userId="565dbdd1-fc7a-49f4-9545-cf42e9adabde" providerId="ADAL" clId="{9BAC506D-9788-4DAB-8845-24CC3927B84C}" dt="2024-08-05T14:34:42.774" v="925" actId="478"/>
          <ac:spMkLst>
            <pc:docMk/>
            <pc:sldMk cId="973764565" sldId="355"/>
            <ac:spMk id="7" creationId="{73BBF532-33D2-A952-36B0-61F5A376D2E7}"/>
          </ac:spMkLst>
        </pc:spChg>
        <pc:spChg chg="add del ord">
          <ac:chgData name="Filippo Levi" userId="565dbdd1-fc7a-49f4-9545-cf42e9adabde" providerId="ADAL" clId="{9BAC506D-9788-4DAB-8845-24CC3927B84C}" dt="2024-08-05T14:33:52.406" v="919" actId="478"/>
          <ac:spMkLst>
            <pc:docMk/>
            <pc:sldMk cId="973764565" sldId="355"/>
            <ac:spMk id="9" creationId="{AF6CA39D-84AE-AFB1-4695-9A1854BFB0FA}"/>
          </ac:spMkLst>
        </pc:spChg>
        <pc:spChg chg="del">
          <ac:chgData name="Filippo Levi" userId="565dbdd1-fc7a-49f4-9545-cf42e9adabde" providerId="ADAL" clId="{9BAC506D-9788-4DAB-8845-24CC3927B84C}" dt="2024-08-05T14:02:47.968" v="901" actId="478"/>
          <ac:spMkLst>
            <pc:docMk/>
            <pc:sldMk cId="973764565" sldId="355"/>
            <ac:spMk id="10" creationId="{4A629289-3624-8585-BEA4-C1011CB0FE35}"/>
          </ac:spMkLst>
        </pc:spChg>
        <pc:spChg chg="add del">
          <ac:chgData name="Filippo Levi" userId="565dbdd1-fc7a-49f4-9545-cf42e9adabde" providerId="ADAL" clId="{9BAC506D-9788-4DAB-8845-24CC3927B84C}" dt="2024-08-05T14:34:02.544" v="921" actId="478"/>
          <ac:spMkLst>
            <pc:docMk/>
            <pc:sldMk cId="973764565" sldId="355"/>
            <ac:spMk id="11" creationId="{320894B5-911D-8479-181C-92630E9AD5F1}"/>
          </ac:spMkLst>
        </pc:spChg>
        <pc:spChg chg="add del">
          <ac:chgData name="Filippo Levi" userId="565dbdd1-fc7a-49f4-9545-cf42e9adabde" providerId="ADAL" clId="{9BAC506D-9788-4DAB-8845-24CC3927B84C}" dt="2024-08-05T14:34:33.137" v="923" actId="478"/>
          <ac:spMkLst>
            <pc:docMk/>
            <pc:sldMk cId="973764565" sldId="355"/>
            <ac:spMk id="12" creationId="{99F82107-3174-4761-4492-4E9CF9012500}"/>
          </ac:spMkLst>
        </pc:spChg>
        <pc:spChg chg="add del mod">
          <ac:chgData name="Filippo Levi" userId="565dbdd1-fc7a-49f4-9545-cf42e9adabde" providerId="ADAL" clId="{9BAC506D-9788-4DAB-8845-24CC3927B84C}" dt="2024-08-05T15:15:21.439" v="1013" actId="478"/>
          <ac:spMkLst>
            <pc:docMk/>
            <pc:sldMk cId="973764565" sldId="355"/>
            <ac:spMk id="13" creationId="{A03D652B-4EE2-30E8-92BA-1AA3D87715D9}"/>
          </ac:spMkLst>
        </pc:spChg>
        <pc:spChg chg="add del mod">
          <ac:chgData name="Filippo Levi" userId="565dbdd1-fc7a-49f4-9545-cf42e9adabde" providerId="ADAL" clId="{9BAC506D-9788-4DAB-8845-24CC3927B84C}" dt="2024-08-05T15:00:58.207" v="965" actId="478"/>
          <ac:spMkLst>
            <pc:docMk/>
            <pc:sldMk cId="973764565" sldId="355"/>
            <ac:spMk id="15" creationId="{E40C01C0-DEA8-6DD8-1664-11AF9DE51345}"/>
          </ac:spMkLst>
        </pc:spChg>
        <pc:spChg chg="del">
          <ac:chgData name="Filippo Levi" userId="565dbdd1-fc7a-49f4-9545-cf42e9adabde" providerId="ADAL" clId="{9BAC506D-9788-4DAB-8845-24CC3927B84C}" dt="2024-08-05T14:02:43.980" v="900" actId="478"/>
          <ac:spMkLst>
            <pc:docMk/>
            <pc:sldMk cId="973764565" sldId="355"/>
            <ac:spMk id="16" creationId="{292650A7-11B3-6644-001A-3055987FE394}"/>
          </ac:spMkLst>
        </pc:spChg>
        <pc:spChg chg="del">
          <ac:chgData name="Filippo Levi" userId="565dbdd1-fc7a-49f4-9545-cf42e9adabde" providerId="ADAL" clId="{9BAC506D-9788-4DAB-8845-24CC3927B84C}" dt="2024-08-05T14:02:43.980" v="900" actId="478"/>
          <ac:spMkLst>
            <pc:docMk/>
            <pc:sldMk cId="973764565" sldId="355"/>
            <ac:spMk id="17" creationId="{8EEA7A53-E5FC-6C18-6D89-C6D6330E1819}"/>
          </ac:spMkLst>
        </pc:spChg>
        <pc:spChg chg="add del mod">
          <ac:chgData name="Filippo Levi" userId="565dbdd1-fc7a-49f4-9545-cf42e9adabde" providerId="ADAL" clId="{9BAC506D-9788-4DAB-8845-24CC3927B84C}" dt="2024-08-05T15:02:19.409" v="990" actId="478"/>
          <ac:spMkLst>
            <pc:docMk/>
            <pc:sldMk cId="973764565" sldId="355"/>
            <ac:spMk id="18" creationId="{153173DF-CBE5-8CD9-888E-98B56185D4AB}"/>
          </ac:spMkLst>
        </pc:spChg>
        <pc:spChg chg="del">
          <ac:chgData name="Filippo Levi" userId="565dbdd1-fc7a-49f4-9545-cf42e9adabde" providerId="ADAL" clId="{9BAC506D-9788-4DAB-8845-24CC3927B84C}" dt="2024-08-05T14:02:43.980" v="900" actId="478"/>
          <ac:spMkLst>
            <pc:docMk/>
            <pc:sldMk cId="973764565" sldId="355"/>
            <ac:spMk id="19" creationId="{7C6C6A83-C995-E9BC-6085-A250B9A641C0}"/>
          </ac:spMkLst>
        </pc:spChg>
        <pc:spChg chg="add del mod">
          <ac:chgData name="Filippo Levi" userId="565dbdd1-fc7a-49f4-9545-cf42e9adabde" providerId="ADAL" clId="{9BAC506D-9788-4DAB-8845-24CC3927B84C}" dt="2024-08-05T15:02:45.583" v="1002" actId="478"/>
          <ac:spMkLst>
            <pc:docMk/>
            <pc:sldMk cId="973764565" sldId="355"/>
            <ac:spMk id="20" creationId="{63E14676-B19A-8F96-C438-C2187F05BA4C}"/>
          </ac:spMkLst>
        </pc:spChg>
        <pc:spChg chg="add mod">
          <ac:chgData name="Filippo Levi" userId="565dbdd1-fc7a-49f4-9545-cf42e9adabde" providerId="ADAL" clId="{9BAC506D-9788-4DAB-8845-24CC3927B84C}" dt="2024-08-05T15:02:41.881" v="1000"/>
          <ac:spMkLst>
            <pc:docMk/>
            <pc:sldMk cId="973764565" sldId="355"/>
            <ac:spMk id="21" creationId="{B83B201B-54E4-0ACD-40AF-3A6A55DCBFE1}"/>
          </ac:spMkLst>
        </pc:spChg>
        <pc:spChg chg="add mod">
          <ac:chgData name="Filippo Levi" userId="565dbdd1-fc7a-49f4-9545-cf42e9adabde" providerId="ADAL" clId="{9BAC506D-9788-4DAB-8845-24CC3927B84C}" dt="2024-08-05T15:16:05.019" v="1065"/>
          <ac:spMkLst>
            <pc:docMk/>
            <pc:sldMk cId="973764565" sldId="355"/>
            <ac:spMk id="24" creationId="{104CA112-F4F4-8358-73F2-591BF7263B43}"/>
          </ac:spMkLst>
        </pc:spChg>
        <pc:spChg chg="add mod">
          <ac:chgData name="Filippo Levi" userId="565dbdd1-fc7a-49f4-9545-cf42e9adabde" providerId="ADAL" clId="{9BAC506D-9788-4DAB-8845-24CC3927B84C}" dt="2024-08-05T15:19:48.905" v="1081" actId="164"/>
          <ac:spMkLst>
            <pc:docMk/>
            <pc:sldMk cId="973764565" sldId="355"/>
            <ac:spMk id="25" creationId="{1A324DEB-C613-2079-9978-E8D97A720BFF}"/>
          </ac:spMkLst>
        </pc:spChg>
        <pc:spChg chg="mod">
          <ac:chgData name="Filippo Levi" userId="565dbdd1-fc7a-49f4-9545-cf42e9adabde" providerId="ADAL" clId="{9BAC506D-9788-4DAB-8845-24CC3927B84C}" dt="2024-08-05T15:19:43.329" v="1080"/>
          <ac:spMkLst>
            <pc:docMk/>
            <pc:sldMk cId="973764565" sldId="355"/>
            <ac:spMk id="28" creationId="{E5AE4F5F-73A3-817F-585F-305007A06C5F}"/>
          </ac:spMkLst>
        </pc:spChg>
        <pc:spChg chg="mod">
          <ac:chgData name="Filippo Levi" userId="565dbdd1-fc7a-49f4-9545-cf42e9adabde" providerId="ADAL" clId="{9BAC506D-9788-4DAB-8845-24CC3927B84C}" dt="2024-08-05T15:19:43.329" v="1080"/>
          <ac:spMkLst>
            <pc:docMk/>
            <pc:sldMk cId="973764565" sldId="355"/>
            <ac:spMk id="29" creationId="{51179ACA-4D16-BF6E-24D2-A19C804C8571}"/>
          </ac:spMkLst>
        </pc:spChg>
        <pc:spChg chg="mod">
          <ac:chgData name="Filippo Levi" userId="565dbdd1-fc7a-49f4-9545-cf42e9adabde" providerId="ADAL" clId="{9BAC506D-9788-4DAB-8845-24CC3927B84C}" dt="2024-08-05T15:19:43.329" v="1080"/>
          <ac:spMkLst>
            <pc:docMk/>
            <pc:sldMk cId="973764565" sldId="355"/>
            <ac:spMk id="30" creationId="{0C692C7E-34A5-30CD-66EE-A4188C44D90F}"/>
          </ac:spMkLst>
        </pc:spChg>
        <pc:spChg chg="add mod">
          <ac:chgData name="Filippo Levi" userId="565dbdd1-fc7a-49f4-9545-cf42e9adabde" providerId="ADAL" clId="{9BAC506D-9788-4DAB-8845-24CC3927B84C}" dt="2024-08-05T15:19:48.905" v="1081" actId="164"/>
          <ac:spMkLst>
            <pc:docMk/>
            <pc:sldMk cId="973764565" sldId="355"/>
            <ac:spMk id="31" creationId="{00886B1B-D87F-2483-C094-1890485244D6}"/>
          </ac:spMkLst>
        </pc:spChg>
        <pc:spChg chg="add mod">
          <ac:chgData name="Filippo Levi" userId="565dbdd1-fc7a-49f4-9545-cf42e9adabde" providerId="ADAL" clId="{9BAC506D-9788-4DAB-8845-24CC3927B84C}" dt="2024-08-05T15:19:48.905" v="1081" actId="164"/>
          <ac:spMkLst>
            <pc:docMk/>
            <pc:sldMk cId="973764565" sldId="355"/>
            <ac:spMk id="32" creationId="{EAE8D890-8B36-46B9-FAAD-2A82CEC2E414}"/>
          </ac:spMkLst>
        </pc:spChg>
        <pc:spChg chg="add mod">
          <ac:chgData name="Filippo Levi" userId="565dbdd1-fc7a-49f4-9545-cf42e9adabde" providerId="ADAL" clId="{9BAC506D-9788-4DAB-8845-24CC3927B84C}" dt="2024-08-05T15:19:48.905" v="1081" actId="164"/>
          <ac:spMkLst>
            <pc:docMk/>
            <pc:sldMk cId="973764565" sldId="355"/>
            <ac:spMk id="33" creationId="{D16D5504-439E-365B-FDB1-DD8656784565}"/>
          </ac:spMkLst>
        </pc:spChg>
        <pc:spChg chg="add mod topLvl">
          <ac:chgData name="Filippo Levi" userId="565dbdd1-fc7a-49f4-9545-cf42e9adabde" providerId="ADAL" clId="{9BAC506D-9788-4DAB-8845-24CC3927B84C}" dt="2024-08-06T07:44:21.171" v="1541" actId="14100"/>
          <ac:spMkLst>
            <pc:docMk/>
            <pc:sldMk cId="973764565" sldId="355"/>
            <ac:spMk id="43" creationId="{271DEEF0-D026-4271-55B1-6602E4F1E213}"/>
          </ac:spMkLst>
        </pc:spChg>
        <pc:spChg chg="add mod">
          <ac:chgData name="Filippo Levi" userId="565dbdd1-fc7a-49f4-9545-cf42e9adabde" providerId="ADAL" clId="{9BAC506D-9788-4DAB-8845-24CC3927B84C}" dt="2024-08-06T08:03:31.118" v="1712" actId="1038"/>
          <ac:spMkLst>
            <pc:docMk/>
            <pc:sldMk cId="973764565" sldId="355"/>
            <ac:spMk id="49" creationId="{729B5192-C1DF-5F26-9023-059BDDB7BF84}"/>
          </ac:spMkLst>
        </pc:spChg>
        <pc:spChg chg="add mod ord">
          <ac:chgData name="Filippo Levi" userId="565dbdd1-fc7a-49f4-9545-cf42e9adabde" providerId="ADAL" clId="{9BAC506D-9788-4DAB-8845-24CC3927B84C}" dt="2024-08-06T08:03:31.118" v="1712" actId="1038"/>
          <ac:spMkLst>
            <pc:docMk/>
            <pc:sldMk cId="973764565" sldId="355"/>
            <ac:spMk id="50" creationId="{259EF4E7-ABCE-5E67-7298-9D94A0529614}"/>
          </ac:spMkLst>
        </pc:spChg>
        <pc:spChg chg="add mod">
          <ac:chgData name="Filippo Levi" userId="565dbdd1-fc7a-49f4-9545-cf42e9adabde" providerId="ADAL" clId="{9BAC506D-9788-4DAB-8845-24CC3927B84C}" dt="2024-08-06T07:40:37.185" v="1529" actId="164"/>
          <ac:spMkLst>
            <pc:docMk/>
            <pc:sldMk cId="973764565" sldId="355"/>
            <ac:spMk id="51" creationId="{CE050C6B-E2C3-8497-44B5-74BD4FDED0C6}"/>
          </ac:spMkLst>
        </pc:spChg>
        <pc:spChg chg="add mod">
          <ac:chgData name="Filippo Levi" userId="565dbdd1-fc7a-49f4-9545-cf42e9adabde" providerId="ADAL" clId="{9BAC506D-9788-4DAB-8845-24CC3927B84C}" dt="2024-08-06T07:40:37.185" v="1529" actId="164"/>
          <ac:spMkLst>
            <pc:docMk/>
            <pc:sldMk cId="973764565" sldId="355"/>
            <ac:spMk id="52" creationId="{516E2384-8AC3-9594-2B7E-DD2F5314232B}"/>
          </ac:spMkLst>
        </pc:spChg>
        <pc:spChg chg="add mod">
          <ac:chgData name="Filippo Levi" userId="565dbdd1-fc7a-49f4-9545-cf42e9adabde" providerId="ADAL" clId="{9BAC506D-9788-4DAB-8845-24CC3927B84C}" dt="2024-08-06T08:05:08.752" v="1720" actId="20577"/>
          <ac:spMkLst>
            <pc:docMk/>
            <pc:sldMk cId="973764565" sldId="355"/>
            <ac:spMk id="67" creationId="{0A135BC7-4486-9766-53F2-91986AB3B045}"/>
          </ac:spMkLst>
        </pc:spChg>
        <pc:spChg chg="add mod">
          <ac:chgData name="Filippo Levi" userId="565dbdd1-fc7a-49f4-9545-cf42e9adabde" providerId="ADAL" clId="{9BAC506D-9788-4DAB-8845-24CC3927B84C}" dt="2024-08-06T08:02:10.934" v="1688" actId="12788"/>
          <ac:spMkLst>
            <pc:docMk/>
            <pc:sldMk cId="973764565" sldId="355"/>
            <ac:spMk id="74" creationId="{085042A0-2954-4EBD-6A87-CA1D52967F65}"/>
          </ac:spMkLst>
        </pc:spChg>
        <pc:spChg chg="add mod">
          <ac:chgData name="Filippo Levi" userId="565dbdd1-fc7a-49f4-9545-cf42e9adabde" providerId="ADAL" clId="{9BAC506D-9788-4DAB-8845-24CC3927B84C}" dt="2024-08-06T08:02:30.165" v="1695" actId="1037"/>
          <ac:spMkLst>
            <pc:docMk/>
            <pc:sldMk cId="973764565" sldId="355"/>
            <ac:spMk id="75" creationId="{48B1EED7-1662-460E-95AF-7070379CFD03}"/>
          </ac:spMkLst>
        </pc:spChg>
        <pc:grpChg chg="add mod">
          <ac:chgData name="Filippo Levi" userId="565dbdd1-fc7a-49f4-9545-cf42e9adabde" providerId="ADAL" clId="{9BAC506D-9788-4DAB-8845-24CC3927B84C}" dt="2024-08-05T15:19:48.905" v="1081" actId="164"/>
          <ac:grpSpMkLst>
            <pc:docMk/>
            <pc:sldMk cId="973764565" sldId="355"/>
            <ac:grpSpMk id="26" creationId="{AD215FF6-0FFE-C840-5E9E-45419CBC7F63}"/>
          </ac:grpSpMkLst>
        </pc:grpChg>
        <pc:grpChg chg="add del mod">
          <ac:chgData name="Filippo Levi" userId="565dbdd1-fc7a-49f4-9545-cf42e9adabde" providerId="ADAL" clId="{9BAC506D-9788-4DAB-8845-24CC3927B84C}" dt="2024-08-05T15:20:34.081" v="1087" actId="478"/>
          <ac:grpSpMkLst>
            <pc:docMk/>
            <pc:sldMk cId="973764565" sldId="355"/>
            <ac:grpSpMk id="34" creationId="{935EE5A0-2E6B-4AC1-4C3B-CB46EA41F55C}"/>
          </ac:grpSpMkLst>
        </pc:grpChg>
        <pc:grpChg chg="add del mod">
          <ac:chgData name="Filippo Levi" userId="565dbdd1-fc7a-49f4-9545-cf42e9adabde" providerId="ADAL" clId="{9BAC506D-9788-4DAB-8845-24CC3927B84C}" dt="2024-08-06T07:40:09.709" v="1524" actId="165"/>
          <ac:grpSpMkLst>
            <pc:docMk/>
            <pc:sldMk cId="973764565" sldId="355"/>
            <ac:grpSpMk id="46" creationId="{EED86046-5FA2-D9DC-6EA1-3E610594E343}"/>
          </ac:grpSpMkLst>
        </pc:grpChg>
        <pc:grpChg chg="add del mod">
          <ac:chgData name="Filippo Levi" userId="565dbdd1-fc7a-49f4-9545-cf42e9adabde" providerId="ADAL" clId="{9BAC506D-9788-4DAB-8845-24CC3927B84C}" dt="2024-08-06T07:40:32.470" v="1528" actId="165"/>
          <ac:grpSpMkLst>
            <pc:docMk/>
            <pc:sldMk cId="973764565" sldId="355"/>
            <ac:grpSpMk id="65" creationId="{6BD8A21D-F4DD-95E4-62B6-C4754A37DBE9}"/>
          </ac:grpSpMkLst>
        </pc:grpChg>
        <pc:grpChg chg="add mod ord">
          <ac:chgData name="Filippo Levi" userId="565dbdd1-fc7a-49f4-9545-cf42e9adabde" providerId="ADAL" clId="{9BAC506D-9788-4DAB-8845-24CC3927B84C}" dt="2024-08-06T08:10:29.483" v="1776" actId="1076"/>
          <ac:grpSpMkLst>
            <pc:docMk/>
            <pc:sldMk cId="973764565" sldId="355"/>
            <ac:grpSpMk id="66" creationId="{388D0F86-77A8-D787-2FFD-D78E5076C532}"/>
          </ac:grpSpMkLst>
        </pc:grpChg>
        <pc:picChg chg="del">
          <ac:chgData name="Filippo Levi" userId="565dbdd1-fc7a-49f4-9545-cf42e9adabde" providerId="ADAL" clId="{9BAC506D-9788-4DAB-8845-24CC3927B84C}" dt="2024-08-05T14:02:43.980" v="900" actId="478"/>
          <ac:picMkLst>
            <pc:docMk/>
            <pc:sldMk cId="973764565" sldId="355"/>
            <ac:picMk id="2" creationId="{5E30CF9C-2519-1181-B091-62A7279D52FE}"/>
          </ac:picMkLst>
        </pc:picChg>
        <pc:picChg chg="del">
          <ac:chgData name="Filippo Levi" userId="565dbdd1-fc7a-49f4-9545-cf42e9adabde" providerId="ADAL" clId="{9BAC506D-9788-4DAB-8845-24CC3927B84C}" dt="2024-08-05T14:02:43.980" v="900" actId="478"/>
          <ac:picMkLst>
            <pc:docMk/>
            <pc:sldMk cId="973764565" sldId="355"/>
            <ac:picMk id="8" creationId="{83A2C0AB-327C-B93D-8B58-8DF0371C58FB}"/>
          </ac:picMkLst>
        </pc:picChg>
        <pc:picChg chg="del">
          <ac:chgData name="Filippo Levi" userId="565dbdd1-fc7a-49f4-9545-cf42e9adabde" providerId="ADAL" clId="{9BAC506D-9788-4DAB-8845-24CC3927B84C}" dt="2024-08-05T14:02:43.980" v="900" actId="478"/>
          <ac:picMkLst>
            <pc:docMk/>
            <pc:sldMk cId="973764565" sldId="355"/>
            <ac:picMk id="14" creationId="{B36A54B6-6425-A3DD-B6F4-CB078DC77841}"/>
          </ac:picMkLst>
        </pc:picChg>
        <pc:picChg chg="add del mod">
          <ac:chgData name="Filippo Levi" userId="565dbdd1-fc7a-49f4-9545-cf42e9adabde" providerId="ADAL" clId="{9BAC506D-9788-4DAB-8845-24CC3927B84C}" dt="2024-08-05T15:15:21.439" v="1013" actId="478"/>
          <ac:picMkLst>
            <pc:docMk/>
            <pc:sldMk cId="973764565" sldId="355"/>
            <ac:picMk id="22" creationId="{464128E2-820C-C7F5-8B2E-6169FC468CE2}"/>
          </ac:picMkLst>
        </pc:picChg>
        <pc:picChg chg="mod">
          <ac:chgData name="Filippo Levi" userId="565dbdd1-fc7a-49f4-9545-cf42e9adabde" providerId="ADAL" clId="{9BAC506D-9788-4DAB-8845-24CC3927B84C}" dt="2024-08-05T15:19:43.329" v="1080"/>
          <ac:picMkLst>
            <pc:docMk/>
            <pc:sldMk cId="973764565" sldId="355"/>
            <ac:picMk id="27" creationId="{6B253755-E102-DBDB-E355-2C72E01BB4CE}"/>
          </ac:picMkLst>
        </pc:picChg>
        <pc:picChg chg="del">
          <ac:chgData name="Filippo Levi" userId="565dbdd1-fc7a-49f4-9545-cf42e9adabde" providerId="ADAL" clId="{9BAC506D-9788-4DAB-8845-24CC3927B84C}" dt="2024-08-05T14:02:43.980" v="900" actId="478"/>
          <ac:picMkLst>
            <pc:docMk/>
            <pc:sldMk cId="973764565" sldId="355"/>
            <ac:picMk id="36" creationId="{4C9C59DD-491B-DB51-648E-4C0FC3BB7080}"/>
          </ac:picMkLst>
        </pc:picChg>
        <pc:picChg chg="add del mod">
          <ac:chgData name="Filippo Levi" userId="565dbdd1-fc7a-49f4-9545-cf42e9adabde" providerId="ADAL" clId="{9BAC506D-9788-4DAB-8845-24CC3927B84C}" dt="2024-08-06T07:04:07.022" v="1247" actId="478"/>
          <ac:picMkLst>
            <pc:docMk/>
            <pc:sldMk cId="973764565" sldId="355"/>
            <ac:picMk id="37" creationId="{2A91E8E7-D8A6-9C66-81CE-18427E2F9948}"/>
          </ac:picMkLst>
        </pc:picChg>
        <pc:picChg chg="del">
          <ac:chgData name="Filippo Levi" userId="565dbdd1-fc7a-49f4-9545-cf42e9adabde" providerId="ADAL" clId="{9BAC506D-9788-4DAB-8845-24CC3927B84C}" dt="2024-08-05T14:02:43.980" v="900" actId="478"/>
          <ac:picMkLst>
            <pc:docMk/>
            <pc:sldMk cId="973764565" sldId="355"/>
            <ac:picMk id="38" creationId="{66B3E876-93F6-8977-79B4-2FD62E3C3487}"/>
          </ac:picMkLst>
        </pc:picChg>
        <pc:picChg chg="add del mod">
          <ac:chgData name="Filippo Levi" userId="565dbdd1-fc7a-49f4-9545-cf42e9adabde" providerId="ADAL" clId="{9BAC506D-9788-4DAB-8845-24CC3927B84C}" dt="2024-08-06T07:17:54.678" v="1254" actId="478"/>
          <ac:picMkLst>
            <pc:docMk/>
            <pc:sldMk cId="973764565" sldId="355"/>
            <ac:picMk id="40" creationId="{F30A275E-5FA2-FD17-4D3D-BFEDD1FB2754}"/>
          </ac:picMkLst>
        </pc:picChg>
        <pc:picChg chg="add del mod">
          <ac:chgData name="Filippo Levi" userId="565dbdd1-fc7a-49f4-9545-cf42e9adabde" providerId="ADAL" clId="{9BAC506D-9788-4DAB-8845-24CC3927B84C}" dt="2024-08-06T07:26:53.453" v="1294" actId="478"/>
          <ac:picMkLst>
            <pc:docMk/>
            <pc:sldMk cId="973764565" sldId="355"/>
            <ac:picMk id="42" creationId="{AFF49DA9-1B55-10FE-21D5-CF3D79D00638}"/>
          </ac:picMkLst>
        </pc:picChg>
        <pc:picChg chg="add mod topLvl">
          <ac:chgData name="Filippo Levi" userId="565dbdd1-fc7a-49f4-9545-cf42e9adabde" providerId="ADAL" clId="{9BAC506D-9788-4DAB-8845-24CC3927B84C}" dt="2024-08-06T07:40:37.185" v="1529" actId="164"/>
          <ac:picMkLst>
            <pc:docMk/>
            <pc:sldMk cId="973764565" sldId="355"/>
            <ac:picMk id="45" creationId="{9079247C-D663-C4BB-B724-3F442825630F}"/>
          </ac:picMkLst>
        </pc:picChg>
        <pc:picChg chg="add mod ord">
          <ac:chgData name="Filippo Levi" userId="565dbdd1-fc7a-49f4-9545-cf42e9adabde" providerId="ADAL" clId="{9BAC506D-9788-4DAB-8845-24CC3927B84C}" dt="2024-08-06T08:03:31.118" v="1712" actId="1038"/>
          <ac:picMkLst>
            <pc:docMk/>
            <pc:sldMk cId="973764565" sldId="355"/>
            <ac:picMk id="48" creationId="{18D19F63-70D1-6D36-0088-60E5F84E53C7}"/>
          </ac:picMkLst>
        </pc:picChg>
        <pc:cxnChg chg="del">
          <ac:chgData name="Filippo Levi" userId="565dbdd1-fc7a-49f4-9545-cf42e9adabde" providerId="ADAL" clId="{9BAC506D-9788-4DAB-8845-24CC3927B84C}" dt="2024-08-05T14:02:47.968" v="901" actId="478"/>
          <ac:cxnSpMkLst>
            <pc:docMk/>
            <pc:sldMk cId="973764565" sldId="355"/>
            <ac:cxnSpMk id="23" creationId="{4E9C2A95-D542-364F-83D4-90DD9BF802AF}"/>
          </ac:cxnSpMkLst>
        </pc:cxnChg>
        <pc:cxnChg chg="add mod">
          <ac:chgData name="Filippo Levi" userId="565dbdd1-fc7a-49f4-9545-cf42e9adabde" providerId="ADAL" clId="{9BAC506D-9788-4DAB-8845-24CC3927B84C}" dt="2024-08-06T07:40:37.185" v="1529" actId="164"/>
          <ac:cxnSpMkLst>
            <pc:docMk/>
            <pc:sldMk cId="973764565" sldId="355"/>
            <ac:cxnSpMk id="54" creationId="{9DB5C1FC-010F-ED38-BA0F-B1FDB1890D28}"/>
          </ac:cxnSpMkLst>
        </pc:cxnChg>
        <pc:cxnChg chg="add mod">
          <ac:chgData name="Filippo Levi" userId="565dbdd1-fc7a-49f4-9545-cf42e9adabde" providerId="ADAL" clId="{9BAC506D-9788-4DAB-8845-24CC3927B84C}" dt="2024-08-06T07:40:37.185" v="1529" actId="164"/>
          <ac:cxnSpMkLst>
            <pc:docMk/>
            <pc:sldMk cId="973764565" sldId="355"/>
            <ac:cxnSpMk id="55" creationId="{521EAD4F-2028-4A0D-5AEB-BF4A1AF6640F}"/>
          </ac:cxnSpMkLst>
        </pc:cxnChg>
        <pc:cxnChg chg="add del mod">
          <ac:chgData name="Filippo Levi" userId="565dbdd1-fc7a-49f4-9545-cf42e9adabde" providerId="ADAL" clId="{9BAC506D-9788-4DAB-8845-24CC3927B84C}" dt="2024-08-06T07:40:37.185" v="1529" actId="164"/>
          <ac:cxnSpMkLst>
            <pc:docMk/>
            <pc:sldMk cId="973764565" sldId="355"/>
            <ac:cxnSpMk id="58" creationId="{FEA7071A-AB20-3A82-49B5-99A6D98BDE88}"/>
          </ac:cxnSpMkLst>
        </pc:cxnChg>
        <pc:cxnChg chg="add mod">
          <ac:chgData name="Filippo Levi" userId="565dbdd1-fc7a-49f4-9545-cf42e9adabde" providerId="ADAL" clId="{9BAC506D-9788-4DAB-8845-24CC3927B84C}" dt="2024-08-06T07:40:37.185" v="1529" actId="164"/>
          <ac:cxnSpMkLst>
            <pc:docMk/>
            <pc:sldMk cId="973764565" sldId="355"/>
            <ac:cxnSpMk id="61" creationId="{3E7D4300-BDA3-5AC9-F4BD-D43155B3170C}"/>
          </ac:cxnSpMkLst>
        </pc:cxnChg>
        <pc:cxnChg chg="add mod">
          <ac:chgData name="Filippo Levi" userId="565dbdd1-fc7a-49f4-9545-cf42e9adabde" providerId="ADAL" clId="{9BAC506D-9788-4DAB-8845-24CC3927B84C}" dt="2024-08-06T08:02:14.692" v="1689" actId="465"/>
          <ac:cxnSpMkLst>
            <pc:docMk/>
            <pc:sldMk cId="973764565" sldId="355"/>
            <ac:cxnSpMk id="69" creationId="{3F959D6B-EA0E-1650-F4D8-93633909CADC}"/>
          </ac:cxnSpMkLst>
        </pc:cxnChg>
        <pc:cxnChg chg="add mod">
          <ac:chgData name="Filippo Levi" userId="565dbdd1-fc7a-49f4-9545-cf42e9adabde" providerId="ADAL" clId="{9BAC506D-9788-4DAB-8845-24CC3927B84C}" dt="2024-08-06T08:02:36.205" v="1697" actId="1037"/>
          <ac:cxnSpMkLst>
            <pc:docMk/>
            <pc:sldMk cId="973764565" sldId="355"/>
            <ac:cxnSpMk id="70" creationId="{33C35004-EEF3-0B24-1261-5A49333B7120}"/>
          </ac:cxnSpMkLst>
        </pc:cxnChg>
        <pc:cxnChg chg="add mod">
          <ac:chgData name="Filippo Levi" userId="565dbdd1-fc7a-49f4-9545-cf42e9adabde" providerId="ADAL" clId="{9BAC506D-9788-4DAB-8845-24CC3927B84C}" dt="2024-08-06T08:10:54.610" v="1779" actId="13822"/>
          <ac:cxnSpMkLst>
            <pc:docMk/>
            <pc:sldMk cId="973764565" sldId="355"/>
            <ac:cxnSpMk id="77" creationId="{EB99E78A-A71A-1DD8-0928-D3ADE560C01F}"/>
          </ac:cxnSpMkLst>
        </pc:cxnChg>
      </pc:sldChg>
      <pc:sldChg chg="addSp delSp modSp add mod modTransition">
        <pc:chgData name="Filippo Levi" userId="565dbdd1-fc7a-49f4-9545-cf42e9adabde" providerId="ADAL" clId="{9BAC506D-9788-4DAB-8845-24CC3927B84C}" dt="2024-08-26T10:33:12.100" v="9754" actId="207"/>
        <pc:sldMkLst>
          <pc:docMk/>
          <pc:sldMk cId="2113301313" sldId="356"/>
        </pc:sldMkLst>
        <pc:spChg chg="add mod">
          <ac:chgData name="Filippo Levi" userId="565dbdd1-fc7a-49f4-9545-cf42e9adabde" providerId="ADAL" clId="{9BAC506D-9788-4DAB-8845-24CC3927B84C}" dt="2024-08-06T09:45:32.245" v="2518" actId="164"/>
          <ac:spMkLst>
            <pc:docMk/>
            <pc:sldMk cId="2113301313" sldId="356"/>
            <ac:spMk id="2" creationId="{92E553CD-0F73-737F-C446-60BB572725B1}"/>
          </ac:spMkLst>
        </pc:spChg>
        <pc:spChg chg="mod">
          <ac:chgData name="Filippo Levi" userId="565dbdd1-fc7a-49f4-9545-cf42e9adabde" providerId="ADAL" clId="{9BAC506D-9788-4DAB-8845-24CC3927B84C}" dt="2024-08-06T09:50:08.765" v="2629" actId="113"/>
          <ac:spMkLst>
            <pc:docMk/>
            <pc:sldMk cId="2113301313" sldId="356"/>
            <ac:spMk id="4" creationId="{8BDBE924-4A84-BA11-090B-A5C7F6570833}"/>
          </ac:spMkLst>
        </pc:spChg>
        <pc:spChg chg="del">
          <ac:chgData name="Filippo Levi" userId="565dbdd1-fc7a-49f4-9545-cf42e9adabde" providerId="ADAL" clId="{9BAC506D-9788-4DAB-8845-24CC3927B84C}" dt="2024-08-06T08:21:08.987" v="1780" actId="478"/>
          <ac:spMkLst>
            <pc:docMk/>
            <pc:sldMk cId="2113301313" sldId="356"/>
            <ac:spMk id="5" creationId="{A2F6F746-3DA0-23B7-05DE-F70B82B5D1B0}"/>
          </ac:spMkLst>
        </pc:spChg>
        <pc:spChg chg="add mod">
          <ac:chgData name="Filippo Levi" userId="565dbdd1-fc7a-49f4-9545-cf42e9adabde" providerId="ADAL" clId="{9BAC506D-9788-4DAB-8845-24CC3927B84C}" dt="2024-08-22T12:57:30.430" v="9669" actId="14861"/>
          <ac:spMkLst>
            <pc:docMk/>
            <pc:sldMk cId="2113301313" sldId="356"/>
            <ac:spMk id="10" creationId="{FDC46386-B9F0-C7A3-D287-14FCF009D1C4}"/>
          </ac:spMkLst>
        </pc:spChg>
        <pc:spChg chg="add mod">
          <ac:chgData name="Filippo Levi" userId="565dbdd1-fc7a-49f4-9545-cf42e9adabde" providerId="ADAL" clId="{9BAC506D-9788-4DAB-8845-24CC3927B84C}" dt="2024-08-22T12:57:30.430" v="9669" actId="14861"/>
          <ac:spMkLst>
            <pc:docMk/>
            <pc:sldMk cId="2113301313" sldId="356"/>
            <ac:spMk id="12" creationId="{F9374270-4818-00D8-042E-5720ABBA1B26}"/>
          </ac:spMkLst>
        </pc:spChg>
        <pc:spChg chg="add mod">
          <ac:chgData name="Filippo Levi" userId="565dbdd1-fc7a-49f4-9545-cf42e9adabde" providerId="ADAL" clId="{9BAC506D-9788-4DAB-8845-24CC3927B84C}" dt="2024-08-22T12:57:30.430" v="9669" actId="14861"/>
          <ac:spMkLst>
            <pc:docMk/>
            <pc:sldMk cId="2113301313" sldId="356"/>
            <ac:spMk id="13" creationId="{0989314A-F7D7-8A7D-2949-9CC06A17280D}"/>
          </ac:spMkLst>
        </pc:spChg>
        <pc:spChg chg="add mod">
          <ac:chgData name="Filippo Levi" userId="565dbdd1-fc7a-49f4-9545-cf42e9adabde" providerId="ADAL" clId="{9BAC506D-9788-4DAB-8845-24CC3927B84C}" dt="2024-08-22T12:57:30.430" v="9669" actId="14861"/>
          <ac:spMkLst>
            <pc:docMk/>
            <pc:sldMk cId="2113301313" sldId="356"/>
            <ac:spMk id="14" creationId="{4CF07247-02FF-6D89-4910-B80685132911}"/>
          </ac:spMkLst>
        </pc:spChg>
        <pc:spChg chg="add mod">
          <ac:chgData name="Filippo Levi" userId="565dbdd1-fc7a-49f4-9545-cf42e9adabde" providerId="ADAL" clId="{9BAC506D-9788-4DAB-8845-24CC3927B84C}" dt="2024-08-06T09:45:32.245" v="2518" actId="164"/>
          <ac:spMkLst>
            <pc:docMk/>
            <pc:sldMk cId="2113301313" sldId="356"/>
            <ac:spMk id="25" creationId="{57A1C46D-16AF-832B-8F29-4C876E511E7D}"/>
          </ac:spMkLst>
        </pc:spChg>
        <pc:spChg chg="add mod">
          <ac:chgData name="Filippo Levi" userId="565dbdd1-fc7a-49f4-9545-cf42e9adabde" providerId="ADAL" clId="{9BAC506D-9788-4DAB-8845-24CC3927B84C}" dt="2024-08-06T09:45:32.245" v="2518" actId="164"/>
          <ac:spMkLst>
            <pc:docMk/>
            <pc:sldMk cId="2113301313" sldId="356"/>
            <ac:spMk id="26" creationId="{528B51EE-8EB0-FCD0-F42A-A38629180E4A}"/>
          </ac:spMkLst>
        </pc:spChg>
        <pc:spChg chg="add mod">
          <ac:chgData name="Filippo Levi" userId="565dbdd1-fc7a-49f4-9545-cf42e9adabde" providerId="ADAL" clId="{9BAC506D-9788-4DAB-8845-24CC3927B84C}" dt="2024-08-06T09:45:32.245" v="2518" actId="164"/>
          <ac:spMkLst>
            <pc:docMk/>
            <pc:sldMk cId="2113301313" sldId="356"/>
            <ac:spMk id="27" creationId="{B8B9FCB3-3C7E-3A16-37F7-DF523AD467A6}"/>
          </ac:spMkLst>
        </pc:spChg>
        <pc:spChg chg="add mod">
          <ac:chgData name="Filippo Levi" userId="565dbdd1-fc7a-49f4-9545-cf42e9adabde" providerId="ADAL" clId="{9BAC506D-9788-4DAB-8845-24CC3927B84C}" dt="2024-08-06T09:45:32.245" v="2518" actId="164"/>
          <ac:spMkLst>
            <pc:docMk/>
            <pc:sldMk cId="2113301313" sldId="356"/>
            <ac:spMk id="28" creationId="{EEBFEFFC-FB7B-EC0B-D6C8-E8D6D5FFDDC9}"/>
          </ac:spMkLst>
        </pc:spChg>
        <pc:spChg chg="add mod">
          <ac:chgData name="Filippo Levi" userId="565dbdd1-fc7a-49f4-9545-cf42e9adabde" providerId="ADAL" clId="{9BAC506D-9788-4DAB-8845-24CC3927B84C}" dt="2024-08-06T09:39:35.893" v="2369"/>
          <ac:spMkLst>
            <pc:docMk/>
            <pc:sldMk cId="2113301313" sldId="356"/>
            <ac:spMk id="34" creationId="{147FF7BE-19E9-92EE-7E94-566CA3F9EF01}"/>
          </ac:spMkLst>
        </pc:spChg>
        <pc:spChg chg="del">
          <ac:chgData name="Filippo Levi" userId="565dbdd1-fc7a-49f4-9545-cf42e9adabde" providerId="ADAL" clId="{9BAC506D-9788-4DAB-8845-24CC3927B84C}" dt="2024-08-06T08:21:11.336" v="1781" actId="478"/>
          <ac:spMkLst>
            <pc:docMk/>
            <pc:sldMk cId="2113301313" sldId="356"/>
            <ac:spMk id="49" creationId="{729B5192-C1DF-5F26-9023-059BDDB7BF84}"/>
          </ac:spMkLst>
        </pc:spChg>
        <pc:spChg chg="del">
          <ac:chgData name="Filippo Levi" userId="565dbdd1-fc7a-49f4-9545-cf42e9adabde" providerId="ADAL" clId="{9BAC506D-9788-4DAB-8845-24CC3927B84C}" dt="2024-08-06T08:21:08.987" v="1780" actId="478"/>
          <ac:spMkLst>
            <pc:docMk/>
            <pc:sldMk cId="2113301313" sldId="356"/>
            <ac:spMk id="50" creationId="{259EF4E7-ABCE-5E67-7298-9D94A0529614}"/>
          </ac:spMkLst>
        </pc:spChg>
        <pc:spChg chg="add mod">
          <ac:chgData name="Filippo Levi" userId="565dbdd1-fc7a-49f4-9545-cf42e9adabde" providerId="ADAL" clId="{9BAC506D-9788-4DAB-8845-24CC3927B84C}" dt="2024-08-26T10:32:28.779" v="9747" actId="207"/>
          <ac:spMkLst>
            <pc:docMk/>
            <pc:sldMk cId="2113301313" sldId="356"/>
            <ac:spMk id="57" creationId="{4F217210-9AA5-3583-9984-C4D9FB8575B3}"/>
          </ac:spMkLst>
        </pc:spChg>
        <pc:spChg chg="add mod">
          <ac:chgData name="Filippo Levi" userId="565dbdd1-fc7a-49f4-9545-cf42e9adabde" providerId="ADAL" clId="{9BAC506D-9788-4DAB-8845-24CC3927B84C}" dt="2024-08-26T10:33:01.250" v="9752" actId="207"/>
          <ac:spMkLst>
            <pc:docMk/>
            <pc:sldMk cId="2113301313" sldId="356"/>
            <ac:spMk id="59" creationId="{F5047907-A951-0B76-2F84-AB898F7DEA83}"/>
          </ac:spMkLst>
        </pc:spChg>
        <pc:spChg chg="add mod">
          <ac:chgData name="Filippo Levi" userId="565dbdd1-fc7a-49f4-9545-cf42e9adabde" providerId="ADAL" clId="{9BAC506D-9788-4DAB-8845-24CC3927B84C}" dt="2024-08-26T10:33:06.428" v="9753" actId="207"/>
          <ac:spMkLst>
            <pc:docMk/>
            <pc:sldMk cId="2113301313" sldId="356"/>
            <ac:spMk id="60" creationId="{5F63ACBC-4D54-D815-67FF-4C260B89D4E4}"/>
          </ac:spMkLst>
        </pc:spChg>
        <pc:spChg chg="add mod">
          <ac:chgData name="Filippo Levi" userId="565dbdd1-fc7a-49f4-9545-cf42e9adabde" providerId="ADAL" clId="{9BAC506D-9788-4DAB-8845-24CC3927B84C}" dt="2024-08-26T10:33:12.100" v="9754" actId="207"/>
          <ac:spMkLst>
            <pc:docMk/>
            <pc:sldMk cId="2113301313" sldId="356"/>
            <ac:spMk id="62" creationId="{B5A56BA9-CD39-4216-A7E3-34894A804EB6}"/>
          </ac:spMkLst>
        </pc:spChg>
        <pc:spChg chg="mod">
          <ac:chgData name="Filippo Levi" userId="565dbdd1-fc7a-49f4-9545-cf42e9adabde" providerId="ADAL" clId="{9BAC506D-9788-4DAB-8845-24CC3927B84C}" dt="2024-08-06T09:45:32.245" v="2518" actId="164"/>
          <ac:spMkLst>
            <pc:docMk/>
            <pc:sldMk cId="2113301313" sldId="356"/>
            <ac:spMk id="67" creationId="{0A135BC7-4486-9766-53F2-91986AB3B045}"/>
          </ac:spMkLst>
        </pc:spChg>
        <pc:spChg chg="add mod">
          <ac:chgData name="Filippo Levi" userId="565dbdd1-fc7a-49f4-9545-cf42e9adabde" providerId="ADAL" clId="{9BAC506D-9788-4DAB-8845-24CC3927B84C}" dt="2024-08-22T12:58:48.918" v="9678" actId="14838"/>
          <ac:spMkLst>
            <pc:docMk/>
            <pc:sldMk cId="2113301313" sldId="356"/>
            <ac:spMk id="68" creationId="{6F73CA0F-7763-F610-B61A-994921BD5E90}"/>
          </ac:spMkLst>
        </pc:spChg>
        <pc:spChg chg="add mod">
          <ac:chgData name="Filippo Levi" userId="565dbdd1-fc7a-49f4-9545-cf42e9adabde" providerId="ADAL" clId="{9BAC506D-9788-4DAB-8845-24CC3927B84C}" dt="2024-08-22T12:58:08.822" v="9674" actId="14838"/>
          <ac:spMkLst>
            <pc:docMk/>
            <pc:sldMk cId="2113301313" sldId="356"/>
            <ac:spMk id="71" creationId="{A59BCE71-13F9-789E-0381-049865F3B03F}"/>
          </ac:spMkLst>
        </pc:spChg>
        <pc:spChg chg="mod">
          <ac:chgData name="Filippo Levi" userId="565dbdd1-fc7a-49f4-9545-cf42e9adabde" providerId="ADAL" clId="{9BAC506D-9788-4DAB-8845-24CC3927B84C}" dt="2024-08-06T09:45:32.245" v="2518" actId="164"/>
          <ac:spMkLst>
            <pc:docMk/>
            <pc:sldMk cId="2113301313" sldId="356"/>
            <ac:spMk id="74" creationId="{085042A0-2954-4EBD-6A87-CA1D52967F65}"/>
          </ac:spMkLst>
        </pc:spChg>
        <pc:spChg chg="mod">
          <ac:chgData name="Filippo Levi" userId="565dbdd1-fc7a-49f4-9545-cf42e9adabde" providerId="ADAL" clId="{9BAC506D-9788-4DAB-8845-24CC3927B84C}" dt="2024-08-06T09:45:32.245" v="2518" actId="164"/>
          <ac:spMkLst>
            <pc:docMk/>
            <pc:sldMk cId="2113301313" sldId="356"/>
            <ac:spMk id="75" creationId="{48B1EED7-1662-460E-95AF-7070379CFD03}"/>
          </ac:spMkLst>
        </pc:spChg>
        <pc:grpChg chg="add mod">
          <ac:chgData name="Filippo Levi" userId="565dbdd1-fc7a-49f4-9545-cf42e9adabde" providerId="ADAL" clId="{9BAC506D-9788-4DAB-8845-24CC3927B84C}" dt="2024-08-06T09:45:36.846" v="2519" actId="1076"/>
          <ac:grpSpMkLst>
            <pc:docMk/>
            <pc:sldMk cId="2113301313" sldId="356"/>
            <ac:grpSpMk id="63" creationId="{E943A77E-F3F4-4B6C-8BF7-56859D9F1EC4}"/>
          </ac:grpSpMkLst>
        </pc:grpChg>
        <pc:grpChg chg="del">
          <ac:chgData name="Filippo Levi" userId="565dbdd1-fc7a-49f4-9545-cf42e9adabde" providerId="ADAL" clId="{9BAC506D-9788-4DAB-8845-24CC3927B84C}" dt="2024-08-06T08:22:21.783" v="1833" actId="478"/>
          <ac:grpSpMkLst>
            <pc:docMk/>
            <pc:sldMk cId="2113301313" sldId="356"/>
            <ac:grpSpMk id="66" creationId="{388D0F86-77A8-D787-2FFD-D78E5076C532}"/>
          </ac:grpSpMkLst>
        </pc:grpChg>
        <pc:grpChg chg="add mod">
          <ac:chgData name="Filippo Levi" userId="565dbdd1-fc7a-49f4-9545-cf42e9adabde" providerId="ADAL" clId="{9BAC506D-9788-4DAB-8845-24CC3927B84C}" dt="2024-08-07T14:26:04.511" v="8223" actId="164"/>
          <ac:grpSpMkLst>
            <pc:docMk/>
            <pc:sldMk cId="2113301313" sldId="356"/>
            <ac:grpSpMk id="72" creationId="{26788897-EAE5-1216-E184-D0E22B0725A7}"/>
          </ac:grpSpMkLst>
        </pc:grpChg>
        <pc:picChg chg="add del mod modCrop">
          <ac:chgData name="Filippo Levi" userId="565dbdd1-fc7a-49f4-9545-cf42e9adabde" providerId="ADAL" clId="{9BAC506D-9788-4DAB-8845-24CC3927B84C}" dt="2024-08-06T08:31:21.280" v="1973" actId="478"/>
          <ac:picMkLst>
            <pc:docMk/>
            <pc:sldMk cId="2113301313" sldId="356"/>
            <ac:picMk id="11" creationId="{3C03939C-55F1-CF2B-EEB0-FF1CE1469470}"/>
          </ac:picMkLst>
        </pc:picChg>
        <pc:picChg chg="add mod">
          <ac:chgData name="Filippo Levi" userId="565dbdd1-fc7a-49f4-9545-cf42e9adabde" providerId="ADAL" clId="{9BAC506D-9788-4DAB-8845-24CC3927B84C}" dt="2024-08-06T09:45:32.245" v="2518" actId="164"/>
          <ac:picMkLst>
            <pc:docMk/>
            <pc:sldMk cId="2113301313" sldId="356"/>
            <ac:picMk id="30" creationId="{72041B57-E2A9-8E30-29CC-FC8847F38CF6}"/>
          </ac:picMkLst>
        </pc:picChg>
        <pc:picChg chg="add mod">
          <ac:chgData name="Filippo Levi" userId="565dbdd1-fc7a-49f4-9545-cf42e9adabde" providerId="ADAL" clId="{9BAC506D-9788-4DAB-8845-24CC3927B84C}" dt="2024-08-06T09:45:32.245" v="2518" actId="164"/>
          <ac:picMkLst>
            <pc:docMk/>
            <pc:sldMk cId="2113301313" sldId="356"/>
            <ac:picMk id="31" creationId="{B2653620-66D0-F15F-6B28-C0C930D1B6E3}"/>
          </ac:picMkLst>
        </pc:picChg>
        <pc:picChg chg="add mod">
          <ac:chgData name="Filippo Levi" userId="565dbdd1-fc7a-49f4-9545-cf42e9adabde" providerId="ADAL" clId="{9BAC506D-9788-4DAB-8845-24CC3927B84C}" dt="2024-08-06T09:45:32.245" v="2518" actId="164"/>
          <ac:picMkLst>
            <pc:docMk/>
            <pc:sldMk cId="2113301313" sldId="356"/>
            <ac:picMk id="32" creationId="{399206BB-BC13-0F66-112C-512E9F7813ED}"/>
          </ac:picMkLst>
        </pc:picChg>
        <pc:picChg chg="add mod">
          <ac:chgData name="Filippo Levi" userId="565dbdd1-fc7a-49f4-9545-cf42e9adabde" providerId="ADAL" clId="{9BAC506D-9788-4DAB-8845-24CC3927B84C}" dt="2024-08-06T09:45:32.245" v="2518" actId="164"/>
          <ac:picMkLst>
            <pc:docMk/>
            <pc:sldMk cId="2113301313" sldId="356"/>
            <ac:picMk id="33" creationId="{CF1CE589-6929-F6C2-C407-DF1C3CE40E4A}"/>
          </ac:picMkLst>
        </pc:picChg>
        <pc:picChg chg="del">
          <ac:chgData name="Filippo Levi" userId="565dbdd1-fc7a-49f4-9545-cf42e9adabde" providerId="ADAL" clId="{9BAC506D-9788-4DAB-8845-24CC3927B84C}" dt="2024-08-06T08:21:08.987" v="1780" actId="478"/>
          <ac:picMkLst>
            <pc:docMk/>
            <pc:sldMk cId="2113301313" sldId="356"/>
            <ac:picMk id="48" creationId="{18D19F63-70D1-6D36-0088-60E5F84E53C7}"/>
          </ac:picMkLst>
        </pc:picChg>
        <pc:cxnChg chg="add mod">
          <ac:chgData name="Filippo Levi" userId="565dbdd1-fc7a-49f4-9545-cf42e9adabde" providerId="ADAL" clId="{9BAC506D-9788-4DAB-8845-24CC3927B84C}" dt="2024-08-06T09:45:32.245" v="2518" actId="164"/>
          <ac:cxnSpMkLst>
            <pc:docMk/>
            <pc:sldMk cId="2113301313" sldId="356"/>
            <ac:cxnSpMk id="7" creationId="{B5911109-8535-1A19-251A-AF1C7954D106}"/>
          </ac:cxnSpMkLst>
        </pc:cxnChg>
        <pc:cxnChg chg="add mod">
          <ac:chgData name="Filippo Levi" userId="565dbdd1-fc7a-49f4-9545-cf42e9adabde" providerId="ADAL" clId="{9BAC506D-9788-4DAB-8845-24CC3927B84C}" dt="2024-08-06T09:45:32.245" v="2518" actId="164"/>
          <ac:cxnSpMkLst>
            <pc:docMk/>
            <pc:sldMk cId="2113301313" sldId="356"/>
            <ac:cxnSpMk id="9" creationId="{4C4F5F9A-7BFC-0135-39DA-C93B61E4D878}"/>
          </ac:cxnSpMkLst>
        </pc:cxnChg>
        <pc:cxnChg chg="add del mod">
          <ac:chgData name="Filippo Levi" userId="565dbdd1-fc7a-49f4-9545-cf42e9adabde" providerId="ADAL" clId="{9BAC506D-9788-4DAB-8845-24CC3927B84C}" dt="2024-08-06T08:33:01.441" v="2046" actId="478"/>
          <ac:cxnSpMkLst>
            <pc:docMk/>
            <pc:sldMk cId="2113301313" sldId="356"/>
            <ac:cxnSpMk id="16" creationId="{369E052D-4BC1-362B-1158-48CC3253CD9E}"/>
          </ac:cxnSpMkLst>
        </pc:cxnChg>
        <pc:cxnChg chg="add del mod">
          <ac:chgData name="Filippo Levi" userId="565dbdd1-fc7a-49f4-9545-cf42e9adabde" providerId="ADAL" clId="{9BAC506D-9788-4DAB-8845-24CC3927B84C}" dt="2024-08-06T08:33:00.413" v="2045" actId="478"/>
          <ac:cxnSpMkLst>
            <pc:docMk/>
            <pc:sldMk cId="2113301313" sldId="356"/>
            <ac:cxnSpMk id="17" creationId="{074442B1-43A8-C62C-618A-ACB00E768275}"/>
          </ac:cxnSpMkLst>
        </pc:cxnChg>
        <pc:cxnChg chg="add mod">
          <ac:chgData name="Filippo Levi" userId="565dbdd1-fc7a-49f4-9545-cf42e9adabde" providerId="ADAL" clId="{9BAC506D-9788-4DAB-8845-24CC3927B84C}" dt="2024-08-26T10:32:35.323" v="9748" actId="208"/>
          <ac:cxnSpMkLst>
            <pc:docMk/>
            <pc:sldMk cId="2113301313" sldId="356"/>
            <ac:cxnSpMk id="36" creationId="{3D697555-D014-7EB4-169E-EF441BF62F78}"/>
          </ac:cxnSpMkLst>
        </pc:cxnChg>
        <pc:cxnChg chg="add mod">
          <ac:chgData name="Filippo Levi" userId="565dbdd1-fc7a-49f4-9545-cf42e9adabde" providerId="ADAL" clId="{9BAC506D-9788-4DAB-8845-24CC3927B84C}" dt="2024-08-26T10:32:44.131" v="9749" actId="208"/>
          <ac:cxnSpMkLst>
            <pc:docMk/>
            <pc:sldMk cId="2113301313" sldId="356"/>
            <ac:cxnSpMk id="37" creationId="{9A4366FC-3870-A940-469B-9B8DB25174A9}"/>
          </ac:cxnSpMkLst>
        </pc:cxnChg>
        <pc:cxnChg chg="add mod">
          <ac:chgData name="Filippo Levi" userId="565dbdd1-fc7a-49f4-9545-cf42e9adabde" providerId="ADAL" clId="{9BAC506D-9788-4DAB-8845-24CC3927B84C}" dt="2024-08-26T10:32:48.266" v="9750" actId="208"/>
          <ac:cxnSpMkLst>
            <pc:docMk/>
            <pc:sldMk cId="2113301313" sldId="356"/>
            <ac:cxnSpMk id="41" creationId="{5CBD4DDF-C3A7-8DC0-396A-51A860EAC0D6}"/>
          </ac:cxnSpMkLst>
        </pc:cxnChg>
        <pc:cxnChg chg="add mod">
          <ac:chgData name="Filippo Levi" userId="565dbdd1-fc7a-49f4-9545-cf42e9adabde" providerId="ADAL" clId="{9BAC506D-9788-4DAB-8845-24CC3927B84C}" dt="2024-08-26T10:32:53.020" v="9751" actId="208"/>
          <ac:cxnSpMkLst>
            <pc:docMk/>
            <pc:sldMk cId="2113301313" sldId="356"/>
            <ac:cxnSpMk id="47" creationId="{F4ED5839-D001-6911-5B00-92659EC8E7BB}"/>
          </ac:cxnSpMkLst>
        </pc:cxnChg>
        <pc:cxnChg chg="add mod">
          <ac:chgData name="Filippo Levi" userId="565dbdd1-fc7a-49f4-9545-cf42e9adabde" providerId="ADAL" clId="{9BAC506D-9788-4DAB-8845-24CC3927B84C}" dt="2024-08-22T12:58:35.894" v="9676" actId="14861"/>
          <ac:cxnSpMkLst>
            <pc:docMk/>
            <pc:sldMk cId="2113301313" sldId="356"/>
            <ac:cxnSpMk id="65" creationId="{67385D95-C18D-47BF-4530-676C8266F020}"/>
          </ac:cxnSpMkLst>
        </pc:cxnChg>
        <pc:cxnChg chg="del">
          <ac:chgData name="Filippo Levi" userId="565dbdd1-fc7a-49f4-9545-cf42e9adabde" providerId="ADAL" clId="{9BAC506D-9788-4DAB-8845-24CC3927B84C}" dt="2024-08-06T08:27:20.445" v="1946" actId="478"/>
          <ac:cxnSpMkLst>
            <pc:docMk/>
            <pc:sldMk cId="2113301313" sldId="356"/>
            <ac:cxnSpMk id="69" creationId="{3F959D6B-EA0E-1650-F4D8-93633909CADC}"/>
          </ac:cxnSpMkLst>
        </pc:cxnChg>
        <pc:cxnChg chg="del">
          <ac:chgData name="Filippo Levi" userId="565dbdd1-fc7a-49f4-9545-cf42e9adabde" providerId="ADAL" clId="{9BAC506D-9788-4DAB-8845-24CC3927B84C}" dt="2024-08-06T08:27:20.445" v="1946" actId="478"/>
          <ac:cxnSpMkLst>
            <pc:docMk/>
            <pc:sldMk cId="2113301313" sldId="356"/>
            <ac:cxnSpMk id="70" creationId="{33C35004-EEF3-0B24-1261-5A49333B7120}"/>
          </ac:cxnSpMkLst>
        </pc:cxnChg>
      </pc:sldChg>
      <pc:sldChg chg="addSp delSp modSp new del mod">
        <pc:chgData name="Filippo Levi" userId="565dbdd1-fc7a-49f4-9545-cf42e9adabde" providerId="ADAL" clId="{9BAC506D-9788-4DAB-8845-24CC3927B84C}" dt="2024-08-05T15:23:09.174" v="1108" actId="47"/>
        <pc:sldMkLst>
          <pc:docMk/>
          <pc:sldMk cId="2974367620" sldId="356"/>
        </pc:sldMkLst>
        <pc:spChg chg="del">
          <ac:chgData name="Filippo Levi" userId="565dbdd1-fc7a-49f4-9545-cf42e9adabde" providerId="ADAL" clId="{9BAC506D-9788-4DAB-8845-24CC3927B84C}" dt="2024-08-05T15:20:43.649" v="1089" actId="478"/>
          <ac:spMkLst>
            <pc:docMk/>
            <pc:sldMk cId="2974367620" sldId="356"/>
            <ac:spMk id="2" creationId="{592ECBEB-5EAF-46F4-BB19-E5D800A50122}"/>
          </ac:spMkLst>
        </pc:spChg>
        <pc:spChg chg="del">
          <ac:chgData name="Filippo Levi" userId="565dbdd1-fc7a-49f4-9545-cf42e9adabde" providerId="ADAL" clId="{9BAC506D-9788-4DAB-8845-24CC3927B84C}" dt="2024-08-05T15:20:43.649" v="1089" actId="478"/>
          <ac:spMkLst>
            <pc:docMk/>
            <pc:sldMk cId="2974367620" sldId="356"/>
            <ac:spMk id="3" creationId="{3ABC1639-6E58-A0AD-00AB-37AD6E78868B}"/>
          </ac:spMkLst>
        </pc:spChg>
        <pc:spChg chg="del">
          <ac:chgData name="Filippo Levi" userId="565dbdd1-fc7a-49f4-9545-cf42e9adabde" providerId="ADAL" clId="{9BAC506D-9788-4DAB-8845-24CC3927B84C}" dt="2024-08-05T15:20:43.649" v="1089" actId="478"/>
          <ac:spMkLst>
            <pc:docMk/>
            <pc:sldMk cId="2974367620" sldId="356"/>
            <ac:spMk id="4" creationId="{B8DB6CA7-E285-1EE6-40C3-33513BB092A8}"/>
          </ac:spMkLst>
        </pc:spChg>
        <pc:spChg chg="del">
          <ac:chgData name="Filippo Levi" userId="565dbdd1-fc7a-49f4-9545-cf42e9adabde" providerId="ADAL" clId="{9BAC506D-9788-4DAB-8845-24CC3927B84C}" dt="2024-08-05T15:20:43.649" v="1089" actId="478"/>
          <ac:spMkLst>
            <pc:docMk/>
            <pc:sldMk cId="2974367620" sldId="356"/>
            <ac:spMk id="5" creationId="{7C8E3E3C-346B-48FF-34D6-5C8FCE52436B}"/>
          </ac:spMkLst>
        </pc:spChg>
        <pc:spChg chg="add mod topLvl">
          <ac:chgData name="Filippo Levi" userId="565dbdd1-fc7a-49f4-9545-cf42e9adabde" providerId="ADAL" clId="{9BAC506D-9788-4DAB-8845-24CC3927B84C}" dt="2024-08-05T15:21:00.075" v="1094" actId="165"/>
          <ac:spMkLst>
            <pc:docMk/>
            <pc:sldMk cId="2974367620" sldId="356"/>
            <ac:spMk id="6" creationId="{A9E96B18-ED85-05B1-3D7D-254F2E536681}"/>
          </ac:spMkLst>
        </pc:spChg>
        <pc:spChg chg="mod topLvl">
          <ac:chgData name="Filippo Levi" userId="565dbdd1-fc7a-49f4-9545-cf42e9adabde" providerId="ADAL" clId="{9BAC506D-9788-4DAB-8845-24CC3927B84C}" dt="2024-08-05T15:21:11.610" v="1095" actId="165"/>
          <ac:spMkLst>
            <pc:docMk/>
            <pc:sldMk cId="2974367620" sldId="356"/>
            <ac:spMk id="9" creationId="{5C5943F2-8591-69D5-15D1-305CAD759E92}"/>
          </ac:spMkLst>
        </pc:spChg>
        <pc:spChg chg="mod topLvl">
          <ac:chgData name="Filippo Levi" userId="565dbdd1-fc7a-49f4-9545-cf42e9adabde" providerId="ADAL" clId="{9BAC506D-9788-4DAB-8845-24CC3927B84C}" dt="2024-08-05T15:21:11.610" v="1095" actId="165"/>
          <ac:spMkLst>
            <pc:docMk/>
            <pc:sldMk cId="2974367620" sldId="356"/>
            <ac:spMk id="10" creationId="{71CF6F0C-7CE3-970D-051E-370FB1F03C51}"/>
          </ac:spMkLst>
        </pc:spChg>
        <pc:spChg chg="mod topLvl">
          <ac:chgData name="Filippo Levi" userId="565dbdd1-fc7a-49f4-9545-cf42e9adabde" providerId="ADAL" clId="{9BAC506D-9788-4DAB-8845-24CC3927B84C}" dt="2024-08-05T15:21:11.610" v="1095" actId="165"/>
          <ac:spMkLst>
            <pc:docMk/>
            <pc:sldMk cId="2974367620" sldId="356"/>
            <ac:spMk id="11" creationId="{0D19D9DE-7488-ACA1-E1C7-B465197100A7}"/>
          </ac:spMkLst>
        </pc:spChg>
        <pc:spChg chg="add mod topLvl">
          <ac:chgData name="Filippo Levi" userId="565dbdd1-fc7a-49f4-9545-cf42e9adabde" providerId="ADAL" clId="{9BAC506D-9788-4DAB-8845-24CC3927B84C}" dt="2024-08-05T15:21:00.075" v="1094" actId="165"/>
          <ac:spMkLst>
            <pc:docMk/>
            <pc:sldMk cId="2974367620" sldId="356"/>
            <ac:spMk id="12" creationId="{01245E07-8652-A55B-7B70-31DC86F4B2F1}"/>
          </ac:spMkLst>
        </pc:spChg>
        <pc:spChg chg="add mod topLvl">
          <ac:chgData name="Filippo Levi" userId="565dbdd1-fc7a-49f4-9545-cf42e9adabde" providerId="ADAL" clId="{9BAC506D-9788-4DAB-8845-24CC3927B84C}" dt="2024-08-05T15:22:42.105" v="1107" actId="14100"/>
          <ac:spMkLst>
            <pc:docMk/>
            <pc:sldMk cId="2974367620" sldId="356"/>
            <ac:spMk id="13" creationId="{D728F992-7BE6-FC2A-901C-71650CAF2D26}"/>
          </ac:spMkLst>
        </pc:spChg>
        <pc:spChg chg="add mod topLvl">
          <ac:chgData name="Filippo Levi" userId="565dbdd1-fc7a-49f4-9545-cf42e9adabde" providerId="ADAL" clId="{9BAC506D-9788-4DAB-8845-24CC3927B84C}" dt="2024-08-05T15:21:00.075" v="1094" actId="165"/>
          <ac:spMkLst>
            <pc:docMk/>
            <pc:sldMk cId="2974367620" sldId="356"/>
            <ac:spMk id="14" creationId="{905A251A-2447-3135-38F5-88A3F6E46345}"/>
          </ac:spMkLst>
        </pc:spChg>
        <pc:grpChg chg="add del mod topLvl">
          <ac:chgData name="Filippo Levi" userId="565dbdd1-fc7a-49f4-9545-cf42e9adabde" providerId="ADAL" clId="{9BAC506D-9788-4DAB-8845-24CC3927B84C}" dt="2024-08-05T15:21:11.610" v="1095" actId="165"/>
          <ac:grpSpMkLst>
            <pc:docMk/>
            <pc:sldMk cId="2974367620" sldId="356"/>
            <ac:grpSpMk id="7" creationId="{C9C0E5A6-4470-202F-7497-C44DE400368A}"/>
          </ac:grpSpMkLst>
        </pc:grpChg>
        <pc:grpChg chg="add del mod">
          <ac:chgData name="Filippo Levi" userId="565dbdd1-fc7a-49f4-9545-cf42e9adabde" providerId="ADAL" clId="{9BAC506D-9788-4DAB-8845-24CC3927B84C}" dt="2024-08-05T15:21:00.075" v="1094" actId="165"/>
          <ac:grpSpMkLst>
            <pc:docMk/>
            <pc:sldMk cId="2974367620" sldId="356"/>
            <ac:grpSpMk id="15" creationId="{56516D1C-430E-0508-5950-F6F95EA0471B}"/>
          </ac:grpSpMkLst>
        </pc:grpChg>
        <pc:picChg chg="mod topLvl">
          <ac:chgData name="Filippo Levi" userId="565dbdd1-fc7a-49f4-9545-cf42e9adabde" providerId="ADAL" clId="{9BAC506D-9788-4DAB-8845-24CC3927B84C}" dt="2024-08-05T15:22:25.780" v="1097" actId="1076"/>
          <ac:picMkLst>
            <pc:docMk/>
            <pc:sldMk cId="2974367620" sldId="356"/>
            <ac:picMk id="8" creationId="{4BFB01FA-A4CE-68A3-D03A-4FACA84FB1EE}"/>
          </ac:picMkLst>
        </pc:picChg>
      </pc:sldChg>
      <pc:sldChg chg="addSp delSp modSp add mod modTransition">
        <pc:chgData name="Filippo Levi" userId="565dbdd1-fc7a-49f4-9545-cf42e9adabde" providerId="ADAL" clId="{9BAC506D-9788-4DAB-8845-24CC3927B84C}" dt="2024-08-26T10:34:25.527" v="9755" actId="164"/>
        <pc:sldMkLst>
          <pc:docMk/>
          <pc:sldMk cId="1489802650" sldId="357"/>
        </pc:sldMkLst>
        <pc:spChg chg="del">
          <ac:chgData name="Filippo Levi" userId="565dbdd1-fc7a-49f4-9545-cf42e9adabde" providerId="ADAL" clId="{9BAC506D-9788-4DAB-8845-24CC3927B84C}" dt="2024-08-06T09:46:26.849" v="2520" actId="478"/>
          <ac:spMkLst>
            <pc:docMk/>
            <pc:sldMk cId="1489802650" sldId="357"/>
            <ac:spMk id="2" creationId="{92E553CD-0F73-737F-C446-60BB572725B1}"/>
          </ac:spMkLst>
        </pc:spChg>
        <pc:spChg chg="mod">
          <ac:chgData name="Filippo Levi" userId="565dbdd1-fc7a-49f4-9545-cf42e9adabde" providerId="ADAL" clId="{9BAC506D-9788-4DAB-8845-24CC3927B84C}" dt="2024-08-06T09:49:56.280" v="2628" actId="1035"/>
          <ac:spMkLst>
            <pc:docMk/>
            <pc:sldMk cId="1489802650" sldId="357"/>
            <ac:spMk id="4" creationId="{8BDBE924-4A84-BA11-090B-A5C7F6570833}"/>
          </ac:spMkLst>
        </pc:spChg>
        <pc:spChg chg="mod topLvl">
          <ac:chgData name="Filippo Levi" userId="565dbdd1-fc7a-49f4-9545-cf42e9adabde" providerId="ADAL" clId="{9BAC506D-9788-4DAB-8845-24CC3927B84C}" dt="2024-08-26T10:34:25.527" v="9755" actId="164"/>
          <ac:spMkLst>
            <pc:docMk/>
            <pc:sldMk cId="1489802650" sldId="357"/>
            <ac:spMk id="5" creationId="{9D0E65AD-8868-79D1-B4EF-0D41D7FC7881}"/>
          </ac:spMkLst>
        </pc:spChg>
        <pc:spChg chg="mod topLvl">
          <ac:chgData name="Filippo Levi" userId="565dbdd1-fc7a-49f4-9545-cf42e9adabde" providerId="ADAL" clId="{9BAC506D-9788-4DAB-8845-24CC3927B84C}" dt="2024-08-26T10:34:25.527" v="9755" actId="164"/>
          <ac:spMkLst>
            <pc:docMk/>
            <pc:sldMk cId="1489802650" sldId="357"/>
            <ac:spMk id="8" creationId="{6D53F1CB-4612-CD89-076C-0CBF114CEFF5}"/>
          </ac:spMkLst>
        </pc:spChg>
        <pc:spChg chg="del">
          <ac:chgData name="Filippo Levi" userId="565dbdd1-fc7a-49f4-9545-cf42e9adabde" providerId="ADAL" clId="{9BAC506D-9788-4DAB-8845-24CC3927B84C}" dt="2024-08-06T09:46:26.849" v="2520" actId="478"/>
          <ac:spMkLst>
            <pc:docMk/>
            <pc:sldMk cId="1489802650" sldId="357"/>
            <ac:spMk id="10" creationId="{FDC46386-B9F0-C7A3-D287-14FCF009D1C4}"/>
          </ac:spMkLst>
        </pc:spChg>
        <pc:spChg chg="mod topLvl">
          <ac:chgData name="Filippo Levi" userId="565dbdd1-fc7a-49f4-9545-cf42e9adabde" providerId="ADAL" clId="{9BAC506D-9788-4DAB-8845-24CC3927B84C}" dt="2024-08-26T10:34:25.527" v="9755" actId="164"/>
          <ac:spMkLst>
            <pc:docMk/>
            <pc:sldMk cId="1489802650" sldId="357"/>
            <ac:spMk id="11" creationId="{673DEB65-18DF-8442-9BB8-919F565AED1D}"/>
          </ac:spMkLst>
        </pc:spChg>
        <pc:spChg chg="del">
          <ac:chgData name="Filippo Levi" userId="565dbdd1-fc7a-49f4-9545-cf42e9adabde" providerId="ADAL" clId="{9BAC506D-9788-4DAB-8845-24CC3927B84C}" dt="2024-08-06T09:46:26.849" v="2520" actId="478"/>
          <ac:spMkLst>
            <pc:docMk/>
            <pc:sldMk cId="1489802650" sldId="357"/>
            <ac:spMk id="12" creationId="{F9374270-4818-00D8-042E-5720ABBA1B26}"/>
          </ac:spMkLst>
        </pc:spChg>
        <pc:spChg chg="del">
          <ac:chgData name="Filippo Levi" userId="565dbdd1-fc7a-49f4-9545-cf42e9adabde" providerId="ADAL" clId="{9BAC506D-9788-4DAB-8845-24CC3927B84C}" dt="2024-08-06T09:46:26.849" v="2520" actId="478"/>
          <ac:spMkLst>
            <pc:docMk/>
            <pc:sldMk cId="1489802650" sldId="357"/>
            <ac:spMk id="13" creationId="{0989314A-F7D7-8A7D-2949-9CC06A17280D}"/>
          </ac:spMkLst>
        </pc:spChg>
        <pc:spChg chg="del">
          <ac:chgData name="Filippo Levi" userId="565dbdd1-fc7a-49f4-9545-cf42e9adabde" providerId="ADAL" clId="{9BAC506D-9788-4DAB-8845-24CC3927B84C}" dt="2024-08-06T09:46:26.849" v="2520" actId="478"/>
          <ac:spMkLst>
            <pc:docMk/>
            <pc:sldMk cId="1489802650" sldId="357"/>
            <ac:spMk id="14" creationId="{4CF07247-02FF-6D89-4910-B80685132911}"/>
          </ac:spMkLst>
        </pc:spChg>
        <pc:spChg chg="mod topLvl">
          <ac:chgData name="Filippo Levi" userId="565dbdd1-fc7a-49f4-9545-cf42e9adabde" providerId="ADAL" clId="{9BAC506D-9788-4DAB-8845-24CC3927B84C}" dt="2024-08-26T10:34:25.527" v="9755" actId="164"/>
          <ac:spMkLst>
            <pc:docMk/>
            <pc:sldMk cId="1489802650" sldId="357"/>
            <ac:spMk id="15" creationId="{88A8059E-2ED8-DE7F-C812-3AE3DA8C8A47}"/>
          </ac:spMkLst>
        </pc:spChg>
        <pc:spChg chg="del mod topLvl">
          <ac:chgData name="Filippo Levi" userId="565dbdd1-fc7a-49f4-9545-cf42e9adabde" providerId="ADAL" clId="{9BAC506D-9788-4DAB-8845-24CC3927B84C}" dt="2024-08-06T09:46:52.118" v="2527" actId="478"/>
          <ac:spMkLst>
            <pc:docMk/>
            <pc:sldMk cId="1489802650" sldId="357"/>
            <ac:spMk id="18" creationId="{B30BAC02-A3CB-2BAF-A52C-C98B786751FC}"/>
          </ac:spMkLst>
        </pc:spChg>
        <pc:spChg chg="del mod topLvl">
          <ac:chgData name="Filippo Levi" userId="565dbdd1-fc7a-49f4-9545-cf42e9adabde" providerId="ADAL" clId="{9BAC506D-9788-4DAB-8845-24CC3927B84C}" dt="2024-08-06T09:46:51.166" v="2526" actId="478"/>
          <ac:spMkLst>
            <pc:docMk/>
            <pc:sldMk cId="1489802650" sldId="357"/>
            <ac:spMk id="19" creationId="{FD957DEE-117E-BBC5-4C72-06B50BD792F6}"/>
          </ac:spMkLst>
        </pc:spChg>
        <pc:spChg chg="del mod topLvl">
          <ac:chgData name="Filippo Levi" userId="565dbdd1-fc7a-49f4-9545-cf42e9adabde" providerId="ADAL" clId="{9BAC506D-9788-4DAB-8845-24CC3927B84C}" dt="2024-08-06T09:46:50.172" v="2525" actId="478"/>
          <ac:spMkLst>
            <pc:docMk/>
            <pc:sldMk cId="1489802650" sldId="357"/>
            <ac:spMk id="20" creationId="{C9C5C46C-AA7B-1531-0737-4561A2F3AAB1}"/>
          </ac:spMkLst>
        </pc:spChg>
        <pc:spChg chg="del mod topLvl">
          <ac:chgData name="Filippo Levi" userId="565dbdd1-fc7a-49f4-9545-cf42e9adabde" providerId="ADAL" clId="{9BAC506D-9788-4DAB-8845-24CC3927B84C}" dt="2024-08-06T09:46:47.948" v="2524" actId="478"/>
          <ac:spMkLst>
            <pc:docMk/>
            <pc:sldMk cId="1489802650" sldId="357"/>
            <ac:spMk id="21" creationId="{EB3760E6-6616-0355-25F6-59210645710C}"/>
          </ac:spMkLst>
        </pc:spChg>
        <pc:spChg chg="del mod topLvl">
          <ac:chgData name="Filippo Levi" userId="565dbdd1-fc7a-49f4-9545-cf42e9adabde" providerId="ADAL" clId="{9BAC506D-9788-4DAB-8845-24CC3927B84C}" dt="2024-08-06T09:49:35.367" v="2623" actId="478"/>
          <ac:spMkLst>
            <pc:docMk/>
            <pc:sldMk cId="1489802650" sldId="357"/>
            <ac:spMk id="22" creationId="{0E66A089-3E0A-823B-FB8F-66D97F01DFF7}"/>
          </ac:spMkLst>
        </pc:spChg>
        <pc:spChg chg="mod topLvl">
          <ac:chgData name="Filippo Levi" userId="565dbdd1-fc7a-49f4-9545-cf42e9adabde" providerId="ADAL" clId="{9BAC506D-9788-4DAB-8845-24CC3927B84C}" dt="2024-08-26T10:34:25.527" v="9755" actId="164"/>
          <ac:spMkLst>
            <pc:docMk/>
            <pc:sldMk cId="1489802650" sldId="357"/>
            <ac:spMk id="23" creationId="{C76E07A3-F24A-B137-31BB-69F7EDEDB63D}"/>
          </ac:spMkLst>
        </pc:spChg>
        <pc:spChg chg="mod topLvl">
          <ac:chgData name="Filippo Levi" userId="565dbdd1-fc7a-49f4-9545-cf42e9adabde" providerId="ADAL" clId="{9BAC506D-9788-4DAB-8845-24CC3927B84C}" dt="2024-08-26T10:34:25.527" v="9755" actId="164"/>
          <ac:spMkLst>
            <pc:docMk/>
            <pc:sldMk cId="1489802650" sldId="357"/>
            <ac:spMk id="24" creationId="{960EA594-212A-4606-F14A-F8A3B3941E76}"/>
          </ac:spMkLst>
        </pc:spChg>
        <pc:spChg chg="del">
          <ac:chgData name="Filippo Levi" userId="565dbdd1-fc7a-49f4-9545-cf42e9adabde" providerId="ADAL" clId="{9BAC506D-9788-4DAB-8845-24CC3927B84C}" dt="2024-08-06T09:46:26.849" v="2520" actId="478"/>
          <ac:spMkLst>
            <pc:docMk/>
            <pc:sldMk cId="1489802650" sldId="357"/>
            <ac:spMk id="25" creationId="{57A1C46D-16AF-832B-8F29-4C876E511E7D}"/>
          </ac:spMkLst>
        </pc:spChg>
        <pc:spChg chg="del">
          <ac:chgData name="Filippo Levi" userId="565dbdd1-fc7a-49f4-9545-cf42e9adabde" providerId="ADAL" clId="{9BAC506D-9788-4DAB-8845-24CC3927B84C}" dt="2024-08-06T09:46:26.849" v="2520" actId="478"/>
          <ac:spMkLst>
            <pc:docMk/>
            <pc:sldMk cId="1489802650" sldId="357"/>
            <ac:spMk id="26" creationId="{528B51EE-8EB0-FCD0-F42A-A38629180E4A}"/>
          </ac:spMkLst>
        </pc:spChg>
        <pc:spChg chg="del">
          <ac:chgData name="Filippo Levi" userId="565dbdd1-fc7a-49f4-9545-cf42e9adabde" providerId="ADAL" clId="{9BAC506D-9788-4DAB-8845-24CC3927B84C}" dt="2024-08-06T09:46:26.849" v="2520" actId="478"/>
          <ac:spMkLst>
            <pc:docMk/>
            <pc:sldMk cId="1489802650" sldId="357"/>
            <ac:spMk id="27" creationId="{B8B9FCB3-3C7E-3A16-37F7-DF523AD467A6}"/>
          </ac:spMkLst>
        </pc:spChg>
        <pc:spChg chg="del">
          <ac:chgData name="Filippo Levi" userId="565dbdd1-fc7a-49f4-9545-cf42e9adabde" providerId="ADAL" clId="{9BAC506D-9788-4DAB-8845-24CC3927B84C}" dt="2024-08-06T09:46:26.849" v="2520" actId="478"/>
          <ac:spMkLst>
            <pc:docMk/>
            <pc:sldMk cId="1489802650" sldId="357"/>
            <ac:spMk id="28" creationId="{EEBFEFFC-FB7B-EC0B-D6C8-E8D6D5FFDDC9}"/>
          </ac:spMkLst>
        </pc:spChg>
        <pc:spChg chg="mod topLvl">
          <ac:chgData name="Filippo Levi" userId="565dbdd1-fc7a-49f4-9545-cf42e9adabde" providerId="ADAL" clId="{9BAC506D-9788-4DAB-8845-24CC3927B84C}" dt="2024-08-26T10:34:25.527" v="9755" actId="164"/>
          <ac:spMkLst>
            <pc:docMk/>
            <pc:sldMk cId="1489802650" sldId="357"/>
            <ac:spMk id="29" creationId="{D992B18F-00F4-7849-45DF-FD0CA04D9F2C}"/>
          </ac:spMkLst>
        </pc:spChg>
        <pc:spChg chg="del mod topLvl">
          <ac:chgData name="Filippo Levi" userId="565dbdd1-fc7a-49f4-9545-cf42e9adabde" providerId="ADAL" clId="{9BAC506D-9788-4DAB-8845-24CC3927B84C}" dt="2024-08-06T09:47:00.604" v="2535" actId="478"/>
          <ac:spMkLst>
            <pc:docMk/>
            <pc:sldMk cId="1489802650" sldId="357"/>
            <ac:spMk id="43" creationId="{1FDEBE19-63FE-4D6C-94C2-8F17FE60714D}"/>
          </ac:spMkLst>
        </pc:spChg>
        <pc:spChg chg="del mod topLvl">
          <ac:chgData name="Filippo Levi" userId="565dbdd1-fc7a-49f4-9545-cf42e9adabde" providerId="ADAL" clId="{9BAC506D-9788-4DAB-8845-24CC3927B84C}" dt="2024-08-06T09:46:59.309" v="2534" actId="478"/>
          <ac:spMkLst>
            <pc:docMk/>
            <pc:sldMk cId="1489802650" sldId="357"/>
            <ac:spMk id="44" creationId="{6E88E491-438F-7798-F880-01FE388DFC0D}"/>
          </ac:spMkLst>
        </pc:spChg>
        <pc:spChg chg="del mod topLvl">
          <ac:chgData name="Filippo Levi" userId="565dbdd1-fc7a-49f4-9545-cf42e9adabde" providerId="ADAL" clId="{9BAC506D-9788-4DAB-8845-24CC3927B84C}" dt="2024-08-06T09:46:58.023" v="2533" actId="478"/>
          <ac:spMkLst>
            <pc:docMk/>
            <pc:sldMk cId="1489802650" sldId="357"/>
            <ac:spMk id="45" creationId="{68709359-7929-AFA7-6E18-91DB47A4B090}"/>
          </ac:spMkLst>
        </pc:spChg>
        <pc:spChg chg="del mod topLvl">
          <ac:chgData name="Filippo Levi" userId="565dbdd1-fc7a-49f4-9545-cf42e9adabde" providerId="ADAL" clId="{9BAC506D-9788-4DAB-8845-24CC3927B84C}" dt="2024-08-06T09:46:57.293" v="2532" actId="478"/>
          <ac:spMkLst>
            <pc:docMk/>
            <pc:sldMk cId="1489802650" sldId="357"/>
            <ac:spMk id="46" creationId="{2EFE7030-88BD-0922-9F26-126D2EB43C37}"/>
          </ac:spMkLst>
        </pc:spChg>
        <pc:spChg chg="mod">
          <ac:chgData name="Filippo Levi" userId="565dbdd1-fc7a-49f4-9545-cf42e9adabde" providerId="ADAL" clId="{9BAC506D-9788-4DAB-8845-24CC3927B84C}" dt="2024-08-06T09:48:54.868" v="2583"/>
          <ac:spMkLst>
            <pc:docMk/>
            <pc:sldMk cId="1489802650" sldId="357"/>
            <ac:spMk id="48" creationId="{A631B6DF-653C-2DE5-9339-F6F9BED5B2BD}"/>
          </ac:spMkLst>
        </pc:spChg>
        <pc:spChg chg="mod">
          <ac:chgData name="Filippo Levi" userId="565dbdd1-fc7a-49f4-9545-cf42e9adabde" providerId="ADAL" clId="{9BAC506D-9788-4DAB-8845-24CC3927B84C}" dt="2024-08-06T09:48:54.868" v="2583"/>
          <ac:spMkLst>
            <pc:docMk/>
            <pc:sldMk cId="1489802650" sldId="357"/>
            <ac:spMk id="49" creationId="{4D760377-198D-0E57-42B0-51D21F49692B}"/>
          </ac:spMkLst>
        </pc:spChg>
        <pc:spChg chg="mod">
          <ac:chgData name="Filippo Levi" userId="565dbdd1-fc7a-49f4-9545-cf42e9adabde" providerId="ADAL" clId="{9BAC506D-9788-4DAB-8845-24CC3927B84C}" dt="2024-08-06T09:48:54.868" v="2583"/>
          <ac:spMkLst>
            <pc:docMk/>
            <pc:sldMk cId="1489802650" sldId="357"/>
            <ac:spMk id="50" creationId="{5EB518D2-EEA7-7BFE-FD76-5B17A5BEEC37}"/>
          </ac:spMkLst>
        </pc:spChg>
        <pc:spChg chg="mod">
          <ac:chgData name="Filippo Levi" userId="565dbdd1-fc7a-49f4-9545-cf42e9adabde" providerId="ADAL" clId="{9BAC506D-9788-4DAB-8845-24CC3927B84C}" dt="2024-08-06T09:48:54.868" v="2583"/>
          <ac:spMkLst>
            <pc:docMk/>
            <pc:sldMk cId="1489802650" sldId="357"/>
            <ac:spMk id="51" creationId="{6500A78F-5CE7-E874-D12B-D74540AE78D3}"/>
          </ac:spMkLst>
        </pc:spChg>
        <pc:spChg chg="mod">
          <ac:chgData name="Filippo Levi" userId="565dbdd1-fc7a-49f4-9545-cf42e9adabde" providerId="ADAL" clId="{9BAC506D-9788-4DAB-8845-24CC3927B84C}" dt="2024-08-06T09:48:54.868" v="2583"/>
          <ac:spMkLst>
            <pc:docMk/>
            <pc:sldMk cId="1489802650" sldId="357"/>
            <ac:spMk id="54" creationId="{6D8B5597-ACBE-41B6-308A-B0B0A9FADE29}"/>
          </ac:spMkLst>
        </pc:spChg>
        <pc:spChg chg="mod">
          <ac:chgData name="Filippo Levi" userId="565dbdd1-fc7a-49f4-9545-cf42e9adabde" providerId="ADAL" clId="{9BAC506D-9788-4DAB-8845-24CC3927B84C}" dt="2024-08-06T09:48:54.868" v="2583"/>
          <ac:spMkLst>
            <pc:docMk/>
            <pc:sldMk cId="1489802650" sldId="357"/>
            <ac:spMk id="55" creationId="{5AAF8605-5CAC-26D8-E68B-B65E48535A1D}"/>
          </ac:spMkLst>
        </pc:spChg>
        <pc:spChg chg="mod">
          <ac:chgData name="Filippo Levi" userId="565dbdd1-fc7a-49f4-9545-cf42e9adabde" providerId="ADAL" clId="{9BAC506D-9788-4DAB-8845-24CC3927B84C}" dt="2024-08-06T09:48:54.868" v="2583"/>
          <ac:spMkLst>
            <pc:docMk/>
            <pc:sldMk cId="1489802650" sldId="357"/>
            <ac:spMk id="56" creationId="{7BE1CEAD-71D6-C125-B3A8-ED72E402937C}"/>
          </ac:spMkLst>
        </pc:spChg>
        <pc:spChg chg="mod">
          <ac:chgData name="Filippo Levi" userId="565dbdd1-fc7a-49f4-9545-cf42e9adabde" providerId="ADAL" clId="{9BAC506D-9788-4DAB-8845-24CC3927B84C}" dt="2024-08-06T09:48:54.868" v="2583"/>
          <ac:spMkLst>
            <pc:docMk/>
            <pc:sldMk cId="1489802650" sldId="357"/>
            <ac:spMk id="57" creationId="{AD08A472-4E2D-EB11-F0F8-97663AC9ABC0}"/>
          </ac:spMkLst>
        </pc:spChg>
        <pc:spChg chg="mod">
          <ac:chgData name="Filippo Levi" userId="565dbdd1-fc7a-49f4-9545-cf42e9adabde" providerId="ADAL" clId="{9BAC506D-9788-4DAB-8845-24CC3927B84C}" dt="2024-08-06T09:48:54.868" v="2583"/>
          <ac:spMkLst>
            <pc:docMk/>
            <pc:sldMk cId="1489802650" sldId="357"/>
            <ac:spMk id="58" creationId="{0A68A149-2133-7A03-A249-5E128CAFEB35}"/>
          </ac:spMkLst>
        </pc:spChg>
        <pc:spChg chg="mod">
          <ac:chgData name="Filippo Levi" userId="565dbdd1-fc7a-49f4-9545-cf42e9adabde" providerId="ADAL" clId="{9BAC506D-9788-4DAB-8845-24CC3927B84C}" dt="2024-08-06T09:48:54.868" v="2583"/>
          <ac:spMkLst>
            <pc:docMk/>
            <pc:sldMk cId="1489802650" sldId="357"/>
            <ac:spMk id="59" creationId="{2029EDB1-8418-5E47-8202-4A5D636E2885}"/>
          </ac:spMkLst>
        </pc:spChg>
        <pc:spChg chg="mod">
          <ac:chgData name="Filippo Levi" userId="565dbdd1-fc7a-49f4-9545-cf42e9adabde" providerId="ADAL" clId="{9BAC506D-9788-4DAB-8845-24CC3927B84C}" dt="2024-08-06T09:48:54.868" v="2583"/>
          <ac:spMkLst>
            <pc:docMk/>
            <pc:sldMk cId="1489802650" sldId="357"/>
            <ac:spMk id="60" creationId="{97D254FC-9C72-96DF-E526-DEF3C2B7A270}"/>
          </ac:spMkLst>
        </pc:spChg>
        <pc:spChg chg="mod">
          <ac:chgData name="Filippo Levi" userId="565dbdd1-fc7a-49f4-9545-cf42e9adabde" providerId="ADAL" clId="{9BAC506D-9788-4DAB-8845-24CC3927B84C}" dt="2024-08-06T09:48:54.868" v="2583"/>
          <ac:spMkLst>
            <pc:docMk/>
            <pc:sldMk cId="1489802650" sldId="357"/>
            <ac:spMk id="61" creationId="{8B4BE0F1-A152-145B-DBDF-40B6D8469087}"/>
          </ac:spMkLst>
        </pc:spChg>
        <pc:spChg chg="del">
          <ac:chgData name="Filippo Levi" userId="565dbdd1-fc7a-49f4-9545-cf42e9adabde" providerId="ADAL" clId="{9BAC506D-9788-4DAB-8845-24CC3927B84C}" dt="2024-08-06T09:46:26.849" v="2520" actId="478"/>
          <ac:spMkLst>
            <pc:docMk/>
            <pc:sldMk cId="1489802650" sldId="357"/>
            <ac:spMk id="67" creationId="{0A135BC7-4486-9766-53F2-91986AB3B045}"/>
          </ac:spMkLst>
        </pc:spChg>
        <pc:spChg chg="mod">
          <ac:chgData name="Filippo Levi" userId="565dbdd1-fc7a-49f4-9545-cf42e9adabde" providerId="ADAL" clId="{9BAC506D-9788-4DAB-8845-24CC3927B84C}" dt="2024-08-06T09:48:54.868" v="2583"/>
          <ac:spMkLst>
            <pc:docMk/>
            <pc:sldMk cId="1489802650" sldId="357"/>
            <ac:spMk id="71" creationId="{93D6BE27-E989-30F0-03E7-580827FCE22E}"/>
          </ac:spMkLst>
        </pc:spChg>
        <pc:spChg chg="mod">
          <ac:chgData name="Filippo Levi" userId="565dbdd1-fc7a-49f4-9545-cf42e9adabde" providerId="ADAL" clId="{9BAC506D-9788-4DAB-8845-24CC3927B84C}" dt="2024-08-06T09:48:54.868" v="2583"/>
          <ac:spMkLst>
            <pc:docMk/>
            <pc:sldMk cId="1489802650" sldId="357"/>
            <ac:spMk id="72" creationId="{C5B4A001-AD99-9668-4010-94D08CCF3D58}"/>
          </ac:spMkLst>
        </pc:spChg>
        <pc:spChg chg="mod">
          <ac:chgData name="Filippo Levi" userId="565dbdd1-fc7a-49f4-9545-cf42e9adabde" providerId="ADAL" clId="{9BAC506D-9788-4DAB-8845-24CC3927B84C}" dt="2024-08-06T09:48:54.868" v="2583"/>
          <ac:spMkLst>
            <pc:docMk/>
            <pc:sldMk cId="1489802650" sldId="357"/>
            <ac:spMk id="73" creationId="{ED0D83F7-32BD-278B-E697-DEBDCC171690}"/>
          </ac:spMkLst>
        </pc:spChg>
        <pc:spChg chg="del">
          <ac:chgData name="Filippo Levi" userId="565dbdd1-fc7a-49f4-9545-cf42e9adabde" providerId="ADAL" clId="{9BAC506D-9788-4DAB-8845-24CC3927B84C}" dt="2024-08-06T09:46:26.849" v="2520" actId="478"/>
          <ac:spMkLst>
            <pc:docMk/>
            <pc:sldMk cId="1489802650" sldId="357"/>
            <ac:spMk id="74" creationId="{085042A0-2954-4EBD-6A87-CA1D52967F65}"/>
          </ac:spMkLst>
        </pc:spChg>
        <pc:spChg chg="del">
          <ac:chgData name="Filippo Levi" userId="565dbdd1-fc7a-49f4-9545-cf42e9adabde" providerId="ADAL" clId="{9BAC506D-9788-4DAB-8845-24CC3927B84C}" dt="2024-08-06T09:46:26.849" v="2520" actId="478"/>
          <ac:spMkLst>
            <pc:docMk/>
            <pc:sldMk cId="1489802650" sldId="357"/>
            <ac:spMk id="75" creationId="{48B1EED7-1662-460E-95AF-7070379CFD03}"/>
          </ac:spMkLst>
        </pc:spChg>
        <pc:spChg chg="mod">
          <ac:chgData name="Filippo Levi" userId="565dbdd1-fc7a-49f4-9545-cf42e9adabde" providerId="ADAL" clId="{9BAC506D-9788-4DAB-8845-24CC3927B84C}" dt="2024-08-06T09:48:54.868" v="2583"/>
          <ac:spMkLst>
            <pc:docMk/>
            <pc:sldMk cId="1489802650" sldId="357"/>
            <ac:spMk id="76" creationId="{44EB2EFB-D811-FA7D-0378-9A97D1036EB6}"/>
          </ac:spMkLst>
        </pc:spChg>
        <pc:spChg chg="add mod">
          <ac:chgData name="Filippo Levi" userId="565dbdd1-fc7a-49f4-9545-cf42e9adabde" providerId="ADAL" clId="{9BAC506D-9788-4DAB-8845-24CC3927B84C}" dt="2024-08-26T10:34:25.527" v="9755" actId="164"/>
          <ac:spMkLst>
            <pc:docMk/>
            <pc:sldMk cId="1489802650" sldId="357"/>
            <ac:spMk id="78" creationId="{8BD6DA08-C3FB-D7E4-E69F-078C7830409C}"/>
          </ac:spMkLst>
        </pc:spChg>
        <pc:spChg chg="add mod">
          <ac:chgData name="Filippo Levi" userId="565dbdd1-fc7a-49f4-9545-cf42e9adabde" providerId="ADAL" clId="{9BAC506D-9788-4DAB-8845-24CC3927B84C}" dt="2024-08-26T10:34:25.527" v="9755" actId="164"/>
          <ac:spMkLst>
            <pc:docMk/>
            <pc:sldMk cId="1489802650" sldId="357"/>
            <ac:spMk id="87" creationId="{0FD64255-D3FB-A5C1-DC41-8293CF1E2CDB}"/>
          </ac:spMkLst>
        </pc:spChg>
        <pc:grpChg chg="add mod">
          <ac:chgData name="Filippo Levi" userId="565dbdd1-fc7a-49f4-9545-cf42e9adabde" providerId="ADAL" clId="{9BAC506D-9788-4DAB-8845-24CC3927B84C}" dt="2024-08-26T10:34:25.527" v="9755" actId="164"/>
          <ac:grpSpMkLst>
            <pc:docMk/>
            <pc:sldMk cId="1489802650" sldId="357"/>
            <ac:grpSpMk id="2" creationId="{BCBB88C5-1007-E4B1-C3B8-325F71DAC34D}"/>
          </ac:grpSpMkLst>
        </pc:grpChg>
        <pc:grpChg chg="add del mod ord">
          <ac:chgData name="Filippo Levi" userId="565dbdd1-fc7a-49f4-9545-cf42e9adabde" providerId="ADAL" clId="{9BAC506D-9788-4DAB-8845-24CC3927B84C}" dt="2024-08-06T09:46:44.186" v="2523" actId="165"/>
          <ac:grpSpMkLst>
            <pc:docMk/>
            <pc:sldMk cId="1489802650" sldId="357"/>
            <ac:grpSpMk id="3" creationId="{D631077E-D728-1C15-B684-AE3BD6770D43}"/>
          </ac:grpSpMkLst>
        </pc:grpChg>
        <pc:grpChg chg="add del mod">
          <ac:chgData name="Filippo Levi" userId="565dbdd1-fc7a-49f4-9545-cf42e9adabde" providerId="ADAL" clId="{9BAC506D-9788-4DAB-8845-24CC3927B84C}" dt="2024-08-06T09:49:15.222" v="2622" actId="478"/>
          <ac:grpSpMkLst>
            <pc:docMk/>
            <pc:sldMk cId="1489802650" sldId="357"/>
            <ac:grpSpMk id="47" creationId="{0858F719-90DF-55B0-3D8C-1A17D74AA442}"/>
          </ac:grpSpMkLst>
        </pc:grpChg>
        <pc:graphicFrameChg chg="add del mod">
          <ac:chgData name="Filippo Levi" userId="565dbdd1-fc7a-49f4-9545-cf42e9adabde" providerId="ADAL" clId="{9BAC506D-9788-4DAB-8845-24CC3927B84C}" dt="2024-08-21T13:23:43.860" v="8762" actId="478"/>
          <ac:graphicFrameMkLst>
            <pc:docMk/>
            <pc:sldMk cId="1489802650" sldId="357"/>
            <ac:graphicFrameMk id="2" creationId="{163F23E9-B4D1-EABD-96A2-B28B9D61F171}"/>
          </ac:graphicFrameMkLst>
        </pc:graphicFrameChg>
        <pc:picChg chg="del">
          <ac:chgData name="Filippo Levi" userId="565dbdd1-fc7a-49f4-9545-cf42e9adabde" providerId="ADAL" clId="{9BAC506D-9788-4DAB-8845-24CC3927B84C}" dt="2024-08-06T09:46:26.849" v="2520" actId="478"/>
          <ac:picMkLst>
            <pc:docMk/>
            <pc:sldMk cId="1489802650" sldId="357"/>
            <ac:picMk id="30" creationId="{72041B57-E2A9-8E30-29CC-FC8847F38CF6}"/>
          </ac:picMkLst>
        </pc:picChg>
        <pc:picChg chg="del">
          <ac:chgData name="Filippo Levi" userId="565dbdd1-fc7a-49f4-9545-cf42e9adabde" providerId="ADAL" clId="{9BAC506D-9788-4DAB-8845-24CC3927B84C}" dt="2024-08-06T09:46:26.849" v="2520" actId="478"/>
          <ac:picMkLst>
            <pc:docMk/>
            <pc:sldMk cId="1489802650" sldId="357"/>
            <ac:picMk id="31" creationId="{B2653620-66D0-F15F-6B28-C0C930D1B6E3}"/>
          </ac:picMkLst>
        </pc:picChg>
        <pc:picChg chg="del">
          <ac:chgData name="Filippo Levi" userId="565dbdd1-fc7a-49f4-9545-cf42e9adabde" providerId="ADAL" clId="{9BAC506D-9788-4DAB-8845-24CC3927B84C}" dt="2024-08-06T09:46:26.849" v="2520" actId="478"/>
          <ac:picMkLst>
            <pc:docMk/>
            <pc:sldMk cId="1489802650" sldId="357"/>
            <ac:picMk id="32" creationId="{399206BB-BC13-0F66-112C-512E9F7813ED}"/>
          </ac:picMkLst>
        </pc:picChg>
        <pc:picChg chg="del">
          <ac:chgData name="Filippo Levi" userId="565dbdd1-fc7a-49f4-9545-cf42e9adabde" providerId="ADAL" clId="{9BAC506D-9788-4DAB-8845-24CC3927B84C}" dt="2024-08-06T09:46:26.849" v="2520" actId="478"/>
          <ac:picMkLst>
            <pc:docMk/>
            <pc:sldMk cId="1489802650" sldId="357"/>
            <ac:picMk id="33" creationId="{CF1CE589-6929-F6C2-C407-DF1C3CE40E4A}"/>
          </ac:picMkLst>
        </pc:picChg>
        <pc:picChg chg="mod topLvl">
          <ac:chgData name="Filippo Levi" userId="565dbdd1-fc7a-49f4-9545-cf42e9adabde" providerId="ADAL" clId="{9BAC506D-9788-4DAB-8845-24CC3927B84C}" dt="2024-08-26T10:34:25.527" v="9755" actId="164"/>
          <ac:picMkLst>
            <pc:docMk/>
            <pc:sldMk cId="1489802650" sldId="357"/>
            <ac:picMk id="35" creationId="{D6028B75-5340-01E6-57EA-5573E85AEA47}"/>
          </ac:picMkLst>
        </pc:picChg>
        <pc:picChg chg="mod topLvl">
          <ac:chgData name="Filippo Levi" userId="565dbdd1-fc7a-49f4-9545-cf42e9adabde" providerId="ADAL" clId="{9BAC506D-9788-4DAB-8845-24CC3927B84C}" dt="2024-08-26T10:34:25.527" v="9755" actId="164"/>
          <ac:picMkLst>
            <pc:docMk/>
            <pc:sldMk cId="1489802650" sldId="357"/>
            <ac:picMk id="36" creationId="{D946F325-5884-9470-3437-35D36FC43929}"/>
          </ac:picMkLst>
        </pc:picChg>
        <pc:picChg chg="mod topLvl">
          <ac:chgData name="Filippo Levi" userId="565dbdd1-fc7a-49f4-9545-cf42e9adabde" providerId="ADAL" clId="{9BAC506D-9788-4DAB-8845-24CC3927B84C}" dt="2024-08-26T10:34:25.527" v="9755" actId="164"/>
          <ac:picMkLst>
            <pc:docMk/>
            <pc:sldMk cId="1489802650" sldId="357"/>
            <ac:picMk id="37" creationId="{B2F05B8C-287F-62E7-BC0A-2ACF431BEF70}"/>
          </ac:picMkLst>
        </pc:picChg>
        <pc:picChg chg="mod topLvl">
          <ac:chgData name="Filippo Levi" userId="565dbdd1-fc7a-49f4-9545-cf42e9adabde" providerId="ADAL" clId="{9BAC506D-9788-4DAB-8845-24CC3927B84C}" dt="2024-08-26T10:34:25.527" v="9755" actId="164"/>
          <ac:picMkLst>
            <pc:docMk/>
            <pc:sldMk cId="1489802650" sldId="357"/>
            <ac:picMk id="38" creationId="{038F0B06-16D3-AD5D-20F8-3D6712E16500}"/>
          </ac:picMkLst>
        </pc:picChg>
        <pc:picChg chg="mod">
          <ac:chgData name="Filippo Levi" userId="565dbdd1-fc7a-49f4-9545-cf42e9adabde" providerId="ADAL" clId="{9BAC506D-9788-4DAB-8845-24CC3927B84C}" dt="2024-08-06T09:48:54.868" v="2583"/>
          <ac:picMkLst>
            <pc:docMk/>
            <pc:sldMk cId="1489802650" sldId="357"/>
            <ac:picMk id="62" creationId="{84EC3FB5-338C-C9E6-F990-1FB86DB235BC}"/>
          </ac:picMkLst>
        </pc:picChg>
        <pc:picChg chg="mod">
          <ac:chgData name="Filippo Levi" userId="565dbdd1-fc7a-49f4-9545-cf42e9adabde" providerId="ADAL" clId="{9BAC506D-9788-4DAB-8845-24CC3927B84C}" dt="2024-08-06T09:48:54.868" v="2583"/>
          <ac:picMkLst>
            <pc:docMk/>
            <pc:sldMk cId="1489802650" sldId="357"/>
            <ac:picMk id="63" creationId="{054A99FA-BE0A-E6A4-D431-AF37CF336F82}"/>
          </ac:picMkLst>
        </pc:picChg>
        <pc:picChg chg="mod">
          <ac:chgData name="Filippo Levi" userId="565dbdd1-fc7a-49f4-9545-cf42e9adabde" providerId="ADAL" clId="{9BAC506D-9788-4DAB-8845-24CC3927B84C}" dt="2024-08-06T09:48:54.868" v="2583"/>
          <ac:picMkLst>
            <pc:docMk/>
            <pc:sldMk cId="1489802650" sldId="357"/>
            <ac:picMk id="64" creationId="{5288D6C3-45CB-39EB-74A1-611E8D8329C3}"/>
          </ac:picMkLst>
        </pc:picChg>
        <pc:picChg chg="mod">
          <ac:chgData name="Filippo Levi" userId="565dbdd1-fc7a-49f4-9545-cf42e9adabde" providerId="ADAL" clId="{9BAC506D-9788-4DAB-8845-24CC3927B84C}" dt="2024-08-06T09:48:54.868" v="2583"/>
          <ac:picMkLst>
            <pc:docMk/>
            <pc:sldMk cId="1489802650" sldId="357"/>
            <ac:picMk id="65" creationId="{BF4A6343-098F-B0F9-4D54-BCA0169FD664}"/>
          </ac:picMkLst>
        </pc:picChg>
        <pc:cxnChg chg="del">
          <ac:chgData name="Filippo Levi" userId="565dbdd1-fc7a-49f4-9545-cf42e9adabde" providerId="ADAL" clId="{9BAC506D-9788-4DAB-8845-24CC3927B84C}" dt="2024-08-06T09:46:26.849" v="2520" actId="478"/>
          <ac:cxnSpMkLst>
            <pc:docMk/>
            <pc:sldMk cId="1489802650" sldId="357"/>
            <ac:cxnSpMk id="7" creationId="{B5911109-8535-1A19-251A-AF1C7954D106}"/>
          </ac:cxnSpMkLst>
        </pc:cxnChg>
        <pc:cxnChg chg="del">
          <ac:chgData name="Filippo Levi" userId="565dbdd1-fc7a-49f4-9545-cf42e9adabde" providerId="ADAL" clId="{9BAC506D-9788-4DAB-8845-24CC3927B84C}" dt="2024-08-06T09:46:26.849" v="2520" actId="478"/>
          <ac:cxnSpMkLst>
            <pc:docMk/>
            <pc:sldMk cId="1489802650" sldId="357"/>
            <ac:cxnSpMk id="9" creationId="{4C4F5F9A-7BFC-0135-39DA-C93B61E4D878}"/>
          </ac:cxnSpMkLst>
        </pc:cxnChg>
        <pc:cxnChg chg="del mod topLvl">
          <ac:chgData name="Filippo Levi" userId="565dbdd1-fc7a-49f4-9545-cf42e9adabde" providerId="ADAL" clId="{9BAC506D-9788-4DAB-8845-24CC3927B84C}" dt="2024-08-06T09:49:35.367" v="2623" actId="478"/>
          <ac:cxnSpMkLst>
            <pc:docMk/>
            <pc:sldMk cId="1489802650" sldId="357"/>
            <ac:cxnSpMk id="16" creationId="{C77D61FF-16BD-9000-9168-CE76EC4B1352}"/>
          </ac:cxnSpMkLst>
        </pc:cxnChg>
        <pc:cxnChg chg="mod topLvl">
          <ac:chgData name="Filippo Levi" userId="565dbdd1-fc7a-49f4-9545-cf42e9adabde" providerId="ADAL" clId="{9BAC506D-9788-4DAB-8845-24CC3927B84C}" dt="2024-08-26T10:34:25.527" v="9755" actId="164"/>
          <ac:cxnSpMkLst>
            <pc:docMk/>
            <pc:sldMk cId="1489802650" sldId="357"/>
            <ac:cxnSpMk id="17" creationId="{AFEAA1FB-2591-83F4-0B7A-771068F0802E}"/>
          </ac:cxnSpMkLst>
        </pc:cxnChg>
        <pc:cxnChg chg="del mod topLvl">
          <ac:chgData name="Filippo Levi" userId="565dbdd1-fc7a-49f4-9545-cf42e9adabde" providerId="ADAL" clId="{9BAC506D-9788-4DAB-8845-24CC3927B84C}" dt="2024-08-06T09:46:54.699" v="2530" actId="478"/>
          <ac:cxnSpMkLst>
            <pc:docMk/>
            <pc:sldMk cId="1489802650" sldId="357"/>
            <ac:cxnSpMk id="39" creationId="{1141C69B-726D-EC17-BD1D-B82B1338527E}"/>
          </ac:cxnSpMkLst>
        </pc:cxnChg>
        <pc:cxnChg chg="del mod topLvl">
          <ac:chgData name="Filippo Levi" userId="565dbdd1-fc7a-49f4-9545-cf42e9adabde" providerId="ADAL" clId="{9BAC506D-9788-4DAB-8845-24CC3927B84C}" dt="2024-08-06T09:46:53.062" v="2528" actId="478"/>
          <ac:cxnSpMkLst>
            <pc:docMk/>
            <pc:sldMk cId="1489802650" sldId="357"/>
            <ac:cxnSpMk id="40" creationId="{7ADCE274-EDD5-2F39-8713-A8126A2AF33D}"/>
          </ac:cxnSpMkLst>
        </pc:cxnChg>
        <pc:cxnChg chg="del mod topLvl">
          <ac:chgData name="Filippo Levi" userId="565dbdd1-fc7a-49f4-9545-cf42e9adabde" providerId="ADAL" clId="{9BAC506D-9788-4DAB-8845-24CC3927B84C}" dt="2024-08-06T09:46:54.080" v="2529" actId="478"/>
          <ac:cxnSpMkLst>
            <pc:docMk/>
            <pc:sldMk cId="1489802650" sldId="357"/>
            <ac:cxnSpMk id="41" creationId="{F5480449-2FD5-4E53-7573-E3446CCBDA81}"/>
          </ac:cxnSpMkLst>
        </pc:cxnChg>
        <pc:cxnChg chg="del mod topLvl">
          <ac:chgData name="Filippo Levi" userId="565dbdd1-fc7a-49f4-9545-cf42e9adabde" providerId="ADAL" clId="{9BAC506D-9788-4DAB-8845-24CC3927B84C}" dt="2024-08-06T09:46:55.914" v="2531" actId="478"/>
          <ac:cxnSpMkLst>
            <pc:docMk/>
            <pc:sldMk cId="1489802650" sldId="357"/>
            <ac:cxnSpMk id="42" creationId="{25E6D3D9-4CAB-D3FE-B247-4A5585ED1854}"/>
          </ac:cxnSpMkLst>
        </pc:cxnChg>
        <pc:cxnChg chg="mod">
          <ac:chgData name="Filippo Levi" userId="565dbdd1-fc7a-49f4-9545-cf42e9adabde" providerId="ADAL" clId="{9BAC506D-9788-4DAB-8845-24CC3927B84C}" dt="2024-08-06T09:48:54.868" v="2583"/>
          <ac:cxnSpMkLst>
            <pc:docMk/>
            <pc:sldMk cId="1489802650" sldId="357"/>
            <ac:cxnSpMk id="52" creationId="{8F3E971A-8CA8-C779-A65E-780EC775A067}"/>
          </ac:cxnSpMkLst>
        </pc:cxnChg>
        <pc:cxnChg chg="mod">
          <ac:chgData name="Filippo Levi" userId="565dbdd1-fc7a-49f4-9545-cf42e9adabde" providerId="ADAL" clId="{9BAC506D-9788-4DAB-8845-24CC3927B84C}" dt="2024-08-06T09:48:54.868" v="2583"/>
          <ac:cxnSpMkLst>
            <pc:docMk/>
            <pc:sldMk cId="1489802650" sldId="357"/>
            <ac:cxnSpMk id="53" creationId="{522EAEA0-4915-CF42-A7D1-6A0C84CE8302}"/>
          </ac:cxnSpMkLst>
        </pc:cxnChg>
        <pc:cxnChg chg="mod">
          <ac:chgData name="Filippo Levi" userId="565dbdd1-fc7a-49f4-9545-cf42e9adabde" providerId="ADAL" clId="{9BAC506D-9788-4DAB-8845-24CC3927B84C}" dt="2024-08-06T09:48:54.868" v="2583"/>
          <ac:cxnSpMkLst>
            <pc:docMk/>
            <pc:sldMk cId="1489802650" sldId="357"/>
            <ac:cxnSpMk id="66" creationId="{97E103E8-A522-0CFA-5B80-50CE45888B50}"/>
          </ac:cxnSpMkLst>
        </pc:cxnChg>
        <pc:cxnChg chg="mod">
          <ac:chgData name="Filippo Levi" userId="565dbdd1-fc7a-49f4-9545-cf42e9adabde" providerId="ADAL" clId="{9BAC506D-9788-4DAB-8845-24CC3927B84C}" dt="2024-08-06T09:49:15.222" v="2622" actId="478"/>
          <ac:cxnSpMkLst>
            <pc:docMk/>
            <pc:sldMk cId="1489802650" sldId="357"/>
            <ac:cxnSpMk id="68" creationId="{4A918AA2-207F-DE00-CBCF-CD092DF7CBE6}"/>
          </ac:cxnSpMkLst>
        </pc:cxnChg>
        <pc:cxnChg chg="mod">
          <ac:chgData name="Filippo Levi" userId="565dbdd1-fc7a-49f4-9545-cf42e9adabde" providerId="ADAL" clId="{9BAC506D-9788-4DAB-8845-24CC3927B84C}" dt="2024-08-06T09:49:15.222" v="2622" actId="478"/>
          <ac:cxnSpMkLst>
            <pc:docMk/>
            <pc:sldMk cId="1489802650" sldId="357"/>
            <ac:cxnSpMk id="69" creationId="{BC14E5E8-B8F8-2F7F-AA5F-C91877AC4B4E}"/>
          </ac:cxnSpMkLst>
        </pc:cxnChg>
        <pc:cxnChg chg="mod">
          <ac:chgData name="Filippo Levi" userId="565dbdd1-fc7a-49f4-9545-cf42e9adabde" providerId="ADAL" clId="{9BAC506D-9788-4DAB-8845-24CC3927B84C}" dt="2024-08-06T09:49:15.222" v="2622" actId="478"/>
          <ac:cxnSpMkLst>
            <pc:docMk/>
            <pc:sldMk cId="1489802650" sldId="357"/>
            <ac:cxnSpMk id="70" creationId="{A7F78CAD-E02D-8029-D013-A74D1C1EEA3A}"/>
          </ac:cxnSpMkLst>
        </pc:cxnChg>
        <pc:cxnChg chg="add mod">
          <ac:chgData name="Filippo Levi" userId="565dbdd1-fc7a-49f4-9545-cf42e9adabde" providerId="ADAL" clId="{9BAC506D-9788-4DAB-8845-24CC3927B84C}" dt="2024-08-26T10:34:25.527" v="9755" actId="164"/>
          <ac:cxnSpMkLst>
            <pc:docMk/>
            <pc:sldMk cId="1489802650" sldId="357"/>
            <ac:cxnSpMk id="77" creationId="{E7CA4D02-57AF-8D6F-66DD-8E81BE2C8DEF}"/>
          </ac:cxnSpMkLst>
        </pc:cxnChg>
        <pc:cxnChg chg="add mod">
          <ac:chgData name="Filippo Levi" userId="565dbdd1-fc7a-49f4-9545-cf42e9adabde" providerId="ADAL" clId="{9BAC506D-9788-4DAB-8845-24CC3927B84C}" dt="2024-08-26T10:34:25.527" v="9755" actId="164"/>
          <ac:cxnSpMkLst>
            <pc:docMk/>
            <pc:sldMk cId="1489802650" sldId="357"/>
            <ac:cxnSpMk id="80" creationId="{F427E311-662B-3991-436E-8DCBC11423A0}"/>
          </ac:cxnSpMkLst>
        </pc:cxnChg>
        <pc:cxnChg chg="add mod">
          <ac:chgData name="Filippo Levi" userId="565dbdd1-fc7a-49f4-9545-cf42e9adabde" providerId="ADAL" clId="{9BAC506D-9788-4DAB-8845-24CC3927B84C}" dt="2024-08-26T10:34:25.527" v="9755" actId="164"/>
          <ac:cxnSpMkLst>
            <pc:docMk/>
            <pc:sldMk cId="1489802650" sldId="357"/>
            <ac:cxnSpMk id="83" creationId="{EAA8E962-6BCB-C088-46ED-8C0FA083AA0C}"/>
          </ac:cxnSpMkLst>
        </pc:cxnChg>
        <pc:cxnChg chg="add mod">
          <ac:chgData name="Filippo Levi" userId="565dbdd1-fc7a-49f4-9545-cf42e9adabde" providerId="ADAL" clId="{9BAC506D-9788-4DAB-8845-24CC3927B84C}" dt="2024-08-26T10:34:25.527" v="9755" actId="164"/>
          <ac:cxnSpMkLst>
            <pc:docMk/>
            <pc:sldMk cId="1489802650" sldId="357"/>
            <ac:cxnSpMk id="84" creationId="{8B8C2ADB-0A3D-3137-2959-F35993A08DCA}"/>
          </ac:cxnSpMkLst>
        </pc:cxnChg>
        <pc:cxnChg chg="add mod">
          <ac:chgData name="Filippo Levi" userId="565dbdd1-fc7a-49f4-9545-cf42e9adabde" providerId="ADAL" clId="{9BAC506D-9788-4DAB-8845-24CC3927B84C}" dt="2024-08-26T10:34:25.527" v="9755" actId="164"/>
          <ac:cxnSpMkLst>
            <pc:docMk/>
            <pc:sldMk cId="1489802650" sldId="357"/>
            <ac:cxnSpMk id="85" creationId="{B47AEFAE-D228-B749-D222-84BF043EAC08}"/>
          </ac:cxnSpMkLst>
        </pc:cxnChg>
        <pc:cxnChg chg="add del mod">
          <ac:chgData name="Filippo Levi" userId="565dbdd1-fc7a-49f4-9545-cf42e9adabde" providerId="ADAL" clId="{9BAC506D-9788-4DAB-8845-24CC3927B84C}" dt="2024-08-06T09:52:00.767" v="2656" actId="478"/>
          <ac:cxnSpMkLst>
            <pc:docMk/>
            <pc:sldMk cId="1489802650" sldId="357"/>
            <ac:cxnSpMk id="86" creationId="{8C8FAE5D-39A8-70DB-FDE0-8527E44CD208}"/>
          </ac:cxnSpMkLst>
        </pc:cxnChg>
      </pc:sldChg>
      <pc:sldChg chg="addSp delSp modSp new mod modTransition">
        <pc:chgData name="Filippo Levi" userId="565dbdd1-fc7a-49f4-9545-cf42e9adabde" providerId="ADAL" clId="{9BAC506D-9788-4DAB-8845-24CC3927B84C}" dt="2024-08-21T13:15:18.348" v="8712" actId="20577"/>
        <pc:sldMkLst>
          <pc:docMk/>
          <pc:sldMk cId="3093518108" sldId="358"/>
        </pc:sldMkLst>
        <pc:spChg chg="del">
          <ac:chgData name="Filippo Levi" userId="565dbdd1-fc7a-49f4-9545-cf42e9adabde" providerId="ADAL" clId="{9BAC506D-9788-4DAB-8845-24CC3927B84C}" dt="2024-08-06T10:25:15.601" v="2739" actId="478"/>
          <ac:spMkLst>
            <pc:docMk/>
            <pc:sldMk cId="3093518108" sldId="358"/>
            <ac:spMk id="2" creationId="{2222B679-7EB3-9B6C-1CEF-F6EB5E016413}"/>
          </ac:spMkLst>
        </pc:spChg>
        <pc:spChg chg="del">
          <ac:chgData name="Filippo Levi" userId="565dbdd1-fc7a-49f4-9545-cf42e9adabde" providerId="ADAL" clId="{9BAC506D-9788-4DAB-8845-24CC3927B84C}" dt="2024-08-06T10:25:02.113" v="2721" actId="478"/>
          <ac:spMkLst>
            <pc:docMk/>
            <pc:sldMk cId="3093518108" sldId="358"/>
            <ac:spMk id="3" creationId="{9C84D4DE-5557-770F-587C-253A3436B712}"/>
          </ac:spMkLst>
        </pc:spChg>
        <pc:spChg chg="mod">
          <ac:chgData name="Filippo Levi" userId="565dbdd1-fc7a-49f4-9545-cf42e9adabde" providerId="ADAL" clId="{9BAC506D-9788-4DAB-8845-24CC3927B84C}" dt="2024-08-06T10:25:10.050" v="2738" actId="20577"/>
          <ac:spMkLst>
            <pc:docMk/>
            <pc:sldMk cId="3093518108" sldId="358"/>
            <ac:spMk id="5" creationId="{7086C1D0-0570-0BB6-B777-E6C281E15FF1}"/>
          </ac:spMkLst>
        </pc:spChg>
        <pc:spChg chg="add mod">
          <ac:chgData name="Filippo Levi" userId="565dbdd1-fc7a-49f4-9545-cf42e9adabde" providerId="ADAL" clId="{9BAC506D-9788-4DAB-8845-24CC3927B84C}" dt="2024-08-06T10:41:00.310" v="2936" actId="164"/>
          <ac:spMkLst>
            <pc:docMk/>
            <pc:sldMk cId="3093518108" sldId="358"/>
            <ac:spMk id="17" creationId="{C942A2BF-48CA-DBCF-30A7-F09F4C0F5CB0}"/>
          </ac:spMkLst>
        </pc:spChg>
        <pc:spChg chg="add mod">
          <ac:chgData name="Filippo Levi" userId="565dbdd1-fc7a-49f4-9545-cf42e9adabde" providerId="ADAL" clId="{9BAC506D-9788-4DAB-8845-24CC3927B84C}" dt="2024-08-06T10:53:37.521" v="3176" actId="404"/>
          <ac:spMkLst>
            <pc:docMk/>
            <pc:sldMk cId="3093518108" sldId="358"/>
            <ac:spMk id="25" creationId="{CF6A5374-3DDA-AB42-CB92-03EBC1F3D53D}"/>
          </ac:spMkLst>
        </pc:spChg>
        <pc:spChg chg="add mod">
          <ac:chgData name="Filippo Levi" userId="565dbdd1-fc7a-49f4-9545-cf42e9adabde" providerId="ADAL" clId="{9BAC506D-9788-4DAB-8845-24CC3927B84C}" dt="2024-08-06T10:53:37.521" v="3176" actId="404"/>
          <ac:spMkLst>
            <pc:docMk/>
            <pc:sldMk cId="3093518108" sldId="358"/>
            <ac:spMk id="26" creationId="{AE9C48B2-6357-9290-3396-3521E08BEF11}"/>
          </ac:spMkLst>
        </pc:spChg>
        <pc:spChg chg="add mod">
          <ac:chgData name="Filippo Levi" userId="565dbdd1-fc7a-49f4-9545-cf42e9adabde" providerId="ADAL" clId="{9BAC506D-9788-4DAB-8845-24CC3927B84C}" dt="2024-08-06T10:53:37.521" v="3176" actId="404"/>
          <ac:spMkLst>
            <pc:docMk/>
            <pc:sldMk cId="3093518108" sldId="358"/>
            <ac:spMk id="27" creationId="{2AD92B45-90DA-59AD-4B04-EEED4B3A6857}"/>
          </ac:spMkLst>
        </pc:spChg>
        <pc:spChg chg="add mod">
          <ac:chgData name="Filippo Levi" userId="565dbdd1-fc7a-49f4-9545-cf42e9adabde" providerId="ADAL" clId="{9BAC506D-9788-4DAB-8845-24CC3927B84C}" dt="2024-08-06T10:53:37.521" v="3176" actId="404"/>
          <ac:spMkLst>
            <pc:docMk/>
            <pc:sldMk cId="3093518108" sldId="358"/>
            <ac:spMk id="28" creationId="{B5CE9BC9-1CB7-EFD1-B230-BF0DE9540BF6}"/>
          </ac:spMkLst>
        </pc:spChg>
        <pc:spChg chg="add mod">
          <ac:chgData name="Filippo Levi" userId="565dbdd1-fc7a-49f4-9545-cf42e9adabde" providerId="ADAL" clId="{9BAC506D-9788-4DAB-8845-24CC3927B84C}" dt="2024-08-06T10:53:37.521" v="3176" actId="404"/>
          <ac:spMkLst>
            <pc:docMk/>
            <pc:sldMk cId="3093518108" sldId="358"/>
            <ac:spMk id="29" creationId="{24DFF356-E2AC-DD2E-A6B0-E8FA7C31F797}"/>
          </ac:spMkLst>
        </pc:spChg>
        <pc:spChg chg="add mod">
          <ac:chgData name="Filippo Levi" userId="565dbdd1-fc7a-49f4-9545-cf42e9adabde" providerId="ADAL" clId="{9BAC506D-9788-4DAB-8845-24CC3927B84C}" dt="2024-08-06T10:53:37.521" v="3176" actId="404"/>
          <ac:spMkLst>
            <pc:docMk/>
            <pc:sldMk cId="3093518108" sldId="358"/>
            <ac:spMk id="30" creationId="{F22BB1D5-FBD2-633E-7367-E4B7901C97F5}"/>
          </ac:spMkLst>
        </pc:spChg>
        <pc:spChg chg="add mod">
          <ac:chgData name="Filippo Levi" userId="565dbdd1-fc7a-49f4-9545-cf42e9adabde" providerId="ADAL" clId="{9BAC506D-9788-4DAB-8845-24CC3927B84C}" dt="2024-08-06T10:53:37.521" v="3176" actId="404"/>
          <ac:spMkLst>
            <pc:docMk/>
            <pc:sldMk cId="3093518108" sldId="358"/>
            <ac:spMk id="31" creationId="{2DC76B7E-AAF4-4DFB-C6D3-01BFADD19A10}"/>
          </ac:spMkLst>
        </pc:spChg>
        <pc:spChg chg="add mod">
          <ac:chgData name="Filippo Levi" userId="565dbdd1-fc7a-49f4-9545-cf42e9adabde" providerId="ADAL" clId="{9BAC506D-9788-4DAB-8845-24CC3927B84C}" dt="2024-08-06T10:53:37.521" v="3176" actId="404"/>
          <ac:spMkLst>
            <pc:docMk/>
            <pc:sldMk cId="3093518108" sldId="358"/>
            <ac:spMk id="32" creationId="{543C0D10-D98B-8157-7BF6-9974277B6905}"/>
          </ac:spMkLst>
        </pc:spChg>
        <pc:spChg chg="add mod">
          <ac:chgData name="Filippo Levi" userId="565dbdd1-fc7a-49f4-9545-cf42e9adabde" providerId="ADAL" clId="{9BAC506D-9788-4DAB-8845-24CC3927B84C}" dt="2024-08-06T10:53:37.521" v="3176" actId="404"/>
          <ac:spMkLst>
            <pc:docMk/>
            <pc:sldMk cId="3093518108" sldId="358"/>
            <ac:spMk id="33" creationId="{56EBC939-CC8D-C378-219A-C97D26E3A757}"/>
          </ac:spMkLst>
        </pc:spChg>
        <pc:spChg chg="add mod">
          <ac:chgData name="Filippo Levi" userId="565dbdd1-fc7a-49f4-9545-cf42e9adabde" providerId="ADAL" clId="{9BAC506D-9788-4DAB-8845-24CC3927B84C}" dt="2024-08-06T10:53:37.521" v="3176" actId="404"/>
          <ac:spMkLst>
            <pc:docMk/>
            <pc:sldMk cId="3093518108" sldId="358"/>
            <ac:spMk id="34" creationId="{229904DE-88D6-4642-4386-5854F4E668BA}"/>
          </ac:spMkLst>
        </pc:spChg>
        <pc:spChg chg="add mod">
          <ac:chgData name="Filippo Levi" userId="565dbdd1-fc7a-49f4-9545-cf42e9adabde" providerId="ADAL" clId="{9BAC506D-9788-4DAB-8845-24CC3927B84C}" dt="2024-08-07T13:28:38.616" v="6940" actId="113"/>
          <ac:spMkLst>
            <pc:docMk/>
            <pc:sldMk cId="3093518108" sldId="358"/>
            <ac:spMk id="36" creationId="{27FEBD06-AD31-8892-742F-6B0DB92FCC46}"/>
          </ac:spMkLst>
        </pc:spChg>
        <pc:spChg chg="add mod">
          <ac:chgData name="Filippo Levi" userId="565dbdd1-fc7a-49f4-9545-cf42e9adabde" providerId="ADAL" clId="{9BAC506D-9788-4DAB-8845-24CC3927B84C}" dt="2024-08-07T10:38:41.660" v="5911" actId="164"/>
          <ac:spMkLst>
            <pc:docMk/>
            <pc:sldMk cId="3093518108" sldId="358"/>
            <ac:spMk id="41" creationId="{C094CC90-958C-6082-4FC6-207CD3AC8F22}"/>
          </ac:spMkLst>
        </pc:spChg>
        <pc:grpChg chg="add del mod">
          <ac:chgData name="Filippo Levi" userId="565dbdd1-fc7a-49f4-9545-cf42e9adabde" providerId="ADAL" clId="{9BAC506D-9788-4DAB-8845-24CC3927B84C}" dt="2024-08-06T10:40:53.148" v="2935" actId="165"/>
          <ac:grpSpMkLst>
            <pc:docMk/>
            <pc:sldMk cId="3093518108" sldId="358"/>
            <ac:grpSpMk id="14" creationId="{AE4BC3EE-5CBC-DF36-0A8C-3D992E60E676}"/>
          </ac:grpSpMkLst>
        </pc:grpChg>
        <pc:grpChg chg="add mod">
          <ac:chgData name="Filippo Levi" userId="565dbdd1-fc7a-49f4-9545-cf42e9adabde" providerId="ADAL" clId="{9BAC506D-9788-4DAB-8845-24CC3927B84C}" dt="2024-08-06T10:52:57.358" v="3172" actId="1036"/>
          <ac:grpSpMkLst>
            <pc:docMk/>
            <pc:sldMk cId="3093518108" sldId="358"/>
            <ac:grpSpMk id="24" creationId="{FCE5271E-313C-E168-B6AF-7B8B17A858DF}"/>
          </ac:grpSpMkLst>
        </pc:grpChg>
        <pc:grpChg chg="add mod">
          <ac:chgData name="Filippo Levi" userId="565dbdd1-fc7a-49f4-9545-cf42e9adabde" providerId="ADAL" clId="{9BAC506D-9788-4DAB-8845-24CC3927B84C}" dt="2024-08-07T10:38:41.660" v="5911" actId="164"/>
          <ac:grpSpMkLst>
            <pc:docMk/>
            <pc:sldMk cId="3093518108" sldId="358"/>
            <ac:grpSpMk id="35" creationId="{F60CDD2D-8CD6-BAD3-0046-3D4062F659ED}"/>
          </ac:grpSpMkLst>
        </pc:grpChg>
        <pc:grpChg chg="add mod">
          <ac:chgData name="Filippo Levi" userId="565dbdd1-fc7a-49f4-9545-cf42e9adabde" providerId="ADAL" clId="{9BAC506D-9788-4DAB-8845-24CC3927B84C}" dt="2024-08-07T10:38:41.660" v="5911" actId="164"/>
          <ac:grpSpMkLst>
            <pc:docMk/>
            <pc:sldMk cId="3093518108" sldId="358"/>
            <ac:grpSpMk id="42" creationId="{6EBD5DB0-32FC-99FE-EB2B-4BC17C9D1B66}"/>
          </ac:grpSpMkLst>
        </pc:grpChg>
        <pc:graphicFrameChg chg="add mod modGraphic">
          <ac:chgData name="Filippo Levi" userId="565dbdd1-fc7a-49f4-9545-cf42e9adabde" providerId="ADAL" clId="{9BAC506D-9788-4DAB-8845-24CC3927B84C}" dt="2024-08-21T13:15:18.348" v="8712" actId="20577"/>
          <ac:graphicFrameMkLst>
            <pc:docMk/>
            <pc:sldMk cId="3093518108" sldId="358"/>
            <ac:graphicFrameMk id="37" creationId="{B84E28B5-0FC8-E968-22B2-ED4A896DAE96}"/>
          </ac:graphicFrameMkLst>
        </pc:graphicFrameChg>
        <pc:graphicFrameChg chg="add mod">
          <ac:chgData name="Filippo Levi" userId="565dbdd1-fc7a-49f4-9545-cf42e9adabde" providerId="ADAL" clId="{9BAC506D-9788-4DAB-8845-24CC3927B84C}" dt="2024-08-06T13:16:38.099" v="3313" actId="1076"/>
          <ac:graphicFrameMkLst>
            <pc:docMk/>
            <pc:sldMk cId="3093518108" sldId="358"/>
            <ac:graphicFrameMk id="38" creationId="{1E8D8544-785A-E580-CCCA-865F0BB7D753}"/>
          </ac:graphicFrameMkLst>
        </pc:graphicFrameChg>
        <pc:graphicFrameChg chg="add mod">
          <ac:chgData name="Filippo Levi" userId="565dbdd1-fc7a-49f4-9545-cf42e9adabde" providerId="ADAL" clId="{9BAC506D-9788-4DAB-8845-24CC3927B84C}" dt="2024-08-06T13:25:28.281" v="3394" actId="1036"/>
          <ac:graphicFrameMkLst>
            <pc:docMk/>
            <pc:sldMk cId="3093518108" sldId="358"/>
            <ac:graphicFrameMk id="39" creationId="{73E4ED4C-212C-2834-3434-CE193DBF4632}"/>
          </ac:graphicFrameMkLst>
        </pc:graphicFrameChg>
        <pc:graphicFrameChg chg="add del">
          <ac:chgData name="Filippo Levi" userId="565dbdd1-fc7a-49f4-9545-cf42e9adabde" providerId="ADAL" clId="{9BAC506D-9788-4DAB-8845-24CC3927B84C}" dt="2024-08-06T13:24:37.354" v="3375" actId="478"/>
          <ac:graphicFrameMkLst>
            <pc:docMk/>
            <pc:sldMk cId="3093518108" sldId="358"/>
            <ac:graphicFrameMk id="40" creationId="{9E7F0988-FE11-EEF6-7810-0EAE748DFA0A}"/>
          </ac:graphicFrameMkLst>
        </pc:graphicFrameChg>
        <pc:picChg chg="add del mod modCrop">
          <ac:chgData name="Filippo Levi" userId="565dbdd1-fc7a-49f4-9545-cf42e9adabde" providerId="ADAL" clId="{9BAC506D-9788-4DAB-8845-24CC3927B84C}" dt="2024-08-06T10:29:49.518" v="2880" actId="478"/>
          <ac:picMkLst>
            <pc:docMk/>
            <pc:sldMk cId="3093518108" sldId="358"/>
            <ac:picMk id="7" creationId="{B7FF13D6-0053-736E-3EC7-5988A0AE4A70}"/>
          </ac:picMkLst>
        </pc:picChg>
        <pc:picChg chg="add del mod modCrop">
          <ac:chgData name="Filippo Levi" userId="565dbdd1-fc7a-49f4-9545-cf42e9adabde" providerId="ADAL" clId="{9BAC506D-9788-4DAB-8845-24CC3927B84C}" dt="2024-08-06T10:29:48.834" v="2879" actId="478"/>
          <ac:picMkLst>
            <pc:docMk/>
            <pc:sldMk cId="3093518108" sldId="358"/>
            <ac:picMk id="9" creationId="{ECCF9E63-56C5-1059-7867-549B13A9DC3A}"/>
          </ac:picMkLst>
        </pc:picChg>
        <pc:picChg chg="add mod topLvl">
          <ac:chgData name="Filippo Levi" userId="565dbdd1-fc7a-49f4-9545-cf42e9adabde" providerId="ADAL" clId="{9BAC506D-9788-4DAB-8845-24CC3927B84C}" dt="2024-08-06T10:41:00.310" v="2936" actId="164"/>
          <ac:picMkLst>
            <pc:docMk/>
            <pc:sldMk cId="3093518108" sldId="358"/>
            <ac:picMk id="11" creationId="{4E745DF2-378D-D6F0-092D-AF8F06430D88}"/>
          </ac:picMkLst>
        </pc:picChg>
        <pc:picChg chg="add mod topLvl">
          <ac:chgData name="Filippo Levi" userId="565dbdd1-fc7a-49f4-9545-cf42e9adabde" providerId="ADAL" clId="{9BAC506D-9788-4DAB-8845-24CC3927B84C}" dt="2024-08-06T10:41:00.310" v="2936" actId="164"/>
          <ac:picMkLst>
            <pc:docMk/>
            <pc:sldMk cId="3093518108" sldId="358"/>
            <ac:picMk id="13" creationId="{FF46A7EF-0A3D-BA86-9006-E7D2CBBEC1A0}"/>
          </ac:picMkLst>
        </pc:picChg>
        <pc:picChg chg="add mod modCrop">
          <ac:chgData name="Filippo Levi" userId="565dbdd1-fc7a-49f4-9545-cf42e9adabde" providerId="ADAL" clId="{9BAC506D-9788-4DAB-8845-24CC3927B84C}" dt="2024-08-06T10:52:07.418" v="3104" actId="164"/>
          <ac:picMkLst>
            <pc:docMk/>
            <pc:sldMk cId="3093518108" sldId="358"/>
            <ac:picMk id="16" creationId="{0BB9FA13-D783-BCDD-B1A4-2FEE56B4A0A2}"/>
          </ac:picMkLst>
        </pc:picChg>
        <pc:cxnChg chg="add del">
          <ac:chgData name="Filippo Levi" userId="565dbdd1-fc7a-49f4-9545-cf42e9adabde" providerId="ADAL" clId="{9BAC506D-9788-4DAB-8845-24CC3927B84C}" dt="2024-08-06T10:40:28.348" v="2930" actId="478"/>
          <ac:cxnSpMkLst>
            <pc:docMk/>
            <pc:sldMk cId="3093518108" sldId="358"/>
            <ac:cxnSpMk id="19" creationId="{D9A59D5C-55E1-801F-7202-50560944E1F5}"/>
          </ac:cxnSpMkLst>
        </pc:cxnChg>
        <pc:cxnChg chg="add del mod">
          <ac:chgData name="Filippo Levi" userId="565dbdd1-fc7a-49f4-9545-cf42e9adabde" providerId="ADAL" clId="{9BAC506D-9788-4DAB-8845-24CC3927B84C}" dt="2024-08-06T10:40:28.348" v="2930" actId="478"/>
          <ac:cxnSpMkLst>
            <pc:docMk/>
            <pc:sldMk cId="3093518108" sldId="358"/>
            <ac:cxnSpMk id="20" creationId="{4A278A0D-D15A-E245-8492-AD4BAE2DE727}"/>
          </ac:cxnSpMkLst>
        </pc:cxnChg>
      </pc:sldChg>
      <pc:sldChg chg="addSp delSp modSp add mod modTransition">
        <pc:chgData name="Filippo Levi" userId="565dbdd1-fc7a-49f4-9545-cf42e9adabde" providerId="ADAL" clId="{9BAC506D-9788-4DAB-8845-24CC3927B84C}" dt="2024-08-08T14:01:27.162" v="8430" actId="14100"/>
        <pc:sldMkLst>
          <pc:docMk/>
          <pc:sldMk cId="849652743" sldId="359"/>
        </pc:sldMkLst>
        <pc:spChg chg="mod">
          <ac:chgData name="Filippo Levi" userId="565dbdd1-fc7a-49f4-9545-cf42e9adabde" providerId="ADAL" clId="{9BAC506D-9788-4DAB-8845-24CC3927B84C}" dt="2024-08-06T13:30:43.121" v="3433" actId="20577"/>
          <ac:spMkLst>
            <pc:docMk/>
            <pc:sldMk cId="849652743" sldId="359"/>
            <ac:spMk id="5" creationId="{7086C1D0-0570-0BB6-B777-E6C281E15FF1}"/>
          </ac:spMkLst>
        </pc:spChg>
        <pc:spChg chg="add del mod">
          <ac:chgData name="Filippo Levi" userId="565dbdd1-fc7a-49f4-9545-cf42e9adabde" providerId="ADAL" clId="{9BAC506D-9788-4DAB-8845-24CC3927B84C}" dt="2024-08-06T13:40:07.979" v="3453" actId="478"/>
          <ac:spMkLst>
            <pc:docMk/>
            <pc:sldMk cId="849652743" sldId="359"/>
            <ac:spMk id="7" creationId="{594C1864-9BCD-402C-4C5E-C868CAC0367E}"/>
          </ac:spMkLst>
        </pc:spChg>
        <pc:spChg chg="add del mod topLvl">
          <ac:chgData name="Filippo Levi" userId="565dbdd1-fc7a-49f4-9545-cf42e9adabde" providerId="ADAL" clId="{9BAC506D-9788-4DAB-8845-24CC3927B84C}" dt="2024-08-08T13:32:57.753" v="8267" actId="478"/>
          <ac:spMkLst>
            <pc:docMk/>
            <pc:sldMk cId="849652743" sldId="359"/>
            <ac:spMk id="9" creationId="{6F62D5AE-8767-CF42-FD75-E3B31E3FBDC2}"/>
          </ac:spMkLst>
        </pc:spChg>
        <pc:spChg chg="mod">
          <ac:chgData name="Filippo Levi" userId="565dbdd1-fc7a-49f4-9545-cf42e9adabde" providerId="ADAL" clId="{9BAC506D-9788-4DAB-8845-24CC3927B84C}" dt="2024-08-06T13:44:18.819" v="3478"/>
          <ac:spMkLst>
            <pc:docMk/>
            <pc:sldMk cId="849652743" sldId="359"/>
            <ac:spMk id="15" creationId="{E2E8AAFB-F84F-97C9-7273-541ECB1FC66F}"/>
          </ac:spMkLst>
        </pc:spChg>
        <pc:spChg chg="add mod">
          <ac:chgData name="Filippo Levi" userId="565dbdd1-fc7a-49f4-9545-cf42e9adabde" providerId="ADAL" clId="{9BAC506D-9788-4DAB-8845-24CC3927B84C}" dt="2024-08-08T14:01:23.953" v="8429" actId="1076"/>
          <ac:spMkLst>
            <pc:docMk/>
            <pc:sldMk cId="849652743" sldId="359"/>
            <ac:spMk id="21" creationId="{9084A3D8-C9D1-2849-980C-1F979C6E8653}"/>
          </ac:spMkLst>
        </pc:spChg>
        <pc:spChg chg="mod">
          <ac:chgData name="Filippo Levi" userId="565dbdd1-fc7a-49f4-9545-cf42e9adabde" providerId="ADAL" clId="{9BAC506D-9788-4DAB-8845-24CC3927B84C}" dt="2024-08-08T14:00:14.832" v="8419" actId="14100"/>
          <ac:spMkLst>
            <pc:docMk/>
            <pc:sldMk cId="849652743" sldId="359"/>
            <ac:spMk id="36" creationId="{27FEBD06-AD31-8892-742F-6B0DB92FCC46}"/>
          </ac:spMkLst>
        </pc:spChg>
        <pc:grpChg chg="add del mod">
          <ac:chgData name="Filippo Levi" userId="565dbdd1-fc7a-49f4-9545-cf42e9adabde" providerId="ADAL" clId="{9BAC506D-9788-4DAB-8845-24CC3927B84C}" dt="2024-08-06T13:45:19.928" v="3494" actId="165"/>
          <ac:grpSpMkLst>
            <pc:docMk/>
            <pc:sldMk cId="849652743" sldId="359"/>
            <ac:grpSpMk id="10" creationId="{8F65A61F-EB0C-612D-E435-34E523813B09}"/>
          </ac:grpSpMkLst>
        </pc:grpChg>
        <pc:grpChg chg="add del mod">
          <ac:chgData name="Filippo Levi" userId="565dbdd1-fc7a-49f4-9545-cf42e9adabde" providerId="ADAL" clId="{9BAC506D-9788-4DAB-8845-24CC3927B84C}" dt="2024-08-06T13:44:23.148" v="3480" actId="478"/>
          <ac:grpSpMkLst>
            <pc:docMk/>
            <pc:sldMk cId="849652743" sldId="359"/>
            <ac:grpSpMk id="12" creationId="{4A62B8DD-84F0-561E-EF09-02870CB626AA}"/>
          </ac:grpSpMkLst>
        </pc:grpChg>
        <pc:grpChg chg="add del mod">
          <ac:chgData name="Filippo Levi" userId="565dbdd1-fc7a-49f4-9545-cf42e9adabde" providerId="ADAL" clId="{9BAC506D-9788-4DAB-8845-24CC3927B84C}" dt="2024-08-08T13:32:52.741" v="8265" actId="165"/>
          <ac:grpSpMkLst>
            <pc:docMk/>
            <pc:sldMk cId="849652743" sldId="359"/>
            <ac:grpSpMk id="20" creationId="{BE7EAB42-59FA-A263-73EA-6D9F464EF000}"/>
          </ac:grpSpMkLst>
        </pc:grpChg>
        <pc:grpChg chg="del">
          <ac:chgData name="Filippo Levi" userId="565dbdd1-fc7a-49f4-9545-cf42e9adabde" providerId="ADAL" clId="{9BAC506D-9788-4DAB-8845-24CC3927B84C}" dt="2024-08-06T13:27:03.036" v="3409" actId="478"/>
          <ac:grpSpMkLst>
            <pc:docMk/>
            <pc:sldMk cId="849652743" sldId="359"/>
            <ac:grpSpMk id="24" creationId="{FCE5271E-313C-E168-B6AF-7B8B17A858DF}"/>
          </ac:grpSpMkLst>
        </pc:grpChg>
        <pc:grpChg chg="del">
          <ac:chgData name="Filippo Levi" userId="565dbdd1-fc7a-49f4-9545-cf42e9adabde" providerId="ADAL" clId="{9BAC506D-9788-4DAB-8845-24CC3927B84C}" dt="2024-08-06T13:27:04.172" v="3410" actId="478"/>
          <ac:grpSpMkLst>
            <pc:docMk/>
            <pc:sldMk cId="849652743" sldId="359"/>
            <ac:grpSpMk id="35" creationId="{F60CDD2D-8CD6-BAD3-0046-3D4062F659ED}"/>
          </ac:grpSpMkLst>
        </pc:grpChg>
        <pc:graphicFrameChg chg="del">
          <ac:chgData name="Filippo Levi" userId="565dbdd1-fc7a-49f4-9545-cf42e9adabde" providerId="ADAL" clId="{9BAC506D-9788-4DAB-8845-24CC3927B84C}" dt="2024-08-06T13:27:08.493" v="3411" actId="478"/>
          <ac:graphicFrameMkLst>
            <pc:docMk/>
            <pc:sldMk cId="849652743" sldId="359"/>
            <ac:graphicFrameMk id="37" creationId="{B84E28B5-0FC8-E968-22B2-ED4A896DAE96}"/>
          </ac:graphicFrameMkLst>
        </pc:graphicFrameChg>
        <pc:graphicFrameChg chg="del">
          <ac:chgData name="Filippo Levi" userId="565dbdd1-fc7a-49f4-9545-cf42e9adabde" providerId="ADAL" clId="{9BAC506D-9788-4DAB-8845-24CC3927B84C}" dt="2024-08-06T13:27:08.493" v="3411" actId="478"/>
          <ac:graphicFrameMkLst>
            <pc:docMk/>
            <pc:sldMk cId="849652743" sldId="359"/>
            <ac:graphicFrameMk id="39" creationId="{73E4ED4C-212C-2834-3434-CE193DBF4632}"/>
          </ac:graphicFrameMkLst>
        </pc:graphicFrameChg>
        <pc:picChg chg="add mod modCrop">
          <ac:chgData name="Filippo Levi" userId="565dbdd1-fc7a-49f4-9545-cf42e9adabde" providerId="ADAL" clId="{9BAC506D-9788-4DAB-8845-24CC3927B84C}" dt="2024-08-08T13:45:14.057" v="8326" actId="14100"/>
          <ac:picMkLst>
            <pc:docMk/>
            <pc:sldMk cId="849652743" sldId="359"/>
            <ac:picMk id="2" creationId="{B7EB6EA7-338E-0995-91A0-0C6C999AE911}"/>
          </ac:picMkLst>
        </pc:picChg>
        <pc:picChg chg="add mod topLvl">
          <ac:chgData name="Filippo Levi" userId="565dbdd1-fc7a-49f4-9545-cf42e9adabde" providerId="ADAL" clId="{9BAC506D-9788-4DAB-8845-24CC3927B84C}" dt="2024-08-08T13:45:14.057" v="8326" actId="14100"/>
          <ac:picMkLst>
            <pc:docMk/>
            <pc:sldMk cId="849652743" sldId="359"/>
            <ac:picMk id="3" creationId="{1620A4FD-6F66-22FD-B716-34090EC2489E}"/>
          </ac:picMkLst>
        </pc:picChg>
        <pc:picChg chg="add mod">
          <ac:chgData name="Filippo Levi" userId="565dbdd1-fc7a-49f4-9545-cf42e9adabde" providerId="ADAL" clId="{9BAC506D-9788-4DAB-8845-24CC3927B84C}" dt="2024-08-08T13:43:40.389" v="8313" actId="1036"/>
          <ac:picMkLst>
            <pc:docMk/>
            <pc:sldMk cId="849652743" sldId="359"/>
            <ac:picMk id="6" creationId="{0A19E8C3-CE5D-1620-92D8-7E4DB3C9EA5D}"/>
          </ac:picMkLst>
        </pc:picChg>
        <pc:picChg chg="add del mod ord topLvl modCrop">
          <ac:chgData name="Filippo Levi" userId="565dbdd1-fc7a-49f4-9545-cf42e9adabde" providerId="ADAL" clId="{9BAC506D-9788-4DAB-8845-24CC3927B84C}" dt="2024-08-08T13:32:56.153" v="8266" actId="478"/>
          <ac:picMkLst>
            <pc:docMk/>
            <pc:sldMk cId="849652743" sldId="359"/>
            <ac:picMk id="8" creationId="{F51F2E42-395B-E2D3-CD35-9E47A4653C29}"/>
          </ac:picMkLst>
        </pc:picChg>
        <pc:picChg chg="mod">
          <ac:chgData name="Filippo Levi" userId="565dbdd1-fc7a-49f4-9545-cf42e9adabde" providerId="ADAL" clId="{9BAC506D-9788-4DAB-8845-24CC3927B84C}" dt="2024-08-06T13:44:18.819" v="3478"/>
          <ac:picMkLst>
            <pc:docMk/>
            <pc:sldMk cId="849652743" sldId="359"/>
            <ac:picMk id="14" creationId="{346CB912-E86D-9CC7-8433-CBF6D0825667}"/>
          </ac:picMkLst>
        </pc:picChg>
        <pc:picChg chg="mod">
          <ac:chgData name="Filippo Levi" userId="565dbdd1-fc7a-49f4-9545-cf42e9adabde" providerId="ADAL" clId="{9BAC506D-9788-4DAB-8845-24CC3927B84C}" dt="2024-08-06T13:44:18.819" v="3478"/>
          <ac:picMkLst>
            <pc:docMk/>
            <pc:sldMk cId="849652743" sldId="359"/>
            <ac:picMk id="18" creationId="{DA519CD9-06BD-7720-3F97-7176774B94EE}"/>
          </ac:picMkLst>
        </pc:picChg>
        <pc:picChg chg="add del mod topLvl modCrop">
          <ac:chgData name="Filippo Levi" userId="565dbdd1-fc7a-49f4-9545-cf42e9adabde" providerId="ADAL" clId="{9BAC506D-9788-4DAB-8845-24CC3927B84C}" dt="2024-08-08T13:33:03.074" v="8268" actId="478"/>
          <ac:picMkLst>
            <pc:docMk/>
            <pc:sldMk cId="849652743" sldId="359"/>
            <ac:picMk id="19" creationId="{4DE8BEFA-6025-5290-6C8D-13106E958D56}"/>
          </ac:picMkLst>
        </pc:picChg>
        <pc:picChg chg="add mod">
          <ac:chgData name="Filippo Levi" userId="565dbdd1-fc7a-49f4-9545-cf42e9adabde" providerId="ADAL" clId="{9BAC506D-9788-4DAB-8845-24CC3927B84C}" dt="2024-08-08T14:01:16.209" v="8428" actId="1076"/>
          <ac:picMkLst>
            <pc:docMk/>
            <pc:sldMk cId="849652743" sldId="359"/>
            <ac:picMk id="1026" creationId="{D7F632B0-0A2E-34B3-F24C-0F1685EF537C}"/>
          </ac:picMkLst>
        </pc:picChg>
        <pc:cxnChg chg="add del mod">
          <ac:chgData name="Filippo Levi" userId="565dbdd1-fc7a-49f4-9545-cf42e9adabde" providerId="ADAL" clId="{9BAC506D-9788-4DAB-8845-24CC3927B84C}" dt="2024-08-08T13:44:07.768" v="8320" actId="478"/>
          <ac:cxnSpMkLst>
            <pc:docMk/>
            <pc:sldMk cId="849652743" sldId="359"/>
            <ac:cxnSpMk id="11" creationId="{60C42349-537B-9648-93A4-295D2FA07E3C}"/>
          </ac:cxnSpMkLst>
        </pc:cxnChg>
        <pc:cxnChg chg="add del mod">
          <ac:chgData name="Filippo Levi" userId="565dbdd1-fc7a-49f4-9545-cf42e9adabde" providerId="ADAL" clId="{9BAC506D-9788-4DAB-8845-24CC3927B84C}" dt="2024-08-08T14:00:36.705" v="8423" actId="478"/>
          <ac:cxnSpMkLst>
            <pc:docMk/>
            <pc:sldMk cId="849652743" sldId="359"/>
            <ac:cxnSpMk id="15" creationId="{BFBBAD21-C011-1A6B-C7A4-4BF2E598FCE3}"/>
          </ac:cxnSpMkLst>
        </pc:cxnChg>
        <pc:cxnChg chg="add mod">
          <ac:chgData name="Filippo Levi" userId="565dbdd1-fc7a-49f4-9545-cf42e9adabde" providerId="ADAL" clId="{9BAC506D-9788-4DAB-8845-24CC3927B84C}" dt="2024-08-08T14:01:27.162" v="8430" actId="14100"/>
          <ac:cxnSpMkLst>
            <pc:docMk/>
            <pc:sldMk cId="849652743" sldId="359"/>
            <ac:cxnSpMk id="22" creationId="{4BEC660A-10F0-50A6-9CE1-7D2136824C7F}"/>
          </ac:cxnSpMkLst>
        </pc:cxnChg>
      </pc:sldChg>
      <pc:sldChg chg="addSp delSp modSp add mod modTransition">
        <pc:chgData name="Filippo Levi" userId="565dbdd1-fc7a-49f4-9545-cf42e9adabde" providerId="ADAL" clId="{9BAC506D-9788-4DAB-8845-24CC3927B84C}" dt="2024-08-26T10:43:44.539" v="9823"/>
        <pc:sldMkLst>
          <pc:docMk/>
          <pc:sldMk cId="482409458" sldId="360"/>
        </pc:sldMkLst>
        <pc:spChg chg="mod">
          <ac:chgData name="Filippo Levi" userId="565dbdd1-fc7a-49f4-9545-cf42e9adabde" providerId="ADAL" clId="{9BAC506D-9788-4DAB-8845-24CC3927B84C}" dt="2024-08-26T10:37:51.396" v="9795" actId="403"/>
          <ac:spMkLst>
            <pc:docMk/>
            <pc:sldMk cId="482409458" sldId="360"/>
            <ac:spMk id="3" creationId="{F2D1C1E6-6135-DB2E-7CB5-F0484071AC3C}"/>
          </ac:spMkLst>
        </pc:spChg>
        <pc:spChg chg="mod">
          <ac:chgData name="Filippo Levi" userId="565dbdd1-fc7a-49f4-9545-cf42e9adabde" providerId="ADAL" clId="{9BAC506D-9788-4DAB-8845-24CC3927B84C}" dt="2024-08-26T10:37:51.396" v="9795" actId="403"/>
          <ac:spMkLst>
            <pc:docMk/>
            <pc:sldMk cId="482409458" sldId="360"/>
            <ac:spMk id="6" creationId="{4B368CBF-BD83-7F75-4904-DC52A0264E5F}"/>
          </ac:spMkLst>
        </pc:spChg>
        <pc:spChg chg="mod">
          <ac:chgData name="Filippo Levi" userId="565dbdd1-fc7a-49f4-9545-cf42e9adabde" providerId="ADAL" clId="{9BAC506D-9788-4DAB-8845-24CC3927B84C}" dt="2024-08-26T10:37:51.396" v="9795" actId="403"/>
          <ac:spMkLst>
            <pc:docMk/>
            <pc:sldMk cId="482409458" sldId="360"/>
            <ac:spMk id="8" creationId="{50408584-7A11-BF15-FB4E-873B4EA577CE}"/>
          </ac:spMkLst>
        </pc:spChg>
        <pc:spChg chg="mod">
          <ac:chgData name="Filippo Levi" userId="565dbdd1-fc7a-49f4-9545-cf42e9adabde" providerId="ADAL" clId="{9BAC506D-9788-4DAB-8845-24CC3927B84C}" dt="2024-08-26T10:37:51.396" v="9795" actId="403"/>
          <ac:spMkLst>
            <pc:docMk/>
            <pc:sldMk cId="482409458" sldId="360"/>
            <ac:spMk id="10" creationId="{BF37A532-8A19-9F67-3F59-6CC5501D2F31}"/>
          </ac:spMkLst>
        </pc:spChg>
        <pc:spChg chg="add mod">
          <ac:chgData name="Filippo Levi" userId="565dbdd1-fc7a-49f4-9545-cf42e9adabde" providerId="ADAL" clId="{9BAC506D-9788-4DAB-8845-24CC3927B84C}" dt="2024-08-26T10:43:38.269" v="9822" actId="1076"/>
          <ac:spMkLst>
            <pc:docMk/>
            <pc:sldMk cId="482409458" sldId="360"/>
            <ac:spMk id="11" creationId="{74ED20B8-9053-D7E6-D774-D47338D4BDDC}"/>
          </ac:spMkLst>
        </pc:spChg>
        <pc:spChg chg="mod">
          <ac:chgData name="Filippo Levi" userId="565dbdd1-fc7a-49f4-9545-cf42e9adabde" providerId="ADAL" clId="{9BAC506D-9788-4DAB-8845-24CC3927B84C}" dt="2024-08-26T10:37:51.396" v="9795" actId="403"/>
          <ac:spMkLst>
            <pc:docMk/>
            <pc:sldMk cId="482409458" sldId="360"/>
            <ac:spMk id="13" creationId="{E50DB150-D4C9-D258-D50D-11594D809D3D}"/>
          </ac:spMkLst>
        </pc:spChg>
        <pc:spChg chg="mod">
          <ac:chgData name="Filippo Levi" userId="565dbdd1-fc7a-49f4-9545-cf42e9adabde" providerId="ADAL" clId="{9BAC506D-9788-4DAB-8845-24CC3927B84C}" dt="2024-08-26T10:37:51.396" v="9795" actId="403"/>
          <ac:spMkLst>
            <pc:docMk/>
            <pc:sldMk cId="482409458" sldId="360"/>
            <ac:spMk id="14" creationId="{0B4870C0-15EF-B814-D1A0-8890F95B3968}"/>
          </ac:spMkLst>
        </pc:spChg>
        <pc:spChg chg="mod">
          <ac:chgData name="Filippo Levi" userId="565dbdd1-fc7a-49f4-9545-cf42e9adabde" providerId="ADAL" clId="{9BAC506D-9788-4DAB-8845-24CC3927B84C}" dt="2024-08-26T10:37:51.396" v="9795" actId="403"/>
          <ac:spMkLst>
            <pc:docMk/>
            <pc:sldMk cId="482409458" sldId="360"/>
            <ac:spMk id="15" creationId="{899648EF-8649-F465-C6AC-DDE8024E55B0}"/>
          </ac:spMkLst>
        </pc:spChg>
        <pc:spChg chg="mod">
          <ac:chgData name="Filippo Levi" userId="565dbdd1-fc7a-49f4-9545-cf42e9adabde" providerId="ADAL" clId="{9BAC506D-9788-4DAB-8845-24CC3927B84C}" dt="2024-08-26T10:37:51.396" v="9795" actId="403"/>
          <ac:spMkLst>
            <pc:docMk/>
            <pc:sldMk cId="482409458" sldId="360"/>
            <ac:spMk id="21" creationId="{6C363F2C-BBFB-2002-E2B7-A004DA332203}"/>
          </ac:spMkLst>
        </pc:spChg>
        <pc:spChg chg="mod">
          <ac:chgData name="Filippo Levi" userId="565dbdd1-fc7a-49f4-9545-cf42e9adabde" providerId="ADAL" clId="{9BAC506D-9788-4DAB-8845-24CC3927B84C}" dt="2024-08-26T10:37:51.396" v="9795" actId="403"/>
          <ac:spMkLst>
            <pc:docMk/>
            <pc:sldMk cId="482409458" sldId="360"/>
            <ac:spMk id="26" creationId="{8BF0E9AD-2E7F-78D2-DC52-128B1DD02871}"/>
          </ac:spMkLst>
        </pc:spChg>
        <pc:spChg chg="mod">
          <ac:chgData name="Filippo Levi" userId="565dbdd1-fc7a-49f4-9545-cf42e9adabde" providerId="ADAL" clId="{9BAC506D-9788-4DAB-8845-24CC3927B84C}" dt="2024-08-26T10:40:21.132" v="9804" actId="20577"/>
          <ac:spMkLst>
            <pc:docMk/>
            <pc:sldMk cId="482409458" sldId="360"/>
            <ac:spMk id="36" creationId="{27FEBD06-AD31-8892-742F-6B0DB92FCC46}"/>
          </ac:spMkLst>
        </pc:spChg>
        <pc:grpChg chg="add mod">
          <ac:chgData name="Filippo Levi" userId="565dbdd1-fc7a-49f4-9545-cf42e9adabde" providerId="ADAL" clId="{9BAC506D-9788-4DAB-8845-24CC3927B84C}" dt="2024-08-26T10:43:18.262" v="9820" actId="1035"/>
          <ac:grpSpMkLst>
            <pc:docMk/>
            <pc:sldMk cId="482409458" sldId="360"/>
            <ac:grpSpMk id="2" creationId="{E2696693-E665-8AEF-37A8-441E8F172433}"/>
          </ac:grpSpMkLst>
        </pc:grpChg>
        <pc:graphicFrameChg chg="add del mod">
          <ac:chgData name="Filippo Levi" userId="565dbdd1-fc7a-49f4-9545-cf42e9adabde" providerId="ADAL" clId="{9BAC506D-9788-4DAB-8845-24CC3927B84C}" dt="2024-08-21T13:20:49.262" v="8741" actId="478"/>
          <ac:graphicFrameMkLst>
            <pc:docMk/>
            <pc:sldMk cId="482409458" sldId="360"/>
            <ac:graphicFrameMk id="2" creationId="{873294D3-3CE1-921F-4B45-67816F677C81}"/>
          </ac:graphicFrameMkLst>
        </pc:graphicFrameChg>
        <pc:graphicFrameChg chg="add del mod">
          <ac:chgData name="Filippo Levi" userId="565dbdd1-fc7a-49f4-9545-cf42e9adabde" providerId="ADAL" clId="{9BAC506D-9788-4DAB-8845-24CC3927B84C}" dt="2024-08-21T13:20:47.512" v="8740" actId="478"/>
          <ac:graphicFrameMkLst>
            <pc:docMk/>
            <pc:sldMk cId="482409458" sldId="360"/>
            <ac:graphicFrameMk id="3" creationId="{120D22BA-C2BB-48F5-3296-3BB6E3619953}"/>
          </ac:graphicFrameMkLst>
        </pc:graphicFrameChg>
        <pc:graphicFrameChg chg="add mod">
          <ac:chgData name="Filippo Levi" userId="565dbdd1-fc7a-49f4-9545-cf42e9adabde" providerId="ADAL" clId="{9BAC506D-9788-4DAB-8845-24CC3927B84C}" dt="2024-08-21T13:19:29.363" v="8729"/>
          <ac:graphicFrameMkLst>
            <pc:docMk/>
            <pc:sldMk cId="482409458" sldId="360"/>
            <ac:graphicFrameMk id="6" creationId="{3EDD57E0-BA53-ABBC-A10F-5C4710128A7A}"/>
          </ac:graphicFrameMkLst>
        </pc:graphicFrameChg>
        <pc:graphicFrameChg chg="add mod ord">
          <ac:chgData name="Filippo Levi" userId="565dbdd1-fc7a-49f4-9545-cf42e9adabde" providerId="ADAL" clId="{9BAC506D-9788-4DAB-8845-24CC3927B84C}" dt="2024-08-26T10:43:44.539" v="9823"/>
          <ac:graphicFrameMkLst>
            <pc:docMk/>
            <pc:sldMk cId="482409458" sldId="360"/>
            <ac:graphicFrameMk id="7" creationId="{3EDD57E0-BA53-ABBC-A10F-5C4710128A7A}"/>
          </ac:graphicFrameMkLst>
        </pc:graphicFrameChg>
        <pc:graphicFrameChg chg="add mod">
          <ac:chgData name="Filippo Levi" userId="565dbdd1-fc7a-49f4-9545-cf42e9adabde" providerId="ADAL" clId="{9BAC506D-9788-4DAB-8845-24CC3927B84C}" dt="2024-08-21T13:21:37.826" v="8746"/>
          <ac:graphicFrameMkLst>
            <pc:docMk/>
            <pc:sldMk cId="482409458" sldId="360"/>
            <ac:graphicFrameMk id="8" creationId="{8458B284-12D4-F519-8993-A6D6DC3DC5FB}"/>
          </ac:graphicFrameMkLst>
        </pc:graphicFrameChg>
        <pc:graphicFrameChg chg="add mod">
          <ac:chgData name="Filippo Levi" userId="565dbdd1-fc7a-49f4-9545-cf42e9adabde" providerId="ADAL" clId="{9BAC506D-9788-4DAB-8845-24CC3927B84C}" dt="2024-08-26T10:43:04.246" v="9811" actId="1076"/>
          <ac:graphicFrameMkLst>
            <pc:docMk/>
            <pc:sldMk cId="482409458" sldId="360"/>
            <ac:graphicFrameMk id="9" creationId="{8458B284-12D4-F519-8993-A6D6DC3DC5FB}"/>
          </ac:graphicFrameMkLst>
        </pc:graphicFrameChg>
        <pc:graphicFrameChg chg="add mod">
          <ac:chgData name="Filippo Levi" userId="565dbdd1-fc7a-49f4-9545-cf42e9adabde" providerId="ADAL" clId="{9BAC506D-9788-4DAB-8845-24CC3927B84C}" dt="2024-08-06T14:27:53.581" v="4455"/>
          <ac:graphicFrameMkLst>
            <pc:docMk/>
            <pc:sldMk cId="482409458" sldId="360"/>
            <ac:graphicFrameMk id="10" creationId="{71A40EA1-90D2-FB85-D119-AB29B9D585EE}"/>
          </ac:graphicFrameMkLst>
        </pc:graphicFrameChg>
        <pc:graphicFrameChg chg="add mod">
          <ac:chgData name="Filippo Levi" userId="565dbdd1-fc7a-49f4-9545-cf42e9adabde" providerId="ADAL" clId="{9BAC506D-9788-4DAB-8845-24CC3927B84C}" dt="2024-08-06T14:28:05.082" v="4456"/>
          <ac:graphicFrameMkLst>
            <pc:docMk/>
            <pc:sldMk cId="482409458" sldId="360"/>
            <ac:graphicFrameMk id="11" creationId="{8023290F-5F36-72B6-A4CC-9F666AADE05A}"/>
          </ac:graphicFrameMkLst>
        </pc:graphicFrameChg>
        <pc:picChg chg="add del mod">
          <ac:chgData name="Filippo Levi" userId="565dbdd1-fc7a-49f4-9545-cf42e9adabde" providerId="ADAL" clId="{9BAC506D-9788-4DAB-8845-24CC3927B84C}" dt="2024-08-06T14:21:27.024" v="4450" actId="478"/>
          <ac:picMkLst>
            <pc:docMk/>
            <pc:sldMk cId="482409458" sldId="360"/>
            <ac:picMk id="7" creationId="{4BFB78B7-B41B-3801-52A7-9C4D889B3C26}"/>
          </ac:picMkLst>
        </pc:picChg>
        <pc:picChg chg="add del mod">
          <ac:chgData name="Filippo Levi" userId="565dbdd1-fc7a-49f4-9545-cf42e9adabde" providerId="ADAL" clId="{9BAC506D-9788-4DAB-8845-24CC3927B84C}" dt="2024-08-06T15:41:15.449" v="5082" actId="478"/>
          <ac:picMkLst>
            <pc:docMk/>
            <pc:sldMk cId="482409458" sldId="360"/>
            <ac:picMk id="8" creationId="{455FC8C6-FCC3-190B-DBDC-08FEC0A70D19}"/>
          </ac:picMkLst>
        </pc:picChg>
        <pc:picChg chg="add del mod">
          <ac:chgData name="Filippo Levi" userId="565dbdd1-fc7a-49f4-9545-cf42e9adabde" providerId="ADAL" clId="{9BAC506D-9788-4DAB-8845-24CC3927B84C}" dt="2024-08-06T15:41:15.449" v="5082" actId="478"/>
          <ac:picMkLst>
            <pc:docMk/>
            <pc:sldMk cId="482409458" sldId="360"/>
            <ac:picMk id="9" creationId="{379730EF-7E8D-518E-7DF5-2821583F9B25}"/>
          </ac:picMkLst>
        </pc:picChg>
        <pc:picChg chg="add del mod ord">
          <ac:chgData name="Filippo Levi" userId="565dbdd1-fc7a-49f4-9545-cf42e9adabde" providerId="ADAL" clId="{9BAC506D-9788-4DAB-8845-24CC3927B84C}" dt="2024-08-21T13:19:22.346" v="8726" actId="478"/>
          <ac:picMkLst>
            <pc:docMk/>
            <pc:sldMk cId="482409458" sldId="360"/>
            <ac:picMk id="12" creationId="{9AC68E95-FA5D-2823-E235-5F55664D512D}"/>
          </ac:picMkLst>
        </pc:picChg>
        <pc:picChg chg="mod">
          <ac:chgData name="Filippo Levi" userId="565dbdd1-fc7a-49f4-9545-cf42e9adabde" providerId="ADAL" clId="{9BAC506D-9788-4DAB-8845-24CC3927B84C}" dt="2024-08-26T10:34:29.055" v="9756"/>
          <ac:picMkLst>
            <pc:docMk/>
            <pc:sldMk cId="482409458" sldId="360"/>
            <ac:picMk id="16" creationId="{8927F192-3593-F0E7-6211-FCDC9389AA8B}"/>
          </ac:picMkLst>
        </pc:picChg>
        <pc:picChg chg="mod">
          <ac:chgData name="Filippo Levi" userId="565dbdd1-fc7a-49f4-9545-cf42e9adabde" providerId="ADAL" clId="{9BAC506D-9788-4DAB-8845-24CC3927B84C}" dt="2024-08-26T10:34:29.055" v="9756"/>
          <ac:picMkLst>
            <pc:docMk/>
            <pc:sldMk cId="482409458" sldId="360"/>
            <ac:picMk id="17" creationId="{7189F3CD-C5E6-5744-B6F8-35EFD985B01E}"/>
          </ac:picMkLst>
        </pc:picChg>
        <pc:picChg chg="mod">
          <ac:chgData name="Filippo Levi" userId="565dbdd1-fc7a-49f4-9545-cf42e9adabde" providerId="ADAL" clId="{9BAC506D-9788-4DAB-8845-24CC3927B84C}" dt="2024-08-26T10:34:29.055" v="9756"/>
          <ac:picMkLst>
            <pc:docMk/>
            <pc:sldMk cId="482409458" sldId="360"/>
            <ac:picMk id="18" creationId="{59335ADA-6CBF-F195-DD8C-2F994233BACA}"/>
          </ac:picMkLst>
        </pc:picChg>
        <pc:picChg chg="mod">
          <ac:chgData name="Filippo Levi" userId="565dbdd1-fc7a-49f4-9545-cf42e9adabde" providerId="ADAL" clId="{9BAC506D-9788-4DAB-8845-24CC3927B84C}" dt="2024-08-26T10:34:29.055" v="9756"/>
          <ac:picMkLst>
            <pc:docMk/>
            <pc:sldMk cId="482409458" sldId="360"/>
            <ac:picMk id="19" creationId="{ADD40E6D-F9A0-5FC3-42EC-1BEC763F5695}"/>
          </ac:picMkLst>
        </pc:picChg>
        <pc:cxnChg chg="mod">
          <ac:chgData name="Filippo Levi" userId="565dbdd1-fc7a-49f4-9545-cf42e9adabde" providerId="ADAL" clId="{9BAC506D-9788-4DAB-8845-24CC3927B84C}" dt="2024-08-26T10:34:29.055" v="9756"/>
          <ac:cxnSpMkLst>
            <pc:docMk/>
            <pc:sldMk cId="482409458" sldId="360"/>
            <ac:cxnSpMk id="12" creationId="{4D306F9F-006A-EF73-4B24-28083CC888C6}"/>
          </ac:cxnSpMkLst>
        </pc:cxnChg>
        <pc:cxnChg chg="mod">
          <ac:chgData name="Filippo Levi" userId="565dbdd1-fc7a-49f4-9545-cf42e9adabde" providerId="ADAL" clId="{9BAC506D-9788-4DAB-8845-24CC3927B84C}" dt="2024-08-26T10:34:29.055" v="9756"/>
          <ac:cxnSpMkLst>
            <pc:docMk/>
            <pc:sldMk cId="482409458" sldId="360"/>
            <ac:cxnSpMk id="20" creationId="{F8085F90-9840-5180-DF3F-A5D01561F18F}"/>
          </ac:cxnSpMkLst>
        </pc:cxnChg>
        <pc:cxnChg chg="mod">
          <ac:chgData name="Filippo Levi" userId="565dbdd1-fc7a-49f4-9545-cf42e9adabde" providerId="ADAL" clId="{9BAC506D-9788-4DAB-8845-24CC3927B84C}" dt="2024-08-26T10:34:29.055" v="9756"/>
          <ac:cxnSpMkLst>
            <pc:docMk/>
            <pc:sldMk cId="482409458" sldId="360"/>
            <ac:cxnSpMk id="22" creationId="{9BD8851C-1DBF-B9C9-4502-8BCB10B71E04}"/>
          </ac:cxnSpMkLst>
        </pc:cxnChg>
        <pc:cxnChg chg="mod">
          <ac:chgData name="Filippo Levi" userId="565dbdd1-fc7a-49f4-9545-cf42e9adabde" providerId="ADAL" clId="{9BAC506D-9788-4DAB-8845-24CC3927B84C}" dt="2024-08-26T10:34:29.055" v="9756"/>
          <ac:cxnSpMkLst>
            <pc:docMk/>
            <pc:sldMk cId="482409458" sldId="360"/>
            <ac:cxnSpMk id="23" creationId="{A475D2A4-7FDA-22FE-4D29-D9183235E9CE}"/>
          </ac:cxnSpMkLst>
        </pc:cxnChg>
        <pc:cxnChg chg="mod">
          <ac:chgData name="Filippo Levi" userId="565dbdd1-fc7a-49f4-9545-cf42e9adabde" providerId="ADAL" clId="{9BAC506D-9788-4DAB-8845-24CC3927B84C}" dt="2024-08-26T10:34:29.055" v="9756"/>
          <ac:cxnSpMkLst>
            <pc:docMk/>
            <pc:sldMk cId="482409458" sldId="360"/>
            <ac:cxnSpMk id="24" creationId="{E91F8450-C48B-BE95-0AAF-13291FED333A}"/>
          </ac:cxnSpMkLst>
        </pc:cxnChg>
        <pc:cxnChg chg="mod">
          <ac:chgData name="Filippo Levi" userId="565dbdd1-fc7a-49f4-9545-cf42e9adabde" providerId="ADAL" clId="{9BAC506D-9788-4DAB-8845-24CC3927B84C}" dt="2024-08-26T10:34:29.055" v="9756"/>
          <ac:cxnSpMkLst>
            <pc:docMk/>
            <pc:sldMk cId="482409458" sldId="360"/>
            <ac:cxnSpMk id="25" creationId="{BE0FDAF2-813D-3920-5DCD-F55EEA78A44C}"/>
          </ac:cxnSpMkLst>
        </pc:cxnChg>
      </pc:sldChg>
      <pc:sldChg chg="new del">
        <pc:chgData name="Filippo Levi" userId="565dbdd1-fc7a-49f4-9545-cf42e9adabde" providerId="ADAL" clId="{9BAC506D-9788-4DAB-8845-24CC3927B84C}" dt="2024-08-06T13:42:22.998" v="3477" actId="680"/>
        <pc:sldMkLst>
          <pc:docMk/>
          <pc:sldMk cId="1529815670" sldId="361"/>
        </pc:sldMkLst>
      </pc:sldChg>
      <pc:sldChg chg="addSp delSp modSp new mod modTransition">
        <pc:chgData name="Filippo Levi" userId="565dbdd1-fc7a-49f4-9545-cf42e9adabde" providerId="ADAL" clId="{9BAC506D-9788-4DAB-8845-24CC3927B84C}" dt="2024-08-07T14:28:06.388" v="8225" actId="313"/>
        <pc:sldMkLst>
          <pc:docMk/>
          <pc:sldMk cId="3512654010" sldId="361"/>
        </pc:sldMkLst>
        <pc:spChg chg="del">
          <ac:chgData name="Filippo Levi" userId="565dbdd1-fc7a-49f4-9545-cf42e9adabde" providerId="ADAL" clId="{9BAC506D-9788-4DAB-8845-24CC3927B84C}" dt="2024-08-07T10:04:04.866" v="5108"/>
          <ac:spMkLst>
            <pc:docMk/>
            <pc:sldMk cId="3512654010" sldId="361"/>
            <ac:spMk id="2" creationId="{957C1BF1-0A33-72EE-EF0C-88A8A11B86B2}"/>
          </ac:spMkLst>
        </pc:spChg>
        <pc:spChg chg="del">
          <ac:chgData name="Filippo Levi" userId="565dbdd1-fc7a-49f4-9545-cf42e9adabde" providerId="ADAL" clId="{9BAC506D-9788-4DAB-8845-24CC3927B84C}" dt="2024-08-07T10:03:50.648" v="5084" actId="478"/>
          <ac:spMkLst>
            <pc:docMk/>
            <pc:sldMk cId="3512654010" sldId="361"/>
            <ac:spMk id="3" creationId="{D3934C9F-EF20-B355-3C1B-B433A19A7868}"/>
          </ac:spMkLst>
        </pc:spChg>
        <pc:spChg chg="mod">
          <ac:chgData name="Filippo Levi" userId="565dbdd1-fc7a-49f4-9545-cf42e9adabde" providerId="ADAL" clId="{9BAC506D-9788-4DAB-8845-24CC3927B84C}" dt="2024-08-07T10:03:59.624" v="5107" actId="20577"/>
          <ac:spMkLst>
            <pc:docMk/>
            <pc:sldMk cId="3512654010" sldId="361"/>
            <ac:spMk id="5" creationId="{CE06DFEF-B0A2-15FD-34EA-8FB2B4B497DB}"/>
          </ac:spMkLst>
        </pc:spChg>
        <pc:spChg chg="add del mod">
          <ac:chgData name="Filippo Levi" userId="565dbdd1-fc7a-49f4-9545-cf42e9adabde" providerId="ADAL" clId="{9BAC506D-9788-4DAB-8845-24CC3927B84C}" dt="2024-08-07T10:09:21.927" v="5115"/>
          <ac:spMkLst>
            <pc:docMk/>
            <pc:sldMk cId="3512654010" sldId="361"/>
            <ac:spMk id="9" creationId="{16699B71-5390-549E-B594-A68A6A907528}"/>
          </ac:spMkLst>
        </pc:spChg>
        <pc:spChg chg="add mod">
          <ac:chgData name="Filippo Levi" userId="565dbdd1-fc7a-49f4-9545-cf42e9adabde" providerId="ADAL" clId="{9BAC506D-9788-4DAB-8845-24CC3927B84C}" dt="2024-08-07T10:12:34.175" v="5137" actId="1582"/>
          <ac:spMkLst>
            <pc:docMk/>
            <pc:sldMk cId="3512654010" sldId="361"/>
            <ac:spMk id="14" creationId="{7EA3F760-83F5-A6CC-F11F-390439DDD80B}"/>
          </ac:spMkLst>
        </pc:spChg>
        <pc:spChg chg="add mod">
          <ac:chgData name="Filippo Levi" userId="565dbdd1-fc7a-49f4-9545-cf42e9adabde" providerId="ADAL" clId="{9BAC506D-9788-4DAB-8845-24CC3927B84C}" dt="2024-08-07T10:12:50.835" v="5142" actId="1076"/>
          <ac:spMkLst>
            <pc:docMk/>
            <pc:sldMk cId="3512654010" sldId="361"/>
            <ac:spMk id="15" creationId="{59079DA3-506D-3425-1C4B-6CF7717C703B}"/>
          </ac:spMkLst>
        </pc:spChg>
        <pc:spChg chg="add del mod">
          <ac:chgData name="Filippo Levi" userId="565dbdd1-fc7a-49f4-9545-cf42e9adabde" providerId="ADAL" clId="{9BAC506D-9788-4DAB-8845-24CC3927B84C}" dt="2024-08-07T11:13:06.256" v="6103" actId="478"/>
          <ac:spMkLst>
            <pc:docMk/>
            <pc:sldMk cId="3512654010" sldId="361"/>
            <ac:spMk id="24" creationId="{7748C471-85B0-05A7-C0CD-46E0BCDB2375}"/>
          </ac:spMkLst>
        </pc:spChg>
        <pc:spChg chg="add mod">
          <ac:chgData name="Filippo Levi" userId="565dbdd1-fc7a-49f4-9545-cf42e9adabde" providerId="ADAL" clId="{9BAC506D-9788-4DAB-8845-24CC3927B84C}" dt="2024-08-07T10:23:21.474" v="5305" actId="1035"/>
          <ac:spMkLst>
            <pc:docMk/>
            <pc:sldMk cId="3512654010" sldId="361"/>
            <ac:spMk id="30" creationId="{F73CA4F4-39B3-E153-C0B3-679ABC689D40}"/>
          </ac:spMkLst>
        </pc:spChg>
        <pc:spChg chg="add mod">
          <ac:chgData name="Filippo Levi" userId="565dbdd1-fc7a-49f4-9545-cf42e9adabde" providerId="ADAL" clId="{9BAC506D-9788-4DAB-8845-24CC3927B84C}" dt="2024-08-07T10:35:57.497" v="5870" actId="20577"/>
          <ac:spMkLst>
            <pc:docMk/>
            <pc:sldMk cId="3512654010" sldId="361"/>
            <ac:spMk id="32" creationId="{9650EADE-5B02-6BAE-299C-BD1178D6C5C4}"/>
          </ac:spMkLst>
        </pc:spChg>
        <pc:spChg chg="add mod">
          <ac:chgData name="Filippo Levi" userId="565dbdd1-fc7a-49f4-9545-cf42e9adabde" providerId="ADAL" clId="{9BAC506D-9788-4DAB-8845-24CC3927B84C}" dt="2024-08-07T13:30:29.072" v="6966" actId="113"/>
          <ac:spMkLst>
            <pc:docMk/>
            <pc:sldMk cId="3512654010" sldId="361"/>
            <ac:spMk id="33" creationId="{8FF188CC-89A5-6E05-D9B7-C1B7B4468C01}"/>
          </ac:spMkLst>
        </pc:spChg>
        <pc:spChg chg="add mod">
          <ac:chgData name="Filippo Levi" userId="565dbdd1-fc7a-49f4-9545-cf42e9adabde" providerId="ADAL" clId="{9BAC506D-9788-4DAB-8845-24CC3927B84C}" dt="2024-08-07T14:28:06.388" v="8225" actId="313"/>
          <ac:spMkLst>
            <pc:docMk/>
            <pc:sldMk cId="3512654010" sldId="361"/>
            <ac:spMk id="35" creationId="{DD063D2B-CD3C-5CE2-8D63-3352433C2497}"/>
          </ac:spMkLst>
        </pc:spChg>
        <pc:spChg chg="add mod">
          <ac:chgData name="Filippo Levi" userId="565dbdd1-fc7a-49f4-9545-cf42e9adabde" providerId="ADAL" clId="{9BAC506D-9788-4DAB-8845-24CC3927B84C}" dt="2024-08-07T12:53:17.569" v="6329" actId="1076"/>
          <ac:spMkLst>
            <pc:docMk/>
            <pc:sldMk cId="3512654010" sldId="361"/>
            <ac:spMk id="37" creationId="{CDE64B28-E49C-7CCB-77AB-22CA73FAB9DC}"/>
          </ac:spMkLst>
        </pc:spChg>
        <pc:grpChg chg="add mod">
          <ac:chgData name="Filippo Levi" userId="565dbdd1-fc7a-49f4-9545-cf42e9adabde" providerId="ADAL" clId="{9BAC506D-9788-4DAB-8845-24CC3927B84C}" dt="2024-08-07T10:21:57.841" v="5210" actId="1035"/>
          <ac:grpSpMkLst>
            <pc:docMk/>
            <pc:sldMk cId="3512654010" sldId="361"/>
            <ac:grpSpMk id="28" creationId="{B87C54D9-F05B-3DA5-D148-8CB9F77BBF0D}"/>
          </ac:grpSpMkLst>
        </pc:grpChg>
        <pc:picChg chg="add del mod">
          <ac:chgData name="Filippo Levi" userId="565dbdd1-fc7a-49f4-9545-cf42e9adabde" providerId="ADAL" clId="{9BAC506D-9788-4DAB-8845-24CC3927B84C}" dt="2024-08-07T10:09:17.820" v="5114" actId="478"/>
          <ac:picMkLst>
            <pc:docMk/>
            <pc:sldMk cId="3512654010" sldId="361"/>
            <ac:picMk id="7" creationId="{6DC9AC9A-6487-1527-1778-D9E33AE8D2E6}"/>
          </ac:picMkLst>
        </pc:picChg>
        <pc:picChg chg="add mod">
          <ac:chgData name="Filippo Levi" userId="565dbdd1-fc7a-49f4-9545-cf42e9adabde" providerId="ADAL" clId="{9BAC506D-9788-4DAB-8845-24CC3927B84C}" dt="2024-08-07T10:19:33.041" v="5156" actId="1076"/>
          <ac:picMkLst>
            <pc:docMk/>
            <pc:sldMk cId="3512654010" sldId="361"/>
            <ac:picMk id="11" creationId="{942CD138-E384-7547-E84D-F16BDA071160}"/>
          </ac:picMkLst>
        </pc:picChg>
        <pc:picChg chg="add mod modCrop">
          <ac:chgData name="Filippo Levi" userId="565dbdd1-fc7a-49f4-9545-cf42e9adabde" providerId="ADAL" clId="{9BAC506D-9788-4DAB-8845-24CC3927B84C}" dt="2024-08-07T10:12:08.546" v="5132" actId="1076"/>
          <ac:picMkLst>
            <pc:docMk/>
            <pc:sldMk cId="3512654010" sldId="361"/>
            <ac:picMk id="13" creationId="{F4E4568D-8863-09A6-DF22-ED1E0BD771BE}"/>
          </ac:picMkLst>
        </pc:picChg>
        <pc:picChg chg="add mod">
          <ac:chgData name="Filippo Levi" userId="565dbdd1-fc7a-49f4-9545-cf42e9adabde" providerId="ADAL" clId="{9BAC506D-9788-4DAB-8845-24CC3927B84C}" dt="2024-08-07T10:22:09.934" v="5213" actId="692"/>
          <ac:picMkLst>
            <pc:docMk/>
            <pc:sldMk cId="3512654010" sldId="361"/>
            <ac:picMk id="26" creationId="{D0B363FE-57B7-4D70-160F-E18BA367BF0D}"/>
          </ac:picMkLst>
        </pc:picChg>
        <pc:picChg chg="add mod">
          <ac:chgData name="Filippo Levi" userId="565dbdd1-fc7a-49f4-9545-cf42e9adabde" providerId="ADAL" clId="{9BAC506D-9788-4DAB-8845-24CC3927B84C}" dt="2024-08-07T10:22:09.934" v="5213" actId="692"/>
          <ac:picMkLst>
            <pc:docMk/>
            <pc:sldMk cId="3512654010" sldId="361"/>
            <ac:picMk id="27" creationId="{AB0D03FB-D63D-DB99-EF7B-D5ED8FB9EB25}"/>
          </ac:picMkLst>
        </pc:picChg>
        <pc:cxnChg chg="add mod">
          <ac:chgData name="Filippo Levi" userId="565dbdd1-fc7a-49f4-9545-cf42e9adabde" providerId="ADAL" clId="{9BAC506D-9788-4DAB-8845-24CC3927B84C}" dt="2024-08-07T10:13:19.075" v="5146" actId="14100"/>
          <ac:cxnSpMkLst>
            <pc:docMk/>
            <pc:sldMk cId="3512654010" sldId="361"/>
            <ac:cxnSpMk id="17" creationId="{4B3BDF8A-7180-D074-E5F8-8D4421F4BF74}"/>
          </ac:cxnSpMkLst>
        </pc:cxnChg>
        <pc:cxnChg chg="add mod">
          <ac:chgData name="Filippo Levi" userId="565dbdd1-fc7a-49f4-9545-cf42e9adabde" providerId="ADAL" clId="{9BAC506D-9788-4DAB-8845-24CC3927B84C}" dt="2024-08-07T10:13:40.851" v="5151" actId="14100"/>
          <ac:cxnSpMkLst>
            <pc:docMk/>
            <pc:sldMk cId="3512654010" sldId="361"/>
            <ac:cxnSpMk id="19" creationId="{6BB72573-9F73-3AF7-A9EA-E105D020655C}"/>
          </ac:cxnSpMkLst>
        </pc:cxnChg>
      </pc:sldChg>
      <pc:sldChg chg="addSp delSp modSp add mod modTransition">
        <pc:chgData name="Filippo Levi" userId="565dbdd1-fc7a-49f4-9545-cf42e9adabde" providerId="ADAL" clId="{9BAC506D-9788-4DAB-8845-24CC3927B84C}" dt="2024-08-07T14:25:42.012" v="8222"/>
        <pc:sldMkLst>
          <pc:docMk/>
          <pc:sldMk cId="2051721374" sldId="362"/>
        </pc:sldMkLst>
        <pc:spChg chg="mod">
          <ac:chgData name="Filippo Levi" userId="565dbdd1-fc7a-49f4-9545-cf42e9adabde" providerId="ADAL" clId="{9BAC506D-9788-4DAB-8845-24CC3927B84C}" dt="2024-08-07T10:37:14.443" v="5875" actId="20577"/>
          <ac:spMkLst>
            <pc:docMk/>
            <pc:sldMk cId="2051721374" sldId="362"/>
            <ac:spMk id="6" creationId="{3A0E6098-C86D-1610-3985-882FD45554E8}"/>
          </ac:spMkLst>
        </pc:spChg>
        <pc:spChg chg="mod">
          <ac:chgData name="Filippo Levi" userId="565dbdd1-fc7a-49f4-9545-cf42e9adabde" providerId="ADAL" clId="{9BAC506D-9788-4DAB-8845-24CC3927B84C}" dt="2024-08-07T10:37:31.324" v="5876" actId="20577"/>
          <ac:spMkLst>
            <pc:docMk/>
            <pc:sldMk cId="2051721374" sldId="362"/>
            <ac:spMk id="8" creationId="{39988D49-81E2-AE92-C152-554B5385CB1C}"/>
          </ac:spMkLst>
        </pc:spChg>
        <pc:spChg chg="mod">
          <ac:chgData name="Filippo Levi" userId="565dbdd1-fc7a-49f4-9545-cf42e9adabde" providerId="ADAL" clId="{9BAC506D-9788-4DAB-8845-24CC3927B84C}" dt="2024-08-07T10:37:34.491" v="5878" actId="20577"/>
          <ac:spMkLst>
            <pc:docMk/>
            <pc:sldMk cId="2051721374" sldId="362"/>
            <ac:spMk id="9" creationId="{27F3BB85-CF28-7CE1-55D7-7F4D7368EF08}"/>
          </ac:spMkLst>
        </pc:spChg>
        <pc:spChg chg="mod">
          <ac:chgData name="Filippo Levi" userId="565dbdd1-fc7a-49f4-9545-cf42e9adabde" providerId="ADAL" clId="{9BAC506D-9788-4DAB-8845-24CC3927B84C}" dt="2024-08-07T10:37:37.388" v="5880" actId="20577"/>
          <ac:spMkLst>
            <pc:docMk/>
            <pc:sldMk cId="2051721374" sldId="362"/>
            <ac:spMk id="10" creationId="{C78B4BA9-09FB-0F75-C8AE-96ACEF62BD84}"/>
          </ac:spMkLst>
        </pc:spChg>
        <pc:spChg chg="mod">
          <ac:chgData name="Filippo Levi" userId="565dbdd1-fc7a-49f4-9545-cf42e9adabde" providerId="ADAL" clId="{9BAC506D-9788-4DAB-8845-24CC3927B84C}" dt="2024-08-07T10:37:40.053" v="5882" actId="20577"/>
          <ac:spMkLst>
            <pc:docMk/>
            <pc:sldMk cId="2051721374" sldId="362"/>
            <ac:spMk id="11" creationId="{4A78EF5B-6E55-8F80-FA46-B3C979C0A872}"/>
          </ac:spMkLst>
        </pc:spChg>
        <pc:spChg chg="mod">
          <ac:chgData name="Filippo Levi" userId="565dbdd1-fc7a-49f4-9545-cf42e9adabde" providerId="ADAL" clId="{9BAC506D-9788-4DAB-8845-24CC3927B84C}" dt="2024-08-07T10:37:42.668" v="5884" actId="20577"/>
          <ac:spMkLst>
            <pc:docMk/>
            <pc:sldMk cId="2051721374" sldId="362"/>
            <ac:spMk id="12" creationId="{5FF843F1-C093-7C64-319D-2BAE227DF07B}"/>
          </ac:spMkLst>
        </pc:spChg>
        <pc:spChg chg="mod">
          <ac:chgData name="Filippo Levi" userId="565dbdd1-fc7a-49f4-9545-cf42e9adabde" providerId="ADAL" clId="{9BAC506D-9788-4DAB-8845-24CC3927B84C}" dt="2024-08-07T11:29:55.062" v="6234" actId="14100"/>
          <ac:spMkLst>
            <pc:docMk/>
            <pc:sldMk cId="2051721374" sldId="362"/>
            <ac:spMk id="13" creationId="{9F2D57AB-7841-8D07-B5F3-A85EDDDA89CB}"/>
          </ac:spMkLst>
        </pc:spChg>
        <pc:spChg chg="mod">
          <ac:chgData name="Filippo Levi" userId="565dbdd1-fc7a-49f4-9545-cf42e9adabde" providerId="ADAL" clId="{9BAC506D-9788-4DAB-8845-24CC3927B84C}" dt="2024-08-07T11:29:57.727" v="6236" actId="14100"/>
          <ac:spMkLst>
            <pc:docMk/>
            <pc:sldMk cId="2051721374" sldId="362"/>
            <ac:spMk id="14" creationId="{BCB2B2AF-6D5D-47CB-3171-2ACDD04CB6DA}"/>
          </ac:spMkLst>
        </pc:spChg>
        <pc:spChg chg="mod">
          <ac:chgData name="Filippo Levi" userId="565dbdd1-fc7a-49f4-9545-cf42e9adabde" providerId="ADAL" clId="{9BAC506D-9788-4DAB-8845-24CC3927B84C}" dt="2024-08-07T10:37:51.054" v="5893" actId="20577"/>
          <ac:spMkLst>
            <pc:docMk/>
            <pc:sldMk cId="2051721374" sldId="362"/>
            <ac:spMk id="15" creationId="{D7854C8E-D9EF-D527-71EB-BA6773B72729}"/>
          </ac:spMkLst>
        </pc:spChg>
        <pc:spChg chg="mod">
          <ac:chgData name="Filippo Levi" userId="565dbdd1-fc7a-49f4-9545-cf42e9adabde" providerId="ADAL" clId="{9BAC506D-9788-4DAB-8845-24CC3927B84C}" dt="2024-08-07T10:37:53.868" v="5896" actId="20577"/>
          <ac:spMkLst>
            <pc:docMk/>
            <pc:sldMk cId="2051721374" sldId="362"/>
            <ac:spMk id="16" creationId="{FCF46B94-E74C-5898-F168-37D85BFCE960}"/>
          </ac:spMkLst>
        </pc:spChg>
        <pc:spChg chg="add mod">
          <ac:chgData name="Filippo Levi" userId="565dbdd1-fc7a-49f4-9545-cf42e9adabde" providerId="ADAL" clId="{9BAC506D-9788-4DAB-8845-24CC3927B84C}" dt="2024-08-07T10:39:17.477" v="5930" actId="164"/>
          <ac:spMkLst>
            <pc:docMk/>
            <pc:sldMk cId="2051721374" sldId="362"/>
            <ac:spMk id="17" creationId="{1D97B532-57DE-6D44-8E12-84C59DBC714A}"/>
          </ac:spMkLst>
        </pc:spChg>
        <pc:spChg chg="add del mod">
          <ac:chgData name="Filippo Levi" userId="565dbdd1-fc7a-49f4-9545-cf42e9adabde" providerId="ADAL" clId="{9BAC506D-9788-4DAB-8845-24CC3927B84C}" dt="2024-08-07T11:08:56.636" v="6028" actId="478"/>
          <ac:spMkLst>
            <pc:docMk/>
            <pc:sldMk cId="2051721374" sldId="362"/>
            <ac:spMk id="19" creationId="{87557066-AA0B-5B83-BE13-B62B5BDD59CB}"/>
          </ac:spMkLst>
        </pc:spChg>
        <pc:spChg chg="add del mod">
          <ac:chgData name="Filippo Levi" userId="565dbdd1-fc7a-49f4-9545-cf42e9adabde" providerId="ADAL" clId="{9BAC506D-9788-4DAB-8845-24CC3927B84C}" dt="2024-08-07T13:31:13.199" v="6967" actId="478"/>
          <ac:spMkLst>
            <pc:docMk/>
            <pc:sldMk cId="2051721374" sldId="362"/>
            <ac:spMk id="30" creationId="{4E2E859A-1F04-6780-309E-B7B91664E208}"/>
          </ac:spMkLst>
        </pc:spChg>
        <pc:spChg chg="add del mod">
          <ac:chgData name="Filippo Levi" userId="565dbdd1-fc7a-49f4-9545-cf42e9adabde" providerId="ADAL" clId="{9BAC506D-9788-4DAB-8845-24CC3927B84C}" dt="2024-08-07T12:47:51.470" v="6267" actId="478"/>
          <ac:spMkLst>
            <pc:docMk/>
            <pc:sldMk cId="2051721374" sldId="362"/>
            <ac:spMk id="32" creationId="{A11B1ABC-B006-DC4E-6B0D-A478495E6C7F}"/>
          </ac:spMkLst>
        </pc:spChg>
        <pc:spChg chg="add mod">
          <ac:chgData name="Filippo Levi" userId="565dbdd1-fc7a-49f4-9545-cf42e9adabde" providerId="ADAL" clId="{9BAC506D-9788-4DAB-8845-24CC3927B84C}" dt="2024-08-07T13:31:13.422" v="6968"/>
          <ac:spMkLst>
            <pc:docMk/>
            <pc:sldMk cId="2051721374" sldId="362"/>
            <ac:spMk id="33" creationId="{A1ED896D-B520-6B19-3650-336CFFEF5104}"/>
          </ac:spMkLst>
        </pc:spChg>
        <pc:grpChg chg="add mod">
          <ac:chgData name="Filippo Levi" userId="565dbdd1-fc7a-49f4-9545-cf42e9adabde" providerId="ADAL" clId="{9BAC506D-9788-4DAB-8845-24CC3927B84C}" dt="2024-08-07T10:39:17.477" v="5930" actId="164"/>
          <ac:grpSpMkLst>
            <pc:docMk/>
            <pc:sldMk cId="2051721374" sldId="362"/>
            <ac:grpSpMk id="2" creationId="{E3E2909C-04DF-CC98-391A-B91A0F4D2317}"/>
          </ac:grpSpMkLst>
        </pc:grpChg>
        <pc:grpChg chg="add mod">
          <ac:chgData name="Filippo Levi" userId="565dbdd1-fc7a-49f4-9545-cf42e9adabde" providerId="ADAL" clId="{9BAC506D-9788-4DAB-8845-24CC3927B84C}" dt="2024-08-07T11:28:55.526" v="6228" actId="1037"/>
          <ac:grpSpMkLst>
            <pc:docMk/>
            <pc:sldMk cId="2051721374" sldId="362"/>
            <ac:grpSpMk id="18" creationId="{F057EB06-18A1-2C09-52B7-A18C843C0B80}"/>
          </ac:grpSpMkLst>
        </pc:grpChg>
        <pc:grpChg chg="add mod">
          <ac:chgData name="Filippo Levi" userId="565dbdd1-fc7a-49f4-9545-cf42e9adabde" providerId="ADAL" clId="{9BAC506D-9788-4DAB-8845-24CC3927B84C}" dt="2024-08-07T11:05:49.629" v="6001" actId="164"/>
          <ac:grpSpMkLst>
            <pc:docMk/>
            <pc:sldMk cId="2051721374" sldId="362"/>
            <ac:grpSpMk id="28" creationId="{FAFB1572-3EC2-A8A0-AA24-B6FE6AFEB302}"/>
          </ac:grpSpMkLst>
        </pc:grpChg>
        <pc:graphicFrameChg chg="add mod modGraphic">
          <ac:chgData name="Filippo Levi" userId="565dbdd1-fc7a-49f4-9545-cf42e9adabde" providerId="ADAL" clId="{9BAC506D-9788-4DAB-8845-24CC3927B84C}" dt="2024-08-07T13:19:42.116" v="6601" actId="2711"/>
          <ac:graphicFrameMkLst>
            <pc:docMk/>
            <pc:sldMk cId="2051721374" sldId="362"/>
            <ac:graphicFrameMk id="29" creationId="{D3D46973-CCE2-EC37-2F2B-F16450960743}"/>
          </ac:graphicFrameMkLst>
        </pc:graphicFrameChg>
        <pc:picChg chg="mod">
          <ac:chgData name="Filippo Levi" userId="565dbdd1-fc7a-49f4-9545-cf42e9adabde" providerId="ADAL" clId="{9BAC506D-9788-4DAB-8845-24CC3927B84C}" dt="2024-08-07T10:36:45.925" v="5871"/>
          <ac:picMkLst>
            <pc:docMk/>
            <pc:sldMk cId="2051721374" sldId="362"/>
            <ac:picMk id="3" creationId="{C1198EDA-AFC7-0C00-6982-D5C3026D77F4}"/>
          </ac:picMkLst>
        </pc:picChg>
        <pc:picChg chg="mod modCrop">
          <ac:chgData name="Filippo Levi" userId="565dbdd1-fc7a-49f4-9545-cf42e9adabde" providerId="ADAL" clId="{9BAC506D-9788-4DAB-8845-24CC3927B84C}" dt="2024-08-07T11:05:31.826" v="6000" actId="732"/>
          <ac:picMkLst>
            <pc:docMk/>
            <pc:sldMk cId="2051721374" sldId="362"/>
            <ac:picMk id="7" creationId="{6DC9AC9A-6487-1527-1778-D9E33AE8D2E6}"/>
          </ac:picMkLst>
        </pc:picChg>
        <pc:picChg chg="add del mod">
          <ac:chgData name="Filippo Levi" userId="565dbdd1-fc7a-49f4-9545-cf42e9adabde" providerId="ADAL" clId="{9BAC506D-9788-4DAB-8845-24CC3927B84C}" dt="2024-08-07T10:58:55.350" v="5960" actId="478"/>
          <ac:picMkLst>
            <pc:docMk/>
            <pc:sldMk cId="2051721374" sldId="362"/>
            <ac:picMk id="21" creationId="{243654A9-8629-DEC8-0377-E3B90FC4EB94}"/>
          </ac:picMkLst>
        </pc:picChg>
        <pc:picChg chg="add mod">
          <ac:chgData name="Filippo Levi" userId="565dbdd1-fc7a-49f4-9545-cf42e9adabde" providerId="ADAL" clId="{9BAC506D-9788-4DAB-8845-24CC3927B84C}" dt="2024-08-07T11:05:49.629" v="6001" actId="164"/>
          <ac:picMkLst>
            <pc:docMk/>
            <pc:sldMk cId="2051721374" sldId="362"/>
            <ac:picMk id="23" creationId="{3EA54790-5AC1-057B-3C39-24BD84CFEE11}"/>
          </ac:picMkLst>
        </pc:picChg>
        <pc:picChg chg="add mod">
          <ac:chgData name="Filippo Levi" userId="565dbdd1-fc7a-49f4-9545-cf42e9adabde" providerId="ADAL" clId="{9BAC506D-9788-4DAB-8845-24CC3927B84C}" dt="2024-08-07T11:05:49.629" v="6001" actId="164"/>
          <ac:picMkLst>
            <pc:docMk/>
            <pc:sldMk cId="2051721374" sldId="362"/>
            <ac:picMk id="25" creationId="{527B6E46-9DD9-EF7A-7446-12620E0D7331}"/>
          </ac:picMkLst>
        </pc:picChg>
        <pc:picChg chg="add mod">
          <ac:chgData name="Filippo Levi" userId="565dbdd1-fc7a-49f4-9545-cf42e9adabde" providerId="ADAL" clId="{9BAC506D-9788-4DAB-8845-24CC3927B84C}" dt="2024-08-07T11:05:49.629" v="6001" actId="164"/>
          <ac:picMkLst>
            <pc:docMk/>
            <pc:sldMk cId="2051721374" sldId="362"/>
            <ac:picMk id="27" creationId="{FD98B930-3CCD-1CB9-B291-A65E88A6286D}"/>
          </ac:picMkLst>
        </pc:picChg>
      </pc:sldChg>
      <pc:sldChg chg="modSp add del mod ord">
        <pc:chgData name="Filippo Levi" userId="565dbdd1-fc7a-49f4-9545-cf42e9adabde" providerId="ADAL" clId="{9BAC506D-9788-4DAB-8845-24CC3927B84C}" dt="2024-08-07T11:28:16.537" v="6214" actId="47"/>
        <pc:sldMkLst>
          <pc:docMk/>
          <pc:sldMk cId="4192400508" sldId="363"/>
        </pc:sldMkLst>
        <pc:spChg chg="mod">
          <ac:chgData name="Filippo Levi" userId="565dbdd1-fc7a-49f4-9545-cf42e9adabde" providerId="ADAL" clId="{9BAC506D-9788-4DAB-8845-24CC3927B84C}" dt="2024-08-07T11:15:34.678" v="6150" actId="12789"/>
          <ac:spMkLst>
            <pc:docMk/>
            <pc:sldMk cId="4192400508" sldId="363"/>
            <ac:spMk id="4" creationId="{9EA02371-8D4F-B9A1-773A-398BF5C56983}"/>
          </ac:spMkLst>
        </pc:spChg>
      </pc:sldChg>
      <pc:sldChg chg="addSp delSp modSp add mod ord modTransition">
        <pc:chgData name="Filippo Levi" userId="565dbdd1-fc7a-49f4-9545-cf42e9adabde" providerId="ADAL" clId="{9BAC506D-9788-4DAB-8845-24CC3927B84C}" dt="2024-08-28T08:48:43.530" v="10192" actId="1076"/>
        <pc:sldMkLst>
          <pc:docMk/>
          <pc:sldMk cId="1187412952" sldId="364"/>
        </pc:sldMkLst>
        <pc:spChg chg="add mod">
          <ac:chgData name="Filippo Levi" userId="565dbdd1-fc7a-49f4-9545-cf42e9adabde" providerId="ADAL" clId="{9BAC506D-9788-4DAB-8845-24CC3927B84C}" dt="2024-08-28T08:48:43.530" v="10192" actId="1076"/>
          <ac:spMkLst>
            <pc:docMk/>
            <pc:sldMk cId="1187412952" sldId="364"/>
            <ac:spMk id="3" creationId="{40B11318-E583-CDE1-29B4-B0724C54E1F6}"/>
          </ac:spMkLst>
        </pc:spChg>
        <pc:spChg chg="mod">
          <ac:chgData name="Filippo Levi" userId="565dbdd1-fc7a-49f4-9545-cf42e9adabde" providerId="ADAL" clId="{9BAC506D-9788-4DAB-8845-24CC3927B84C}" dt="2024-08-28T08:34:49.374" v="10094" actId="1036"/>
          <ac:spMkLst>
            <pc:docMk/>
            <pc:sldMk cId="1187412952" sldId="364"/>
            <ac:spMk id="4" creationId="{9EA02371-8D4F-B9A1-773A-398BF5C56983}"/>
          </ac:spMkLst>
        </pc:spChg>
        <pc:spChg chg="mod">
          <ac:chgData name="Filippo Levi" userId="565dbdd1-fc7a-49f4-9545-cf42e9adabde" providerId="ADAL" clId="{9BAC506D-9788-4DAB-8845-24CC3927B84C}" dt="2024-08-28T08:30:10.717" v="10061" actId="1036"/>
          <ac:spMkLst>
            <pc:docMk/>
            <pc:sldMk cId="1187412952" sldId="364"/>
            <ac:spMk id="5" creationId="{099CEF08-B44B-66D4-3578-9DD76FF180EB}"/>
          </ac:spMkLst>
        </pc:spChg>
        <pc:spChg chg="mod">
          <ac:chgData name="Filippo Levi" userId="565dbdd1-fc7a-49f4-9545-cf42e9adabde" providerId="ADAL" clId="{9BAC506D-9788-4DAB-8845-24CC3927B84C}" dt="2024-08-28T08:35:00.032" v="10095" actId="465"/>
          <ac:spMkLst>
            <pc:docMk/>
            <pc:sldMk cId="1187412952" sldId="364"/>
            <ac:spMk id="6" creationId="{64DAC2C7-56C2-40FC-37FC-65972E2FB205}"/>
          </ac:spMkLst>
        </pc:spChg>
        <pc:picChg chg="add del mod">
          <ac:chgData name="Filippo Levi" userId="565dbdd1-fc7a-49f4-9545-cf42e9adabde" providerId="ADAL" clId="{9BAC506D-9788-4DAB-8845-24CC3927B84C}" dt="2024-08-28T08:35:10.762" v="10096" actId="21"/>
          <ac:picMkLst>
            <pc:docMk/>
            <pc:sldMk cId="1187412952" sldId="364"/>
            <ac:picMk id="7" creationId="{5AD695B5-E184-994E-B69B-11358DC402D9}"/>
          </ac:picMkLst>
        </pc:picChg>
        <pc:picChg chg="add del mod">
          <ac:chgData name="Filippo Levi" userId="565dbdd1-fc7a-49f4-9545-cf42e9adabde" providerId="ADAL" clId="{9BAC506D-9788-4DAB-8845-24CC3927B84C}" dt="2024-08-28T08:35:10.762" v="10096" actId="21"/>
          <ac:picMkLst>
            <pc:docMk/>
            <pc:sldMk cId="1187412952" sldId="364"/>
            <ac:picMk id="8" creationId="{AC5B479C-B6C8-25CE-8237-609B483EDEA3}"/>
          </ac:picMkLst>
        </pc:picChg>
        <pc:picChg chg="mod">
          <ac:chgData name="Filippo Levi" userId="565dbdd1-fc7a-49f4-9545-cf42e9adabde" providerId="ADAL" clId="{9BAC506D-9788-4DAB-8845-24CC3927B84C}" dt="2024-08-28T08:47:48.175" v="10188" actId="14100"/>
          <ac:picMkLst>
            <pc:docMk/>
            <pc:sldMk cId="1187412952" sldId="364"/>
            <ac:picMk id="1026" creationId="{A835E5FA-AD46-69F2-04E5-14599EB8D191}"/>
          </ac:picMkLst>
        </pc:picChg>
        <pc:picChg chg="add del">
          <ac:chgData name="Filippo Levi" userId="565dbdd1-fc7a-49f4-9545-cf42e9adabde" providerId="ADAL" clId="{9BAC506D-9788-4DAB-8845-24CC3927B84C}" dt="2024-08-28T08:34:09.221" v="10081" actId="478"/>
          <ac:picMkLst>
            <pc:docMk/>
            <pc:sldMk cId="1187412952" sldId="364"/>
            <ac:picMk id="1028" creationId="{448BD80A-3877-276E-8CDD-6F0407296CB0}"/>
          </ac:picMkLst>
        </pc:picChg>
      </pc:sldChg>
      <pc:sldChg chg="addSp delSp modSp add mod ord modTransition">
        <pc:chgData name="Filippo Levi" userId="565dbdd1-fc7a-49f4-9545-cf42e9adabde" providerId="ADAL" clId="{9BAC506D-9788-4DAB-8845-24CC3927B84C}" dt="2024-08-07T14:25:42.012" v="8222"/>
        <pc:sldMkLst>
          <pc:docMk/>
          <pc:sldMk cId="2298970756" sldId="365"/>
        </pc:sldMkLst>
        <pc:spChg chg="add del mod">
          <ac:chgData name="Filippo Levi" userId="565dbdd1-fc7a-49f4-9545-cf42e9adabde" providerId="ADAL" clId="{9BAC506D-9788-4DAB-8845-24CC3927B84C}" dt="2024-08-07T11:28:14.640" v="6213" actId="478"/>
          <ac:spMkLst>
            <pc:docMk/>
            <pc:sldMk cId="2298970756" sldId="365"/>
            <ac:spMk id="3" creationId="{2A1DE36A-F06D-34DB-FB68-D3BB2300A539}"/>
          </ac:spMkLst>
        </pc:spChg>
        <pc:spChg chg="del">
          <ac:chgData name="Filippo Levi" userId="565dbdd1-fc7a-49f4-9545-cf42e9adabde" providerId="ADAL" clId="{9BAC506D-9788-4DAB-8845-24CC3927B84C}" dt="2024-08-07T11:28:12.205" v="6211" actId="478"/>
          <ac:spMkLst>
            <pc:docMk/>
            <pc:sldMk cId="2298970756" sldId="365"/>
            <ac:spMk id="4" creationId="{9EA02371-8D4F-B9A1-773A-398BF5C56983}"/>
          </ac:spMkLst>
        </pc:spChg>
        <pc:spChg chg="add mod">
          <ac:chgData name="Filippo Levi" userId="565dbdd1-fc7a-49f4-9545-cf42e9adabde" providerId="ADAL" clId="{9BAC506D-9788-4DAB-8845-24CC3927B84C}" dt="2024-08-07T11:28:12.435" v="6212"/>
          <ac:spMkLst>
            <pc:docMk/>
            <pc:sldMk cId="2298970756" sldId="365"/>
            <ac:spMk id="7" creationId="{C90A751B-5804-ACB5-B62A-068FDA08E896}"/>
          </ac:spMkLst>
        </pc:spChg>
      </pc:sldChg>
      <pc:sldChg chg="addSp delSp modSp add mod modTransition">
        <pc:chgData name="Filippo Levi" userId="565dbdd1-fc7a-49f4-9545-cf42e9adabde" providerId="ADAL" clId="{9BAC506D-9788-4DAB-8845-24CC3927B84C}" dt="2024-08-26T10:45:30.851" v="9828" actId="1037"/>
        <pc:sldMkLst>
          <pc:docMk/>
          <pc:sldMk cId="1337341668" sldId="366"/>
        </pc:sldMkLst>
        <pc:spChg chg="mod">
          <ac:chgData name="Filippo Levi" userId="565dbdd1-fc7a-49f4-9545-cf42e9adabde" providerId="ADAL" clId="{9BAC506D-9788-4DAB-8845-24CC3927B84C}" dt="2024-08-07T11:47:11.440" v="6264" actId="20577"/>
          <ac:spMkLst>
            <pc:docMk/>
            <pc:sldMk cId="1337341668" sldId="366"/>
            <ac:spMk id="5" creationId="{CE06DFEF-B0A2-15FD-34EA-8FB2B4B497DB}"/>
          </ac:spMkLst>
        </pc:spChg>
        <pc:spChg chg="mod">
          <ac:chgData name="Filippo Levi" userId="565dbdd1-fc7a-49f4-9545-cf42e9adabde" providerId="ADAL" clId="{9BAC506D-9788-4DAB-8845-24CC3927B84C}" dt="2024-08-07T13:04:10.420" v="6499" actId="20577"/>
          <ac:spMkLst>
            <pc:docMk/>
            <pc:sldMk cId="1337341668" sldId="366"/>
            <ac:spMk id="8" creationId="{39988D49-81E2-AE92-C152-554B5385CB1C}"/>
          </ac:spMkLst>
        </pc:spChg>
        <pc:spChg chg="mod">
          <ac:chgData name="Filippo Levi" userId="565dbdd1-fc7a-49f4-9545-cf42e9adabde" providerId="ADAL" clId="{9BAC506D-9788-4DAB-8845-24CC3927B84C}" dt="2024-08-07T13:04:14.623" v="6502" actId="20577"/>
          <ac:spMkLst>
            <pc:docMk/>
            <pc:sldMk cId="1337341668" sldId="366"/>
            <ac:spMk id="9" creationId="{27F3BB85-CF28-7CE1-55D7-7F4D7368EF08}"/>
          </ac:spMkLst>
        </pc:spChg>
        <pc:spChg chg="mod">
          <ac:chgData name="Filippo Levi" userId="565dbdd1-fc7a-49f4-9545-cf42e9adabde" providerId="ADAL" clId="{9BAC506D-9788-4DAB-8845-24CC3927B84C}" dt="2024-08-07T13:04:17.103" v="6504" actId="20577"/>
          <ac:spMkLst>
            <pc:docMk/>
            <pc:sldMk cId="1337341668" sldId="366"/>
            <ac:spMk id="10" creationId="{C78B4BA9-09FB-0F75-C8AE-96ACEF62BD84}"/>
          </ac:spMkLst>
        </pc:spChg>
        <pc:spChg chg="mod">
          <ac:chgData name="Filippo Levi" userId="565dbdd1-fc7a-49f4-9545-cf42e9adabde" providerId="ADAL" clId="{9BAC506D-9788-4DAB-8845-24CC3927B84C}" dt="2024-08-07T13:04:21.057" v="6506" actId="20577"/>
          <ac:spMkLst>
            <pc:docMk/>
            <pc:sldMk cId="1337341668" sldId="366"/>
            <ac:spMk id="11" creationId="{4A78EF5B-6E55-8F80-FA46-B3C979C0A872}"/>
          </ac:spMkLst>
        </pc:spChg>
        <pc:spChg chg="mod">
          <ac:chgData name="Filippo Levi" userId="565dbdd1-fc7a-49f4-9545-cf42e9adabde" providerId="ADAL" clId="{9BAC506D-9788-4DAB-8845-24CC3927B84C}" dt="2024-08-07T13:04:23.376" v="6508" actId="20577"/>
          <ac:spMkLst>
            <pc:docMk/>
            <pc:sldMk cId="1337341668" sldId="366"/>
            <ac:spMk id="12" creationId="{5FF843F1-C093-7C64-319D-2BAE227DF07B}"/>
          </ac:spMkLst>
        </pc:spChg>
        <pc:spChg chg="mod">
          <ac:chgData name="Filippo Levi" userId="565dbdd1-fc7a-49f4-9545-cf42e9adabde" providerId="ADAL" clId="{9BAC506D-9788-4DAB-8845-24CC3927B84C}" dt="2024-08-07T13:04:25.778" v="6510" actId="20577"/>
          <ac:spMkLst>
            <pc:docMk/>
            <pc:sldMk cId="1337341668" sldId="366"/>
            <ac:spMk id="13" creationId="{9F2D57AB-7841-8D07-B5F3-A85EDDDA89CB}"/>
          </ac:spMkLst>
        </pc:spChg>
        <pc:spChg chg="mod">
          <ac:chgData name="Filippo Levi" userId="565dbdd1-fc7a-49f4-9545-cf42e9adabde" providerId="ADAL" clId="{9BAC506D-9788-4DAB-8845-24CC3927B84C}" dt="2024-08-07T13:04:28.083" v="6512" actId="20577"/>
          <ac:spMkLst>
            <pc:docMk/>
            <pc:sldMk cId="1337341668" sldId="366"/>
            <ac:spMk id="14" creationId="{BCB2B2AF-6D5D-47CB-3171-2ACDD04CB6DA}"/>
          </ac:spMkLst>
        </pc:spChg>
        <pc:spChg chg="mod">
          <ac:chgData name="Filippo Levi" userId="565dbdd1-fc7a-49f4-9545-cf42e9adabde" providerId="ADAL" clId="{9BAC506D-9788-4DAB-8845-24CC3927B84C}" dt="2024-08-07T13:04:31.288" v="6514" actId="20577"/>
          <ac:spMkLst>
            <pc:docMk/>
            <pc:sldMk cId="1337341668" sldId="366"/>
            <ac:spMk id="15" creationId="{D7854C8E-D9EF-D527-71EB-BA6773B72729}"/>
          </ac:spMkLst>
        </pc:spChg>
        <pc:spChg chg="mod">
          <ac:chgData name="Filippo Levi" userId="565dbdd1-fc7a-49f4-9545-cf42e9adabde" providerId="ADAL" clId="{9BAC506D-9788-4DAB-8845-24CC3927B84C}" dt="2024-08-07T13:04:34.723" v="6516" actId="20577"/>
          <ac:spMkLst>
            <pc:docMk/>
            <pc:sldMk cId="1337341668" sldId="366"/>
            <ac:spMk id="16" creationId="{FCF46B94-E74C-5898-F168-37D85BFCE960}"/>
          </ac:spMkLst>
        </pc:spChg>
        <pc:spChg chg="add mod">
          <ac:chgData name="Filippo Levi" userId="565dbdd1-fc7a-49f4-9545-cf42e9adabde" providerId="ADAL" clId="{9BAC506D-9788-4DAB-8845-24CC3927B84C}" dt="2024-08-07T14:31:44.861" v="8226" actId="164"/>
          <ac:spMkLst>
            <pc:docMk/>
            <pc:sldMk cId="1337341668" sldId="366"/>
            <ac:spMk id="19" creationId="{316F838B-4114-C766-9263-C59FD651E1BF}"/>
          </ac:spMkLst>
        </pc:spChg>
        <pc:spChg chg="add del mod">
          <ac:chgData name="Filippo Levi" userId="565dbdd1-fc7a-49f4-9545-cf42e9adabde" providerId="ADAL" clId="{9BAC506D-9788-4DAB-8845-24CC3927B84C}" dt="2024-08-07T13:02:21.963" v="6463" actId="478"/>
          <ac:spMkLst>
            <pc:docMk/>
            <pc:sldMk cId="1337341668" sldId="366"/>
            <ac:spMk id="20" creationId="{B94ADD2B-EE36-F3F6-9237-14796D7DE796}"/>
          </ac:spMkLst>
        </pc:spChg>
        <pc:spChg chg="add del mod">
          <ac:chgData name="Filippo Levi" userId="565dbdd1-fc7a-49f4-9545-cf42e9adabde" providerId="ADAL" clId="{9BAC506D-9788-4DAB-8845-24CC3927B84C}" dt="2024-08-07T13:02:25.498" v="6465" actId="478"/>
          <ac:spMkLst>
            <pc:docMk/>
            <pc:sldMk cId="1337341668" sldId="366"/>
            <ac:spMk id="21" creationId="{B5410E15-1663-8214-7484-E575D04FE26A}"/>
          </ac:spMkLst>
        </pc:spChg>
        <pc:spChg chg="add del mod">
          <ac:chgData name="Filippo Levi" userId="565dbdd1-fc7a-49f4-9545-cf42e9adabde" providerId="ADAL" clId="{9BAC506D-9788-4DAB-8845-24CC3927B84C}" dt="2024-08-07T13:01:26.039" v="6411" actId="478"/>
          <ac:spMkLst>
            <pc:docMk/>
            <pc:sldMk cId="1337341668" sldId="366"/>
            <ac:spMk id="26" creationId="{6687AF75-CAA9-4220-5C6F-0634AF2D5B29}"/>
          </ac:spMkLst>
        </pc:spChg>
        <pc:spChg chg="mod">
          <ac:chgData name="Filippo Levi" userId="565dbdd1-fc7a-49f4-9545-cf42e9adabde" providerId="ADAL" clId="{9BAC506D-9788-4DAB-8845-24CC3927B84C}" dt="2024-08-08T08:30:09.680" v="8260"/>
          <ac:spMkLst>
            <pc:docMk/>
            <pc:sldMk cId="1337341668" sldId="366"/>
            <ac:spMk id="30" creationId="{4E2E859A-1F04-6780-309E-B7B91664E208}"/>
          </ac:spMkLst>
        </pc:spChg>
        <pc:spChg chg="add mod">
          <ac:chgData name="Filippo Levi" userId="565dbdd1-fc7a-49f4-9545-cf42e9adabde" providerId="ADAL" clId="{9BAC506D-9788-4DAB-8845-24CC3927B84C}" dt="2024-08-26T10:45:30.851" v="9828" actId="1037"/>
          <ac:spMkLst>
            <pc:docMk/>
            <pc:sldMk cId="1337341668" sldId="366"/>
            <ac:spMk id="31" creationId="{30F9A69A-60DD-4837-32A1-712AE5B5691B}"/>
          </ac:spMkLst>
        </pc:spChg>
        <pc:spChg chg="add mod">
          <ac:chgData name="Filippo Levi" userId="565dbdd1-fc7a-49f4-9545-cf42e9adabde" providerId="ADAL" clId="{9BAC506D-9788-4DAB-8845-24CC3927B84C}" dt="2024-08-07T14:31:44.861" v="8226" actId="164"/>
          <ac:spMkLst>
            <pc:docMk/>
            <pc:sldMk cId="1337341668" sldId="366"/>
            <ac:spMk id="32" creationId="{9F962419-3C2D-31D4-348D-9E90EEF8F226}"/>
          </ac:spMkLst>
        </pc:spChg>
        <pc:spChg chg="add mod">
          <ac:chgData name="Filippo Levi" userId="565dbdd1-fc7a-49f4-9545-cf42e9adabde" providerId="ADAL" clId="{9BAC506D-9788-4DAB-8845-24CC3927B84C}" dt="2024-08-07T13:06:42.425" v="6529" actId="1076"/>
          <ac:spMkLst>
            <pc:docMk/>
            <pc:sldMk cId="1337341668" sldId="366"/>
            <ac:spMk id="36" creationId="{7BBD771E-814D-5844-632B-6FB767C51627}"/>
          </ac:spMkLst>
        </pc:spChg>
        <pc:spChg chg="add mod">
          <ac:chgData name="Filippo Levi" userId="565dbdd1-fc7a-49f4-9545-cf42e9adabde" providerId="ADAL" clId="{9BAC506D-9788-4DAB-8845-24CC3927B84C}" dt="2024-08-07T13:58:41.628" v="7120" actId="12788"/>
          <ac:spMkLst>
            <pc:docMk/>
            <pc:sldMk cId="1337341668" sldId="366"/>
            <ac:spMk id="38" creationId="{8BD375AF-9390-BAAF-298B-A4651E46FF29}"/>
          </ac:spMkLst>
        </pc:spChg>
        <pc:spChg chg="add mod">
          <ac:chgData name="Filippo Levi" userId="565dbdd1-fc7a-49f4-9545-cf42e9adabde" providerId="ADAL" clId="{9BAC506D-9788-4DAB-8845-24CC3927B84C}" dt="2024-08-07T13:59:02.179" v="7132" actId="1037"/>
          <ac:spMkLst>
            <pc:docMk/>
            <pc:sldMk cId="1337341668" sldId="366"/>
            <ac:spMk id="39" creationId="{BABE1019-E146-0A29-CBC0-636551E804B8}"/>
          </ac:spMkLst>
        </pc:spChg>
        <pc:spChg chg="add mod">
          <ac:chgData name="Filippo Levi" userId="565dbdd1-fc7a-49f4-9545-cf42e9adabde" providerId="ADAL" clId="{9BAC506D-9788-4DAB-8845-24CC3927B84C}" dt="2024-08-07T13:58:41.628" v="7120" actId="12788"/>
          <ac:spMkLst>
            <pc:docMk/>
            <pc:sldMk cId="1337341668" sldId="366"/>
            <ac:spMk id="40" creationId="{92CA923A-BE26-EDDC-99A3-D02588853158}"/>
          </ac:spMkLst>
        </pc:spChg>
        <pc:spChg chg="add mod">
          <ac:chgData name="Filippo Levi" userId="565dbdd1-fc7a-49f4-9545-cf42e9adabde" providerId="ADAL" clId="{9BAC506D-9788-4DAB-8845-24CC3927B84C}" dt="2024-08-07T13:58:41.628" v="7120" actId="12788"/>
          <ac:spMkLst>
            <pc:docMk/>
            <pc:sldMk cId="1337341668" sldId="366"/>
            <ac:spMk id="41" creationId="{D30C8C02-25AF-7C60-0BF8-E6D7D98DCFED}"/>
          </ac:spMkLst>
        </pc:spChg>
        <pc:spChg chg="add mod">
          <ac:chgData name="Filippo Levi" userId="565dbdd1-fc7a-49f4-9545-cf42e9adabde" providerId="ADAL" clId="{9BAC506D-9788-4DAB-8845-24CC3927B84C}" dt="2024-08-07T13:59:02.179" v="7132" actId="1037"/>
          <ac:spMkLst>
            <pc:docMk/>
            <pc:sldMk cId="1337341668" sldId="366"/>
            <ac:spMk id="42" creationId="{65F9F965-5193-D128-6AB2-95D4E664591B}"/>
          </ac:spMkLst>
        </pc:spChg>
        <pc:spChg chg="add mod">
          <ac:chgData name="Filippo Levi" userId="565dbdd1-fc7a-49f4-9545-cf42e9adabde" providerId="ADAL" clId="{9BAC506D-9788-4DAB-8845-24CC3927B84C}" dt="2024-08-07T13:59:02.179" v="7132" actId="1037"/>
          <ac:spMkLst>
            <pc:docMk/>
            <pc:sldMk cId="1337341668" sldId="366"/>
            <ac:spMk id="43" creationId="{F649760C-84F1-C968-709F-6D2C96C258B9}"/>
          </ac:spMkLst>
        </pc:spChg>
        <pc:spChg chg="add mod">
          <ac:chgData name="Filippo Levi" userId="565dbdd1-fc7a-49f4-9545-cf42e9adabde" providerId="ADAL" clId="{9BAC506D-9788-4DAB-8845-24CC3927B84C}" dt="2024-08-07T13:58:41.628" v="7120" actId="12788"/>
          <ac:spMkLst>
            <pc:docMk/>
            <pc:sldMk cId="1337341668" sldId="366"/>
            <ac:spMk id="44" creationId="{ECF6AC32-5362-7A00-ECD9-C447FCC8F6D9}"/>
          </ac:spMkLst>
        </pc:spChg>
        <pc:spChg chg="add mod">
          <ac:chgData name="Filippo Levi" userId="565dbdd1-fc7a-49f4-9545-cf42e9adabde" providerId="ADAL" clId="{9BAC506D-9788-4DAB-8845-24CC3927B84C}" dt="2024-08-07T13:59:02.179" v="7132" actId="1037"/>
          <ac:spMkLst>
            <pc:docMk/>
            <pc:sldMk cId="1337341668" sldId="366"/>
            <ac:spMk id="45" creationId="{7C72BA10-58C2-0E46-3809-EA1A5CBF2157}"/>
          </ac:spMkLst>
        </pc:spChg>
        <pc:grpChg chg="mod">
          <ac:chgData name="Filippo Levi" userId="565dbdd1-fc7a-49f4-9545-cf42e9adabde" providerId="ADAL" clId="{9BAC506D-9788-4DAB-8845-24CC3927B84C}" dt="2024-08-07T14:31:44.861" v="8226" actId="164"/>
          <ac:grpSpMkLst>
            <pc:docMk/>
            <pc:sldMk cId="1337341668" sldId="366"/>
            <ac:grpSpMk id="28" creationId="{FAFB1572-3EC2-A8A0-AA24-B6FE6AFEB302}"/>
          </ac:grpSpMkLst>
        </pc:grpChg>
        <pc:grpChg chg="add mod">
          <ac:chgData name="Filippo Levi" userId="565dbdd1-fc7a-49f4-9545-cf42e9adabde" providerId="ADAL" clId="{9BAC506D-9788-4DAB-8845-24CC3927B84C}" dt="2024-08-07T13:06:32.063" v="6526" actId="14100"/>
          <ac:grpSpMkLst>
            <pc:docMk/>
            <pc:sldMk cId="1337341668" sldId="366"/>
            <ac:grpSpMk id="33" creationId="{FFA27311-4869-5C70-A9F9-4BC1187AB7D2}"/>
          </ac:grpSpMkLst>
        </pc:grpChg>
        <pc:grpChg chg="add mod">
          <ac:chgData name="Filippo Levi" userId="565dbdd1-fc7a-49f4-9545-cf42e9adabde" providerId="ADAL" clId="{9BAC506D-9788-4DAB-8845-24CC3927B84C}" dt="2024-08-07T14:31:44.861" v="8226" actId="164"/>
          <ac:grpSpMkLst>
            <pc:docMk/>
            <pc:sldMk cId="1337341668" sldId="366"/>
            <ac:grpSpMk id="46" creationId="{8A297251-9FE8-3A11-55A4-BBD19D17F0B4}"/>
          </ac:grpSpMkLst>
        </pc:grpChg>
        <pc:graphicFrameChg chg="mod modGraphic">
          <ac:chgData name="Filippo Levi" userId="565dbdd1-fc7a-49f4-9545-cf42e9adabde" providerId="ADAL" clId="{9BAC506D-9788-4DAB-8845-24CC3927B84C}" dt="2024-08-07T13:23:49.014" v="6634" actId="20577"/>
          <ac:graphicFrameMkLst>
            <pc:docMk/>
            <pc:sldMk cId="1337341668" sldId="366"/>
            <ac:graphicFrameMk id="29" creationId="{D3D46973-CCE2-EC37-2F2B-F16450960743}"/>
          </ac:graphicFrameMkLst>
        </pc:graphicFrameChg>
        <pc:picChg chg="del mod">
          <ac:chgData name="Filippo Levi" userId="565dbdd1-fc7a-49f4-9545-cf42e9adabde" providerId="ADAL" clId="{9BAC506D-9788-4DAB-8845-24CC3927B84C}" dt="2024-08-07T13:01:22.631" v="6410" actId="478"/>
          <ac:picMkLst>
            <pc:docMk/>
            <pc:sldMk cId="1337341668" sldId="366"/>
            <ac:picMk id="7" creationId="{6DC9AC9A-6487-1527-1778-D9E33AE8D2E6}"/>
          </ac:picMkLst>
        </pc:picChg>
        <pc:picChg chg="add mod ord">
          <ac:chgData name="Filippo Levi" userId="565dbdd1-fc7a-49f4-9545-cf42e9adabde" providerId="ADAL" clId="{9BAC506D-9788-4DAB-8845-24CC3927B84C}" dt="2024-08-07T13:01:38.836" v="6450" actId="1035"/>
          <ac:picMkLst>
            <pc:docMk/>
            <pc:sldMk cId="1337341668" sldId="366"/>
            <ac:picMk id="22" creationId="{7BD9FFC1-3048-22DB-2394-42077F962ADA}"/>
          </ac:picMkLst>
        </pc:picChg>
        <pc:picChg chg="add del mod">
          <ac:chgData name="Filippo Levi" userId="565dbdd1-fc7a-49f4-9545-cf42e9adabde" providerId="ADAL" clId="{9BAC506D-9788-4DAB-8845-24CC3927B84C}" dt="2024-08-26T10:45:21.605" v="9826" actId="14826"/>
          <ac:picMkLst>
            <pc:docMk/>
            <pc:sldMk cId="1337341668" sldId="366"/>
            <ac:picMk id="27" creationId="{FD98B930-3CCD-1CB9-B291-A65E88A6286D}"/>
          </ac:picMkLst>
        </pc:picChg>
        <pc:picChg chg="mod">
          <ac:chgData name="Filippo Levi" userId="565dbdd1-fc7a-49f4-9545-cf42e9adabde" providerId="ADAL" clId="{9BAC506D-9788-4DAB-8845-24CC3927B84C}" dt="2024-08-07T13:06:01.397" v="6518"/>
          <ac:picMkLst>
            <pc:docMk/>
            <pc:sldMk cId="1337341668" sldId="366"/>
            <ac:picMk id="34" creationId="{811CCCD0-AD17-518D-9C44-2FC7EBA1F921}"/>
          </ac:picMkLst>
        </pc:picChg>
        <pc:picChg chg="mod">
          <ac:chgData name="Filippo Levi" userId="565dbdd1-fc7a-49f4-9545-cf42e9adabde" providerId="ADAL" clId="{9BAC506D-9788-4DAB-8845-24CC3927B84C}" dt="2024-08-07T13:06:01.397" v="6518"/>
          <ac:picMkLst>
            <pc:docMk/>
            <pc:sldMk cId="1337341668" sldId="366"/>
            <ac:picMk id="35" creationId="{0BAADB03-FF15-A96D-5881-B1311D0641A0}"/>
          </ac:picMkLst>
        </pc:picChg>
      </pc:sldChg>
      <pc:sldChg chg="addSp delSp modSp add mod ord modTransition">
        <pc:chgData name="Filippo Levi" userId="565dbdd1-fc7a-49f4-9545-cf42e9adabde" providerId="ADAL" clId="{9BAC506D-9788-4DAB-8845-24CC3927B84C}" dt="2024-08-21T13:40:10.088" v="8852" actId="14100"/>
        <pc:sldMkLst>
          <pc:docMk/>
          <pc:sldMk cId="1675587903" sldId="367"/>
        </pc:sldMkLst>
        <pc:spChg chg="mod ord">
          <ac:chgData name="Filippo Levi" userId="565dbdd1-fc7a-49f4-9545-cf42e9adabde" providerId="ADAL" clId="{9BAC506D-9788-4DAB-8845-24CC3927B84C}" dt="2024-08-07T13:47:33.251" v="7025" actId="166"/>
          <ac:spMkLst>
            <pc:docMk/>
            <pc:sldMk cId="1675587903" sldId="367"/>
            <ac:spMk id="5" creationId="{7086C1D0-0570-0BB6-B777-E6C281E15FF1}"/>
          </ac:spMkLst>
        </pc:spChg>
        <pc:spChg chg="mod">
          <ac:chgData name="Filippo Levi" userId="565dbdd1-fc7a-49f4-9545-cf42e9adabde" providerId="ADAL" clId="{9BAC506D-9788-4DAB-8845-24CC3927B84C}" dt="2024-08-07T13:46:52.800" v="7020" actId="14826"/>
          <ac:spMkLst>
            <pc:docMk/>
            <pc:sldMk cId="1675587903" sldId="367"/>
            <ac:spMk id="17" creationId="{C942A2BF-48CA-DBCF-30A7-F09F4C0F5CB0}"/>
          </ac:spMkLst>
        </pc:spChg>
        <pc:spChg chg="mod">
          <ac:chgData name="Filippo Levi" userId="565dbdd1-fc7a-49f4-9545-cf42e9adabde" providerId="ADAL" clId="{9BAC506D-9788-4DAB-8845-24CC3927B84C}" dt="2024-08-07T13:37:45.733" v="7003" actId="20577"/>
          <ac:spMkLst>
            <pc:docMk/>
            <pc:sldMk cId="1675587903" sldId="367"/>
            <ac:spMk id="25" creationId="{CF6A5374-3DDA-AB42-CB92-03EBC1F3D53D}"/>
          </ac:spMkLst>
        </pc:spChg>
        <pc:spChg chg="mod">
          <ac:chgData name="Filippo Levi" userId="565dbdd1-fc7a-49f4-9545-cf42e9adabde" providerId="ADAL" clId="{9BAC506D-9788-4DAB-8845-24CC3927B84C}" dt="2024-08-07T13:37:50.246" v="7004" actId="20577"/>
          <ac:spMkLst>
            <pc:docMk/>
            <pc:sldMk cId="1675587903" sldId="367"/>
            <ac:spMk id="26" creationId="{AE9C48B2-6357-9290-3396-3521E08BEF11}"/>
          </ac:spMkLst>
        </pc:spChg>
        <pc:spChg chg="mod">
          <ac:chgData name="Filippo Levi" userId="565dbdd1-fc7a-49f4-9545-cf42e9adabde" providerId="ADAL" clId="{9BAC506D-9788-4DAB-8845-24CC3927B84C}" dt="2024-08-07T13:37:54.379" v="7005" actId="20577"/>
          <ac:spMkLst>
            <pc:docMk/>
            <pc:sldMk cId="1675587903" sldId="367"/>
            <ac:spMk id="27" creationId="{2AD92B45-90DA-59AD-4B04-EEED4B3A6857}"/>
          </ac:spMkLst>
        </pc:spChg>
        <pc:spChg chg="mod">
          <ac:chgData name="Filippo Levi" userId="565dbdd1-fc7a-49f4-9545-cf42e9adabde" providerId="ADAL" clId="{9BAC506D-9788-4DAB-8845-24CC3927B84C}" dt="2024-08-07T13:37:58.851" v="7007" actId="20577"/>
          <ac:spMkLst>
            <pc:docMk/>
            <pc:sldMk cId="1675587903" sldId="367"/>
            <ac:spMk id="28" creationId="{B5CE9BC9-1CB7-EFD1-B230-BF0DE9540BF6}"/>
          </ac:spMkLst>
        </pc:spChg>
        <pc:spChg chg="mod">
          <ac:chgData name="Filippo Levi" userId="565dbdd1-fc7a-49f4-9545-cf42e9adabde" providerId="ADAL" clId="{9BAC506D-9788-4DAB-8845-24CC3927B84C}" dt="2024-08-07T13:38:02.470" v="7008" actId="20577"/>
          <ac:spMkLst>
            <pc:docMk/>
            <pc:sldMk cId="1675587903" sldId="367"/>
            <ac:spMk id="29" creationId="{24DFF356-E2AC-DD2E-A6B0-E8FA7C31F797}"/>
          </ac:spMkLst>
        </pc:spChg>
        <pc:spChg chg="mod">
          <ac:chgData name="Filippo Levi" userId="565dbdd1-fc7a-49f4-9545-cf42e9adabde" providerId="ADAL" clId="{9BAC506D-9788-4DAB-8845-24CC3927B84C}" dt="2024-08-07T13:38:05.782" v="7009" actId="20577"/>
          <ac:spMkLst>
            <pc:docMk/>
            <pc:sldMk cId="1675587903" sldId="367"/>
            <ac:spMk id="30" creationId="{F22BB1D5-FBD2-633E-7367-E4B7901C97F5}"/>
          </ac:spMkLst>
        </pc:spChg>
        <pc:spChg chg="mod">
          <ac:chgData name="Filippo Levi" userId="565dbdd1-fc7a-49f4-9545-cf42e9adabde" providerId="ADAL" clId="{9BAC506D-9788-4DAB-8845-24CC3927B84C}" dt="2024-08-07T13:38:09.863" v="7010" actId="20577"/>
          <ac:spMkLst>
            <pc:docMk/>
            <pc:sldMk cId="1675587903" sldId="367"/>
            <ac:spMk id="31" creationId="{2DC76B7E-AAF4-4DFB-C6D3-01BFADD19A10}"/>
          </ac:spMkLst>
        </pc:spChg>
        <pc:spChg chg="mod">
          <ac:chgData name="Filippo Levi" userId="565dbdd1-fc7a-49f4-9545-cf42e9adabde" providerId="ADAL" clId="{9BAC506D-9788-4DAB-8845-24CC3927B84C}" dt="2024-08-07T13:38:18.116" v="7012" actId="20577"/>
          <ac:spMkLst>
            <pc:docMk/>
            <pc:sldMk cId="1675587903" sldId="367"/>
            <ac:spMk id="32" creationId="{543C0D10-D98B-8157-7BF6-9974277B6905}"/>
          </ac:spMkLst>
        </pc:spChg>
        <pc:spChg chg="mod">
          <ac:chgData name="Filippo Levi" userId="565dbdd1-fc7a-49f4-9545-cf42e9adabde" providerId="ADAL" clId="{9BAC506D-9788-4DAB-8845-24CC3927B84C}" dt="2024-08-07T13:38:21.511" v="7013" actId="20577"/>
          <ac:spMkLst>
            <pc:docMk/>
            <pc:sldMk cId="1675587903" sldId="367"/>
            <ac:spMk id="33" creationId="{56EBC939-CC8D-C378-219A-C97D26E3A757}"/>
          </ac:spMkLst>
        </pc:spChg>
        <pc:spChg chg="mod">
          <ac:chgData name="Filippo Levi" userId="565dbdd1-fc7a-49f4-9545-cf42e9adabde" providerId="ADAL" clId="{9BAC506D-9788-4DAB-8845-24CC3927B84C}" dt="2024-08-21T13:38:30.306" v="8819" actId="20577"/>
          <ac:spMkLst>
            <pc:docMk/>
            <pc:sldMk cId="1675587903" sldId="367"/>
            <ac:spMk id="36" creationId="{27FEBD06-AD31-8892-742F-6B0DB92FCC46}"/>
          </ac:spMkLst>
        </pc:spChg>
        <pc:grpChg chg="mod">
          <ac:chgData name="Filippo Levi" userId="565dbdd1-fc7a-49f4-9545-cf42e9adabde" providerId="ADAL" clId="{9BAC506D-9788-4DAB-8845-24CC3927B84C}" dt="2024-08-07T13:46:52.800" v="7020" actId="14826"/>
          <ac:grpSpMkLst>
            <pc:docMk/>
            <pc:sldMk cId="1675587903" sldId="367"/>
            <ac:grpSpMk id="24" creationId="{FCE5271E-313C-E168-B6AF-7B8B17A858DF}"/>
          </ac:grpSpMkLst>
        </pc:grpChg>
        <pc:graphicFrameChg chg="add del mod">
          <ac:chgData name="Filippo Levi" userId="565dbdd1-fc7a-49f4-9545-cf42e9adabde" providerId="ADAL" clId="{9BAC506D-9788-4DAB-8845-24CC3927B84C}" dt="2024-08-21T13:38:38.258" v="8820" actId="478"/>
          <ac:graphicFrameMkLst>
            <pc:docMk/>
            <pc:sldMk cId="1675587903" sldId="367"/>
            <ac:graphicFrameMk id="2" creationId="{55D2CA08-F96A-1629-B5C3-8D20E58640D8}"/>
          </ac:graphicFrameMkLst>
        </pc:graphicFrameChg>
        <pc:graphicFrameChg chg="add mod">
          <ac:chgData name="Filippo Levi" userId="565dbdd1-fc7a-49f4-9545-cf42e9adabde" providerId="ADAL" clId="{9BAC506D-9788-4DAB-8845-24CC3927B84C}" dt="2024-08-21T13:38:57.599" v="8823"/>
          <ac:graphicFrameMkLst>
            <pc:docMk/>
            <pc:sldMk cId="1675587903" sldId="367"/>
            <ac:graphicFrameMk id="3" creationId="{1CDC1AB7-FCB1-292C-6DA2-882350527322}"/>
          </ac:graphicFrameMkLst>
        </pc:graphicFrameChg>
        <pc:graphicFrameChg chg="add mod">
          <ac:chgData name="Filippo Levi" userId="565dbdd1-fc7a-49f4-9545-cf42e9adabde" providerId="ADAL" clId="{9BAC506D-9788-4DAB-8845-24CC3927B84C}" dt="2024-08-21T13:40:10.088" v="8852" actId="14100"/>
          <ac:graphicFrameMkLst>
            <pc:docMk/>
            <pc:sldMk cId="1675587903" sldId="367"/>
            <ac:graphicFrameMk id="6" creationId="{1CDC1AB7-FCB1-292C-6DA2-882350527322}"/>
          </ac:graphicFrameMkLst>
        </pc:graphicFrameChg>
        <pc:graphicFrameChg chg="mod modGraphic">
          <ac:chgData name="Filippo Levi" userId="565dbdd1-fc7a-49f4-9545-cf42e9adabde" providerId="ADAL" clId="{9BAC506D-9788-4DAB-8845-24CC3927B84C}" dt="2024-08-21T13:39:51.137" v="8848" actId="1036"/>
          <ac:graphicFrameMkLst>
            <pc:docMk/>
            <pc:sldMk cId="1675587903" sldId="367"/>
            <ac:graphicFrameMk id="37" creationId="{B84E28B5-0FC8-E968-22B2-ED4A896DAE96}"/>
          </ac:graphicFrameMkLst>
        </pc:graphicFrameChg>
        <pc:graphicFrameChg chg="del">
          <ac:chgData name="Filippo Levi" userId="565dbdd1-fc7a-49f4-9545-cf42e9adabde" providerId="ADAL" clId="{9BAC506D-9788-4DAB-8845-24CC3927B84C}" dt="2024-08-07T13:55:03.992" v="7046" actId="478"/>
          <ac:graphicFrameMkLst>
            <pc:docMk/>
            <pc:sldMk cId="1675587903" sldId="367"/>
            <ac:graphicFrameMk id="39" creationId="{73E4ED4C-212C-2834-3434-CE193DBF4632}"/>
          </ac:graphicFrameMkLst>
        </pc:graphicFrameChg>
        <pc:picChg chg="mod ord">
          <ac:chgData name="Filippo Levi" userId="565dbdd1-fc7a-49f4-9545-cf42e9adabde" providerId="ADAL" clId="{9BAC506D-9788-4DAB-8845-24CC3927B84C}" dt="2024-08-07T13:46:52.800" v="7020" actId="14826"/>
          <ac:picMkLst>
            <pc:docMk/>
            <pc:sldMk cId="1675587903" sldId="367"/>
            <ac:picMk id="11" creationId="{4E745DF2-378D-D6F0-092D-AF8F06430D88}"/>
          </ac:picMkLst>
        </pc:picChg>
        <pc:picChg chg="mod ord modCrop">
          <ac:chgData name="Filippo Levi" userId="565dbdd1-fc7a-49f4-9545-cf42e9adabde" providerId="ADAL" clId="{9BAC506D-9788-4DAB-8845-24CC3927B84C}" dt="2024-08-07T13:47:21.862" v="7024" actId="14100"/>
          <ac:picMkLst>
            <pc:docMk/>
            <pc:sldMk cId="1675587903" sldId="367"/>
            <ac:picMk id="13" creationId="{FF46A7EF-0A3D-BA86-9006-E7D2CBBEC1A0}"/>
          </ac:picMkLst>
        </pc:picChg>
      </pc:sldChg>
      <pc:sldChg chg="addSp delSp modSp new del mod">
        <pc:chgData name="Filippo Levi" userId="565dbdd1-fc7a-49f4-9545-cf42e9adabde" providerId="ADAL" clId="{9BAC506D-9788-4DAB-8845-24CC3927B84C}" dt="2024-08-07T13:05:41.109" v="6517" actId="47"/>
        <pc:sldMkLst>
          <pc:docMk/>
          <pc:sldMk cId="2520092854" sldId="367"/>
        </pc:sldMkLst>
        <pc:spChg chg="del">
          <ac:chgData name="Filippo Levi" userId="565dbdd1-fc7a-49f4-9545-cf42e9adabde" providerId="ADAL" clId="{9BAC506D-9788-4DAB-8845-24CC3927B84C}" dt="2024-08-07T13:00:37.110" v="6399"/>
          <ac:spMkLst>
            <pc:docMk/>
            <pc:sldMk cId="2520092854" sldId="367"/>
            <ac:spMk id="2" creationId="{19513872-429E-2261-8EC5-A9BF61F2D1AB}"/>
          </ac:spMkLst>
        </pc:spChg>
        <pc:picChg chg="add mod modCrop">
          <ac:chgData name="Filippo Levi" userId="565dbdd1-fc7a-49f4-9545-cf42e9adabde" providerId="ADAL" clId="{9BAC506D-9788-4DAB-8845-24CC3927B84C}" dt="2024-08-07T13:00:46.339" v="6404" actId="732"/>
          <ac:picMkLst>
            <pc:docMk/>
            <pc:sldMk cId="2520092854" sldId="367"/>
            <ac:picMk id="7" creationId="{BDB60857-8EC8-5581-3E72-BAAAAC49C505}"/>
          </ac:picMkLst>
        </pc:picChg>
      </pc:sldChg>
      <pc:sldChg chg="delSp modSp add mod modTransition">
        <pc:chgData name="Filippo Levi" userId="565dbdd1-fc7a-49f4-9545-cf42e9adabde" providerId="ADAL" clId="{9BAC506D-9788-4DAB-8845-24CC3927B84C}" dt="2024-08-07T14:25:42.012" v="8222"/>
        <pc:sldMkLst>
          <pc:docMk/>
          <pc:sldMk cId="1528482457" sldId="368"/>
        </pc:sldMkLst>
        <pc:spChg chg="mod">
          <ac:chgData name="Filippo Levi" userId="565dbdd1-fc7a-49f4-9545-cf42e9adabde" providerId="ADAL" clId="{9BAC506D-9788-4DAB-8845-24CC3927B84C}" dt="2024-08-07T14:03:32.461" v="7230" actId="20577"/>
          <ac:spMkLst>
            <pc:docMk/>
            <pc:sldMk cId="1528482457" sldId="368"/>
            <ac:spMk id="5" creationId="{7086C1D0-0570-0BB6-B777-E6C281E15FF1}"/>
          </ac:spMkLst>
        </pc:spChg>
        <pc:spChg chg="mod">
          <ac:chgData name="Filippo Levi" userId="565dbdd1-fc7a-49f4-9545-cf42e9adabde" providerId="ADAL" clId="{9BAC506D-9788-4DAB-8845-24CC3927B84C}" dt="2024-08-07T14:20:36.649" v="8176" actId="113"/>
          <ac:spMkLst>
            <pc:docMk/>
            <pc:sldMk cId="1528482457" sldId="368"/>
            <ac:spMk id="36" creationId="{27FEBD06-AD31-8892-742F-6B0DB92FCC46}"/>
          </ac:spMkLst>
        </pc:spChg>
        <pc:grpChg chg="del">
          <ac:chgData name="Filippo Levi" userId="565dbdd1-fc7a-49f4-9545-cf42e9adabde" providerId="ADAL" clId="{9BAC506D-9788-4DAB-8845-24CC3927B84C}" dt="2024-08-07T14:03:34.988" v="7231" actId="478"/>
          <ac:grpSpMkLst>
            <pc:docMk/>
            <pc:sldMk cId="1528482457" sldId="368"/>
            <ac:grpSpMk id="24" creationId="{FCE5271E-313C-E168-B6AF-7B8B17A858DF}"/>
          </ac:grpSpMkLst>
        </pc:grpChg>
        <pc:grpChg chg="del">
          <ac:chgData name="Filippo Levi" userId="565dbdd1-fc7a-49f4-9545-cf42e9adabde" providerId="ADAL" clId="{9BAC506D-9788-4DAB-8845-24CC3927B84C}" dt="2024-08-07T14:03:36.093" v="7232" actId="478"/>
          <ac:grpSpMkLst>
            <pc:docMk/>
            <pc:sldMk cId="1528482457" sldId="368"/>
            <ac:grpSpMk id="42" creationId="{6EBD5DB0-32FC-99FE-EB2B-4BC17C9D1B66}"/>
          </ac:grpSpMkLst>
        </pc:grpChg>
        <pc:graphicFrameChg chg="del">
          <ac:chgData name="Filippo Levi" userId="565dbdd1-fc7a-49f4-9545-cf42e9adabde" providerId="ADAL" clId="{9BAC506D-9788-4DAB-8845-24CC3927B84C}" dt="2024-08-07T14:03:41.669" v="7234" actId="478"/>
          <ac:graphicFrameMkLst>
            <pc:docMk/>
            <pc:sldMk cId="1528482457" sldId="368"/>
            <ac:graphicFrameMk id="2" creationId="{55D2CA08-F96A-1629-B5C3-8D20E58640D8}"/>
          </ac:graphicFrameMkLst>
        </pc:graphicFrameChg>
        <pc:graphicFrameChg chg="del">
          <ac:chgData name="Filippo Levi" userId="565dbdd1-fc7a-49f4-9545-cf42e9adabde" providerId="ADAL" clId="{9BAC506D-9788-4DAB-8845-24CC3927B84C}" dt="2024-08-07T14:03:39.645" v="7233" actId="478"/>
          <ac:graphicFrameMkLst>
            <pc:docMk/>
            <pc:sldMk cId="1528482457" sldId="368"/>
            <ac:graphicFrameMk id="37" creationId="{B84E28B5-0FC8-E968-22B2-ED4A896DAE96}"/>
          </ac:graphicFrameMkLst>
        </pc:graphicFrameChg>
      </pc:sldChg>
      <pc:sldChg chg="addSp delSp modSp add mod ord modTransition">
        <pc:chgData name="Filippo Levi" userId="565dbdd1-fc7a-49f4-9545-cf42e9adabde" providerId="ADAL" clId="{9BAC506D-9788-4DAB-8845-24CC3927B84C}" dt="2024-08-26T10:29:15.789" v="9744"/>
        <pc:sldMkLst>
          <pc:docMk/>
          <pc:sldMk cId="2345048787" sldId="369"/>
        </pc:sldMkLst>
        <pc:spChg chg="add del mod">
          <ac:chgData name="Filippo Levi" userId="565dbdd1-fc7a-49f4-9545-cf42e9adabde" providerId="ADAL" clId="{9BAC506D-9788-4DAB-8845-24CC3927B84C}" dt="2024-08-07T14:20:55.832" v="8186" actId="478"/>
          <ac:spMkLst>
            <pc:docMk/>
            <pc:sldMk cId="2345048787" sldId="369"/>
            <ac:spMk id="3" creationId="{C377BA59-AE65-9FC5-3EE3-26FF80B94D72}"/>
          </ac:spMkLst>
        </pc:spChg>
        <pc:spChg chg="mod">
          <ac:chgData name="Filippo Levi" userId="565dbdd1-fc7a-49f4-9545-cf42e9adabde" providerId="ADAL" clId="{9BAC506D-9788-4DAB-8845-24CC3927B84C}" dt="2024-08-07T14:20:49.848" v="8184" actId="20577"/>
          <ac:spMkLst>
            <pc:docMk/>
            <pc:sldMk cId="2345048787" sldId="369"/>
            <ac:spMk id="5" creationId="{7086C1D0-0570-0BB6-B777-E6C281E15FF1}"/>
          </ac:spMkLst>
        </pc:spChg>
        <pc:spChg chg="add mod">
          <ac:chgData name="Filippo Levi" userId="565dbdd1-fc7a-49f4-9545-cf42e9adabde" providerId="ADAL" clId="{9BAC506D-9788-4DAB-8845-24CC3927B84C}" dt="2024-08-21T13:54:50.480" v="8917" actId="164"/>
          <ac:spMkLst>
            <pc:docMk/>
            <pc:sldMk cId="2345048787" sldId="369"/>
            <ac:spMk id="7" creationId="{6B228BEA-BEDD-FB77-D1EA-CDBF513FB060}"/>
          </ac:spMkLst>
        </pc:spChg>
        <pc:spChg chg="add mod">
          <ac:chgData name="Filippo Levi" userId="565dbdd1-fc7a-49f4-9545-cf42e9adabde" providerId="ADAL" clId="{9BAC506D-9788-4DAB-8845-24CC3927B84C}" dt="2024-08-21T14:05:36.082" v="9195" actId="20577"/>
          <ac:spMkLst>
            <pc:docMk/>
            <pc:sldMk cId="2345048787" sldId="369"/>
            <ac:spMk id="10" creationId="{38C9A0BD-00C7-A7E3-A1F8-AC191EE65DEF}"/>
          </ac:spMkLst>
        </pc:spChg>
        <pc:spChg chg="del">
          <ac:chgData name="Filippo Levi" userId="565dbdd1-fc7a-49f4-9545-cf42e9adabde" providerId="ADAL" clId="{9BAC506D-9788-4DAB-8845-24CC3927B84C}" dt="2024-08-07T14:20:54.060" v="8185" actId="478"/>
          <ac:spMkLst>
            <pc:docMk/>
            <pc:sldMk cId="2345048787" sldId="369"/>
            <ac:spMk id="36" creationId="{27FEBD06-AD31-8892-742F-6B0DB92FCC46}"/>
          </ac:spMkLst>
        </pc:spChg>
        <pc:grpChg chg="add mod">
          <ac:chgData name="Filippo Levi" userId="565dbdd1-fc7a-49f4-9545-cf42e9adabde" providerId="ADAL" clId="{9BAC506D-9788-4DAB-8845-24CC3927B84C}" dt="2024-08-21T13:54:50.480" v="8917" actId="164"/>
          <ac:grpSpMkLst>
            <pc:docMk/>
            <pc:sldMk cId="2345048787" sldId="369"/>
            <ac:grpSpMk id="8" creationId="{9B52E5E0-11A7-81C1-D797-14799060A36D}"/>
          </ac:grpSpMkLst>
        </pc:grpChg>
        <pc:graphicFrameChg chg="add del mod modGraphic">
          <ac:chgData name="Filippo Levi" userId="565dbdd1-fc7a-49f4-9545-cf42e9adabde" providerId="ADAL" clId="{9BAC506D-9788-4DAB-8845-24CC3927B84C}" dt="2024-08-21T14:01:25.297" v="9028" actId="478"/>
          <ac:graphicFrameMkLst>
            <pc:docMk/>
            <pc:sldMk cId="2345048787" sldId="369"/>
            <ac:graphicFrameMk id="2" creationId="{B95ADD2E-F1DA-16B4-6591-7518A36B5FF1}"/>
          </ac:graphicFrameMkLst>
        </pc:graphicFrameChg>
        <pc:graphicFrameChg chg="add mod modGraphic">
          <ac:chgData name="Filippo Levi" userId="565dbdd1-fc7a-49f4-9545-cf42e9adabde" providerId="ADAL" clId="{9BAC506D-9788-4DAB-8845-24CC3927B84C}" dt="2024-08-21T14:05:51.404" v="9197" actId="1076"/>
          <ac:graphicFrameMkLst>
            <pc:docMk/>
            <pc:sldMk cId="2345048787" sldId="369"/>
            <ac:graphicFrameMk id="9" creationId="{82A4C3B2-174B-9928-B985-A40854F50B30}"/>
          </ac:graphicFrameMkLst>
        </pc:graphicFrameChg>
        <pc:picChg chg="add mod">
          <ac:chgData name="Filippo Levi" userId="565dbdd1-fc7a-49f4-9545-cf42e9adabde" providerId="ADAL" clId="{9BAC506D-9788-4DAB-8845-24CC3927B84C}" dt="2024-08-21T13:54:50.480" v="8917" actId="164"/>
          <ac:picMkLst>
            <pc:docMk/>
            <pc:sldMk cId="2345048787" sldId="369"/>
            <ac:picMk id="6" creationId="{654B3236-3E1C-C13D-E28D-18FB7208B538}"/>
          </ac:picMkLst>
        </pc:picChg>
      </pc:sldChg>
      <pc:sldChg chg="addSp delSp modSp add mod ord modTransition">
        <pc:chgData name="Filippo Levi" userId="565dbdd1-fc7a-49f4-9545-cf42e9adabde" providerId="ADAL" clId="{9BAC506D-9788-4DAB-8845-24CC3927B84C}" dt="2024-08-26T10:29:26.279" v="9746"/>
        <pc:sldMkLst>
          <pc:docMk/>
          <pc:sldMk cId="2926627222" sldId="370"/>
        </pc:sldMkLst>
        <pc:spChg chg="mod">
          <ac:chgData name="Filippo Levi" userId="565dbdd1-fc7a-49f4-9545-cf42e9adabde" providerId="ADAL" clId="{9BAC506D-9788-4DAB-8845-24CC3927B84C}" dt="2024-08-21T14:23:04.161" v="9391" actId="1076"/>
          <ac:spMkLst>
            <pc:docMk/>
            <pc:sldMk cId="2926627222" sldId="370"/>
            <ac:spMk id="4" creationId="{53F76029-3CB0-74B2-BED7-1B1C1F250426}"/>
          </ac:spMkLst>
        </pc:spChg>
        <pc:spChg chg="mod">
          <ac:chgData name="Filippo Levi" userId="565dbdd1-fc7a-49f4-9545-cf42e9adabde" providerId="ADAL" clId="{9BAC506D-9788-4DAB-8845-24CC3927B84C}" dt="2024-08-07T14:21:23.406" v="8191" actId="20577"/>
          <ac:spMkLst>
            <pc:docMk/>
            <pc:sldMk cId="2926627222" sldId="370"/>
            <ac:spMk id="5" creationId="{7086C1D0-0570-0BB6-B777-E6C281E15FF1}"/>
          </ac:spMkLst>
        </pc:spChg>
        <pc:spChg chg="add del mod">
          <ac:chgData name="Filippo Levi" userId="565dbdd1-fc7a-49f4-9545-cf42e9adabde" providerId="ADAL" clId="{9BAC506D-9788-4DAB-8845-24CC3927B84C}" dt="2024-08-21T14:23:09.469" v="9394" actId="14100"/>
          <ac:spMkLst>
            <pc:docMk/>
            <pc:sldMk cId="2926627222" sldId="370"/>
            <ac:spMk id="6" creationId="{DE8CCF99-8CFE-C36C-B836-73F10B39AA7E}"/>
          </ac:spMkLst>
        </pc:spChg>
        <pc:spChg chg="add del mod">
          <ac:chgData name="Filippo Levi" userId="565dbdd1-fc7a-49f4-9545-cf42e9adabde" providerId="ADAL" clId="{9BAC506D-9788-4DAB-8845-24CC3927B84C}" dt="2024-08-21T14:20:47.695" v="9352"/>
          <ac:spMkLst>
            <pc:docMk/>
            <pc:sldMk cId="2926627222" sldId="370"/>
            <ac:spMk id="7" creationId="{72467AD1-823D-943C-819A-5892DFEA351F}"/>
          </ac:spMkLst>
        </pc:spChg>
        <pc:grpChg chg="add mod">
          <ac:chgData name="Filippo Levi" userId="565dbdd1-fc7a-49f4-9545-cf42e9adabde" providerId="ADAL" clId="{9BAC506D-9788-4DAB-8845-24CC3927B84C}" dt="2024-08-26T10:27:37.317" v="9731" actId="1076"/>
          <ac:grpSpMkLst>
            <pc:docMk/>
            <pc:sldMk cId="2926627222" sldId="370"/>
            <ac:grpSpMk id="8" creationId="{7B787880-41DB-385E-8A75-21B7B842C354}"/>
          </ac:grpSpMkLst>
        </pc:grpChg>
        <pc:grpChg chg="add mod">
          <ac:chgData name="Filippo Levi" userId="565dbdd1-fc7a-49f4-9545-cf42e9adabde" providerId="ADAL" clId="{9BAC506D-9788-4DAB-8845-24CC3927B84C}" dt="2024-08-26T10:28:18.742" v="9742" actId="1076"/>
          <ac:grpSpMkLst>
            <pc:docMk/>
            <pc:sldMk cId="2926627222" sldId="370"/>
            <ac:grpSpMk id="1052" creationId="{AE15A3C4-F1F4-EDEC-AE2B-7F8F874A492B}"/>
          </ac:grpSpMkLst>
        </pc:grpChg>
        <pc:grpChg chg="add mod">
          <ac:chgData name="Filippo Levi" userId="565dbdd1-fc7a-49f4-9545-cf42e9adabde" providerId="ADAL" clId="{9BAC506D-9788-4DAB-8845-24CC3927B84C}" dt="2024-08-26T10:28:06.605" v="9739" actId="1076"/>
          <ac:grpSpMkLst>
            <pc:docMk/>
            <pc:sldMk cId="2926627222" sldId="370"/>
            <ac:grpSpMk id="1057" creationId="{A737856D-8F2E-E68F-B09C-8B56FEFEB6F6}"/>
          </ac:grpSpMkLst>
        </pc:grpChg>
        <pc:grpChg chg="add mod">
          <ac:chgData name="Filippo Levi" userId="565dbdd1-fc7a-49f4-9545-cf42e9adabde" providerId="ADAL" clId="{9BAC506D-9788-4DAB-8845-24CC3927B84C}" dt="2024-08-26T10:28:14.605" v="9741" actId="1076"/>
          <ac:grpSpMkLst>
            <pc:docMk/>
            <pc:sldMk cId="2926627222" sldId="370"/>
            <ac:grpSpMk id="1058" creationId="{7C7EFDB0-56AA-364E-561B-B9840541F9F4}"/>
          </ac:grpSpMkLst>
        </pc:grpChg>
        <pc:picChg chg="add del mod">
          <ac:chgData name="Filippo Levi" userId="565dbdd1-fc7a-49f4-9545-cf42e9adabde" providerId="ADAL" clId="{9BAC506D-9788-4DAB-8845-24CC3927B84C}" dt="2024-08-26T10:26:42.224" v="9719" actId="478"/>
          <ac:picMkLst>
            <pc:docMk/>
            <pc:sldMk cId="2926627222" sldId="370"/>
            <ac:picMk id="3" creationId="{41A221E4-BCB5-97AD-A018-C4EF60FA2801}"/>
          </ac:picMkLst>
        </pc:picChg>
        <pc:picChg chg="add mod ord">
          <ac:chgData name="Filippo Levi" userId="565dbdd1-fc7a-49f4-9545-cf42e9adabde" providerId="ADAL" clId="{9BAC506D-9788-4DAB-8845-24CC3927B84C}" dt="2024-08-26T10:27:30.780" v="9729" actId="1076"/>
          <ac:picMkLst>
            <pc:docMk/>
            <pc:sldMk cId="2926627222" sldId="370"/>
            <ac:picMk id="7" creationId="{1EBEFB4E-9C41-7671-D2B4-F441008B4E1D}"/>
          </ac:picMkLst>
        </pc:picChg>
        <pc:picChg chg="add mod">
          <ac:chgData name="Filippo Levi" userId="565dbdd1-fc7a-49f4-9545-cf42e9adabde" providerId="ADAL" clId="{9BAC506D-9788-4DAB-8845-24CC3927B84C}" dt="2024-08-21T14:20:47.695" v="9352"/>
          <ac:picMkLst>
            <pc:docMk/>
            <pc:sldMk cId="2926627222" sldId="370"/>
            <ac:picMk id="9" creationId="{323CAD58-4A72-A29C-26E2-10CBC9FA28BD}"/>
          </ac:picMkLst>
        </pc:picChg>
        <pc:picChg chg="add mod">
          <ac:chgData name="Filippo Levi" userId="565dbdd1-fc7a-49f4-9545-cf42e9adabde" providerId="ADAL" clId="{9BAC506D-9788-4DAB-8845-24CC3927B84C}" dt="2024-08-26T10:27:21.922" v="9727" actId="164"/>
          <ac:picMkLst>
            <pc:docMk/>
            <pc:sldMk cId="2926627222" sldId="370"/>
            <ac:picMk id="11" creationId="{B15DA560-D825-EBE4-A88F-861574C15366}"/>
          </ac:picMkLst>
        </pc:picChg>
        <pc:picChg chg="add mod">
          <ac:chgData name="Filippo Levi" userId="565dbdd1-fc7a-49f4-9545-cf42e9adabde" providerId="ADAL" clId="{9BAC506D-9788-4DAB-8845-24CC3927B84C}" dt="2024-08-21T14:25:38.940" v="9469" actId="164"/>
          <ac:picMkLst>
            <pc:docMk/>
            <pc:sldMk cId="2926627222" sldId="370"/>
            <ac:picMk id="12" creationId="{DA7A5C36-04F2-6FB2-A61D-F33792280BA9}"/>
          </ac:picMkLst>
        </pc:picChg>
        <pc:picChg chg="add mod">
          <ac:chgData name="Filippo Levi" userId="565dbdd1-fc7a-49f4-9545-cf42e9adabde" providerId="ADAL" clId="{9BAC506D-9788-4DAB-8845-24CC3927B84C}" dt="2024-08-21T14:25:38.940" v="9469" actId="164"/>
          <ac:picMkLst>
            <pc:docMk/>
            <pc:sldMk cId="2926627222" sldId="370"/>
            <ac:picMk id="13" creationId="{A9D33632-9FDE-19EA-C781-E834C41335FE}"/>
          </ac:picMkLst>
        </pc:picChg>
        <pc:picChg chg="add mod">
          <ac:chgData name="Filippo Levi" userId="565dbdd1-fc7a-49f4-9545-cf42e9adabde" providerId="ADAL" clId="{9BAC506D-9788-4DAB-8845-24CC3927B84C}" dt="2024-08-21T14:25:38.940" v="9469" actId="164"/>
          <ac:picMkLst>
            <pc:docMk/>
            <pc:sldMk cId="2926627222" sldId="370"/>
            <ac:picMk id="14" creationId="{E9F357F3-B4BF-BB3D-1CDB-07AF30FE49FE}"/>
          </ac:picMkLst>
        </pc:picChg>
        <pc:picChg chg="add mod">
          <ac:chgData name="Filippo Levi" userId="565dbdd1-fc7a-49f4-9545-cf42e9adabde" providerId="ADAL" clId="{9BAC506D-9788-4DAB-8845-24CC3927B84C}" dt="2024-08-21T14:25:38.940" v="9469" actId="164"/>
          <ac:picMkLst>
            <pc:docMk/>
            <pc:sldMk cId="2926627222" sldId="370"/>
            <ac:picMk id="15" creationId="{0F3D2E7B-7FC4-E171-28EE-1F5983C42059}"/>
          </ac:picMkLst>
        </pc:picChg>
        <pc:picChg chg="add mod">
          <ac:chgData name="Filippo Levi" userId="565dbdd1-fc7a-49f4-9545-cf42e9adabde" providerId="ADAL" clId="{9BAC506D-9788-4DAB-8845-24CC3927B84C}" dt="2024-08-21T14:25:38.940" v="9469" actId="164"/>
          <ac:picMkLst>
            <pc:docMk/>
            <pc:sldMk cId="2926627222" sldId="370"/>
            <ac:picMk id="16" creationId="{ACA35993-8365-247A-B9DD-C44CE1518239}"/>
          </ac:picMkLst>
        </pc:picChg>
        <pc:picChg chg="add mod">
          <ac:chgData name="Filippo Levi" userId="565dbdd1-fc7a-49f4-9545-cf42e9adabde" providerId="ADAL" clId="{9BAC506D-9788-4DAB-8845-24CC3927B84C}" dt="2024-08-21T14:25:38.940" v="9469" actId="164"/>
          <ac:picMkLst>
            <pc:docMk/>
            <pc:sldMk cId="2926627222" sldId="370"/>
            <ac:picMk id="17" creationId="{7182F68B-59D9-D4BA-0065-F15CBAD91921}"/>
          </ac:picMkLst>
        </pc:picChg>
        <pc:picChg chg="add mod">
          <ac:chgData name="Filippo Levi" userId="565dbdd1-fc7a-49f4-9545-cf42e9adabde" providerId="ADAL" clId="{9BAC506D-9788-4DAB-8845-24CC3927B84C}" dt="2024-08-21T14:25:38.940" v="9469" actId="164"/>
          <ac:picMkLst>
            <pc:docMk/>
            <pc:sldMk cId="2926627222" sldId="370"/>
            <ac:picMk id="18" creationId="{8A14E907-4D56-206D-1AA9-33237E5746EB}"/>
          </ac:picMkLst>
        </pc:picChg>
        <pc:picChg chg="add mod">
          <ac:chgData name="Filippo Levi" userId="565dbdd1-fc7a-49f4-9545-cf42e9adabde" providerId="ADAL" clId="{9BAC506D-9788-4DAB-8845-24CC3927B84C}" dt="2024-08-21T14:25:38.940" v="9469" actId="164"/>
          <ac:picMkLst>
            <pc:docMk/>
            <pc:sldMk cId="2926627222" sldId="370"/>
            <ac:picMk id="19" creationId="{D5706A1D-1F02-6BD5-52FC-524D376D0A83}"/>
          </ac:picMkLst>
        </pc:picChg>
        <pc:picChg chg="add del mod">
          <ac:chgData name="Filippo Levi" userId="565dbdd1-fc7a-49f4-9545-cf42e9adabde" providerId="ADAL" clId="{9BAC506D-9788-4DAB-8845-24CC3927B84C}" dt="2024-08-21T14:22:18.502" v="9377" actId="478"/>
          <ac:picMkLst>
            <pc:docMk/>
            <pc:sldMk cId="2926627222" sldId="370"/>
            <ac:picMk id="20" creationId="{9034370A-B5D5-19B8-7E3D-9B6A6A06BB6E}"/>
          </ac:picMkLst>
        </pc:picChg>
        <pc:picChg chg="add mod">
          <ac:chgData name="Filippo Levi" userId="565dbdd1-fc7a-49f4-9545-cf42e9adabde" providerId="ADAL" clId="{9BAC506D-9788-4DAB-8845-24CC3927B84C}" dt="2024-08-21T14:25:38.940" v="9469" actId="164"/>
          <ac:picMkLst>
            <pc:docMk/>
            <pc:sldMk cId="2926627222" sldId="370"/>
            <ac:picMk id="21" creationId="{9330442A-9559-D544-77DD-B7E5BE6D7B05}"/>
          </ac:picMkLst>
        </pc:picChg>
        <pc:picChg chg="add mod">
          <ac:chgData name="Filippo Levi" userId="565dbdd1-fc7a-49f4-9545-cf42e9adabde" providerId="ADAL" clId="{9BAC506D-9788-4DAB-8845-24CC3927B84C}" dt="2024-08-21T14:25:38.940" v="9469" actId="164"/>
          <ac:picMkLst>
            <pc:docMk/>
            <pc:sldMk cId="2926627222" sldId="370"/>
            <ac:picMk id="22" creationId="{879A4CDA-AFF3-12C4-AA47-CF90B799B899}"/>
          </ac:picMkLst>
        </pc:picChg>
        <pc:picChg chg="add mod">
          <ac:chgData name="Filippo Levi" userId="565dbdd1-fc7a-49f4-9545-cf42e9adabde" providerId="ADAL" clId="{9BAC506D-9788-4DAB-8845-24CC3927B84C}" dt="2024-08-21T14:25:38.940" v="9469" actId="164"/>
          <ac:picMkLst>
            <pc:docMk/>
            <pc:sldMk cId="2926627222" sldId="370"/>
            <ac:picMk id="23" creationId="{E117091D-BD82-B6BB-B6B3-03112E9F8A2C}"/>
          </ac:picMkLst>
        </pc:picChg>
        <pc:picChg chg="add mod">
          <ac:chgData name="Filippo Levi" userId="565dbdd1-fc7a-49f4-9545-cf42e9adabde" providerId="ADAL" clId="{9BAC506D-9788-4DAB-8845-24CC3927B84C}" dt="2024-08-21T14:25:38.940" v="9469" actId="164"/>
          <ac:picMkLst>
            <pc:docMk/>
            <pc:sldMk cId="2926627222" sldId="370"/>
            <ac:picMk id="24" creationId="{82605F5E-059B-3920-ADE6-6A351B0BC3E5}"/>
          </ac:picMkLst>
        </pc:picChg>
        <pc:picChg chg="add mod">
          <ac:chgData name="Filippo Levi" userId="565dbdd1-fc7a-49f4-9545-cf42e9adabde" providerId="ADAL" clId="{9BAC506D-9788-4DAB-8845-24CC3927B84C}" dt="2024-08-21T14:25:38.940" v="9469" actId="164"/>
          <ac:picMkLst>
            <pc:docMk/>
            <pc:sldMk cId="2926627222" sldId="370"/>
            <ac:picMk id="25" creationId="{36F64156-3FE9-7654-AA9B-26190258AA50}"/>
          </ac:picMkLst>
        </pc:picChg>
        <pc:picChg chg="add mod">
          <ac:chgData name="Filippo Levi" userId="565dbdd1-fc7a-49f4-9545-cf42e9adabde" providerId="ADAL" clId="{9BAC506D-9788-4DAB-8845-24CC3927B84C}" dt="2024-08-21T14:25:38.940" v="9469" actId="164"/>
          <ac:picMkLst>
            <pc:docMk/>
            <pc:sldMk cId="2926627222" sldId="370"/>
            <ac:picMk id="26" creationId="{E290B330-05EE-90E9-3205-5E93BD13D281}"/>
          </ac:picMkLst>
        </pc:picChg>
        <pc:picChg chg="add del mod">
          <ac:chgData name="Filippo Levi" userId="565dbdd1-fc7a-49f4-9545-cf42e9adabde" providerId="ADAL" clId="{9BAC506D-9788-4DAB-8845-24CC3927B84C}" dt="2024-08-21T14:22:21.281" v="9378" actId="478"/>
          <ac:picMkLst>
            <pc:docMk/>
            <pc:sldMk cId="2926627222" sldId="370"/>
            <ac:picMk id="27" creationId="{0E054405-B8B8-68E6-CED5-B85A17B6DA87}"/>
          </ac:picMkLst>
        </pc:picChg>
        <pc:picChg chg="add mod">
          <ac:chgData name="Filippo Levi" userId="565dbdd1-fc7a-49f4-9545-cf42e9adabde" providerId="ADAL" clId="{9BAC506D-9788-4DAB-8845-24CC3927B84C}" dt="2024-08-26T10:27:21.922" v="9727" actId="164"/>
          <ac:picMkLst>
            <pc:docMk/>
            <pc:sldMk cId="2926627222" sldId="370"/>
            <ac:picMk id="28" creationId="{7476B8DF-2192-618A-ECC0-31AC8B878436}"/>
          </ac:picMkLst>
        </pc:picChg>
        <pc:picChg chg="add mod">
          <ac:chgData name="Filippo Levi" userId="565dbdd1-fc7a-49f4-9545-cf42e9adabde" providerId="ADAL" clId="{9BAC506D-9788-4DAB-8845-24CC3927B84C}" dt="2024-08-26T10:27:21.922" v="9727" actId="164"/>
          <ac:picMkLst>
            <pc:docMk/>
            <pc:sldMk cId="2926627222" sldId="370"/>
            <ac:picMk id="29" creationId="{E6FB7583-8559-0C06-06B6-203D2ECF0D8E}"/>
          </ac:picMkLst>
        </pc:picChg>
        <pc:picChg chg="add mod">
          <ac:chgData name="Filippo Levi" userId="565dbdd1-fc7a-49f4-9545-cf42e9adabde" providerId="ADAL" clId="{9BAC506D-9788-4DAB-8845-24CC3927B84C}" dt="2024-08-26T10:27:21.922" v="9727" actId="164"/>
          <ac:picMkLst>
            <pc:docMk/>
            <pc:sldMk cId="2926627222" sldId="370"/>
            <ac:picMk id="30" creationId="{2783FC82-710D-23B4-5275-F2E66C78D36C}"/>
          </ac:picMkLst>
        </pc:picChg>
        <pc:picChg chg="add del mod">
          <ac:chgData name="Filippo Levi" userId="565dbdd1-fc7a-49f4-9545-cf42e9adabde" providerId="ADAL" clId="{9BAC506D-9788-4DAB-8845-24CC3927B84C}" dt="2024-08-21T14:23:48.838" v="9442" actId="478"/>
          <ac:picMkLst>
            <pc:docMk/>
            <pc:sldMk cId="2926627222" sldId="370"/>
            <ac:picMk id="31" creationId="{42BBB553-68B4-5222-A52E-35D88C74B546}"/>
          </ac:picMkLst>
        </pc:picChg>
        <pc:picChg chg="add del mod">
          <ac:chgData name="Filippo Levi" userId="565dbdd1-fc7a-49f4-9545-cf42e9adabde" providerId="ADAL" clId="{9BAC506D-9788-4DAB-8845-24CC3927B84C}" dt="2024-08-21T14:23:48.838" v="9442" actId="478"/>
          <ac:picMkLst>
            <pc:docMk/>
            <pc:sldMk cId="2926627222" sldId="370"/>
            <ac:picMk id="1024" creationId="{99FD9A91-36B0-2108-E099-F291464CEDFC}"/>
          </ac:picMkLst>
        </pc:picChg>
        <pc:picChg chg="add del mod">
          <ac:chgData name="Filippo Levi" userId="565dbdd1-fc7a-49f4-9545-cf42e9adabde" providerId="ADAL" clId="{9BAC506D-9788-4DAB-8845-24CC3927B84C}" dt="2024-08-21T14:23:48.838" v="9442" actId="478"/>
          <ac:picMkLst>
            <pc:docMk/>
            <pc:sldMk cId="2926627222" sldId="370"/>
            <ac:picMk id="1025" creationId="{CDCD15AE-E8DF-ADBA-4A5F-E0646EAD10FE}"/>
          </ac:picMkLst>
        </pc:picChg>
        <pc:picChg chg="add del">
          <ac:chgData name="Filippo Levi" userId="565dbdd1-fc7a-49f4-9545-cf42e9adabde" providerId="ADAL" clId="{9BAC506D-9788-4DAB-8845-24CC3927B84C}" dt="2024-08-21T14:20:51.741" v="9354" actId="478"/>
          <ac:picMkLst>
            <pc:docMk/>
            <pc:sldMk cId="2926627222" sldId="370"/>
            <ac:picMk id="1026" creationId="{03B77AB7-19A3-D24B-9263-9937E3F436A2}"/>
          </ac:picMkLst>
        </pc:picChg>
        <pc:picChg chg="add del mod">
          <ac:chgData name="Filippo Levi" userId="565dbdd1-fc7a-49f4-9545-cf42e9adabde" providerId="ADAL" clId="{9BAC506D-9788-4DAB-8845-24CC3927B84C}" dt="2024-08-21T14:23:48.838" v="9442" actId="478"/>
          <ac:picMkLst>
            <pc:docMk/>
            <pc:sldMk cId="2926627222" sldId="370"/>
            <ac:picMk id="1027" creationId="{169D572D-34B5-2348-D9D3-0EC4BB78A778}"/>
          </ac:picMkLst>
        </pc:picChg>
        <pc:picChg chg="add del mod">
          <ac:chgData name="Filippo Levi" userId="565dbdd1-fc7a-49f4-9545-cf42e9adabde" providerId="ADAL" clId="{9BAC506D-9788-4DAB-8845-24CC3927B84C}" dt="2024-08-21T14:23:48.838" v="9442" actId="478"/>
          <ac:picMkLst>
            <pc:docMk/>
            <pc:sldMk cId="2926627222" sldId="370"/>
            <ac:picMk id="1028" creationId="{0C45F2F3-A080-F38B-478B-EEBEDFF7F9EE}"/>
          </ac:picMkLst>
        </pc:picChg>
        <pc:picChg chg="add del mod">
          <ac:chgData name="Filippo Levi" userId="565dbdd1-fc7a-49f4-9545-cf42e9adabde" providerId="ADAL" clId="{9BAC506D-9788-4DAB-8845-24CC3927B84C}" dt="2024-08-21T14:23:48.838" v="9442" actId="478"/>
          <ac:picMkLst>
            <pc:docMk/>
            <pc:sldMk cId="2926627222" sldId="370"/>
            <ac:picMk id="1029" creationId="{03D4528B-08BB-2B56-808D-B729A5732709}"/>
          </ac:picMkLst>
        </pc:picChg>
        <pc:picChg chg="add del mod">
          <ac:chgData name="Filippo Levi" userId="565dbdd1-fc7a-49f4-9545-cf42e9adabde" providerId="ADAL" clId="{9BAC506D-9788-4DAB-8845-24CC3927B84C}" dt="2024-08-21T14:23:48.838" v="9442" actId="478"/>
          <ac:picMkLst>
            <pc:docMk/>
            <pc:sldMk cId="2926627222" sldId="370"/>
            <ac:picMk id="1030" creationId="{95F142EF-162D-A128-845B-DAB0F1C100C0}"/>
          </ac:picMkLst>
        </pc:picChg>
        <pc:picChg chg="add del mod">
          <ac:chgData name="Filippo Levi" userId="565dbdd1-fc7a-49f4-9545-cf42e9adabde" providerId="ADAL" clId="{9BAC506D-9788-4DAB-8845-24CC3927B84C}" dt="2024-08-21T14:23:48.838" v="9442" actId="478"/>
          <ac:picMkLst>
            <pc:docMk/>
            <pc:sldMk cId="2926627222" sldId="370"/>
            <ac:picMk id="1031" creationId="{1D4EF030-9851-308A-3FC8-DD45C53B9A61}"/>
          </ac:picMkLst>
        </pc:picChg>
        <pc:picChg chg="add del mod">
          <ac:chgData name="Filippo Levi" userId="565dbdd1-fc7a-49f4-9545-cf42e9adabde" providerId="ADAL" clId="{9BAC506D-9788-4DAB-8845-24CC3927B84C}" dt="2024-08-21T14:23:48.838" v="9442" actId="478"/>
          <ac:picMkLst>
            <pc:docMk/>
            <pc:sldMk cId="2926627222" sldId="370"/>
            <ac:picMk id="1032" creationId="{E7E19872-86F1-584F-3C4B-A1DFBFA9466A}"/>
          </ac:picMkLst>
        </pc:picChg>
        <pc:picChg chg="add del mod">
          <ac:chgData name="Filippo Levi" userId="565dbdd1-fc7a-49f4-9545-cf42e9adabde" providerId="ADAL" clId="{9BAC506D-9788-4DAB-8845-24CC3927B84C}" dt="2024-08-21T14:23:48.838" v="9442" actId="478"/>
          <ac:picMkLst>
            <pc:docMk/>
            <pc:sldMk cId="2926627222" sldId="370"/>
            <ac:picMk id="1033" creationId="{2B2778B4-A8C6-172B-CEF4-D7E0746F10B4}"/>
          </ac:picMkLst>
        </pc:picChg>
        <pc:picChg chg="add del mod">
          <ac:chgData name="Filippo Levi" userId="565dbdd1-fc7a-49f4-9545-cf42e9adabde" providerId="ADAL" clId="{9BAC506D-9788-4DAB-8845-24CC3927B84C}" dt="2024-08-21T14:23:48.838" v="9442" actId="478"/>
          <ac:picMkLst>
            <pc:docMk/>
            <pc:sldMk cId="2926627222" sldId="370"/>
            <ac:picMk id="1034" creationId="{0B197C2D-F916-3877-E628-49A8E8F551B3}"/>
          </ac:picMkLst>
        </pc:picChg>
        <pc:picChg chg="add del mod">
          <ac:chgData name="Filippo Levi" userId="565dbdd1-fc7a-49f4-9545-cf42e9adabde" providerId="ADAL" clId="{9BAC506D-9788-4DAB-8845-24CC3927B84C}" dt="2024-08-21T14:23:48.838" v="9442" actId="478"/>
          <ac:picMkLst>
            <pc:docMk/>
            <pc:sldMk cId="2926627222" sldId="370"/>
            <ac:picMk id="1035" creationId="{9D187E41-FF93-4B0B-87F6-DE85A69019CA}"/>
          </ac:picMkLst>
        </pc:picChg>
        <pc:picChg chg="add del mod">
          <ac:chgData name="Filippo Levi" userId="565dbdd1-fc7a-49f4-9545-cf42e9adabde" providerId="ADAL" clId="{9BAC506D-9788-4DAB-8845-24CC3927B84C}" dt="2024-08-21T14:23:48.838" v="9442" actId="478"/>
          <ac:picMkLst>
            <pc:docMk/>
            <pc:sldMk cId="2926627222" sldId="370"/>
            <ac:picMk id="1036" creationId="{04C975C9-E549-4E15-8B23-308A9B090EA8}"/>
          </ac:picMkLst>
        </pc:picChg>
        <pc:picChg chg="add del mod">
          <ac:chgData name="Filippo Levi" userId="565dbdd1-fc7a-49f4-9545-cf42e9adabde" providerId="ADAL" clId="{9BAC506D-9788-4DAB-8845-24CC3927B84C}" dt="2024-08-21T14:23:48.838" v="9442" actId="478"/>
          <ac:picMkLst>
            <pc:docMk/>
            <pc:sldMk cId="2926627222" sldId="370"/>
            <ac:picMk id="1037" creationId="{7AB5F9F9-A3D8-C0E0-3925-EEA79C20672A}"/>
          </ac:picMkLst>
        </pc:picChg>
        <pc:picChg chg="add mod">
          <ac:chgData name="Filippo Levi" userId="565dbdd1-fc7a-49f4-9545-cf42e9adabde" providerId="ADAL" clId="{9BAC506D-9788-4DAB-8845-24CC3927B84C}" dt="2024-08-21T14:23:59.693" v="9444" actId="164"/>
          <ac:picMkLst>
            <pc:docMk/>
            <pc:sldMk cId="2926627222" sldId="370"/>
            <ac:picMk id="1038" creationId="{1C4B6780-C993-8898-53E1-1953A9B69678}"/>
          </ac:picMkLst>
        </pc:picChg>
        <pc:picChg chg="add mod">
          <ac:chgData name="Filippo Levi" userId="565dbdd1-fc7a-49f4-9545-cf42e9adabde" providerId="ADAL" clId="{9BAC506D-9788-4DAB-8845-24CC3927B84C}" dt="2024-08-21T14:23:59.693" v="9444" actId="164"/>
          <ac:picMkLst>
            <pc:docMk/>
            <pc:sldMk cId="2926627222" sldId="370"/>
            <ac:picMk id="1039" creationId="{053C83CC-088B-BC18-2C78-FFBF7CC431B3}"/>
          </ac:picMkLst>
        </pc:picChg>
        <pc:picChg chg="add mod">
          <ac:chgData name="Filippo Levi" userId="565dbdd1-fc7a-49f4-9545-cf42e9adabde" providerId="ADAL" clId="{9BAC506D-9788-4DAB-8845-24CC3927B84C}" dt="2024-08-21T14:23:59.693" v="9444" actId="164"/>
          <ac:picMkLst>
            <pc:docMk/>
            <pc:sldMk cId="2926627222" sldId="370"/>
            <ac:picMk id="1040" creationId="{6B9C633E-E277-E1C2-58BA-B2E65BFB96B7}"/>
          </ac:picMkLst>
        </pc:picChg>
        <pc:picChg chg="add mod">
          <ac:chgData name="Filippo Levi" userId="565dbdd1-fc7a-49f4-9545-cf42e9adabde" providerId="ADAL" clId="{9BAC506D-9788-4DAB-8845-24CC3927B84C}" dt="2024-08-21T14:23:59.693" v="9444" actId="164"/>
          <ac:picMkLst>
            <pc:docMk/>
            <pc:sldMk cId="2926627222" sldId="370"/>
            <ac:picMk id="1041" creationId="{EDF924C4-F883-E364-DF3D-43E1272D2BE3}"/>
          </ac:picMkLst>
        </pc:picChg>
        <pc:picChg chg="add mod">
          <ac:chgData name="Filippo Levi" userId="565dbdd1-fc7a-49f4-9545-cf42e9adabde" providerId="ADAL" clId="{9BAC506D-9788-4DAB-8845-24CC3927B84C}" dt="2024-08-21T14:23:59.693" v="9444" actId="164"/>
          <ac:picMkLst>
            <pc:docMk/>
            <pc:sldMk cId="2926627222" sldId="370"/>
            <ac:picMk id="1042" creationId="{91B5E344-02FE-1CB2-EF12-1DB5574A0ED8}"/>
          </ac:picMkLst>
        </pc:picChg>
        <pc:picChg chg="add mod">
          <ac:chgData name="Filippo Levi" userId="565dbdd1-fc7a-49f4-9545-cf42e9adabde" providerId="ADAL" clId="{9BAC506D-9788-4DAB-8845-24CC3927B84C}" dt="2024-08-21T14:23:59.693" v="9444" actId="164"/>
          <ac:picMkLst>
            <pc:docMk/>
            <pc:sldMk cId="2926627222" sldId="370"/>
            <ac:picMk id="1043" creationId="{5AAE8705-00B8-343B-DC5A-5F3B15F3FD43}"/>
          </ac:picMkLst>
        </pc:picChg>
        <pc:picChg chg="add mod">
          <ac:chgData name="Filippo Levi" userId="565dbdd1-fc7a-49f4-9545-cf42e9adabde" providerId="ADAL" clId="{9BAC506D-9788-4DAB-8845-24CC3927B84C}" dt="2024-08-21T14:23:59.693" v="9444" actId="164"/>
          <ac:picMkLst>
            <pc:docMk/>
            <pc:sldMk cId="2926627222" sldId="370"/>
            <ac:picMk id="1044" creationId="{19698900-67EA-994A-055D-140FB4650F6F}"/>
          </ac:picMkLst>
        </pc:picChg>
        <pc:picChg chg="add mod">
          <ac:chgData name="Filippo Levi" userId="565dbdd1-fc7a-49f4-9545-cf42e9adabde" providerId="ADAL" clId="{9BAC506D-9788-4DAB-8845-24CC3927B84C}" dt="2024-08-21T14:23:59.693" v="9444" actId="164"/>
          <ac:picMkLst>
            <pc:docMk/>
            <pc:sldMk cId="2926627222" sldId="370"/>
            <ac:picMk id="1045" creationId="{34C4FAA7-B392-7E29-FEC7-DBF45AF699EE}"/>
          </ac:picMkLst>
        </pc:picChg>
        <pc:picChg chg="add mod">
          <ac:chgData name="Filippo Levi" userId="565dbdd1-fc7a-49f4-9545-cf42e9adabde" providerId="ADAL" clId="{9BAC506D-9788-4DAB-8845-24CC3927B84C}" dt="2024-08-21T14:23:59.693" v="9444" actId="164"/>
          <ac:picMkLst>
            <pc:docMk/>
            <pc:sldMk cId="2926627222" sldId="370"/>
            <ac:picMk id="1046" creationId="{02C18F75-9CB5-493C-43CF-77F12320BB78}"/>
          </ac:picMkLst>
        </pc:picChg>
        <pc:picChg chg="add mod">
          <ac:chgData name="Filippo Levi" userId="565dbdd1-fc7a-49f4-9545-cf42e9adabde" providerId="ADAL" clId="{9BAC506D-9788-4DAB-8845-24CC3927B84C}" dt="2024-08-21T14:23:59.693" v="9444" actId="164"/>
          <ac:picMkLst>
            <pc:docMk/>
            <pc:sldMk cId="2926627222" sldId="370"/>
            <ac:picMk id="1047" creationId="{C7DDF514-3DE2-6D9D-0A1E-2870ED5CEAE1}"/>
          </ac:picMkLst>
        </pc:picChg>
        <pc:picChg chg="add mod">
          <ac:chgData name="Filippo Levi" userId="565dbdd1-fc7a-49f4-9545-cf42e9adabde" providerId="ADAL" clId="{9BAC506D-9788-4DAB-8845-24CC3927B84C}" dt="2024-08-21T14:23:59.693" v="9444" actId="164"/>
          <ac:picMkLst>
            <pc:docMk/>
            <pc:sldMk cId="2926627222" sldId="370"/>
            <ac:picMk id="1048" creationId="{2CCF0FEA-A419-366B-CBE7-729EBD4624DC}"/>
          </ac:picMkLst>
        </pc:picChg>
        <pc:picChg chg="add mod">
          <ac:chgData name="Filippo Levi" userId="565dbdd1-fc7a-49f4-9545-cf42e9adabde" providerId="ADAL" clId="{9BAC506D-9788-4DAB-8845-24CC3927B84C}" dt="2024-08-21T14:23:59.693" v="9444" actId="164"/>
          <ac:picMkLst>
            <pc:docMk/>
            <pc:sldMk cId="2926627222" sldId="370"/>
            <ac:picMk id="1049" creationId="{DE15CD83-10B6-5DF8-420F-FB06F096561E}"/>
          </ac:picMkLst>
        </pc:picChg>
        <pc:picChg chg="add mod">
          <ac:chgData name="Filippo Levi" userId="565dbdd1-fc7a-49f4-9545-cf42e9adabde" providerId="ADAL" clId="{9BAC506D-9788-4DAB-8845-24CC3927B84C}" dt="2024-08-21T14:23:59.693" v="9444" actId="164"/>
          <ac:picMkLst>
            <pc:docMk/>
            <pc:sldMk cId="2926627222" sldId="370"/>
            <ac:picMk id="1050" creationId="{D5FD2F29-A366-CE36-26C1-1358F7772A70}"/>
          </ac:picMkLst>
        </pc:picChg>
        <pc:picChg chg="add mod">
          <ac:chgData name="Filippo Levi" userId="565dbdd1-fc7a-49f4-9545-cf42e9adabde" providerId="ADAL" clId="{9BAC506D-9788-4DAB-8845-24CC3927B84C}" dt="2024-08-21T14:23:59.693" v="9444" actId="164"/>
          <ac:picMkLst>
            <pc:docMk/>
            <pc:sldMk cId="2926627222" sldId="370"/>
            <ac:picMk id="1051" creationId="{57402AB9-7AB7-EB84-7A52-25790A7ABDC4}"/>
          </ac:picMkLst>
        </pc:picChg>
        <pc:picChg chg="add mod">
          <ac:chgData name="Filippo Levi" userId="565dbdd1-fc7a-49f4-9545-cf42e9adabde" providerId="ADAL" clId="{9BAC506D-9788-4DAB-8845-24CC3927B84C}" dt="2024-08-21T14:24:51.703" v="9451" actId="164"/>
          <ac:picMkLst>
            <pc:docMk/>
            <pc:sldMk cId="2926627222" sldId="370"/>
            <ac:picMk id="1053" creationId="{25E57016-4415-01AC-B0FF-C96A284FC8AE}"/>
          </ac:picMkLst>
        </pc:picChg>
        <pc:picChg chg="add mod">
          <ac:chgData name="Filippo Levi" userId="565dbdd1-fc7a-49f4-9545-cf42e9adabde" providerId="ADAL" clId="{9BAC506D-9788-4DAB-8845-24CC3927B84C}" dt="2024-08-21T14:24:51.703" v="9451" actId="164"/>
          <ac:picMkLst>
            <pc:docMk/>
            <pc:sldMk cId="2926627222" sldId="370"/>
            <ac:picMk id="1054" creationId="{B0342763-EC24-771D-73F4-F86FFF7F05A3}"/>
          </ac:picMkLst>
        </pc:picChg>
        <pc:picChg chg="add mod">
          <ac:chgData name="Filippo Levi" userId="565dbdd1-fc7a-49f4-9545-cf42e9adabde" providerId="ADAL" clId="{9BAC506D-9788-4DAB-8845-24CC3927B84C}" dt="2024-08-21T14:24:51.703" v="9451" actId="164"/>
          <ac:picMkLst>
            <pc:docMk/>
            <pc:sldMk cId="2926627222" sldId="370"/>
            <ac:picMk id="1055" creationId="{ADD43491-CBC7-BF43-4B02-E9A30D80F142}"/>
          </ac:picMkLst>
        </pc:picChg>
        <pc:picChg chg="add mod">
          <ac:chgData name="Filippo Levi" userId="565dbdd1-fc7a-49f4-9545-cf42e9adabde" providerId="ADAL" clId="{9BAC506D-9788-4DAB-8845-24CC3927B84C}" dt="2024-08-21T14:24:51.703" v="9451" actId="164"/>
          <ac:picMkLst>
            <pc:docMk/>
            <pc:sldMk cId="2926627222" sldId="370"/>
            <ac:picMk id="1056" creationId="{4FD4DE78-8D14-B2BC-32B9-15DC98FACB6A}"/>
          </ac:picMkLst>
        </pc:picChg>
      </pc:sldChg>
      <pc:sldChg chg="addSp delSp modSp add mod ord">
        <pc:chgData name="Filippo Levi" userId="565dbdd1-fc7a-49f4-9545-cf42e9adabde" providerId="ADAL" clId="{9BAC506D-9788-4DAB-8845-24CC3927B84C}" dt="2024-08-08T14:42:37.074" v="8641" actId="1076"/>
        <pc:sldMkLst>
          <pc:docMk/>
          <pc:sldMk cId="2446720888" sldId="371"/>
        </pc:sldMkLst>
        <pc:spChg chg="mod">
          <ac:chgData name="Filippo Levi" userId="565dbdd1-fc7a-49f4-9545-cf42e9adabde" providerId="ADAL" clId="{9BAC506D-9788-4DAB-8845-24CC3927B84C}" dt="2024-08-08T14:11:13.816" v="8611" actId="20577"/>
          <ac:spMkLst>
            <pc:docMk/>
            <pc:sldMk cId="2446720888" sldId="371"/>
            <ac:spMk id="5" creationId="{7086C1D0-0570-0BB6-B777-E6C281E15FF1}"/>
          </ac:spMkLst>
        </pc:spChg>
        <pc:spChg chg="add del mod">
          <ac:chgData name="Filippo Levi" userId="565dbdd1-fc7a-49f4-9545-cf42e9adabde" providerId="ADAL" clId="{9BAC506D-9788-4DAB-8845-24CC3927B84C}" dt="2024-08-08T14:07:59.047" v="8575" actId="478"/>
          <ac:spMkLst>
            <pc:docMk/>
            <pc:sldMk cId="2446720888" sldId="371"/>
            <ac:spMk id="8" creationId="{A057434C-522B-9576-2B82-A82EC8B7355E}"/>
          </ac:spMkLst>
        </pc:spChg>
        <pc:spChg chg="del">
          <ac:chgData name="Filippo Levi" userId="565dbdd1-fc7a-49f4-9545-cf42e9adabde" providerId="ADAL" clId="{9BAC506D-9788-4DAB-8845-24CC3927B84C}" dt="2024-08-08T14:07:55.145" v="8574" actId="478"/>
          <ac:spMkLst>
            <pc:docMk/>
            <pc:sldMk cId="2446720888" sldId="371"/>
            <ac:spMk id="21" creationId="{9084A3D8-C9D1-2849-980C-1F979C6E8653}"/>
          </ac:spMkLst>
        </pc:spChg>
        <pc:spChg chg="del">
          <ac:chgData name="Filippo Levi" userId="565dbdd1-fc7a-49f4-9545-cf42e9adabde" providerId="ADAL" clId="{9BAC506D-9788-4DAB-8845-24CC3927B84C}" dt="2024-08-08T14:07:55.145" v="8574" actId="478"/>
          <ac:spMkLst>
            <pc:docMk/>
            <pc:sldMk cId="2446720888" sldId="371"/>
            <ac:spMk id="36" creationId="{27FEBD06-AD31-8892-742F-6B0DB92FCC46}"/>
          </ac:spMkLst>
        </pc:spChg>
        <pc:picChg chg="del">
          <ac:chgData name="Filippo Levi" userId="565dbdd1-fc7a-49f4-9545-cf42e9adabde" providerId="ADAL" clId="{9BAC506D-9788-4DAB-8845-24CC3927B84C}" dt="2024-08-08T14:12:04.585" v="8623" actId="478"/>
          <ac:picMkLst>
            <pc:docMk/>
            <pc:sldMk cId="2446720888" sldId="371"/>
            <ac:picMk id="2" creationId="{B7EB6EA7-338E-0995-91A0-0C6C999AE911}"/>
          </ac:picMkLst>
        </pc:picChg>
        <pc:picChg chg="del">
          <ac:chgData name="Filippo Levi" userId="565dbdd1-fc7a-49f4-9545-cf42e9adabde" providerId="ADAL" clId="{9BAC506D-9788-4DAB-8845-24CC3927B84C}" dt="2024-08-08T14:12:04.585" v="8623" actId="478"/>
          <ac:picMkLst>
            <pc:docMk/>
            <pc:sldMk cId="2446720888" sldId="371"/>
            <ac:picMk id="3" creationId="{1620A4FD-6F66-22FD-B716-34090EC2489E}"/>
          </ac:picMkLst>
        </pc:picChg>
        <pc:picChg chg="del">
          <ac:chgData name="Filippo Levi" userId="565dbdd1-fc7a-49f4-9545-cf42e9adabde" providerId="ADAL" clId="{9BAC506D-9788-4DAB-8845-24CC3927B84C}" dt="2024-08-08T14:12:04.585" v="8623" actId="478"/>
          <ac:picMkLst>
            <pc:docMk/>
            <pc:sldMk cId="2446720888" sldId="371"/>
            <ac:picMk id="6" creationId="{0A19E8C3-CE5D-1620-92D8-7E4DB3C9EA5D}"/>
          </ac:picMkLst>
        </pc:picChg>
        <pc:picChg chg="add del mod">
          <ac:chgData name="Filippo Levi" userId="565dbdd1-fc7a-49f4-9545-cf42e9adabde" providerId="ADAL" clId="{9BAC506D-9788-4DAB-8845-24CC3927B84C}" dt="2024-08-08T14:12:00.455" v="8622" actId="478"/>
          <ac:picMkLst>
            <pc:docMk/>
            <pc:sldMk cId="2446720888" sldId="371"/>
            <ac:picMk id="10" creationId="{EC17957D-ECED-C230-5BA5-E86B4C69E708}"/>
          </ac:picMkLst>
        </pc:picChg>
        <pc:picChg chg="add mod">
          <ac:chgData name="Filippo Levi" userId="565dbdd1-fc7a-49f4-9545-cf42e9adabde" providerId="ADAL" clId="{9BAC506D-9788-4DAB-8845-24CC3927B84C}" dt="2024-08-08T14:42:31.931" v="8638" actId="14100"/>
          <ac:picMkLst>
            <pc:docMk/>
            <pc:sldMk cId="2446720888" sldId="371"/>
            <ac:picMk id="12" creationId="{482323C9-C54B-13E8-6DCA-57A432E4B4CC}"/>
          </ac:picMkLst>
        </pc:picChg>
        <pc:picChg chg="add mod">
          <ac:chgData name="Filippo Levi" userId="565dbdd1-fc7a-49f4-9545-cf42e9adabde" providerId="ADAL" clId="{9BAC506D-9788-4DAB-8845-24CC3927B84C}" dt="2024-08-08T14:42:37.074" v="8641" actId="1076"/>
          <ac:picMkLst>
            <pc:docMk/>
            <pc:sldMk cId="2446720888" sldId="371"/>
            <ac:picMk id="14" creationId="{396BB49A-B1A3-5D8C-114D-C6CD514F3662}"/>
          </ac:picMkLst>
        </pc:picChg>
        <pc:picChg chg="del">
          <ac:chgData name="Filippo Levi" userId="565dbdd1-fc7a-49f4-9545-cf42e9adabde" providerId="ADAL" clId="{9BAC506D-9788-4DAB-8845-24CC3927B84C}" dt="2024-08-08T14:08:00.084" v="8576" actId="478"/>
          <ac:picMkLst>
            <pc:docMk/>
            <pc:sldMk cId="2446720888" sldId="371"/>
            <ac:picMk id="1026" creationId="{D7F632B0-0A2E-34B3-F24C-0F1685EF537C}"/>
          </ac:picMkLst>
        </pc:picChg>
        <pc:cxnChg chg="del mod">
          <ac:chgData name="Filippo Levi" userId="565dbdd1-fc7a-49f4-9545-cf42e9adabde" providerId="ADAL" clId="{9BAC506D-9788-4DAB-8845-24CC3927B84C}" dt="2024-08-08T14:07:55.145" v="8574" actId="478"/>
          <ac:cxnSpMkLst>
            <pc:docMk/>
            <pc:sldMk cId="2446720888" sldId="371"/>
            <ac:cxnSpMk id="22" creationId="{4BEC660A-10F0-50A6-9CE1-7D2136824C7F}"/>
          </ac:cxnSpMkLst>
        </pc:cxnChg>
      </pc:sldChg>
      <pc:sldChg chg="addSp delSp modSp add mod">
        <pc:chgData name="Filippo Levi" userId="565dbdd1-fc7a-49f4-9545-cf42e9adabde" providerId="ADAL" clId="{9BAC506D-9788-4DAB-8845-24CC3927B84C}" dt="2024-08-08T14:46:35.538" v="8689" actId="1076"/>
        <pc:sldMkLst>
          <pc:docMk/>
          <pc:sldMk cId="674772821" sldId="372"/>
        </pc:sldMkLst>
        <pc:spChg chg="mod">
          <ac:chgData name="Filippo Levi" userId="565dbdd1-fc7a-49f4-9545-cf42e9adabde" providerId="ADAL" clId="{9BAC506D-9788-4DAB-8845-24CC3927B84C}" dt="2024-08-08T14:11:41.034" v="8618" actId="20577"/>
          <ac:spMkLst>
            <pc:docMk/>
            <pc:sldMk cId="674772821" sldId="372"/>
            <ac:spMk id="5" creationId="{7086C1D0-0570-0BB6-B777-E6C281E15FF1}"/>
          </ac:spMkLst>
        </pc:spChg>
        <pc:picChg chg="del">
          <ac:chgData name="Filippo Levi" userId="565dbdd1-fc7a-49f4-9545-cf42e9adabde" providerId="ADAL" clId="{9BAC506D-9788-4DAB-8845-24CC3927B84C}" dt="2024-08-08T14:12:08.376" v="8624" actId="478"/>
          <ac:picMkLst>
            <pc:docMk/>
            <pc:sldMk cId="674772821" sldId="372"/>
            <ac:picMk id="2" creationId="{B7EB6EA7-338E-0995-91A0-0C6C999AE911}"/>
          </ac:picMkLst>
        </pc:picChg>
        <pc:picChg chg="del">
          <ac:chgData name="Filippo Levi" userId="565dbdd1-fc7a-49f4-9545-cf42e9adabde" providerId="ADAL" clId="{9BAC506D-9788-4DAB-8845-24CC3927B84C}" dt="2024-08-08T14:12:08.376" v="8624" actId="478"/>
          <ac:picMkLst>
            <pc:docMk/>
            <pc:sldMk cId="674772821" sldId="372"/>
            <ac:picMk id="3" creationId="{1620A4FD-6F66-22FD-B716-34090EC2489E}"/>
          </ac:picMkLst>
        </pc:picChg>
        <pc:picChg chg="del">
          <ac:chgData name="Filippo Levi" userId="565dbdd1-fc7a-49f4-9545-cf42e9adabde" providerId="ADAL" clId="{9BAC506D-9788-4DAB-8845-24CC3927B84C}" dt="2024-08-08T14:12:08.376" v="8624" actId="478"/>
          <ac:picMkLst>
            <pc:docMk/>
            <pc:sldMk cId="674772821" sldId="372"/>
            <ac:picMk id="6" creationId="{0A19E8C3-CE5D-1620-92D8-7E4DB3C9EA5D}"/>
          </ac:picMkLst>
        </pc:picChg>
        <pc:picChg chg="add mod">
          <ac:chgData name="Filippo Levi" userId="565dbdd1-fc7a-49f4-9545-cf42e9adabde" providerId="ADAL" clId="{9BAC506D-9788-4DAB-8845-24CC3927B84C}" dt="2024-08-08T14:46:35.538" v="8689" actId="1076"/>
          <ac:picMkLst>
            <pc:docMk/>
            <pc:sldMk cId="674772821" sldId="372"/>
            <ac:picMk id="8" creationId="{9E6B0FED-DC9A-9551-D075-D642F5379861}"/>
          </ac:picMkLst>
        </pc:picChg>
        <pc:picChg chg="add mod">
          <ac:chgData name="Filippo Levi" userId="565dbdd1-fc7a-49f4-9545-cf42e9adabde" providerId="ADAL" clId="{9BAC506D-9788-4DAB-8845-24CC3927B84C}" dt="2024-08-08T14:46:34.108" v="8688" actId="1076"/>
          <ac:picMkLst>
            <pc:docMk/>
            <pc:sldMk cId="674772821" sldId="372"/>
            <ac:picMk id="10" creationId="{47F520D9-E454-99A0-973A-8B9CA221E1CD}"/>
          </ac:picMkLst>
        </pc:picChg>
        <pc:picChg chg="add del mod">
          <ac:chgData name="Filippo Levi" userId="565dbdd1-fc7a-49f4-9545-cf42e9adabde" providerId="ADAL" clId="{9BAC506D-9788-4DAB-8845-24CC3927B84C}" dt="2024-08-08T14:46:31.803" v="8687" actId="478"/>
          <ac:picMkLst>
            <pc:docMk/>
            <pc:sldMk cId="674772821" sldId="372"/>
            <ac:picMk id="12" creationId="{5113C60C-ECF3-9F02-C8C5-BE1725100AE4}"/>
          </ac:picMkLst>
        </pc:picChg>
      </pc:sldChg>
      <pc:sldChg chg="addSp delSp modSp add mod">
        <pc:chgData name="Filippo Levi" userId="565dbdd1-fc7a-49f4-9545-cf42e9adabde" providerId="ADAL" clId="{9BAC506D-9788-4DAB-8845-24CC3927B84C}" dt="2024-08-08T14:50:58.637" v="8695" actId="1076"/>
        <pc:sldMkLst>
          <pc:docMk/>
          <pc:sldMk cId="2929577591" sldId="373"/>
        </pc:sldMkLst>
        <pc:picChg chg="add mod">
          <ac:chgData name="Filippo Levi" userId="565dbdd1-fc7a-49f4-9545-cf42e9adabde" providerId="ADAL" clId="{9BAC506D-9788-4DAB-8845-24CC3927B84C}" dt="2024-08-08T14:50:58.637" v="8695" actId="1076"/>
          <ac:picMkLst>
            <pc:docMk/>
            <pc:sldMk cId="2929577591" sldId="373"/>
            <ac:picMk id="3" creationId="{EF240323-0B04-2022-A884-C29F06F9690B}"/>
          </ac:picMkLst>
        </pc:picChg>
        <pc:picChg chg="del">
          <ac:chgData name="Filippo Levi" userId="565dbdd1-fc7a-49f4-9545-cf42e9adabde" providerId="ADAL" clId="{9BAC506D-9788-4DAB-8845-24CC3927B84C}" dt="2024-08-08T14:46:23.403" v="8683" actId="478"/>
          <ac:picMkLst>
            <pc:docMk/>
            <pc:sldMk cId="2929577591" sldId="373"/>
            <ac:picMk id="8" creationId="{9E6B0FED-DC9A-9551-D075-D642F5379861}"/>
          </ac:picMkLst>
        </pc:picChg>
        <pc:picChg chg="del">
          <ac:chgData name="Filippo Levi" userId="565dbdd1-fc7a-49f4-9545-cf42e9adabde" providerId="ADAL" clId="{9BAC506D-9788-4DAB-8845-24CC3927B84C}" dt="2024-08-08T14:46:23.403" v="8683" actId="478"/>
          <ac:picMkLst>
            <pc:docMk/>
            <pc:sldMk cId="2929577591" sldId="373"/>
            <ac:picMk id="10" creationId="{47F520D9-E454-99A0-973A-8B9CA221E1CD}"/>
          </ac:picMkLst>
        </pc:picChg>
        <pc:picChg chg="mod">
          <ac:chgData name="Filippo Levi" userId="565dbdd1-fc7a-49f4-9545-cf42e9adabde" providerId="ADAL" clId="{9BAC506D-9788-4DAB-8845-24CC3927B84C}" dt="2024-08-08T14:46:40.852" v="8690" actId="1076"/>
          <ac:picMkLst>
            <pc:docMk/>
            <pc:sldMk cId="2929577591" sldId="373"/>
            <ac:picMk id="12" creationId="{5113C60C-ECF3-9F02-C8C5-BE1725100AE4}"/>
          </ac:picMkLst>
        </pc:picChg>
      </pc:sldChg>
      <pc:sldChg chg="addSp delSp modSp add mod">
        <pc:chgData name="Filippo Levi" userId="565dbdd1-fc7a-49f4-9545-cf42e9adabde" providerId="ADAL" clId="{9BAC506D-9788-4DAB-8845-24CC3927B84C}" dt="2024-08-21T14:34:35.252" v="9625" actId="1036"/>
        <pc:sldMkLst>
          <pc:docMk/>
          <pc:sldMk cId="2611967674" sldId="374"/>
        </pc:sldMkLst>
        <pc:spChg chg="add mod">
          <ac:chgData name="Filippo Levi" userId="565dbdd1-fc7a-49f4-9545-cf42e9adabde" providerId="ADAL" clId="{9BAC506D-9788-4DAB-8845-24CC3927B84C}" dt="2024-08-21T14:34:35.252" v="9625" actId="1036"/>
          <ac:spMkLst>
            <pc:docMk/>
            <pc:sldMk cId="2611967674" sldId="374"/>
            <ac:spMk id="13" creationId="{CCF00CA7-70B1-4195-723F-088AED92E5A1}"/>
          </ac:spMkLst>
        </pc:spChg>
        <pc:graphicFrameChg chg="add mod">
          <ac:chgData name="Filippo Levi" userId="565dbdd1-fc7a-49f4-9545-cf42e9adabde" providerId="ADAL" clId="{9BAC506D-9788-4DAB-8845-24CC3927B84C}" dt="2024-08-21T14:28:02.967" v="9517"/>
          <ac:graphicFrameMkLst>
            <pc:docMk/>
            <pc:sldMk cId="2611967674" sldId="374"/>
            <ac:graphicFrameMk id="2" creationId="{8E52527B-8A3F-5017-BB1A-F536EB2E8B9F}"/>
          </ac:graphicFrameMkLst>
        </pc:graphicFrameChg>
        <pc:graphicFrameChg chg="add del mod">
          <ac:chgData name="Filippo Levi" userId="565dbdd1-fc7a-49f4-9545-cf42e9adabde" providerId="ADAL" clId="{9BAC506D-9788-4DAB-8845-24CC3927B84C}" dt="2024-08-21T14:32:31.460" v="9559" actId="478"/>
          <ac:graphicFrameMkLst>
            <pc:docMk/>
            <pc:sldMk cId="2611967674" sldId="374"/>
            <ac:graphicFrameMk id="6" creationId="{8E52527B-8A3F-5017-BB1A-F536EB2E8B9F}"/>
          </ac:graphicFrameMkLst>
        </pc:graphicFrameChg>
        <pc:graphicFrameChg chg="add mod">
          <ac:chgData name="Filippo Levi" userId="565dbdd1-fc7a-49f4-9545-cf42e9adabde" providerId="ADAL" clId="{9BAC506D-9788-4DAB-8845-24CC3927B84C}" dt="2024-08-21T14:32:38.960" v="9562"/>
          <ac:graphicFrameMkLst>
            <pc:docMk/>
            <pc:sldMk cId="2611967674" sldId="374"/>
            <ac:graphicFrameMk id="14" creationId="{8E52527B-8A3F-5017-BB1A-F536EB2E8B9F}"/>
          </ac:graphicFrameMkLst>
        </pc:graphicFrameChg>
        <pc:graphicFrameChg chg="add mod">
          <ac:chgData name="Filippo Levi" userId="565dbdd1-fc7a-49f4-9545-cf42e9adabde" providerId="ADAL" clId="{9BAC506D-9788-4DAB-8845-24CC3927B84C}" dt="2024-08-21T14:32:42.880" v="9565"/>
          <ac:graphicFrameMkLst>
            <pc:docMk/>
            <pc:sldMk cId="2611967674" sldId="374"/>
            <ac:graphicFrameMk id="15" creationId="{8E52527B-8A3F-5017-BB1A-F536EB2E8B9F}"/>
          </ac:graphicFrameMkLst>
        </pc:graphicFrameChg>
        <pc:graphicFrameChg chg="add del mod">
          <ac:chgData name="Filippo Levi" userId="565dbdd1-fc7a-49f4-9545-cf42e9adabde" providerId="ADAL" clId="{9BAC506D-9788-4DAB-8845-24CC3927B84C}" dt="2024-08-21T14:33:40.876" v="9568" actId="478"/>
          <ac:graphicFrameMkLst>
            <pc:docMk/>
            <pc:sldMk cId="2611967674" sldId="374"/>
            <ac:graphicFrameMk id="16" creationId="{8E52527B-8A3F-5017-BB1A-F536EB2E8B9F}"/>
          </ac:graphicFrameMkLst>
        </pc:graphicFrameChg>
        <pc:graphicFrameChg chg="add mod">
          <ac:chgData name="Filippo Levi" userId="565dbdd1-fc7a-49f4-9545-cf42e9adabde" providerId="ADAL" clId="{9BAC506D-9788-4DAB-8845-24CC3927B84C}" dt="2024-08-21T14:33:45.442" v="9571"/>
          <ac:graphicFrameMkLst>
            <pc:docMk/>
            <pc:sldMk cId="2611967674" sldId="374"/>
            <ac:graphicFrameMk id="17" creationId="{8E52527B-8A3F-5017-BB1A-F536EB2E8B9F}"/>
          </ac:graphicFrameMkLst>
        </pc:graphicFrameChg>
        <pc:graphicFrameChg chg="add mod ord">
          <ac:chgData name="Filippo Levi" userId="565dbdd1-fc7a-49f4-9545-cf42e9adabde" providerId="ADAL" clId="{9BAC506D-9788-4DAB-8845-24CC3927B84C}" dt="2024-08-21T14:34:17.648" v="9600" actId="167"/>
          <ac:graphicFrameMkLst>
            <pc:docMk/>
            <pc:sldMk cId="2611967674" sldId="374"/>
            <ac:graphicFrameMk id="18" creationId="{8E52527B-8A3F-5017-BB1A-F536EB2E8B9F}"/>
          </ac:graphicFrameMkLst>
        </pc:graphicFrameChg>
        <pc:picChg chg="del">
          <ac:chgData name="Filippo Levi" userId="565dbdd1-fc7a-49f4-9545-cf42e9adabde" providerId="ADAL" clId="{9BAC506D-9788-4DAB-8845-24CC3927B84C}" dt="2024-08-21T13:33:13.513" v="8808" actId="478"/>
          <ac:picMkLst>
            <pc:docMk/>
            <pc:sldMk cId="2611967674" sldId="374"/>
            <ac:picMk id="3" creationId="{EF240323-0B04-2022-A884-C29F06F9690B}"/>
          </ac:picMkLst>
        </pc:picChg>
        <pc:picChg chg="mod">
          <ac:chgData name="Filippo Levi" userId="565dbdd1-fc7a-49f4-9545-cf42e9adabde" providerId="ADAL" clId="{9BAC506D-9788-4DAB-8845-24CC3927B84C}" dt="2024-08-21T14:27:47.603" v="9514" actId="1076"/>
          <ac:picMkLst>
            <pc:docMk/>
            <pc:sldMk cId="2611967674" sldId="374"/>
            <ac:picMk id="12" creationId="{5113C60C-ECF3-9F02-C8C5-BE1725100AE4}"/>
          </ac:picMkLst>
        </pc:picChg>
        <pc:cxnChg chg="add mod">
          <ac:chgData name="Filippo Levi" userId="565dbdd1-fc7a-49f4-9545-cf42e9adabde" providerId="ADAL" clId="{9BAC506D-9788-4DAB-8845-24CC3927B84C}" dt="2024-08-21T14:34:25.927" v="9604" actId="1035"/>
          <ac:cxnSpMkLst>
            <pc:docMk/>
            <pc:sldMk cId="2611967674" sldId="374"/>
            <ac:cxnSpMk id="7" creationId="{6D3E501B-618F-B2E8-6690-1C10BDB0721E}"/>
          </ac:cxnSpMkLst>
        </pc:cxnChg>
      </pc:sldChg>
      <pc:sldChg chg="delSp modSp add del mod">
        <pc:chgData name="Filippo Levi" userId="565dbdd1-fc7a-49f4-9545-cf42e9adabde" providerId="ADAL" clId="{9BAC506D-9788-4DAB-8845-24CC3927B84C}" dt="2024-08-26T15:53:30.827" v="9838" actId="47"/>
        <pc:sldMkLst>
          <pc:docMk/>
          <pc:sldMk cId="3972835103" sldId="375"/>
        </pc:sldMkLst>
        <pc:picChg chg="del mod">
          <ac:chgData name="Filippo Levi" userId="565dbdd1-fc7a-49f4-9545-cf42e9adabde" providerId="ADAL" clId="{9BAC506D-9788-4DAB-8845-24CC3927B84C}" dt="2024-08-26T15:53:28.424" v="9837" actId="478"/>
          <ac:picMkLst>
            <pc:docMk/>
            <pc:sldMk cId="3972835103" sldId="375"/>
            <ac:picMk id="38" creationId="{66B3E876-93F6-8977-79B4-2FD62E3C3487}"/>
          </ac:picMkLst>
        </pc:picChg>
      </pc:sldChg>
      <pc:sldMasterChg chg="modSldLayout">
        <pc:chgData name="Filippo Levi" userId="565dbdd1-fc7a-49f4-9545-cf42e9adabde" providerId="ADAL" clId="{9BAC506D-9788-4DAB-8845-24CC3927B84C}" dt="2024-08-28T08:48:33.626" v="10191" actId="14100"/>
        <pc:sldMasterMkLst>
          <pc:docMk/>
          <pc:sldMasterMk cId="1827634561" sldId="2147483661"/>
        </pc:sldMasterMkLst>
        <pc:sldLayoutChg chg="addSp delSp modSp mod">
          <pc:chgData name="Filippo Levi" userId="565dbdd1-fc7a-49f4-9545-cf42e9adabde" providerId="ADAL" clId="{9BAC506D-9788-4DAB-8845-24CC3927B84C}" dt="2024-08-28T08:48:33.626" v="10191" actId="14100"/>
          <pc:sldLayoutMkLst>
            <pc:docMk/>
            <pc:sldMasterMk cId="1827634561" sldId="2147483661"/>
            <pc:sldLayoutMk cId="3345164378" sldId="2147483662"/>
          </pc:sldLayoutMkLst>
          <pc:spChg chg="add del mod">
            <ac:chgData name="Filippo Levi" userId="565dbdd1-fc7a-49f4-9545-cf42e9adabde" providerId="ADAL" clId="{9BAC506D-9788-4DAB-8845-24CC3927B84C}" dt="2024-08-28T08:29:24.005" v="10046" actId="478"/>
            <ac:spMkLst>
              <pc:docMk/>
              <pc:sldMasterMk cId="1827634561" sldId="2147483661"/>
              <pc:sldLayoutMk cId="3345164378" sldId="2147483662"/>
              <ac:spMk id="2" creationId="{55CAFF33-073C-D9E1-1A89-EF3821138026}"/>
            </ac:spMkLst>
          </pc:spChg>
          <pc:spChg chg="add del mod">
            <ac:chgData name="Filippo Levi" userId="565dbdd1-fc7a-49f4-9545-cf42e9adabde" providerId="ADAL" clId="{9BAC506D-9788-4DAB-8845-24CC3927B84C}" dt="2024-08-28T08:26:57.774" v="10006" actId="478"/>
            <ac:spMkLst>
              <pc:docMk/>
              <pc:sldMasterMk cId="1827634561" sldId="2147483661"/>
              <pc:sldLayoutMk cId="3345164378" sldId="2147483662"/>
              <ac:spMk id="4" creationId="{AFC835B1-DD19-FCD4-08F6-497D3682B801}"/>
            </ac:spMkLst>
          </pc:spChg>
          <pc:spChg chg="add mod">
            <ac:chgData name="Filippo Levi" userId="565dbdd1-fc7a-49f4-9545-cf42e9adabde" providerId="ADAL" clId="{9BAC506D-9788-4DAB-8845-24CC3927B84C}" dt="2024-08-28T08:26:58.146" v="10007"/>
            <ac:spMkLst>
              <pc:docMk/>
              <pc:sldMasterMk cId="1827634561" sldId="2147483661"/>
              <pc:sldLayoutMk cId="3345164378" sldId="2147483662"/>
              <ac:spMk id="5" creationId="{C030A6B7-E917-3417-6272-2C17BECBE056}"/>
            </ac:spMkLst>
          </pc:spChg>
          <pc:spChg chg="add mod">
            <ac:chgData name="Filippo Levi" userId="565dbdd1-fc7a-49f4-9545-cf42e9adabde" providerId="ADAL" clId="{9BAC506D-9788-4DAB-8845-24CC3927B84C}" dt="2024-08-28T08:28:57.272" v="10037"/>
            <ac:spMkLst>
              <pc:docMk/>
              <pc:sldMasterMk cId="1827634561" sldId="2147483661"/>
              <pc:sldLayoutMk cId="3345164378" sldId="2147483662"/>
              <ac:spMk id="8" creationId="{0A8409CB-7B51-5FF2-28BB-EFC60D42B4F7}"/>
            </ac:spMkLst>
          </pc:spChg>
          <pc:spChg chg="mod">
            <ac:chgData name="Filippo Levi" userId="565dbdd1-fc7a-49f4-9545-cf42e9adabde" providerId="ADAL" clId="{9BAC506D-9788-4DAB-8845-24CC3927B84C}" dt="2024-08-28T08:29:44.839" v="10049" actId="14100"/>
            <ac:spMkLst>
              <pc:docMk/>
              <pc:sldMasterMk cId="1827634561" sldId="2147483661"/>
              <pc:sldLayoutMk cId="3345164378" sldId="2147483662"/>
              <ac:spMk id="10" creationId="{6FCD0CB2-11EE-3A65-99E3-E28B7356B37F}"/>
            </ac:spMkLst>
          </pc:spChg>
          <pc:spChg chg="mod">
            <ac:chgData name="Filippo Levi" userId="565dbdd1-fc7a-49f4-9545-cf42e9adabde" providerId="ADAL" clId="{9BAC506D-9788-4DAB-8845-24CC3927B84C}" dt="2024-08-28T08:29:44.839" v="10049" actId="14100"/>
            <ac:spMkLst>
              <pc:docMk/>
              <pc:sldMasterMk cId="1827634561" sldId="2147483661"/>
              <pc:sldLayoutMk cId="3345164378" sldId="2147483662"/>
              <ac:spMk id="24" creationId="{C8B5E67C-BE51-0205-E88C-3DD9005E4140}"/>
            </ac:spMkLst>
          </pc:spChg>
          <pc:spChg chg="mod">
            <ac:chgData name="Filippo Levi" userId="565dbdd1-fc7a-49f4-9545-cf42e9adabde" providerId="ADAL" clId="{9BAC506D-9788-4DAB-8845-24CC3927B84C}" dt="2024-08-28T08:29:44.839" v="10049" actId="14100"/>
            <ac:spMkLst>
              <pc:docMk/>
              <pc:sldMasterMk cId="1827634561" sldId="2147483661"/>
              <pc:sldLayoutMk cId="3345164378" sldId="2147483662"/>
              <ac:spMk id="29" creationId="{25C2EB20-FFD4-92A9-3F7F-B9B3395DC112}"/>
            </ac:spMkLst>
          </pc:spChg>
          <pc:picChg chg="mod modCrop">
            <ac:chgData name="Filippo Levi" userId="565dbdd1-fc7a-49f4-9545-cf42e9adabde" providerId="ADAL" clId="{9BAC506D-9788-4DAB-8845-24CC3927B84C}" dt="2024-08-28T08:46:04.340" v="10175" actId="408"/>
            <ac:picMkLst>
              <pc:docMk/>
              <pc:sldMasterMk cId="1827634561" sldId="2147483661"/>
              <pc:sldLayoutMk cId="3345164378" sldId="2147483662"/>
              <ac:picMk id="3" creationId="{E72E7E33-4E4C-501F-6905-CD2FF479C503}"/>
            </ac:picMkLst>
          </pc:picChg>
          <pc:picChg chg="add del mod">
            <ac:chgData name="Filippo Levi" userId="565dbdd1-fc7a-49f4-9545-cf42e9adabde" providerId="ADAL" clId="{9BAC506D-9788-4DAB-8845-24CC3927B84C}" dt="2024-08-28T08:27:43.872" v="10016" actId="478"/>
            <ac:picMkLst>
              <pc:docMk/>
              <pc:sldMasterMk cId="1827634561" sldId="2147483661"/>
              <pc:sldLayoutMk cId="3345164378" sldId="2147483662"/>
              <ac:picMk id="6" creationId="{20F883BA-95C7-C3A6-DA90-04C7171ADE81}"/>
            </ac:picMkLst>
          </pc:picChg>
          <pc:picChg chg="mod">
            <ac:chgData name="Filippo Levi" userId="565dbdd1-fc7a-49f4-9545-cf42e9adabde" providerId="ADAL" clId="{9BAC506D-9788-4DAB-8845-24CC3927B84C}" dt="2024-08-28T08:46:04.340" v="10175" actId="408"/>
            <ac:picMkLst>
              <pc:docMk/>
              <pc:sldMasterMk cId="1827634561" sldId="2147483661"/>
              <pc:sldLayoutMk cId="3345164378" sldId="2147483662"/>
              <ac:picMk id="7" creationId="{6C521FE5-D103-75B1-DE28-0B4E6C62DB7A}"/>
            </ac:picMkLst>
          </pc:picChg>
          <pc:picChg chg="del mod">
            <ac:chgData name="Filippo Levi" userId="565dbdd1-fc7a-49f4-9545-cf42e9adabde" providerId="ADAL" clId="{9BAC506D-9788-4DAB-8845-24CC3927B84C}" dt="2024-08-28T08:45:06.249" v="10158" actId="478"/>
            <ac:picMkLst>
              <pc:docMk/>
              <pc:sldMasterMk cId="1827634561" sldId="2147483661"/>
              <pc:sldLayoutMk cId="3345164378" sldId="2147483662"/>
              <ac:picMk id="9" creationId="{98F8D478-02F7-1482-EE57-FEC0C8FD9F1A}"/>
            </ac:picMkLst>
          </pc:picChg>
          <pc:picChg chg="add mod modCrop">
            <ac:chgData name="Filippo Levi" userId="565dbdd1-fc7a-49f4-9545-cf42e9adabde" providerId="ADAL" clId="{9BAC506D-9788-4DAB-8845-24CC3927B84C}" dt="2024-08-28T08:47:20.206" v="10187" actId="14100"/>
            <ac:picMkLst>
              <pc:docMk/>
              <pc:sldMasterMk cId="1827634561" sldId="2147483661"/>
              <pc:sldLayoutMk cId="3345164378" sldId="2147483662"/>
              <ac:picMk id="11" creationId="{92AABE3C-580B-3018-287A-5DFF9F5FC7DE}"/>
            </ac:picMkLst>
          </pc:picChg>
          <pc:picChg chg="add mod">
            <ac:chgData name="Filippo Levi" userId="565dbdd1-fc7a-49f4-9545-cf42e9adabde" providerId="ADAL" clId="{9BAC506D-9788-4DAB-8845-24CC3927B84C}" dt="2024-08-28T08:46:04.340" v="10175" actId="408"/>
            <ac:picMkLst>
              <pc:docMk/>
              <pc:sldMasterMk cId="1827634561" sldId="2147483661"/>
              <pc:sldLayoutMk cId="3345164378" sldId="2147483662"/>
              <ac:picMk id="12" creationId="{5AD695B5-E184-994E-B69B-11358DC402D9}"/>
            </ac:picMkLst>
          </pc:picChg>
          <pc:picChg chg="add mod">
            <ac:chgData name="Filippo Levi" userId="565dbdd1-fc7a-49f4-9545-cf42e9adabde" providerId="ADAL" clId="{9BAC506D-9788-4DAB-8845-24CC3927B84C}" dt="2024-08-28T08:46:04.340" v="10175" actId="408"/>
            <ac:picMkLst>
              <pc:docMk/>
              <pc:sldMasterMk cId="1827634561" sldId="2147483661"/>
              <pc:sldLayoutMk cId="3345164378" sldId="2147483662"/>
              <ac:picMk id="13" creationId="{AC5B479C-B6C8-25CE-8237-609B483EDEA3}"/>
            </ac:picMkLst>
          </pc:picChg>
          <pc:picChg chg="mod">
            <ac:chgData name="Filippo Levi" userId="565dbdd1-fc7a-49f4-9545-cf42e9adabde" providerId="ADAL" clId="{9BAC506D-9788-4DAB-8845-24CC3927B84C}" dt="2024-08-28T08:46:04.340" v="10175" actId="408"/>
            <ac:picMkLst>
              <pc:docMk/>
              <pc:sldMasterMk cId="1827634561" sldId="2147483661"/>
              <pc:sldLayoutMk cId="3345164378" sldId="2147483662"/>
              <ac:picMk id="16" creationId="{BDEA27BB-EE44-3A67-19C0-244EC654B124}"/>
            </ac:picMkLst>
          </pc:picChg>
          <pc:picChg chg="mod">
            <ac:chgData name="Filippo Levi" userId="565dbdd1-fc7a-49f4-9545-cf42e9adabde" providerId="ADAL" clId="{9BAC506D-9788-4DAB-8845-24CC3927B84C}" dt="2024-08-28T08:48:33.626" v="10191" actId="14100"/>
            <ac:picMkLst>
              <pc:docMk/>
              <pc:sldMasterMk cId="1827634561" sldId="2147483661"/>
              <pc:sldLayoutMk cId="3345164378" sldId="2147483662"/>
              <ac:picMk id="22" creationId="{CDD86A70-1684-5687-9B24-688C9B637BEF}"/>
            </ac:picMkLst>
          </pc:picChg>
          <pc:picChg chg="del mod">
            <ac:chgData name="Filippo Levi" userId="565dbdd1-fc7a-49f4-9545-cf42e9adabde" providerId="ADAL" clId="{9BAC506D-9788-4DAB-8845-24CC3927B84C}" dt="2024-08-28T08:23:58.720" v="9934" actId="478"/>
            <ac:picMkLst>
              <pc:docMk/>
              <pc:sldMasterMk cId="1827634561" sldId="2147483661"/>
              <pc:sldLayoutMk cId="3345164378" sldId="2147483662"/>
              <ac:picMk id="23" creationId="{55A27F31-ECF5-8501-7734-AB97FBAB6199}"/>
            </ac:picMkLst>
          </pc:picChg>
          <pc:picChg chg="add mod">
            <ac:chgData name="Filippo Levi" userId="565dbdd1-fc7a-49f4-9545-cf42e9adabde" providerId="ADAL" clId="{9BAC506D-9788-4DAB-8845-24CC3927B84C}" dt="2024-08-28T08:46:04.340" v="10175" actId="408"/>
            <ac:picMkLst>
              <pc:docMk/>
              <pc:sldMasterMk cId="1827634561" sldId="2147483661"/>
              <pc:sldLayoutMk cId="3345164378" sldId="2147483662"/>
              <ac:picMk id="2050" creationId="{E5DED5D9-C9E7-BC8F-FEB2-76DFABC331E6}"/>
            </ac:picMkLst>
          </pc:picChg>
          <pc:picChg chg="add mod">
            <ac:chgData name="Filippo Levi" userId="565dbdd1-fc7a-49f4-9545-cf42e9adabde" providerId="ADAL" clId="{9BAC506D-9788-4DAB-8845-24CC3927B84C}" dt="2024-08-28T08:46:19.851" v="10186" actId="1035"/>
            <ac:picMkLst>
              <pc:docMk/>
              <pc:sldMasterMk cId="1827634561" sldId="2147483661"/>
              <pc:sldLayoutMk cId="3345164378" sldId="2147483662"/>
              <ac:picMk id="2052" creationId="{1816D807-4836-3E2A-4047-B609D8A8A40E}"/>
            </ac:picMkLst>
          </pc:picChg>
        </pc:sldLayoutChg>
      </pc:sldMasterChg>
    </pc:docChg>
  </pc:docChgLst>
  <pc:docChgLst>
    <pc:chgData name="Filippo Levi" userId="565dbdd1-fc7a-49f4-9545-cf42e9adabde" providerId="ADAL" clId="{BE35CA15-8066-4E1C-948B-8A2D144CE87A}"/>
    <pc:docChg chg="modSld">
      <pc:chgData name="Filippo Levi" userId="565dbdd1-fc7a-49f4-9545-cf42e9adabde" providerId="ADAL" clId="{BE35CA15-8066-4E1C-948B-8A2D144CE87A}" dt="2024-09-05T20:34:09.890" v="1" actId="20577"/>
      <pc:docMkLst>
        <pc:docMk/>
      </pc:docMkLst>
      <pc:sldChg chg="modSp">
        <pc:chgData name="Filippo Levi" userId="565dbdd1-fc7a-49f4-9545-cf42e9adabde" providerId="ADAL" clId="{BE35CA15-8066-4E1C-948B-8A2D144CE87A}" dt="2024-09-05T20:34:09.890" v="1" actId="20577"/>
        <pc:sldMkLst>
          <pc:docMk/>
          <pc:sldMk cId="1312893238" sldId="354"/>
        </pc:sldMkLst>
        <pc:graphicFrameChg chg="mod">
          <ac:chgData name="Filippo Levi" userId="565dbdd1-fc7a-49f4-9545-cf42e9adabde" providerId="ADAL" clId="{BE35CA15-8066-4E1C-948B-8A2D144CE87A}" dt="2024-09-05T20:34:09.890" v="1" actId="20577"/>
          <ac:graphicFrameMkLst>
            <pc:docMk/>
            <pc:sldMk cId="1312893238" sldId="354"/>
            <ac:graphicFrameMk id="19" creationId="{8A9CC9F5-F206-D575-A99D-30ED3B362FD3}"/>
          </ac:graphicFrameMkLst>
        </pc:graphicFrameChg>
      </pc:sldChg>
    </pc:docChg>
  </pc:docChgLst>
  <pc:docChgLst>
    <pc:chgData name="Filippo Levi" userId="565dbdd1-fc7a-49f4-9545-cf42e9adabde" providerId="ADAL" clId="{0D08CE98-CEF1-453A-BBC5-150AA976C58A}"/>
    <pc:docChg chg="undo redo custSel addSld modSld">
      <pc:chgData name="Filippo Levi" userId="565dbdd1-fc7a-49f4-9545-cf42e9adabde" providerId="ADAL" clId="{0D08CE98-CEF1-453A-BBC5-150AA976C58A}" dt="2024-09-03T15:42:14.986" v="10560" actId="20577"/>
      <pc:docMkLst>
        <pc:docMk/>
      </pc:docMkLst>
      <pc:sldChg chg="modSp mod modNotesTx">
        <pc:chgData name="Filippo Levi" userId="565dbdd1-fc7a-49f4-9545-cf42e9adabde" providerId="ADAL" clId="{0D08CE98-CEF1-453A-BBC5-150AA976C58A}" dt="2024-09-03T00:27:21.540" v="10011" actId="20577"/>
        <pc:sldMkLst>
          <pc:docMk/>
          <pc:sldMk cId="2697328682" sldId="301"/>
        </pc:sldMkLst>
        <pc:spChg chg="mod">
          <ac:chgData name="Filippo Levi" userId="565dbdd1-fc7a-49f4-9545-cf42e9adabde" providerId="ADAL" clId="{0D08CE98-CEF1-453A-BBC5-150AA976C58A}" dt="2024-09-01T13:36:27.320" v="8315" actId="113"/>
          <ac:spMkLst>
            <pc:docMk/>
            <pc:sldMk cId="2697328682" sldId="301"/>
            <ac:spMk id="8" creationId="{539AECB0-76C0-916F-6DFA-053A7EEE1568}"/>
          </ac:spMkLst>
        </pc:spChg>
        <pc:spChg chg="mod">
          <ac:chgData name="Filippo Levi" userId="565dbdd1-fc7a-49f4-9545-cf42e9adabde" providerId="ADAL" clId="{0D08CE98-CEF1-453A-BBC5-150AA976C58A}" dt="2024-09-01T22:02:16.257" v="8429" actId="207"/>
          <ac:spMkLst>
            <pc:docMk/>
            <pc:sldMk cId="2697328682" sldId="301"/>
            <ac:spMk id="16" creationId="{E281DA1E-63C1-3842-CB9F-EC82E7BD1999}"/>
          </ac:spMkLst>
        </pc:spChg>
      </pc:sldChg>
      <pc:sldChg chg="addSp modSp mod modNotesTx">
        <pc:chgData name="Filippo Levi" userId="565dbdd1-fc7a-49f4-9545-cf42e9adabde" providerId="ADAL" clId="{0D08CE98-CEF1-453A-BBC5-150AA976C58A}" dt="2024-09-03T00:22:15.648" v="9588" actId="20577"/>
        <pc:sldMkLst>
          <pc:docMk/>
          <pc:sldMk cId="4223975557" sldId="352"/>
        </pc:sldMkLst>
        <pc:spChg chg="add mod">
          <ac:chgData name="Filippo Levi" userId="565dbdd1-fc7a-49f4-9545-cf42e9adabde" providerId="ADAL" clId="{0D08CE98-CEF1-453A-BBC5-150AA976C58A}" dt="2024-08-31T12:49:58.486" v="1426" actId="14100"/>
          <ac:spMkLst>
            <pc:docMk/>
            <pc:sldMk cId="4223975557" sldId="352"/>
            <ac:spMk id="4" creationId="{BF93D62E-A68A-9246-92FF-9DEB06C2E3C6}"/>
          </ac:spMkLst>
        </pc:spChg>
      </pc:sldChg>
      <pc:sldChg chg="modNotesTx">
        <pc:chgData name="Filippo Levi" userId="565dbdd1-fc7a-49f4-9545-cf42e9adabde" providerId="ADAL" clId="{0D08CE98-CEF1-453A-BBC5-150AA976C58A}" dt="2024-09-03T15:36:40.424" v="10250" actId="20577"/>
        <pc:sldMkLst>
          <pc:docMk/>
          <pc:sldMk cId="1312893238" sldId="354"/>
        </pc:sldMkLst>
      </pc:sldChg>
      <pc:sldChg chg="addSp modSp mod modNotesTx">
        <pc:chgData name="Filippo Levi" userId="565dbdd1-fc7a-49f4-9545-cf42e9adabde" providerId="ADAL" clId="{0D08CE98-CEF1-453A-BBC5-150AA976C58A}" dt="2024-09-01T13:35:44.959" v="8303" actId="20577"/>
        <pc:sldMkLst>
          <pc:docMk/>
          <pc:sldMk cId="973764565" sldId="355"/>
        </pc:sldMkLst>
        <pc:spChg chg="mod">
          <ac:chgData name="Filippo Levi" userId="565dbdd1-fc7a-49f4-9545-cf42e9adabde" providerId="ADAL" clId="{0D08CE98-CEF1-453A-BBC5-150AA976C58A}" dt="2024-09-01T13:35:44.959" v="8303" actId="20577"/>
          <ac:spMkLst>
            <pc:docMk/>
            <pc:sldMk cId="973764565" sldId="355"/>
            <ac:spMk id="4" creationId="{8BDBE924-4A84-BA11-090B-A5C7F6570833}"/>
          </ac:spMkLst>
        </pc:spChg>
        <pc:spChg chg="add mod">
          <ac:chgData name="Filippo Levi" userId="565dbdd1-fc7a-49f4-9545-cf42e9adabde" providerId="ADAL" clId="{0D08CE98-CEF1-453A-BBC5-150AA976C58A}" dt="2024-08-31T13:01:00.817" v="1967" actId="12789"/>
          <ac:spMkLst>
            <pc:docMk/>
            <pc:sldMk cId="973764565" sldId="355"/>
            <ac:spMk id="9" creationId="{98A7B840-8B70-0CE4-A108-56DEB67D9B27}"/>
          </ac:spMkLst>
        </pc:spChg>
        <pc:picChg chg="mod">
          <ac:chgData name="Filippo Levi" userId="565dbdd1-fc7a-49f4-9545-cf42e9adabde" providerId="ADAL" clId="{0D08CE98-CEF1-453A-BBC5-150AA976C58A}" dt="2024-08-31T13:01:00.817" v="1967" actId="12789"/>
          <ac:picMkLst>
            <pc:docMk/>
            <pc:sldMk cId="973764565" sldId="355"/>
            <ac:picMk id="48" creationId="{18D19F63-70D1-6D36-0088-60E5F84E53C7}"/>
          </ac:picMkLst>
        </pc:picChg>
        <pc:cxnChg chg="add mod">
          <ac:chgData name="Filippo Levi" userId="565dbdd1-fc7a-49f4-9545-cf42e9adabde" providerId="ADAL" clId="{0D08CE98-CEF1-453A-BBC5-150AA976C58A}" dt="2024-08-31T13:01:00.817" v="1967" actId="12789"/>
          <ac:cxnSpMkLst>
            <pc:docMk/>
            <pc:sldMk cId="973764565" sldId="355"/>
            <ac:cxnSpMk id="3" creationId="{19069DFA-640E-4B11-0B02-21DE020C12DD}"/>
          </ac:cxnSpMkLst>
        </pc:cxnChg>
      </pc:sldChg>
      <pc:sldChg chg="modSp mod modNotesTx">
        <pc:chgData name="Filippo Levi" userId="565dbdd1-fc7a-49f4-9545-cf42e9adabde" providerId="ADAL" clId="{0D08CE98-CEF1-453A-BBC5-150AA976C58A}" dt="2024-09-01T13:36:04.496" v="8310" actId="113"/>
        <pc:sldMkLst>
          <pc:docMk/>
          <pc:sldMk cId="2113301313" sldId="356"/>
        </pc:sldMkLst>
        <pc:spChg chg="mod">
          <ac:chgData name="Filippo Levi" userId="565dbdd1-fc7a-49f4-9545-cf42e9adabde" providerId="ADAL" clId="{0D08CE98-CEF1-453A-BBC5-150AA976C58A}" dt="2024-09-01T13:36:04.496" v="8310" actId="113"/>
          <ac:spMkLst>
            <pc:docMk/>
            <pc:sldMk cId="2113301313" sldId="356"/>
            <ac:spMk id="4" creationId="{8BDBE924-4A84-BA11-090B-A5C7F6570833}"/>
          </ac:spMkLst>
        </pc:spChg>
      </pc:sldChg>
      <pc:sldChg chg="modSp mod modNotesTx">
        <pc:chgData name="Filippo Levi" userId="565dbdd1-fc7a-49f4-9545-cf42e9adabde" providerId="ADAL" clId="{0D08CE98-CEF1-453A-BBC5-150AA976C58A}" dt="2024-09-03T00:23:43.335" v="9607" actId="20577"/>
        <pc:sldMkLst>
          <pc:docMk/>
          <pc:sldMk cId="1489802650" sldId="357"/>
        </pc:sldMkLst>
        <pc:spChg chg="mod">
          <ac:chgData name="Filippo Levi" userId="565dbdd1-fc7a-49f4-9545-cf42e9adabde" providerId="ADAL" clId="{0D08CE98-CEF1-453A-BBC5-150AA976C58A}" dt="2024-09-01T13:36:19.396" v="8313" actId="20577"/>
          <ac:spMkLst>
            <pc:docMk/>
            <pc:sldMk cId="1489802650" sldId="357"/>
            <ac:spMk id="4" creationId="{8BDBE924-4A84-BA11-090B-A5C7F6570833}"/>
          </ac:spMkLst>
        </pc:spChg>
      </pc:sldChg>
      <pc:sldChg chg="modNotesTx">
        <pc:chgData name="Filippo Levi" userId="565dbdd1-fc7a-49f4-9545-cf42e9adabde" providerId="ADAL" clId="{0D08CE98-CEF1-453A-BBC5-150AA976C58A}" dt="2024-09-03T15:33:18.376" v="10164" actId="20577"/>
        <pc:sldMkLst>
          <pc:docMk/>
          <pc:sldMk cId="3093518108" sldId="358"/>
        </pc:sldMkLst>
      </pc:sldChg>
      <pc:sldChg chg="modSp mod modNotesTx">
        <pc:chgData name="Filippo Levi" userId="565dbdd1-fc7a-49f4-9545-cf42e9adabde" providerId="ADAL" clId="{0D08CE98-CEF1-453A-BBC5-150AA976C58A}" dt="2024-09-03T00:31:12.947" v="10104" actId="20577"/>
        <pc:sldMkLst>
          <pc:docMk/>
          <pc:sldMk cId="849652743" sldId="359"/>
        </pc:sldMkLst>
        <pc:spChg chg="mod">
          <ac:chgData name="Filippo Levi" userId="565dbdd1-fc7a-49f4-9545-cf42e9adabde" providerId="ADAL" clId="{0D08CE98-CEF1-453A-BBC5-150AA976C58A}" dt="2024-09-03T00:30:14.318" v="10080" actId="14100"/>
          <ac:spMkLst>
            <pc:docMk/>
            <pc:sldMk cId="849652743" sldId="359"/>
            <ac:spMk id="21" creationId="{9084A3D8-C9D1-2849-980C-1F979C6E8653}"/>
          </ac:spMkLst>
        </pc:spChg>
        <pc:cxnChg chg="mod">
          <ac:chgData name="Filippo Levi" userId="565dbdd1-fc7a-49f4-9545-cf42e9adabde" providerId="ADAL" clId="{0D08CE98-CEF1-453A-BBC5-150AA976C58A}" dt="2024-09-03T00:30:14.318" v="10080" actId="14100"/>
          <ac:cxnSpMkLst>
            <pc:docMk/>
            <pc:sldMk cId="849652743" sldId="359"/>
            <ac:cxnSpMk id="22" creationId="{4BEC660A-10F0-50A6-9CE1-7D2136824C7F}"/>
          </ac:cxnSpMkLst>
        </pc:cxnChg>
      </pc:sldChg>
      <pc:sldChg chg="modNotesTx">
        <pc:chgData name="Filippo Levi" userId="565dbdd1-fc7a-49f4-9545-cf42e9adabde" providerId="ADAL" clId="{0D08CE98-CEF1-453A-BBC5-150AA976C58A}" dt="2024-09-01T13:23:56.392" v="8231" actId="20577"/>
        <pc:sldMkLst>
          <pc:docMk/>
          <pc:sldMk cId="482409458" sldId="360"/>
        </pc:sldMkLst>
      </pc:sldChg>
      <pc:sldChg chg="modSp mod modNotesTx">
        <pc:chgData name="Filippo Levi" userId="565dbdd1-fc7a-49f4-9545-cf42e9adabde" providerId="ADAL" clId="{0D08CE98-CEF1-453A-BBC5-150AA976C58A}" dt="2024-09-03T15:41:01.863" v="10556" actId="20577"/>
        <pc:sldMkLst>
          <pc:docMk/>
          <pc:sldMk cId="3512654010" sldId="361"/>
        </pc:sldMkLst>
        <pc:spChg chg="mod">
          <ac:chgData name="Filippo Levi" userId="565dbdd1-fc7a-49f4-9545-cf42e9adabde" providerId="ADAL" clId="{0D08CE98-CEF1-453A-BBC5-150AA976C58A}" dt="2024-08-31T13:54:19.352" v="5181" actId="313"/>
          <ac:spMkLst>
            <pc:docMk/>
            <pc:sldMk cId="3512654010" sldId="361"/>
            <ac:spMk id="32" creationId="{9650EADE-5B02-6BAE-299C-BD1178D6C5C4}"/>
          </ac:spMkLst>
        </pc:spChg>
      </pc:sldChg>
      <pc:sldChg chg="modSp mod modNotesTx">
        <pc:chgData name="Filippo Levi" userId="565dbdd1-fc7a-49f4-9545-cf42e9adabde" providerId="ADAL" clId="{0D08CE98-CEF1-453A-BBC5-150AA976C58A}" dt="2024-08-31T14:02:33.545" v="6007" actId="20577"/>
        <pc:sldMkLst>
          <pc:docMk/>
          <pc:sldMk cId="2051721374" sldId="362"/>
        </pc:sldMkLst>
        <pc:graphicFrameChg chg="modGraphic">
          <ac:chgData name="Filippo Levi" userId="565dbdd1-fc7a-49f4-9545-cf42e9adabde" providerId="ADAL" clId="{0D08CE98-CEF1-453A-BBC5-150AA976C58A}" dt="2024-08-31T13:59:09.126" v="5563" actId="207"/>
          <ac:graphicFrameMkLst>
            <pc:docMk/>
            <pc:sldMk cId="2051721374" sldId="362"/>
            <ac:graphicFrameMk id="29" creationId="{D3D46973-CCE2-EC37-2F2B-F16450960743}"/>
          </ac:graphicFrameMkLst>
        </pc:graphicFrameChg>
      </pc:sldChg>
      <pc:sldChg chg="addSp delSp modSp mod modNotesTx">
        <pc:chgData name="Filippo Levi" userId="565dbdd1-fc7a-49f4-9545-cf42e9adabde" providerId="ADAL" clId="{0D08CE98-CEF1-453A-BBC5-150AA976C58A}" dt="2024-09-03T00:05:22.183" v="8737" actId="20577"/>
        <pc:sldMkLst>
          <pc:docMk/>
          <pc:sldMk cId="1187412952" sldId="364"/>
        </pc:sldMkLst>
        <pc:spChg chg="add del mod">
          <ac:chgData name="Filippo Levi" userId="565dbdd1-fc7a-49f4-9545-cf42e9adabde" providerId="ADAL" clId="{0D08CE98-CEF1-453A-BBC5-150AA976C58A}" dt="2024-09-01T21:59:37.449" v="8428" actId="478"/>
          <ac:spMkLst>
            <pc:docMk/>
            <pc:sldMk cId="1187412952" sldId="364"/>
            <ac:spMk id="2" creationId="{9DC481E3-932D-F422-81C7-AB4736695890}"/>
          </ac:spMkLst>
        </pc:spChg>
      </pc:sldChg>
      <pc:sldChg chg="modNotesTx">
        <pc:chgData name="Filippo Levi" userId="565dbdd1-fc7a-49f4-9545-cf42e9adabde" providerId="ADAL" clId="{0D08CE98-CEF1-453A-BBC5-150AA976C58A}" dt="2024-08-31T14:08:34.766" v="6599" actId="20577"/>
        <pc:sldMkLst>
          <pc:docMk/>
          <pc:sldMk cId="1337341668" sldId="366"/>
        </pc:sldMkLst>
      </pc:sldChg>
      <pc:sldChg chg="modSp mod modNotesTx">
        <pc:chgData name="Filippo Levi" userId="565dbdd1-fc7a-49f4-9545-cf42e9adabde" providerId="ADAL" clId="{0D08CE98-CEF1-453A-BBC5-150AA976C58A}" dt="2024-09-01T13:33:09.839" v="8233" actId="20577"/>
        <pc:sldMkLst>
          <pc:docMk/>
          <pc:sldMk cId="1675587903" sldId="367"/>
        </pc:sldMkLst>
        <pc:graphicFrameChg chg="modGraphic">
          <ac:chgData name="Filippo Levi" userId="565dbdd1-fc7a-49f4-9545-cf42e9adabde" providerId="ADAL" clId="{0D08CE98-CEF1-453A-BBC5-150AA976C58A}" dt="2024-08-31T14:13:43.566" v="7088" actId="20577"/>
          <ac:graphicFrameMkLst>
            <pc:docMk/>
            <pc:sldMk cId="1675587903" sldId="367"/>
            <ac:graphicFrameMk id="37" creationId="{B84E28B5-0FC8-E968-22B2-ED4A896DAE96}"/>
          </ac:graphicFrameMkLst>
        </pc:graphicFrameChg>
      </pc:sldChg>
      <pc:sldChg chg="modSp mod modNotesTx">
        <pc:chgData name="Filippo Levi" userId="565dbdd1-fc7a-49f4-9545-cf42e9adabde" providerId="ADAL" clId="{0D08CE98-CEF1-453A-BBC5-150AA976C58A}" dt="2024-08-31T14:24:47.121" v="8122" actId="113"/>
        <pc:sldMkLst>
          <pc:docMk/>
          <pc:sldMk cId="1528482457" sldId="368"/>
        </pc:sldMkLst>
        <pc:spChg chg="mod">
          <ac:chgData name="Filippo Levi" userId="565dbdd1-fc7a-49f4-9545-cf42e9adabde" providerId="ADAL" clId="{0D08CE98-CEF1-453A-BBC5-150AA976C58A}" dt="2024-08-31T14:24:47.121" v="8122" actId="113"/>
          <ac:spMkLst>
            <pc:docMk/>
            <pc:sldMk cId="1528482457" sldId="368"/>
            <ac:spMk id="36" creationId="{27FEBD06-AD31-8892-742F-6B0DB92FCC46}"/>
          </ac:spMkLst>
        </pc:spChg>
      </pc:sldChg>
      <pc:sldChg chg="addSp modSp add mod modNotesTx">
        <pc:chgData name="Filippo Levi" userId="565dbdd1-fc7a-49f4-9545-cf42e9adabde" providerId="ADAL" clId="{0D08CE98-CEF1-453A-BBC5-150AA976C58A}" dt="2024-09-03T15:42:14.986" v="10560" actId="20577"/>
        <pc:sldMkLst>
          <pc:docMk/>
          <pc:sldMk cId="2545826995" sldId="375"/>
        </pc:sldMkLst>
        <pc:spChg chg="add mod">
          <ac:chgData name="Filippo Levi" userId="565dbdd1-fc7a-49f4-9545-cf42e9adabde" providerId="ADAL" clId="{0D08CE98-CEF1-453A-BBC5-150AA976C58A}" dt="2024-09-02T23:57:02.801" v="8496"/>
          <ac:spMkLst>
            <pc:docMk/>
            <pc:sldMk cId="2545826995" sldId="375"/>
            <ac:spMk id="2" creationId="{8D402DE8-AA96-C785-B9E0-8B223B66C13E}"/>
          </ac:spMkLst>
        </pc:spChg>
        <pc:spChg chg="mod">
          <ac:chgData name="Filippo Levi" userId="565dbdd1-fc7a-49f4-9545-cf42e9adabde" providerId="ADAL" clId="{0D08CE98-CEF1-453A-BBC5-150AA976C58A}" dt="2024-09-02T23:55:10.221" v="8451" actId="1076"/>
          <ac:spMkLst>
            <pc:docMk/>
            <pc:sldMk cId="2545826995" sldId="375"/>
            <ac:spMk id="3" creationId="{40B11318-E583-CDE1-29B4-B0724C54E1F6}"/>
          </ac:spMkLst>
        </pc:spChg>
        <pc:spChg chg="mod">
          <ac:chgData name="Filippo Levi" userId="565dbdd1-fc7a-49f4-9545-cf42e9adabde" providerId="ADAL" clId="{0D08CE98-CEF1-453A-BBC5-150AA976C58A}" dt="2024-09-03T00:04:08.950" v="8736" actId="14100"/>
          <ac:spMkLst>
            <pc:docMk/>
            <pc:sldMk cId="2545826995" sldId="375"/>
            <ac:spMk id="4" creationId="{9EA02371-8D4F-B9A1-773A-398BF5C56983}"/>
          </ac:spMkLst>
        </pc:spChg>
        <pc:spChg chg="mod">
          <ac:chgData name="Filippo Levi" userId="565dbdd1-fc7a-49f4-9545-cf42e9adabde" providerId="ADAL" clId="{0D08CE98-CEF1-453A-BBC5-150AA976C58A}" dt="2024-09-02T23:55:36.891" v="8488" actId="1036"/>
          <ac:spMkLst>
            <pc:docMk/>
            <pc:sldMk cId="2545826995" sldId="375"/>
            <ac:spMk id="5" creationId="{099CEF08-B44B-66D4-3578-9DD76FF180EB}"/>
          </ac:spMkLst>
        </pc:spChg>
        <pc:spChg chg="mod">
          <ac:chgData name="Filippo Levi" userId="565dbdd1-fc7a-49f4-9545-cf42e9adabde" providerId="ADAL" clId="{0D08CE98-CEF1-453A-BBC5-150AA976C58A}" dt="2024-09-02T23:55:25.792" v="8458" actId="1037"/>
          <ac:spMkLst>
            <pc:docMk/>
            <pc:sldMk cId="2545826995" sldId="375"/>
            <ac:spMk id="6" creationId="{64DAC2C7-56C2-40FC-37FC-65972E2FB205}"/>
          </ac:spMkLst>
        </pc:spChg>
        <pc:spChg chg="add mod">
          <ac:chgData name="Filippo Levi" userId="565dbdd1-fc7a-49f4-9545-cf42e9adabde" providerId="ADAL" clId="{0D08CE98-CEF1-453A-BBC5-150AA976C58A}" dt="2024-09-03T00:03:48.316" v="8734" actId="14838"/>
          <ac:spMkLst>
            <pc:docMk/>
            <pc:sldMk cId="2545826995" sldId="375"/>
            <ac:spMk id="7" creationId="{B9394452-5A7B-E776-8182-07E76B5FF3AD}"/>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5" Type="http://schemas.openxmlformats.org/officeDocument/2006/relationships/chartUserShapes" Target="../drawings/drawing1.xml"/><Relationship Id="rId4" Type="http://schemas.openxmlformats.org/officeDocument/2006/relationships/oleObject" Target="https://unigeit-my.sharepoint.com/personal/s3937859_studenti_unige_it/Documents/Muon%2010T/ASC/FQ.xlsx" TargetMode="Externa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xlsx"/></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1.xlsx"/></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package" Target="../embeddings/Microsoft_Excel_Worksheet2.xlsx"/></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80" b="0" i="0" u="none" strike="noStrike" kern="1200" spc="0" baseline="0">
                <a:solidFill>
                  <a:schemeClr val="tx1">
                    <a:lumMod val="65000"/>
                    <a:lumOff val="35000"/>
                  </a:schemeClr>
                </a:solidFill>
                <a:latin typeface="+mn-lt"/>
                <a:ea typeface="+mn-ea"/>
                <a:cs typeface="+mn-cs"/>
              </a:defRPr>
            </a:pPr>
            <a:r>
              <a:rPr lang="en-US"/>
              <a:t>Field along a</a:t>
            </a:r>
            <a:r>
              <a:rPr lang="en-US" baseline="0"/>
              <a:t> path</a:t>
            </a:r>
            <a:endParaRPr lang="en-US"/>
          </a:p>
        </c:rich>
      </c:tx>
      <c:layout>
        <c:manualLayout>
          <c:xMode val="edge"/>
          <c:yMode val="edge"/>
          <c:x val="0.37415148030586454"/>
          <c:y val="1.7511850949788101E-2"/>
        </c:manualLayout>
      </c:layout>
      <c:overlay val="0"/>
      <c:spPr>
        <a:noFill/>
        <a:ln>
          <a:noFill/>
        </a:ln>
        <a:effectLst/>
      </c:spPr>
      <c:txPr>
        <a:bodyPr rot="0" spcFirstLastPara="1" vertOverflow="ellipsis" vert="horz" wrap="square" anchor="ctr" anchorCtr="1"/>
        <a:lstStyle/>
        <a:p>
          <a:pPr>
            <a:defRPr sz="1680" b="0" i="0" u="none" strike="noStrike" kern="1200" spc="0" baseline="0">
              <a:solidFill>
                <a:schemeClr val="tx1">
                  <a:lumMod val="65000"/>
                  <a:lumOff val="35000"/>
                </a:schemeClr>
              </a:solidFill>
              <a:latin typeface="+mn-lt"/>
              <a:ea typeface="+mn-ea"/>
              <a:cs typeface="+mn-cs"/>
            </a:defRPr>
          </a:pPr>
          <a:endParaRPr lang="it-IT"/>
        </a:p>
      </c:txPr>
    </c:title>
    <c:autoTitleDeleted val="0"/>
    <c:plotArea>
      <c:layout>
        <c:manualLayout>
          <c:layoutTarget val="inner"/>
          <c:xMode val="edge"/>
          <c:yMode val="edge"/>
          <c:x val="0.22219371016122985"/>
          <c:y val="9.6461112315082781E-2"/>
          <c:w val="0.73214656761654795"/>
          <c:h val="0.61901336577085808"/>
        </c:manualLayout>
      </c:layout>
      <c:scatterChart>
        <c:scatterStyle val="smoothMarker"/>
        <c:varyColors val="0"/>
        <c:ser>
          <c:idx val="0"/>
          <c:order val="0"/>
          <c:tx>
            <c:v>Path 1</c:v>
          </c:tx>
          <c:spPr>
            <a:ln w="38100" cap="rnd">
              <a:solidFill>
                <a:schemeClr val="accent1"/>
              </a:solidFill>
              <a:round/>
            </a:ln>
            <a:effectLst/>
          </c:spPr>
          <c:marker>
            <c:symbol val="none"/>
          </c:marker>
          <c:xVal>
            <c:numRef>
              <c:f>'pochi dati no set'!$A$1:$A$322</c:f>
              <c:numCache>
                <c:formatCode>0.0</c:formatCode>
                <c:ptCount val="322"/>
                <c:pt idx="0">
                  <c:v>0</c:v>
                </c:pt>
                <c:pt idx="1">
                  <c:v>9.3186</c:v>
                </c:pt>
                <c:pt idx="2">
                  <c:v>12.725</c:v>
                </c:pt>
                <c:pt idx="3">
                  <c:v>14.629</c:v>
                </c:pt>
                <c:pt idx="4">
                  <c:v>15.932</c:v>
                </c:pt>
                <c:pt idx="5">
                  <c:v>16.934000000000001</c:v>
                </c:pt>
                <c:pt idx="6">
                  <c:v>17.835999999999999</c:v>
                </c:pt>
                <c:pt idx="7">
                  <c:v>18.536999999999999</c:v>
                </c:pt>
                <c:pt idx="8">
                  <c:v>19.238</c:v>
                </c:pt>
                <c:pt idx="9">
                  <c:v>19.84</c:v>
                </c:pt>
                <c:pt idx="10">
                  <c:v>20.341000000000001</c:v>
                </c:pt>
                <c:pt idx="11">
                  <c:v>20.841999999999999</c:v>
                </c:pt>
                <c:pt idx="12">
                  <c:v>21.242000000000001</c:v>
                </c:pt>
                <c:pt idx="13">
                  <c:v>21.643000000000001</c:v>
                </c:pt>
                <c:pt idx="14">
                  <c:v>22.044</c:v>
                </c:pt>
                <c:pt idx="15">
                  <c:v>22.445</c:v>
                </c:pt>
                <c:pt idx="16">
                  <c:v>22.745000000000001</c:v>
                </c:pt>
                <c:pt idx="17">
                  <c:v>23.146000000000001</c:v>
                </c:pt>
                <c:pt idx="18">
                  <c:v>23.446999999999999</c:v>
                </c:pt>
                <c:pt idx="19">
                  <c:v>23.747</c:v>
                </c:pt>
                <c:pt idx="20">
                  <c:v>23.948</c:v>
                </c:pt>
                <c:pt idx="21">
                  <c:v>24.248000000000001</c:v>
                </c:pt>
                <c:pt idx="22">
                  <c:v>24.548999999999999</c:v>
                </c:pt>
                <c:pt idx="23">
                  <c:v>24.748999999999999</c:v>
                </c:pt>
                <c:pt idx="24">
                  <c:v>25.05</c:v>
                </c:pt>
                <c:pt idx="25">
                  <c:v>25.251000000000001</c:v>
                </c:pt>
                <c:pt idx="26">
                  <c:v>25.451000000000001</c:v>
                </c:pt>
                <c:pt idx="27">
                  <c:v>25.550999999999998</c:v>
                </c:pt>
                <c:pt idx="28">
                  <c:v>25.651</c:v>
                </c:pt>
                <c:pt idx="29">
                  <c:v>25.751999999999999</c:v>
                </c:pt>
                <c:pt idx="30">
                  <c:v>25.852</c:v>
                </c:pt>
                <c:pt idx="31">
                  <c:v>25.952000000000002</c:v>
                </c:pt>
                <c:pt idx="32">
                  <c:v>26.052</c:v>
                </c:pt>
                <c:pt idx="33">
                  <c:v>26.152000000000001</c:v>
                </c:pt>
                <c:pt idx="34">
                  <c:v>26.253</c:v>
                </c:pt>
                <c:pt idx="35">
                  <c:v>26.353000000000002</c:v>
                </c:pt>
                <c:pt idx="36">
                  <c:v>26.452999999999999</c:v>
                </c:pt>
                <c:pt idx="37">
                  <c:v>26.553000000000001</c:v>
                </c:pt>
                <c:pt idx="38">
                  <c:v>26.652999999999999</c:v>
                </c:pt>
                <c:pt idx="39">
                  <c:v>26.754000000000001</c:v>
                </c:pt>
                <c:pt idx="40">
                  <c:v>26.853999999999999</c:v>
                </c:pt>
                <c:pt idx="41">
                  <c:v>26.954000000000001</c:v>
                </c:pt>
                <c:pt idx="42">
                  <c:v>27.053999999999998</c:v>
                </c:pt>
                <c:pt idx="43">
                  <c:v>27.154</c:v>
                </c:pt>
                <c:pt idx="44">
                  <c:v>27.254999999999999</c:v>
                </c:pt>
                <c:pt idx="45">
                  <c:v>27.355</c:v>
                </c:pt>
                <c:pt idx="46">
                  <c:v>27.454999999999998</c:v>
                </c:pt>
                <c:pt idx="47">
                  <c:v>27.555</c:v>
                </c:pt>
                <c:pt idx="48">
                  <c:v>27.655000000000001</c:v>
                </c:pt>
                <c:pt idx="49">
                  <c:v>27.756</c:v>
                </c:pt>
                <c:pt idx="50">
                  <c:v>27.856000000000002</c:v>
                </c:pt>
                <c:pt idx="51">
                  <c:v>27.956</c:v>
                </c:pt>
                <c:pt idx="52">
                  <c:v>28.056000000000001</c:v>
                </c:pt>
                <c:pt idx="53">
                  <c:v>28.155999999999999</c:v>
                </c:pt>
                <c:pt idx="54">
                  <c:v>28.257000000000001</c:v>
                </c:pt>
                <c:pt idx="55">
                  <c:v>28.356999999999999</c:v>
                </c:pt>
                <c:pt idx="56">
                  <c:v>28.457000000000001</c:v>
                </c:pt>
                <c:pt idx="57">
                  <c:v>28.556999999999999</c:v>
                </c:pt>
                <c:pt idx="58">
                  <c:v>28.657</c:v>
                </c:pt>
                <c:pt idx="59">
                  <c:v>28.757999999999999</c:v>
                </c:pt>
                <c:pt idx="60">
                  <c:v>28.858000000000001</c:v>
                </c:pt>
                <c:pt idx="61">
                  <c:v>28.957999999999998</c:v>
                </c:pt>
                <c:pt idx="62">
                  <c:v>29.058</c:v>
                </c:pt>
                <c:pt idx="63">
                  <c:v>29.158000000000001</c:v>
                </c:pt>
                <c:pt idx="64">
                  <c:v>29.259</c:v>
                </c:pt>
                <c:pt idx="65">
                  <c:v>29.359000000000002</c:v>
                </c:pt>
                <c:pt idx="66">
                  <c:v>29.459</c:v>
                </c:pt>
                <c:pt idx="67">
                  <c:v>29.559000000000001</c:v>
                </c:pt>
                <c:pt idx="68">
                  <c:v>29.658999999999999</c:v>
                </c:pt>
                <c:pt idx="69">
                  <c:v>29.76</c:v>
                </c:pt>
                <c:pt idx="70">
                  <c:v>29.86</c:v>
                </c:pt>
                <c:pt idx="71">
                  <c:v>29.96</c:v>
                </c:pt>
                <c:pt idx="72">
                  <c:v>30.06</c:v>
                </c:pt>
                <c:pt idx="73">
                  <c:v>30.16</c:v>
                </c:pt>
                <c:pt idx="74">
                  <c:v>30.260999999999999</c:v>
                </c:pt>
                <c:pt idx="75">
                  <c:v>30.361000000000001</c:v>
                </c:pt>
                <c:pt idx="76">
                  <c:v>30.460999999999999</c:v>
                </c:pt>
                <c:pt idx="77">
                  <c:v>30.561</c:v>
                </c:pt>
                <c:pt idx="78">
                  <c:v>30.661000000000001</c:v>
                </c:pt>
                <c:pt idx="79">
                  <c:v>30.762</c:v>
                </c:pt>
                <c:pt idx="80">
                  <c:v>30.861999999999998</c:v>
                </c:pt>
                <c:pt idx="81">
                  <c:v>30.962</c:v>
                </c:pt>
                <c:pt idx="82">
                  <c:v>31.062000000000001</c:v>
                </c:pt>
                <c:pt idx="83">
                  <c:v>31.161999999999999</c:v>
                </c:pt>
                <c:pt idx="84">
                  <c:v>31.263000000000002</c:v>
                </c:pt>
                <c:pt idx="85">
                  <c:v>31.363</c:v>
                </c:pt>
                <c:pt idx="86">
                  <c:v>31.463000000000001</c:v>
                </c:pt>
                <c:pt idx="87">
                  <c:v>31.562999999999999</c:v>
                </c:pt>
                <c:pt idx="88">
                  <c:v>31.663</c:v>
                </c:pt>
                <c:pt idx="89">
                  <c:v>31.763999999999999</c:v>
                </c:pt>
                <c:pt idx="90">
                  <c:v>31.864000000000001</c:v>
                </c:pt>
                <c:pt idx="91">
                  <c:v>31.963999999999999</c:v>
                </c:pt>
                <c:pt idx="92">
                  <c:v>32.064</c:v>
                </c:pt>
                <c:pt idx="93">
                  <c:v>32.164000000000001</c:v>
                </c:pt>
                <c:pt idx="94">
                  <c:v>32.265000000000001</c:v>
                </c:pt>
                <c:pt idx="95">
                  <c:v>32.365000000000002</c:v>
                </c:pt>
                <c:pt idx="96">
                  <c:v>32.465000000000003</c:v>
                </c:pt>
                <c:pt idx="97">
                  <c:v>32.564999999999998</c:v>
                </c:pt>
                <c:pt idx="98">
                  <c:v>32.664999999999999</c:v>
                </c:pt>
                <c:pt idx="99">
                  <c:v>32.765999999999998</c:v>
                </c:pt>
                <c:pt idx="100">
                  <c:v>32.866</c:v>
                </c:pt>
                <c:pt idx="101">
                  <c:v>32.966000000000001</c:v>
                </c:pt>
                <c:pt idx="102">
                  <c:v>33.066000000000003</c:v>
                </c:pt>
                <c:pt idx="103">
                  <c:v>33.165999999999997</c:v>
                </c:pt>
                <c:pt idx="104">
                  <c:v>33.267000000000003</c:v>
                </c:pt>
                <c:pt idx="105">
                  <c:v>33.366999999999997</c:v>
                </c:pt>
                <c:pt idx="106">
                  <c:v>33.466999999999999</c:v>
                </c:pt>
                <c:pt idx="107">
                  <c:v>33.567</c:v>
                </c:pt>
                <c:pt idx="108">
                  <c:v>33.667000000000002</c:v>
                </c:pt>
                <c:pt idx="109">
                  <c:v>33.768000000000001</c:v>
                </c:pt>
                <c:pt idx="110">
                  <c:v>33.868000000000002</c:v>
                </c:pt>
                <c:pt idx="111">
                  <c:v>33.968000000000004</c:v>
                </c:pt>
                <c:pt idx="112">
                  <c:v>34.067999999999998</c:v>
                </c:pt>
                <c:pt idx="113">
                  <c:v>34.167999999999999</c:v>
                </c:pt>
                <c:pt idx="114">
                  <c:v>34.268999999999998</c:v>
                </c:pt>
                <c:pt idx="115">
                  <c:v>34.369</c:v>
                </c:pt>
                <c:pt idx="116">
                  <c:v>34.469000000000001</c:v>
                </c:pt>
                <c:pt idx="117">
                  <c:v>34.569000000000003</c:v>
                </c:pt>
                <c:pt idx="118">
                  <c:v>34.668999999999997</c:v>
                </c:pt>
                <c:pt idx="119">
                  <c:v>34.770000000000003</c:v>
                </c:pt>
                <c:pt idx="120">
                  <c:v>34.869999999999997</c:v>
                </c:pt>
                <c:pt idx="121">
                  <c:v>34.97</c:v>
                </c:pt>
                <c:pt idx="122">
                  <c:v>35.07</c:v>
                </c:pt>
                <c:pt idx="123">
                  <c:v>35.17</c:v>
                </c:pt>
                <c:pt idx="124">
                  <c:v>35.271000000000001</c:v>
                </c:pt>
                <c:pt idx="125">
                  <c:v>35.371000000000002</c:v>
                </c:pt>
                <c:pt idx="126">
                  <c:v>35.470999999999997</c:v>
                </c:pt>
                <c:pt idx="127">
                  <c:v>35.570999999999998</c:v>
                </c:pt>
                <c:pt idx="128">
                  <c:v>35.670999999999999</c:v>
                </c:pt>
                <c:pt idx="129">
                  <c:v>35.771999999999998</c:v>
                </c:pt>
                <c:pt idx="130">
                  <c:v>35.872</c:v>
                </c:pt>
                <c:pt idx="131">
                  <c:v>35.972000000000001</c:v>
                </c:pt>
                <c:pt idx="132">
                  <c:v>36.072000000000003</c:v>
                </c:pt>
                <c:pt idx="133">
                  <c:v>36.171999999999997</c:v>
                </c:pt>
                <c:pt idx="134">
                  <c:v>36.273000000000003</c:v>
                </c:pt>
                <c:pt idx="135">
                  <c:v>36.372999999999998</c:v>
                </c:pt>
                <c:pt idx="136">
                  <c:v>36.472999999999999</c:v>
                </c:pt>
                <c:pt idx="137">
                  <c:v>36.573</c:v>
                </c:pt>
                <c:pt idx="138">
                  <c:v>36.673000000000002</c:v>
                </c:pt>
                <c:pt idx="139">
                  <c:v>36.774000000000001</c:v>
                </c:pt>
                <c:pt idx="140">
                  <c:v>36.874000000000002</c:v>
                </c:pt>
                <c:pt idx="141">
                  <c:v>36.973999999999997</c:v>
                </c:pt>
                <c:pt idx="142">
                  <c:v>37.073999999999998</c:v>
                </c:pt>
                <c:pt idx="143">
                  <c:v>37.173999999999999</c:v>
                </c:pt>
                <c:pt idx="144">
                  <c:v>37.274999999999999</c:v>
                </c:pt>
                <c:pt idx="145">
                  <c:v>37.375</c:v>
                </c:pt>
                <c:pt idx="146">
                  <c:v>37.475000000000001</c:v>
                </c:pt>
                <c:pt idx="147">
                  <c:v>37.575000000000003</c:v>
                </c:pt>
                <c:pt idx="148">
                  <c:v>37.674999999999997</c:v>
                </c:pt>
                <c:pt idx="149">
                  <c:v>37.776000000000003</c:v>
                </c:pt>
                <c:pt idx="150">
                  <c:v>37.875999999999998</c:v>
                </c:pt>
                <c:pt idx="151">
                  <c:v>37.975999999999999</c:v>
                </c:pt>
                <c:pt idx="152">
                  <c:v>38.076000000000001</c:v>
                </c:pt>
                <c:pt idx="153">
                  <c:v>38.176000000000002</c:v>
                </c:pt>
                <c:pt idx="154">
                  <c:v>38.277000000000001</c:v>
                </c:pt>
                <c:pt idx="155">
                  <c:v>38.377000000000002</c:v>
                </c:pt>
                <c:pt idx="156">
                  <c:v>38.476999999999997</c:v>
                </c:pt>
                <c:pt idx="157">
                  <c:v>38.576999999999998</c:v>
                </c:pt>
                <c:pt idx="158">
                  <c:v>38.677</c:v>
                </c:pt>
                <c:pt idx="159">
                  <c:v>38.777999999999999</c:v>
                </c:pt>
                <c:pt idx="160">
                  <c:v>38.878</c:v>
                </c:pt>
                <c:pt idx="161">
                  <c:v>38.978000000000002</c:v>
                </c:pt>
                <c:pt idx="162">
                  <c:v>39.078000000000003</c:v>
                </c:pt>
                <c:pt idx="163">
                  <c:v>39.177999999999997</c:v>
                </c:pt>
                <c:pt idx="164">
                  <c:v>39.279000000000003</c:v>
                </c:pt>
                <c:pt idx="165">
                  <c:v>39.378999999999998</c:v>
                </c:pt>
                <c:pt idx="166">
                  <c:v>39.478999999999999</c:v>
                </c:pt>
                <c:pt idx="167">
                  <c:v>39.579000000000001</c:v>
                </c:pt>
                <c:pt idx="168">
                  <c:v>39.679000000000002</c:v>
                </c:pt>
                <c:pt idx="169">
                  <c:v>39.78</c:v>
                </c:pt>
                <c:pt idx="170">
                  <c:v>39.880000000000003</c:v>
                </c:pt>
                <c:pt idx="171">
                  <c:v>39.979999999999997</c:v>
                </c:pt>
                <c:pt idx="172">
                  <c:v>40.08</c:v>
                </c:pt>
                <c:pt idx="173">
                  <c:v>40.18</c:v>
                </c:pt>
                <c:pt idx="174">
                  <c:v>40.280999999999999</c:v>
                </c:pt>
                <c:pt idx="175">
                  <c:v>40.381</c:v>
                </c:pt>
                <c:pt idx="176">
                  <c:v>40.481000000000002</c:v>
                </c:pt>
                <c:pt idx="177">
                  <c:v>40.581000000000003</c:v>
                </c:pt>
                <c:pt idx="178">
                  <c:v>40.680999999999997</c:v>
                </c:pt>
                <c:pt idx="179">
                  <c:v>40.781999999999996</c:v>
                </c:pt>
                <c:pt idx="180">
                  <c:v>40.881999999999998</c:v>
                </c:pt>
                <c:pt idx="181">
                  <c:v>40.981999999999999</c:v>
                </c:pt>
                <c:pt idx="182">
                  <c:v>41.082000000000001</c:v>
                </c:pt>
                <c:pt idx="183">
                  <c:v>41.182000000000002</c:v>
                </c:pt>
                <c:pt idx="184">
                  <c:v>41.283000000000001</c:v>
                </c:pt>
                <c:pt idx="185">
                  <c:v>41.383000000000003</c:v>
                </c:pt>
                <c:pt idx="186">
                  <c:v>41.482999999999997</c:v>
                </c:pt>
                <c:pt idx="187">
                  <c:v>41.582999999999998</c:v>
                </c:pt>
                <c:pt idx="188">
                  <c:v>41.683</c:v>
                </c:pt>
                <c:pt idx="189">
                  <c:v>41.783999999999999</c:v>
                </c:pt>
                <c:pt idx="190">
                  <c:v>41.884</c:v>
                </c:pt>
                <c:pt idx="191">
                  <c:v>41.984000000000002</c:v>
                </c:pt>
                <c:pt idx="192">
                  <c:v>42.084000000000003</c:v>
                </c:pt>
                <c:pt idx="193">
                  <c:v>42.183999999999997</c:v>
                </c:pt>
                <c:pt idx="194">
                  <c:v>42.284999999999997</c:v>
                </c:pt>
                <c:pt idx="195">
                  <c:v>42.384999999999998</c:v>
                </c:pt>
                <c:pt idx="196">
                  <c:v>42.484999999999999</c:v>
                </c:pt>
                <c:pt idx="197">
                  <c:v>42.585000000000001</c:v>
                </c:pt>
                <c:pt idx="198">
                  <c:v>42.685000000000002</c:v>
                </c:pt>
                <c:pt idx="199">
                  <c:v>42.786000000000001</c:v>
                </c:pt>
                <c:pt idx="200">
                  <c:v>42.886000000000003</c:v>
                </c:pt>
                <c:pt idx="201">
                  <c:v>42.985999999999997</c:v>
                </c:pt>
                <c:pt idx="202">
                  <c:v>43.085999999999999</c:v>
                </c:pt>
                <c:pt idx="203">
                  <c:v>43.186</c:v>
                </c:pt>
                <c:pt idx="204">
                  <c:v>43.286999999999999</c:v>
                </c:pt>
                <c:pt idx="205">
                  <c:v>43.387</c:v>
                </c:pt>
                <c:pt idx="206">
                  <c:v>43.487000000000002</c:v>
                </c:pt>
                <c:pt idx="207">
                  <c:v>43.587000000000003</c:v>
                </c:pt>
                <c:pt idx="208">
                  <c:v>43.686999999999998</c:v>
                </c:pt>
                <c:pt idx="209">
                  <c:v>43.787999999999997</c:v>
                </c:pt>
                <c:pt idx="210">
                  <c:v>43.887999999999998</c:v>
                </c:pt>
                <c:pt idx="211">
                  <c:v>43.988</c:v>
                </c:pt>
                <c:pt idx="212">
                  <c:v>44.088000000000001</c:v>
                </c:pt>
                <c:pt idx="213">
                  <c:v>44.188000000000002</c:v>
                </c:pt>
                <c:pt idx="214">
                  <c:v>44.289000000000001</c:v>
                </c:pt>
                <c:pt idx="215">
                  <c:v>44.389000000000003</c:v>
                </c:pt>
                <c:pt idx="216">
                  <c:v>44.488999999999997</c:v>
                </c:pt>
                <c:pt idx="217">
                  <c:v>44.588999999999999</c:v>
                </c:pt>
                <c:pt idx="218">
                  <c:v>44.689</c:v>
                </c:pt>
                <c:pt idx="219">
                  <c:v>44.79</c:v>
                </c:pt>
                <c:pt idx="220">
                  <c:v>44.89</c:v>
                </c:pt>
                <c:pt idx="221">
                  <c:v>44.99</c:v>
                </c:pt>
                <c:pt idx="222">
                  <c:v>45.09</c:v>
                </c:pt>
                <c:pt idx="223">
                  <c:v>45.19</c:v>
                </c:pt>
                <c:pt idx="224">
                  <c:v>45.290999999999997</c:v>
                </c:pt>
                <c:pt idx="225">
                  <c:v>45.390999999999998</c:v>
                </c:pt>
                <c:pt idx="226">
                  <c:v>45.491</c:v>
                </c:pt>
                <c:pt idx="227">
                  <c:v>45.591000000000001</c:v>
                </c:pt>
                <c:pt idx="228">
                  <c:v>45.691000000000003</c:v>
                </c:pt>
                <c:pt idx="229">
                  <c:v>45.792000000000002</c:v>
                </c:pt>
                <c:pt idx="230">
                  <c:v>45.892000000000003</c:v>
                </c:pt>
                <c:pt idx="231">
                  <c:v>45.991999999999997</c:v>
                </c:pt>
                <c:pt idx="232">
                  <c:v>46.091999999999999</c:v>
                </c:pt>
                <c:pt idx="233">
                  <c:v>46.192</c:v>
                </c:pt>
                <c:pt idx="234">
                  <c:v>46.292999999999999</c:v>
                </c:pt>
                <c:pt idx="235">
                  <c:v>46.393000000000001</c:v>
                </c:pt>
                <c:pt idx="236">
                  <c:v>46.493000000000002</c:v>
                </c:pt>
                <c:pt idx="237">
                  <c:v>46.593000000000004</c:v>
                </c:pt>
                <c:pt idx="238">
                  <c:v>46.692999999999998</c:v>
                </c:pt>
                <c:pt idx="239">
                  <c:v>46.793999999999997</c:v>
                </c:pt>
                <c:pt idx="240">
                  <c:v>46.893999999999998</c:v>
                </c:pt>
                <c:pt idx="241">
                  <c:v>46.994</c:v>
                </c:pt>
                <c:pt idx="242">
                  <c:v>47.094000000000001</c:v>
                </c:pt>
                <c:pt idx="243">
                  <c:v>47.194000000000003</c:v>
                </c:pt>
                <c:pt idx="244">
                  <c:v>47.295000000000002</c:v>
                </c:pt>
                <c:pt idx="245">
                  <c:v>47.395000000000003</c:v>
                </c:pt>
                <c:pt idx="246">
                  <c:v>47.494999999999997</c:v>
                </c:pt>
                <c:pt idx="247">
                  <c:v>47.594999999999999</c:v>
                </c:pt>
                <c:pt idx="248">
                  <c:v>47.695</c:v>
                </c:pt>
                <c:pt idx="249">
                  <c:v>47.795999999999999</c:v>
                </c:pt>
                <c:pt idx="250">
                  <c:v>47.896000000000001</c:v>
                </c:pt>
                <c:pt idx="251">
                  <c:v>47.996000000000002</c:v>
                </c:pt>
                <c:pt idx="252">
                  <c:v>48.095999999999997</c:v>
                </c:pt>
                <c:pt idx="253">
                  <c:v>48.195999999999998</c:v>
                </c:pt>
                <c:pt idx="254">
                  <c:v>48.296999999999997</c:v>
                </c:pt>
                <c:pt idx="255">
                  <c:v>48.396999999999998</c:v>
                </c:pt>
                <c:pt idx="256">
                  <c:v>48.497</c:v>
                </c:pt>
                <c:pt idx="257">
                  <c:v>48.597000000000001</c:v>
                </c:pt>
                <c:pt idx="258">
                  <c:v>48.697000000000003</c:v>
                </c:pt>
                <c:pt idx="259">
                  <c:v>48.798000000000002</c:v>
                </c:pt>
                <c:pt idx="260">
                  <c:v>48.898000000000003</c:v>
                </c:pt>
                <c:pt idx="261">
                  <c:v>48.997999999999998</c:v>
                </c:pt>
                <c:pt idx="262">
                  <c:v>49.097999999999999</c:v>
                </c:pt>
                <c:pt idx="263">
                  <c:v>49.198</c:v>
                </c:pt>
                <c:pt idx="264">
                  <c:v>49.298999999999999</c:v>
                </c:pt>
                <c:pt idx="265">
                  <c:v>49.399000000000001</c:v>
                </c:pt>
                <c:pt idx="266">
                  <c:v>49.499000000000002</c:v>
                </c:pt>
                <c:pt idx="267">
                  <c:v>49.598999999999997</c:v>
                </c:pt>
                <c:pt idx="268">
                  <c:v>49.698999999999998</c:v>
                </c:pt>
                <c:pt idx="269">
                  <c:v>49.8</c:v>
                </c:pt>
                <c:pt idx="270">
                  <c:v>49.9</c:v>
                </c:pt>
                <c:pt idx="271">
                  <c:v>50</c:v>
                </c:pt>
              </c:numCache>
            </c:numRef>
          </c:xVal>
          <c:yVal>
            <c:numRef>
              <c:f>'pochi dati no set'!$B$1:$B$322</c:f>
              <c:numCache>
                <c:formatCode>0.0000</c:formatCode>
                <c:ptCount val="322"/>
                <c:pt idx="0">
                  <c:v>9.9966000000000008</c:v>
                </c:pt>
                <c:pt idx="1">
                  <c:v>9.9964999999999993</c:v>
                </c:pt>
                <c:pt idx="2">
                  <c:v>9.9963999999999995</c:v>
                </c:pt>
                <c:pt idx="3">
                  <c:v>9.9962999999999997</c:v>
                </c:pt>
                <c:pt idx="4">
                  <c:v>9.9962</c:v>
                </c:pt>
                <c:pt idx="5">
                  <c:v>9.9961000000000002</c:v>
                </c:pt>
                <c:pt idx="6">
                  <c:v>9.9960000000000004</c:v>
                </c:pt>
                <c:pt idx="7">
                  <c:v>9.9959000000000007</c:v>
                </c:pt>
                <c:pt idx="8">
                  <c:v>9.9957999999999991</c:v>
                </c:pt>
                <c:pt idx="9">
                  <c:v>9.9956999999999994</c:v>
                </c:pt>
                <c:pt idx="10">
                  <c:v>9.9955999999999996</c:v>
                </c:pt>
                <c:pt idx="11">
                  <c:v>9.9954999999999998</c:v>
                </c:pt>
                <c:pt idx="12">
                  <c:v>9.9954000000000001</c:v>
                </c:pt>
                <c:pt idx="13">
                  <c:v>9.9953000000000003</c:v>
                </c:pt>
                <c:pt idx="14">
                  <c:v>9.9952000000000005</c:v>
                </c:pt>
                <c:pt idx="15">
                  <c:v>9.9951000000000008</c:v>
                </c:pt>
                <c:pt idx="16">
                  <c:v>9.9949999999999992</c:v>
                </c:pt>
                <c:pt idx="17">
                  <c:v>9.9948999999999995</c:v>
                </c:pt>
                <c:pt idx="18">
                  <c:v>9.9947999999999997</c:v>
                </c:pt>
                <c:pt idx="19">
                  <c:v>9.9946999999999999</c:v>
                </c:pt>
                <c:pt idx="20">
                  <c:v>9.9946000000000002</c:v>
                </c:pt>
                <c:pt idx="21">
                  <c:v>9.9945000000000004</c:v>
                </c:pt>
                <c:pt idx="22">
                  <c:v>9.9944000000000006</c:v>
                </c:pt>
                <c:pt idx="23">
                  <c:v>9.9943000000000008</c:v>
                </c:pt>
                <c:pt idx="24">
                  <c:v>9.9941999999999993</c:v>
                </c:pt>
                <c:pt idx="25">
                  <c:v>9.9940999999999995</c:v>
                </c:pt>
                <c:pt idx="26">
                  <c:v>9.9939999999999998</c:v>
                </c:pt>
                <c:pt idx="27">
                  <c:v>9.9939999999999998</c:v>
                </c:pt>
                <c:pt idx="28">
                  <c:v>9.9939</c:v>
                </c:pt>
                <c:pt idx="29">
                  <c:v>9.9939</c:v>
                </c:pt>
                <c:pt idx="30">
                  <c:v>9.9938000000000002</c:v>
                </c:pt>
                <c:pt idx="31">
                  <c:v>9.9938000000000002</c:v>
                </c:pt>
                <c:pt idx="32">
                  <c:v>9.9937000000000005</c:v>
                </c:pt>
                <c:pt idx="33">
                  <c:v>9.9937000000000005</c:v>
                </c:pt>
                <c:pt idx="34">
                  <c:v>9.9936000000000007</c:v>
                </c:pt>
                <c:pt idx="35">
                  <c:v>9.9936000000000007</c:v>
                </c:pt>
                <c:pt idx="36">
                  <c:v>9.9934999999999992</c:v>
                </c:pt>
                <c:pt idx="37">
                  <c:v>9.9934999999999992</c:v>
                </c:pt>
                <c:pt idx="38">
                  <c:v>9.9933999999999994</c:v>
                </c:pt>
                <c:pt idx="39">
                  <c:v>9.9933999999999994</c:v>
                </c:pt>
                <c:pt idx="40">
                  <c:v>9.9932999999999996</c:v>
                </c:pt>
                <c:pt idx="41">
                  <c:v>9.9931999999999999</c:v>
                </c:pt>
                <c:pt idx="42">
                  <c:v>9.9931999999999999</c:v>
                </c:pt>
                <c:pt idx="43">
                  <c:v>9.9931000000000001</c:v>
                </c:pt>
                <c:pt idx="44">
                  <c:v>9.9931000000000001</c:v>
                </c:pt>
                <c:pt idx="45">
                  <c:v>9.9930000000000003</c:v>
                </c:pt>
                <c:pt idx="46">
                  <c:v>9.9929000000000006</c:v>
                </c:pt>
                <c:pt idx="47">
                  <c:v>9.9929000000000006</c:v>
                </c:pt>
                <c:pt idx="48">
                  <c:v>9.9928000000000008</c:v>
                </c:pt>
                <c:pt idx="49">
                  <c:v>9.9926999999999992</c:v>
                </c:pt>
                <c:pt idx="50">
                  <c:v>9.9926999999999992</c:v>
                </c:pt>
                <c:pt idx="51">
                  <c:v>9.9925999999999995</c:v>
                </c:pt>
                <c:pt idx="52">
                  <c:v>9.9924999999999997</c:v>
                </c:pt>
                <c:pt idx="53">
                  <c:v>9.9924999999999997</c:v>
                </c:pt>
                <c:pt idx="54">
                  <c:v>9.9923999999999999</c:v>
                </c:pt>
                <c:pt idx="55">
                  <c:v>9.9923000000000002</c:v>
                </c:pt>
                <c:pt idx="56">
                  <c:v>9.9923000000000002</c:v>
                </c:pt>
                <c:pt idx="57">
                  <c:v>9.9922000000000004</c:v>
                </c:pt>
                <c:pt idx="58">
                  <c:v>9.9921000000000006</c:v>
                </c:pt>
                <c:pt idx="59">
                  <c:v>9.9920000000000009</c:v>
                </c:pt>
                <c:pt idx="60">
                  <c:v>9.9920000000000009</c:v>
                </c:pt>
                <c:pt idx="61">
                  <c:v>9.9918999999999993</c:v>
                </c:pt>
                <c:pt idx="62">
                  <c:v>9.9917999999999996</c:v>
                </c:pt>
                <c:pt idx="63">
                  <c:v>9.9916999999999998</c:v>
                </c:pt>
                <c:pt idx="64">
                  <c:v>9.9916</c:v>
                </c:pt>
                <c:pt idx="65">
                  <c:v>9.9916</c:v>
                </c:pt>
                <c:pt idx="66">
                  <c:v>9.9915000000000003</c:v>
                </c:pt>
                <c:pt idx="67">
                  <c:v>9.9914000000000005</c:v>
                </c:pt>
                <c:pt idx="68">
                  <c:v>9.9913000000000007</c:v>
                </c:pt>
                <c:pt idx="69">
                  <c:v>9.9911999999999992</c:v>
                </c:pt>
                <c:pt idx="70">
                  <c:v>9.9910999999999994</c:v>
                </c:pt>
                <c:pt idx="71">
                  <c:v>9.9909999999999997</c:v>
                </c:pt>
                <c:pt idx="72">
                  <c:v>9.9909999999999997</c:v>
                </c:pt>
                <c:pt idx="73">
                  <c:v>9.9908999999999999</c:v>
                </c:pt>
                <c:pt idx="74">
                  <c:v>9.9908000000000001</c:v>
                </c:pt>
                <c:pt idx="75">
                  <c:v>9.9907000000000004</c:v>
                </c:pt>
                <c:pt idx="76">
                  <c:v>9.9906000000000006</c:v>
                </c:pt>
                <c:pt idx="77">
                  <c:v>9.9905000000000008</c:v>
                </c:pt>
                <c:pt idx="78">
                  <c:v>9.9903999999999993</c:v>
                </c:pt>
                <c:pt idx="79">
                  <c:v>9.9902999999999995</c:v>
                </c:pt>
                <c:pt idx="80">
                  <c:v>9.9901999999999997</c:v>
                </c:pt>
                <c:pt idx="81">
                  <c:v>9.9901</c:v>
                </c:pt>
                <c:pt idx="82">
                  <c:v>9.99</c:v>
                </c:pt>
                <c:pt idx="83">
                  <c:v>9.9899000000000004</c:v>
                </c:pt>
                <c:pt idx="84">
                  <c:v>9.9898000000000007</c:v>
                </c:pt>
                <c:pt idx="85">
                  <c:v>9.9896999999999991</c:v>
                </c:pt>
                <c:pt idx="86">
                  <c:v>9.9894999999999996</c:v>
                </c:pt>
                <c:pt idx="87">
                  <c:v>9.9893999999999998</c:v>
                </c:pt>
                <c:pt idx="88">
                  <c:v>9.9893000000000001</c:v>
                </c:pt>
                <c:pt idx="89">
                  <c:v>9.9892000000000003</c:v>
                </c:pt>
                <c:pt idx="90">
                  <c:v>9.9891000000000005</c:v>
                </c:pt>
                <c:pt idx="91">
                  <c:v>9.9890000000000008</c:v>
                </c:pt>
                <c:pt idx="92">
                  <c:v>9.9887999999999995</c:v>
                </c:pt>
                <c:pt idx="93">
                  <c:v>9.9886999999999997</c:v>
                </c:pt>
                <c:pt idx="94">
                  <c:v>9.9885999999999999</c:v>
                </c:pt>
                <c:pt idx="95">
                  <c:v>9.9885000000000002</c:v>
                </c:pt>
                <c:pt idx="96">
                  <c:v>9.9883000000000006</c:v>
                </c:pt>
                <c:pt idx="97">
                  <c:v>9.9882000000000009</c:v>
                </c:pt>
                <c:pt idx="98">
                  <c:v>9.9880999999999993</c:v>
                </c:pt>
                <c:pt idx="99">
                  <c:v>9.9879999999999995</c:v>
                </c:pt>
                <c:pt idx="100">
                  <c:v>9.9878</c:v>
                </c:pt>
                <c:pt idx="101">
                  <c:v>9.9877000000000002</c:v>
                </c:pt>
                <c:pt idx="102">
                  <c:v>9.9875000000000007</c:v>
                </c:pt>
                <c:pt idx="103">
                  <c:v>9.9873999999999992</c:v>
                </c:pt>
                <c:pt idx="104">
                  <c:v>9.9872999999999994</c:v>
                </c:pt>
                <c:pt idx="105">
                  <c:v>9.9870999999999999</c:v>
                </c:pt>
                <c:pt idx="106">
                  <c:v>9.9870000000000001</c:v>
                </c:pt>
                <c:pt idx="107">
                  <c:v>9.9868000000000006</c:v>
                </c:pt>
                <c:pt idx="108">
                  <c:v>9.9867000000000008</c:v>
                </c:pt>
                <c:pt idx="109">
                  <c:v>9.9864999999999995</c:v>
                </c:pt>
                <c:pt idx="110">
                  <c:v>9.9863999999999997</c:v>
                </c:pt>
                <c:pt idx="111">
                  <c:v>9.9862000000000002</c:v>
                </c:pt>
                <c:pt idx="112">
                  <c:v>9.9861000000000004</c:v>
                </c:pt>
                <c:pt idx="113">
                  <c:v>9.9859000000000009</c:v>
                </c:pt>
                <c:pt idx="114">
                  <c:v>9.9856999999999996</c:v>
                </c:pt>
                <c:pt idx="115">
                  <c:v>9.9855999999999998</c:v>
                </c:pt>
                <c:pt idx="116">
                  <c:v>9.9854000000000003</c:v>
                </c:pt>
                <c:pt idx="117">
                  <c:v>9.9852000000000007</c:v>
                </c:pt>
                <c:pt idx="118">
                  <c:v>9.9850999999999992</c:v>
                </c:pt>
                <c:pt idx="119">
                  <c:v>9.9848999999999997</c:v>
                </c:pt>
                <c:pt idx="120">
                  <c:v>9.9847000000000001</c:v>
                </c:pt>
                <c:pt idx="121">
                  <c:v>9.9845000000000006</c:v>
                </c:pt>
                <c:pt idx="122">
                  <c:v>9.9844000000000008</c:v>
                </c:pt>
                <c:pt idx="123">
                  <c:v>9.9841999999999995</c:v>
                </c:pt>
                <c:pt idx="124">
                  <c:v>9.984</c:v>
                </c:pt>
                <c:pt idx="125">
                  <c:v>9.9838000000000005</c:v>
                </c:pt>
                <c:pt idx="126">
                  <c:v>9.9835999999999991</c:v>
                </c:pt>
                <c:pt idx="127">
                  <c:v>9.9833999999999996</c:v>
                </c:pt>
                <c:pt idx="128">
                  <c:v>9.9832000000000001</c:v>
                </c:pt>
                <c:pt idx="129">
                  <c:v>9.9830000000000005</c:v>
                </c:pt>
                <c:pt idx="130">
                  <c:v>9.9827999999999992</c:v>
                </c:pt>
                <c:pt idx="131">
                  <c:v>9.9825999999999997</c:v>
                </c:pt>
                <c:pt idx="132">
                  <c:v>9.9824000000000002</c:v>
                </c:pt>
                <c:pt idx="133">
                  <c:v>9.9822000000000006</c:v>
                </c:pt>
                <c:pt idx="134">
                  <c:v>9.9819999999999993</c:v>
                </c:pt>
                <c:pt idx="135">
                  <c:v>9.9817999999999998</c:v>
                </c:pt>
                <c:pt idx="136">
                  <c:v>9.9816000000000003</c:v>
                </c:pt>
                <c:pt idx="137">
                  <c:v>9.9814000000000007</c:v>
                </c:pt>
                <c:pt idx="138">
                  <c:v>9.9811999999999994</c:v>
                </c:pt>
                <c:pt idx="139">
                  <c:v>9.9809000000000001</c:v>
                </c:pt>
                <c:pt idx="140">
                  <c:v>9.9807000000000006</c:v>
                </c:pt>
                <c:pt idx="141">
                  <c:v>9.9804999999999993</c:v>
                </c:pt>
                <c:pt idx="142">
                  <c:v>9.9802</c:v>
                </c:pt>
                <c:pt idx="143">
                  <c:v>9.98</c:v>
                </c:pt>
                <c:pt idx="144">
                  <c:v>9.9797999999999991</c:v>
                </c:pt>
                <c:pt idx="145">
                  <c:v>9.9794999999999998</c:v>
                </c:pt>
                <c:pt idx="146">
                  <c:v>9.9793000000000003</c:v>
                </c:pt>
                <c:pt idx="147">
                  <c:v>9.9789999999999992</c:v>
                </c:pt>
                <c:pt idx="148">
                  <c:v>9.9787999999999997</c:v>
                </c:pt>
                <c:pt idx="149">
                  <c:v>9.9785000000000004</c:v>
                </c:pt>
                <c:pt idx="150">
                  <c:v>9.9783000000000008</c:v>
                </c:pt>
                <c:pt idx="151">
                  <c:v>9.9779999999999998</c:v>
                </c:pt>
                <c:pt idx="152">
                  <c:v>9.9777000000000005</c:v>
                </c:pt>
                <c:pt idx="153">
                  <c:v>9.9774999999999991</c:v>
                </c:pt>
                <c:pt idx="154">
                  <c:v>9.9771999999999998</c:v>
                </c:pt>
                <c:pt idx="155">
                  <c:v>9.9769000000000005</c:v>
                </c:pt>
                <c:pt idx="156">
                  <c:v>9.9766999999999992</c:v>
                </c:pt>
                <c:pt idx="157">
                  <c:v>9.9763999999999999</c:v>
                </c:pt>
                <c:pt idx="158">
                  <c:v>9.9761000000000006</c:v>
                </c:pt>
                <c:pt idx="159">
                  <c:v>9.9757999999999996</c:v>
                </c:pt>
                <c:pt idx="160">
                  <c:v>9.9755000000000003</c:v>
                </c:pt>
                <c:pt idx="161">
                  <c:v>9.9751999999999992</c:v>
                </c:pt>
                <c:pt idx="162">
                  <c:v>9.9748999999999999</c:v>
                </c:pt>
                <c:pt idx="163">
                  <c:v>9.9746000000000006</c:v>
                </c:pt>
                <c:pt idx="164">
                  <c:v>9.9742999999999995</c:v>
                </c:pt>
                <c:pt idx="165">
                  <c:v>9.9740000000000002</c:v>
                </c:pt>
                <c:pt idx="166">
                  <c:v>9.9736999999999991</c:v>
                </c:pt>
                <c:pt idx="167">
                  <c:v>9.9733999999999998</c:v>
                </c:pt>
                <c:pt idx="168">
                  <c:v>9.9730000000000008</c:v>
                </c:pt>
                <c:pt idx="169">
                  <c:v>9.9726999999999997</c:v>
                </c:pt>
                <c:pt idx="170">
                  <c:v>9.9724000000000004</c:v>
                </c:pt>
                <c:pt idx="171">
                  <c:v>9.9719999999999995</c:v>
                </c:pt>
                <c:pt idx="172">
                  <c:v>9.9717000000000002</c:v>
                </c:pt>
                <c:pt idx="173">
                  <c:v>9.9713999999999992</c:v>
                </c:pt>
                <c:pt idx="174">
                  <c:v>9.9710000000000001</c:v>
                </c:pt>
                <c:pt idx="175">
                  <c:v>9.9707000000000008</c:v>
                </c:pt>
                <c:pt idx="176">
                  <c:v>9.9702999999999999</c:v>
                </c:pt>
                <c:pt idx="177">
                  <c:v>9.9699000000000009</c:v>
                </c:pt>
                <c:pt idx="178">
                  <c:v>9.9695999999999998</c:v>
                </c:pt>
                <c:pt idx="179">
                  <c:v>9.9692000000000007</c:v>
                </c:pt>
                <c:pt idx="180">
                  <c:v>9.9687999999999999</c:v>
                </c:pt>
                <c:pt idx="181">
                  <c:v>9.9684000000000008</c:v>
                </c:pt>
                <c:pt idx="182">
                  <c:v>9.9680999999999997</c:v>
                </c:pt>
                <c:pt idx="183">
                  <c:v>9.9677000000000007</c:v>
                </c:pt>
                <c:pt idx="184">
                  <c:v>9.9672999999999998</c:v>
                </c:pt>
                <c:pt idx="185">
                  <c:v>9.9669000000000008</c:v>
                </c:pt>
                <c:pt idx="186">
                  <c:v>9.9664999999999999</c:v>
                </c:pt>
                <c:pt idx="187">
                  <c:v>9.9661000000000008</c:v>
                </c:pt>
                <c:pt idx="188">
                  <c:v>9.9657</c:v>
                </c:pt>
                <c:pt idx="189">
                  <c:v>9.9651999999999994</c:v>
                </c:pt>
                <c:pt idx="190">
                  <c:v>9.9648000000000003</c:v>
                </c:pt>
                <c:pt idx="191">
                  <c:v>9.9643999999999995</c:v>
                </c:pt>
                <c:pt idx="192">
                  <c:v>9.9640000000000004</c:v>
                </c:pt>
                <c:pt idx="193">
                  <c:v>9.9634999999999998</c:v>
                </c:pt>
                <c:pt idx="194">
                  <c:v>9.9631000000000007</c:v>
                </c:pt>
                <c:pt idx="195">
                  <c:v>9.9626000000000001</c:v>
                </c:pt>
                <c:pt idx="196">
                  <c:v>9.9621999999999993</c:v>
                </c:pt>
                <c:pt idx="197">
                  <c:v>9.9617000000000004</c:v>
                </c:pt>
                <c:pt idx="198">
                  <c:v>9.9612999999999996</c:v>
                </c:pt>
                <c:pt idx="199">
                  <c:v>9.9608000000000008</c:v>
                </c:pt>
                <c:pt idx="200">
                  <c:v>9.9603000000000002</c:v>
                </c:pt>
                <c:pt idx="201">
                  <c:v>9.9597999999999995</c:v>
                </c:pt>
                <c:pt idx="202">
                  <c:v>9.9593000000000007</c:v>
                </c:pt>
                <c:pt idx="203">
                  <c:v>9.9588000000000001</c:v>
                </c:pt>
                <c:pt idx="204">
                  <c:v>9.9582999999999995</c:v>
                </c:pt>
                <c:pt idx="205">
                  <c:v>9.9578000000000007</c:v>
                </c:pt>
                <c:pt idx="206">
                  <c:v>9.9573</c:v>
                </c:pt>
                <c:pt idx="207">
                  <c:v>9.9567999999999994</c:v>
                </c:pt>
                <c:pt idx="208">
                  <c:v>9.9563000000000006</c:v>
                </c:pt>
                <c:pt idx="209">
                  <c:v>9.9557000000000002</c:v>
                </c:pt>
                <c:pt idx="210">
                  <c:v>9.9551999999999996</c:v>
                </c:pt>
                <c:pt idx="211">
                  <c:v>9.9547000000000008</c:v>
                </c:pt>
                <c:pt idx="212">
                  <c:v>9.9541000000000004</c:v>
                </c:pt>
                <c:pt idx="213">
                  <c:v>9.9535999999999998</c:v>
                </c:pt>
                <c:pt idx="214">
                  <c:v>9.9529999999999994</c:v>
                </c:pt>
                <c:pt idx="215">
                  <c:v>9.9524000000000008</c:v>
                </c:pt>
                <c:pt idx="216">
                  <c:v>9.9518000000000004</c:v>
                </c:pt>
                <c:pt idx="217">
                  <c:v>9.9512999999999998</c:v>
                </c:pt>
                <c:pt idx="218">
                  <c:v>9.9506999999999994</c:v>
                </c:pt>
                <c:pt idx="219">
                  <c:v>9.9501000000000008</c:v>
                </c:pt>
                <c:pt idx="220">
                  <c:v>9.9495000000000005</c:v>
                </c:pt>
                <c:pt idx="221">
                  <c:v>9.9489000000000001</c:v>
                </c:pt>
                <c:pt idx="222">
                  <c:v>9.9481999999999999</c:v>
                </c:pt>
                <c:pt idx="223">
                  <c:v>9.9475999999999996</c:v>
                </c:pt>
                <c:pt idx="224">
                  <c:v>9.9469999999999992</c:v>
                </c:pt>
                <c:pt idx="225">
                  <c:v>9.9463000000000008</c:v>
                </c:pt>
                <c:pt idx="226">
                  <c:v>9.9457000000000004</c:v>
                </c:pt>
                <c:pt idx="227">
                  <c:v>9.9450000000000003</c:v>
                </c:pt>
                <c:pt idx="228">
                  <c:v>9.9443999999999999</c:v>
                </c:pt>
                <c:pt idx="229">
                  <c:v>9.9436999999999998</c:v>
                </c:pt>
                <c:pt idx="230">
                  <c:v>9.9429999999999996</c:v>
                </c:pt>
                <c:pt idx="231">
                  <c:v>9.9422999999999995</c:v>
                </c:pt>
                <c:pt idx="232">
                  <c:v>9.9415999999999993</c:v>
                </c:pt>
                <c:pt idx="233">
                  <c:v>9.9408999999999992</c:v>
                </c:pt>
                <c:pt idx="234">
                  <c:v>9.9402000000000008</c:v>
                </c:pt>
                <c:pt idx="235">
                  <c:v>9.9395000000000007</c:v>
                </c:pt>
                <c:pt idx="236">
                  <c:v>9.9388000000000005</c:v>
                </c:pt>
                <c:pt idx="237">
                  <c:v>9.9380000000000006</c:v>
                </c:pt>
                <c:pt idx="238">
                  <c:v>9.9373000000000005</c:v>
                </c:pt>
                <c:pt idx="239">
                  <c:v>9.9365000000000006</c:v>
                </c:pt>
                <c:pt idx="240">
                  <c:v>9.9358000000000004</c:v>
                </c:pt>
                <c:pt idx="241">
                  <c:v>9.9350000000000005</c:v>
                </c:pt>
                <c:pt idx="242">
                  <c:v>9.9342000000000006</c:v>
                </c:pt>
                <c:pt idx="243">
                  <c:v>9.9334000000000007</c:v>
                </c:pt>
                <c:pt idx="244">
                  <c:v>9.9326000000000008</c:v>
                </c:pt>
                <c:pt idx="245">
                  <c:v>9.9318000000000008</c:v>
                </c:pt>
                <c:pt idx="246">
                  <c:v>9.9309999999999992</c:v>
                </c:pt>
                <c:pt idx="247">
                  <c:v>9.9301999999999992</c:v>
                </c:pt>
                <c:pt idx="248">
                  <c:v>9.9292999999999996</c:v>
                </c:pt>
                <c:pt idx="249">
                  <c:v>9.9284999999999997</c:v>
                </c:pt>
                <c:pt idx="250">
                  <c:v>9.9276</c:v>
                </c:pt>
                <c:pt idx="251">
                  <c:v>9.9268000000000001</c:v>
                </c:pt>
                <c:pt idx="252">
                  <c:v>9.9259000000000004</c:v>
                </c:pt>
                <c:pt idx="253">
                  <c:v>9.9250000000000007</c:v>
                </c:pt>
                <c:pt idx="254">
                  <c:v>9.9240999999999993</c:v>
                </c:pt>
                <c:pt idx="255">
                  <c:v>9.9231999999999996</c:v>
                </c:pt>
                <c:pt idx="256">
                  <c:v>9.9222999999999999</c:v>
                </c:pt>
                <c:pt idx="257">
                  <c:v>9.9213000000000005</c:v>
                </c:pt>
                <c:pt idx="258">
                  <c:v>9.9204000000000008</c:v>
                </c:pt>
                <c:pt idx="259">
                  <c:v>9.9193999999999996</c:v>
                </c:pt>
                <c:pt idx="260">
                  <c:v>9.9184999999999999</c:v>
                </c:pt>
                <c:pt idx="261">
                  <c:v>9.9175000000000004</c:v>
                </c:pt>
                <c:pt idx="262">
                  <c:v>9.9164999999999992</c:v>
                </c:pt>
                <c:pt idx="263">
                  <c:v>9.9154999999999998</c:v>
                </c:pt>
                <c:pt idx="264">
                  <c:v>9.9145000000000003</c:v>
                </c:pt>
                <c:pt idx="265">
                  <c:v>9.9135000000000009</c:v>
                </c:pt>
                <c:pt idx="266">
                  <c:v>9.9124999999999996</c:v>
                </c:pt>
                <c:pt idx="267">
                  <c:v>9.9114000000000004</c:v>
                </c:pt>
                <c:pt idx="268">
                  <c:v>9.9103999999999992</c:v>
                </c:pt>
                <c:pt idx="269">
                  <c:v>9.9093</c:v>
                </c:pt>
                <c:pt idx="270">
                  <c:v>9.9083000000000006</c:v>
                </c:pt>
                <c:pt idx="271">
                  <c:v>9.9071999999999996</c:v>
                </c:pt>
              </c:numCache>
            </c:numRef>
          </c:yVal>
          <c:smooth val="1"/>
          <c:extLst>
            <c:ext xmlns:c16="http://schemas.microsoft.com/office/drawing/2014/chart" uri="{C3380CC4-5D6E-409C-BE32-E72D297353CC}">
              <c16:uniqueId val="{00000000-20F4-4596-A4C9-773D1870CC73}"/>
            </c:ext>
          </c:extLst>
        </c:ser>
        <c:ser>
          <c:idx val="1"/>
          <c:order val="1"/>
          <c:tx>
            <c:v>Path 2</c:v>
          </c:tx>
          <c:spPr>
            <a:ln w="38100" cap="rnd">
              <a:solidFill>
                <a:schemeClr val="accent2"/>
              </a:solidFill>
              <a:round/>
            </a:ln>
            <a:effectLst/>
          </c:spPr>
          <c:marker>
            <c:symbol val="none"/>
          </c:marker>
          <c:xVal>
            <c:numRef>
              <c:f>'pochi dati no set'!$C$1:$C$334</c:f>
              <c:numCache>
                <c:formatCode>0.0</c:formatCode>
                <c:ptCount val="334"/>
                <c:pt idx="0">
                  <c:v>0</c:v>
                </c:pt>
                <c:pt idx="1">
                  <c:v>11.022</c:v>
                </c:pt>
                <c:pt idx="2">
                  <c:v>14.128</c:v>
                </c:pt>
                <c:pt idx="3">
                  <c:v>15.832000000000001</c:v>
                </c:pt>
                <c:pt idx="4">
                  <c:v>17.134</c:v>
                </c:pt>
                <c:pt idx="5">
                  <c:v>18.135999999999999</c:v>
                </c:pt>
                <c:pt idx="6">
                  <c:v>18.937999999999999</c:v>
                </c:pt>
                <c:pt idx="7">
                  <c:v>19.638999999999999</c:v>
                </c:pt>
                <c:pt idx="8">
                  <c:v>20.239999999999998</c:v>
                </c:pt>
                <c:pt idx="9">
                  <c:v>20.841999999999999</c:v>
                </c:pt>
                <c:pt idx="10">
                  <c:v>21.343</c:v>
                </c:pt>
                <c:pt idx="11">
                  <c:v>21.844000000000001</c:v>
                </c:pt>
                <c:pt idx="12">
                  <c:v>22.244</c:v>
                </c:pt>
                <c:pt idx="13">
                  <c:v>22.645</c:v>
                </c:pt>
                <c:pt idx="14">
                  <c:v>23.045999999999999</c:v>
                </c:pt>
                <c:pt idx="15">
                  <c:v>23.347000000000001</c:v>
                </c:pt>
                <c:pt idx="16">
                  <c:v>23.747</c:v>
                </c:pt>
                <c:pt idx="17">
                  <c:v>24.047999999999998</c:v>
                </c:pt>
                <c:pt idx="18">
                  <c:v>24.349</c:v>
                </c:pt>
                <c:pt idx="19">
                  <c:v>24.649000000000001</c:v>
                </c:pt>
                <c:pt idx="20">
                  <c:v>24.85</c:v>
                </c:pt>
                <c:pt idx="21">
                  <c:v>25.15</c:v>
                </c:pt>
                <c:pt idx="22">
                  <c:v>25.251000000000001</c:v>
                </c:pt>
                <c:pt idx="23">
                  <c:v>25.350999999999999</c:v>
                </c:pt>
                <c:pt idx="24">
                  <c:v>25.451000000000001</c:v>
                </c:pt>
                <c:pt idx="25">
                  <c:v>25.550999999999998</c:v>
                </c:pt>
                <c:pt idx="26">
                  <c:v>25.651</c:v>
                </c:pt>
                <c:pt idx="27">
                  <c:v>25.751999999999999</c:v>
                </c:pt>
                <c:pt idx="28">
                  <c:v>25.852</c:v>
                </c:pt>
                <c:pt idx="29">
                  <c:v>25.952000000000002</c:v>
                </c:pt>
                <c:pt idx="30">
                  <c:v>26.052</c:v>
                </c:pt>
                <c:pt idx="31">
                  <c:v>26.152000000000001</c:v>
                </c:pt>
                <c:pt idx="32">
                  <c:v>26.253</c:v>
                </c:pt>
                <c:pt idx="33">
                  <c:v>26.353000000000002</c:v>
                </c:pt>
                <c:pt idx="34">
                  <c:v>26.452999999999999</c:v>
                </c:pt>
                <c:pt idx="35">
                  <c:v>26.553000000000001</c:v>
                </c:pt>
                <c:pt idx="36">
                  <c:v>26.652999999999999</c:v>
                </c:pt>
                <c:pt idx="37">
                  <c:v>26.754000000000001</c:v>
                </c:pt>
                <c:pt idx="38">
                  <c:v>26.853999999999999</c:v>
                </c:pt>
                <c:pt idx="39">
                  <c:v>26.954000000000001</c:v>
                </c:pt>
                <c:pt idx="40">
                  <c:v>27.053999999999998</c:v>
                </c:pt>
                <c:pt idx="41">
                  <c:v>27.154</c:v>
                </c:pt>
                <c:pt idx="42">
                  <c:v>27.254999999999999</c:v>
                </c:pt>
                <c:pt idx="43">
                  <c:v>27.355</c:v>
                </c:pt>
                <c:pt idx="44">
                  <c:v>27.454999999999998</c:v>
                </c:pt>
                <c:pt idx="45">
                  <c:v>27.555</c:v>
                </c:pt>
                <c:pt idx="46">
                  <c:v>27.655000000000001</c:v>
                </c:pt>
                <c:pt idx="47">
                  <c:v>27.756</c:v>
                </c:pt>
                <c:pt idx="48">
                  <c:v>27.856000000000002</c:v>
                </c:pt>
                <c:pt idx="49">
                  <c:v>27.956</c:v>
                </c:pt>
                <c:pt idx="50">
                  <c:v>28.056000000000001</c:v>
                </c:pt>
                <c:pt idx="51">
                  <c:v>28.155999999999999</c:v>
                </c:pt>
                <c:pt idx="52">
                  <c:v>28.257000000000001</c:v>
                </c:pt>
                <c:pt idx="53">
                  <c:v>28.356999999999999</c:v>
                </c:pt>
                <c:pt idx="54">
                  <c:v>28.457000000000001</c:v>
                </c:pt>
                <c:pt idx="55">
                  <c:v>28.556999999999999</c:v>
                </c:pt>
                <c:pt idx="56">
                  <c:v>28.657</c:v>
                </c:pt>
                <c:pt idx="57">
                  <c:v>28.757999999999999</c:v>
                </c:pt>
                <c:pt idx="58">
                  <c:v>28.858000000000001</c:v>
                </c:pt>
                <c:pt idx="59">
                  <c:v>28.957999999999998</c:v>
                </c:pt>
                <c:pt idx="60">
                  <c:v>29.058</c:v>
                </c:pt>
                <c:pt idx="61">
                  <c:v>29.158000000000001</c:v>
                </c:pt>
                <c:pt idx="62">
                  <c:v>29.259</c:v>
                </c:pt>
                <c:pt idx="63">
                  <c:v>29.359000000000002</c:v>
                </c:pt>
                <c:pt idx="64">
                  <c:v>29.459</c:v>
                </c:pt>
                <c:pt idx="65">
                  <c:v>29.559000000000001</c:v>
                </c:pt>
                <c:pt idx="66">
                  <c:v>29.658999999999999</c:v>
                </c:pt>
                <c:pt idx="67">
                  <c:v>29.76</c:v>
                </c:pt>
                <c:pt idx="68">
                  <c:v>29.86</c:v>
                </c:pt>
                <c:pt idx="69">
                  <c:v>29.96</c:v>
                </c:pt>
                <c:pt idx="70">
                  <c:v>30.06</c:v>
                </c:pt>
                <c:pt idx="71">
                  <c:v>30.16</c:v>
                </c:pt>
                <c:pt idx="72">
                  <c:v>30.260999999999999</c:v>
                </c:pt>
                <c:pt idx="73">
                  <c:v>30.361000000000001</c:v>
                </c:pt>
                <c:pt idx="74">
                  <c:v>30.460999999999999</c:v>
                </c:pt>
                <c:pt idx="75">
                  <c:v>30.561</c:v>
                </c:pt>
                <c:pt idx="76">
                  <c:v>30.661000000000001</c:v>
                </c:pt>
                <c:pt idx="77">
                  <c:v>30.762</c:v>
                </c:pt>
                <c:pt idx="78">
                  <c:v>30.861999999999998</c:v>
                </c:pt>
                <c:pt idx="79">
                  <c:v>30.962</c:v>
                </c:pt>
                <c:pt idx="80">
                  <c:v>31.062000000000001</c:v>
                </c:pt>
                <c:pt idx="81">
                  <c:v>31.161999999999999</c:v>
                </c:pt>
                <c:pt idx="82">
                  <c:v>31.263000000000002</c:v>
                </c:pt>
                <c:pt idx="83">
                  <c:v>31.363</c:v>
                </c:pt>
                <c:pt idx="84">
                  <c:v>31.463000000000001</c:v>
                </c:pt>
                <c:pt idx="85">
                  <c:v>31.562999999999999</c:v>
                </c:pt>
                <c:pt idx="86">
                  <c:v>31.663</c:v>
                </c:pt>
                <c:pt idx="87">
                  <c:v>31.763999999999999</c:v>
                </c:pt>
                <c:pt idx="88">
                  <c:v>31.864000000000001</c:v>
                </c:pt>
                <c:pt idx="89">
                  <c:v>31.963999999999999</c:v>
                </c:pt>
                <c:pt idx="90">
                  <c:v>32.064</c:v>
                </c:pt>
                <c:pt idx="91">
                  <c:v>32.164000000000001</c:v>
                </c:pt>
                <c:pt idx="92">
                  <c:v>32.265000000000001</c:v>
                </c:pt>
                <c:pt idx="93">
                  <c:v>32.365000000000002</c:v>
                </c:pt>
                <c:pt idx="94">
                  <c:v>32.465000000000003</c:v>
                </c:pt>
                <c:pt idx="95">
                  <c:v>32.564999999999998</c:v>
                </c:pt>
                <c:pt idx="96">
                  <c:v>32.664999999999999</c:v>
                </c:pt>
                <c:pt idx="97">
                  <c:v>32.765999999999998</c:v>
                </c:pt>
                <c:pt idx="98">
                  <c:v>32.866</c:v>
                </c:pt>
                <c:pt idx="99">
                  <c:v>32.966000000000001</c:v>
                </c:pt>
                <c:pt idx="100">
                  <c:v>33.066000000000003</c:v>
                </c:pt>
                <c:pt idx="101">
                  <c:v>33.165999999999997</c:v>
                </c:pt>
                <c:pt idx="102">
                  <c:v>33.267000000000003</c:v>
                </c:pt>
                <c:pt idx="103">
                  <c:v>33.366999999999997</c:v>
                </c:pt>
                <c:pt idx="104">
                  <c:v>33.466999999999999</c:v>
                </c:pt>
                <c:pt idx="105">
                  <c:v>33.567</c:v>
                </c:pt>
                <c:pt idx="106">
                  <c:v>33.667000000000002</c:v>
                </c:pt>
                <c:pt idx="107">
                  <c:v>33.768000000000001</c:v>
                </c:pt>
                <c:pt idx="108">
                  <c:v>33.868000000000002</c:v>
                </c:pt>
                <c:pt idx="109">
                  <c:v>33.968000000000004</c:v>
                </c:pt>
                <c:pt idx="110">
                  <c:v>34.067999999999998</c:v>
                </c:pt>
                <c:pt idx="111">
                  <c:v>34.167999999999999</c:v>
                </c:pt>
                <c:pt idx="112">
                  <c:v>34.268999999999998</c:v>
                </c:pt>
                <c:pt idx="113">
                  <c:v>34.369</c:v>
                </c:pt>
                <c:pt idx="114">
                  <c:v>34.469000000000001</c:v>
                </c:pt>
                <c:pt idx="115">
                  <c:v>34.569000000000003</c:v>
                </c:pt>
                <c:pt idx="116">
                  <c:v>34.668999999999997</c:v>
                </c:pt>
                <c:pt idx="117">
                  <c:v>34.770000000000003</c:v>
                </c:pt>
                <c:pt idx="118">
                  <c:v>34.869999999999997</c:v>
                </c:pt>
                <c:pt idx="119">
                  <c:v>34.97</c:v>
                </c:pt>
                <c:pt idx="120">
                  <c:v>35.07</c:v>
                </c:pt>
                <c:pt idx="121">
                  <c:v>35.17</c:v>
                </c:pt>
                <c:pt idx="122">
                  <c:v>35.271000000000001</c:v>
                </c:pt>
                <c:pt idx="123">
                  <c:v>35.371000000000002</c:v>
                </c:pt>
                <c:pt idx="124">
                  <c:v>35.470999999999997</c:v>
                </c:pt>
                <c:pt idx="125">
                  <c:v>35.570999999999998</c:v>
                </c:pt>
                <c:pt idx="126">
                  <c:v>35.670999999999999</c:v>
                </c:pt>
                <c:pt idx="127">
                  <c:v>35.771999999999998</c:v>
                </c:pt>
                <c:pt idx="128">
                  <c:v>35.872</c:v>
                </c:pt>
                <c:pt idx="129">
                  <c:v>35.972000000000001</c:v>
                </c:pt>
                <c:pt idx="130">
                  <c:v>36.072000000000003</c:v>
                </c:pt>
                <c:pt idx="131">
                  <c:v>36.171999999999997</c:v>
                </c:pt>
                <c:pt idx="132">
                  <c:v>36.273000000000003</c:v>
                </c:pt>
                <c:pt idx="133">
                  <c:v>36.372999999999998</c:v>
                </c:pt>
                <c:pt idx="134">
                  <c:v>36.472999999999999</c:v>
                </c:pt>
                <c:pt idx="135">
                  <c:v>36.573</c:v>
                </c:pt>
                <c:pt idx="136">
                  <c:v>36.673000000000002</c:v>
                </c:pt>
                <c:pt idx="137">
                  <c:v>36.774000000000001</c:v>
                </c:pt>
                <c:pt idx="138">
                  <c:v>36.874000000000002</c:v>
                </c:pt>
                <c:pt idx="139">
                  <c:v>36.973999999999997</c:v>
                </c:pt>
                <c:pt idx="140">
                  <c:v>37.073999999999998</c:v>
                </c:pt>
                <c:pt idx="141">
                  <c:v>37.173999999999999</c:v>
                </c:pt>
                <c:pt idx="142">
                  <c:v>37.274999999999999</c:v>
                </c:pt>
                <c:pt idx="143">
                  <c:v>37.375</c:v>
                </c:pt>
                <c:pt idx="144">
                  <c:v>37.475000000000001</c:v>
                </c:pt>
                <c:pt idx="145">
                  <c:v>37.575000000000003</c:v>
                </c:pt>
                <c:pt idx="146">
                  <c:v>37.674999999999997</c:v>
                </c:pt>
                <c:pt idx="147">
                  <c:v>37.776000000000003</c:v>
                </c:pt>
                <c:pt idx="148">
                  <c:v>37.875999999999998</c:v>
                </c:pt>
                <c:pt idx="149">
                  <c:v>37.975999999999999</c:v>
                </c:pt>
                <c:pt idx="150">
                  <c:v>38.076000000000001</c:v>
                </c:pt>
                <c:pt idx="151">
                  <c:v>38.176000000000002</c:v>
                </c:pt>
                <c:pt idx="152">
                  <c:v>38.277000000000001</c:v>
                </c:pt>
                <c:pt idx="153">
                  <c:v>38.377000000000002</c:v>
                </c:pt>
                <c:pt idx="154">
                  <c:v>38.476999999999997</c:v>
                </c:pt>
                <c:pt idx="155">
                  <c:v>38.576999999999998</c:v>
                </c:pt>
                <c:pt idx="156">
                  <c:v>38.677</c:v>
                </c:pt>
                <c:pt idx="157">
                  <c:v>38.777999999999999</c:v>
                </c:pt>
                <c:pt idx="158">
                  <c:v>38.878</c:v>
                </c:pt>
                <c:pt idx="159">
                  <c:v>38.978000000000002</c:v>
                </c:pt>
                <c:pt idx="160">
                  <c:v>39.078000000000003</c:v>
                </c:pt>
                <c:pt idx="161">
                  <c:v>39.177999999999997</c:v>
                </c:pt>
                <c:pt idx="162">
                  <c:v>39.279000000000003</c:v>
                </c:pt>
                <c:pt idx="163">
                  <c:v>39.378999999999998</c:v>
                </c:pt>
                <c:pt idx="164">
                  <c:v>39.478999999999999</c:v>
                </c:pt>
                <c:pt idx="165">
                  <c:v>39.579000000000001</c:v>
                </c:pt>
                <c:pt idx="166">
                  <c:v>39.679000000000002</c:v>
                </c:pt>
                <c:pt idx="167">
                  <c:v>39.78</c:v>
                </c:pt>
                <c:pt idx="168">
                  <c:v>39.880000000000003</c:v>
                </c:pt>
                <c:pt idx="169">
                  <c:v>39.979999999999997</c:v>
                </c:pt>
                <c:pt idx="170">
                  <c:v>40.08</c:v>
                </c:pt>
                <c:pt idx="171">
                  <c:v>40.18</c:v>
                </c:pt>
                <c:pt idx="172">
                  <c:v>40.280999999999999</c:v>
                </c:pt>
                <c:pt idx="173">
                  <c:v>40.381</c:v>
                </c:pt>
                <c:pt idx="174">
                  <c:v>40.481000000000002</c:v>
                </c:pt>
                <c:pt idx="175">
                  <c:v>40.581000000000003</c:v>
                </c:pt>
                <c:pt idx="176">
                  <c:v>40.680999999999997</c:v>
                </c:pt>
                <c:pt idx="177">
                  <c:v>40.781999999999996</c:v>
                </c:pt>
                <c:pt idx="178">
                  <c:v>40.881999999999998</c:v>
                </c:pt>
                <c:pt idx="179">
                  <c:v>40.981999999999999</c:v>
                </c:pt>
                <c:pt idx="180">
                  <c:v>41.082000000000001</c:v>
                </c:pt>
                <c:pt idx="181">
                  <c:v>41.182000000000002</c:v>
                </c:pt>
                <c:pt idx="182">
                  <c:v>41.283000000000001</c:v>
                </c:pt>
                <c:pt idx="183">
                  <c:v>41.383000000000003</c:v>
                </c:pt>
                <c:pt idx="184">
                  <c:v>41.482999999999997</c:v>
                </c:pt>
                <c:pt idx="185">
                  <c:v>41.582999999999998</c:v>
                </c:pt>
                <c:pt idx="186">
                  <c:v>41.683</c:v>
                </c:pt>
                <c:pt idx="187">
                  <c:v>41.783999999999999</c:v>
                </c:pt>
                <c:pt idx="188">
                  <c:v>41.884</c:v>
                </c:pt>
                <c:pt idx="189">
                  <c:v>41.984000000000002</c:v>
                </c:pt>
                <c:pt idx="190">
                  <c:v>42.084000000000003</c:v>
                </c:pt>
                <c:pt idx="191">
                  <c:v>42.183999999999997</c:v>
                </c:pt>
                <c:pt idx="192">
                  <c:v>42.284999999999997</c:v>
                </c:pt>
                <c:pt idx="193">
                  <c:v>42.384999999999998</c:v>
                </c:pt>
                <c:pt idx="194">
                  <c:v>42.484999999999999</c:v>
                </c:pt>
                <c:pt idx="195">
                  <c:v>42.585000000000001</c:v>
                </c:pt>
                <c:pt idx="196">
                  <c:v>42.685000000000002</c:v>
                </c:pt>
                <c:pt idx="197">
                  <c:v>42.786000000000001</c:v>
                </c:pt>
                <c:pt idx="198">
                  <c:v>42.886000000000003</c:v>
                </c:pt>
                <c:pt idx="199">
                  <c:v>42.985999999999997</c:v>
                </c:pt>
                <c:pt idx="200">
                  <c:v>43.085999999999999</c:v>
                </c:pt>
                <c:pt idx="201">
                  <c:v>43.186</c:v>
                </c:pt>
                <c:pt idx="202">
                  <c:v>43.286999999999999</c:v>
                </c:pt>
                <c:pt idx="203">
                  <c:v>43.387</c:v>
                </c:pt>
                <c:pt idx="204">
                  <c:v>43.487000000000002</c:v>
                </c:pt>
                <c:pt idx="205">
                  <c:v>43.587000000000003</c:v>
                </c:pt>
                <c:pt idx="206">
                  <c:v>43.686999999999998</c:v>
                </c:pt>
                <c:pt idx="207">
                  <c:v>43.787999999999997</c:v>
                </c:pt>
                <c:pt idx="208">
                  <c:v>43.887999999999998</c:v>
                </c:pt>
                <c:pt idx="209">
                  <c:v>43.988</c:v>
                </c:pt>
                <c:pt idx="210">
                  <c:v>44.088000000000001</c:v>
                </c:pt>
                <c:pt idx="211">
                  <c:v>44.188000000000002</c:v>
                </c:pt>
                <c:pt idx="212">
                  <c:v>44.289000000000001</c:v>
                </c:pt>
                <c:pt idx="213">
                  <c:v>44.389000000000003</c:v>
                </c:pt>
                <c:pt idx="214">
                  <c:v>44.488999999999997</c:v>
                </c:pt>
                <c:pt idx="215">
                  <c:v>44.588999999999999</c:v>
                </c:pt>
                <c:pt idx="216">
                  <c:v>44.689</c:v>
                </c:pt>
                <c:pt idx="217">
                  <c:v>44.79</c:v>
                </c:pt>
                <c:pt idx="218">
                  <c:v>44.89</c:v>
                </c:pt>
                <c:pt idx="219">
                  <c:v>44.99</c:v>
                </c:pt>
                <c:pt idx="220">
                  <c:v>45.09</c:v>
                </c:pt>
                <c:pt idx="221">
                  <c:v>45.19</c:v>
                </c:pt>
                <c:pt idx="222">
                  <c:v>45.290999999999997</c:v>
                </c:pt>
                <c:pt idx="223">
                  <c:v>45.390999999999998</c:v>
                </c:pt>
                <c:pt idx="224">
                  <c:v>45.491</c:v>
                </c:pt>
                <c:pt idx="225">
                  <c:v>45.591000000000001</c:v>
                </c:pt>
                <c:pt idx="226">
                  <c:v>45.691000000000003</c:v>
                </c:pt>
                <c:pt idx="227">
                  <c:v>45.792000000000002</c:v>
                </c:pt>
                <c:pt idx="228">
                  <c:v>45.892000000000003</c:v>
                </c:pt>
                <c:pt idx="229">
                  <c:v>45.991999999999997</c:v>
                </c:pt>
                <c:pt idx="230">
                  <c:v>46.091999999999999</c:v>
                </c:pt>
                <c:pt idx="231">
                  <c:v>46.192</c:v>
                </c:pt>
                <c:pt idx="232">
                  <c:v>46.292999999999999</c:v>
                </c:pt>
                <c:pt idx="233">
                  <c:v>46.393000000000001</c:v>
                </c:pt>
                <c:pt idx="234">
                  <c:v>46.493000000000002</c:v>
                </c:pt>
                <c:pt idx="235">
                  <c:v>46.593000000000004</c:v>
                </c:pt>
                <c:pt idx="236">
                  <c:v>46.692999999999998</c:v>
                </c:pt>
                <c:pt idx="237">
                  <c:v>46.793999999999997</c:v>
                </c:pt>
                <c:pt idx="238">
                  <c:v>46.893999999999998</c:v>
                </c:pt>
                <c:pt idx="239">
                  <c:v>46.994</c:v>
                </c:pt>
                <c:pt idx="240">
                  <c:v>47.094000000000001</c:v>
                </c:pt>
                <c:pt idx="241">
                  <c:v>47.194000000000003</c:v>
                </c:pt>
                <c:pt idx="242">
                  <c:v>47.295000000000002</c:v>
                </c:pt>
                <c:pt idx="243">
                  <c:v>47.395000000000003</c:v>
                </c:pt>
                <c:pt idx="244">
                  <c:v>47.494999999999997</c:v>
                </c:pt>
                <c:pt idx="245">
                  <c:v>47.594999999999999</c:v>
                </c:pt>
                <c:pt idx="246">
                  <c:v>47.695</c:v>
                </c:pt>
                <c:pt idx="247">
                  <c:v>47.795999999999999</c:v>
                </c:pt>
                <c:pt idx="248">
                  <c:v>47.896000000000001</c:v>
                </c:pt>
                <c:pt idx="249">
                  <c:v>47.996000000000002</c:v>
                </c:pt>
                <c:pt idx="250">
                  <c:v>48.095999999999997</c:v>
                </c:pt>
                <c:pt idx="251">
                  <c:v>48.195999999999998</c:v>
                </c:pt>
                <c:pt idx="252">
                  <c:v>48.296999999999997</c:v>
                </c:pt>
                <c:pt idx="253">
                  <c:v>48.396999999999998</c:v>
                </c:pt>
                <c:pt idx="254">
                  <c:v>48.497</c:v>
                </c:pt>
                <c:pt idx="255">
                  <c:v>48.597000000000001</c:v>
                </c:pt>
                <c:pt idx="256">
                  <c:v>48.697000000000003</c:v>
                </c:pt>
                <c:pt idx="257">
                  <c:v>48.798000000000002</c:v>
                </c:pt>
                <c:pt idx="258">
                  <c:v>48.898000000000003</c:v>
                </c:pt>
                <c:pt idx="259">
                  <c:v>48.997999999999998</c:v>
                </c:pt>
                <c:pt idx="260">
                  <c:v>49.097999999999999</c:v>
                </c:pt>
                <c:pt idx="261">
                  <c:v>49.198</c:v>
                </c:pt>
                <c:pt idx="262">
                  <c:v>49.298999999999999</c:v>
                </c:pt>
                <c:pt idx="263">
                  <c:v>49.399000000000001</c:v>
                </c:pt>
                <c:pt idx="264">
                  <c:v>49.499000000000002</c:v>
                </c:pt>
                <c:pt idx="265">
                  <c:v>49.598999999999997</c:v>
                </c:pt>
                <c:pt idx="266">
                  <c:v>49.698999999999998</c:v>
                </c:pt>
                <c:pt idx="267">
                  <c:v>49.8</c:v>
                </c:pt>
                <c:pt idx="268">
                  <c:v>49.9</c:v>
                </c:pt>
                <c:pt idx="269">
                  <c:v>50</c:v>
                </c:pt>
              </c:numCache>
            </c:numRef>
          </c:xVal>
          <c:yVal>
            <c:numRef>
              <c:f>'pochi dati no set'!$D$1:$D$334</c:f>
              <c:numCache>
                <c:formatCode>0.0000</c:formatCode>
                <c:ptCount val="334"/>
                <c:pt idx="0">
                  <c:v>9.9966000000000008</c:v>
                </c:pt>
                <c:pt idx="1">
                  <c:v>9.9964999999999993</c:v>
                </c:pt>
                <c:pt idx="2">
                  <c:v>9.9963999999999995</c:v>
                </c:pt>
                <c:pt idx="3">
                  <c:v>9.9962999999999997</c:v>
                </c:pt>
                <c:pt idx="4">
                  <c:v>9.9962</c:v>
                </c:pt>
                <c:pt idx="5">
                  <c:v>9.9961000000000002</c:v>
                </c:pt>
                <c:pt idx="6">
                  <c:v>9.9960000000000004</c:v>
                </c:pt>
                <c:pt idx="7">
                  <c:v>9.9959000000000007</c:v>
                </c:pt>
                <c:pt idx="8">
                  <c:v>9.9957999999999991</c:v>
                </c:pt>
                <c:pt idx="9">
                  <c:v>9.9956999999999994</c:v>
                </c:pt>
                <c:pt idx="10">
                  <c:v>9.9955999999999996</c:v>
                </c:pt>
                <c:pt idx="11">
                  <c:v>9.9954999999999998</c:v>
                </c:pt>
                <c:pt idx="12">
                  <c:v>9.9954000000000001</c:v>
                </c:pt>
                <c:pt idx="13">
                  <c:v>9.9953000000000003</c:v>
                </c:pt>
                <c:pt idx="14">
                  <c:v>9.9952000000000005</c:v>
                </c:pt>
                <c:pt idx="15">
                  <c:v>9.9951000000000008</c:v>
                </c:pt>
                <c:pt idx="16">
                  <c:v>9.9949999999999992</c:v>
                </c:pt>
                <c:pt idx="17">
                  <c:v>9.9948999999999995</c:v>
                </c:pt>
                <c:pt idx="18">
                  <c:v>9.9947999999999997</c:v>
                </c:pt>
                <c:pt idx="19">
                  <c:v>9.9946999999999999</c:v>
                </c:pt>
                <c:pt idx="20">
                  <c:v>9.9946000000000002</c:v>
                </c:pt>
                <c:pt idx="21">
                  <c:v>9.9945000000000004</c:v>
                </c:pt>
                <c:pt idx="22">
                  <c:v>9.9945000000000004</c:v>
                </c:pt>
                <c:pt idx="23">
                  <c:v>9.9945000000000004</c:v>
                </c:pt>
                <c:pt idx="24">
                  <c:v>9.9944000000000006</c:v>
                </c:pt>
                <c:pt idx="25">
                  <c:v>9.9944000000000006</c:v>
                </c:pt>
                <c:pt idx="26">
                  <c:v>9.9943000000000008</c:v>
                </c:pt>
                <c:pt idx="27">
                  <c:v>9.9943000000000008</c:v>
                </c:pt>
                <c:pt idx="28">
                  <c:v>9.9941999999999993</c:v>
                </c:pt>
                <c:pt idx="29">
                  <c:v>9.9941999999999993</c:v>
                </c:pt>
                <c:pt idx="30">
                  <c:v>9.9941999999999993</c:v>
                </c:pt>
                <c:pt idx="31">
                  <c:v>9.9940999999999995</c:v>
                </c:pt>
                <c:pt idx="32">
                  <c:v>9.9940999999999995</c:v>
                </c:pt>
                <c:pt idx="33">
                  <c:v>9.9939999999999998</c:v>
                </c:pt>
                <c:pt idx="34">
                  <c:v>9.9939999999999998</c:v>
                </c:pt>
                <c:pt idx="35">
                  <c:v>9.9939</c:v>
                </c:pt>
                <c:pt idx="36">
                  <c:v>9.9939</c:v>
                </c:pt>
                <c:pt idx="37">
                  <c:v>9.9938000000000002</c:v>
                </c:pt>
                <c:pt idx="38">
                  <c:v>9.9938000000000002</c:v>
                </c:pt>
                <c:pt idx="39">
                  <c:v>9.9937000000000005</c:v>
                </c:pt>
                <c:pt idx="40">
                  <c:v>9.9937000000000005</c:v>
                </c:pt>
                <c:pt idx="41">
                  <c:v>9.9936000000000007</c:v>
                </c:pt>
                <c:pt idx="42">
                  <c:v>9.9936000000000007</c:v>
                </c:pt>
                <c:pt idx="43">
                  <c:v>9.9934999999999992</c:v>
                </c:pt>
                <c:pt idx="44">
                  <c:v>9.9933999999999994</c:v>
                </c:pt>
                <c:pt idx="45">
                  <c:v>9.9933999999999994</c:v>
                </c:pt>
                <c:pt idx="46">
                  <c:v>9.9932999999999996</c:v>
                </c:pt>
                <c:pt idx="47">
                  <c:v>9.9932999999999996</c:v>
                </c:pt>
                <c:pt idx="48">
                  <c:v>9.9931999999999999</c:v>
                </c:pt>
                <c:pt idx="49">
                  <c:v>9.9931000000000001</c:v>
                </c:pt>
                <c:pt idx="50">
                  <c:v>9.9931000000000001</c:v>
                </c:pt>
                <c:pt idx="51">
                  <c:v>9.9930000000000003</c:v>
                </c:pt>
                <c:pt idx="52">
                  <c:v>9.9930000000000003</c:v>
                </c:pt>
                <c:pt idx="53">
                  <c:v>9.9929000000000006</c:v>
                </c:pt>
                <c:pt idx="54">
                  <c:v>9.9928000000000008</c:v>
                </c:pt>
                <c:pt idx="55">
                  <c:v>9.9928000000000008</c:v>
                </c:pt>
                <c:pt idx="56">
                  <c:v>9.9926999999999992</c:v>
                </c:pt>
                <c:pt idx="57">
                  <c:v>9.9925999999999995</c:v>
                </c:pt>
                <c:pt idx="58">
                  <c:v>9.9925999999999995</c:v>
                </c:pt>
                <c:pt idx="59">
                  <c:v>9.9924999999999997</c:v>
                </c:pt>
                <c:pt idx="60">
                  <c:v>9.9923999999999999</c:v>
                </c:pt>
                <c:pt idx="61">
                  <c:v>9.9923999999999999</c:v>
                </c:pt>
                <c:pt idx="62">
                  <c:v>9.9923000000000002</c:v>
                </c:pt>
                <c:pt idx="63">
                  <c:v>9.9922000000000004</c:v>
                </c:pt>
                <c:pt idx="64">
                  <c:v>9.9921000000000006</c:v>
                </c:pt>
                <c:pt idx="65">
                  <c:v>9.9921000000000006</c:v>
                </c:pt>
                <c:pt idx="66">
                  <c:v>9.9920000000000009</c:v>
                </c:pt>
                <c:pt idx="67">
                  <c:v>9.9918999999999993</c:v>
                </c:pt>
                <c:pt idx="68">
                  <c:v>9.9917999999999996</c:v>
                </c:pt>
                <c:pt idx="69">
                  <c:v>9.9916999999999998</c:v>
                </c:pt>
                <c:pt idx="70">
                  <c:v>9.9916999999999998</c:v>
                </c:pt>
                <c:pt idx="71">
                  <c:v>9.9916</c:v>
                </c:pt>
                <c:pt idx="72">
                  <c:v>9.9915000000000003</c:v>
                </c:pt>
                <c:pt idx="73">
                  <c:v>9.9914000000000005</c:v>
                </c:pt>
                <c:pt idx="74">
                  <c:v>9.9913000000000007</c:v>
                </c:pt>
                <c:pt idx="75">
                  <c:v>9.9911999999999992</c:v>
                </c:pt>
                <c:pt idx="76">
                  <c:v>9.9910999999999994</c:v>
                </c:pt>
                <c:pt idx="77">
                  <c:v>9.9909999999999997</c:v>
                </c:pt>
                <c:pt idx="78">
                  <c:v>9.9908999999999999</c:v>
                </c:pt>
                <c:pt idx="79">
                  <c:v>9.9908999999999999</c:v>
                </c:pt>
                <c:pt idx="80">
                  <c:v>9.9908000000000001</c:v>
                </c:pt>
                <c:pt idx="81">
                  <c:v>9.9907000000000004</c:v>
                </c:pt>
                <c:pt idx="82">
                  <c:v>9.9906000000000006</c:v>
                </c:pt>
                <c:pt idx="83">
                  <c:v>9.9905000000000008</c:v>
                </c:pt>
                <c:pt idx="84">
                  <c:v>9.9903999999999993</c:v>
                </c:pt>
                <c:pt idx="85">
                  <c:v>9.9902999999999995</c:v>
                </c:pt>
                <c:pt idx="86">
                  <c:v>9.9901999999999997</c:v>
                </c:pt>
                <c:pt idx="87">
                  <c:v>9.9901</c:v>
                </c:pt>
                <c:pt idx="88">
                  <c:v>9.9899000000000004</c:v>
                </c:pt>
                <c:pt idx="89">
                  <c:v>9.9898000000000007</c:v>
                </c:pt>
                <c:pt idx="90">
                  <c:v>9.9896999999999991</c:v>
                </c:pt>
                <c:pt idx="91">
                  <c:v>9.9895999999999994</c:v>
                </c:pt>
                <c:pt idx="92">
                  <c:v>9.9894999999999996</c:v>
                </c:pt>
                <c:pt idx="93">
                  <c:v>9.9893999999999998</c:v>
                </c:pt>
                <c:pt idx="94">
                  <c:v>9.9893000000000001</c:v>
                </c:pt>
                <c:pt idx="95">
                  <c:v>9.9892000000000003</c:v>
                </c:pt>
                <c:pt idx="96">
                  <c:v>9.9890000000000008</c:v>
                </c:pt>
                <c:pt idx="97">
                  <c:v>9.9888999999999992</c:v>
                </c:pt>
                <c:pt idx="98">
                  <c:v>9.9887999999999995</c:v>
                </c:pt>
                <c:pt idx="99">
                  <c:v>9.9886999999999997</c:v>
                </c:pt>
                <c:pt idx="100">
                  <c:v>9.9885999999999999</c:v>
                </c:pt>
                <c:pt idx="101">
                  <c:v>9.9884000000000004</c:v>
                </c:pt>
                <c:pt idx="102">
                  <c:v>9.9883000000000006</c:v>
                </c:pt>
                <c:pt idx="103">
                  <c:v>9.9882000000000009</c:v>
                </c:pt>
                <c:pt idx="104">
                  <c:v>9.9879999999999995</c:v>
                </c:pt>
                <c:pt idx="105">
                  <c:v>9.9878999999999998</c:v>
                </c:pt>
                <c:pt idx="106">
                  <c:v>9.9878</c:v>
                </c:pt>
                <c:pt idx="107">
                  <c:v>9.9876000000000005</c:v>
                </c:pt>
                <c:pt idx="108">
                  <c:v>9.9875000000000007</c:v>
                </c:pt>
                <c:pt idx="109">
                  <c:v>9.9872999999999994</c:v>
                </c:pt>
                <c:pt idx="110">
                  <c:v>9.9871999999999996</c:v>
                </c:pt>
                <c:pt idx="111">
                  <c:v>9.9870000000000001</c:v>
                </c:pt>
                <c:pt idx="112">
                  <c:v>9.9869000000000003</c:v>
                </c:pt>
                <c:pt idx="113">
                  <c:v>9.9868000000000006</c:v>
                </c:pt>
                <c:pt idx="114">
                  <c:v>9.9865999999999993</c:v>
                </c:pt>
                <c:pt idx="115">
                  <c:v>9.9863999999999997</c:v>
                </c:pt>
                <c:pt idx="116">
                  <c:v>9.9863</c:v>
                </c:pt>
                <c:pt idx="117">
                  <c:v>9.9861000000000004</c:v>
                </c:pt>
                <c:pt idx="118">
                  <c:v>9.9860000000000007</c:v>
                </c:pt>
                <c:pt idx="119">
                  <c:v>9.9857999999999993</c:v>
                </c:pt>
                <c:pt idx="120">
                  <c:v>9.9855999999999998</c:v>
                </c:pt>
                <c:pt idx="121">
                  <c:v>9.9855</c:v>
                </c:pt>
                <c:pt idx="122">
                  <c:v>9.9853000000000005</c:v>
                </c:pt>
                <c:pt idx="123">
                  <c:v>9.9850999999999992</c:v>
                </c:pt>
                <c:pt idx="124">
                  <c:v>9.9849999999999994</c:v>
                </c:pt>
                <c:pt idx="125">
                  <c:v>9.9847999999999999</c:v>
                </c:pt>
                <c:pt idx="126">
                  <c:v>9.9846000000000004</c:v>
                </c:pt>
                <c:pt idx="127">
                  <c:v>9.9844000000000008</c:v>
                </c:pt>
                <c:pt idx="128">
                  <c:v>9.9841999999999995</c:v>
                </c:pt>
                <c:pt idx="129">
                  <c:v>9.9840999999999998</c:v>
                </c:pt>
                <c:pt idx="130">
                  <c:v>9.9839000000000002</c:v>
                </c:pt>
                <c:pt idx="131">
                  <c:v>9.9837000000000007</c:v>
                </c:pt>
                <c:pt idx="132">
                  <c:v>9.9834999999999994</c:v>
                </c:pt>
                <c:pt idx="133">
                  <c:v>9.9832999999999998</c:v>
                </c:pt>
                <c:pt idx="134">
                  <c:v>9.9831000000000003</c:v>
                </c:pt>
                <c:pt idx="135">
                  <c:v>9.9829000000000008</c:v>
                </c:pt>
                <c:pt idx="136">
                  <c:v>9.9826999999999995</c:v>
                </c:pt>
                <c:pt idx="137">
                  <c:v>9.9824999999999999</c:v>
                </c:pt>
                <c:pt idx="138">
                  <c:v>9.9823000000000004</c:v>
                </c:pt>
                <c:pt idx="139">
                  <c:v>9.9821000000000009</c:v>
                </c:pt>
                <c:pt idx="140">
                  <c:v>9.9817999999999998</c:v>
                </c:pt>
                <c:pt idx="141">
                  <c:v>9.9816000000000003</c:v>
                </c:pt>
                <c:pt idx="142">
                  <c:v>9.9814000000000007</c:v>
                </c:pt>
                <c:pt idx="143">
                  <c:v>9.9811999999999994</c:v>
                </c:pt>
                <c:pt idx="144">
                  <c:v>9.9809999999999999</c:v>
                </c:pt>
                <c:pt idx="145">
                  <c:v>9.9807000000000006</c:v>
                </c:pt>
                <c:pt idx="146">
                  <c:v>9.9804999999999993</c:v>
                </c:pt>
                <c:pt idx="147">
                  <c:v>9.9802999999999997</c:v>
                </c:pt>
                <c:pt idx="148">
                  <c:v>9.98</c:v>
                </c:pt>
                <c:pt idx="149">
                  <c:v>9.9797999999999991</c:v>
                </c:pt>
                <c:pt idx="150">
                  <c:v>9.9794999999999998</c:v>
                </c:pt>
                <c:pt idx="151">
                  <c:v>9.9793000000000003</c:v>
                </c:pt>
                <c:pt idx="152">
                  <c:v>9.9789999999999992</c:v>
                </c:pt>
                <c:pt idx="153">
                  <c:v>9.9787999999999997</c:v>
                </c:pt>
                <c:pt idx="154">
                  <c:v>9.9785000000000004</c:v>
                </c:pt>
                <c:pt idx="155">
                  <c:v>9.9783000000000008</c:v>
                </c:pt>
                <c:pt idx="156">
                  <c:v>9.9779999999999998</c:v>
                </c:pt>
                <c:pt idx="157">
                  <c:v>9.9777000000000005</c:v>
                </c:pt>
                <c:pt idx="158">
                  <c:v>9.9774999999999991</c:v>
                </c:pt>
                <c:pt idx="159">
                  <c:v>9.9771999999999998</c:v>
                </c:pt>
                <c:pt idx="160">
                  <c:v>9.9769000000000005</c:v>
                </c:pt>
                <c:pt idx="161">
                  <c:v>9.9765999999999995</c:v>
                </c:pt>
                <c:pt idx="162">
                  <c:v>9.9763999999999999</c:v>
                </c:pt>
                <c:pt idx="163">
                  <c:v>9.9761000000000006</c:v>
                </c:pt>
                <c:pt idx="164">
                  <c:v>9.9757999999999996</c:v>
                </c:pt>
                <c:pt idx="165">
                  <c:v>9.9755000000000003</c:v>
                </c:pt>
                <c:pt idx="166">
                  <c:v>9.9751999999999992</c:v>
                </c:pt>
                <c:pt idx="167">
                  <c:v>9.9748999999999999</c:v>
                </c:pt>
                <c:pt idx="168">
                  <c:v>9.9746000000000006</c:v>
                </c:pt>
                <c:pt idx="169">
                  <c:v>9.9742999999999995</c:v>
                </c:pt>
                <c:pt idx="170">
                  <c:v>9.9740000000000002</c:v>
                </c:pt>
                <c:pt idx="171">
                  <c:v>9.9735999999999994</c:v>
                </c:pt>
                <c:pt idx="172">
                  <c:v>9.9733000000000001</c:v>
                </c:pt>
                <c:pt idx="173">
                  <c:v>9.9730000000000008</c:v>
                </c:pt>
                <c:pt idx="174">
                  <c:v>9.9726999999999997</c:v>
                </c:pt>
                <c:pt idx="175">
                  <c:v>9.9723000000000006</c:v>
                </c:pt>
                <c:pt idx="176">
                  <c:v>9.9719999999999995</c:v>
                </c:pt>
                <c:pt idx="177">
                  <c:v>9.9717000000000002</c:v>
                </c:pt>
                <c:pt idx="178">
                  <c:v>9.9712999999999994</c:v>
                </c:pt>
                <c:pt idx="179">
                  <c:v>9.9710000000000001</c:v>
                </c:pt>
                <c:pt idx="180">
                  <c:v>9.9705999999999992</c:v>
                </c:pt>
                <c:pt idx="181">
                  <c:v>9.9702000000000002</c:v>
                </c:pt>
                <c:pt idx="182">
                  <c:v>9.9699000000000009</c:v>
                </c:pt>
                <c:pt idx="183">
                  <c:v>9.9695</c:v>
                </c:pt>
                <c:pt idx="184">
                  <c:v>9.9690999999999992</c:v>
                </c:pt>
                <c:pt idx="185">
                  <c:v>9.9687999999999999</c:v>
                </c:pt>
                <c:pt idx="186">
                  <c:v>9.9684000000000008</c:v>
                </c:pt>
                <c:pt idx="187">
                  <c:v>9.968</c:v>
                </c:pt>
                <c:pt idx="188">
                  <c:v>9.9675999999999991</c:v>
                </c:pt>
                <c:pt idx="189">
                  <c:v>9.9672000000000001</c:v>
                </c:pt>
                <c:pt idx="190">
                  <c:v>9.9667999999999992</c:v>
                </c:pt>
                <c:pt idx="191">
                  <c:v>9.9664000000000001</c:v>
                </c:pt>
                <c:pt idx="192">
                  <c:v>9.9659999999999993</c:v>
                </c:pt>
                <c:pt idx="193">
                  <c:v>9.9656000000000002</c:v>
                </c:pt>
                <c:pt idx="194">
                  <c:v>9.9650999999999996</c:v>
                </c:pt>
                <c:pt idx="195">
                  <c:v>9.9647000000000006</c:v>
                </c:pt>
                <c:pt idx="196">
                  <c:v>9.9642999999999997</c:v>
                </c:pt>
                <c:pt idx="197">
                  <c:v>9.9638000000000009</c:v>
                </c:pt>
                <c:pt idx="198">
                  <c:v>9.9634</c:v>
                </c:pt>
                <c:pt idx="199">
                  <c:v>9.9629999999999992</c:v>
                </c:pt>
                <c:pt idx="200">
                  <c:v>9.9625000000000004</c:v>
                </c:pt>
                <c:pt idx="201">
                  <c:v>9.9619999999999997</c:v>
                </c:pt>
                <c:pt idx="202">
                  <c:v>9.9616000000000007</c:v>
                </c:pt>
                <c:pt idx="203">
                  <c:v>9.9611000000000001</c:v>
                </c:pt>
                <c:pt idx="204">
                  <c:v>9.9605999999999995</c:v>
                </c:pt>
                <c:pt idx="205">
                  <c:v>9.9601000000000006</c:v>
                </c:pt>
                <c:pt idx="206">
                  <c:v>9.9596999999999998</c:v>
                </c:pt>
                <c:pt idx="207">
                  <c:v>9.9591999999999992</c:v>
                </c:pt>
                <c:pt idx="208">
                  <c:v>9.9587000000000003</c:v>
                </c:pt>
                <c:pt idx="209">
                  <c:v>9.9581999999999997</c:v>
                </c:pt>
                <c:pt idx="210">
                  <c:v>9.9577000000000009</c:v>
                </c:pt>
                <c:pt idx="211">
                  <c:v>9.9571000000000005</c:v>
                </c:pt>
                <c:pt idx="212">
                  <c:v>9.9565999999999999</c:v>
                </c:pt>
                <c:pt idx="213">
                  <c:v>9.9560999999999993</c:v>
                </c:pt>
                <c:pt idx="214">
                  <c:v>9.9555000000000007</c:v>
                </c:pt>
                <c:pt idx="215">
                  <c:v>9.9550000000000001</c:v>
                </c:pt>
                <c:pt idx="216">
                  <c:v>9.9544999999999995</c:v>
                </c:pt>
                <c:pt idx="217">
                  <c:v>9.9539000000000009</c:v>
                </c:pt>
                <c:pt idx="218">
                  <c:v>9.9533000000000005</c:v>
                </c:pt>
                <c:pt idx="219">
                  <c:v>9.9527999999999999</c:v>
                </c:pt>
                <c:pt idx="220">
                  <c:v>9.9521999999999995</c:v>
                </c:pt>
                <c:pt idx="221">
                  <c:v>9.9515999999999991</c:v>
                </c:pt>
                <c:pt idx="222">
                  <c:v>9.9510000000000005</c:v>
                </c:pt>
                <c:pt idx="223">
                  <c:v>9.9504000000000001</c:v>
                </c:pt>
                <c:pt idx="224">
                  <c:v>9.9497999999999998</c:v>
                </c:pt>
                <c:pt idx="225">
                  <c:v>9.9491999999999994</c:v>
                </c:pt>
                <c:pt idx="226">
                  <c:v>9.9486000000000008</c:v>
                </c:pt>
                <c:pt idx="227">
                  <c:v>9.9480000000000004</c:v>
                </c:pt>
                <c:pt idx="228">
                  <c:v>9.9473000000000003</c:v>
                </c:pt>
                <c:pt idx="229">
                  <c:v>9.9466999999999999</c:v>
                </c:pt>
                <c:pt idx="230">
                  <c:v>9.9459999999999997</c:v>
                </c:pt>
                <c:pt idx="231">
                  <c:v>9.9453999999999994</c:v>
                </c:pt>
                <c:pt idx="232">
                  <c:v>9.9446999999999992</c:v>
                </c:pt>
                <c:pt idx="233">
                  <c:v>9.9440000000000008</c:v>
                </c:pt>
                <c:pt idx="234">
                  <c:v>9.9434000000000005</c:v>
                </c:pt>
                <c:pt idx="235">
                  <c:v>9.9427000000000003</c:v>
                </c:pt>
                <c:pt idx="236">
                  <c:v>9.9420000000000002</c:v>
                </c:pt>
                <c:pt idx="237">
                  <c:v>9.9413</c:v>
                </c:pt>
                <c:pt idx="238">
                  <c:v>9.9405999999999999</c:v>
                </c:pt>
                <c:pt idx="239">
                  <c:v>9.9398</c:v>
                </c:pt>
                <c:pt idx="240">
                  <c:v>9.9390999999999998</c:v>
                </c:pt>
                <c:pt idx="241">
                  <c:v>9.9383999999999997</c:v>
                </c:pt>
                <c:pt idx="242">
                  <c:v>9.9375999999999998</c:v>
                </c:pt>
                <c:pt idx="243">
                  <c:v>9.9368999999999996</c:v>
                </c:pt>
                <c:pt idx="244">
                  <c:v>9.9360999999999997</c:v>
                </c:pt>
                <c:pt idx="245">
                  <c:v>9.9352999999999998</c:v>
                </c:pt>
                <c:pt idx="246">
                  <c:v>9.9345999999999997</c:v>
                </c:pt>
                <c:pt idx="247">
                  <c:v>9.9337999999999997</c:v>
                </c:pt>
                <c:pt idx="248">
                  <c:v>9.9329999999999998</c:v>
                </c:pt>
                <c:pt idx="249">
                  <c:v>9.9321999999999999</c:v>
                </c:pt>
                <c:pt idx="250">
                  <c:v>9.9313000000000002</c:v>
                </c:pt>
                <c:pt idx="251">
                  <c:v>9.9305000000000003</c:v>
                </c:pt>
                <c:pt idx="252">
                  <c:v>9.9297000000000004</c:v>
                </c:pt>
                <c:pt idx="253">
                  <c:v>9.9288000000000007</c:v>
                </c:pt>
                <c:pt idx="254">
                  <c:v>9.9280000000000008</c:v>
                </c:pt>
                <c:pt idx="255">
                  <c:v>9.9270999999999994</c:v>
                </c:pt>
                <c:pt idx="256">
                  <c:v>9.9261999999999997</c:v>
                </c:pt>
                <c:pt idx="257">
                  <c:v>9.9253</c:v>
                </c:pt>
                <c:pt idx="258">
                  <c:v>9.9244000000000003</c:v>
                </c:pt>
                <c:pt idx="259">
                  <c:v>9.9235000000000007</c:v>
                </c:pt>
                <c:pt idx="260">
                  <c:v>9.9225999999999992</c:v>
                </c:pt>
                <c:pt idx="261">
                  <c:v>9.9216999999999995</c:v>
                </c:pt>
                <c:pt idx="262">
                  <c:v>9.9207000000000001</c:v>
                </c:pt>
                <c:pt idx="263">
                  <c:v>9.9198000000000004</c:v>
                </c:pt>
                <c:pt idx="264">
                  <c:v>9.9187999999999992</c:v>
                </c:pt>
                <c:pt idx="265">
                  <c:v>9.9178999999999995</c:v>
                </c:pt>
                <c:pt idx="266">
                  <c:v>9.9169</c:v>
                </c:pt>
                <c:pt idx="267">
                  <c:v>9.9159000000000006</c:v>
                </c:pt>
                <c:pt idx="268">
                  <c:v>9.9148999999999994</c:v>
                </c:pt>
                <c:pt idx="269">
                  <c:v>9.9138999999999999</c:v>
                </c:pt>
              </c:numCache>
            </c:numRef>
          </c:yVal>
          <c:smooth val="1"/>
          <c:extLst>
            <c:ext xmlns:c16="http://schemas.microsoft.com/office/drawing/2014/chart" uri="{C3380CC4-5D6E-409C-BE32-E72D297353CC}">
              <c16:uniqueId val="{00000001-20F4-4596-A4C9-773D1870CC73}"/>
            </c:ext>
          </c:extLst>
        </c:ser>
        <c:ser>
          <c:idx val="2"/>
          <c:order val="2"/>
          <c:tx>
            <c:v>Path 3</c:v>
          </c:tx>
          <c:spPr>
            <a:ln w="38100" cap="rnd">
              <a:solidFill>
                <a:schemeClr val="accent3"/>
              </a:solidFill>
              <a:round/>
            </a:ln>
            <a:effectLst/>
          </c:spPr>
          <c:marker>
            <c:symbol val="none"/>
          </c:marker>
          <c:xVal>
            <c:numRef>
              <c:f>'pochi dati no set'!$E$1:$E$305</c:f>
              <c:numCache>
                <c:formatCode>0.0</c:formatCode>
                <c:ptCount val="305"/>
                <c:pt idx="0">
                  <c:v>0</c:v>
                </c:pt>
                <c:pt idx="1">
                  <c:v>10.321</c:v>
                </c:pt>
                <c:pt idx="2">
                  <c:v>12.224</c:v>
                </c:pt>
                <c:pt idx="3">
                  <c:v>17.434999999999999</c:v>
                </c:pt>
                <c:pt idx="4">
                  <c:v>19.238</c:v>
                </c:pt>
                <c:pt idx="5">
                  <c:v>20.440999999999999</c:v>
                </c:pt>
                <c:pt idx="6">
                  <c:v>21.443000000000001</c:v>
                </c:pt>
                <c:pt idx="7">
                  <c:v>22.143999999999998</c:v>
                </c:pt>
                <c:pt idx="8">
                  <c:v>22.846</c:v>
                </c:pt>
                <c:pt idx="9">
                  <c:v>23.446999999999999</c:v>
                </c:pt>
                <c:pt idx="10">
                  <c:v>23.948</c:v>
                </c:pt>
                <c:pt idx="11">
                  <c:v>24.449000000000002</c:v>
                </c:pt>
                <c:pt idx="12">
                  <c:v>24.85</c:v>
                </c:pt>
                <c:pt idx="13">
                  <c:v>25.350999999999999</c:v>
                </c:pt>
                <c:pt idx="14">
                  <c:v>25.451000000000001</c:v>
                </c:pt>
                <c:pt idx="15">
                  <c:v>25.550999999999998</c:v>
                </c:pt>
                <c:pt idx="16">
                  <c:v>25.651</c:v>
                </c:pt>
                <c:pt idx="17">
                  <c:v>25.751999999999999</c:v>
                </c:pt>
                <c:pt idx="18">
                  <c:v>25.852</c:v>
                </c:pt>
                <c:pt idx="19">
                  <c:v>25.952000000000002</c:v>
                </c:pt>
                <c:pt idx="20">
                  <c:v>26.052</c:v>
                </c:pt>
                <c:pt idx="21">
                  <c:v>26.152000000000001</c:v>
                </c:pt>
                <c:pt idx="22">
                  <c:v>26.253</c:v>
                </c:pt>
                <c:pt idx="23">
                  <c:v>26.353000000000002</c:v>
                </c:pt>
                <c:pt idx="24">
                  <c:v>26.452999999999999</c:v>
                </c:pt>
                <c:pt idx="25">
                  <c:v>26.553000000000001</c:v>
                </c:pt>
                <c:pt idx="26">
                  <c:v>26.652999999999999</c:v>
                </c:pt>
                <c:pt idx="27">
                  <c:v>26.754000000000001</c:v>
                </c:pt>
                <c:pt idx="28">
                  <c:v>26.853999999999999</c:v>
                </c:pt>
                <c:pt idx="29">
                  <c:v>26.954000000000001</c:v>
                </c:pt>
                <c:pt idx="30">
                  <c:v>27.053999999999998</c:v>
                </c:pt>
                <c:pt idx="31">
                  <c:v>27.154</c:v>
                </c:pt>
                <c:pt idx="32">
                  <c:v>27.254999999999999</c:v>
                </c:pt>
                <c:pt idx="33">
                  <c:v>27.355</c:v>
                </c:pt>
                <c:pt idx="34">
                  <c:v>27.454999999999998</c:v>
                </c:pt>
                <c:pt idx="35">
                  <c:v>27.555</c:v>
                </c:pt>
                <c:pt idx="36">
                  <c:v>27.655000000000001</c:v>
                </c:pt>
                <c:pt idx="37">
                  <c:v>27.756</c:v>
                </c:pt>
                <c:pt idx="38">
                  <c:v>27.856000000000002</c:v>
                </c:pt>
                <c:pt idx="39">
                  <c:v>27.956</c:v>
                </c:pt>
                <c:pt idx="40">
                  <c:v>28.056000000000001</c:v>
                </c:pt>
                <c:pt idx="41">
                  <c:v>28.155999999999999</c:v>
                </c:pt>
                <c:pt idx="42">
                  <c:v>28.257000000000001</c:v>
                </c:pt>
                <c:pt idx="43">
                  <c:v>28.356999999999999</c:v>
                </c:pt>
                <c:pt idx="44">
                  <c:v>28.457000000000001</c:v>
                </c:pt>
                <c:pt idx="45">
                  <c:v>28.556999999999999</c:v>
                </c:pt>
                <c:pt idx="46">
                  <c:v>28.657</c:v>
                </c:pt>
                <c:pt idx="47">
                  <c:v>28.757999999999999</c:v>
                </c:pt>
                <c:pt idx="48">
                  <c:v>28.858000000000001</c:v>
                </c:pt>
                <c:pt idx="49">
                  <c:v>28.957999999999998</c:v>
                </c:pt>
                <c:pt idx="50">
                  <c:v>29.058</c:v>
                </c:pt>
                <c:pt idx="51">
                  <c:v>29.158000000000001</c:v>
                </c:pt>
                <c:pt idx="52">
                  <c:v>29.259</c:v>
                </c:pt>
                <c:pt idx="53">
                  <c:v>29.359000000000002</c:v>
                </c:pt>
                <c:pt idx="54">
                  <c:v>29.459</c:v>
                </c:pt>
                <c:pt idx="55">
                  <c:v>29.559000000000001</c:v>
                </c:pt>
                <c:pt idx="56">
                  <c:v>29.658999999999999</c:v>
                </c:pt>
                <c:pt idx="57">
                  <c:v>29.76</c:v>
                </c:pt>
                <c:pt idx="58">
                  <c:v>29.86</c:v>
                </c:pt>
                <c:pt idx="59">
                  <c:v>29.96</c:v>
                </c:pt>
                <c:pt idx="60">
                  <c:v>30.06</c:v>
                </c:pt>
                <c:pt idx="61">
                  <c:v>30.16</c:v>
                </c:pt>
                <c:pt idx="62">
                  <c:v>30.260999999999999</c:v>
                </c:pt>
                <c:pt idx="63">
                  <c:v>30.361000000000001</c:v>
                </c:pt>
                <c:pt idx="64">
                  <c:v>30.460999999999999</c:v>
                </c:pt>
                <c:pt idx="65">
                  <c:v>30.561</c:v>
                </c:pt>
                <c:pt idx="66">
                  <c:v>30.661000000000001</c:v>
                </c:pt>
                <c:pt idx="67">
                  <c:v>30.762</c:v>
                </c:pt>
                <c:pt idx="68">
                  <c:v>30.861999999999998</c:v>
                </c:pt>
                <c:pt idx="69">
                  <c:v>30.962</c:v>
                </c:pt>
                <c:pt idx="70">
                  <c:v>31.062000000000001</c:v>
                </c:pt>
                <c:pt idx="71">
                  <c:v>31.161999999999999</c:v>
                </c:pt>
                <c:pt idx="72">
                  <c:v>31.263000000000002</c:v>
                </c:pt>
                <c:pt idx="73">
                  <c:v>31.363</c:v>
                </c:pt>
                <c:pt idx="74">
                  <c:v>31.463000000000001</c:v>
                </c:pt>
                <c:pt idx="75">
                  <c:v>31.562999999999999</c:v>
                </c:pt>
                <c:pt idx="76">
                  <c:v>31.663</c:v>
                </c:pt>
                <c:pt idx="77">
                  <c:v>31.763999999999999</c:v>
                </c:pt>
                <c:pt idx="78">
                  <c:v>31.864000000000001</c:v>
                </c:pt>
                <c:pt idx="79">
                  <c:v>31.963999999999999</c:v>
                </c:pt>
                <c:pt idx="80">
                  <c:v>32.064</c:v>
                </c:pt>
                <c:pt idx="81">
                  <c:v>32.164000000000001</c:v>
                </c:pt>
                <c:pt idx="82">
                  <c:v>32.265000000000001</c:v>
                </c:pt>
                <c:pt idx="83">
                  <c:v>32.365000000000002</c:v>
                </c:pt>
                <c:pt idx="84">
                  <c:v>32.465000000000003</c:v>
                </c:pt>
                <c:pt idx="85">
                  <c:v>32.564999999999998</c:v>
                </c:pt>
                <c:pt idx="86">
                  <c:v>32.664999999999999</c:v>
                </c:pt>
                <c:pt idx="87">
                  <c:v>32.765999999999998</c:v>
                </c:pt>
                <c:pt idx="88">
                  <c:v>32.866</c:v>
                </c:pt>
                <c:pt idx="89">
                  <c:v>32.966000000000001</c:v>
                </c:pt>
                <c:pt idx="90">
                  <c:v>33.066000000000003</c:v>
                </c:pt>
                <c:pt idx="91">
                  <c:v>33.165999999999997</c:v>
                </c:pt>
                <c:pt idx="92">
                  <c:v>33.267000000000003</c:v>
                </c:pt>
                <c:pt idx="93">
                  <c:v>33.366999999999997</c:v>
                </c:pt>
                <c:pt idx="94">
                  <c:v>33.466999999999999</c:v>
                </c:pt>
                <c:pt idx="95">
                  <c:v>33.567</c:v>
                </c:pt>
                <c:pt idx="96">
                  <c:v>33.667000000000002</c:v>
                </c:pt>
                <c:pt idx="97">
                  <c:v>33.768000000000001</c:v>
                </c:pt>
                <c:pt idx="98">
                  <c:v>33.868000000000002</c:v>
                </c:pt>
                <c:pt idx="99">
                  <c:v>33.968000000000004</c:v>
                </c:pt>
                <c:pt idx="100">
                  <c:v>34.067999999999998</c:v>
                </c:pt>
                <c:pt idx="101">
                  <c:v>34.167999999999999</c:v>
                </c:pt>
                <c:pt idx="102">
                  <c:v>34.268999999999998</c:v>
                </c:pt>
                <c:pt idx="103">
                  <c:v>34.369</c:v>
                </c:pt>
                <c:pt idx="104">
                  <c:v>34.469000000000001</c:v>
                </c:pt>
                <c:pt idx="105">
                  <c:v>34.569000000000003</c:v>
                </c:pt>
                <c:pt idx="106">
                  <c:v>34.668999999999997</c:v>
                </c:pt>
                <c:pt idx="107">
                  <c:v>34.770000000000003</c:v>
                </c:pt>
                <c:pt idx="108">
                  <c:v>34.869999999999997</c:v>
                </c:pt>
                <c:pt idx="109">
                  <c:v>34.97</c:v>
                </c:pt>
                <c:pt idx="110">
                  <c:v>35.07</c:v>
                </c:pt>
                <c:pt idx="111">
                  <c:v>35.17</c:v>
                </c:pt>
                <c:pt idx="112">
                  <c:v>35.271000000000001</c:v>
                </c:pt>
                <c:pt idx="113">
                  <c:v>35.371000000000002</c:v>
                </c:pt>
                <c:pt idx="114">
                  <c:v>35.470999999999997</c:v>
                </c:pt>
                <c:pt idx="115">
                  <c:v>35.570999999999998</c:v>
                </c:pt>
                <c:pt idx="116">
                  <c:v>35.670999999999999</c:v>
                </c:pt>
                <c:pt idx="117">
                  <c:v>35.771999999999998</c:v>
                </c:pt>
                <c:pt idx="118">
                  <c:v>35.872</c:v>
                </c:pt>
                <c:pt idx="119">
                  <c:v>35.972000000000001</c:v>
                </c:pt>
                <c:pt idx="120">
                  <c:v>36.072000000000003</c:v>
                </c:pt>
                <c:pt idx="121">
                  <c:v>36.171999999999997</c:v>
                </c:pt>
                <c:pt idx="122">
                  <c:v>36.273000000000003</c:v>
                </c:pt>
                <c:pt idx="123">
                  <c:v>36.372999999999998</c:v>
                </c:pt>
                <c:pt idx="124">
                  <c:v>36.472999999999999</c:v>
                </c:pt>
                <c:pt idx="125">
                  <c:v>36.573</c:v>
                </c:pt>
                <c:pt idx="126">
                  <c:v>36.673000000000002</c:v>
                </c:pt>
                <c:pt idx="127">
                  <c:v>36.774000000000001</c:v>
                </c:pt>
                <c:pt idx="128">
                  <c:v>36.874000000000002</c:v>
                </c:pt>
                <c:pt idx="129">
                  <c:v>36.973999999999997</c:v>
                </c:pt>
                <c:pt idx="130">
                  <c:v>37.073999999999998</c:v>
                </c:pt>
                <c:pt idx="131">
                  <c:v>37.173999999999999</c:v>
                </c:pt>
                <c:pt idx="132">
                  <c:v>37.274999999999999</c:v>
                </c:pt>
                <c:pt idx="133">
                  <c:v>37.375</c:v>
                </c:pt>
                <c:pt idx="134">
                  <c:v>37.475000000000001</c:v>
                </c:pt>
                <c:pt idx="135">
                  <c:v>37.575000000000003</c:v>
                </c:pt>
                <c:pt idx="136">
                  <c:v>37.674999999999997</c:v>
                </c:pt>
                <c:pt idx="137">
                  <c:v>37.776000000000003</c:v>
                </c:pt>
                <c:pt idx="138">
                  <c:v>37.875999999999998</c:v>
                </c:pt>
                <c:pt idx="139">
                  <c:v>37.975999999999999</c:v>
                </c:pt>
                <c:pt idx="140">
                  <c:v>38.076000000000001</c:v>
                </c:pt>
                <c:pt idx="141">
                  <c:v>38.176000000000002</c:v>
                </c:pt>
                <c:pt idx="142">
                  <c:v>38.277000000000001</c:v>
                </c:pt>
                <c:pt idx="143">
                  <c:v>38.377000000000002</c:v>
                </c:pt>
                <c:pt idx="144">
                  <c:v>38.476999999999997</c:v>
                </c:pt>
                <c:pt idx="145">
                  <c:v>38.576999999999998</c:v>
                </c:pt>
                <c:pt idx="146">
                  <c:v>38.677</c:v>
                </c:pt>
                <c:pt idx="147">
                  <c:v>38.777999999999999</c:v>
                </c:pt>
                <c:pt idx="148">
                  <c:v>38.878</c:v>
                </c:pt>
                <c:pt idx="149">
                  <c:v>38.978000000000002</c:v>
                </c:pt>
                <c:pt idx="150">
                  <c:v>39.078000000000003</c:v>
                </c:pt>
                <c:pt idx="151">
                  <c:v>39.177999999999997</c:v>
                </c:pt>
                <c:pt idx="152">
                  <c:v>39.279000000000003</c:v>
                </c:pt>
                <c:pt idx="153">
                  <c:v>39.378999999999998</c:v>
                </c:pt>
                <c:pt idx="154">
                  <c:v>39.478999999999999</c:v>
                </c:pt>
                <c:pt idx="155">
                  <c:v>39.579000000000001</c:v>
                </c:pt>
                <c:pt idx="156">
                  <c:v>39.679000000000002</c:v>
                </c:pt>
                <c:pt idx="157">
                  <c:v>39.78</c:v>
                </c:pt>
                <c:pt idx="158">
                  <c:v>39.880000000000003</c:v>
                </c:pt>
                <c:pt idx="159">
                  <c:v>39.979999999999997</c:v>
                </c:pt>
                <c:pt idx="160">
                  <c:v>40.08</c:v>
                </c:pt>
                <c:pt idx="161">
                  <c:v>40.18</c:v>
                </c:pt>
                <c:pt idx="162">
                  <c:v>40.280999999999999</c:v>
                </c:pt>
                <c:pt idx="163">
                  <c:v>40.381</c:v>
                </c:pt>
                <c:pt idx="164">
                  <c:v>40.481000000000002</c:v>
                </c:pt>
                <c:pt idx="165">
                  <c:v>40.581000000000003</c:v>
                </c:pt>
                <c:pt idx="166">
                  <c:v>40.680999999999997</c:v>
                </c:pt>
                <c:pt idx="167">
                  <c:v>40.781999999999996</c:v>
                </c:pt>
                <c:pt idx="168">
                  <c:v>40.881999999999998</c:v>
                </c:pt>
                <c:pt idx="169">
                  <c:v>40.981999999999999</c:v>
                </c:pt>
                <c:pt idx="170">
                  <c:v>41.082000000000001</c:v>
                </c:pt>
                <c:pt idx="171">
                  <c:v>41.182000000000002</c:v>
                </c:pt>
                <c:pt idx="172">
                  <c:v>41.283000000000001</c:v>
                </c:pt>
                <c:pt idx="173">
                  <c:v>41.383000000000003</c:v>
                </c:pt>
                <c:pt idx="174">
                  <c:v>41.482999999999997</c:v>
                </c:pt>
                <c:pt idx="175">
                  <c:v>41.582999999999998</c:v>
                </c:pt>
                <c:pt idx="176">
                  <c:v>41.683</c:v>
                </c:pt>
                <c:pt idx="177">
                  <c:v>41.783999999999999</c:v>
                </c:pt>
                <c:pt idx="178">
                  <c:v>41.884</c:v>
                </c:pt>
                <c:pt idx="179">
                  <c:v>41.984000000000002</c:v>
                </c:pt>
                <c:pt idx="180">
                  <c:v>42.084000000000003</c:v>
                </c:pt>
                <c:pt idx="181">
                  <c:v>42.183999999999997</c:v>
                </c:pt>
                <c:pt idx="182">
                  <c:v>42.284999999999997</c:v>
                </c:pt>
                <c:pt idx="183">
                  <c:v>42.384999999999998</c:v>
                </c:pt>
                <c:pt idx="184">
                  <c:v>42.484999999999999</c:v>
                </c:pt>
                <c:pt idx="185">
                  <c:v>42.585000000000001</c:v>
                </c:pt>
                <c:pt idx="186">
                  <c:v>42.685000000000002</c:v>
                </c:pt>
                <c:pt idx="187">
                  <c:v>42.786000000000001</c:v>
                </c:pt>
                <c:pt idx="188">
                  <c:v>42.886000000000003</c:v>
                </c:pt>
                <c:pt idx="189">
                  <c:v>42.985999999999997</c:v>
                </c:pt>
                <c:pt idx="190">
                  <c:v>43.085999999999999</c:v>
                </c:pt>
                <c:pt idx="191">
                  <c:v>43.186</c:v>
                </c:pt>
                <c:pt idx="192">
                  <c:v>43.286999999999999</c:v>
                </c:pt>
                <c:pt idx="193">
                  <c:v>43.387</c:v>
                </c:pt>
                <c:pt idx="194">
                  <c:v>43.487000000000002</c:v>
                </c:pt>
                <c:pt idx="195">
                  <c:v>43.587000000000003</c:v>
                </c:pt>
                <c:pt idx="196">
                  <c:v>43.686999999999998</c:v>
                </c:pt>
                <c:pt idx="197">
                  <c:v>43.787999999999997</c:v>
                </c:pt>
                <c:pt idx="198">
                  <c:v>43.887999999999998</c:v>
                </c:pt>
                <c:pt idx="199">
                  <c:v>43.988</c:v>
                </c:pt>
                <c:pt idx="200">
                  <c:v>44.088000000000001</c:v>
                </c:pt>
                <c:pt idx="201">
                  <c:v>44.188000000000002</c:v>
                </c:pt>
                <c:pt idx="202">
                  <c:v>44.289000000000001</c:v>
                </c:pt>
                <c:pt idx="203">
                  <c:v>44.389000000000003</c:v>
                </c:pt>
                <c:pt idx="204">
                  <c:v>44.488999999999997</c:v>
                </c:pt>
                <c:pt idx="205">
                  <c:v>44.588999999999999</c:v>
                </c:pt>
                <c:pt idx="206">
                  <c:v>44.689</c:v>
                </c:pt>
                <c:pt idx="207">
                  <c:v>44.79</c:v>
                </c:pt>
                <c:pt idx="208">
                  <c:v>44.89</c:v>
                </c:pt>
                <c:pt idx="209">
                  <c:v>44.99</c:v>
                </c:pt>
                <c:pt idx="210">
                  <c:v>45.09</c:v>
                </c:pt>
                <c:pt idx="211">
                  <c:v>45.19</c:v>
                </c:pt>
                <c:pt idx="212">
                  <c:v>45.290999999999997</c:v>
                </c:pt>
                <c:pt idx="213">
                  <c:v>45.390999999999998</c:v>
                </c:pt>
                <c:pt idx="214">
                  <c:v>45.491</c:v>
                </c:pt>
                <c:pt idx="215">
                  <c:v>45.591000000000001</c:v>
                </c:pt>
                <c:pt idx="216">
                  <c:v>45.691000000000003</c:v>
                </c:pt>
                <c:pt idx="217">
                  <c:v>45.792000000000002</c:v>
                </c:pt>
                <c:pt idx="218">
                  <c:v>45.892000000000003</c:v>
                </c:pt>
                <c:pt idx="219">
                  <c:v>45.991999999999997</c:v>
                </c:pt>
                <c:pt idx="220">
                  <c:v>46.091999999999999</c:v>
                </c:pt>
                <c:pt idx="221">
                  <c:v>46.192</c:v>
                </c:pt>
                <c:pt idx="222">
                  <c:v>46.292999999999999</c:v>
                </c:pt>
                <c:pt idx="223">
                  <c:v>46.393000000000001</c:v>
                </c:pt>
                <c:pt idx="224">
                  <c:v>46.493000000000002</c:v>
                </c:pt>
                <c:pt idx="225">
                  <c:v>46.593000000000004</c:v>
                </c:pt>
                <c:pt idx="226">
                  <c:v>46.692999999999998</c:v>
                </c:pt>
                <c:pt idx="227">
                  <c:v>46.793999999999997</c:v>
                </c:pt>
                <c:pt idx="228">
                  <c:v>46.893999999999998</c:v>
                </c:pt>
                <c:pt idx="229">
                  <c:v>46.994</c:v>
                </c:pt>
                <c:pt idx="230">
                  <c:v>47.094000000000001</c:v>
                </c:pt>
                <c:pt idx="231">
                  <c:v>47.194000000000003</c:v>
                </c:pt>
                <c:pt idx="232">
                  <c:v>47.295000000000002</c:v>
                </c:pt>
                <c:pt idx="233">
                  <c:v>47.395000000000003</c:v>
                </c:pt>
                <c:pt idx="234">
                  <c:v>47.494999999999997</c:v>
                </c:pt>
                <c:pt idx="235">
                  <c:v>47.594999999999999</c:v>
                </c:pt>
                <c:pt idx="236">
                  <c:v>47.695</c:v>
                </c:pt>
                <c:pt idx="237">
                  <c:v>47.795999999999999</c:v>
                </c:pt>
                <c:pt idx="238">
                  <c:v>47.896000000000001</c:v>
                </c:pt>
                <c:pt idx="239">
                  <c:v>47.996000000000002</c:v>
                </c:pt>
                <c:pt idx="240">
                  <c:v>48.095999999999997</c:v>
                </c:pt>
                <c:pt idx="241">
                  <c:v>48.195999999999998</c:v>
                </c:pt>
                <c:pt idx="242">
                  <c:v>48.296999999999997</c:v>
                </c:pt>
                <c:pt idx="243">
                  <c:v>48.396999999999998</c:v>
                </c:pt>
                <c:pt idx="244">
                  <c:v>48.497</c:v>
                </c:pt>
                <c:pt idx="245">
                  <c:v>48.597000000000001</c:v>
                </c:pt>
                <c:pt idx="246">
                  <c:v>48.697000000000003</c:v>
                </c:pt>
                <c:pt idx="247">
                  <c:v>48.798000000000002</c:v>
                </c:pt>
                <c:pt idx="248">
                  <c:v>48.898000000000003</c:v>
                </c:pt>
                <c:pt idx="249">
                  <c:v>48.997999999999998</c:v>
                </c:pt>
                <c:pt idx="250">
                  <c:v>49.097999999999999</c:v>
                </c:pt>
                <c:pt idx="251">
                  <c:v>49.198</c:v>
                </c:pt>
                <c:pt idx="252">
                  <c:v>49.298999999999999</c:v>
                </c:pt>
                <c:pt idx="253">
                  <c:v>49.399000000000001</c:v>
                </c:pt>
                <c:pt idx="254">
                  <c:v>49.499000000000002</c:v>
                </c:pt>
                <c:pt idx="255">
                  <c:v>49.598999999999997</c:v>
                </c:pt>
                <c:pt idx="256">
                  <c:v>49.698999999999998</c:v>
                </c:pt>
                <c:pt idx="257">
                  <c:v>49.8</c:v>
                </c:pt>
                <c:pt idx="258">
                  <c:v>49.9</c:v>
                </c:pt>
                <c:pt idx="259">
                  <c:v>50</c:v>
                </c:pt>
              </c:numCache>
            </c:numRef>
          </c:xVal>
          <c:yVal>
            <c:numRef>
              <c:f>'pochi dati no set'!$F$1:$F$305</c:f>
              <c:numCache>
                <c:formatCode>0.0000</c:formatCode>
                <c:ptCount val="305"/>
                <c:pt idx="0">
                  <c:v>9.9966000000000008</c:v>
                </c:pt>
                <c:pt idx="1">
                  <c:v>9.9967000000000006</c:v>
                </c:pt>
                <c:pt idx="2">
                  <c:v>9.9966000000000008</c:v>
                </c:pt>
                <c:pt idx="3">
                  <c:v>9.9964999999999993</c:v>
                </c:pt>
                <c:pt idx="4">
                  <c:v>9.9963999999999995</c:v>
                </c:pt>
                <c:pt idx="5">
                  <c:v>9.9962999999999997</c:v>
                </c:pt>
                <c:pt idx="6">
                  <c:v>9.9962</c:v>
                </c:pt>
                <c:pt idx="7">
                  <c:v>9.9961000000000002</c:v>
                </c:pt>
                <c:pt idx="8">
                  <c:v>9.9960000000000004</c:v>
                </c:pt>
                <c:pt idx="9">
                  <c:v>9.9959000000000007</c:v>
                </c:pt>
                <c:pt idx="10">
                  <c:v>9.9957999999999991</c:v>
                </c:pt>
                <c:pt idx="11">
                  <c:v>9.9956999999999994</c:v>
                </c:pt>
                <c:pt idx="12">
                  <c:v>9.9955999999999996</c:v>
                </c:pt>
                <c:pt idx="13">
                  <c:v>9.9954999999999998</c:v>
                </c:pt>
                <c:pt idx="14">
                  <c:v>9.9954999999999998</c:v>
                </c:pt>
                <c:pt idx="15">
                  <c:v>9.9954999999999998</c:v>
                </c:pt>
                <c:pt idx="16">
                  <c:v>9.9954000000000001</c:v>
                </c:pt>
                <c:pt idx="17">
                  <c:v>9.9954000000000001</c:v>
                </c:pt>
                <c:pt idx="18">
                  <c:v>9.9954000000000001</c:v>
                </c:pt>
                <c:pt idx="19">
                  <c:v>9.9954000000000001</c:v>
                </c:pt>
                <c:pt idx="20">
                  <c:v>9.9953000000000003</c:v>
                </c:pt>
                <c:pt idx="21">
                  <c:v>9.9953000000000003</c:v>
                </c:pt>
                <c:pt idx="22">
                  <c:v>9.9953000000000003</c:v>
                </c:pt>
                <c:pt idx="23">
                  <c:v>9.9952000000000005</c:v>
                </c:pt>
                <c:pt idx="24">
                  <c:v>9.9952000000000005</c:v>
                </c:pt>
                <c:pt idx="25">
                  <c:v>9.9952000000000005</c:v>
                </c:pt>
                <c:pt idx="26">
                  <c:v>9.9951000000000008</c:v>
                </c:pt>
                <c:pt idx="27">
                  <c:v>9.9951000000000008</c:v>
                </c:pt>
                <c:pt idx="28">
                  <c:v>9.9951000000000008</c:v>
                </c:pt>
                <c:pt idx="29">
                  <c:v>9.9949999999999992</c:v>
                </c:pt>
                <c:pt idx="30">
                  <c:v>9.9949999999999992</c:v>
                </c:pt>
                <c:pt idx="31">
                  <c:v>9.9949999999999992</c:v>
                </c:pt>
                <c:pt idx="32">
                  <c:v>9.9948999999999995</c:v>
                </c:pt>
                <c:pt idx="33">
                  <c:v>9.9948999999999995</c:v>
                </c:pt>
                <c:pt idx="34">
                  <c:v>9.9948999999999995</c:v>
                </c:pt>
                <c:pt idx="35">
                  <c:v>9.9947999999999997</c:v>
                </c:pt>
                <c:pt idx="36">
                  <c:v>9.9947999999999997</c:v>
                </c:pt>
                <c:pt idx="37">
                  <c:v>9.9946999999999999</c:v>
                </c:pt>
                <c:pt idx="38">
                  <c:v>9.9946999999999999</c:v>
                </c:pt>
                <c:pt idx="39">
                  <c:v>9.9946999999999999</c:v>
                </c:pt>
                <c:pt idx="40">
                  <c:v>9.9946000000000002</c:v>
                </c:pt>
                <c:pt idx="41">
                  <c:v>9.9946000000000002</c:v>
                </c:pt>
                <c:pt idx="42">
                  <c:v>9.9945000000000004</c:v>
                </c:pt>
                <c:pt idx="43">
                  <c:v>9.9945000000000004</c:v>
                </c:pt>
                <c:pt idx="44">
                  <c:v>9.9945000000000004</c:v>
                </c:pt>
                <c:pt idx="45">
                  <c:v>9.9944000000000006</c:v>
                </c:pt>
                <c:pt idx="46">
                  <c:v>9.9944000000000006</c:v>
                </c:pt>
                <c:pt idx="47">
                  <c:v>9.9943000000000008</c:v>
                </c:pt>
                <c:pt idx="48">
                  <c:v>9.9943000000000008</c:v>
                </c:pt>
                <c:pt idx="49">
                  <c:v>9.9941999999999993</c:v>
                </c:pt>
                <c:pt idx="50">
                  <c:v>9.9941999999999993</c:v>
                </c:pt>
                <c:pt idx="51">
                  <c:v>9.9940999999999995</c:v>
                </c:pt>
                <c:pt idx="52">
                  <c:v>9.9940999999999995</c:v>
                </c:pt>
                <c:pt idx="53">
                  <c:v>9.9939999999999998</c:v>
                </c:pt>
                <c:pt idx="54">
                  <c:v>9.9939999999999998</c:v>
                </c:pt>
                <c:pt idx="55">
                  <c:v>9.9939</c:v>
                </c:pt>
                <c:pt idx="56">
                  <c:v>9.9939</c:v>
                </c:pt>
                <c:pt idx="57">
                  <c:v>9.9938000000000002</c:v>
                </c:pt>
                <c:pt idx="58">
                  <c:v>9.9937000000000005</c:v>
                </c:pt>
                <c:pt idx="59">
                  <c:v>9.9937000000000005</c:v>
                </c:pt>
                <c:pt idx="60">
                  <c:v>9.9936000000000007</c:v>
                </c:pt>
                <c:pt idx="61">
                  <c:v>9.9936000000000007</c:v>
                </c:pt>
                <c:pt idx="62">
                  <c:v>9.9934999999999992</c:v>
                </c:pt>
                <c:pt idx="63">
                  <c:v>9.9934999999999992</c:v>
                </c:pt>
                <c:pt idx="64">
                  <c:v>9.9933999999999994</c:v>
                </c:pt>
                <c:pt idx="65">
                  <c:v>9.9932999999999996</c:v>
                </c:pt>
                <c:pt idx="66">
                  <c:v>9.9932999999999996</c:v>
                </c:pt>
                <c:pt idx="67">
                  <c:v>9.9931999999999999</c:v>
                </c:pt>
                <c:pt idx="68">
                  <c:v>9.9931000000000001</c:v>
                </c:pt>
                <c:pt idx="69">
                  <c:v>9.9931000000000001</c:v>
                </c:pt>
                <c:pt idx="70">
                  <c:v>9.9930000000000003</c:v>
                </c:pt>
                <c:pt idx="71">
                  <c:v>9.9929000000000006</c:v>
                </c:pt>
                <c:pt idx="72">
                  <c:v>9.9929000000000006</c:v>
                </c:pt>
                <c:pt idx="73">
                  <c:v>9.9928000000000008</c:v>
                </c:pt>
                <c:pt idx="74">
                  <c:v>9.9926999999999992</c:v>
                </c:pt>
                <c:pt idx="75">
                  <c:v>9.9926999999999992</c:v>
                </c:pt>
                <c:pt idx="76">
                  <c:v>9.9925999999999995</c:v>
                </c:pt>
                <c:pt idx="77">
                  <c:v>9.9924999999999997</c:v>
                </c:pt>
                <c:pt idx="78">
                  <c:v>9.9923999999999999</c:v>
                </c:pt>
                <c:pt idx="79">
                  <c:v>9.9923999999999999</c:v>
                </c:pt>
                <c:pt idx="80">
                  <c:v>9.9923000000000002</c:v>
                </c:pt>
                <c:pt idx="81">
                  <c:v>9.9922000000000004</c:v>
                </c:pt>
                <c:pt idx="82">
                  <c:v>9.9921000000000006</c:v>
                </c:pt>
                <c:pt idx="83">
                  <c:v>9.9920000000000009</c:v>
                </c:pt>
                <c:pt idx="84">
                  <c:v>9.9918999999999993</c:v>
                </c:pt>
                <c:pt idx="85">
                  <c:v>9.9918999999999993</c:v>
                </c:pt>
                <c:pt idx="86">
                  <c:v>9.9917999999999996</c:v>
                </c:pt>
                <c:pt idx="87">
                  <c:v>9.9916999999999998</c:v>
                </c:pt>
                <c:pt idx="88">
                  <c:v>9.9916</c:v>
                </c:pt>
                <c:pt idx="89">
                  <c:v>9.9915000000000003</c:v>
                </c:pt>
                <c:pt idx="90">
                  <c:v>9.9914000000000005</c:v>
                </c:pt>
                <c:pt idx="91">
                  <c:v>9.9913000000000007</c:v>
                </c:pt>
                <c:pt idx="92">
                  <c:v>9.9911999999999992</c:v>
                </c:pt>
                <c:pt idx="93">
                  <c:v>9.9910999999999994</c:v>
                </c:pt>
                <c:pt idx="94">
                  <c:v>9.9909999999999997</c:v>
                </c:pt>
                <c:pt idx="95">
                  <c:v>9.9908999999999999</c:v>
                </c:pt>
                <c:pt idx="96">
                  <c:v>9.9908000000000001</c:v>
                </c:pt>
                <c:pt idx="97">
                  <c:v>9.9907000000000004</c:v>
                </c:pt>
                <c:pt idx="98">
                  <c:v>9.9906000000000006</c:v>
                </c:pt>
                <c:pt idx="99">
                  <c:v>9.9905000000000008</c:v>
                </c:pt>
                <c:pt idx="100">
                  <c:v>9.9903999999999993</c:v>
                </c:pt>
                <c:pt idx="101">
                  <c:v>9.9902999999999995</c:v>
                </c:pt>
                <c:pt idx="102">
                  <c:v>9.9901999999999997</c:v>
                </c:pt>
                <c:pt idx="103">
                  <c:v>9.9901</c:v>
                </c:pt>
                <c:pt idx="104">
                  <c:v>9.99</c:v>
                </c:pt>
                <c:pt idx="105">
                  <c:v>9.9899000000000004</c:v>
                </c:pt>
                <c:pt idx="106">
                  <c:v>9.9898000000000007</c:v>
                </c:pt>
                <c:pt idx="107">
                  <c:v>9.9895999999999994</c:v>
                </c:pt>
                <c:pt idx="108">
                  <c:v>9.9894999999999996</c:v>
                </c:pt>
                <c:pt idx="109">
                  <c:v>9.9893999999999998</c:v>
                </c:pt>
                <c:pt idx="110">
                  <c:v>9.9893000000000001</c:v>
                </c:pt>
                <c:pt idx="111">
                  <c:v>9.9892000000000003</c:v>
                </c:pt>
                <c:pt idx="112">
                  <c:v>9.9890000000000008</c:v>
                </c:pt>
                <c:pt idx="113">
                  <c:v>9.9888999999999992</c:v>
                </c:pt>
                <c:pt idx="114">
                  <c:v>9.9887999999999995</c:v>
                </c:pt>
                <c:pt idx="115">
                  <c:v>9.9886999999999997</c:v>
                </c:pt>
                <c:pt idx="116">
                  <c:v>9.9885000000000002</c:v>
                </c:pt>
                <c:pt idx="117">
                  <c:v>9.9884000000000004</c:v>
                </c:pt>
                <c:pt idx="118">
                  <c:v>9.9882000000000009</c:v>
                </c:pt>
                <c:pt idx="119">
                  <c:v>9.9880999999999993</c:v>
                </c:pt>
                <c:pt idx="120">
                  <c:v>9.9879999999999995</c:v>
                </c:pt>
                <c:pt idx="121">
                  <c:v>9.9878</c:v>
                </c:pt>
                <c:pt idx="122">
                  <c:v>9.9877000000000002</c:v>
                </c:pt>
                <c:pt idx="123">
                  <c:v>9.9875000000000007</c:v>
                </c:pt>
                <c:pt idx="124">
                  <c:v>9.9873999999999992</c:v>
                </c:pt>
                <c:pt idx="125">
                  <c:v>9.9871999999999996</c:v>
                </c:pt>
                <c:pt idx="126">
                  <c:v>9.9870999999999999</c:v>
                </c:pt>
                <c:pt idx="127">
                  <c:v>9.9869000000000003</c:v>
                </c:pt>
                <c:pt idx="128">
                  <c:v>9.9868000000000006</c:v>
                </c:pt>
                <c:pt idx="129">
                  <c:v>9.9865999999999993</c:v>
                </c:pt>
                <c:pt idx="130">
                  <c:v>9.9864999999999995</c:v>
                </c:pt>
                <c:pt idx="131">
                  <c:v>9.9863</c:v>
                </c:pt>
                <c:pt idx="132">
                  <c:v>9.9861000000000004</c:v>
                </c:pt>
                <c:pt idx="133">
                  <c:v>9.9860000000000007</c:v>
                </c:pt>
                <c:pt idx="134">
                  <c:v>9.9857999999999993</c:v>
                </c:pt>
                <c:pt idx="135">
                  <c:v>9.9855999999999998</c:v>
                </c:pt>
                <c:pt idx="136">
                  <c:v>9.9854000000000003</c:v>
                </c:pt>
                <c:pt idx="137">
                  <c:v>9.9853000000000005</c:v>
                </c:pt>
                <c:pt idx="138">
                  <c:v>9.9850999999999992</c:v>
                </c:pt>
                <c:pt idx="139">
                  <c:v>9.9848999999999997</c:v>
                </c:pt>
                <c:pt idx="140">
                  <c:v>9.9847000000000001</c:v>
                </c:pt>
                <c:pt idx="141">
                  <c:v>9.9845000000000006</c:v>
                </c:pt>
                <c:pt idx="142">
                  <c:v>9.9842999999999993</c:v>
                </c:pt>
                <c:pt idx="143">
                  <c:v>9.9841999999999995</c:v>
                </c:pt>
                <c:pt idx="144">
                  <c:v>9.984</c:v>
                </c:pt>
                <c:pt idx="145">
                  <c:v>9.9838000000000005</c:v>
                </c:pt>
                <c:pt idx="146">
                  <c:v>9.9835999999999991</c:v>
                </c:pt>
                <c:pt idx="147">
                  <c:v>9.9833999999999996</c:v>
                </c:pt>
                <c:pt idx="148">
                  <c:v>9.9832000000000001</c:v>
                </c:pt>
                <c:pt idx="149">
                  <c:v>9.9829000000000008</c:v>
                </c:pt>
                <c:pt idx="150">
                  <c:v>9.9826999999999995</c:v>
                </c:pt>
                <c:pt idx="151">
                  <c:v>9.9824999999999999</c:v>
                </c:pt>
                <c:pt idx="152">
                  <c:v>9.9823000000000004</c:v>
                </c:pt>
                <c:pt idx="153">
                  <c:v>9.9821000000000009</c:v>
                </c:pt>
                <c:pt idx="154">
                  <c:v>9.9818999999999996</c:v>
                </c:pt>
                <c:pt idx="155">
                  <c:v>9.9816000000000003</c:v>
                </c:pt>
                <c:pt idx="156">
                  <c:v>9.9814000000000007</c:v>
                </c:pt>
                <c:pt idx="157">
                  <c:v>9.9811999999999994</c:v>
                </c:pt>
                <c:pt idx="158">
                  <c:v>9.9809000000000001</c:v>
                </c:pt>
                <c:pt idx="159">
                  <c:v>9.9807000000000006</c:v>
                </c:pt>
                <c:pt idx="160">
                  <c:v>9.9804999999999993</c:v>
                </c:pt>
                <c:pt idx="161">
                  <c:v>9.9802</c:v>
                </c:pt>
                <c:pt idx="162">
                  <c:v>9.98</c:v>
                </c:pt>
                <c:pt idx="163">
                  <c:v>9.9796999999999993</c:v>
                </c:pt>
                <c:pt idx="164">
                  <c:v>9.9794999999999998</c:v>
                </c:pt>
                <c:pt idx="165">
                  <c:v>9.9792000000000005</c:v>
                </c:pt>
                <c:pt idx="166">
                  <c:v>9.9789999999999992</c:v>
                </c:pt>
                <c:pt idx="167">
                  <c:v>9.9786999999999999</c:v>
                </c:pt>
                <c:pt idx="168">
                  <c:v>9.9784000000000006</c:v>
                </c:pt>
                <c:pt idx="169">
                  <c:v>9.9781999999999993</c:v>
                </c:pt>
                <c:pt idx="170">
                  <c:v>9.9779</c:v>
                </c:pt>
                <c:pt idx="171">
                  <c:v>9.9776000000000007</c:v>
                </c:pt>
                <c:pt idx="172">
                  <c:v>9.9772999999999996</c:v>
                </c:pt>
                <c:pt idx="173">
                  <c:v>9.9770000000000003</c:v>
                </c:pt>
                <c:pt idx="174">
                  <c:v>9.9768000000000008</c:v>
                </c:pt>
                <c:pt idx="175">
                  <c:v>9.9764999999999997</c:v>
                </c:pt>
                <c:pt idx="176">
                  <c:v>9.9762000000000004</c:v>
                </c:pt>
                <c:pt idx="177">
                  <c:v>9.9758999999999993</c:v>
                </c:pt>
                <c:pt idx="178">
                  <c:v>9.9756</c:v>
                </c:pt>
                <c:pt idx="179">
                  <c:v>9.9753000000000007</c:v>
                </c:pt>
                <c:pt idx="180">
                  <c:v>9.9748999999999999</c:v>
                </c:pt>
                <c:pt idx="181">
                  <c:v>9.9746000000000006</c:v>
                </c:pt>
                <c:pt idx="182">
                  <c:v>9.9742999999999995</c:v>
                </c:pt>
                <c:pt idx="183">
                  <c:v>9.9740000000000002</c:v>
                </c:pt>
                <c:pt idx="184">
                  <c:v>9.9736999999999991</c:v>
                </c:pt>
                <c:pt idx="185">
                  <c:v>9.9733000000000001</c:v>
                </c:pt>
                <c:pt idx="186">
                  <c:v>9.9730000000000008</c:v>
                </c:pt>
                <c:pt idx="187">
                  <c:v>9.9726999999999997</c:v>
                </c:pt>
                <c:pt idx="188">
                  <c:v>9.9723000000000006</c:v>
                </c:pt>
                <c:pt idx="189">
                  <c:v>9.9719999999999995</c:v>
                </c:pt>
                <c:pt idx="190">
                  <c:v>9.9716000000000005</c:v>
                </c:pt>
                <c:pt idx="191">
                  <c:v>9.9712999999999994</c:v>
                </c:pt>
                <c:pt idx="192">
                  <c:v>9.9709000000000003</c:v>
                </c:pt>
                <c:pt idx="193">
                  <c:v>9.9704999999999995</c:v>
                </c:pt>
                <c:pt idx="194">
                  <c:v>9.9702000000000002</c:v>
                </c:pt>
                <c:pt idx="195">
                  <c:v>9.9697999999999993</c:v>
                </c:pt>
                <c:pt idx="196">
                  <c:v>9.9694000000000003</c:v>
                </c:pt>
                <c:pt idx="197">
                  <c:v>9.9689999999999994</c:v>
                </c:pt>
                <c:pt idx="198">
                  <c:v>9.9686000000000003</c:v>
                </c:pt>
                <c:pt idx="199">
                  <c:v>9.9681999999999995</c:v>
                </c:pt>
                <c:pt idx="200">
                  <c:v>9.9678000000000004</c:v>
                </c:pt>
                <c:pt idx="201">
                  <c:v>9.9673999999999996</c:v>
                </c:pt>
                <c:pt idx="202">
                  <c:v>9.9670000000000005</c:v>
                </c:pt>
                <c:pt idx="203">
                  <c:v>9.9665999999999997</c:v>
                </c:pt>
                <c:pt idx="204">
                  <c:v>9.9662000000000006</c:v>
                </c:pt>
                <c:pt idx="205">
                  <c:v>9.9657999999999998</c:v>
                </c:pt>
                <c:pt idx="206">
                  <c:v>9.9652999999999992</c:v>
                </c:pt>
                <c:pt idx="207">
                  <c:v>9.9649000000000001</c:v>
                </c:pt>
                <c:pt idx="208">
                  <c:v>9.9643999999999995</c:v>
                </c:pt>
                <c:pt idx="209">
                  <c:v>9.9640000000000004</c:v>
                </c:pt>
                <c:pt idx="210">
                  <c:v>9.9635999999999996</c:v>
                </c:pt>
                <c:pt idx="211">
                  <c:v>9.9631000000000007</c:v>
                </c:pt>
                <c:pt idx="212">
                  <c:v>9.9626000000000001</c:v>
                </c:pt>
                <c:pt idx="213">
                  <c:v>9.9621999999999993</c:v>
                </c:pt>
                <c:pt idx="214">
                  <c:v>9.9617000000000004</c:v>
                </c:pt>
                <c:pt idx="215">
                  <c:v>9.9611999999999998</c:v>
                </c:pt>
                <c:pt idx="216">
                  <c:v>9.9606999999999992</c:v>
                </c:pt>
                <c:pt idx="217">
                  <c:v>9.9602000000000004</c:v>
                </c:pt>
                <c:pt idx="218">
                  <c:v>9.9596999999999998</c:v>
                </c:pt>
                <c:pt idx="219">
                  <c:v>9.9591999999999992</c:v>
                </c:pt>
                <c:pt idx="220">
                  <c:v>9.9587000000000003</c:v>
                </c:pt>
                <c:pt idx="221">
                  <c:v>9.9581999999999997</c:v>
                </c:pt>
                <c:pt idx="222">
                  <c:v>9.9577000000000009</c:v>
                </c:pt>
                <c:pt idx="223">
                  <c:v>9.9571000000000005</c:v>
                </c:pt>
                <c:pt idx="224">
                  <c:v>9.9565999999999999</c:v>
                </c:pt>
                <c:pt idx="225">
                  <c:v>9.9560999999999993</c:v>
                </c:pt>
                <c:pt idx="226">
                  <c:v>9.9555000000000007</c:v>
                </c:pt>
                <c:pt idx="227">
                  <c:v>9.9550000000000001</c:v>
                </c:pt>
                <c:pt idx="228">
                  <c:v>9.9543999999999997</c:v>
                </c:pt>
                <c:pt idx="229">
                  <c:v>9.9537999999999993</c:v>
                </c:pt>
                <c:pt idx="230">
                  <c:v>9.9533000000000005</c:v>
                </c:pt>
                <c:pt idx="231">
                  <c:v>9.9527000000000001</c:v>
                </c:pt>
                <c:pt idx="232">
                  <c:v>9.9520999999999997</c:v>
                </c:pt>
                <c:pt idx="233">
                  <c:v>9.9514999999999993</c:v>
                </c:pt>
                <c:pt idx="234">
                  <c:v>9.9509000000000007</c:v>
                </c:pt>
                <c:pt idx="235">
                  <c:v>9.9503000000000004</c:v>
                </c:pt>
                <c:pt idx="236">
                  <c:v>9.9497</c:v>
                </c:pt>
                <c:pt idx="237">
                  <c:v>9.9489999999999998</c:v>
                </c:pt>
                <c:pt idx="238">
                  <c:v>9.9483999999999995</c:v>
                </c:pt>
                <c:pt idx="239">
                  <c:v>9.9478000000000009</c:v>
                </c:pt>
                <c:pt idx="240">
                  <c:v>9.9471000000000007</c:v>
                </c:pt>
                <c:pt idx="241">
                  <c:v>9.9464000000000006</c:v>
                </c:pt>
                <c:pt idx="242">
                  <c:v>9.9458000000000002</c:v>
                </c:pt>
                <c:pt idx="243">
                  <c:v>9.9451000000000001</c:v>
                </c:pt>
                <c:pt idx="244">
                  <c:v>9.9443999999999999</c:v>
                </c:pt>
                <c:pt idx="245">
                  <c:v>9.9436999999999998</c:v>
                </c:pt>
                <c:pt idx="246">
                  <c:v>9.9429999999999996</c:v>
                </c:pt>
                <c:pt idx="247">
                  <c:v>9.9422999999999995</c:v>
                </c:pt>
                <c:pt idx="248">
                  <c:v>9.9415999999999993</c:v>
                </c:pt>
                <c:pt idx="249">
                  <c:v>9.9408999999999992</c:v>
                </c:pt>
                <c:pt idx="250">
                  <c:v>9.9402000000000008</c:v>
                </c:pt>
                <c:pt idx="251">
                  <c:v>9.9393999999999991</c:v>
                </c:pt>
                <c:pt idx="252">
                  <c:v>9.9387000000000008</c:v>
                </c:pt>
                <c:pt idx="253">
                  <c:v>9.9379000000000008</c:v>
                </c:pt>
                <c:pt idx="254">
                  <c:v>9.9372000000000007</c:v>
                </c:pt>
                <c:pt idx="255">
                  <c:v>9.9364000000000008</c:v>
                </c:pt>
                <c:pt idx="256">
                  <c:v>9.9356000000000009</c:v>
                </c:pt>
                <c:pt idx="257">
                  <c:v>9.9347999999999992</c:v>
                </c:pt>
                <c:pt idx="258">
                  <c:v>9.9339999999999993</c:v>
                </c:pt>
                <c:pt idx="259">
                  <c:v>9.9331999999999994</c:v>
                </c:pt>
              </c:numCache>
            </c:numRef>
          </c:yVal>
          <c:smooth val="1"/>
          <c:extLst>
            <c:ext xmlns:c16="http://schemas.microsoft.com/office/drawing/2014/chart" uri="{C3380CC4-5D6E-409C-BE32-E72D297353CC}">
              <c16:uniqueId val="{00000002-20F4-4596-A4C9-773D1870CC73}"/>
            </c:ext>
          </c:extLst>
        </c:ser>
        <c:ser>
          <c:idx val="3"/>
          <c:order val="3"/>
          <c:tx>
            <c:v>Path 4</c:v>
          </c:tx>
          <c:spPr>
            <a:ln w="38100" cap="rnd">
              <a:solidFill>
                <a:schemeClr val="accent4"/>
              </a:solidFill>
              <a:round/>
            </a:ln>
            <a:effectLst/>
          </c:spPr>
          <c:marker>
            <c:symbol val="none"/>
          </c:marker>
          <c:xVal>
            <c:numRef>
              <c:f>'pochi dati no set'!$G$1:$G$272</c:f>
              <c:numCache>
                <c:formatCode>0.0</c:formatCode>
                <c:ptCount val="272"/>
                <c:pt idx="0">
                  <c:v>0</c:v>
                </c:pt>
                <c:pt idx="1">
                  <c:v>5.8116000000000003</c:v>
                </c:pt>
                <c:pt idx="2">
                  <c:v>9.9198000000000004</c:v>
                </c:pt>
                <c:pt idx="3">
                  <c:v>12.926</c:v>
                </c:pt>
                <c:pt idx="4">
                  <c:v>15.430999999999999</c:v>
                </c:pt>
                <c:pt idx="5">
                  <c:v>17.936</c:v>
                </c:pt>
                <c:pt idx="6">
                  <c:v>20.841999999999999</c:v>
                </c:pt>
                <c:pt idx="7">
                  <c:v>25.751999999999999</c:v>
                </c:pt>
                <c:pt idx="8">
                  <c:v>25.852</c:v>
                </c:pt>
                <c:pt idx="9">
                  <c:v>25.952000000000002</c:v>
                </c:pt>
                <c:pt idx="10">
                  <c:v>26.052</c:v>
                </c:pt>
                <c:pt idx="11">
                  <c:v>26.152000000000001</c:v>
                </c:pt>
                <c:pt idx="12">
                  <c:v>26.253</c:v>
                </c:pt>
                <c:pt idx="13">
                  <c:v>26.353000000000002</c:v>
                </c:pt>
                <c:pt idx="14">
                  <c:v>26.452999999999999</c:v>
                </c:pt>
                <c:pt idx="15">
                  <c:v>26.553000000000001</c:v>
                </c:pt>
                <c:pt idx="16">
                  <c:v>26.652999999999999</c:v>
                </c:pt>
                <c:pt idx="17">
                  <c:v>26.754000000000001</c:v>
                </c:pt>
                <c:pt idx="18">
                  <c:v>26.853999999999999</c:v>
                </c:pt>
                <c:pt idx="19">
                  <c:v>26.954000000000001</c:v>
                </c:pt>
                <c:pt idx="20">
                  <c:v>27.053999999999998</c:v>
                </c:pt>
                <c:pt idx="21">
                  <c:v>27.154</c:v>
                </c:pt>
                <c:pt idx="22">
                  <c:v>27.254999999999999</c:v>
                </c:pt>
                <c:pt idx="23">
                  <c:v>27.355</c:v>
                </c:pt>
                <c:pt idx="24">
                  <c:v>27.454999999999998</c:v>
                </c:pt>
                <c:pt idx="25">
                  <c:v>27.555</c:v>
                </c:pt>
                <c:pt idx="26">
                  <c:v>27.655000000000001</c:v>
                </c:pt>
                <c:pt idx="27">
                  <c:v>27.756</c:v>
                </c:pt>
                <c:pt idx="28">
                  <c:v>27.856000000000002</c:v>
                </c:pt>
                <c:pt idx="29">
                  <c:v>27.956</c:v>
                </c:pt>
                <c:pt idx="30">
                  <c:v>28.056000000000001</c:v>
                </c:pt>
                <c:pt idx="31">
                  <c:v>28.155999999999999</c:v>
                </c:pt>
                <c:pt idx="32">
                  <c:v>28.257000000000001</c:v>
                </c:pt>
                <c:pt idx="33">
                  <c:v>28.356999999999999</c:v>
                </c:pt>
                <c:pt idx="34">
                  <c:v>28.457000000000001</c:v>
                </c:pt>
                <c:pt idx="35">
                  <c:v>28.556999999999999</c:v>
                </c:pt>
                <c:pt idx="36">
                  <c:v>28.657</c:v>
                </c:pt>
                <c:pt idx="37">
                  <c:v>28.757999999999999</c:v>
                </c:pt>
                <c:pt idx="38">
                  <c:v>28.858000000000001</c:v>
                </c:pt>
                <c:pt idx="39">
                  <c:v>28.957999999999998</c:v>
                </c:pt>
                <c:pt idx="40">
                  <c:v>29.058</c:v>
                </c:pt>
                <c:pt idx="41">
                  <c:v>29.158000000000001</c:v>
                </c:pt>
                <c:pt idx="42">
                  <c:v>29.259</c:v>
                </c:pt>
                <c:pt idx="43">
                  <c:v>29.359000000000002</c:v>
                </c:pt>
                <c:pt idx="44">
                  <c:v>29.459</c:v>
                </c:pt>
                <c:pt idx="45">
                  <c:v>29.559000000000001</c:v>
                </c:pt>
                <c:pt idx="46">
                  <c:v>29.658999999999999</c:v>
                </c:pt>
                <c:pt idx="47">
                  <c:v>29.76</c:v>
                </c:pt>
                <c:pt idx="48">
                  <c:v>29.86</c:v>
                </c:pt>
                <c:pt idx="49">
                  <c:v>29.96</c:v>
                </c:pt>
                <c:pt idx="50">
                  <c:v>30.06</c:v>
                </c:pt>
                <c:pt idx="51">
                  <c:v>30.16</c:v>
                </c:pt>
                <c:pt idx="52">
                  <c:v>30.260999999999999</c:v>
                </c:pt>
                <c:pt idx="53">
                  <c:v>30.361000000000001</c:v>
                </c:pt>
                <c:pt idx="54">
                  <c:v>30.460999999999999</c:v>
                </c:pt>
                <c:pt idx="55">
                  <c:v>30.561</c:v>
                </c:pt>
                <c:pt idx="56">
                  <c:v>30.661000000000001</c:v>
                </c:pt>
                <c:pt idx="57">
                  <c:v>30.762</c:v>
                </c:pt>
                <c:pt idx="58">
                  <c:v>30.861999999999998</c:v>
                </c:pt>
                <c:pt idx="59">
                  <c:v>30.962</c:v>
                </c:pt>
                <c:pt idx="60">
                  <c:v>31.062000000000001</c:v>
                </c:pt>
                <c:pt idx="61">
                  <c:v>31.161999999999999</c:v>
                </c:pt>
                <c:pt idx="62">
                  <c:v>31.263000000000002</c:v>
                </c:pt>
                <c:pt idx="63">
                  <c:v>31.363</c:v>
                </c:pt>
                <c:pt idx="64">
                  <c:v>31.463000000000001</c:v>
                </c:pt>
                <c:pt idx="65">
                  <c:v>31.562999999999999</c:v>
                </c:pt>
                <c:pt idx="66">
                  <c:v>31.663</c:v>
                </c:pt>
                <c:pt idx="67">
                  <c:v>31.763999999999999</c:v>
                </c:pt>
                <c:pt idx="68">
                  <c:v>31.864000000000001</c:v>
                </c:pt>
                <c:pt idx="69">
                  <c:v>31.963999999999999</c:v>
                </c:pt>
                <c:pt idx="70">
                  <c:v>32.064</c:v>
                </c:pt>
                <c:pt idx="71">
                  <c:v>32.164000000000001</c:v>
                </c:pt>
                <c:pt idx="72">
                  <c:v>32.265000000000001</c:v>
                </c:pt>
                <c:pt idx="73">
                  <c:v>32.365000000000002</c:v>
                </c:pt>
                <c:pt idx="74">
                  <c:v>32.465000000000003</c:v>
                </c:pt>
                <c:pt idx="75">
                  <c:v>32.564999999999998</c:v>
                </c:pt>
                <c:pt idx="76">
                  <c:v>32.664999999999999</c:v>
                </c:pt>
                <c:pt idx="77">
                  <c:v>32.765999999999998</c:v>
                </c:pt>
                <c:pt idx="78">
                  <c:v>32.866</c:v>
                </c:pt>
                <c:pt idx="79">
                  <c:v>32.966000000000001</c:v>
                </c:pt>
                <c:pt idx="80">
                  <c:v>33.066000000000003</c:v>
                </c:pt>
                <c:pt idx="81">
                  <c:v>33.165999999999997</c:v>
                </c:pt>
                <c:pt idx="82">
                  <c:v>33.267000000000003</c:v>
                </c:pt>
                <c:pt idx="83">
                  <c:v>33.366999999999997</c:v>
                </c:pt>
                <c:pt idx="84">
                  <c:v>33.466999999999999</c:v>
                </c:pt>
                <c:pt idx="85">
                  <c:v>33.567</c:v>
                </c:pt>
                <c:pt idx="86">
                  <c:v>33.667000000000002</c:v>
                </c:pt>
                <c:pt idx="87">
                  <c:v>33.768000000000001</c:v>
                </c:pt>
                <c:pt idx="88">
                  <c:v>33.868000000000002</c:v>
                </c:pt>
                <c:pt idx="89">
                  <c:v>33.968000000000004</c:v>
                </c:pt>
                <c:pt idx="90">
                  <c:v>34.067999999999998</c:v>
                </c:pt>
                <c:pt idx="91">
                  <c:v>34.167999999999999</c:v>
                </c:pt>
                <c:pt idx="92">
                  <c:v>34.268999999999998</c:v>
                </c:pt>
                <c:pt idx="93">
                  <c:v>34.369</c:v>
                </c:pt>
                <c:pt idx="94">
                  <c:v>34.469000000000001</c:v>
                </c:pt>
                <c:pt idx="95">
                  <c:v>34.569000000000003</c:v>
                </c:pt>
                <c:pt idx="96">
                  <c:v>34.668999999999997</c:v>
                </c:pt>
                <c:pt idx="97">
                  <c:v>34.770000000000003</c:v>
                </c:pt>
                <c:pt idx="98">
                  <c:v>34.869999999999997</c:v>
                </c:pt>
                <c:pt idx="99">
                  <c:v>34.97</c:v>
                </c:pt>
                <c:pt idx="100">
                  <c:v>35.07</c:v>
                </c:pt>
                <c:pt idx="101">
                  <c:v>35.17</c:v>
                </c:pt>
                <c:pt idx="102">
                  <c:v>35.271000000000001</c:v>
                </c:pt>
                <c:pt idx="103">
                  <c:v>35.371000000000002</c:v>
                </c:pt>
                <c:pt idx="104">
                  <c:v>35.470999999999997</c:v>
                </c:pt>
                <c:pt idx="105">
                  <c:v>35.570999999999998</c:v>
                </c:pt>
                <c:pt idx="106">
                  <c:v>35.670999999999999</c:v>
                </c:pt>
                <c:pt idx="107">
                  <c:v>35.771999999999998</c:v>
                </c:pt>
                <c:pt idx="108">
                  <c:v>35.872</c:v>
                </c:pt>
                <c:pt idx="109">
                  <c:v>35.972000000000001</c:v>
                </c:pt>
                <c:pt idx="110">
                  <c:v>36.072000000000003</c:v>
                </c:pt>
                <c:pt idx="111">
                  <c:v>36.171999999999997</c:v>
                </c:pt>
                <c:pt idx="112">
                  <c:v>36.273000000000003</c:v>
                </c:pt>
                <c:pt idx="113">
                  <c:v>36.372999999999998</c:v>
                </c:pt>
                <c:pt idx="114">
                  <c:v>36.472999999999999</c:v>
                </c:pt>
                <c:pt idx="115">
                  <c:v>36.573</c:v>
                </c:pt>
                <c:pt idx="116">
                  <c:v>36.673000000000002</c:v>
                </c:pt>
                <c:pt idx="117">
                  <c:v>36.774000000000001</c:v>
                </c:pt>
                <c:pt idx="118">
                  <c:v>36.874000000000002</c:v>
                </c:pt>
                <c:pt idx="119">
                  <c:v>36.973999999999997</c:v>
                </c:pt>
                <c:pt idx="120">
                  <c:v>37.073999999999998</c:v>
                </c:pt>
                <c:pt idx="121">
                  <c:v>37.173999999999999</c:v>
                </c:pt>
                <c:pt idx="122">
                  <c:v>37.274999999999999</c:v>
                </c:pt>
                <c:pt idx="123">
                  <c:v>37.375</c:v>
                </c:pt>
                <c:pt idx="124">
                  <c:v>37.475000000000001</c:v>
                </c:pt>
                <c:pt idx="125">
                  <c:v>37.575000000000003</c:v>
                </c:pt>
                <c:pt idx="126">
                  <c:v>37.674999999999997</c:v>
                </c:pt>
                <c:pt idx="127">
                  <c:v>37.776000000000003</c:v>
                </c:pt>
                <c:pt idx="128">
                  <c:v>37.875999999999998</c:v>
                </c:pt>
                <c:pt idx="129">
                  <c:v>37.975999999999999</c:v>
                </c:pt>
                <c:pt idx="130">
                  <c:v>38.076000000000001</c:v>
                </c:pt>
                <c:pt idx="131">
                  <c:v>38.176000000000002</c:v>
                </c:pt>
                <c:pt idx="132">
                  <c:v>38.277000000000001</c:v>
                </c:pt>
                <c:pt idx="133">
                  <c:v>38.377000000000002</c:v>
                </c:pt>
                <c:pt idx="134">
                  <c:v>38.476999999999997</c:v>
                </c:pt>
                <c:pt idx="135">
                  <c:v>38.576999999999998</c:v>
                </c:pt>
                <c:pt idx="136">
                  <c:v>38.677</c:v>
                </c:pt>
                <c:pt idx="137">
                  <c:v>38.777999999999999</c:v>
                </c:pt>
                <c:pt idx="138">
                  <c:v>38.878</c:v>
                </c:pt>
                <c:pt idx="139">
                  <c:v>38.978000000000002</c:v>
                </c:pt>
                <c:pt idx="140">
                  <c:v>39.078000000000003</c:v>
                </c:pt>
                <c:pt idx="141">
                  <c:v>39.177999999999997</c:v>
                </c:pt>
                <c:pt idx="142">
                  <c:v>39.279000000000003</c:v>
                </c:pt>
                <c:pt idx="143">
                  <c:v>39.378999999999998</c:v>
                </c:pt>
                <c:pt idx="144">
                  <c:v>39.478999999999999</c:v>
                </c:pt>
                <c:pt idx="145">
                  <c:v>39.579000000000001</c:v>
                </c:pt>
                <c:pt idx="146">
                  <c:v>39.679000000000002</c:v>
                </c:pt>
                <c:pt idx="147">
                  <c:v>39.78</c:v>
                </c:pt>
                <c:pt idx="148">
                  <c:v>39.880000000000003</c:v>
                </c:pt>
                <c:pt idx="149">
                  <c:v>39.979999999999997</c:v>
                </c:pt>
                <c:pt idx="150">
                  <c:v>40.08</c:v>
                </c:pt>
                <c:pt idx="151">
                  <c:v>40.18</c:v>
                </c:pt>
                <c:pt idx="152">
                  <c:v>40.280999999999999</c:v>
                </c:pt>
                <c:pt idx="153">
                  <c:v>40.381</c:v>
                </c:pt>
                <c:pt idx="154">
                  <c:v>40.481000000000002</c:v>
                </c:pt>
                <c:pt idx="155">
                  <c:v>40.581000000000003</c:v>
                </c:pt>
                <c:pt idx="156">
                  <c:v>40.680999999999997</c:v>
                </c:pt>
                <c:pt idx="157">
                  <c:v>40.781999999999996</c:v>
                </c:pt>
                <c:pt idx="158">
                  <c:v>40.881999999999998</c:v>
                </c:pt>
                <c:pt idx="159">
                  <c:v>40.981999999999999</c:v>
                </c:pt>
                <c:pt idx="160">
                  <c:v>41.082000000000001</c:v>
                </c:pt>
                <c:pt idx="161">
                  <c:v>41.182000000000002</c:v>
                </c:pt>
                <c:pt idx="162">
                  <c:v>41.283000000000001</c:v>
                </c:pt>
                <c:pt idx="163">
                  <c:v>41.383000000000003</c:v>
                </c:pt>
                <c:pt idx="164">
                  <c:v>41.482999999999997</c:v>
                </c:pt>
                <c:pt idx="165">
                  <c:v>41.582999999999998</c:v>
                </c:pt>
                <c:pt idx="166">
                  <c:v>41.683</c:v>
                </c:pt>
                <c:pt idx="167">
                  <c:v>41.783999999999999</c:v>
                </c:pt>
                <c:pt idx="168">
                  <c:v>41.884</c:v>
                </c:pt>
                <c:pt idx="169">
                  <c:v>41.984000000000002</c:v>
                </c:pt>
                <c:pt idx="170">
                  <c:v>42.084000000000003</c:v>
                </c:pt>
                <c:pt idx="171">
                  <c:v>42.183999999999997</c:v>
                </c:pt>
                <c:pt idx="172">
                  <c:v>42.284999999999997</c:v>
                </c:pt>
                <c:pt idx="173">
                  <c:v>42.384999999999998</c:v>
                </c:pt>
                <c:pt idx="174">
                  <c:v>42.484999999999999</c:v>
                </c:pt>
                <c:pt idx="175">
                  <c:v>42.585000000000001</c:v>
                </c:pt>
                <c:pt idx="176">
                  <c:v>42.685000000000002</c:v>
                </c:pt>
                <c:pt idx="177">
                  <c:v>42.786000000000001</c:v>
                </c:pt>
                <c:pt idx="178">
                  <c:v>42.886000000000003</c:v>
                </c:pt>
                <c:pt idx="179">
                  <c:v>42.985999999999997</c:v>
                </c:pt>
                <c:pt idx="180">
                  <c:v>43.085999999999999</c:v>
                </c:pt>
                <c:pt idx="181">
                  <c:v>43.186</c:v>
                </c:pt>
                <c:pt idx="182">
                  <c:v>43.286999999999999</c:v>
                </c:pt>
                <c:pt idx="183">
                  <c:v>43.387</c:v>
                </c:pt>
                <c:pt idx="184">
                  <c:v>43.487000000000002</c:v>
                </c:pt>
                <c:pt idx="185">
                  <c:v>43.587000000000003</c:v>
                </c:pt>
                <c:pt idx="186">
                  <c:v>43.686999999999998</c:v>
                </c:pt>
                <c:pt idx="187">
                  <c:v>43.787999999999997</c:v>
                </c:pt>
                <c:pt idx="188">
                  <c:v>43.887999999999998</c:v>
                </c:pt>
                <c:pt idx="189">
                  <c:v>43.988</c:v>
                </c:pt>
                <c:pt idx="190">
                  <c:v>44.088000000000001</c:v>
                </c:pt>
                <c:pt idx="191">
                  <c:v>44.188000000000002</c:v>
                </c:pt>
                <c:pt idx="192">
                  <c:v>44.289000000000001</c:v>
                </c:pt>
                <c:pt idx="193">
                  <c:v>44.389000000000003</c:v>
                </c:pt>
                <c:pt idx="194">
                  <c:v>44.488999999999997</c:v>
                </c:pt>
                <c:pt idx="195">
                  <c:v>44.588999999999999</c:v>
                </c:pt>
                <c:pt idx="196">
                  <c:v>44.689</c:v>
                </c:pt>
                <c:pt idx="197">
                  <c:v>44.79</c:v>
                </c:pt>
                <c:pt idx="198">
                  <c:v>44.89</c:v>
                </c:pt>
                <c:pt idx="199">
                  <c:v>44.99</c:v>
                </c:pt>
                <c:pt idx="200">
                  <c:v>45.09</c:v>
                </c:pt>
                <c:pt idx="201">
                  <c:v>45.19</c:v>
                </c:pt>
                <c:pt idx="202">
                  <c:v>45.290999999999997</c:v>
                </c:pt>
                <c:pt idx="203">
                  <c:v>45.390999999999998</c:v>
                </c:pt>
                <c:pt idx="204">
                  <c:v>45.491</c:v>
                </c:pt>
                <c:pt idx="205">
                  <c:v>45.591000000000001</c:v>
                </c:pt>
                <c:pt idx="206">
                  <c:v>45.691000000000003</c:v>
                </c:pt>
                <c:pt idx="207">
                  <c:v>45.792000000000002</c:v>
                </c:pt>
                <c:pt idx="208">
                  <c:v>45.892000000000003</c:v>
                </c:pt>
                <c:pt idx="209">
                  <c:v>45.991999999999997</c:v>
                </c:pt>
                <c:pt idx="210">
                  <c:v>46.091999999999999</c:v>
                </c:pt>
                <c:pt idx="211">
                  <c:v>46.192</c:v>
                </c:pt>
                <c:pt idx="212">
                  <c:v>46.292999999999999</c:v>
                </c:pt>
                <c:pt idx="213">
                  <c:v>46.393000000000001</c:v>
                </c:pt>
                <c:pt idx="214">
                  <c:v>46.493000000000002</c:v>
                </c:pt>
                <c:pt idx="215">
                  <c:v>46.593000000000004</c:v>
                </c:pt>
                <c:pt idx="216">
                  <c:v>46.692999999999998</c:v>
                </c:pt>
                <c:pt idx="217">
                  <c:v>46.793999999999997</c:v>
                </c:pt>
                <c:pt idx="218">
                  <c:v>46.893999999999998</c:v>
                </c:pt>
                <c:pt idx="219">
                  <c:v>46.994</c:v>
                </c:pt>
                <c:pt idx="220">
                  <c:v>47.094000000000001</c:v>
                </c:pt>
                <c:pt idx="221">
                  <c:v>47.194000000000003</c:v>
                </c:pt>
                <c:pt idx="222">
                  <c:v>47.295000000000002</c:v>
                </c:pt>
                <c:pt idx="223">
                  <c:v>47.395000000000003</c:v>
                </c:pt>
                <c:pt idx="224">
                  <c:v>47.494999999999997</c:v>
                </c:pt>
                <c:pt idx="225">
                  <c:v>47.594999999999999</c:v>
                </c:pt>
                <c:pt idx="226">
                  <c:v>47.695</c:v>
                </c:pt>
                <c:pt idx="227">
                  <c:v>47.795999999999999</c:v>
                </c:pt>
                <c:pt idx="228">
                  <c:v>47.896000000000001</c:v>
                </c:pt>
                <c:pt idx="229">
                  <c:v>47.996000000000002</c:v>
                </c:pt>
                <c:pt idx="230">
                  <c:v>48.095999999999997</c:v>
                </c:pt>
                <c:pt idx="231">
                  <c:v>48.195999999999998</c:v>
                </c:pt>
                <c:pt idx="232">
                  <c:v>48.296999999999997</c:v>
                </c:pt>
                <c:pt idx="233">
                  <c:v>48.396999999999998</c:v>
                </c:pt>
                <c:pt idx="234">
                  <c:v>48.497</c:v>
                </c:pt>
                <c:pt idx="235">
                  <c:v>48.597000000000001</c:v>
                </c:pt>
                <c:pt idx="236">
                  <c:v>48.697000000000003</c:v>
                </c:pt>
                <c:pt idx="237">
                  <c:v>48.798000000000002</c:v>
                </c:pt>
                <c:pt idx="238">
                  <c:v>48.898000000000003</c:v>
                </c:pt>
                <c:pt idx="239">
                  <c:v>48.997999999999998</c:v>
                </c:pt>
                <c:pt idx="240">
                  <c:v>49.097999999999999</c:v>
                </c:pt>
                <c:pt idx="241">
                  <c:v>49.198</c:v>
                </c:pt>
                <c:pt idx="242">
                  <c:v>49.298999999999999</c:v>
                </c:pt>
                <c:pt idx="243">
                  <c:v>49.399000000000001</c:v>
                </c:pt>
                <c:pt idx="244">
                  <c:v>49.499000000000002</c:v>
                </c:pt>
                <c:pt idx="245">
                  <c:v>49.598999999999997</c:v>
                </c:pt>
                <c:pt idx="246">
                  <c:v>49.698999999999998</c:v>
                </c:pt>
                <c:pt idx="247">
                  <c:v>49.8</c:v>
                </c:pt>
                <c:pt idx="248">
                  <c:v>49.9</c:v>
                </c:pt>
                <c:pt idx="249">
                  <c:v>50</c:v>
                </c:pt>
              </c:numCache>
            </c:numRef>
          </c:xVal>
          <c:yVal>
            <c:numRef>
              <c:f>'pochi dati no set'!$H$1:$H$272</c:f>
              <c:numCache>
                <c:formatCode>0.0000</c:formatCode>
                <c:ptCount val="272"/>
                <c:pt idx="0">
                  <c:v>9.9966000000000008</c:v>
                </c:pt>
                <c:pt idx="1">
                  <c:v>9.9967000000000006</c:v>
                </c:pt>
                <c:pt idx="2">
                  <c:v>9.9968000000000004</c:v>
                </c:pt>
                <c:pt idx="3">
                  <c:v>9.9969000000000001</c:v>
                </c:pt>
                <c:pt idx="4">
                  <c:v>9.9969999999999999</c:v>
                </c:pt>
                <c:pt idx="5">
                  <c:v>9.9970999999999997</c:v>
                </c:pt>
                <c:pt idx="6">
                  <c:v>9.9971999999999994</c:v>
                </c:pt>
                <c:pt idx="7">
                  <c:v>9.9970999999999997</c:v>
                </c:pt>
                <c:pt idx="8">
                  <c:v>9.9970999999999997</c:v>
                </c:pt>
                <c:pt idx="9">
                  <c:v>9.9970999999999997</c:v>
                </c:pt>
                <c:pt idx="10">
                  <c:v>9.9970999999999997</c:v>
                </c:pt>
                <c:pt idx="11">
                  <c:v>9.9970999999999997</c:v>
                </c:pt>
                <c:pt idx="12">
                  <c:v>9.9970999999999997</c:v>
                </c:pt>
                <c:pt idx="13">
                  <c:v>9.9970999999999997</c:v>
                </c:pt>
                <c:pt idx="14">
                  <c:v>9.9970999999999997</c:v>
                </c:pt>
                <c:pt idx="15">
                  <c:v>9.9970999999999997</c:v>
                </c:pt>
                <c:pt idx="16">
                  <c:v>9.9970999999999997</c:v>
                </c:pt>
                <c:pt idx="17">
                  <c:v>9.9970999999999997</c:v>
                </c:pt>
                <c:pt idx="18">
                  <c:v>9.9970999999999997</c:v>
                </c:pt>
                <c:pt idx="19">
                  <c:v>9.9970999999999997</c:v>
                </c:pt>
                <c:pt idx="20">
                  <c:v>9.9970999999999997</c:v>
                </c:pt>
                <c:pt idx="21">
                  <c:v>9.9970999999999997</c:v>
                </c:pt>
                <c:pt idx="22">
                  <c:v>9.9970999999999997</c:v>
                </c:pt>
                <c:pt idx="23">
                  <c:v>9.9970999999999997</c:v>
                </c:pt>
                <c:pt idx="24">
                  <c:v>9.9969999999999999</c:v>
                </c:pt>
                <c:pt idx="25">
                  <c:v>9.9969999999999999</c:v>
                </c:pt>
                <c:pt idx="26">
                  <c:v>9.9969999999999999</c:v>
                </c:pt>
                <c:pt idx="27">
                  <c:v>9.9969999999999999</c:v>
                </c:pt>
                <c:pt idx="28">
                  <c:v>9.9969999999999999</c:v>
                </c:pt>
                <c:pt idx="29">
                  <c:v>9.9969999999999999</c:v>
                </c:pt>
                <c:pt idx="30">
                  <c:v>9.9969999999999999</c:v>
                </c:pt>
                <c:pt idx="31">
                  <c:v>9.9969999999999999</c:v>
                </c:pt>
                <c:pt idx="32">
                  <c:v>9.9969999999999999</c:v>
                </c:pt>
                <c:pt idx="33">
                  <c:v>9.9969999999999999</c:v>
                </c:pt>
                <c:pt idx="34">
                  <c:v>9.9969000000000001</c:v>
                </c:pt>
                <c:pt idx="35">
                  <c:v>9.9969000000000001</c:v>
                </c:pt>
                <c:pt idx="36">
                  <c:v>9.9969000000000001</c:v>
                </c:pt>
                <c:pt idx="37">
                  <c:v>9.9969000000000001</c:v>
                </c:pt>
                <c:pt idx="38">
                  <c:v>9.9969000000000001</c:v>
                </c:pt>
                <c:pt idx="39">
                  <c:v>9.9969000000000001</c:v>
                </c:pt>
                <c:pt idx="40">
                  <c:v>9.9969000000000001</c:v>
                </c:pt>
                <c:pt idx="41">
                  <c:v>9.9969000000000001</c:v>
                </c:pt>
                <c:pt idx="42">
                  <c:v>9.9968000000000004</c:v>
                </c:pt>
                <c:pt idx="43">
                  <c:v>9.9968000000000004</c:v>
                </c:pt>
                <c:pt idx="44">
                  <c:v>9.9968000000000004</c:v>
                </c:pt>
                <c:pt idx="45">
                  <c:v>9.9968000000000004</c:v>
                </c:pt>
                <c:pt idx="46">
                  <c:v>9.9968000000000004</c:v>
                </c:pt>
                <c:pt idx="47">
                  <c:v>9.9968000000000004</c:v>
                </c:pt>
                <c:pt idx="48">
                  <c:v>9.9967000000000006</c:v>
                </c:pt>
                <c:pt idx="49">
                  <c:v>9.9967000000000006</c:v>
                </c:pt>
                <c:pt idx="50">
                  <c:v>9.9967000000000006</c:v>
                </c:pt>
                <c:pt idx="51">
                  <c:v>9.9967000000000006</c:v>
                </c:pt>
                <c:pt idx="52">
                  <c:v>9.9967000000000006</c:v>
                </c:pt>
                <c:pt idx="53">
                  <c:v>9.9966000000000008</c:v>
                </c:pt>
                <c:pt idx="54">
                  <c:v>9.9966000000000008</c:v>
                </c:pt>
                <c:pt idx="55">
                  <c:v>9.9966000000000008</c:v>
                </c:pt>
                <c:pt idx="56">
                  <c:v>9.9966000000000008</c:v>
                </c:pt>
                <c:pt idx="57">
                  <c:v>9.9966000000000008</c:v>
                </c:pt>
                <c:pt idx="58">
                  <c:v>9.9964999999999993</c:v>
                </c:pt>
                <c:pt idx="59">
                  <c:v>9.9964999999999993</c:v>
                </c:pt>
                <c:pt idx="60">
                  <c:v>9.9964999999999993</c:v>
                </c:pt>
                <c:pt idx="61">
                  <c:v>9.9964999999999993</c:v>
                </c:pt>
                <c:pt idx="62">
                  <c:v>9.9963999999999995</c:v>
                </c:pt>
                <c:pt idx="63">
                  <c:v>9.9963999999999995</c:v>
                </c:pt>
                <c:pt idx="64">
                  <c:v>9.9963999999999995</c:v>
                </c:pt>
                <c:pt idx="65">
                  <c:v>9.9963999999999995</c:v>
                </c:pt>
                <c:pt idx="66">
                  <c:v>9.9962999999999997</c:v>
                </c:pt>
                <c:pt idx="67">
                  <c:v>9.9962999999999997</c:v>
                </c:pt>
                <c:pt idx="68">
                  <c:v>9.9962999999999997</c:v>
                </c:pt>
                <c:pt idx="69">
                  <c:v>9.9962999999999997</c:v>
                </c:pt>
                <c:pt idx="70">
                  <c:v>9.9962</c:v>
                </c:pt>
                <c:pt idx="71">
                  <c:v>9.9962</c:v>
                </c:pt>
                <c:pt idx="72">
                  <c:v>9.9962</c:v>
                </c:pt>
                <c:pt idx="73">
                  <c:v>9.9961000000000002</c:v>
                </c:pt>
                <c:pt idx="74">
                  <c:v>9.9961000000000002</c:v>
                </c:pt>
                <c:pt idx="75">
                  <c:v>9.9961000000000002</c:v>
                </c:pt>
                <c:pt idx="76">
                  <c:v>9.9960000000000004</c:v>
                </c:pt>
                <c:pt idx="77">
                  <c:v>9.9960000000000004</c:v>
                </c:pt>
                <c:pt idx="78">
                  <c:v>9.9960000000000004</c:v>
                </c:pt>
                <c:pt idx="79">
                  <c:v>9.9959000000000007</c:v>
                </c:pt>
                <c:pt idx="80">
                  <c:v>9.9959000000000007</c:v>
                </c:pt>
                <c:pt idx="81">
                  <c:v>9.9959000000000007</c:v>
                </c:pt>
                <c:pt idx="82">
                  <c:v>9.9957999999999991</c:v>
                </c:pt>
                <c:pt idx="83">
                  <c:v>9.9957999999999991</c:v>
                </c:pt>
                <c:pt idx="84">
                  <c:v>9.9956999999999994</c:v>
                </c:pt>
                <c:pt idx="85">
                  <c:v>9.9956999999999994</c:v>
                </c:pt>
                <c:pt idx="86">
                  <c:v>9.9956999999999994</c:v>
                </c:pt>
                <c:pt idx="87">
                  <c:v>9.9955999999999996</c:v>
                </c:pt>
                <c:pt idx="88">
                  <c:v>9.9955999999999996</c:v>
                </c:pt>
                <c:pt idx="89">
                  <c:v>9.9954999999999998</c:v>
                </c:pt>
                <c:pt idx="90">
                  <c:v>9.9954999999999998</c:v>
                </c:pt>
                <c:pt idx="91">
                  <c:v>9.9954000000000001</c:v>
                </c:pt>
                <c:pt idx="92">
                  <c:v>9.9954000000000001</c:v>
                </c:pt>
                <c:pt idx="93">
                  <c:v>9.9953000000000003</c:v>
                </c:pt>
                <c:pt idx="94">
                  <c:v>9.9953000000000003</c:v>
                </c:pt>
                <c:pt idx="95">
                  <c:v>9.9952000000000005</c:v>
                </c:pt>
                <c:pt idx="96">
                  <c:v>9.9952000000000005</c:v>
                </c:pt>
                <c:pt idx="97">
                  <c:v>9.9951000000000008</c:v>
                </c:pt>
                <c:pt idx="98">
                  <c:v>9.9951000000000008</c:v>
                </c:pt>
                <c:pt idx="99">
                  <c:v>9.9949999999999992</c:v>
                </c:pt>
                <c:pt idx="100">
                  <c:v>9.9949999999999992</c:v>
                </c:pt>
                <c:pt idx="101">
                  <c:v>9.9948999999999995</c:v>
                </c:pt>
                <c:pt idx="102">
                  <c:v>9.9948999999999995</c:v>
                </c:pt>
                <c:pt idx="103">
                  <c:v>9.9947999999999997</c:v>
                </c:pt>
                <c:pt idx="104">
                  <c:v>9.9947999999999997</c:v>
                </c:pt>
                <c:pt idx="105">
                  <c:v>9.9946999999999999</c:v>
                </c:pt>
                <c:pt idx="106">
                  <c:v>9.9946000000000002</c:v>
                </c:pt>
                <c:pt idx="107">
                  <c:v>9.9946000000000002</c:v>
                </c:pt>
                <c:pt idx="108">
                  <c:v>9.9945000000000004</c:v>
                </c:pt>
                <c:pt idx="109">
                  <c:v>9.9945000000000004</c:v>
                </c:pt>
                <c:pt idx="110">
                  <c:v>9.9944000000000006</c:v>
                </c:pt>
                <c:pt idx="111">
                  <c:v>9.9943000000000008</c:v>
                </c:pt>
                <c:pt idx="112">
                  <c:v>9.9943000000000008</c:v>
                </c:pt>
                <c:pt idx="113">
                  <c:v>9.9941999999999993</c:v>
                </c:pt>
                <c:pt idx="114">
                  <c:v>9.9940999999999995</c:v>
                </c:pt>
                <c:pt idx="115">
                  <c:v>9.9940999999999995</c:v>
                </c:pt>
                <c:pt idx="116">
                  <c:v>9.9939999999999998</c:v>
                </c:pt>
                <c:pt idx="117">
                  <c:v>9.9939</c:v>
                </c:pt>
                <c:pt idx="118">
                  <c:v>9.9938000000000002</c:v>
                </c:pt>
                <c:pt idx="119">
                  <c:v>9.9938000000000002</c:v>
                </c:pt>
                <c:pt idx="120">
                  <c:v>9.9937000000000005</c:v>
                </c:pt>
                <c:pt idx="121">
                  <c:v>9.9936000000000007</c:v>
                </c:pt>
                <c:pt idx="122">
                  <c:v>9.9934999999999992</c:v>
                </c:pt>
                <c:pt idx="123">
                  <c:v>9.9934999999999992</c:v>
                </c:pt>
                <c:pt idx="124">
                  <c:v>9.9933999999999994</c:v>
                </c:pt>
                <c:pt idx="125">
                  <c:v>9.9932999999999996</c:v>
                </c:pt>
                <c:pt idx="126">
                  <c:v>9.9931999999999999</c:v>
                </c:pt>
                <c:pt idx="127">
                  <c:v>9.9931000000000001</c:v>
                </c:pt>
                <c:pt idx="128">
                  <c:v>9.9930000000000003</c:v>
                </c:pt>
                <c:pt idx="129">
                  <c:v>9.9929000000000006</c:v>
                </c:pt>
                <c:pt idx="130">
                  <c:v>9.9928000000000008</c:v>
                </c:pt>
                <c:pt idx="131">
                  <c:v>9.9928000000000008</c:v>
                </c:pt>
                <c:pt idx="132">
                  <c:v>9.9926999999999992</c:v>
                </c:pt>
                <c:pt idx="133">
                  <c:v>9.9925999999999995</c:v>
                </c:pt>
                <c:pt idx="134">
                  <c:v>9.9924999999999997</c:v>
                </c:pt>
                <c:pt idx="135">
                  <c:v>9.9923999999999999</c:v>
                </c:pt>
                <c:pt idx="136">
                  <c:v>9.9923000000000002</c:v>
                </c:pt>
                <c:pt idx="137">
                  <c:v>9.9922000000000004</c:v>
                </c:pt>
                <c:pt idx="138">
                  <c:v>9.9921000000000006</c:v>
                </c:pt>
                <c:pt idx="139">
                  <c:v>9.9920000000000009</c:v>
                </c:pt>
                <c:pt idx="140">
                  <c:v>9.9918999999999993</c:v>
                </c:pt>
                <c:pt idx="141">
                  <c:v>9.9917999999999996</c:v>
                </c:pt>
                <c:pt idx="142">
                  <c:v>9.9916</c:v>
                </c:pt>
                <c:pt idx="143">
                  <c:v>9.9915000000000003</c:v>
                </c:pt>
                <c:pt idx="144">
                  <c:v>9.9914000000000005</c:v>
                </c:pt>
                <c:pt idx="145">
                  <c:v>9.9913000000000007</c:v>
                </c:pt>
                <c:pt idx="146">
                  <c:v>9.9911999999999992</c:v>
                </c:pt>
                <c:pt idx="147">
                  <c:v>9.9910999999999994</c:v>
                </c:pt>
                <c:pt idx="148">
                  <c:v>9.9909999999999997</c:v>
                </c:pt>
                <c:pt idx="149">
                  <c:v>9.9908000000000001</c:v>
                </c:pt>
                <c:pt idx="150">
                  <c:v>9.9907000000000004</c:v>
                </c:pt>
                <c:pt idx="151">
                  <c:v>9.9906000000000006</c:v>
                </c:pt>
                <c:pt idx="152">
                  <c:v>9.9905000000000008</c:v>
                </c:pt>
                <c:pt idx="153">
                  <c:v>9.9902999999999995</c:v>
                </c:pt>
                <c:pt idx="154">
                  <c:v>9.9901999999999997</c:v>
                </c:pt>
                <c:pt idx="155">
                  <c:v>9.9901</c:v>
                </c:pt>
                <c:pt idx="156">
                  <c:v>9.9899000000000004</c:v>
                </c:pt>
                <c:pt idx="157">
                  <c:v>9.9898000000000007</c:v>
                </c:pt>
                <c:pt idx="158">
                  <c:v>9.9895999999999994</c:v>
                </c:pt>
                <c:pt idx="159">
                  <c:v>9.9894999999999996</c:v>
                </c:pt>
                <c:pt idx="160">
                  <c:v>9.9893999999999998</c:v>
                </c:pt>
                <c:pt idx="161">
                  <c:v>9.9892000000000003</c:v>
                </c:pt>
                <c:pt idx="162">
                  <c:v>9.9891000000000005</c:v>
                </c:pt>
                <c:pt idx="163">
                  <c:v>9.9888999999999992</c:v>
                </c:pt>
                <c:pt idx="164">
                  <c:v>9.9887999999999995</c:v>
                </c:pt>
                <c:pt idx="165">
                  <c:v>9.9885999999999999</c:v>
                </c:pt>
                <c:pt idx="166">
                  <c:v>9.9885000000000002</c:v>
                </c:pt>
                <c:pt idx="167">
                  <c:v>9.9883000000000006</c:v>
                </c:pt>
                <c:pt idx="168">
                  <c:v>9.9880999999999993</c:v>
                </c:pt>
                <c:pt idx="169">
                  <c:v>9.9879999999999995</c:v>
                </c:pt>
                <c:pt idx="170">
                  <c:v>9.9878</c:v>
                </c:pt>
                <c:pt idx="171">
                  <c:v>9.9876000000000005</c:v>
                </c:pt>
                <c:pt idx="172">
                  <c:v>9.9875000000000007</c:v>
                </c:pt>
                <c:pt idx="173">
                  <c:v>9.9872999999999994</c:v>
                </c:pt>
                <c:pt idx="174">
                  <c:v>9.9870999999999999</c:v>
                </c:pt>
                <c:pt idx="175">
                  <c:v>9.9869000000000003</c:v>
                </c:pt>
                <c:pt idx="176">
                  <c:v>9.9867000000000008</c:v>
                </c:pt>
                <c:pt idx="177">
                  <c:v>9.9865999999999993</c:v>
                </c:pt>
                <c:pt idx="178">
                  <c:v>9.9863999999999997</c:v>
                </c:pt>
                <c:pt idx="179">
                  <c:v>9.9862000000000002</c:v>
                </c:pt>
                <c:pt idx="180">
                  <c:v>9.9860000000000007</c:v>
                </c:pt>
                <c:pt idx="181">
                  <c:v>9.9857999999999993</c:v>
                </c:pt>
                <c:pt idx="182">
                  <c:v>9.9855999999999998</c:v>
                </c:pt>
                <c:pt idx="183">
                  <c:v>9.9854000000000003</c:v>
                </c:pt>
                <c:pt idx="184">
                  <c:v>9.9852000000000007</c:v>
                </c:pt>
                <c:pt idx="185">
                  <c:v>9.9849999999999994</c:v>
                </c:pt>
                <c:pt idx="186">
                  <c:v>9.9847999999999999</c:v>
                </c:pt>
                <c:pt idx="187">
                  <c:v>9.9846000000000004</c:v>
                </c:pt>
                <c:pt idx="188">
                  <c:v>9.9844000000000008</c:v>
                </c:pt>
                <c:pt idx="189">
                  <c:v>9.9840999999999998</c:v>
                </c:pt>
                <c:pt idx="190">
                  <c:v>9.9839000000000002</c:v>
                </c:pt>
                <c:pt idx="191">
                  <c:v>9.9837000000000007</c:v>
                </c:pt>
                <c:pt idx="192">
                  <c:v>9.9834999999999994</c:v>
                </c:pt>
                <c:pt idx="193">
                  <c:v>9.9832000000000001</c:v>
                </c:pt>
                <c:pt idx="194">
                  <c:v>9.9830000000000005</c:v>
                </c:pt>
                <c:pt idx="195">
                  <c:v>9.9827999999999992</c:v>
                </c:pt>
                <c:pt idx="196">
                  <c:v>9.9824999999999999</c:v>
                </c:pt>
                <c:pt idx="197">
                  <c:v>9.9823000000000004</c:v>
                </c:pt>
                <c:pt idx="198">
                  <c:v>9.9819999999999993</c:v>
                </c:pt>
                <c:pt idx="199">
                  <c:v>9.9817999999999998</c:v>
                </c:pt>
                <c:pt idx="200">
                  <c:v>9.9815000000000005</c:v>
                </c:pt>
                <c:pt idx="201">
                  <c:v>9.9812999999999992</c:v>
                </c:pt>
                <c:pt idx="202">
                  <c:v>9.9809999999999999</c:v>
                </c:pt>
                <c:pt idx="203">
                  <c:v>9.9807000000000006</c:v>
                </c:pt>
                <c:pt idx="204">
                  <c:v>9.9804999999999993</c:v>
                </c:pt>
                <c:pt idx="205">
                  <c:v>9.9802</c:v>
                </c:pt>
                <c:pt idx="206">
                  <c:v>9.9799000000000007</c:v>
                </c:pt>
                <c:pt idx="207">
                  <c:v>9.9796999999999993</c:v>
                </c:pt>
                <c:pt idx="208">
                  <c:v>9.9794</c:v>
                </c:pt>
                <c:pt idx="209">
                  <c:v>9.9791000000000007</c:v>
                </c:pt>
                <c:pt idx="210">
                  <c:v>9.9787999999999997</c:v>
                </c:pt>
                <c:pt idx="211">
                  <c:v>9.9785000000000004</c:v>
                </c:pt>
                <c:pt idx="212">
                  <c:v>9.9781999999999993</c:v>
                </c:pt>
                <c:pt idx="213">
                  <c:v>9.9779</c:v>
                </c:pt>
                <c:pt idx="214">
                  <c:v>9.9776000000000007</c:v>
                </c:pt>
                <c:pt idx="215">
                  <c:v>9.9772999999999996</c:v>
                </c:pt>
                <c:pt idx="216">
                  <c:v>9.9770000000000003</c:v>
                </c:pt>
                <c:pt idx="217">
                  <c:v>9.9766999999999992</c:v>
                </c:pt>
                <c:pt idx="218">
                  <c:v>9.9763000000000002</c:v>
                </c:pt>
                <c:pt idx="219">
                  <c:v>9.9760000000000009</c:v>
                </c:pt>
                <c:pt idx="220">
                  <c:v>9.9756999999999998</c:v>
                </c:pt>
                <c:pt idx="221">
                  <c:v>9.9753000000000007</c:v>
                </c:pt>
                <c:pt idx="222">
                  <c:v>9.9749999999999996</c:v>
                </c:pt>
                <c:pt idx="223">
                  <c:v>9.9747000000000003</c:v>
                </c:pt>
                <c:pt idx="224">
                  <c:v>9.9742999999999995</c:v>
                </c:pt>
                <c:pt idx="225">
                  <c:v>9.9740000000000002</c:v>
                </c:pt>
                <c:pt idx="226">
                  <c:v>9.9735999999999994</c:v>
                </c:pt>
                <c:pt idx="227">
                  <c:v>9.9732000000000003</c:v>
                </c:pt>
                <c:pt idx="228">
                  <c:v>9.9728999999999992</c:v>
                </c:pt>
                <c:pt idx="229">
                  <c:v>9.9725000000000001</c:v>
                </c:pt>
                <c:pt idx="230">
                  <c:v>9.9720999999999993</c:v>
                </c:pt>
                <c:pt idx="231">
                  <c:v>9.9717000000000002</c:v>
                </c:pt>
                <c:pt idx="232">
                  <c:v>9.9712999999999994</c:v>
                </c:pt>
                <c:pt idx="233">
                  <c:v>9.9710000000000001</c:v>
                </c:pt>
                <c:pt idx="234">
                  <c:v>9.9705999999999992</c:v>
                </c:pt>
                <c:pt idx="235">
                  <c:v>9.9702000000000002</c:v>
                </c:pt>
                <c:pt idx="236">
                  <c:v>9.9696999999999996</c:v>
                </c:pt>
                <c:pt idx="237">
                  <c:v>9.9693000000000005</c:v>
                </c:pt>
                <c:pt idx="238">
                  <c:v>9.9688999999999997</c:v>
                </c:pt>
                <c:pt idx="239">
                  <c:v>9.9685000000000006</c:v>
                </c:pt>
                <c:pt idx="240">
                  <c:v>9.9680999999999997</c:v>
                </c:pt>
                <c:pt idx="241">
                  <c:v>9.9675999999999991</c:v>
                </c:pt>
                <c:pt idx="242">
                  <c:v>9.9672000000000001</c:v>
                </c:pt>
                <c:pt idx="243">
                  <c:v>9.9666999999999994</c:v>
                </c:pt>
                <c:pt idx="244">
                  <c:v>9.9663000000000004</c:v>
                </c:pt>
                <c:pt idx="245">
                  <c:v>9.9657999999999998</c:v>
                </c:pt>
                <c:pt idx="246">
                  <c:v>9.9654000000000007</c:v>
                </c:pt>
                <c:pt idx="247">
                  <c:v>9.9649000000000001</c:v>
                </c:pt>
                <c:pt idx="248">
                  <c:v>9.9643999999999995</c:v>
                </c:pt>
                <c:pt idx="249">
                  <c:v>9.9640000000000004</c:v>
                </c:pt>
              </c:numCache>
            </c:numRef>
          </c:yVal>
          <c:smooth val="1"/>
          <c:extLst>
            <c:ext xmlns:c16="http://schemas.microsoft.com/office/drawing/2014/chart" uri="{C3380CC4-5D6E-409C-BE32-E72D297353CC}">
              <c16:uniqueId val="{00000003-20F4-4596-A4C9-773D1870CC73}"/>
            </c:ext>
          </c:extLst>
        </c:ser>
        <c:ser>
          <c:idx val="4"/>
          <c:order val="4"/>
          <c:spPr>
            <a:ln w="19050" cap="rnd">
              <a:solidFill>
                <a:srgbClr val="C00000"/>
              </a:solidFill>
              <a:prstDash val="sysDash"/>
              <a:round/>
            </a:ln>
            <a:effectLst/>
          </c:spPr>
          <c:marker>
            <c:symbol val="none"/>
          </c:marker>
          <c:xVal>
            <c:numRef>
              <c:f>'pochi dati no set'!$J$1:$J$2</c:f>
              <c:numCache>
                <c:formatCode>General</c:formatCode>
                <c:ptCount val="2"/>
                <c:pt idx="0">
                  <c:v>0</c:v>
                </c:pt>
                <c:pt idx="1">
                  <c:v>25</c:v>
                </c:pt>
              </c:numCache>
            </c:numRef>
          </c:xVal>
          <c:yVal>
            <c:numRef>
              <c:f>'pochi dati no set'!$K$1:$K$2</c:f>
              <c:numCache>
                <c:formatCode>0.0000</c:formatCode>
                <c:ptCount val="2"/>
                <c:pt idx="0">
                  <c:v>9.9941999999999993</c:v>
                </c:pt>
                <c:pt idx="1">
                  <c:v>9.9941999999999993</c:v>
                </c:pt>
              </c:numCache>
            </c:numRef>
          </c:yVal>
          <c:smooth val="1"/>
          <c:extLst>
            <c:ext xmlns:c16="http://schemas.microsoft.com/office/drawing/2014/chart" uri="{C3380CC4-5D6E-409C-BE32-E72D297353CC}">
              <c16:uniqueId val="{00000004-20F4-4596-A4C9-773D1870CC73}"/>
            </c:ext>
          </c:extLst>
        </c:ser>
        <c:ser>
          <c:idx val="5"/>
          <c:order val="5"/>
          <c:spPr>
            <a:ln w="19050" cap="rnd">
              <a:solidFill>
                <a:srgbClr val="C00000"/>
              </a:solidFill>
              <a:prstDash val="sysDash"/>
              <a:round/>
            </a:ln>
            <a:effectLst/>
          </c:spPr>
          <c:marker>
            <c:symbol val="none"/>
          </c:marker>
          <c:xVal>
            <c:numRef>
              <c:f>'pochi dati no set'!$J$1:$J$2</c:f>
              <c:numCache>
                <c:formatCode>General</c:formatCode>
                <c:ptCount val="2"/>
                <c:pt idx="0">
                  <c:v>0</c:v>
                </c:pt>
                <c:pt idx="1">
                  <c:v>25</c:v>
                </c:pt>
              </c:numCache>
            </c:numRef>
          </c:xVal>
          <c:yVal>
            <c:numRef>
              <c:f>'pochi dati no set'!$L$1:$L$2</c:f>
              <c:numCache>
                <c:formatCode>General</c:formatCode>
                <c:ptCount val="2"/>
                <c:pt idx="0">
                  <c:v>9.9971999999999994</c:v>
                </c:pt>
                <c:pt idx="1">
                  <c:v>9.9971999999999994</c:v>
                </c:pt>
              </c:numCache>
            </c:numRef>
          </c:yVal>
          <c:smooth val="1"/>
          <c:extLst>
            <c:ext xmlns:c16="http://schemas.microsoft.com/office/drawing/2014/chart" uri="{C3380CC4-5D6E-409C-BE32-E72D297353CC}">
              <c16:uniqueId val="{00000005-20F4-4596-A4C9-773D1870CC73}"/>
            </c:ext>
          </c:extLst>
        </c:ser>
        <c:dLbls>
          <c:showLegendKey val="0"/>
          <c:showVal val="0"/>
          <c:showCatName val="0"/>
          <c:showSerName val="0"/>
          <c:showPercent val="0"/>
          <c:showBubbleSize val="0"/>
        </c:dLbls>
        <c:axId val="1168301256"/>
        <c:axId val="1168296576"/>
      </c:scatterChart>
      <c:valAx>
        <c:axId val="1168301256"/>
        <c:scaling>
          <c:orientation val="minMax"/>
          <c:max val="25"/>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US"/>
                  <a:t>x [mm]</a:t>
                </a:r>
              </a:p>
            </c:rich>
          </c:tx>
          <c:layout>
            <c:manualLayout>
              <c:xMode val="edge"/>
              <c:yMode val="edge"/>
              <c:x val="0.53098772809648798"/>
              <c:y val="0.7781570224705544"/>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it-IT"/>
            </a:p>
          </c:txPr>
        </c:title>
        <c:numFmt formatCode="0.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it-IT"/>
          </a:p>
        </c:txPr>
        <c:crossAx val="1168296576"/>
        <c:crosses val="autoZero"/>
        <c:crossBetween val="midCat"/>
      </c:valAx>
      <c:valAx>
        <c:axId val="1168296576"/>
        <c:scaling>
          <c:orientation val="minMax"/>
          <c:max val="9.9975000000000005"/>
          <c:min val="9.9939999999999998"/>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US"/>
                  <a:t>B [T]</a:t>
                </a:r>
              </a:p>
            </c:rich>
          </c:tx>
          <c:overlay val="0"/>
          <c:spPr>
            <a:noFill/>
            <a:ln>
              <a:noFill/>
            </a:ln>
            <a:effectLst/>
          </c:spPr>
          <c:txPr>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it-IT"/>
            </a:p>
          </c:txPr>
        </c:title>
        <c:numFmt formatCode="0.000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it-IT"/>
          </a:p>
        </c:txPr>
        <c:crossAx val="1168301256"/>
        <c:crosses val="autoZero"/>
        <c:crossBetween val="midCat"/>
      </c:valAx>
      <c:spPr>
        <a:noFill/>
        <a:ln>
          <a:noFill/>
        </a:ln>
        <a:effectLst/>
      </c:spPr>
    </c:plotArea>
    <c:legend>
      <c:legendPos val="b"/>
      <c:legendEntry>
        <c:idx val="4"/>
        <c:delete val="1"/>
      </c:legendEntry>
      <c:legendEntry>
        <c:idx val="5"/>
        <c:delete val="1"/>
      </c:legendEntry>
      <c:layout>
        <c:manualLayout>
          <c:xMode val="edge"/>
          <c:yMode val="edge"/>
          <c:x val="0.13646731658542682"/>
          <c:y val="0.83971117855905963"/>
          <c:w val="0.71714473190851147"/>
          <c:h val="6.6892283042070497E-2"/>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it-I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400"/>
      </a:pPr>
      <a:endParaRPr lang="it-IT"/>
    </a:p>
  </c:txPr>
  <c:externalData r:id="rId4">
    <c:autoUpdate val="0"/>
  </c:externalData>
  <c:userShapes r:id="rId5"/>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80" b="0" i="0" u="none" strike="noStrike" kern="1200" spc="0" baseline="0">
                <a:solidFill>
                  <a:schemeClr val="tx1">
                    <a:lumMod val="65000"/>
                    <a:lumOff val="35000"/>
                  </a:schemeClr>
                </a:solidFill>
                <a:latin typeface="+mn-lt"/>
                <a:ea typeface="+mn-ea"/>
                <a:cs typeface="+mn-cs"/>
              </a:defRPr>
            </a:pPr>
            <a:r>
              <a:rPr lang="en-US"/>
              <a:t>Harmonic analysis</a:t>
            </a:r>
          </a:p>
        </c:rich>
      </c:tx>
      <c:overlay val="0"/>
      <c:spPr>
        <a:noFill/>
        <a:ln>
          <a:noFill/>
        </a:ln>
        <a:effectLst/>
      </c:spPr>
      <c:txPr>
        <a:bodyPr rot="0" spcFirstLastPara="1" vertOverflow="ellipsis" vert="horz" wrap="square" anchor="ctr" anchorCtr="1"/>
        <a:lstStyle/>
        <a:p>
          <a:pPr>
            <a:defRPr sz="1680" b="0" i="0" u="none" strike="noStrike" kern="1200" spc="0" baseline="0">
              <a:solidFill>
                <a:schemeClr val="tx1">
                  <a:lumMod val="65000"/>
                  <a:lumOff val="35000"/>
                </a:schemeClr>
              </a:solidFill>
              <a:latin typeface="+mn-lt"/>
              <a:ea typeface="+mn-ea"/>
              <a:cs typeface="+mn-cs"/>
            </a:defRPr>
          </a:pPr>
          <a:endParaRPr lang="it-IT"/>
        </a:p>
      </c:txPr>
    </c:title>
    <c:autoTitleDeleted val="0"/>
    <c:plotArea>
      <c:layout/>
      <c:scatterChart>
        <c:scatterStyle val="smoothMarker"/>
        <c:varyColors val="0"/>
        <c:ser>
          <c:idx val="0"/>
          <c:order val="0"/>
          <c:tx>
            <c:strRef>
              <c:f>'hcoil no set'!$I$1</c:f>
              <c:strCache>
                <c:ptCount val="1"/>
                <c:pt idx="0">
                  <c:v>b2</c:v>
                </c:pt>
              </c:strCache>
            </c:strRef>
          </c:tx>
          <c:spPr>
            <a:ln w="38100" cap="rnd">
              <a:solidFill>
                <a:schemeClr val="accent1"/>
              </a:solidFill>
              <a:round/>
            </a:ln>
            <a:effectLst/>
          </c:spPr>
          <c:marker>
            <c:symbol val="circle"/>
            <c:size val="5"/>
            <c:spPr>
              <a:solidFill>
                <a:schemeClr val="accent1"/>
              </a:solidFill>
              <a:ln w="38100">
                <a:solidFill>
                  <a:schemeClr val="accent1"/>
                </a:solidFill>
              </a:ln>
              <a:effectLst/>
            </c:spPr>
          </c:marker>
          <c:xVal>
            <c:numRef>
              <c:f>'hcoil no set'!$H$2:$H$44</c:f>
              <c:numCache>
                <c:formatCode>General</c:formatCode>
                <c:ptCount val="43"/>
                <c:pt idx="0">
                  <c:v>0</c:v>
                </c:pt>
                <c:pt idx="1">
                  <c:v>5</c:v>
                </c:pt>
                <c:pt idx="2">
                  <c:v>15</c:v>
                </c:pt>
                <c:pt idx="3">
                  <c:v>25</c:v>
                </c:pt>
              </c:numCache>
            </c:numRef>
          </c:xVal>
          <c:yVal>
            <c:numRef>
              <c:f>'hcoil no set'!$I$2:$I$44</c:f>
              <c:numCache>
                <c:formatCode>General</c:formatCode>
                <c:ptCount val="43"/>
                <c:pt idx="0">
                  <c:v>0</c:v>
                </c:pt>
                <c:pt idx="1">
                  <c:v>-4.7160000000000001E-2</c:v>
                </c:pt>
                <c:pt idx="2">
                  <c:v>-0.71982999999999997</c:v>
                </c:pt>
                <c:pt idx="3">
                  <c:v>-4.3169300000000002</c:v>
                </c:pt>
              </c:numCache>
            </c:numRef>
          </c:yVal>
          <c:smooth val="1"/>
          <c:extLst>
            <c:ext xmlns:c16="http://schemas.microsoft.com/office/drawing/2014/chart" uri="{C3380CC4-5D6E-409C-BE32-E72D297353CC}">
              <c16:uniqueId val="{00000000-58CC-4948-9FAD-97C683528D5D}"/>
            </c:ext>
          </c:extLst>
        </c:ser>
        <c:ser>
          <c:idx val="1"/>
          <c:order val="1"/>
          <c:tx>
            <c:strRef>
              <c:f>'hcoil no set'!$J$1</c:f>
              <c:strCache>
                <c:ptCount val="1"/>
                <c:pt idx="0">
                  <c:v>b3</c:v>
                </c:pt>
              </c:strCache>
            </c:strRef>
          </c:tx>
          <c:spPr>
            <a:ln w="38100" cap="rnd">
              <a:solidFill>
                <a:schemeClr val="accent2"/>
              </a:solidFill>
              <a:round/>
            </a:ln>
            <a:effectLst/>
          </c:spPr>
          <c:marker>
            <c:symbol val="circle"/>
            <c:size val="5"/>
            <c:spPr>
              <a:solidFill>
                <a:schemeClr val="accent2"/>
              </a:solidFill>
              <a:ln w="38100">
                <a:solidFill>
                  <a:schemeClr val="accent2"/>
                </a:solidFill>
              </a:ln>
              <a:effectLst/>
            </c:spPr>
          </c:marker>
          <c:xVal>
            <c:numRef>
              <c:f>'hcoil no set'!$H$2:$H$44</c:f>
              <c:numCache>
                <c:formatCode>General</c:formatCode>
                <c:ptCount val="43"/>
                <c:pt idx="0">
                  <c:v>0</c:v>
                </c:pt>
                <c:pt idx="1">
                  <c:v>5</c:v>
                </c:pt>
                <c:pt idx="2">
                  <c:v>15</c:v>
                </c:pt>
                <c:pt idx="3">
                  <c:v>25</c:v>
                </c:pt>
              </c:numCache>
            </c:numRef>
          </c:xVal>
          <c:yVal>
            <c:numRef>
              <c:f>'hcoil no set'!$J$2:$J$44</c:f>
              <c:numCache>
                <c:formatCode>General</c:formatCode>
                <c:ptCount val="43"/>
                <c:pt idx="0">
                  <c:v>-2.7949999999999999E-2</c:v>
                </c:pt>
                <c:pt idx="1">
                  <c:v>-8.6610000000000006E-2</c:v>
                </c:pt>
                <c:pt idx="2">
                  <c:v>-0.75571999999999995</c:v>
                </c:pt>
                <c:pt idx="3">
                  <c:v>-3.3691499999999999</c:v>
                </c:pt>
              </c:numCache>
            </c:numRef>
          </c:yVal>
          <c:smooth val="1"/>
          <c:extLst>
            <c:ext xmlns:c16="http://schemas.microsoft.com/office/drawing/2014/chart" uri="{C3380CC4-5D6E-409C-BE32-E72D297353CC}">
              <c16:uniqueId val="{00000001-58CC-4948-9FAD-97C683528D5D}"/>
            </c:ext>
          </c:extLst>
        </c:ser>
        <c:ser>
          <c:idx val="2"/>
          <c:order val="2"/>
          <c:tx>
            <c:strRef>
              <c:f>'hcoil no set'!$K$1</c:f>
              <c:strCache>
                <c:ptCount val="1"/>
                <c:pt idx="0">
                  <c:v>b4</c:v>
                </c:pt>
              </c:strCache>
            </c:strRef>
          </c:tx>
          <c:spPr>
            <a:ln w="38100" cap="rnd">
              <a:solidFill>
                <a:schemeClr val="accent3"/>
              </a:solidFill>
              <a:round/>
            </a:ln>
            <a:effectLst/>
          </c:spPr>
          <c:marker>
            <c:symbol val="circle"/>
            <c:size val="5"/>
            <c:spPr>
              <a:solidFill>
                <a:schemeClr val="accent3"/>
              </a:solidFill>
              <a:ln w="38100">
                <a:solidFill>
                  <a:schemeClr val="accent3"/>
                </a:solidFill>
              </a:ln>
              <a:effectLst/>
            </c:spPr>
          </c:marker>
          <c:xVal>
            <c:numRef>
              <c:f>'hcoil no set'!$H$2:$H$44</c:f>
              <c:numCache>
                <c:formatCode>General</c:formatCode>
                <c:ptCount val="43"/>
                <c:pt idx="0">
                  <c:v>0</c:v>
                </c:pt>
                <c:pt idx="1">
                  <c:v>5</c:v>
                </c:pt>
                <c:pt idx="2">
                  <c:v>15</c:v>
                </c:pt>
                <c:pt idx="3">
                  <c:v>25</c:v>
                </c:pt>
              </c:numCache>
            </c:numRef>
          </c:xVal>
          <c:yVal>
            <c:numRef>
              <c:f>'hcoil no set'!$K$2:$K$44</c:f>
              <c:numCache>
                <c:formatCode>General</c:formatCode>
                <c:ptCount val="43"/>
                <c:pt idx="0">
                  <c:v>0</c:v>
                </c:pt>
                <c:pt idx="1">
                  <c:v>-8.1689999999999999E-2</c:v>
                </c:pt>
                <c:pt idx="2">
                  <c:v>-0.42926999999999998</c:v>
                </c:pt>
                <c:pt idx="3">
                  <c:v>-1.5044599999999999</c:v>
                </c:pt>
              </c:numCache>
            </c:numRef>
          </c:yVal>
          <c:smooth val="1"/>
          <c:extLst>
            <c:ext xmlns:c16="http://schemas.microsoft.com/office/drawing/2014/chart" uri="{C3380CC4-5D6E-409C-BE32-E72D297353CC}">
              <c16:uniqueId val="{00000002-58CC-4948-9FAD-97C683528D5D}"/>
            </c:ext>
          </c:extLst>
        </c:ser>
        <c:ser>
          <c:idx val="3"/>
          <c:order val="3"/>
          <c:tx>
            <c:strRef>
              <c:f>'hcoil no set'!$L$1</c:f>
              <c:strCache>
                <c:ptCount val="1"/>
                <c:pt idx="0">
                  <c:v>b5</c:v>
                </c:pt>
              </c:strCache>
            </c:strRef>
          </c:tx>
          <c:spPr>
            <a:ln w="38100" cap="rnd">
              <a:solidFill>
                <a:schemeClr val="accent4"/>
              </a:solidFill>
              <a:round/>
            </a:ln>
            <a:effectLst/>
          </c:spPr>
          <c:marker>
            <c:symbol val="circle"/>
            <c:size val="5"/>
            <c:spPr>
              <a:solidFill>
                <a:schemeClr val="accent4"/>
              </a:solidFill>
              <a:ln w="38100">
                <a:solidFill>
                  <a:schemeClr val="accent4"/>
                </a:solidFill>
              </a:ln>
              <a:effectLst/>
            </c:spPr>
          </c:marker>
          <c:xVal>
            <c:numRef>
              <c:f>'hcoil no set'!$H$2:$H$44</c:f>
              <c:numCache>
                <c:formatCode>General</c:formatCode>
                <c:ptCount val="43"/>
                <c:pt idx="0">
                  <c:v>0</c:v>
                </c:pt>
                <c:pt idx="1">
                  <c:v>5</c:v>
                </c:pt>
                <c:pt idx="2">
                  <c:v>15</c:v>
                </c:pt>
                <c:pt idx="3">
                  <c:v>25</c:v>
                </c:pt>
              </c:numCache>
            </c:numRef>
          </c:xVal>
          <c:yVal>
            <c:numRef>
              <c:f>'hcoil no set'!$L$2:$L$44</c:f>
              <c:numCache>
                <c:formatCode>General</c:formatCode>
                <c:ptCount val="43"/>
                <c:pt idx="0">
                  <c:v>-3.737E-2</c:v>
                </c:pt>
                <c:pt idx="1">
                  <c:v>-4.7879999999999999E-2</c:v>
                </c:pt>
                <c:pt idx="2">
                  <c:v>-0.14662</c:v>
                </c:pt>
                <c:pt idx="3">
                  <c:v>-0.43859999999999999</c:v>
                </c:pt>
              </c:numCache>
            </c:numRef>
          </c:yVal>
          <c:smooth val="1"/>
          <c:extLst>
            <c:ext xmlns:c16="http://schemas.microsoft.com/office/drawing/2014/chart" uri="{C3380CC4-5D6E-409C-BE32-E72D297353CC}">
              <c16:uniqueId val="{00000003-58CC-4948-9FAD-97C683528D5D}"/>
            </c:ext>
          </c:extLst>
        </c:ser>
        <c:ser>
          <c:idx val="4"/>
          <c:order val="4"/>
          <c:tx>
            <c:strRef>
              <c:f>'hcoil no set'!$M$1</c:f>
              <c:strCache>
                <c:ptCount val="1"/>
                <c:pt idx="0">
                  <c:v>b6</c:v>
                </c:pt>
              </c:strCache>
            </c:strRef>
          </c:tx>
          <c:spPr>
            <a:ln w="38100" cap="rnd">
              <a:solidFill>
                <a:schemeClr val="accent5"/>
              </a:solidFill>
              <a:round/>
            </a:ln>
            <a:effectLst/>
          </c:spPr>
          <c:marker>
            <c:symbol val="circle"/>
            <c:size val="5"/>
            <c:spPr>
              <a:solidFill>
                <a:schemeClr val="accent5"/>
              </a:solidFill>
              <a:ln w="38100">
                <a:solidFill>
                  <a:schemeClr val="accent5"/>
                </a:solidFill>
              </a:ln>
              <a:effectLst/>
            </c:spPr>
          </c:marker>
          <c:xVal>
            <c:numRef>
              <c:f>'hcoil no set'!$H$2:$H$44</c:f>
              <c:numCache>
                <c:formatCode>General</c:formatCode>
                <c:ptCount val="43"/>
                <c:pt idx="0">
                  <c:v>0</c:v>
                </c:pt>
                <c:pt idx="1">
                  <c:v>5</c:v>
                </c:pt>
                <c:pt idx="2">
                  <c:v>15</c:v>
                </c:pt>
                <c:pt idx="3">
                  <c:v>25</c:v>
                </c:pt>
              </c:numCache>
            </c:numRef>
          </c:xVal>
          <c:yVal>
            <c:numRef>
              <c:f>'hcoil no set'!$M$2:$M$44</c:f>
              <c:numCache>
                <c:formatCode>General</c:formatCode>
                <c:ptCount val="43"/>
                <c:pt idx="0">
                  <c:v>0</c:v>
                </c:pt>
                <c:pt idx="1">
                  <c:v>-8.5599999999999999E-3</c:v>
                </c:pt>
                <c:pt idx="2">
                  <c:v>-3.3779999999999998E-2</c:v>
                </c:pt>
                <c:pt idx="3">
                  <c:v>-9.2039999999999997E-2</c:v>
                </c:pt>
              </c:numCache>
            </c:numRef>
          </c:yVal>
          <c:smooth val="1"/>
          <c:extLst>
            <c:ext xmlns:c16="http://schemas.microsoft.com/office/drawing/2014/chart" uri="{C3380CC4-5D6E-409C-BE32-E72D297353CC}">
              <c16:uniqueId val="{00000004-58CC-4948-9FAD-97C683528D5D}"/>
            </c:ext>
          </c:extLst>
        </c:ser>
        <c:dLbls>
          <c:showLegendKey val="0"/>
          <c:showVal val="0"/>
          <c:showCatName val="0"/>
          <c:showSerName val="0"/>
          <c:showPercent val="0"/>
          <c:showBubbleSize val="0"/>
        </c:dLbls>
        <c:axId val="1168301616"/>
        <c:axId val="636717688"/>
        <c:extLst>
          <c:ext xmlns:c15="http://schemas.microsoft.com/office/drawing/2012/chart" uri="{02D57815-91ED-43cb-92C2-25804820EDAC}">
            <c15:filteredScatterSeries>
              <c15:ser>
                <c:idx val="5"/>
                <c:order val="5"/>
                <c:tx>
                  <c:strRef>
                    <c:extLst>
                      <c:ext uri="{02D57815-91ED-43cb-92C2-25804820EDAC}">
                        <c15:formulaRef>
                          <c15:sqref>'hcoil no set'!$N$1</c15:sqref>
                        </c15:formulaRef>
                      </c:ext>
                    </c:extLst>
                    <c:strCache>
                      <c:ptCount val="1"/>
                      <c:pt idx="0">
                        <c:v>b7</c:v>
                      </c:pt>
                    </c:strCache>
                  </c:strRef>
                </c:tx>
                <c:spPr>
                  <a:ln w="19050" cap="rnd">
                    <a:solidFill>
                      <a:schemeClr val="accent6"/>
                    </a:solidFill>
                    <a:round/>
                  </a:ln>
                  <a:effectLst/>
                </c:spPr>
                <c:marker>
                  <c:symbol val="circle"/>
                  <c:size val="5"/>
                  <c:spPr>
                    <a:solidFill>
                      <a:schemeClr val="accent6"/>
                    </a:solidFill>
                    <a:ln w="9525">
                      <a:solidFill>
                        <a:schemeClr val="accent6"/>
                      </a:solidFill>
                    </a:ln>
                    <a:effectLst/>
                  </c:spPr>
                </c:marker>
                <c:xVal>
                  <c:numRef>
                    <c:extLst>
                      <c:ext uri="{02D57815-91ED-43cb-92C2-25804820EDAC}">
                        <c15:formulaRef>
                          <c15:sqref>'hcoil no set'!$H$2:$H$44</c15:sqref>
                        </c15:formulaRef>
                      </c:ext>
                    </c:extLst>
                    <c:numCache>
                      <c:formatCode>General</c:formatCode>
                      <c:ptCount val="43"/>
                      <c:pt idx="0">
                        <c:v>0</c:v>
                      </c:pt>
                      <c:pt idx="1">
                        <c:v>5</c:v>
                      </c:pt>
                      <c:pt idx="2">
                        <c:v>15</c:v>
                      </c:pt>
                      <c:pt idx="3">
                        <c:v>25</c:v>
                      </c:pt>
                    </c:numCache>
                  </c:numRef>
                </c:xVal>
                <c:yVal>
                  <c:numRef>
                    <c:extLst>
                      <c:ext uri="{02D57815-91ED-43cb-92C2-25804820EDAC}">
                        <c15:formulaRef>
                          <c15:sqref>'hcoil no set'!$N$2:$N$44</c15:sqref>
                        </c15:formulaRef>
                      </c:ext>
                    </c:extLst>
                    <c:numCache>
                      <c:formatCode>General</c:formatCode>
                      <c:ptCount val="43"/>
                      <c:pt idx="0">
                        <c:v>-2.7499999999999998E-3</c:v>
                      </c:pt>
                      <c:pt idx="1">
                        <c:v>-3.0599999999999998E-3</c:v>
                      </c:pt>
                      <c:pt idx="2">
                        <c:v>-5.9500000000000004E-3</c:v>
                      </c:pt>
                      <c:pt idx="3">
                        <c:v>-1.519E-2</c:v>
                      </c:pt>
                    </c:numCache>
                  </c:numRef>
                </c:yVal>
                <c:smooth val="1"/>
                <c:extLst>
                  <c:ext xmlns:c16="http://schemas.microsoft.com/office/drawing/2014/chart" uri="{C3380CC4-5D6E-409C-BE32-E72D297353CC}">
                    <c16:uniqueId val="{00000005-58CC-4948-9FAD-97C683528D5D}"/>
                  </c:ext>
                </c:extLst>
              </c15:ser>
            </c15:filteredScatterSeries>
            <c15:filteredScatterSeries>
              <c15:ser>
                <c:idx val="6"/>
                <c:order val="6"/>
                <c:tx>
                  <c:strRef>
                    <c:extLst xmlns:c15="http://schemas.microsoft.com/office/drawing/2012/chart">
                      <c:ext xmlns:c15="http://schemas.microsoft.com/office/drawing/2012/chart" uri="{02D57815-91ED-43cb-92C2-25804820EDAC}">
                        <c15:formulaRef>
                          <c15:sqref>'hcoil no set'!$O$1</c15:sqref>
                        </c15:formulaRef>
                      </c:ext>
                    </c:extLst>
                    <c:strCache>
                      <c:ptCount val="1"/>
                      <c:pt idx="0">
                        <c:v>b8</c:v>
                      </c:pt>
                    </c:strCache>
                  </c:strRef>
                </c:tx>
                <c:spPr>
                  <a:ln w="19050" cap="rnd">
                    <a:solidFill>
                      <a:schemeClr val="accent1">
                        <a:lumMod val="60000"/>
                      </a:schemeClr>
                    </a:solidFill>
                    <a:round/>
                  </a:ln>
                  <a:effectLst/>
                </c:spPr>
                <c:marker>
                  <c:symbol val="circle"/>
                  <c:size val="5"/>
                  <c:spPr>
                    <a:solidFill>
                      <a:schemeClr val="accent1">
                        <a:lumMod val="60000"/>
                      </a:schemeClr>
                    </a:solidFill>
                    <a:ln w="9525">
                      <a:solidFill>
                        <a:schemeClr val="accent1">
                          <a:lumMod val="60000"/>
                        </a:schemeClr>
                      </a:solidFill>
                    </a:ln>
                    <a:effectLst/>
                  </c:spPr>
                </c:marker>
                <c:xVal>
                  <c:numRef>
                    <c:extLst xmlns:c15="http://schemas.microsoft.com/office/drawing/2012/chart">
                      <c:ext xmlns:c15="http://schemas.microsoft.com/office/drawing/2012/chart" uri="{02D57815-91ED-43cb-92C2-25804820EDAC}">
                        <c15:formulaRef>
                          <c15:sqref>'hcoil no set'!$H$2:$H$44</c15:sqref>
                        </c15:formulaRef>
                      </c:ext>
                    </c:extLst>
                    <c:numCache>
                      <c:formatCode>General</c:formatCode>
                      <c:ptCount val="43"/>
                      <c:pt idx="0">
                        <c:v>0</c:v>
                      </c:pt>
                      <c:pt idx="1">
                        <c:v>5</c:v>
                      </c:pt>
                      <c:pt idx="2">
                        <c:v>15</c:v>
                      </c:pt>
                      <c:pt idx="3">
                        <c:v>25</c:v>
                      </c:pt>
                    </c:numCache>
                  </c:numRef>
                </c:xVal>
                <c:yVal>
                  <c:numRef>
                    <c:extLst xmlns:c15="http://schemas.microsoft.com/office/drawing/2012/chart">
                      <c:ext xmlns:c15="http://schemas.microsoft.com/office/drawing/2012/chart" uri="{02D57815-91ED-43cb-92C2-25804820EDAC}">
                        <c15:formulaRef>
                          <c15:sqref>'hcoil no set'!$O$2:$O$44</c15:sqref>
                        </c15:formulaRef>
                      </c:ext>
                    </c:extLst>
                    <c:numCache>
                      <c:formatCode>General</c:formatCode>
                      <c:ptCount val="43"/>
                      <c:pt idx="0">
                        <c:v>0</c:v>
                      </c:pt>
                      <c:pt idx="1">
                        <c:v>-1.8000000000000001E-4</c:v>
                      </c:pt>
                      <c:pt idx="2">
                        <c:v>-7.1000000000000002E-4</c:v>
                      </c:pt>
                      <c:pt idx="3">
                        <c:v>-2.2100000000000002E-3</c:v>
                      </c:pt>
                    </c:numCache>
                  </c:numRef>
                </c:yVal>
                <c:smooth val="1"/>
                <c:extLst xmlns:c15="http://schemas.microsoft.com/office/drawing/2012/chart">
                  <c:ext xmlns:c16="http://schemas.microsoft.com/office/drawing/2014/chart" uri="{C3380CC4-5D6E-409C-BE32-E72D297353CC}">
                    <c16:uniqueId val="{00000006-58CC-4948-9FAD-97C683528D5D}"/>
                  </c:ext>
                </c:extLst>
              </c15:ser>
            </c15:filteredScatterSeries>
            <c15:filteredScatterSeries>
              <c15:ser>
                <c:idx val="7"/>
                <c:order val="7"/>
                <c:tx>
                  <c:strRef>
                    <c:extLst xmlns:c15="http://schemas.microsoft.com/office/drawing/2012/chart">
                      <c:ext xmlns:c15="http://schemas.microsoft.com/office/drawing/2012/chart" uri="{02D57815-91ED-43cb-92C2-25804820EDAC}">
                        <c15:formulaRef>
                          <c15:sqref>'hcoil no set'!$P$1</c15:sqref>
                        </c15:formulaRef>
                      </c:ext>
                    </c:extLst>
                    <c:strCache>
                      <c:ptCount val="1"/>
                      <c:pt idx="0">
                        <c:v>b9</c:v>
                      </c:pt>
                    </c:strCache>
                  </c:strRef>
                </c:tx>
                <c:spPr>
                  <a:ln w="19050" cap="rnd">
                    <a:solidFill>
                      <a:schemeClr val="accent2">
                        <a:lumMod val="60000"/>
                      </a:schemeClr>
                    </a:solidFill>
                    <a:round/>
                  </a:ln>
                  <a:effectLst/>
                </c:spPr>
                <c:marker>
                  <c:symbol val="circle"/>
                  <c:size val="5"/>
                  <c:spPr>
                    <a:solidFill>
                      <a:schemeClr val="accent2">
                        <a:lumMod val="60000"/>
                      </a:schemeClr>
                    </a:solidFill>
                    <a:ln w="9525">
                      <a:solidFill>
                        <a:schemeClr val="accent2">
                          <a:lumMod val="60000"/>
                        </a:schemeClr>
                      </a:solidFill>
                    </a:ln>
                    <a:effectLst/>
                  </c:spPr>
                </c:marker>
                <c:xVal>
                  <c:numRef>
                    <c:extLst xmlns:c15="http://schemas.microsoft.com/office/drawing/2012/chart">
                      <c:ext xmlns:c15="http://schemas.microsoft.com/office/drawing/2012/chart" uri="{02D57815-91ED-43cb-92C2-25804820EDAC}">
                        <c15:formulaRef>
                          <c15:sqref>'hcoil no set'!$H$2:$H$44</c15:sqref>
                        </c15:formulaRef>
                      </c:ext>
                    </c:extLst>
                    <c:numCache>
                      <c:formatCode>General</c:formatCode>
                      <c:ptCount val="43"/>
                      <c:pt idx="0">
                        <c:v>0</c:v>
                      </c:pt>
                      <c:pt idx="1">
                        <c:v>5</c:v>
                      </c:pt>
                      <c:pt idx="2">
                        <c:v>15</c:v>
                      </c:pt>
                      <c:pt idx="3">
                        <c:v>25</c:v>
                      </c:pt>
                    </c:numCache>
                  </c:numRef>
                </c:xVal>
                <c:yVal>
                  <c:numRef>
                    <c:extLst xmlns:c15="http://schemas.microsoft.com/office/drawing/2012/chart">
                      <c:ext xmlns:c15="http://schemas.microsoft.com/office/drawing/2012/chart" uri="{02D57815-91ED-43cb-92C2-25804820EDAC}">
                        <c15:formulaRef>
                          <c15:sqref>'hcoil no set'!$P$2:$P$44</c15:sqref>
                        </c15:formulaRef>
                      </c:ext>
                    </c:extLst>
                    <c:numCache>
                      <c:formatCode>General</c:formatCode>
                      <c:ptCount val="43"/>
                      <c:pt idx="0">
                        <c:v>-4.0000000000000003E-5</c:v>
                      </c:pt>
                      <c:pt idx="1">
                        <c:v>-5.0000000000000002E-5</c:v>
                      </c:pt>
                      <c:pt idx="2">
                        <c:v>-1E-4</c:v>
                      </c:pt>
                      <c:pt idx="3">
                        <c:v>-3.1E-4</c:v>
                      </c:pt>
                    </c:numCache>
                  </c:numRef>
                </c:yVal>
                <c:smooth val="1"/>
                <c:extLst xmlns:c15="http://schemas.microsoft.com/office/drawing/2012/chart">
                  <c:ext xmlns:c16="http://schemas.microsoft.com/office/drawing/2014/chart" uri="{C3380CC4-5D6E-409C-BE32-E72D297353CC}">
                    <c16:uniqueId val="{00000007-58CC-4948-9FAD-97C683528D5D}"/>
                  </c:ext>
                </c:extLst>
              </c15:ser>
            </c15:filteredScatterSeries>
            <c15:filteredScatterSeries>
              <c15:ser>
                <c:idx val="8"/>
                <c:order val="8"/>
                <c:tx>
                  <c:strRef>
                    <c:extLst xmlns:c15="http://schemas.microsoft.com/office/drawing/2012/chart">
                      <c:ext xmlns:c15="http://schemas.microsoft.com/office/drawing/2012/chart" uri="{02D57815-91ED-43cb-92C2-25804820EDAC}">
                        <c15:formulaRef>
                          <c15:sqref>'hcoil no set'!$Q$1</c15:sqref>
                        </c15:formulaRef>
                      </c:ext>
                    </c:extLst>
                    <c:strCache>
                      <c:ptCount val="1"/>
                      <c:pt idx="0">
                        <c:v>b10</c:v>
                      </c:pt>
                    </c:strCache>
                  </c:strRef>
                </c:tx>
                <c:spPr>
                  <a:ln w="19050" cap="rnd">
                    <a:solidFill>
                      <a:schemeClr val="accent3">
                        <a:lumMod val="60000"/>
                      </a:schemeClr>
                    </a:solidFill>
                    <a:round/>
                  </a:ln>
                  <a:effectLst/>
                </c:spPr>
                <c:marker>
                  <c:symbol val="circle"/>
                  <c:size val="5"/>
                  <c:spPr>
                    <a:solidFill>
                      <a:schemeClr val="accent3">
                        <a:lumMod val="60000"/>
                      </a:schemeClr>
                    </a:solidFill>
                    <a:ln w="9525">
                      <a:solidFill>
                        <a:schemeClr val="accent3">
                          <a:lumMod val="60000"/>
                        </a:schemeClr>
                      </a:solidFill>
                    </a:ln>
                    <a:effectLst/>
                  </c:spPr>
                </c:marker>
                <c:xVal>
                  <c:numRef>
                    <c:extLst xmlns:c15="http://schemas.microsoft.com/office/drawing/2012/chart">
                      <c:ext xmlns:c15="http://schemas.microsoft.com/office/drawing/2012/chart" uri="{02D57815-91ED-43cb-92C2-25804820EDAC}">
                        <c15:formulaRef>
                          <c15:sqref>'hcoil no set'!$H$2:$H$44</c15:sqref>
                        </c15:formulaRef>
                      </c:ext>
                    </c:extLst>
                    <c:numCache>
                      <c:formatCode>General</c:formatCode>
                      <c:ptCount val="43"/>
                      <c:pt idx="0">
                        <c:v>0</c:v>
                      </c:pt>
                      <c:pt idx="1">
                        <c:v>5</c:v>
                      </c:pt>
                      <c:pt idx="2">
                        <c:v>15</c:v>
                      </c:pt>
                      <c:pt idx="3">
                        <c:v>25</c:v>
                      </c:pt>
                    </c:numCache>
                  </c:numRef>
                </c:xVal>
                <c:yVal>
                  <c:numRef>
                    <c:extLst xmlns:c15="http://schemas.microsoft.com/office/drawing/2012/chart">
                      <c:ext xmlns:c15="http://schemas.microsoft.com/office/drawing/2012/chart" uri="{02D57815-91ED-43cb-92C2-25804820EDAC}">
                        <c15:formulaRef>
                          <c15:sqref>'hcoil no set'!$Q$2:$Q$44</c15:sqref>
                        </c15:formulaRef>
                      </c:ext>
                    </c:extLst>
                    <c:numCache>
                      <c:formatCode>General</c:formatCode>
                      <c:ptCount val="43"/>
                      <c:pt idx="0">
                        <c:v>0</c:v>
                      </c:pt>
                      <c:pt idx="1">
                        <c:v>0</c:v>
                      </c:pt>
                      <c:pt idx="2">
                        <c:v>-1.0000000000000001E-5</c:v>
                      </c:pt>
                      <c:pt idx="3">
                        <c:v>-3.0000000000000001E-5</c:v>
                      </c:pt>
                    </c:numCache>
                  </c:numRef>
                </c:yVal>
                <c:smooth val="1"/>
                <c:extLst xmlns:c15="http://schemas.microsoft.com/office/drawing/2012/chart">
                  <c:ext xmlns:c16="http://schemas.microsoft.com/office/drawing/2014/chart" uri="{C3380CC4-5D6E-409C-BE32-E72D297353CC}">
                    <c16:uniqueId val="{00000008-58CC-4948-9FAD-97C683528D5D}"/>
                  </c:ext>
                </c:extLst>
              </c15:ser>
            </c15:filteredScatterSeries>
          </c:ext>
        </c:extLst>
      </c:scatterChart>
      <c:valAx>
        <c:axId val="1168301616"/>
        <c:scaling>
          <c:orientation val="minMax"/>
          <c:max val="25"/>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US"/>
                  <a:t>x [mm]</a:t>
                </a:r>
              </a:p>
            </c:rich>
          </c:tx>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it-IT"/>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it-IT"/>
          </a:p>
        </c:txPr>
        <c:crossAx val="636717688"/>
        <c:crosses val="autoZero"/>
        <c:crossBetween val="midCat"/>
      </c:valAx>
      <c:valAx>
        <c:axId val="636717688"/>
        <c:scaling>
          <c:orientation val="minMax"/>
          <c:max val="0.5"/>
          <c:min val="-4.5"/>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US"/>
                  <a:t>Normal harmonics [units]</a:t>
                </a:r>
              </a:p>
            </c:rich>
          </c:tx>
          <c:overlay val="0"/>
          <c:spPr>
            <a:noFill/>
            <a:ln>
              <a:noFill/>
            </a:ln>
            <a:effectLst/>
          </c:spPr>
          <c:txPr>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it-IT"/>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it-IT"/>
          </a:p>
        </c:txPr>
        <c:crossAx val="1168301616"/>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it-I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400"/>
      </a:pPr>
      <a:endParaRPr lang="it-IT"/>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scatterChart>
        <c:scatterStyle val="smoothMarker"/>
        <c:varyColors val="0"/>
        <c:ser>
          <c:idx val="0"/>
          <c:order val="0"/>
          <c:tx>
            <c:v>Racetrack 1</c:v>
          </c:tx>
          <c:spPr>
            <a:ln w="50800" cap="rnd">
              <a:solidFill>
                <a:schemeClr val="accent1"/>
              </a:solidFill>
              <a:round/>
            </a:ln>
            <a:effectLst/>
          </c:spPr>
          <c:marker>
            <c:symbol val="none"/>
          </c:marker>
          <c:xVal>
            <c:numRef>
              <c:f>qxtape!$J$2:$J$411</c:f>
              <c:numCache>
                <c:formatCode>General</c:formatCode>
                <c:ptCount val="410"/>
                <c:pt idx="0">
                  <c:v>0</c:v>
                </c:pt>
                <c:pt idx="1">
                  <c:v>0.10000000000000286</c:v>
                </c:pt>
                <c:pt idx="2">
                  <c:v>0.30000000000000859</c:v>
                </c:pt>
                <c:pt idx="3">
                  <c:v>0.39999999999999758</c:v>
                </c:pt>
                <c:pt idx="4">
                  <c:v>0.50000000000000044</c:v>
                </c:pt>
                <c:pt idx="5">
                  <c:v>0.70000000000000617</c:v>
                </c:pt>
                <c:pt idx="6">
                  <c:v>0.80000000000000904</c:v>
                </c:pt>
                <c:pt idx="7">
                  <c:v>0.89999999999999802</c:v>
                </c:pt>
                <c:pt idx="8">
                  <c:v>1.1000000000000036</c:v>
                </c:pt>
                <c:pt idx="9">
                  <c:v>1.2000000000000066</c:v>
                </c:pt>
                <c:pt idx="10">
                  <c:v>1.3999999999999986</c:v>
                </c:pt>
                <c:pt idx="11">
                  <c:v>1.5000000000000013</c:v>
                </c:pt>
                <c:pt idx="12">
                  <c:v>1.6000000000000041</c:v>
                </c:pt>
                <c:pt idx="13">
                  <c:v>1.799999999999996</c:v>
                </c:pt>
                <c:pt idx="14">
                  <c:v>1.899999999999999</c:v>
                </c:pt>
                <c:pt idx="15">
                  <c:v>2.0000000000000018</c:v>
                </c:pt>
                <c:pt idx="16">
                  <c:v>2.2000000000000073</c:v>
                </c:pt>
                <c:pt idx="17">
                  <c:v>2.2999999999999963</c:v>
                </c:pt>
                <c:pt idx="18">
                  <c:v>2.3999999999999995</c:v>
                </c:pt>
                <c:pt idx="19">
                  <c:v>2.600000000000005</c:v>
                </c:pt>
                <c:pt idx="20">
                  <c:v>2.7000000000000082</c:v>
                </c:pt>
                <c:pt idx="21">
                  <c:v>2.7999999999999972</c:v>
                </c:pt>
                <c:pt idx="22">
                  <c:v>3.0000000000000027</c:v>
                </c:pt>
                <c:pt idx="23">
                  <c:v>3.1000000000000054</c:v>
                </c:pt>
                <c:pt idx="24">
                  <c:v>3.2000000000000082</c:v>
                </c:pt>
                <c:pt idx="25">
                  <c:v>3.4000000000000004</c:v>
                </c:pt>
                <c:pt idx="26">
                  <c:v>3.5000000000000031</c:v>
                </c:pt>
                <c:pt idx="27">
                  <c:v>3.6000000000000059</c:v>
                </c:pt>
                <c:pt idx="28">
                  <c:v>3.799999999999998</c:v>
                </c:pt>
                <c:pt idx="29">
                  <c:v>3.9000000000000008</c:v>
                </c:pt>
                <c:pt idx="30">
                  <c:v>4.1000000000000068</c:v>
                </c:pt>
                <c:pt idx="31">
                  <c:v>4.2000000000000091</c:v>
                </c:pt>
                <c:pt idx="32">
                  <c:v>4.299999999999998</c:v>
                </c:pt>
                <c:pt idx="33">
                  <c:v>4.5000000000000036</c:v>
                </c:pt>
                <c:pt idx="34">
                  <c:v>4.6000000000000068</c:v>
                </c:pt>
                <c:pt idx="35">
                  <c:v>4.6999999999999957</c:v>
                </c:pt>
                <c:pt idx="36">
                  <c:v>4.9000000000000012</c:v>
                </c:pt>
                <c:pt idx="37">
                  <c:v>5.0000000000000044</c:v>
                </c:pt>
                <c:pt idx="38">
                  <c:v>5.1000000000000076</c:v>
                </c:pt>
                <c:pt idx="39">
                  <c:v>5.2999999999999989</c:v>
                </c:pt>
                <c:pt idx="40">
                  <c:v>5.4000000000000021</c:v>
                </c:pt>
                <c:pt idx="41">
                  <c:v>5.5000000000000053</c:v>
                </c:pt>
                <c:pt idx="42">
                  <c:v>5.6999999999999966</c:v>
                </c:pt>
                <c:pt idx="43">
                  <c:v>5.8</c:v>
                </c:pt>
                <c:pt idx="44">
                  <c:v>5.9000000000000021</c:v>
                </c:pt>
                <c:pt idx="45">
                  <c:v>6.1000000000000085</c:v>
                </c:pt>
                <c:pt idx="46">
                  <c:v>6.1999999999999975</c:v>
                </c:pt>
                <c:pt idx="47">
                  <c:v>6.3</c:v>
                </c:pt>
                <c:pt idx="48">
                  <c:v>6.5000000000000053</c:v>
                </c:pt>
                <c:pt idx="49">
                  <c:v>6.6000000000000085</c:v>
                </c:pt>
                <c:pt idx="50">
                  <c:v>6.8000000000000007</c:v>
                </c:pt>
                <c:pt idx="51">
                  <c:v>6.900000000000003</c:v>
                </c:pt>
                <c:pt idx="52">
                  <c:v>7.0000000000000062</c:v>
                </c:pt>
                <c:pt idx="53">
                  <c:v>7.1999999999999984</c:v>
                </c:pt>
                <c:pt idx="54">
                  <c:v>7.3000000000000007</c:v>
                </c:pt>
                <c:pt idx="55">
                  <c:v>7.4000000000000039</c:v>
                </c:pt>
                <c:pt idx="56">
                  <c:v>7.6000000000000094</c:v>
                </c:pt>
                <c:pt idx="57">
                  <c:v>7.6999999999999984</c:v>
                </c:pt>
                <c:pt idx="58">
                  <c:v>7.8000000000000016</c:v>
                </c:pt>
                <c:pt idx="59">
                  <c:v>8.0000000000000071</c:v>
                </c:pt>
                <c:pt idx="60">
                  <c:v>8.0999999999999961</c:v>
                </c:pt>
                <c:pt idx="61">
                  <c:v>8.1999999999999993</c:v>
                </c:pt>
                <c:pt idx="62">
                  <c:v>8.4000000000000039</c:v>
                </c:pt>
                <c:pt idx="63">
                  <c:v>8.5000000000000071</c:v>
                </c:pt>
                <c:pt idx="64">
                  <c:v>8.5999999999999961</c:v>
                </c:pt>
                <c:pt idx="65">
                  <c:v>8.8000000000000025</c:v>
                </c:pt>
                <c:pt idx="66">
                  <c:v>8.9000000000000057</c:v>
                </c:pt>
                <c:pt idx="67">
                  <c:v>9.0000000000000071</c:v>
                </c:pt>
                <c:pt idx="68">
                  <c:v>9.1999999999999993</c:v>
                </c:pt>
                <c:pt idx="69">
                  <c:v>9.3000000000000025</c:v>
                </c:pt>
                <c:pt idx="70">
                  <c:v>9.5000000000000089</c:v>
                </c:pt>
                <c:pt idx="71">
                  <c:v>9.5999999999999979</c:v>
                </c:pt>
                <c:pt idx="72">
                  <c:v>9.7000000000000011</c:v>
                </c:pt>
                <c:pt idx="73">
                  <c:v>9.9000000000000057</c:v>
                </c:pt>
                <c:pt idx="74">
                  <c:v>10.000000000000009</c:v>
                </c:pt>
                <c:pt idx="75">
                  <c:v>10.099999999999998</c:v>
                </c:pt>
                <c:pt idx="76">
                  <c:v>10.300000000000004</c:v>
                </c:pt>
                <c:pt idx="77">
                  <c:v>10.400000000000006</c:v>
                </c:pt>
                <c:pt idx="78">
                  <c:v>10.500000000000009</c:v>
                </c:pt>
                <c:pt idx="79">
                  <c:v>10.700000000000001</c:v>
                </c:pt>
                <c:pt idx="80">
                  <c:v>10.800000000000004</c:v>
                </c:pt>
                <c:pt idx="81">
                  <c:v>10.900000000000007</c:v>
                </c:pt>
                <c:pt idx="82">
                  <c:v>11.099999999999998</c:v>
                </c:pt>
                <c:pt idx="83">
                  <c:v>11.200000000000001</c:v>
                </c:pt>
                <c:pt idx="84">
                  <c:v>11.300000000000004</c:v>
                </c:pt>
                <c:pt idx="85">
                  <c:v>11.499999999999996</c:v>
                </c:pt>
                <c:pt idx="86">
                  <c:v>11.6</c:v>
                </c:pt>
                <c:pt idx="87">
                  <c:v>11.700000000000003</c:v>
                </c:pt>
                <c:pt idx="88">
                  <c:v>11.900000000000007</c:v>
                </c:pt>
                <c:pt idx="89">
                  <c:v>11.999999999999996</c:v>
                </c:pt>
                <c:pt idx="90">
                  <c:v>12.200000000000003</c:v>
                </c:pt>
                <c:pt idx="91">
                  <c:v>12.300000000000006</c:v>
                </c:pt>
                <c:pt idx="92">
                  <c:v>12.400000000000007</c:v>
                </c:pt>
                <c:pt idx="93">
                  <c:v>12.6</c:v>
                </c:pt>
                <c:pt idx="94">
                  <c:v>12.700000000000003</c:v>
                </c:pt>
                <c:pt idx="95">
                  <c:v>12.800000000000006</c:v>
                </c:pt>
                <c:pt idx="96">
                  <c:v>12.999999999999998</c:v>
                </c:pt>
                <c:pt idx="97">
                  <c:v>13.100000000000001</c:v>
                </c:pt>
                <c:pt idx="98">
                  <c:v>13.200000000000003</c:v>
                </c:pt>
                <c:pt idx="99">
                  <c:v>13.400000000000009</c:v>
                </c:pt>
                <c:pt idx="100">
                  <c:v>13.499999999999998</c:v>
                </c:pt>
                <c:pt idx="101">
                  <c:v>13.600000000000001</c:v>
                </c:pt>
                <c:pt idx="102">
                  <c:v>13.800000000000006</c:v>
                </c:pt>
                <c:pt idx="103">
                  <c:v>13.900000000000009</c:v>
                </c:pt>
                <c:pt idx="104">
                  <c:v>13.999999999999998</c:v>
                </c:pt>
                <c:pt idx="105">
                  <c:v>14.200000000000005</c:v>
                </c:pt>
                <c:pt idx="106">
                  <c:v>14.300000000000008</c:v>
                </c:pt>
                <c:pt idx="107">
                  <c:v>14.399999999999997</c:v>
                </c:pt>
                <c:pt idx="108">
                  <c:v>14.600000000000001</c:v>
                </c:pt>
                <c:pt idx="109">
                  <c:v>14.700000000000005</c:v>
                </c:pt>
                <c:pt idx="110">
                  <c:v>14.899999999999997</c:v>
                </c:pt>
                <c:pt idx="111">
                  <c:v>15</c:v>
                </c:pt>
                <c:pt idx="112">
                  <c:v>15.100000000000001</c:v>
                </c:pt>
                <c:pt idx="113">
                  <c:v>15.300000000000008</c:v>
                </c:pt>
                <c:pt idx="114">
                  <c:v>15.399999999999997</c:v>
                </c:pt>
                <c:pt idx="115">
                  <c:v>15.5</c:v>
                </c:pt>
                <c:pt idx="116">
                  <c:v>15.700000000000006</c:v>
                </c:pt>
                <c:pt idx="117">
                  <c:v>15.800000000000008</c:v>
                </c:pt>
                <c:pt idx="118">
                  <c:v>15.899999999999997</c:v>
                </c:pt>
                <c:pt idx="119">
                  <c:v>16.100000000000001</c:v>
                </c:pt>
                <c:pt idx="120">
                  <c:v>16.200000000000006</c:v>
                </c:pt>
                <c:pt idx="121">
                  <c:v>16.300000000000008</c:v>
                </c:pt>
                <c:pt idx="122">
                  <c:v>16.5</c:v>
                </c:pt>
                <c:pt idx="123">
                  <c:v>16.600000000000005</c:v>
                </c:pt>
                <c:pt idx="124">
                  <c:v>16.700000000000006</c:v>
                </c:pt>
                <c:pt idx="125">
                  <c:v>16.899999999999999</c:v>
                </c:pt>
                <c:pt idx="126">
                  <c:v>17</c:v>
                </c:pt>
                <c:pt idx="127">
                  <c:v>17.100000000000005</c:v>
                </c:pt>
                <c:pt idx="128">
                  <c:v>17.299999999999997</c:v>
                </c:pt>
                <c:pt idx="129">
                  <c:v>17.399999999999999</c:v>
                </c:pt>
                <c:pt idx="130">
                  <c:v>17.600000000000005</c:v>
                </c:pt>
                <c:pt idx="131">
                  <c:v>17.700000000000006</c:v>
                </c:pt>
                <c:pt idx="132">
                  <c:v>17.799999999999997</c:v>
                </c:pt>
                <c:pt idx="133">
                  <c:v>18.000000000000004</c:v>
                </c:pt>
                <c:pt idx="134">
                  <c:v>18.100000000000005</c:v>
                </c:pt>
                <c:pt idx="135">
                  <c:v>18.200000000000006</c:v>
                </c:pt>
                <c:pt idx="136">
                  <c:v>18.399999999999999</c:v>
                </c:pt>
                <c:pt idx="137">
                  <c:v>18.500000000000004</c:v>
                </c:pt>
                <c:pt idx="138">
                  <c:v>18.600000000000005</c:v>
                </c:pt>
                <c:pt idx="139">
                  <c:v>18.799999999999997</c:v>
                </c:pt>
                <c:pt idx="140">
                  <c:v>18.899999999999999</c:v>
                </c:pt>
                <c:pt idx="141">
                  <c:v>19.000000000000004</c:v>
                </c:pt>
                <c:pt idx="142">
                  <c:v>19.20000000000001</c:v>
                </c:pt>
                <c:pt idx="143">
                  <c:v>19.299999999999997</c:v>
                </c:pt>
                <c:pt idx="144">
                  <c:v>19.400000000000002</c:v>
                </c:pt>
                <c:pt idx="145">
                  <c:v>19.600000000000005</c:v>
                </c:pt>
                <c:pt idx="146">
                  <c:v>19.70000000000001</c:v>
                </c:pt>
                <c:pt idx="147">
                  <c:v>19.799999999999997</c:v>
                </c:pt>
                <c:pt idx="148">
                  <c:v>20.000000000000004</c:v>
                </c:pt>
                <c:pt idx="149">
                  <c:v>20.100000000000009</c:v>
                </c:pt>
                <c:pt idx="150">
                  <c:v>20.299999999999997</c:v>
                </c:pt>
                <c:pt idx="151">
                  <c:v>20.400000000000002</c:v>
                </c:pt>
                <c:pt idx="152">
                  <c:v>20.500000000000004</c:v>
                </c:pt>
                <c:pt idx="153">
                  <c:v>20.699999999999996</c:v>
                </c:pt>
                <c:pt idx="154">
                  <c:v>20.8</c:v>
                </c:pt>
                <c:pt idx="155">
                  <c:v>20.900000000000002</c:v>
                </c:pt>
                <c:pt idx="156">
                  <c:v>21.100000000000009</c:v>
                </c:pt>
                <c:pt idx="157">
                  <c:v>21.199999999999996</c:v>
                </c:pt>
                <c:pt idx="158">
                  <c:v>21.3</c:v>
                </c:pt>
                <c:pt idx="159">
                  <c:v>21.500000000000004</c:v>
                </c:pt>
                <c:pt idx="160">
                  <c:v>21.600000000000009</c:v>
                </c:pt>
                <c:pt idx="161">
                  <c:v>21.699999999999996</c:v>
                </c:pt>
                <c:pt idx="162">
                  <c:v>21.900000000000002</c:v>
                </c:pt>
                <c:pt idx="163">
                  <c:v>22.000000000000007</c:v>
                </c:pt>
                <c:pt idx="164">
                  <c:v>22.100000000000009</c:v>
                </c:pt>
                <c:pt idx="165">
                  <c:v>22.3</c:v>
                </c:pt>
                <c:pt idx="166">
                  <c:v>22.400000000000002</c:v>
                </c:pt>
                <c:pt idx="167">
                  <c:v>22.500000000000007</c:v>
                </c:pt>
                <c:pt idx="168">
                  <c:v>22.7</c:v>
                </c:pt>
                <c:pt idx="169">
                  <c:v>22.8</c:v>
                </c:pt>
                <c:pt idx="170">
                  <c:v>23.000000000000007</c:v>
                </c:pt>
                <c:pt idx="171">
                  <c:v>23.100000000000009</c:v>
                </c:pt>
                <c:pt idx="172">
                  <c:v>23.2</c:v>
                </c:pt>
                <c:pt idx="173">
                  <c:v>23.400000000000006</c:v>
                </c:pt>
                <c:pt idx="174">
                  <c:v>23.500000000000007</c:v>
                </c:pt>
                <c:pt idx="175">
                  <c:v>23.599999999999994</c:v>
                </c:pt>
                <c:pt idx="176">
                  <c:v>23.8</c:v>
                </c:pt>
                <c:pt idx="177">
                  <c:v>23.900000000000006</c:v>
                </c:pt>
                <c:pt idx="178">
                  <c:v>24.000000000000007</c:v>
                </c:pt>
                <c:pt idx="179">
                  <c:v>24.2</c:v>
                </c:pt>
                <c:pt idx="180">
                  <c:v>24.3</c:v>
                </c:pt>
                <c:pt idx="181">
                  <c:v>24.400000000000006</c:v>
                </c:pt>
                <c:pt idx="182">
                  <c:v>24.599999999999998</c:v>
                </c:pt>
                <c:pt idx="183">
                  <c:v>24.7</c:v>
                </c:pt>
                <c:pt idx="184">
                  <c:v>24.800000000000004</c:v>
                </c:pt>
                <c:pt idx="185">
                  <c:v>25.000000000000007</c:v>
                </c:pt>
                <c:pt idx="186">
                  <c:v>25.099999999999998</c:v>
                </c:pt>
                <c:pt idx="187">
                  <c:v>25.300000000000004</c:v>
                </c:pt>
                <c:pt idx="188">
                  <c:v>25.400000000000006</c:v>
                </c:pt>
                <c:pt idx="189">
                  <c:v>25.500000000000007</c:v>
                </c:pt>
                <c:pt idx="190">
                  <c:v>25.7</c:v>
                </c:pt>
                <c:pt idx="191">
                  <c:v>25.800000000000004</c:v>
                </c:pt>
                <c:pt idx="192">
                  <c:v>25.900000000000006</c:v>
                </c:pt>
                <c:pt idx="193">
                  <c:v>26.099999999999998</c:v>
                </c:pt>
                <c:pt idx="194">
                  <c:v>26.200000000000003</c:v>
                </c:pt>
                <c:pt idx="195">
                  <c:v>26.300000000000004</c:v>
                </c:pt>
                <c:pt idx="196">
                  <c:v>26.500000000000011</c:v>
                </c:pt>
                <c:pt idx="197">
                  <c:v>26.599999999999998</c:v>
                </c:pt>
                <c:pt idx="198">
                  <c:v>26.700000000000003</c:v>
                </c:pt>
                <c:pt idx="199">
                  <c:v>26.900000000000006</c:v>
                </c:pt>
                <c:pt idx="200">
                  <c:v>26.999999999999996</c:v>
                </c:pt>
                <c:pt idx="201">
                  <c:v>27.099999999999998</c:v>
                </c:pt>
                <c:pt idx="202">
                  <c:v>27.300000000000004</c:v>
                </c:pt>
                <c:pt idx="203">
                  <c:v>27.400000000000009</c:v>
                </c:pt>
                <c:pt idx="204">
                  <c:v>27.499999999999996</c:v>
                </c:pt>
                <c:pt idx="205">
                  <c:v>27.700000000000003</c:v>
                </c:pt>
                <c:pt idx="206">
                  <c:v>27.800000000000004</c:v>
                </c:pt>
                <c:pt idx="207">
                  <c:v>27.900000000000009</c:v>
                </c:pt>
                <c:pt idx="208">
                  <c:v>28.1</c:v>
                </c:pt>
                <c:pt idx="209">
                  <c:v>28.200000000000003</c:v>
                </c:pt>
                <c:pt idx="210">
                  <c:v>28.400000000000009</c:v>
                </c:pt>
                <c:pt idx="211">
                  <c:v>28.499999999999996</c:v>
                </c:pt>
                <c:pt idx="212">
                  <c:v>28.6</c:v>
                </c:pt>
                <c:pt idx="213">
                  <c:v>28.800000000000008</c:v>
                </c:pt>
                <c:pt idx="214">
                  <c:v>28.900000000000009</c:v>
                </c:pt>
                <c:pt idx="215">
                  <c:v>28.999999999999996</c:v>
                </c:pt>
                <c:pt idx="216">
                  <c:v>29.200000000000003</c:v>
                </c:pt>
                <c:pt idx="217">
                  <c:v>29.300000000000008</c:v>
                </c:pt>
                <c:pt idx="218">
                  <c:v>29.400000000000009</c:v>
                </c:pt>
                <c:pt idx="219">
                  <c:v>29.6</c:v>
                </c:pt>
                <c:pt idx="220">
                  <c:v>29.700000000000003</c:v>
                </c:pt>
                <c:pt idx="221">
                  <c:v>29.800000000000008</c:v>
                </c:pt>
                <c:pt idx="222">
                  <c:v>30</c:v>
                </c:pt>
                <c:pt idx="223">
                  <c:v>30.1</c:v>
                </c:pt>
                <c:pt idx="224">
                  <c:v>30.200000000000003</c:v>
                </c:pt>
                <c:pt idx="225">
                  <c:v>30.399999999999995</c:v>
                </c:pt>
                <c:pt idx="226">
                  <c:v>30.5</c:v>
                </c:pt>
                <c:pt idx="227">
                  <c:v>30.6</c:v>
                </c:pt>
                <c:pt idx="228">
                  <c:v>30.800000000000008</c:v>
                </c:pt>
                <c:pt idx="229">
                  <c:v>30.9</c:v>
                </c:pt>
                <c:pt idx="230">
                  <c:v>31.1</c:v>
                </c:pt>
                <c:pt idx="231">
                  <c:v>31.200000000000006</c:v>
                </c:pt>
                <c:pt idx="232">
                  <c:v>31.300000000000008</c:v>
                </c:pt>
                <c:pt idx="233">
                  <c:v>31.5</c:v>
                </c:pt>
                <c:pt idx="234">
                  <c:v>31.6</c:v>
                </c:pt>
                <c:pt idx="235">
                  <c:v>31.700000000000006</c:v>
                </c:pt>
                <c:pt idx="236">
                  <c:v>31.9</c:v>
                </c:pt>
                <c:pt idx="237">
                  <c:v>32</c:v>
                </c:pt>
                <c:pt idx="238">
                  <c:v>32.1</c:v>
                </c:pt>
                <c:pt idx="239">
                  <c:v>32.300000000000011</c:v>
                </c:pt>
                <c:pt idx="240">
                  <c:v>32.4</c:v>
                </c:pt>
                <c:pt idx="241">
                  <c:v>32.5</c:v>
                </c:pt>
                <c:pt idx="242">
                  <c:v>32.70000000000001</c:v>
                </c:pt>
                <c:pt idx="243">
                  <c:v>32.800000000000011</c:v>
                </c:pt>
                <c:pt idx="244">
                  <c:v>32.9</c:v>
                </c:pt>
                <c:pt idx="245">
                  <c:v>33.1</c:v>
                </c:pt>
                <c:pt idx="246">
                  <c:v>33.20000000000001</c:v>
                </c:pt>
                <c:pt idx="247">
                  <c:v>33.4</c:v>
                </c:pt>
                <c:pt idx="248">
                  <c:v>33.5</c:v>
                </c:pt>
                <c:pt idx="249">
                  <c:v>33.6</c:v>
                </c:pt>
                <c:pt idx="250">
                  <c:v>33.799999999999997</c:v>
                </c:pt>
                <c:pt idx="251">
                  <c:v>33.9</c:v>
                </c:pt>
                <c:pt idx="252">
                  <c:v>34</c:v>
                </c:pt>
                <c:pt idx="253">
                  <c:v>34.20000000000001</c:v>
                </c:pt>
                <c:pt idx="254">
                  <c:v>34.299999999999997</c:v>
                </c:pt>
                <c:pt idx="255">
                  <c:v>34.4</c:v>
                </c:pt>
                <c:pt idx="256">
                  <c:v>34.600000000000009</c:v>
                </c:pt>
                <c:pt idx="257">
                  <c:v>34.70000000000001</c:v>
                </c:pt>
                <c:pt idx="258">
                  <c:v>34.799999999999997</c:v>
                </c:pt>
                <c:pt idx="259">
                  <c:v>35</c:v>
                </c:pt>
                <c:pt idx="260">
                  <c:v>35.100000000000009</c:v>
                </c:pt>
                <c:pt idx="261">
                  <c:v>35.20000000000001</c:v>
                </c:pt>
                <c:pt idx="262">
                  <c:v>35.4</c:v>
                </c:pt>
                <c:pt idx="263">
                  <c:v>35.500000000000007</c:v>
                </c:pt>
                <c:pt idx="264">
                  <c:v>35.600000000000009</c:v>
                </c:pt>
                <c:pt idx="265">
                  <c:v>35.799999999999997</c:v>
                </c:pt>
                <c:pt idx="266">
                  <c:v>35.9</c:v>
                </c:pt>
                <c:pt idx="267">
                  <c:v>36.000000000000007</c:v>
                </c:pt>
                <c:pt idx="268">
                  <c:v>36.199999999999996</c:v>
                </c:pt>
                <c:pt idx="269">
                  <c:v>36.299999999999997</c:v>
                </c:pt>
                <c:pt idx="270">
                  <c:v>36.500000000000007</c:v>
                </c:pt>
                <c:pt idx="271">
                  <c:v>36.600000000000009</c:v>
                </c:pt>
                <c:pt idx="272">
                  <c:v>36.699999999999996</c:v>
                </c:pt>
                <c:pt idx="273">
                  <c:v>36.900000000000006</c:v>
                </c:pt>
                <c:pt idx="274">
                  <c:v>37.000000000000007</c:v>
                </c:pt>
                <c:pt idx="275">
                  <c:v>37.100000000000009</c:v>
                </c:pt>
                <c:pt idx="276">
                  <c:v>37.299999999999997</c:v>
                </c:pt>
                <c:pt idx="277">
                  <c:v>37.400000000000006</c:v>
                </c:pt>
                <c:pt idx="278">
                  <c:v>37.500000000000007</c:v>
                </c:pt>
                <c:pt idx="279">
                  <c:v>37.699999999999996</c:v>
                </c:pt>
                <c:pt idx="280">
                  <c:v>37.799999999999997</c:v>
                </c:pt>
                <c:pt idx="281">
                  <c:v>37.900000000000006</c:v>
                </c:pt>
                <c:pt idx="282">
                  <c:v>38.100000000000009</c:v>
                </c:pt>
                <c:pt idx="283">
                  <c:v>38.199999999999996</c:v>
                </c:pt>
                <c:pt idx="284">
                  <c:v>38.299999999999997</c:v>
                </c:pt>
                <c:pt idx="285">
                  <c:v>38.500000000000007</c:v>
                </c:pt>
                <c:pt idx="286">
                  <c:v>38.600000000000009</c:v>
                </c:pt>
                <c:pt idx="287">
                  <c:v>38.800000000000004</c:v>
                </c:pt>
                <c:pt idx="288">
                  <c:v>38.900000000000006</c:v>
                </c:pt>
                <c:pt idx="289">
                  <c:v>39.000000000000007</c:v>
                </c:pt>
                <c:pt idx="290">
                  <c:v>39.199999999999996</c:v>
                </c:pt>
                <c:pt idx="291">
                  <c:v>39.300000000000004</c:v>
                </c:pt>
                <c:pt idx="292">
                  <c:v>39.400000000000006</c:v>
                </c:pt>
                <c:pt idx="293">
                  <c:v>39.599999999999994</c:v>
                </c:pt>
                <c:pt idx="294">
                  <c:v>39.699999999999996</c:v>
                </c:pt>
                <c:pt idx="295">
                  <c:v>39.800000000000004</c:v>
                </c:pt>
                <c:pt idx="296">
                  <c:v>40.000000000000007</c:v>
                </c:pt>
                <c:pt idx="297">
                  <c:v>40.099999999999994</c:v>
                </c:pt>
                <c:pt idx="298">
                  <c:v>40.200000000000003</c:v>
                </c:pt>
                <c:pt idx="299">
                  <c:v>40.400000000000006</c:v>
                </c:pt>
                <c:pt idx="300">
                  <c:v>40.500000000000007</c:v>
                </c:pt>
                <c:pt idx="301">
                  <c:v>40.599999999999994</c:v>
                </c:pt>
                <c:pt idx="302">
                  <c:v>40.800000000000004</c:v>
                </c:pt>
                <c:pt idx="303">
                  <c:v>40.900000000000006</c:v>
                </c:pt>
                <c:pt idx="304">
                  <c:v>41.000000000000007</c:v>
                </c:pt>
                <c:pt idx="305">
                  <c:v>41.2</c:v>
                </c:pt>
                <c:pt idx="306">
                  <c:v>41.300000000000004</c:v>
                </c:pt>
                <c:pt idx="307">
                  <c:v>41.400000000000006</c:v>
                </c:pt>
                <c:pt idx="308">
                  <c:v>41.6</c:v>
                </c:pt>
                <c:pt idx="309">
                  <c:v>41.7</c:v>
                </c:pt>
                <c:pt idx="310">
                  <c:v>41.900000000000006</c:v>
                </c:pt>
                <c:pt idx="311">
                  <c:v>42.000000000000007</c:v>
                </c:pt>
                <c:pt idx="312">
                  <c:v>42.1</c:v>
                </c:pt>
                <c:pt idx="313">
                  <c:v>42.300000000000004</c:v>
                </c:pt>
                <c:pt idx="314">
                  <c:v>42.400000000000006</c:v>
                </c:pt>
                <c:pt idx="315">
                  <c:v>42.499999999999993</c:v>
                </c:pt>
                <c:pt idx="316">
                  <c:v>42.7</c:v>
                </c:pt>
                <c:pt idx="317">
                  <c:v>42.800000000000004</c:v>
                </c:pt>
                <c:pt idx="318">
                  <c:v>42.900000000000006</c:v>
                </c:pt>
                <c:pt idx="319">
                  <c:v>43.1</c:v>
                </c:pt>
                <c:pt idx="320">
                  <c:v>43.2</c:v>
                </c:pt>
                <c:pt idx="321">
                  <c:v>43.300000000000004</c:v>
                </c:pt>
                <c:pt idx="322">
                  <c:v>43.5</c:v>
                </c:pt>
                <c:pt idx="323">
                  <c:v>43.6</c:v>
                </c:pt>
                <c:pt idx="324">
                  <c:v>43.7</c:v>
                </c:pt>
                <c:pt idx="325">
                  <c:v>43.900000000000006</c:v>
                </c:pt>
                <c:pt idx="326">
                  <c:v>44</c:v>
                </c:pt>
                <c:pt idx="327">
                  <c:v>44.1</c:v>
                </c:pt>
                <c:pt idx="328">
                  <c:v>44.300000000000004</c:v>
                </c:pt>
                <c:pt idx="329">
                  <c:v>44.400000000000006</c:v>
                </c:pt>
                <c:pt idx="330">
                  <c:v>44.6</c:v>
                </c:pt>
                <c:pt idx="331">
                  <c:v>44.7</c:v>
                </c:pt>
                <c:pt idx="332">
                  <c:v>44.800000000000004</c:v>
                </c:pt>
                <c:pt idx="333">
                  <c:v>45</c:v>
                </c:pt>
                <c:pt idx="334">
                  <c:v>45.1</c:v>
                </c:pt>
                <c:pt idx="335">
                  <c:v>45.2</c:v>
                </c:pt>
                <c:pt idx="336">
                  <c:v>45.4</c:v>
                </c:pt>
                <c:pt idx="337">
                  <c:v>45.5</c:v>
                </c:pt>
                <c:pt idx="338">
                  <c:v>45.6</c:v>
                </c:pt>
                <c:pt idx="339">
                  <c:v>45.800000000000004</c:v>
                </c:pt>
                <c:pt idx="340">
                  <c:v>45.9</c:v>
                </c:pt>
                <c:pt idx="341">
                  <c:v>46</c:v>
                </c:pt>
                <c:pt idx="342">
                  <c:v>46.2</c:v>
                </c:pt>
                <c:pt idx="343">
                  <c:v>46.300000000000011</c:v>
                </c:pt>
                <c:pt idx="344">
                  <c:v>46.4</c:v>
                </c:pt>
                <c:pt idx="345">
                  <c:v>46.6</c:v>
                </c:pt>
                <c:pt idx="346">
                  <c:v>46.7</c:v>
                </c:pt>
                <c:pt idx="347">
                  <c:v>46.800000000000011</c:v>
                </c:pt>
                <c:pt idx="348">
                  <c:v>47</c:v>
                </c:pt>
                <c:pt idx="349">
                  <c:v>47.1</c:v>
                </c:pt>
                <c:pt idx="350">
                  <c:v>47.300000000000011</c:v>
                </c:pt>
                <c:pt idx="351">
                  <c:v>47.4</c:v>
                </c:pt>
                <c:pt idx="352">
                  <c:v>47.5</c:v>
                </c:pt>
                <c:pt idx="353">
                  <c:v>47.7</c:v>
                </c:pt>
                <c:pt idx="354">
                  <c:v>47.800000000000011</c:v>
                </c:pt>
                <c:pt idx="355">
                  <c:v>47.9</c:v>
                </c:pt>
                <c:pt idx="356">
                  <c:v>48.1</c:v>
                </c:pt>
                <c:pt idx="357">
                  <c:v>48.20000000000001</c:v>
                </c:pt>
                <c:pt idx="358">
                  <c:v>48.300000000000011</c:v>
                </c:pt>
                <c:pt idx="359">
                  <c:v>48.5</c:v>
                </c:pt>
                <c:pt idx="360">
                  <c:v>48.6</c:v>
                </c:pt>
                <c:pt idx="361">
                  <c:v>48.70000000000001</c:v>
                </c:pt>
                <c:pt idx="362">
                  <c:v>48.9</c:v>
                </c:pt>
                <c:pt idx="363">
                  <c:v>49</c:v>
                </c:pt>
                <c:pt idx="364">
                  <c:v>49.1</c:v>
                </c:pt>
                <c:pt idx="365">
                  <c:v>49.3</c:v>
                </c:pt>
                <c:pt idx="366">
                  <c:v>49.4</c:v>
                </c:pt>
                <c:pt idx="367">
                  <c:v>49.5</c:v>
                </c:pt>
                <c:pt idx="368">
                  <c:v>49.70000000000001</c:v>
                </c:pt>
                <c:pt idx="369">
                  <c:v>49.8</c:v>
                </c:pt>
                <c:pt idx="370">
                  <c:v>50</c:v>
                </c:pt>
                <c:pt idx="371">
                  <c:v>50.099999999999994</c:v>
                </c:pt>
                <c:pt idx="372">
                  <c:v>50.20000000000001</c:v>
                </c:pt>
                <c:pt idx="373">
                  <c:v>50.400000000000013</c:v>
                </c:pt>
                <c:pt idx="374">
                  <c:v>50.5</c:v>
                </c:pt>
                <c:pt idx="375">
                  <c:v>50.599999999999994</c:v>
                </c:pt>
                <c:pt idx="376">
                  <c:v>50.8</c:v>
                </c:pt>
                <c:pt idx="377">
                  <c:v>50.900000000000013</c:v>
                </c:pt>
                <c:pt idx="378">
                  <c:v>51.000000000000007</c:v>
                </c:pt>
                <c:pt idx="379">
                  <c:v>51.20000000000001</c:v>
                </c:pt>
                <c:pt idx="380">
                  <c:v>51.3</c:v>
                </c:pt>
                <c:pt idx="381">
                  <c:v>51.400000000000013</c:v>
                </c:pt>
                <c:pt idx="382">
                  <c:v>51.599999999999994</c:v>
                </c:pt>
                <c:pt idx="383">
                  <c:v>51.70000000000001</c:v>
                </c:pt>
                <c:pt idx="384">
                  <c:v>51.8</c:v>
                </c:pt>
                <c:pt idx="385">
                  <c:v>52.000000000000007</c:v>
                </c:pt>
                <c:pt idx="386">
                  <c:v>52.099999999999994</c:v>
                </c:pt>
                <c:pt idx="387">
                  <c:v>52.3</c:v>
                </c:pt>
                <c:pt idx="388">
                  <c:v>52.400000000000013</c:v>
                </c:pt>
                <c:pt idx="389">
                  <c:v>52.500000000000007</c:v>
                </c:pt>
                <c:pt idx="390">
                  <c:v>52.70000000000001</c:v>
                </c:pt>
                <c:pt idx="391">
                  <c:v>52.8</c:v>
                </c:pt>
                <c:pt idx="392">
                  <c:v>52.90000000000002</c:v>
                </c:pt>
                <c:pt idx="393">
                  <c:v>53.099999999999994</c:v>
                </c:pt>
                <c:pt idx="394">
                  <c:v>53.20000000000001</c:v>
                </c:pt>
                <c:pt idx="395">
                  <c:v>53.3</c:v>
                </c:pt>
                <c:pt idx="396">
                  <c:v>53.500000000000007</c:v>
                </c:pt>
                <c:pt idx="397">
                  <c:v>53.599999999999994</c:v>
                </c:pt>
                <c:pt idx="398">
                  <c:v>53.70000000000001</c:v>
                </c:pt>
                <c:pt idx="399">
                  <c:v>53.899999999999991</c:v>
                </c:pt>
                <c:pt idx="400">
                  <c:v>54.000000000000007</c:v>
                </c:pt>
                <c:pt idx="401">
                  <c:v>54.099999999999994</c:v>
                </c:pt>
                <c:pt idx="402">
                  <c:v>54.300000000000004</c:v>
                </c:pt>
                <c:pt idx="403">
                  <c:v>54.399999999999991</c:v>
                </c:pt>
                <c:pt idx="404">
                  <c:v>54.500000000000007</c:v>
                </c:pt>
                <c:pt idx="405">
                  <c:v>54.70000000000001</c:v>
                </c:pt>
                <c:pt idx="406">
                  <c:v>54.800000000000004</c:v>
                </c:pt>
                <c:pt idx="407">
                  <c:v>54.899999999999991</c:v>
                </c:pt>
                <c:pt idx="408">
                  <c:v>55.099999999999994</c:v>
                </c:pt>
                <c:pt idx="409">
                  <c:v>55.20000000000001</c:v>
                </c:pt>
              </c:numCache>
            </c:numRef>
          </c:xVal>
          <c:yVal>
            <c:numRef>
              <c:f>qxtape!$C$2:$C$411</c:f>
              <c:numCache>
                <c:formatCode>General</c:formatCode>
                <c:ptCount val="410"/>
                <c:pt idx="0">
                  <c:v>3.9710999999999999</c:v>
                </c:pt>
                <c:pt idx="1">
                  <c:v>3.9948000000000001</c:v>
                </c:pt>
                <c:pt idx="2">
                  <c:v>4.0183999999999997</c:v>
                </c:pt>
                <c:pt idx="3">
                  <c:v>4.0419999999999998</c:v>
                </c:pt>
                <c:pt idx="4">
                  <c:v>4.0655999999999999</c:v>
                </c:pt>
                <c:pt idx="5">
                  <c:v>4.0891000000000002</c:v>
                </c:pt>
                <c:pt idx="6">
                  <c:v>4.1124999999999998</c:v>
                </c:pt>
                <c:pt idx="7">
                  <c:v>4.1364999999999998</c:v>
                </c:pt>
                <c:pt idx="8">
                  <c:v>4.1607000000000003</c:v>
                </c:pt>
                <c:pt idx="9">
                  <c:v>4.1848000000000001</c:v>
                </c:pt>
                <c:pt idx="10">
                  <c:v>4.2088999999999999</c:v>
                </c:pt>
                <c:pt idx="11">
                  <c:v>4.2328999999999999</c:v>
                </c:pt>
                <c:pt idx="12">
                  <c:v>4.2568000000000001</c:v>
                </c:pt>
                <c:pt idx="13">
                  <c:v>4.2808000000000002</c:v>
                </c:pt>
                <c:pt idx="14">
                  <c:v>4.3045999999999998</c:v>
                </c:pt>
                <c:pt idx="15">
                  <c:v>4.3281999999999998</c:v>
                </c:pt>
                <c:pt idx="16">
                  <c:v>4.3517999999999999</c:v>
                </c:pt>
                <c:pt idx="17">
                  <c:v>4.3753000000000002</c:v>
                </c:pt>
                <c:pt idx="18">
                  <c:v>4.3987999999999996</c:v>
                </c:pt>
                <c:pt idx="19">
                  <c:v>4.4222000000000001</c:v>
                </c:pt>
                <c:pt idx="20">
                  <c:v>4.4455999999999998</c:v>
                </c:pt>
                <c:pt idx="21">
                  <c:v>4.4690000000000003</c:v>
                </c:pt>
                <c:pt idx="22">
                  <c:v>4.4923000000000002</c:v>
                </c:pt>
                <c:pt idx="23">
                  <c:v>4.5156000000000001</c:v>
                </c:pt>
                <c:pt idx="24">
                  <c:v>4.5388000000000002</c:v>
                </c:pt>
                <c:pt idx="25">
                  <c:v>4.5620000000000003</c:v>
                </c:pt>
                <c:pt idx="26">
                  <c:v>4.5850999999999997</c:v>
                </c:pt>
                <c:pt idx="27">
                  <c:v>4.6082000000000001</c:v>
                </c:pt>
                <c:pt idx="28">
                  <c:v>4.6313000000000004</c:v>
                </c:pt>
                <c:pt idx="29">
                  <c:v>4.6539000000000001</c:v>
                </c:pt>
                <c:pt idx="30">
                  <c:v>4.6763000000000003</c:v>
                </c:pt>
                <c:pt idx="31">
                  <c:v>4.6985999999999999</c:v>
                </c:pt>
                <c:pt idx="32">
                  <c:v>4.7209000000000003</c:v>
                </c:pt>
                <c:pt idx="33">
                  <c:v>4.7431999999999999</c:v>
                </c:pt>
                <c:pt idx="34">
                  <c:v>4.7653999999999996</c:v>
                </c:pt>
                <c:pt idx="35">
                  <c:v>4.7876000000000003</c:v>
                </c:pt>
                <c:pt idx="36">
                  <c:v>4.8097000000000003</c:v>
                </c:pt>
                <c:pt idx="37">
                  <c:v>4.8315000000000001</c:v>
                </c:pt>
                <c:pt idx="38">
                  <c:v>4.8532999999999999</c:v>
                </c:pt>
                <c:pt idx="39">
                  <c:v>4.875</c:v>
                </c:pt>
                <c:pt idx="40">
                  <c:v>4.8967000000000001</c:v>
                </c:pt>
                <c:pt idx="41">
                  <c:v>4.9184000000000001</c:v>
                </c:pt>
                <c:pt idx="42">
                  <c:v>4.9401000000000002</c:v>
                </c:pt>
                <c:pt idx="43">
                  <c:v>4.9615999999999998</c:v>
                </c:pt>
                <c:pt idx="44">
                  <c:v>4.9825999999999997</c:v>
                </c:pt>
                <c:pt idx="45">
                  <c:v>5.0034999999999998</c:v>
                </c:pt>
                <c:pt idx="46">
                  <c:v>5.0243000000000002</c:v>
                </c:pt>
                <c:pt idx="47">
                  <c:v>5.0450999999999997</c:v>
                </c:pt>
                <c:pt idx="48">
                  <c:v>5.0659000000000001</c:v>
                </c:pt>
                <c:pt idx="49">
                  <c:v>5.0867000000000004</c:v>
                </c:pt>
                <c:pt idx="50">
                  <c:v>5.1074000000000002</c:v>
                </c:pt>
                <c:pt idx="51">
                  <c:v>5.1276000000000002</c:v>
                </c:pt>
                <c:pt idx="52">
                  <c:v>5.1477000000000004</c:v>
                </c:pt>
                <c:pt idx="53">
                  <c:v>5.1676000000000002</c:v>
                </c:pt>
                <c:pt idx="54">
                  <c:v>5.1875999999999998</c:v>
                </c:pt>
                <c:pt idx="55">
                  <c:v>5.2074999999999996</c:v>
                </c:pt>
                <c:pt idx="56">
                  <c:v>5.2274000000000003</c:v>
                </c:pt>
                <c:pt idx="57">
                  <c:v>5.2473000000000001</c:v>
                </c:pt>
                <c:pt idx="58">
                  <c:v>5.2667999999999999</c:v>
                </c:pt>
                <c:pt idx="59">
                  <c:v>5.2859999999999996</c:v>
                </c:pt>
                <c:pt idx="60">
                  <c:v>5.3051000000000004</c:v>
                </c:pt>
                <c:pt idx="61">
                  <c:v>5.3240999999999996</c:v>
                </c:pt>
                <c:pt idx="62">
                  <c:v>5.3432000000000004</c:v>
                </c:pt>
                <c:pt idx="63">
                  <c:v>5.3621999999999996</c:v>
                </c:pt>
                <c:pt idx="64">
                  <c:v>5.3811999999999998</c:v>
                </c:pt>
                <c:pt idx="65">
                  <c:v>5.4001000000000001</c:v>
                </c:pt>
                <c:pt idx="66">
                  <c:v>5.4181999999999997</c:v>
                </c:pt>
                <c:pt idx="67">
                  <c:v>5.4363999999999999</c:v>
                </c:pt>
                <c:pt idx="68">
                  <c:v>5.4545000000000003</c:v>
                </c:pt>
                <c:pt idx="69">
                  <c:v>5.4725999999999999</c:v>
                </c:pt>
                <c:pt idx="70">
                  <c:v>5.4905999999999997</c:v>
                </c:pt>
                <c:pt idx="71">
                  <c:v>5.5087000000000002</c:v>
                </c:pt>
                <c:pt idx="72">
                  <c:v>5.5266999999999999</c:v>
                </c:pt>
                <c:pt idx="73">
                  <c:v>5.5441000000000003</c:v>
                </c:pt>
                <c:pt idx="74">
                  <c:v>5.5610999999999997</c:v>
                </c:pt>
                <c:pt idx="75">
                  <c:v>5.5781999999999998</c:v>
                </c:pt>
                <c:pt idx="76">
                  <c:v>5.5952000000000002</c:v>
                </c:pt>
                <c:pt idx="77">
                  <c:v>5.6123000000000003</c:v>
                </c:pt>
                <c:pt idx="78">
                  <c:v>5.6292999999999997</c:v>
                </c:pt>
                <c:pt idx="79">
                  <c:v>5.6462000000000003</c:v>
                </c:pt>
                <c:pt idx="80">
                  <c:v>5.6627999999999998</c:v>
                </c:pt>
                <c:pt idx="81">
                  <c:v>5.6788999999999996</c:v>
                </c:pt>
                <c:pt idx="82">
                  <c:v>5.6950000000000003</c:v>
                </c:pt>
                <c:pt idx="83">
                  <c:v>5.7110000000000003</c:v>
                </c:pt>
                <c:pt idx="84">
                  <c:v>5.7270000000000003</c:v>
                </c:pt>
                <c:pt idx="85">
                  <c:v>5.7430000000000003</c:v>
                </c:pt>
                <c:pt idx="86">
                  <c:v>5.7588999999999997</c:v>
                </c:pt>
                <c:pt idx="87">
                  <c:v>5.7748999999999997</c:v>
                </c:pt>
                <c:pt idx="88">
                  <c:v>5.7899000000000003</c:v>
                </c:pt>
                <c:pt idx="89">
                  <c:v>5.8048000000000002</c:v>
                </c:pt>
                <c:pt idx="90">
                  <c:v>5.8197999999999999</c:v>
                </c:pt>
                <c:pt idx="91">
                  <c:v>5.8348000000000004</c:v>
                </c:pt>
                <c:pt idx="92">
                  <c:v>5.8497000000000003</c:v>
                </c:pt>
                <c:pt idx="93">
                  <c:v>5.8646000000000003</c:v>
                </c:pt>
                <c:pt idx="94">
                  <c:v>5.8795999999999999</c:v>
                </c:pt>
                <c:pt idx="95">
                  <c:v>5.8936999999999999</c:v>
                </c:pt>
                <c:pt idx="96">
                  <c:v>5.9074999999999998</c:v>
                </c:pt>
                <c:pt idx="97">
                  <c:v>5.9212999999999996</c:v>
                </c:pt>
                <c:pt idx="98">
                  <c:v>5.9351000000000003</c:v>
                </c:pt>
                <c:pt idx="99">
                  <c:v>5.9489000000000001</c:v>
                </c:pt>
                <c:pt idx="100">
                  <c:v>5.9626999999999999</c:v>
                </c:pt>
                <c:pt idx="101">
                  <c:v>5.9763999999999999</c:v>
                </c:pt>
                <c:pt idx="102">
                  <c:v>5.9897999999999998</c:v>
                </c:pt>
                <c:pt idx="103">
                  <c:v>6.0026000000000002</c:v>
                </c:pt>
                <c:pt idx="104">
                  <c:v>6.0155000000000003</c:v>
                </c:pt>
                <c:pt idx="105">
                  <c:v>6.0282999999999998</c:v>
                </c:pt>
                <c:pt idx="106">
                  <c:v>6.0410000000000004</c:v>
                </c:pt>
                <c:pt idx="107">
                  <c:v>6.0537999999999998</c:v>
                </c:pt>
                <c:pt idx="108">
                  <c:v>6.0666000000000002</c:v>
                </c:pt>
                <c:pt idx="109">
                  <c:v>6.0792999999999999</c:v>
                </c:pt>
                <c:pt idx="110">
                  <c:v>6.0909000000000004</c:v>
                </c:pt>
                <c:pt idx="111">
                  <c:v>6.1025999999999998</c:v>
                </c:pt>
                <c:pt idx="112">
                  <c:v>6.1142000000000003</c:v>
                </c:pt>
                <c:pt idx="113">
                  <c:v>6.1257999999999999</c:v>
                </c:pt>
                <c:pt idx="114">
                  <c:v>6.1375000000000002</c:v>
                </c:pt>
                <c:pt idx="115">
                  <c:v>6.1490999999999998</c:v>
                </c:pt>
                <c:pt idx="116">
                  <c:v>6.1607000000000003</c:v>
                </c:pt>
                <c:pt idx="117">
                  <c:v>6.1715</c:v>
                </c:pt>
                <c:pt idx="118">
                  <c:v>6.1820000000000004</c:v>
                </c:pt>
                <c:pt idx="119">
                  <c:v>6.1924000000000001</c:v>
                </c:pt>
                <c:pt idx="120">
                  <c:v>6.2028999999999996</c:v>
                </c:pt>
                <c:pt idx="121">
                  <c:v>6.2134</c:v>
                </c:pt>
                <c:pt idx="122">
                  <c:v>6.2239000000000004</c:v>
                </c:pt>
                <c:pt idx="123">
                  <c:v>6.2343000000000002</c:v>
                </c:pt>
                <c:pt idx="124">
                  <c:v>6.2443</c:v>
                </c:pt>
                <c:pt idx="125">
                  <c:v>6.2534999999999998</c:v>
                </c:pt>
                <c:pt idx="126">
                  <c:v>6.2628000000000004</c:v>
                </c:pt>
                <c:pt idx="127">
                  <c:v>6.2720000000000002</c:v>
                </c:pt>
                <c:pt idx="128">
                  <c:v>6.2812999999999999</c:v>
                </c:pt>
                <c:pt idx="129">
                  <c:v>6.2904999999999998</c:v>
                </c:pt>
                <c:pt idx="130">
                  <c:v>6.2996999999999996</c:v>
                </c:pt>
                <c:pt idx="131">
                  <c:v>6.3089000000000004</c:v>
                </c:pt>
                <c:pt idx="132">
                  <c:v>6.3170000000000002</c:v>
                </c:pt>
                <c:pt idx="133">
                  <c:v>6.3250999999999999</c:v>
                </c:pt>
                <c:pt idx="134">
                  <c:v>6.3331999999999997</c:v>
                </c:pt>
                <c:pt idx="135">
                  <c:v>6.3413000000000004</c:v>
                </c:pt>
                <c:pt idx="136">
                  <c:v>6.3494000000000002</c:v>
                </c:pt>
                <c:pt idx="137">
                  <c:v>6.3575999999999997</c:v>
                </c:pt>
                <c:pt idx="138">
                  <c:v>6.3657000000000004</c:v>
                </c:pt>
                <c:pt idx="139">
                  <c:v>6.3728999999999996</c:v>
                </c:pt>
                <c:pt idx="140">
                  <c:v>6.3798000000000004</c:v>
                </c:pt>
                <c:pt idx="141">
                  <c:v>6.3865999999999996</c:v>
                </c:pt>
                <c:pt idx="142">
                  <c:v>6.3935000000000004</c:v>
                </c:pt>
                <c:pt idx="143">
                  <c:v>6.4004000000000003</c:v>
                </c:pt>
                <c:pt idx="144">
                  <c:v>6.4073000000000002</c:v>
                </c:pt>
                <c:pt idx="145">
                  <c:v>6.4142000000000001</c:v>
                </c:pt>
                <c:pt idx="146">
                  <c:v>6.4206000000000003</c:v>
                </c:pt>
                <c:pt idx="147">
                  <c:v>6.4263000000000003</c:v>
                </c:pt>
                <c:pt idx="148">
                  <c:v>6.4320000000000004</c:v>
                </c:pt>
                <c:pt idx="149">
                  <c:v>6.4377000000000004</c:v>
                </c:pt>
                <c:pt idx="150">
                  <c:v>6.4435000000000002</c:v>
                </c:pt>
                <c:pt idx="151">
                  <c:v>6.4492000000000003</c:v>
                </c:pt>
                <c:pt idx="152">
                  <c:v>6.4549000000000003</c:v>
                </c:pt>
                <c:pt idx="153">
                  <c:v>6.4604999999999997</c:v>
                </c:pt>
                <c:pt idx="154">
                  <c:v>6.4649999999999999</c:v>
                </c:pt>
                <c:pt idx="155">
                  <c:v>6.4695</c:v>
                </c:pt>
                <c:pt idx="156">
                  <c:v>6.4740000000000002</c:v>
                </c:pt>
                <c:pt idx="157">
                  <c:v>6.4785000000000004</c:v>
                </c:pt>
                <c:pt idx="158">
                  <c:v>6.4829999999999997</c:v>
                </c:pt>
                <c:pt idx="159">
                  <c:v>6.4874999999999998</c:v>
                </c:pt>
                <c:pt idx="160">
                  <c:v>6.492</c:v>
                </c:pt>
                <c:pt idx="161">
                  <c:v>6.4954999999999998</c:v>
                </c:pt>
                <c:pt idx="162">
                  <c:v>6.4988000000000001</c:v>
                </c:pt>
                <c:pt idx="163">
                  <c:v>6.5021000000000004</c:v>
                </c:pt>
                <c:pt idx="164">
                  <c:v>6.5053999999999998</c:v>
                </c:pt>
                <c:pt idx="165">
                  <c:v>6.5087000000000002</c:v>
                </c:pt>
                <c:pt idx="166">
                  <c:v>6.5119999999999996</c:v>
                </c:pt>
                <c:pt idx="167">
                  <c:v>6.5152999999999999</c:v>
                </c:pt>
                <c:pt idx="168">
                  <c:v>6.5179999999999998</c:v>
                </c:pt>
                <c:pt idx="169">
                  <c:v>6.5201000000000002</c:v>
                </c:pt>
                <c:pt idx="170">
                  <c:v>6.5221</c:v>
                </c:pt>
                <c:pt idx="171">
                  <c:v>6.5242000000000004</c:v>
                </c:pt>
                <c:pt idx="172">
                  <c:v>6.5263</c:v>
                </c:pt>
                <c:pt idx="173">
                  <c:v>6.5282999999999998</c:v>
                </c:pt>
                <c:pt idx="174">
                  <c:v>6.5304000000000002</c:v>
                </c:pt>
                <c:pt idx="175">
                  <c:v>6.5323000000000002</c:v>
                </c:pt>
                <c:pt idx="176">
                  <c:v>6.5331000000000001</c:v>
                </c:pt>
                <c:pt idx="177">
                  <c:v>6.5339999999999998</c:v>
                </c:pt>
                <c:pt idx="178">
                  <c:v>6.5347999999999997</c:v>
                </c:pt>
                <c:pt idx="179">
                  <c:v>6.5355999999999996</c:v>
                </c:pt>
                <c:pt idx="180">
                  <c:v>6.5365000000000002</c:v>
                </c:pt>
                <c:pt idx="181">
                  <c:v>6.5373000000000001</c:v>
                </c:pt>
                <c:pt idx="182">
                  <c:v>6.5381</c:v>
                </c:pt>
                <c:pt idx="183">
                  <c:v>6.5380000000000003</c:v>
                </c:pt>
                <c:pt idx="184">
                  <c:v>6.5376000000000003</c:v>
                </c:pt>
                <c:pt idx="185">
                  <c:v>6.5372000000000003</c:v>
                </c:pt>
                <c:pt idx="186">
                  <c:v>6.5368000000000004</c:v>
                </c:pt>
                <c:pt idx="187">
                  <c:v>6.5364000000000004</c:v>
                </c:pt>
                <c:pt idx="188">
                  <c:v>6.5359999999999996</c:v>
                </c:pt>
                <c:pt idx="189">
                  <c:v>6.5355999999999996</c:v>
                </c:pt>
                <c:pt idx="190">
                  <c:v>6.5347</c:v>
                </c:pt>
                <c:pt idx="191">
                  <c:v>6.5330000000000004</c:v>
                </c:pt>
                <c:pt idx="192">
                  <c:v>6.5313999999999997</c:v>
                </c:pt>
                <c:pt idx="193">
                  <c:v>6.5297999999999998</c:v>
                </c:pt>
                <c:pt idx="194">
                  <c:v>6.5281000000000002</c:v>
                </c:pt>
                <c:pt idx="195">
                  <c:v>6.5265000000000004</c:v>
                </c:pt>
                <c:pt idx="196">
                  <c:v>6.5248999999999997</c:v>
                </c:pt>
                <c:pt idx="197">
                  <c:v>6.5231000000000003</c:v>
                </c:pt>
                <c:pt idx="198">
                  <c:v>6.5202</c:v>
                </c:pt>
                <c:pt idx="199">
                  <c:v>6.5172999999999996</c:v>
                </c:pt>
                <c:pt idx="200">
                  <c:v>6.5145</c:v>
                </c:pt>
                <c:pt idx="201">
                  <c:v>6.5115999999999996</c:v>
                </c:pt>
                <c:pt idx="202">
                  <c:v>6.5087000000000002</c:v>
                </c:pt>
                <c:pt idx="203">
                  <c:v>6.5057999999999998</c:v>
                </c:pt>
                <c:pt idx="204">
                  <c:v>6.5030000000000001</c:v>
                </c:pt>
                <c:pt idx="205">
                  <c:v>6.4991000000000003</c:v>
                </c:pt>
                <c:pt idx="206">
                  <c:v>6.4950000000000001</c:v>
                </c:pt>
                <c:pt idx="207">
                  <c:v>6.4908000000000001</c:v>
                </c:pt>
                <c:pt idx="208">
                  <c:v>6.4866999999999999</c:v>
                </c:pt>
                <c:pt idx="209">
                  <c:v>6.4825999999999997</c:v>
                </c:pt>
                <c:pt idx="210">
                  <c:v>6.4785000000000004</c:v>
                </c:pt>
                <c:pt idx="211">
                  <c:v>6.4743000000000004</c:v>
                </c:pt>
                <c:pt idx="212">
                  <c:v>6.4695999999999998</c:v>
                </c:pt>
                <c:pt idx="213">
                  <c:v>6.4641999999999999</c:v>
                </c:pt>
                <c:pt idx="214">
                  <c:v>6.4588000000000001</c:v>
                </c:pt>
                <c:pt idx="215">
                  <c:v>6.4535</c:v>
                </c:pt>
                <c:pt idx="216">
                  <c:v>6.4481000000000002</c:v>
                </c:pt>
                <c:pt idx="217">
                  <c:v>6.4427000000000003</c:v>
                </c:pt>
                <c:pt idx="218">
                  <c:v>6.4372999999999996</c:v>
                </c:pt>
                <c:pt idx="219">
                  <c:v>6.4317000000000002</c:v>
                </c:pt>
                <c:pt idx="220">
                  <c:v>6.4250999999999996</c:v>
                </c:pt>
                <c:pt idx="221">
                  <c:v>6.4184000000000001</c:v>
                </c:pt>
                <c:pt idx="222">
                  <c:v>6.4116999999999997</c:v>
                </c:pt>
                <c:pt idx="223">
                  <c:v>6.4051</c:v>
                </c:pt>
                <c:pt idx="224">
                  <c:v>6.3983999999999996</c:v>
                </c:pt>
                <c:pt idx="225">
                  <c:v>6.3917000000000002</c:v>
                </c:pt>
                <c:pt idx="226">
                  <c:v>6.3851000000000004</c:v>
                </c:pt>
                <c:pt idx="227">
                  <c:v>6.3773999999999997</c:v>
                </c:pt>
                <c:pt idx="228">
                  <c:v>6.3693999999999997</c:v>
                </c:pt>
                <c:pt idx="229">
                  <c:v>6.3615000000000004</c:v>
                </c:pt>
                <c:pt idx="230">
                  <c:v>6.3535000000000004</c:v>
                </c:pt>
                <c:pt idx="231">
                  <c:v>6.3456000000000001</c:v>
                </c:pt>
                <c:pt idx="232">
                  <c:v>6.3376000000000001</c:v>
                </c:pt>
                <c:pt idx="233">
                  <c:v>6.3296999999999999</c:v>
                </c:pt>
                <c:pt idx="234">
                  <c:v>6.3211000000000004</c:v>
                </c:pt>
                <c:pt idx="235">
                  <c:v>6.3118999999999996</c:v>
                </c:pt>
                <c:pt idx="236">
                  <c:v>6.3026</c:v>
                </c:pt>
                <c:pt idx="237">
                  <c:v>6.2934000000000001</c:v>
                </c:pt>
                <c:pt idx="238">
                  <c:v>6.2840999999999996</c:v>
                </c:pt>
                <c:pt idx="239">
                  <c:v>6.2748999999999997</c:v>
                </c:pt>
                <c:pt idx="240">
                  <c:v>6.2656000000000001</c:v>
                </c:pt>
                <c:pt idx="241">
                  <c:v>6.2561999999999998</c:v>
                </c:pt>
                <c:pt idx="242">
                  <c:v>6.2457000000000003</c:v>
                </c:pt>
                <c:pt idx="243">
                  <c:v>6.2351000000000001</c:v>
                </c:pt>
                <c:pt idx="244">
                  <c:v>6.2245999999999997</c:v>
                </c:pt>
                <c:pt idx="245">
                  <c:v>6.2141000000000002</c:v>
                </c:pt>
                <c:pt idx="246">
                  <c:v>6.2035</c:v>
                </c:pt>
                <c:pt idx="247">
                  <c:v>6.1929999999999996</c:v>
                </c:pt>
                <c:pt idx="248">
                  <c:v>6.1824000000000003</c:v>
                </c:pt>
                <c:pt idx="249">
                  <c:v>6.1707999999999998</c:v>
                </c:pt>
                <c:pt idx="250">
                  <c:v>6.1589</c:v>
                </c:pt>
                <c:pt idx="251">
                  <c:v>6.1470000000000002</c:v>
                </c:pt>
                <c:pt idx="252">
                  <c:v>6.1351000000000004</c:v>
                </c:pt>
                <c:pt idx="253">
                  <c:v>6.1231999999999998</c:v>
                </c:pt>
                <c:pt idx="254">
                  <c:v>6.1113</c:v>
                </c:pt>
                <c:pt idx="255">
                  <c:v>6.0994000000000002</c:v>
                </c:pt>
                <c:pt idx="256">
                  <c:v>6.0868000000000002</c:v>
                </c:pt>
                <c:pt idx="257">
                  <c:v>6.0735999999999999</c:v>
                </c:pt>
                <c:pt idx="258">
                  <c:v>6.0603999999999996</c:v>
                </c:pt>
                <c:pt idx="259">
                  <c:v>6.0472000000000001</c:v>
                </c:pt>
                <c:pt idx="260">
                  <c:v>6.0339999999999998</c:v>
                </c:pt>
                <c:pt idx="261">
                  <c:v>6.0208000000000004</c:v>
                </c:pt>
                <c:pt idx="262">
                  <c:v>6.0076000000000001</c:v>
                </c:pt>
                <c:pt idx="263">
                  <c:v>5.9941000000000004</c:v>
                </c:pt>
                <c:pt idx="264">
                  <c:v>5.9795999999999996</c:v>
                </c:pt>
                <c:pt idx="265">
                  <c:v>5.9649999999999999</c:v>
                </c:pt>
                <c:pt idx="266">
                  <c:v>5.9504999999999999</c:v>
                </c:pt>
                <c:pt idx="267">
                  <c:v>5.9359000000000002</c:v>
                </c:pt>
                <c:pt idx="268">
                  <c:v>5.9212999999999996</c:v>
                </c:pt>
                <c:pt idx="269">
                  <c:v>5.9066999999999998</c:v>
                </c:pt>
                <c:pt idx="270">
                  <c:v>5.8921000000000001</c:v>
                </c:pt>
                <c:pt idx="271">
                  <c:v>5.8764000000000003</c:v>
                </c:pt>
                <c:pt idx="272">
                  <c:v>5.8605</c:v>
                </c:pt>
                <c:pt idx="273">
                  <c:v>5.8445</c:v>
                </c:pt>
                <c:pt idx="274">
                  <c:v>5.8285</c:v>
                </c:pt>
                <c:pt idx="275">
                  <c:v>5.8125</c:v>
                </c:pt>
                <c:pt idx="276">
                  <c:v>5.7965</c:v>
                </c:pt>
                <c:pt idx="277">
                  <c:v>5.7804000000000002</c:v>
                </c:pt>
                <c:pt idx="278">
                  <c:v>5.7637999999999998</c:v>
                </c:pt>
                <c:pt idx="279">
                  <c:v>5.7464000000000004</c:v>
                </c:pt>
                <c:pt idx="280">
                  <c:v>5.7290999999999999</c:v>
                </c:pt>
                <c:pt idx="281">
                  <c:v>5.7117000000000004</c:v>
                </c:pt>
                <c:pt idx="282">
                  <c:v>5.6943999999999999</c:v>
                </c:pt>
                <c:pt idx="283">
                  <c:v>5.6769999999999996</c:v>
                </c:pt>
                <c:pt idx="284">
                  <c:v>5.6595000000000004</c:v>
                </c:pt>
                <c:pt idx="285">
                  <c:v>5.6417999999999999</c:v>
                </c:pt>
                <c:pt idx="286">
                  <c:v>5.6231</c:v>
                </c:pt>
                <c:pt idx="287">
                  <c:v>5.6044</c:v>
                </c:pt>
                <c:pt idx="288">
                  <c:v>5.5856000000000003</c:v>
                </c:pt>
                <c:pt idx="289">
                  <c:v>5.5667999999999997</c:v>
                </c:pt>
                <c:pt idx="290">
                  <c:v>5.548</c:v>
                </c:pt>
                <c:pt idx="291">
                  <c:v>5.5290999999999997</c:v>
                </c:pt>
                <c:pt idx="292">
                  <c:v>5.5102000000000002</c:v>
                </c:pt>
                <c:pt idx="293">
                  <c:v>5.4901999999999997</c:v>
                </c:pt>
                <c:pt idx="294">
                  <c:v>5.47</c:v>
                </c:pt>
                <c:pt idx="295">
                  <c:v>5.4497</c:v>
                </c:pt>
                <c:pt idx="296">
                  <c:v>5.4294000000000002</c:v>
                </c:pt>
                <c:pt idx="297">
                  <c:v>5.4090999999999996</c:v>
                </c:pt>
                <c:pt idx="298">
                  <c:v>5.3887999999999998</c:v>
                </c:pt>
                <c:pt idx="299">
                  <c:v>5.3684000000000003</c:v>
                </c:pt>
                <c:pt idx="300">
                  <c:v>5.3474000000000004</c:v>
                </c:pt>
                <c:pt idx="301">
                  <c:v>5.3257000000000003</c:v>
                </c:pt>
                <c:pt idx="302">
                  <c:v>5.3041</c:v>
                </c:pt>
                <c:pt idx="303">
                  <c:v>5.2824</c:v>
                </c:pt>
                <c:pt idx="304">
                  <c:v>5.2606999999999999</c:v>
                </c:pt>
                <c:pt idx="305">
                  <c:v>5.2389000000000001</c:v>
                </c:pt>
                <c:pt idx="306">
                  <c:v>5.2171000000000003</c:v>
                </c:pt>
                <c:pt idx="307">
                  <c:v>5.1950000000000003</c:v>
                </c:pt>
                <c:pt idx="308">
                  <c:v>5.1718000000000002</c:v>
                </c:pt>
                <c:pt idx="309">
                  <c:v>5.1485000000000003</c:v>
                </c:pt>
                <c:pt idx="310">
                  <c:v>5.1252000000000004</c:v>
                </c:pt>
                <c:pt idx="311">
                  <c:v>5.1018999999999997</c:v>
                </c:pt>
                <c:pt idx="312">
                  <c:v>5.0785</c:v>
                </c:pt>
                <c:pt idx="313">
                  <c:v>5.0551000000000004</c:v>
                </c:pt>
                <c:pt idx="314">
                  <c:v>5.0316000000000001</c:v>
                </c:pt>
                <c:pt idx="315">
                  <c:v>5.0071000000000003</c:v>
                </c:pt>
                <c:pt idx="316">
                  <c:v>4.9824000000000002</c:v>
                </c:pt>
                <c:pt idx="317">
                  <c:v>4.9577</c:v>
                </c:pt>
                <c:pt idx="318">
                  <c:v>4.9329999999999998</c:v>
                </c:pt>
                <c:pt idx="319">
                  <c:v>4.9081000000000001</c:v>
                </c:pt>
                <c:pt idx="320">
                  <c:v>4.8833000000000002</c:v>
                </c:pt>
                <c:pt idx="321">
                  <c:v>4.8583999999999996</c:v>
                </c:pt>
                <c:pt idx="322">
                  <c:v>4.8327</c:v>
                </c:pt>
                <c:pt idx="323">
                  <c:v>4.8063000000000002</c:v>
                </c:pt>
                <c:pt idx="324">
                  <c:v>4.7798999999999996</c:v>
                </c:pt>
                <c:pt idx="325">
                  <c:v>4.7534999999999998</c:v>
                </c:pt>
                <c:pt idx="326">
                  <c:v>4.7270000000000003</c:v>
                </c:pt>
                <c:pt idx="327">
                  <c:v>4.7004000000000001</c:v>
                </c:pt>
                <c:pt idx="328">
                  <c:v>4.6738</c:v>
                </c:pt>
                <c:pt idx="329">
                  <c:v>4.6467999999999998</c:v>
                </c:pt>
                <c:pt idx="330">
                  <c:v>4.6189999999999998</c:v>
                </c:pt>
                <c:pt idx="331">
                  <c:v>4.5911</c:v>
                </c:pt>
                <c:pt idx="332">
                  <c:v>4.5631000000000004</c:v>
                </c:pt>
                <c:pt idx="333">
                  <c:v>4.5350000000000001</c:v>
                </c:pt>
                <c:pt idx="334">
                  <c:v>4.5068999999999999</c:v>
                </c:pt>
                <c:pt idx="335">
                  <c:v>4.4786999999999999</c:v>
                </c:pt>
                <c:pt idx="336">
                  <c:v>4.4504999999999999</c:v>
                </c:pt>
                <c:pt idx="337">
                  <c:v>4.4211</c:v>
                </c:pt>
                <c:pt idx="338">
                  <c:v>4.3914</c:v>
                </c:pt>
                <c:pt idx="339">
                  <c:v>4.3616999999999999</c:v>
                </c:pt>
                <c:pt idx="340">
                  <c:v>4.3319000000000001</c:v>
                </c:pt>
                <c:pt idx="341">
                  <c:v>4.3021000000000003</c:v>
                </c:pt>
                <c:pt idx="342">
                  <c:v>4.2721</c:v>
                </c:pt>
                <c:pt idx="343">
                  <c:v>4.2420999999999998</c:v>
                </c:pt>
                <c:pt idx="344">
                  <c:v>4.2114000000000003</c:v>
                </c:pt>
                <c:pt idx="345">
                  <c:v>4.18</c:v>
                </c:pt>
                <c:pt idx="346">
                  <c:v>4.1486000000000001</c:v>
                </c:pt>
                <c:pt idx="347">
                  <c:v>4.1170999999999998</c:v>
                </c:pt>
                <c:pt idx="348">
                  <c:v>4.0854999999999997</c:v>
                </c:pt>
                <c:pt idx="349">
                  <c:v>4.0537999999999998</c:v>
                </c:pt>
                <c:pt idx="350">
                  <c:v>4.0221</c:v>
                </c:pt>
                <c:pt idx="351">
                  <c:v>3.9899</c:v>
                </c:pt>
                <c:pt idx="352">
                  <c:v>3.9569000000000001</c:v>
                </c:pt>
                <c:pt idx="353">
                  <c:v>3.9237000000000002</c:v>
                </c:pt>
                <c:pt idx="354">
                  <c:v>3.8904000000000001</c:v>
                </c:pt>
                <c:pt idx="355">
                  <c:v>3.8570000000000002</c:v>
                </c:pt>
                <c:pt idx="356">
                  <c:v>3.8235000000000001</c:v>
                </c:pt>
                <c:pt idx="357">
                  <c:v>3.7898999999999998</c:v>
                </c:pt>
                <c:pt idx="358">
                  <c:v>3.7561</c:v>
                </c:pt>
                <c:pt idx="359">
                  <c:v>3.7212999999999998</c:v>
                </c:pt>
                <c:pt idx="360">
                  <c:v>3.6863000000000001</c:v>
                </c:pt>
                <c:pt idx="361">
                  <c:v>3.6511</c:v>
                </c:pt>
                <c:pt idx="362">
                  <c:v>3.6158000000000001</c:v>
                </c:pt>
                <c:pt idx="363">
                  <c:v>3.5804</c:v>
                </c:pt>
                <c:pt idx="364">
                  <c:v>3.5448</c:v>
                </c:pt>
                <c:pt idx="365">
                  <c:v>3.5091000000000001</c:v>
                </c:pt>
                <c:pt idx="366">
                  <c:v>3.4727000000000001</c:v>
                </c:pt>
                <c:pt idx="367">
                  <c:v>3.4358</c:v>
                </c:pt>
                <c:pt idx="368">
                  <c:v>3.3986000000000001</c:v>
                </c:pt>
                <c:pt idx="369">
                  <c:v>3.3614000000000002</c:v>
                </c:pt>
                <c:pt idx="370">
                  <c:v>3.3239999999999998</c:v>
                </c:pt>
                <c:pt idx="371">
                  <c:v>3.2864</c:v>
                </c:pt>
                <c:pt idx="372">
                  <c:v>3.2486999999999999</c:v>
                </c:pt>
                <c:pt idx="373">
                  <c:v>3.2105000000000001</c:v>
                </c:pt>
                <c:pt idx="374">
                  <c:v>3.1715</c:v>
                </c:pt>
                <c:pt idx="375">
                  <c:v>3.1322999999999999</c:v>
                </c:pt>
                <c:pt idx="376">
                  <c:v>3.0929000000000002</c:v>
                </c:pt>
                <c:pt idx="377">
                  <c:v>3.0533000000000001</c:v>
                </c:pt>
                <c:pt idx="378">
                  <c:v>3.0135999999999998</c:v>
                </c:pt>
                <c:pt idx="379">
                  <c:v>2.9737</c:v>
                </c:pt>
                <c:pt idx="380">
                  <c:v>2.9335</c:v>
                </c:pt>
                <c:pt idx="381">
                  <c:v>2.8923000000000001</c:v>
                </c:pt>
                <c:pt idx="382">
                  <c:v>2.8509000000000002</c:v>
                </c:pt>
                <c:pt idx="383">
                  <c:v>2.8092000000000001</c:v>
                </c:pt>
                <c:pt idx="384">
                  <c:v>2.7673000000000001</c:v>
                </c:pt>
                <c:pt idx="385">
                  <c:v>2.7252000000000001</c:v>
                </c:pt>
                <c:pt idx="386">
                  <c:v>2.6827999999999999</c:v>
                </c:pt>
                <c:pt idx="387">
                  <c:v>2.6402000000000001</c:v>
                </c:pt>
                <c:pt idx="388">
                  <c:v>2.5968</c:v>
                </c:pt>
                <c:pt idx="389">
                  <c:v>2.5529000000000002</c:v>
                </c:pt>
                <c:pt idx="390">
                  <c:v>2.5087000000000002</c:v>
                </c:pt>
                <c:pt idx="391">
                  <c:v>2.4641999999999999</c:v>
                </c:pt>
                <c:pt idx="392">
                  <c:v>2.4194</c:v>
                </c:pt>
                <c:pt idx="393">
                  <c:v>2.3742999999999999</c:v>
                </c:pt>
                <c:pt idx="394">
                  <c:v>2.3290000000000002</c:v>
                </c:pt>
                <c:pt idx="395">
                  <c:v>2.2831000000000001</c:v>
                </c:pt>
                <c:pt idx="396">
                  <c:v>2.2364000000000002</c:v>
                </c:pt>
                <c:pt idx="397">
                  <c:v>2.1892999999999998</c:v>
                </c:pt>
                <c:pt idx="398">
                  <c:v>2.1419000000000001</c:v>
                </c:pt>
                <c:pt idx="399">
                  <c:v>2.0941999999999998</c:v>
                </c:pt>
                <c:pt idx="400">
                  <c:v>2.0459999999999998</c:v>
                </c:pt>
                <c:pt idx="401">
                  <c:v>1.9975000000000001</c:v>
                </c:pt>
                <c:pt idx="402">
                  <c:v>1.9484999999999999</c:v>
                </c:pt>
                <c:pt idx="403">
                  <c:v>1.8984000000000001</c:v>
                </c:pt>
                <c:pt idx="404">
                  <c:v>1.8479000000000001</c:v>
                </c:pt>
                <c:pt idx="405">
                  <c:v>1.7968</c:v>
                </c:pt>
                <c:pt idx="406">
                  <c:v>1.7452000000000001</c:v>
                </c:pt>
                <c:pt idx="407">
                  <c:v>1.6931</c:v>
                </c:pt>
                <c:pt idx="408">
                  <c:v>1.6405000000000001</c:v>
                </c:pt>
                <c:pt idx="409">
                  <c:v>1.5871999999999999</c:v>
                </c:pt>
              </c:numCache>
            </c:numRef>
          </c:yVal>
          <c:smooth val="1"/>
          <c:extLst>
            <c:ext xmlns:c16="http://schemas.microsoft.com/office/drawing/2014/chart" uri="{C3380CC4-5D6E-409C-BE32-E72D297353CC}">
              <c16:uniqueId val="{00000000-B62F-4771-92B4-90ACFC04B617}"/>
            </c:ext>
          </c:extLst>
        </c:ser>
        <c:ser>
          <c:idx val="1"/>
          <c:order val="1"/>
          <c:tx>
            <c:v>Racetrack 2</c:v>
          </c:tx>
          <c:spPr>
            <a:ln w="50800" cap="rnd">
              <a:solidFill>
                <a:schemeClr val="accent2"/>
              </a:solidFill>
              <a:round/>
            </a:ln>
            <a:effectLst/>
          </c:spPr>
          <c:marker>
            <c:symbol val="none"/>
          </c:marker>
          <c:xVal>
            <c:numRef>
              <c:f>qxtape!$J$2:$J$411</c:f>
              <c:numCache>
                <c:formatCode>General</c:formatCode>
                <c:ptCount val="410"/>
                <c:pt idx="0">
                  <c:v>0</c:v>
                </c:pt>
                <c:pt idx="1">
                  <c:v>0.10000000000000286</c:v>
                </c:pt>
                <c:pt idx="2">
                  <c:v>0.30000000000000859</c:v>
                </c:pt>
                <c:pt idx="3">
                  <c:v>0.39999999999999758</c:v>
                </c:pt>
                <c:pt idx="4">
                  <c:v>0.50000000000000044</c:v>
                </c:pt>
                <c:pt idx="5">
                  <c:v>0.70000000000000617</c:v>
                </c:pt>
                <c:pt idx="6">
                  <c:v>0.80000000000000904</c:v>
                </c:pt>
                <c:pt idx="7">
                  <c:v>0.89999999999999802</c:v>
                </c:pt>
                <c:pt idx="8">
                  <c:v>1.1000000000000036</c:v>
                </c:pt>
                <c:pt idx="9">
                  <c:v>1.2000000000000066</c:v>
                </c:pt>
                <c:pt idx="10">
                  <c:v>1.3999999999999986</c:v>
                </c:pt>
                <c:pt idx="11">
                  <c:v>1.5000000000000013</c:v>
                </c:pt>
                <c:pt idx="12">
                  <c:v>1.6000000000000041</c:v>
                </c:pt>
                <c:pt idx="13">
                  <c:v>1.799999999999996</c:v>
                </c:pt>
                <c:pt idx="14">
                  <c:v>1.899999999999999</c:v>
                </c:pt>
                <c:pt idx="15">
                  <c:v>2.0000000000000018</c:v>
                </c:pt>
                <c:pt idx="16">
                  <c:v>2.2000000000000073</c:v>
                </c:pt>
                <c:pt idx="17">
                  <c:v>2.2999999999999963</c:v>
                </c:pt>
                <c:pt idx="18">
                  <c:v>2.3999999999999995</c:v>
                </c:pt>
                <c:pt idx="19">
                  <c:v>2.600000000000005</c:v>
                </c:pt>
                <c:pt idx="20">
                  <c:v>2.7000000000000082</c:v>
                </c:pt>
                <c:pt idx="21">
                  <c:v>2.7999999999999972</c:v>
                </c:pt>
                <c:pt idx="22">
                  <c:v>3.0000000000000027</c:v>
                </c:pt>
                <c:pt idx="23">
                  <c:v>3.1000000000000054</c:v>
                </c:pt>
                <c:pt idx="24">
                  <c:v>3.2000000000000082</c:v>
                </c:pt>
                <c:pt idx="25">
                  <c:v>3.4000000000000004</c:v>
                </c:pt>
                <c:pt idx="26">
                  <c:v>3.5000000000000031</c:v>
                </c:pt>
                <c:pt idx="27">
                  <c:v>3.6000000000000059</c:v>
                </c:pt>
                <c:pt idx="28">
                  <c:v>3.799999999999998</c:v>
                </c:pt>
                <c:pt idx="29">
                  <c:v>3.9000000000000008</c:v>
                </c:pt>
                <c:pt idx="30">
                  <c:v>4.1000000000000068</c:v>
                </c:pt>
                <c:pt idx="31">
                  <c:v>4.2000000000000091</c:v>
                </c:pt>
                <c:pt idx="32">
                  <c:v>4.299999999999998</c:v>
                </c:pt>
                <c:pt idx="33">
                  <c:v>4.5000000000000036</c:v>
                </c:pt>
                <c:pt idx="34">
                  <c:v>4.6000000000000068</c:v>
                </c:pt>
                <c:pt idx="35">
                  <c:v>4.6999999999999957</c:v>
                </c:pt>
                <c:pt idx="36">
                  <c:v>4.9000000000000012</c:v>
                </c:pt>
                <c:pt idx="37">
                  <c:v>5.0000000000000044</c:v>
                </c:pt>
                <c:pt idx="38">
                  <c:v>5.1000000000000076</c:v>
                </c:pt>
                <c:pt idx="39">
                  <c:v>5.2999999999999989</c:v>
                </c:pt>
                <c:pt idx="40">
                  <c:v>5.4000000000000021</c:v>
                </c:pt>
                <c:pt idx="41">
                  <c:v>5.5000000000000053</c:v>
                </c:pt>
                <c:pt idx="42">
                  <c:v>5.6999999999999966</c:v>
                </c:pt>
                <c:pt idx="43">
                  <c:v>5.8</c:v>
                </c:pt>
                <c:pt idx="44">
                  <c:v>5.9000000000000021</c:v>
                </c:pt>
                <c:pt idx="45">
                  <c:v>6.1000000000000085</c:v>
                </c:pt>
                <c:pt idx="46">
                  <c:v>6.1999999999999975</c:v>
                </c:pt>
                <c:pt idx="47">
                  <c:v>6.3</c:v>
                </c:pt>
                <c:pt idx="48">
                  <c:v>6.5000000000000053</c:v>
                </c:pt>
                <c:pt idx="49">
                  <c:v>6.6000000000000085</c:v>
                </c:pt>
                <c:pt idx="50">
                  <c:v>6.8000000000000007</c:v>
                </c:pt>
                <c:pt idx="51">
                  <c:v>6.900000000000003</c:v>
                </c:pt>
                <c:pt idx="52">
                  <c:v>7.0000000000000062</c:v>
                </c:pt>
                <c:pt idx="53">
                  <c:v>7.1999999999999984</c:v>
                </c:pt>
                <c:pt idx="54">
                  <c:v>7.3000000000000007</c:v>
                </c:pt>
                <c:pt idx="55">
                  <c:v>7.4000000000000039</c:v>
                </c:pt>
                <c:pt idx="56">
                  <c:v>7.6000000000000094</c:v>
                </c:pt>
                <c:pt idx="57">
                  <c:v>7.6999999999999984</c:v>
                </c:pt>
                <c:pt idx="58">
                  <c:v>7.8000000000000016</c:v>
                </c:pt>
                <c:pt idx="59">
                  <c:v>8.0000000000000071</c:v>
                </c:pt>
                <c:pt idx="60">
                  <c:v>8.0999999999999961</c:v>
                </c:pt>
                <c:pt idx="61">
                  <c:v>8.1999999999999993</c:v>
                </c:pt>
                <c:pt idx="62">
                  <c:v>8.4000000000000039</c:v>
                </c:pt>
                <c:pt idx="63">
                  <c:v>8.5000000000000071</c:v>
                </c:pt>
                <c:pt idx="64">
                  <c:v>8.5999999999999961</c:v>
                </c:pt>
                <c:pt idx="65">
                  <c:v>8.8000000000000025</c:v>
                </c:pt>
                <c:pt idx="66">
                  <c:v>8.9000000000000057</c:v>
                </c:pt>
                <c:pt idx="67">
                  <c:v>9.0000000000000071</c:v>
                </c:pt>
                <c:pt idx="68">
                  <c:v>9.1999999999999993</c:v>
                </c:pt>
                <c:pt idx="69">
                  <c:v>9.3000000000000025</c:v>
                </c:pt>
                <c:pt idx="70">
                  <c:v>9.5000000000000089</c:v>
                </c:pt>
                <c:pt idx="71">
                  <c:v>9.5999999999999979</c:v>
                </c:pt>
                <c:pt idx="72">
                  <c:v>9.7000000000000011</c:v>
                </c:pt>
                <c:pt idx="73">
                  <c:v>9.9000000000000057</c:v>
                </c:pt>
                <c:pt idx="74">
                  <c:v>10.000000000000009</c:v>
                </c:pt>
                <c:pt idx="75">
                  <c:v>10.099999999999998</c:v>
                </c:pt>
                <c:pt idx="76">
                  <c:v>10.300000000000004</c:v>
                </c:pt>
                <c:pt idx="77">
                  <c:v>10.400000000000006</c:v>
                </c:pt>
                <c:pt idx="78">
                  <c:v>10.500000000000009</c:v>
                </c:pt>
                <c:pt idx="79">
                  <c:v>10.700000000000001</c:v>
                </c:pt>
                <c:pt idx="80">
                  <c:v>10.800000000000004</c:v>
                </c:pt>
                <c:pt idx="81">
                  <c:v>10.900000000000007</c:v>
                </c:pt>
                <c:pt idx="82">
                  <c:v>11.099999999999998</c:v>
                </c:pt>
                <c:pt idx="83">
                  <c:v>11.200000000000001</c:v>
                </c:pt>
                <c:pt idx="84">
                  <c:v>11.300000000000004</c:v>
                </c:pt>
                <c:pt idx="85">
                  <c:v>11.499999999999996</c:v>
                </c:pt>
                <c:pt idx="86">
                  <c:v>11.6</c:v>
                </c:pt>
                <c:pt idx="87">
                  <c:v>11.700000000000003</c:v>
                </c:pt>
                <c:pt idx="88">
                  <c:v>11.900000000000007</c:v>
                </c:pt>
                <c:pt idx="89">
                  <c:v>11.999999999999996</c:v>
                </c:pt>
                <c:pt idx="90">
                  <c:v>12.200000000000003</c:v>
                </c:pt>
                <c:pt idx="91">
                  <c:v>12.300000000000006</c:v>
                </c:pt>
                <c:pt idx="92">
                  <c:v>12.400000000000007</c:v>
                </c:pt>
                <c:pt idx="93">
                  <c:v>12.6</c:v>
                </c:pt>
                <c:pt idx="94">
                  <c:v>12.700000000000003</c:v>
                </c:pt>
                <c:pt idx="95">
                  <c:v>12.800000000000006</c:v>
                </c:pt>
                <c:pt idx="96">
                  <c:v>12.999999999999998</c:v>
                </c:pt>
                <c:pt idx="97">
                  <c:v>13.100000000000001</c:v>
                </c:pt>
                <c:pt idx="98">
                  <c:v>13.200000000000003</c:v>
                </c:pt>
                <c:pt idx="99">
                  <c:v>13.400000000000009</c:v>
                </c:pt>
                <c:pt idx="100">
                  <c:v>13.499999999999998</c:v>
                </c:pt>
                <c:pt idx="101">
                  <c:v>13.600000000000001</c:v>
                </c:pt>
                <c:pt idx="102">
                  <c:v>13.800000000000006</c:v>
                </c:pt>
                <c:pt idx="103">
                  <c:v>13.900000000000009</c:v>
                </c:pt>
                <c:pt idx="104">
                  <c:v>13.999999999999998</c:v>
                </c:pt>
                <c:pt idx="105">
                  <c:v>14.200000000000005</c:v>
                </c:pt>
                <c:pt idx="106">
                  <c:v>14.300000000000008</c:v>
                </c:pt>
                <c:pt idx="107">
                  <c:v>14.399999999999997</c:v>
                </c:pt>
                <c:pt idx="108">
                  <c:v>14.600000000000001</c:v>
                </c:pt>
                <c:pt idx="109">
                  <c:v>14.700000000000005</c:v>
                </c:pt>
                <c:pt idx="110">
                  <c:v>14.899999999999997</c:v>
                </c:pt>
                <c:pt idx="111">
                  <c:v>15</c:v>
                </c:pt>
                <c:pt idx="112">
                  <c:v>15.100000000000001</c:v>
                </c:pt>
                <c:pt idx="113">
                  <c:v>15.300000000000008</c:v>
                </c:pt>
                <c:pt idx="114">
                  <c:v>15.399999999999997</c:v>
                </c:pt>
                <c:pt idx="115">
                  <c:v>15.5</c:v>
                </c:pt>
                <c:pt idx="116">
                  <c:v>15.700000000000006</c:v>
                </c:pt>
                <c:pt idx="117">
                  <c:v>15.800000000000008</c:v>
                </c:pt>
                <c:pt idx="118">
                  <c:v>15.899999999999997</c:v>
                </c:pt>
                <c:pt idx="119">
                  <c:v>16.100000000000001</c:v>
                </c:pt>
                <c:pt idx="120">
                  <c:v>16.200000000000006</c:v>
                </c:pt>
                <c:pt idx="121">
                  <c:v>16.300000000000008</c:v>
                </c:pt>
                <c:pt idx="122">
                  <c:v>16.5</c:v>
                </c:pt>
                <c:pt idx="123">
                  <c:v>16.600000000000005</c:v>
                </c:pt>
                <c:pt idx="124">
                  <c:v>16.700000000000006</c:v>
                </c:pt>
                <c:pt idx="125">
                  <c:v>16.899999999999999</c:v>
                </c:pt>
                <c:pt idx="126">
                  <c:v>17</c:v>
                </c:pt>
                <c:pt idx="127">
                  <c:v>17.100000000000005</c:v>
                </c:pt>
                <c:pt idx="128">
                  <c:v>17.299999999999997</c:v>
                </c:pt>
                <c:pt idx="129">
                  <c:v>17.399999999999999</c:v>
                </c:pt>
                <c:pt idx="130">
                  <c:v>17.600000000000005</c:v>
                </c:pt>
                <c:pt idx="131">
                  <c:v>17.700000000000006</c:v>
                </c:pt>
                <c:pt idx="132">
                  <c:v>17.799999999999997</c:v>
                </c:pt>
                <c:pt idx="133">
                  <c:v>18.000000000000004</c:v>
                </c:pt>
                <c:pt idx="134">
                  <c:v>18.100000000000005</c:v>
                </c:pt>
                <c:pt idx="135">
                  <c:v>18.200000000000006</c:v>
                </c:pt>
                <c:pt idx="136">
                  <c:v>18.399999999999999</c:v>
                </c:pt>
                <c:pt idx="137">
                  <c:v>18.500000000000004</c:v>
                </c:pt>
                <c:pt idx="138">
                  <c:v>18.600000000000005</c:v>
                </c:pt>
                <c:pt idx="139">
                  <c:v>18.799999999999997</c:v>
                </c:pt>
                <c:pt idx="140">
                  <c:v>18.899999999999999</c:v>
                </c:pt>
                <c:pt idx="141">
                  <c:v>19.000000000000004</c:v>
                </c:pt>
                <c:pt idx="142">
                  <c:v>19.20000000000001</c:v>
                </c:pt>
                <c:pt idx="143">
                  <c:v>19.299999999999997</c:v>
                </c:pt>
                <c:pt idx="144">
                  <c:v>19.400000000000002</c:v>
                </c:pt>
                <c:pt idx="145">
                  <c:v>19.600000000000005</c:v>
                </c:pt>
                <c:pt idx="146">
                  <c:v>19.70000000000001</c:v>
                </c:pt>
                <c:pt idx="147">
                  <c:v>19.799999999999997</c:v>
                </c:pt>
                <c:pt idx="148">
                  <c:v>20.000000000000004</c:v>
                </c:pt>
                <c:pt idx="149">
                  <c:v>20.100000000000009</c:v>
                </c:pt>
                <c:pt idx="150">
                  <c:v>20.299999999999997</c:v>
                </c:pt>
                <c:pt idx="151">
                  <c:v>20.400000000000002</c:v>
                </c:pt>
                <c:pt idx="152">
                  <c:v>20.500000000000004</c:v>
                </c:pt>
                <c:pt idx="153">
                  <c:v>20.699999999999996</c:v>
                </c:pt>
                <c:pt idx="154">
                  <c:v>20.8</c:v>
                </c:pt>
                <c:pt idx="155">
                  <c:v>20.900000000000002</c:v>
                </c:pt>
                <c:pt idx="156">
                  <c:v>21.100000000000009</c:v>
                </c:pt>
                <c:pt idx="157">
                  <c:v>21.199999999999996</c:v>
                </c:pt>
                <c:pt idx="158">
                  <c:v>21.3</c:v>
                </c:pt>
                <c:pt idx="159">
                  <c:v>21.500000000000004</c:v>
                </c:pt>
                <c:pt idx="160">
                  <c:v>21.600000000000009</c:v>
                </c:pt>
                <c:pt idx="161">
                  <c:v>21.699999999999996</c:v>
                </c:pt>
                <c:pt idx="162">
                  <c:v>21.900000000000002</c:v>
                </c:pt>
                <c:pt idx="163">
                  <c:v>22.000000000000007</c:v>
                </c:pt>
                <c:pt idx="164">
                  <c:v>22.100000000000009</c:v>
                </c:pt>
                <c:pt idx="165">
                  <c:v>22.3</c:v>
                </c:pt>
                <c:pt idx="166">
                  <c:v>22.400000000000002</c:v>
                </c:pt>
                <c:pt idx="167">
                  <c:v>22.500000000000007</c:v>
                </c:pt>
                <c:pt idx="168">
                  <c:v>22.7</c:v>
                </c:pt>
                <c:pt idx="169">
                  <c:v>22.8</c:v>
                </c:pt>
                <c:pt idx="170">
                  <c:v>23.000000000000007</c:v>
                </c:pt>
                <c:pt idx="171">
                  <c:v>23.100000000000009</c:v>
                </c:pt>
                <c:pt idx="172">
                  <c:v>23.2</c:v>
                </c:pt>
                <c:pt idx="173">
                  <c:v>23.400000000000006</c:v>
                </c:pt>
                <c:pt idx="174">
                  <c:v>23.500000000000007</c:v>
                </c:pt>
                <c:pt idx="175">
                  <c:v>23.599999999999994</c:v>
                </c:pt>
                <c:pt idx="176">
                  <c:v>23.8</c:v>
                </c:pt>
                <c:pt idx="177">
                  <c:v>23.900000000000006</c:v>
                </c:pt>
                <c:pt idx="178">
                  <c:v>24.000000000000007</c:v>
                </c:pt>
                <c:pt idx="179">
                  <c:v>24.2</c:v>
                </c:pt>
                <c:pt idx="180">
                  <c:v>24.3</c:v>
                </c:pt>
                <c:pt idx="181">
                  <c:v>24.400000000000006</c:v>
                </c:pt>
                <c:pt idx="182">
                  <c:v>24.599999999999998</c:v>
                </c:pt>
                <c:pt idx="183">
                  <c:v>24.7</c:v>
                </c:pt>
                <c:pt idx="184">
                  <c:v>24.800000000000004</c:v>
                </c:pt>
                <c:pt idx="185">
                  <c:v>25.000000000000007</c:v>
                </c:pt>
                <c:pt idx="186">
                  <c:v>25.099999999999998</c:v>
                </c:pt>
                <c:pt idx="187">
                  <c:v>25.300000000000004</c:v>
                </c:pt>
                <c:pt idx="188">
                  <c:v>25.400000000000006</c:v>
                </c:pt>
                <c:pt idx="189">
                  <c:v>25.500000000000007</c:v>
                </c:pt>
                <c:pt idx="190">
                  <c:v>25.7</c:v>
                </c:pt>
                <c:pt idx="191">
                  <c:v>25.800000000000004</c:v>
                </c:pt>
                <c:pt idx="192">
                  <c:v>25.900000000000006</c:v>
                </c:pt>
                <c:pt idx="193">
                  <c:v>26.099999999999998</c:v>
                </c:pt>
                <c:pt idx="194">
                  <c:v>26.200000000000003</c:v>
                </c:pt>
                <c:pt idx="195">
                  <c:v>26.300000000000004</c:v>
                </c:pt>
                <c:pt idx="196">
                  <c:v>26.500000000000011</c:v>
                </c:pt>
                <c:pt idx="197">
                  <c:v>26.599999999999998</c:v>
                </c:pt>
                <c:pt idx="198">
                  <c:v>26.700000000000003</c:v>
                </c:pt>
                <c:pt idx="199">
                  <c:v>26.900000000000006</c:v>
                </c:pt>
                <c:pt idx="200">
                  <c:v>26.999999999999996</c:v>
                </c:pt>
                <c:pt idx="201">
                  <c:v>27.099999999999998</c:v>
                </c:pt>
                <c:pt idx="202">
                  <c:v>27.300000000000004</c:v>
                </c:pt>
                <c:pt idx="203">
                  <c:v>27.400000000000009</c:v>
                </c:pt>
                <c:pt idx="204">
                  <c:v>27.499999999999996</c:v>
                </c:pt>
                <c:pt idx="205">
                  <c:v>27.700000000000003</c:v>
                </c:pt>
                <c:pt idx="206">
                  <c:v>27.800000000000004</c:v>
                </c:pt>
                <c:pt idx="207">
                  <c:v>27.900000000000009</c:v>
                </c:pt>
                <c:pt idx="208">
                  <c:v>28.1</c:v>
                </c:pt>
                <c:pt idx="209">
                  <c:v>28.200000000000003</c:v>
                </c:pt>
                <c:pt idx="210">
                  <c:v>28.400000000000009</c:v>
                </c:pt>
                <c:pt idx="211">
                  <c:v>28.499999999999996</c:v>
                </c:pt>
                <c:pt idx="212">
                  <c:v>28.6</c:v>
                </c:pt>
                <c:pt idx="213">
                  <c:v>28.800000000000008</c:v>
                </c:pt>
                <c:pt idx="214">
                  <c:v>28.900000000000009</c:v>
                </c:pt>
                <c:pt idx="215">
                  <c:v>28.999999999999996</c:v>
                </c:pt>
                <c:pt idx="216">
                  <c:v>29.200000000000003</c:v>
                </c:pt>
                <c:pt idx="217">
                  <c:v>29.300000000000008</c:v>
                </c:pt>
                <c:pt idx="218">
                  <c:v>29.400000000000009</c:v>
                </c:pt>
                <c:pt idx="219">
                  <c:v>29.6</c:v>
                </c:pt>
                <c:pt idx="220">
                  <c:v>29.700000000000003</c:v>
                </c:pt>
                <c:pt idx="221">
                  <c:v>29.800000000000008</c:v>
                </c:pt>
                <c:pt idx="222">
                  <c:v>30</c:v>
                </c:pt>
                <c:pt idx="223">
                  <c:v>30.1</c:v>
                </c:pt>
                <c:pt idx="224">
                  <c:v>30.200000000000003</c:v>
                </c:pt>
                <c:pt idx="225">
                  <c:v>30.399999999999995</c:v>
                </c:pt>
                <c:pt idx="226">
                  <c:v>30.5</c:v>
                </c:pt>
                <c:pt idx="227">
                  <c:v>30.6</c:v>
                </c:pt>
                <c:pt idx="228">
                  <c:v>30.800000000000008</c:v>
                </c:pt>
                <c:pt idx="229">
                  <c:v>30.9</c:v>
                </c:pt>
                <c:pt idx="230">
                  <c:v>31.1</c:v>
                </c:pt>
                <c:pt idx="231">
                  <c:v>31.200000000000006</c:v>
                </c:pt>
                <c:pt idx="232">
                  <c:v>31.300000000000008</c:v>
                </c:pt>
                <c:pt idx="233">
                  <c:v>31.5</c:v>
                </c:pt>
                <c:pt idx="234">
                  <c:v>31.6</c:v>
                </c:pt>
                <c:pt idx="235">
                  <c:v>31.700000000000006</c:v>
                </c:pt>
                <c:pt idx="236">
                  <c:v>31.9</c:v>
                </c:pt>
                <c:pt idx="237">
                  <c:v>32</c:v>
                </c:pt>
                <c:pt idx="238">
                  <c:v>32.1</c:v>
                </c:pt>
                <c:pt idx="239">
                  <c:v>32.300000000000011</c:v>
                </c:pt>
                <c:pt idx="240">
                  <c:v>32.4</c:v>
                </c:pt>
                <c:pt idx="241">
                  <c:v>32.5</c:v>
                </c:pt>
                <c:pt idx="242">
                  <c:v>32.70000000000001</c:v>
                </c:pt>
                <c:pt idx="243">
                  <c:v>32.800000000000011</c:v>
                </c:pt>
                <c:pt idx="244">
                  <c:v>32.9</c:v>
                </c:pt>
                <c:pt idx="245">
                  <c:v>33.1</c:v>
                </c:pt>
                <c:pt idx="246">
                  <c:v>33.20000000000001</c:v>
                </c:pt>
                <c:pt idx="247">
                  <c:v>33.4</c:v>
                </c:pt>
                <c:pt idx="248">
                  <c:v>33.5</c:v>
                </c:pt>
                <c:pt idx="249">
                  <c:v>33.6</c:v>
                </c:pt>
                <c:pt idx="250">
                  <c:v>33.799999999999997</c:v>
                </c:pt>
                <c:pt idx="251">
                  <c:v>33.9</c:v>
                </c:pt>
                <c:pt idx="252">
                  <c:v>34</c:v>
                </c:pt>
                <c:pt idx="253">
                  <c:v>34.20000000000001</c:v>
                </c:pt>
                <c:pt idx="254">
                  <c:v>34.299999999999997</c:v>
                </c:pt>
                <c:pt idx="255">
                  <c:v>34.4</c:v>
                </c:pt>
                <c:pt idx="256">
                  <c:v>34.600000000000009</c:v>
                </c:pt>
                <c:pt idx="257">
                  <c:v>34.70000000000001</c:v>
                </c:pt>
                <c:pt idx="258">
                  <c:v>34.799999999999997</c:v>
                </c:pt>
                <c:pt idx="259">
                  <c:v>35</c:v>
                </c:pt>
                <c:pt idx="260">
                  <c:v>35.100000000000009</c:v>
                </c:pt>
                <c:pt idx="261">
                  <c:v>35.20000000000001</c:v>
                </c:pt>
                <c:pt idx="262">
                  <c:v>35.4</c:v>
                </c:pt>
                <c:pt idx="263">
                  <c:v>35.500000000000007</c:v>
                </c:pt>
                <c:pt idx="264">
                  <c:v>35.600000000000009</c:v>
                </c:pt>
                <c:pt idx="265">
                  <c:v>35.799999999999997</c:v>
                </c:pt>
                <c:pt idx="266">
                  <c:v>35.9</c:v>
                </c:pt>
                <c:pt idx="267">
                  <c:v>36.000000000000007</c:v>
                </c:pt>
                <c:pt idx="268">
                  <c:v>36.199999999999996</c:v>
                </c:pt>
                <c:pt idx="269">
                  <c:v>36.299999999999997</c:v>
                </c:pt>
                <c:pt idx="270">
                  <c:v>36.500000000000007</c:v>
                </c:pt>
                <c:pt idx="271">
                  <c:v>36.600000000000009</c:v>
                </c:pt>
                <c:pt idx="272">
                  <c:v>36.699999999999996</c:v>
                </c:pt>
                <c:pt idx="273">
                  <c:v>36.900000000000006</c:v>
                </c:pt>
                <c:pt idx="274">
                  <c:v>37.000000000000007</c:v>
                </c:pt>
                <c:pt idx="275">
                  <c:v>37.100000000000009</c:v>
                </c:pt>
                <c:pt idx="276">
                  <c:v>37.299999999999997</c:v>
                </c:pt>
                <c:pt idx="277">
                  <c:v>37.400000000000006</c:v>
                </c:pt>
                <c:pt idx="278">
                  <c:v>37.500000000000007</c:v>
                </c:pt>
                <c:pt idx="279">
                  <c:v>37.699999999999996</c:v>
                </c:pt>
                <c:pt idx="280">
                  <c:v>37.799999999999997</c:v>
                </c:pt>
                <c:pt idx="281">
                  <c:v>37.900000000000006</c:v>
                </c:pt>
                <c:pt idx="282">
                  <c:v>38.100000000000009</c:v>
                </c:pt>
                <c:pt idx="283">
                  <c:v>38.199999999999996</c:v>
                </c:pt>
                <c:pt idx="284">
                  <c:v>38.299999999999997</c:v>
                </c:pt>
                <c:pt idx="285">
                  <c:v>38.500000000000007</c:v>
                </c:pt>
                <c:pt idx="286">
                  <c:v>38.600000000000009</c:v>
                </c:pt>
                <c:pt idx="287">
                  <c:v>38.800000000000004</c:v>
                </c:pt>
                <c:pt idx="288">
                  <c:v>38.900000000000006</c:v>
                </c:pt>
                <c:pt idx="289">
                  <c:v>39.000000000000007</c:v>
                </c:pt>
                <c:pt idx="290">
                  <c:v>39.199999999999996</c:v>
                </c:pt>
                <c:pt idx="291">
                  <c:v>39.300000000000004</c:v>
                </c:pt>
                <c:pt idx="292">
                  <c:v>39.400000000000006</c:v>
                </c:pt>
                <c:pt idx="293">
                  <c:v>39.599999999999994</c:v>
                </c:pt>
                <c:pt idx="294">
                  <c:v>39.699999999999996</c:v>
                </c:pt>
                <c:pt idx="295">
                  <c:v>39.800000000000004</c:v>
                </c:pt>
                <c:pt idx="296">
                  <c:v>40.000000000000007</c:v>
                </c:pt>
                <c:pt idx="297">
                  <c:v>40.099999999999994</c:v>
                </c:pt>
                <c:pt idx="298">
                  <c:v>40.200000000000003</c:v>
                </c:pt>
                <c:pt idx="299">
                  <c:v>40.400000000000006</c:v>
                </c:pt>
                <c:pt idx="300">
                  <c:v>40.500000000000007</c:v>
                </c:pt>
                <c:pt idx="301">
                  <c:v>40.599999999999994</c:v>
                </c:pt>
                <c:pt idx="302">
                  <c:v>40.800000000000004</c:v>
                </c:pt>
                <c:pt idx="303">
                  <c:v>40.900000000000006</c:v>
                </c:pt>
                <c:pt idx="304">
                  <c:v>41.000000000000007</c:v>
                </c:pt>
                <c:pt idx="305">
                  <c:v>41.2</c:v>
                </c:pt>
                <c:pt idx="306">
                  <c:v>41.300000000000004</c:v>
                </c:pt>
                <c:pt idx="307">
                  <c:v>41.400000000000006</c:v>
                </c:pt>
                <c:pt idx="308">
                  <c:v>41.6</c:v>
                </c:pt>
                <c:pt idx="309">
                  <c:v>41.7</c:v>
                </c:pt>
                <c:pt idx="310">
                  <c:v>41.900000000000006</c:v>
                </c:pt>
                <c:pt idx="311">
                  <c:v>42.000000000000007</c:v>
                </c:pt>
                <c:pt idx="312">
                  <c:v>42.1</c:v>
                </c:pt>
                <c:pt idx="313">
                  <c:v>42.300000000000004</c:v>
                </c:pt>
                <c:pt idx="314">
                  <c:v>42.400000000000006</c:v>
                </c:pt>
                <c:pt idx="315">
                  <c:v>42.499999999999993</c:v>
                </c:pt>
                <c:pt idx="316">
                  <c:v>42.7</c:v>
                </c:pt>
                <c:pt idx="317">
                  <c:v>42.800000000000004</c:v>
                </c:pt>
                <c:pt idx="318">
                  <c:v>42.900000000000006</c:v>
                </c:pt>
                <c:pt idx="319">
                  <c:v>43.1</c:v>
                </c:pt>
                <c:pt idx="320">
                  <c:v>43.2</c:v>
                </c:pt>
                <c:pt idx="321">
                  <c:v>43.300000000000004</c:v>
                </c:pt>
                <c:pt idx="322">
                  <c:v>43.5</c:v>
                </c:pt>
                <c:pt idx="323">
                  <c:v>43.6</c:v>
                </c:pt>
                <c:pt idx="324">
                  <c:v>43.7</c:v>
                </c:pt>
                <c:pt idx="325">
                  <c:v>43.900000000000006</c:v>
                </c:pt>
                <c:pt idx="326">
                  <c:v>44</c:v>
                </c:pt>
                <c:pt idx="327">
                  <c:v>44.1</c:v>
                </c:pt>
                <c:pt idx="328">
                  <c:v>44.300000000000004</c:v>
                </c:pt>
                <c:pt idx="329">
                  <c:v>44.400000000000006</c:v>
                </c:pt>
                <c:pt idx="330">
                  <c:v>44.6</c:v>
                </c:pt>
                <c:pt idx="331">
                  <c:v>44.7</c:v>
                </c:pt>
                <c:pt idx="332">
                  <c:v>44.800000000000004</c:v>
                </c:pt>
                <c:pt idx="333">
                  <c:v>45</c:v>
                </c:pt>
                <c:pt idx="334">
                  <c:v>45.1</c:v>
                </c:pt>
                <c:pt idx="335">
                  <c:v>45.2</c:v>
                </c:pt>
                <c:pt idx="336">
                  <c:v>45.4</c:v>
                </c:pt>
                <c:pt idx="337">
                  <c:v>45.5</c:v>
                </c:pt>
                <c:pt idx="338">
                  <c:v>45.6</c:v>
                </c:pt>
                <c:pt idx="339">
                  <c:v>45.800000000000004</c:v>
                </c:pt>
                <c:pt idx="340">
                  <c:v>45.9</c:v>
                </c:pt>
                <c:pt idx="341">
                  <c:v>46</c:v>
                </c:pt>
                <c:pt idx="342">
                  <c:v>46.2</c:v>
                </c:pt>
                <c:pt idx="343">
                  <c:v>46.300000000000011</c:v>
                </c:pt>
                <c:pt idx="344">
                  <c:v>46.4</c:v>
                </c:pt>
                <c:pt idx="345">
                  <c:v>46.6</c:v>
                </c:pt>
                <c:pt idx="346">
                  <c:v>46.7</c:v>
                </c:pt>
                <c:pt idx="347">
                  <c:v>46.800000000000011</c:v>
                </c:pt>
                <c:pt idx="348">
                  <c:v>47</c:v>
                </c:pt>
                <c:pt idx="349">
                  <c:v>47.1</c:v>
                </c:pt>
                <c:pt idx="350">
                  <c:v>47.300000000000011</c:v>
                </c:pt>
                <c:pt idx="351">
                  <c:v>47.4</c:v>
                </c:pt>
                <c:pt idx="352">
                  <c:v>47.5</c:v>
                </c:pt>
                <c:pt idx="353">
                  <c:v>47.7</c:v>
                </c:pt>
                <c:pt idx="354">
                  <c:v>47.800000000000011</c:v>
                </c:pt>
                <c:pt idx="355">
                  <c:v>47.9</c:v>
                </c:pt>
                <c:pt idx="356">
                  <c:v>48.1</c:v>
                </c:pt>
                <c:pt idx="357">
                  <c:v>48.20000000000001</c:v>
                </c:pt>
                <c:pt idx="358">
                  <c:v>48.300000000000011</c:v>
                </c:pt>
                <c:pt idx="359">
                  <c:v>48.5</c:v>
                </c:pt>
                <c:pt idx="360">
                  <c:v>48.6</c:v>
                </c:pt>
                <c:pt idx="361">
                  <c:v>48.70000000000001</c:v>
                </c:pt>
                <c:pt idx="362">
                  <c:v>48.9</c:v>
                </c:pt>
                <c:pt idx="363">
                  <c:v>49</c:v>
                </c:pt>
                <c:pt idx="364">
                  <c:v>49.1</c:v>
                </c:pt>
                <c:pt idx="365">
                  <c:v>49.3</c:v>
                </c:pt>
                <c:pt idx="366">
                  <c:v>49.4</c:v>
                </c:pt>
                <c:pt idx="367">
                  <c:v>49.5</c:v>
                </c:pt>
                <c:pt idx="368">
                  <c:v>49.70000000000001</c:v>
                </c:pt>
                <c:pt idx="369">
                  <c:v>49.8</c:v>
                </c:pt>
                <c:pt idx="370">
                  <c:v>50</c:v>
                </c:pt>
                <c:pt idx="371">
                  <c:v>50.099999999999994</c:v>
                </c:pt>
                <c:pt idx="372">
                  <c:v>50.20000000000001</c:v>
                </c:pt>
                <c:pt idx="373">
                  <c:v>50.400000000000013</c:v>
                </c:pt>
                <c:pt idx="374">
                  <c:v>50.5</c:v>
                </c:pt>
                <c:pt idx="375">
                  <c:v>50.599999999999994</c:v>
                </c:pt>
                <c:pt idx="376">
                  <c:v>50.8</c:v>
                </c:pt>
                <c:pt idx="377">
                  <c:v>50.900000000000013</c:v>
                </c:pt>
                <c:pt idx="378">
                  <c:v>51.000000000000007</c:v>
                </c:pt>
                <c:pt idx="379">
                  <c:v>51.20000000000001</c:v>
                </c:pt>
                <c:pt idx="380">
                  <c:v>51.3</c:v>
                </c:pt>
                <c:pt idx="381">
                  <c:v>51.400000000000013</c:v>
                </c:pt>
                <c:pt idx="382">
                  <c:v>51.599999999999994</c:v>
                </c:pt>
                <c:pt idx="383">
                  <c:v>51.70000000000001</c:v>
                </c:pt>
                <c:pt idx="384">
                  <c:v>51.8</c:v>
                </c:pt>
                <c:pt idx="385">
                  <c:v>52.000000000000007</c:v>
                </c:pt>
                <c:pt idx="386">
                  <c:v>52.099999999999994</c:v>
                </c:pt>
                <c:pt idx="387">
                  <c:v>52.3</c:v>
                </c:pt>
                <c:pt idx="388">
                  <c:v>52.400000000000013</c:v>
                </c:pt>
                <c:pt idx="389">
                  <c:v>52.500000000000007</c:v>
                </c:pt>
                <c:pt idx="390">
                  <c:v>52.70000000000001</c:v>
                </c:pt>
                <c:pt idx="391">
                  <c:v>52.8</c:v>
                </c:pt>
                <c:pt idx="392">
                  <c:v>52.90000000000002</c:v>
                </c:pt>
                <c:pt idx="393">
                  <c:v>53.099999999999994</c:v>
                </c:pt>
                <c:pt idx="394">
                  <c:v>53.20000000000001</c:v>
                </c:pt>
                <c:pt idx="395">
                  <c:v>53.3</c:v>
                </c:pt>
                <c:pt idx="396">
                  <c:v>53.500000000000007</c:v>
                </c:pt>
                <c:pt idx="397">
                  <c:v>53.599999999999994</c:v>
                </c:pt>
                <c:pt idx="398">
                  <c:v>53.70000000000001</c:v>
                </c:pt>
                <c:pt idx="399">
                  <c:v>53.899999999999991</c:v>
                </c:pt>
                <c:pt idx="400">
                  <c:v>54.000000000000007</c:v>
                </c:pt>
                <c:pt idx="401">
                  <c:v>54.099999999999994</c:v>
                </c:pt>
                <c:pt idx="402">
                  <c:v>54.300000000000004</c:v>
                </c:pt>
                <c:pt idx="403">
                  <c:v>54.399999999999991</c:v>
                </c:pt>
                <c:pt idx="404">
                  <c:v>54.500000000000007</c:v>
                </c:pt>
                <c:pt idx="405">
                  <c:v>54.70000000000001</c:v>
                </c:pt>
                <c:pt idx="406">
                  <c:v>54.800000000000004</c:v>
                </c:pt>
                <c:pt idx="407">
                  <c:v>54.899999999999991</c:v>
                </c:pt>
                <c:pt idx="408">
                  <c:v>55.099999999999994</c:v>
                </c:pt>
                <c:pt idx="409">
                  <c:v>55.20000000000001</c:v>
                </c:pt>
              </c:numCache>
            </c:numRef>
          </c:xVal>
          <c:yVal>
            <c:numRef>
              <c:f>qxtape!$F$2:$F$411</c:f>
              <c:numCache>
                <c:formatCode>General</c:formatCode>
                <c:ptCount val="410"/>
                <c:pt idx="0">
                  <c:v>12.7186</c:v>
                </c:pt>
                <c:pt idx="1">
                  <c:v>12.7081</c:v>
                </c:pt>
                <c:pt idx="2">
                  <c:v>12.697699999999999</c:v>
                </c:pt>
                <c:pt idx="3">
                  <c:v>12.687200000000001</c:v>
                </c:pt>
                <c:pt idx="4">
                  <c:v>12.6767</c:v>
                </c:pt>
                <c:pt idx="5">
                  <c:v>12.6663</c:v>
                </c:pt>
                <c:pt idx="6">
                  <c:v>12.655799999999999</c:v>
                </c:pt>
                <c:pt idx="7">
                  <c:v>12.645</c:v>
                </c:pt>
                <c:pt idx="8">
                  <c:v>12.634</c:v>
                </c:pt>
                <c:pt idx="9">
                  <c:v>12.623100000000001</c:v>
                </c:pt>
                <c:pt idx="10">
                  <c:v>12.6121</c:v>
                </c:pt>
                <c:pt idx="11">
                  <c:v>12.6012</c:v>
                </c:pt>
                <c:pt idx="12">
                  <c:v>12.590199999999999</c:v>
                </c:pt>
                <c:pt idx="13">
                  <c:v>12.5793</c:v>
                </c:pt>
                <c:pt idx="14">
                  <c:v>12.568300000000001</c:v>
                </c:pt>
                <c:pt idx="15">
                  <c:v>12.5572</c:v>
                </c:pt>
                <c:pt idx="16">
                  <c:v>12.546099999999999</c:v>
                </c:pt>
                <c:pt idx="17">
                  <c:v>12.535</c:v>
                </c:pt>
                <c:pt idx="18">
                  <c:v>12.523999999999999</c:v>
                </c:pt>
                <c:pt idx="19">
                  <c:v>12.5129</c:v>
                </c:pt>
                <c:pt idx="20">
                  <c:v>12.501799999999999</c:v>
                </c:pt>
                <c:pt idx="21">
                  <c:v>12.4907</c:v>
                </c:pt>
                <c:pt idx="22">
                  <c:v>12.479699999999999</c:v>
                </c:pt>
                <c:pt idx="23">
                  <c:v>12.4687</c:v>
                </c:pt>
                <c:pt idx="24">
                  <c:v>12.457700000000001</c:v>
                </c:pt>
                <c:pt idx="25">
                  <c:v>12.4468</c:v>
                </c:pt>
                <c:pt idx="26">
                  <c:v>12.4358</c:v>
                </c:pt>
                <c:pt idx="27">
                  <c:v>12.424799999999999</c:v>
                </c:pt>
                <c:pt idx="28">
                  <c:v>12.4138</c:v>
                </c:pt>
                <c:pt idx="29">
                  <c:v>12.403</c:v>
                </c:pt>
                <c:pt idx="30">
                  <c:v>12.3924</c:v>
                </c:pt>
                <c:pt idx="31">
                  <c:v>12.3818</c:v>
                </c:pt>
                <c:pt idx="32">
                  <c:v>12.3711</c:v>
                </c:pt>
                <c:pt idx="33">
                  <c:v>12.3605</c:v>
                </c:pt>
                <c:pt idx="34">
                  <c:v>12.3498</c:v>
                </c:pt>
                <c:pt idx="35">
                  <c:v>12.3392</c:v>
                </c:pt>
                <c:pt idx="36">
                  <c:v>12.3287</c:v>
                </c:pt>
                <c:pt idx="37">
                  <c:v>12.3187</c:v>
                </c:pt>
                <c:pt idx="38">
                  <c:v>12.3086</c:v>
                </c:pt>
                <c:pt idx="39">
                  <c:v>12.298500000000001</c:v>
                </c:pt>
                <c:pt idx="40">
                  <c:v>12.288399999999999</c:v>
                </c:pt>
                <c:pt idx="41">
                  <c:v>12.2783</c:v>
                </c:pt>
                <c:pt idx="42">
                  <c:v>12.2682</c:v>
                </c:pt>
                <c:pt idx="43">
                  <c:v>12.258100000000001</c:v>
                </c:pt>
                <c:pt idx="44">
                  <c:v>12.248799999999999</c:v>
                </c:pt>
                <c:pt idx="45">
                  <c:v>12.2394</c:v>
                </c:pt>
                <c:pt idx="46">
                  <c:v>12.23</c:v>
                </c:pt>
                <c:pt idx="47">
                  <c:v>12.220700000000001</c:v>
                </c:pt>
                <c:pt idx="48">
                  <c:v>12.2113</c:v>
                </c:pt>
                <c:pt idx="49">
                  <c:v>12.2019</c:v>
                </c:pt>
                <c:pt idx="50">
                  <c:v>12.192500000000001</c:v>
                </c:pt>
                <c:pt idx="51">
                  <c:v>12.1838</c:v>
                </c:pt>
                <c:pt idx="52">
                  <c:v>12.1753</c:v>
                </c:pt>
                <c:pt idx="53">
                  <c:v>12.1668</c:v>
                </c:pt>
                <c:pt idx="54">
                  <c:v>12.158300000000001</c:v>
                </c:pt>
                <c:pt idx="55">
                  <c:v>12.149699999999999</c:v>
                </c:pt>
                <c:pt idx="56">
                  <c:v>12.1412</c:v>
                </c:pt>
                <c:pt idx="57">
                  <c:v>12.1327</c:v>
                </c:pt>
                <c:pt idx="58">
                  <c:v>12.124599999999999</c:v>
                </c:pt>
                <c:pt idx="59">
                  <c:v>12.117000000000001</c:v>
                </c:pt>
                <c:pt idx="60">
                  <c:v>12.109500000000001</c:v>
                </c:pt>
                <c:pt idx="61">
                  <c:v>12.102</c:v>
                </c:pt>
                <c:pt idx="62">
                  <c:v>12.0944</c:v>
                </c:pt>
                <c:pt idx="63">
                  <c:v>12.0869</c:v>
                </c:pt>
                <c:pt idx="64">
                  <c:v>12.0793</c:v>
                </c:pt>
                <c:pt idx="65">
                  <c:v>12.0718</c:v>
                </c:pt>
                <c:pt idx="66">
                  <c:v>12.0654</c:v>
                </c:pt>
                <c:pt idx="67">
                  <c:v>12.0589</c:v>
                </c:pt>
                <c:pt idx="68">
                  <c:v>12.0524</c:v>
                </c:pt>
                <c:pt idx="69">
                  <c:v>12.0459</c:v>
                </c:pt>
                <c:pt idx="70">
                  <c:v>12.0395</c:v>
                </c:pt>
                <c:pt idx="71">
                  <c:v>12.032999999999999</c:v>
                </c:pt>
                <c:pt idx="72">
                  <c:v>12.0265</c:v>
                </c:pt>
                <c:pt idx="73">
                  <c:v>12.020799999999999</c:v>
                </c:pt>
                <c:pt idx="74">
                  <c:v>12.015499999999999</c:v>
                </c:pt>
                <c:pt idx="75">
                  <c:v>12.0101</c:v>
                </c:pt>
                <c:pt idx="76">
                  <c:v>12.0047</c:v>
                </c:pt>
                <c:pt idx="77">
                  <c:v>11.9994</c:v>
                </c:pt>
                <c:pt idx="78">
                  <c:v>11.994</c:v>
                </c:pt>
                <c:pt idx="79">
                  <c:v>11.9886</c:v>
                </c:pt>
                <c:pt idx="80">
                  <c:v>11.983700000000001</c:v>
                </c:pt>
                <c:pt idx="81">
                  <c:v>11.9795</c:v>
                </c:pt>
                <c:pt idx="82">
                  <c:v>11.975300000000001</c:v>
                </c:pt>
                <c:pt idx="83">
                  <c:v>11.9711</c:v>
                </c:pt>
                <c:pt idx="84">
                  <c:v>11.966900000000001</c:v>
                </c:pt>
                <c:pt idx="85">
                  <c:v>11.9626</c:v>
                </c:pt>
                <c:pt idx="86">
                  <c:v>11.958399999999999</c:v>
                </c:pt>
                <c:pt idx="87">
                  <c:v>11.9543</c:v>
                </c:pt>
                <c:pt idx="88">
                  <c:v>11.9512</c:v>
                </c:pt>
                <c:pt idx="89">
                  <c:v>11.9482</c:v>
                </c:pt>
                <c:pt idx="90">
                  <c:v>11.9451</c:v>
                </c:pt>
                <c:pt idx="91">
                  <c:v>11.9421</c:v>
                </c:pt>
                <c:pt idx="92">
                  <c:v>11.939</c:v>
                </c:pt>
                <c:pt idx="93">
                  <c:v>11.936</c:v>
                </c:pt>
                <c:pt idx="94">
                  <c:v>11.9329</c:v>
                </c:pt>
                <c:pt idx="95">
                  <c:v>11.9307</c:v>
                </c:pt>
                <c:pt idx="96">
                  <c:v>11.928900000000001</c:v>
                </c:pt>
                <c:pt idx="97">
                  <c:v>11.927</c:v>
                </c:pt>
                <c:pt idx="98">
                  <c:v>11.9251</c:v>
                </c:pt>
                <c:pt idx="99">
                  <c:v>11.9232</c:v>
                </c:pt>
                <c:pt idx="100">
                  <c:v>11.9213</c:v>
                </c:pt>
                <c:pt idx="101">
                  <c:v>11.9194</c:v>
                </c:pt>
                <c:pt idx="102">
                  <c:v>11.917999999999999</c:v>
                </c:pt>
                <c:pt idx="103">
                  <c:v>11.917199999999999</c:v>
                </c:pt>
                <c:pt idx="104">
                  <c:v>11.916499999999999</c:v>
                </c:pt>
                <c:pt idx="105">
                  <c:v>11.915800000000001</c:v>
                </c:pt>
                <c:pt idx="106">
                  <c:v>11.914999999999999</c:v>
                </c:pt>
                <c:pt idx="107">
                  <c:v>11.914300000000001</c:v>
                </c:pt>
                <c:pt idx="108">
                  <c:v>11.913500000000001</c:v>
                </c:pt>
                <c:pt idx="109">
                  <c:v>11.9129</c:v>
                </c:pt>
                <c:pt idx="110">
                  <c:v>11.9132</c:v>
                </c:pt>
                <c:pt idx="111">
                  <c:v>11.913600000000001</c:v>
                </c:pt>
                <c:pt idx="112">
                  <c:v>11.914</c:v>
                </c:pt>
                <c:pt idx="113">
                  <c:v>11.914400000000001</c:v>
                </c:pt>
                <c:pt idx="114">
                  <c:v>11.9147</c:v>
                </c:pt>
                <c:pt idx="115">
                  <c:v>11.915100000000001</c:v>
                </c:pt>
                <c:pt idx="116">
                  <c:v>11.9155</c:v>
                </c:pt>
                <c:pt idx="117">
                  <c:v>11.916700000000001</c:v>
                </c:pt>
                <c:pt idx="118">
                  <c:v>11.918100000000001</c:v>
                </c:pt>
                <c:pt idx="119">
                  <c:v>11.919499999999999</c:v>
                </c:pt>
                <c:pt idx="120">
                  <c:v>11.920999999999999</c:v>
                </c:pt>
                <c:pt idx="121">
                  <c:v>11.9224</c:v>
                </c:pt>
                <c:pt idx="122">
                  <c:v>11.9239</c:v>
                </c:pt>
                <c:pt idx="123">
                  <c:v>11.9253</c:v>
                </c:pt>
                <c:pt idx="124">
                  <c:v>11.927199999999999</c:v>
                </c:pt>
                <c:pt idx="125">
                  <c:v>11.9297</c:v>
                </c:pt>
                <c:pt idx="126">
                  <c:v>11.9322</c:v>
                </c:pt>
                <c:pt idx="127">
                  <c:v>11.934699999999999</c:v>
                </c:pt>
                <c:pt idx="128">
                  <c:v>11.937099999999999</c:v>
                </c:pt>
                <c:pt idx="129">
                  <c:v>11.9396</c:v>
                </c:pt>
                <c:pt idx="130">
                  <c:v>11.9421</c:v>
                </c:pt>
                <c:pt idx="131">
                  <c:v>11.944699999999999</c:v>
                </c:pt>
                <c:pt idx="132">
                  <c:v>11.9481</c:v>
                </c:pt>
                <c:pt idx="133">
                  <c:v>11.951599999999999</c:v>
                </c:pt>
                <c:pt idx="134">
                  <c:v>11.955</c:v>
                </c:pt>
                <c:pt idx="135">
                  <c:v>11.958500000000001</c:v>
                </c:pt>
                <c:pt idx="136">
                  <c:v>11.962</c:v>
                </c:pt>
                <c:pt idx="137">
                  <c:v>11.965400000000001</c:v>
                </c:pt>
                <c:pt idx="138">
                  <c:v>11.9689</c:v>
                </c:pt>
                <c:pt idx="139">
                  <c:v>11.973100000000001</c:v>
                </c:pt>
                <c:pt idx="140">
                  <c:v>11.977399999999999</c:v>
                </c:pt>
                <c:pt idx="141">
                  <c:v>11.9818</c:v>
                </c:pt>
                <c:pt idx="142">
                  <c:v>11.9862</c:v>
                </c:pt>
                <c:pt idx="143">
                  <c:v>11.990600000000001</c:v>
                </c:pt>
                <c:pt idx="144">
                  <c:v>11.994999999999999</c:v>
                </c:pt>
                <c:pt idx="145">
                  <c:v>11.9994</c:v>
                </c:pt>
                <c:pt idx="146">
                  <c:v>12.004200000000001</c:v>
                </c:pt>
                <c:pt idx="147">
                  <c:v>12.009399999999999</c:v>
                </c:pt>
                <c:pt idx="148">
                  <c:v>12.014699999999999</c:v>
                </c:pt>
                <c:pt idx="149">
                  <c:v>12.02</c:v>
                </c:pt>
                <c:pt idx="150">
                  <c:v>12.0253</c:v>
                </c:pt>
                <c:pt idx="151">
                  <c:v>12.0305</c:v>
                </c:pt>
                <c:pt idx="152">
                  <c:v>12.0358</c:v>
                </c:pt>
                <c:pt idx="153">
                  <c:v>12.0411</c:v>
                </c:pt>
                <c:pt idx="154">
                  <c:v>12.0472</c:v>
                </c:pt>
                <c:pt idx="155">
                  <c:v>12.0534</c:v>
                </c:pt>
                <c:pt idx="156">
                  <c:v>12.0595</c:v>
                </c:pt>
                <c:pt idx="157">
                  <c:v>12.0655</c:v>
                </c:pt>
                <c:pt idx="158">
                  <c:v>12.0716</c:v>
                </c:pt>
                <c:pt idx="159">
                  <c:v>12.0777</c:v>
                </c:pt>
                <c:pt idx="160">
                  <c:v>12.0838</c:v>
                </c:pt>
                <c:pt idx="161">
                  <c:v>12.0905</c:v>
                </c:pt>
                <c:pt idx="162">
                  <c:v>12.0974</c:v>
                </c:pt>
                <c:pt idx="163">
                  <c:v>12.1043</c:v>
                </c:pt>
                <c:pt idx="164">
                  <c:v>12.1112</c:v>
                </c:pt>
                <c:pt idx="165">
                  <c:v>12.1181</c:v>
                </c:pt>
                <c:pt idx="166">
                  <c:v>12.1249</c:v>
                </c:pt>
                <c:pt idx="167">
                  <c:v>12.1318</c:v>
                </c:pt>
                <c:pt idx="168">
                  <c:v>12.138999999999999</c:v>
                </c:pt>
                <c:pt idx="169">
                  <c:v>12.146599999999999</c:v>
                </c:pt>
                <c:pt idx="170">
                  <c:v>12.154299999999999</c:v>
                </c:pt>
                <c:pt idx="171">
                  <c:v>12.161899999999999</c:v>
                </c:pt>
                <c:pt idx="172">
                  <c:v>12.169499999999999</c:v>
                </c:pt>
                <c:pt idx="173">
                  <c:v>12.177099999999999</c:v>
                </c:pt>
                <c:pt idx="174">
                  <c:v>12.184699999999999</c:v>
                </c:pt>
                <c:pt idx="175">
                  <c:v>12.192399999999999</c:v>
                </c:pt>
                <c:pt idx="176">
                  <c:v>12.200699999999999</c:v>
                </c:pt>
                <c:pt idx="177">
                  <c:v>12.209</c:v>
                </c:pt>
                <c:pt idx="178">
                  <c:v>12.2173</c:v>
                </c:pt>
                <c:pt idx="179">
                  <c:v>12.2256</c:v>
                </c:pt>
                <c:pt idx="180">
                  <c:v>12.234</c:v>
                </c:pt>
                <c:pt idx="181">
                  <c:v>12.2423</c:v>
                </c:pt>
                <c:pt idx="182">
                  <c:v>12.2506</c:v>
                </c:pt>
                <c:pt idx="183">
                  <c:v>12.259399999999999</c:v>
                </c:pt>
                <c:pt idx="184">
                  <c:v>12.2684</c:v>
                </c:pt>
                <c:pt idx="185">
                  <c:v>12.2773</c:v>
                </c:pt>
                <c:pt idx="186">
                  <c:v>12.286300000000001</c:v>
                </c:pt>
                <c:pt idx="187">
                  <c:v>12.295299999999999</c:v>
                </c:pt>
                <c:pt idx="188">
                  <c:v>12.3042</c:v>
                </c:pt>
                <c:pt idx="189">
                  <c:v>12.3132</c:v>
                </c:pt>
                <c:pt idx="190">
                  <c:v>12.3224</c:v>
                </c:pt>
                <c:pt idx="191">
                  <c:v>12.332000000000001</c:v>
                </c:pt>
                <c:pt idx="192">
                  <c:v>12.3416</c:v>
                </c:pt>
                <c:pt idx="193">
                  <c:v>12.3512</c:v>
                </c:pt>
                <c:pt idx="194">
                  <c:v>12.360799999999999</c:v>
                </c:pt>
                <c:pt idx="195">
                  <c:v>12.3704</c:v>
                </c:pt>
                <c:pt idx="196">
                  <c:v>12.38</c:v>
                </c:pt>
                <c:pt idx="197">
                  <c:v>12.389699999999999</c:v>
                </c:pt>
                <c:pt idx="198">
                  <c:v>12.399900000000001</c:v>
                </c:pt>
                <c:pt idx="199">
                  <c:v>12.4101</c:v>
                </c:pt>
                <c:pt idx="200">
                  <c:v>12.420299999999999</c:v>
                </c:pt>
                <c:pt idx="201">
                  <c:v>12.4305</c:v>
                </c:pt>
                <c:pt idx="202">
                  <c:v>12.4407</c:v>
                </c:pt>
                <c:pt idx="203">
                  <c:v>12.450900000000001</c:v>
                </c:pt>
                <c:pt idx="204">
                  <c:v>12.4611</c:v>
                </c:pt>
                <c:pt idx="205">
                  <c:v>12.4717</c:v>
                </c:pt>
                <c:pt idx="206">
                  <c:v>12.4825</c:v>
                </c:pt>
                <c:pt idx="207">
                  <c:v>12.4933</c:v>
                </c:pt>
                <c:pt idx="208">
                  <c:v>12.504099999999999</c:v>
                </c:pt>
                <c:pt idx="209">
                  <c:v>12.514900000000001</c:v>
                </c:pt>
                <c:pt idx="210">
                  <c:v>12.525600000000001</c:v>
                </c:pt>
                <c:pt idx="211">
                  <c:v>12.5364</c:v>
                </c:pt>
                <c:pt idx="212">
                  <c:v>12.5474</c:v>
                </c:pt>
                <c:pt idx="213">
                  <c:v>12.5588</c:v>
                </c:pt>
                <c:pt idx="214">
                  <c:v>12.5702</c:v>
                </c:pt>
                <c:pt idx="215">
                  <c:v>12.5815</c:v>
                </c:pt>
                <c:pt idx="216">
                  <c:v>12.5929</c:v>
                </c:pt>
                <c:pt idx="217">
                  <c:v>12.604200000000001</c:v>
                </c:pt>
                <c:pt idx="218">
                  <c:v>12.615500000000001</c:v>
                </c:pt>
                <c:pt idx="219">
                  <c:v>12.627000000000001</c:v>
                </c:pt>
                <c:pt idx="220">
                  <c:v>12.6389</c:v>
                </c:pt>
                <c:pt idx="221">
                  <c:v>12.6508</c:v>
                </c:pt>
                <c:pt idx="222">
                  <c:v>12.662699999999999</c:v>
                </c:pt>
                <c:pt idx="223">
                  <c:v>12.6746</c:v>
                </c:pt>
                <c:pt idx="224">
                  <c:v>12.686500000000001</c:v>
                </c:pt>
                <c:pt idx="225">
                  <c:v>12.698399999999999</c:v>
                </c:pt>
                <c:pt idx="226">
                  <c:v>12.7103</c:v>
                </c:pt>
                <c:pt idx="227">
                  <c:v>12.7227</c:v>
                </c:pt>
                <c:pt idx="228">
                  <c:v>12.735200000000001</c:v>
                </c:pt>
                <c:pt idx="229">
                  <c:v>12.7477</c:v>
                </c:pt>
                <c:pt idx="230">
                  <c:v>12.7601</c:v>
                </c:pt>
                <c:pt idx="231">
                  <c:v>12.772600000000001</c:v>
                </c:pt>
                <c:pt idx="232">
                  <c:v>12.7851</c:v>
                </c:pt>
                <c:pt idx="233">
                  <c:v>12.797499999999999</c:v>
                </c:pt>
                <c:pt idx="234">
                  <c:v>12.8103</c:v>
                </c:pt>
                <c:pt idx="235">
                  <c:v>12.8233</c:v>
                </c:pt>
                <c:pt idx="236">
                  <c:v>12.836399999999999</c:v>
                </c:pt>
                <c:pt idx="237">
                  <c:v>12.849399999999999</c:v>
                </c:pt>
                <c:pt idx="238">
                  <c:v>12.862399999999999</c:v>
                </c:pt>
                <c:pt idx="239">
                  <c:v>12.875500000000001</c:v>
                </c:pt>
                <c:pt idx="240">
                  <c:v>12.888500000000001</c:v>
                </c:pt>
                <c:pt idx="241">
                  <c:v>12.9016</c:v>
                </c:pt>
                <c:pt idx="242">
                  <c:v>12.9152</c:v>
                </c:pt>
                <c:pt idx="243">
                  <c:v>12.928800000000001</c:v>
                </c:pt>
                <c:pt idx="244">
                  <c:v>12.942399999999999</c:v>
                </c:pt>
                <c:pt idx="245">
                  <c:v>12.956</c:v>
                </c:pt>
                <c:pt idx="246">
                  <c:v>12.9696</c:v>
                </c:pt>
                <c:pt idx="247">
                  <c:v>12.9832</c:v>
                </c:pt>
                <c:pt idx="248">
                  <c:v>12.9968</c:v>
                </c:pt>
                <c:pt idx="249">
                  <c:v>13.010899999999999</c:v>
                </c:pt>
                <c:pt idx="250">
                  <c:v>13.0251</c:v>
                </c:pt>
                <c:pt idx="251">
                  <c:v>13.039400000000001</c:v>
                </c:pt>
                <c:pt idx="252">
                  <c:v>13.0535</c:v>
                </c:pt>
                <c:pt idx="253">
                  <c:v>13.0677</c:v>
                </c:pt>
                <c:pt idx="254">
                  <c:v>13.081899999999999</c:v>
                </c:pt>
                <c:pt idx="255">
                  <c:v>13.0961</c:v>
                </c:pt>
                <c:pt idx="256">
                  <c:v>13.1106</c:v>
                </c:pt>
                <c:pt idx="257">
                  <c:v>13.125400000000001</c:v>
                </c:pt>
                <c:pt idx="258">
                  <c:v>13.1402</c:v>
                </c:pt>
                <c:pt idx="259">
                  <c:v>13.154999999999999</c:v>
                </c:pt>
                <c:pt idx="260">
                  <c:v>13.1698</c:v>
                </c:pt>
                <c:pt idx="261">
                  <c:v>13.1846</c:v>
                </c:pt>
                <c:pt idx="262">
                  <c:v>13.199400000000001</c:v>
                </c:pt>
                <c:pt idx="263">
                  <c:v>13.2143</c:v>
                </c:pt>
                <c:pt idx="264">
                  <c:v>13.229799999999999</c:v>
                </c:pt>
                <c:pt idx="265">
                  <c:v>13.245200000000001</c:v>
                </c:pt>
                <c:pt idx="266">
                  <c:v>13.2607</c:v>
                </c:pt>
                <c:pt idx="267">
                  <c:v>13.2761</c:v>
                </c:pt>
                <c:pt idx="268">
                  <c:v>13.291499999999999</c:v>
                </c:pt>
                <c:pt idx="269">
                  <c:v>13.306900000000001</c:v>
                </c:pt>
                <c:pt idx="270">
                  <c:v>13.3223</c:v>
                </c:pt>
                <c:pt idx="271">
                  <c:v>13.3384</c:v>
                </c:pt>
                <c:pt idx="272">
                  <c:v>13.3545</c:v>
                </c:pt>
                <c:pt idx="273">
                  <c:v>13.3706</c:v>
                </c:pt>
                <c:pt idx="274">
                  <c:v>13.386699999999999</c:v>
                </c:pt>
                <c:pt idx="275">
                  <c:v>13.402799999999999</c:v>
                </c:pt>
                <c:pt idx="276">
                  <c:v>13.418900000000001</c:v>
                </c:pt>
                <c:pt idx="277">
                  <c:v>13.434900000000001</c:v>
                </c:pt>
                <c:pt idx="278">
                  <c:v>13.4514</c:v>
                </c:pt>
                <c:pt idx="279">
                  <c:v>13.4682</c:v>
                </c:pt>
                <c:pt idx="280">
                  <c:v>13.484999999999999</c:v>
                </c:pt>
                <c:pt idx="281">
                  <c:v>13.501799999999999</c:v>
                </c:pt>
                <c:pt idx="282">
                  <c:v>13.518599999999999</c:v>
                </c:pt>
                <c:pt idx="283">
                  <c:v>13.535399999999999</c:v>
                </c:pt>
                <c:pt idx="284">
                  <c:v>13.552099999999999</c:v>
                </c:pt>
                <c:pt idx="285">
                  <c:v>13.569000000000001</c:v>
                </c:pt>
                <c:pt idx="286">
                  <c:v>13.586600000000001</c:v>
                </c:pt>
                <c:pt idx="287">
                  <c:v>13.604100000000001</c:v>
                </c:pt>
                <c:pt idx="288">
                  <c:v>13.621600000000001</c:v>
                </c:pt>
                <c:pt idx="289">
                  <c:v>13.639200000000001</c:v>
                </c:pt>
                <c:pt idx="290">
                  <c:v>13.656700000000001</c:v>
                </c:pt>
                <c:pt idx="291">
                  <c:v>13.674200000000001</c:v>
                </c:pt>
                <c:pt idx="292">
                  <c:v>13.691599999999999</c:v>
                </c:pt>
                <c:pt idx="293">
                  <c:v>13.7098</c:v>
                </c:pt>
                <c:pt idx="294">
                  <c:v>13.728199999999999</c:v>
                </c:pt>
                <c:pt idx="295">
                  <c:v>13.746499999999999</c:v>
                </c:pt>
                <c:pt idx="296">
                  <c:v>13.764699999999999</c:v>
                </c:pt>
                <c:pt idx="297">
                  <c:v>13.782999999999999</c:v>
                </c:pt>
                <c:pt idx="298">
                  <c:v>13.801299999999999</c:v>
                </c:pt>
                <c:pt idx="299">
                  <c:v>13.8195</c:v>
                </c:pt>
                <c:pt idx="300">
                  <c:v>13.838200000000001</c:v>
                </c:pt>
                <c:pt idx="301">
                  <c:v>13.8573</c:v>
                </c:pt>
                <c:pt idx="302">
                  <c:v>13.8765</c:v>
                </c:pt>
                <c:pt idx="303">
                  <c:v>13.8955</c:v>
                </c:pt>
                <c:pt idx="304">
                  <c:v>13.9146</c:v>
                </c:pt>
                <c:pt idx="305">
                  <c:v>13.9337</c:v>
                </c:pt>
                <c:pt idx="306">
                  <c:v>13.9527</c:v>
                </c:pt>
                <c:pt idx="307">
                  <c:v>13.972</c:v>
                </c:pt>
                <c:pt idx="308">
                  <c:v>13.991899999999999</c:v>
                </c:pt>
                <c:pt idx="309">
                  <c:v>14.011900000000001</c:v>
                </c:pt>
                <c:pt idx="310">
                  <c:v>14.0318</c:v>
                </c:pt>
                <c:pt idx="311">
                  <c:v>14.0518</c:v>
                </c:pt>
                <c:pt idx="312">
                  <c:v>14.0717</c:v>
                </c:pt>
                <c:pt idx="313">
                  <c:v>14.0915</c:v>
                </c:pt>
                <c:pt idx="314">
                  <c:v>14.1114</c:v>
                </c:pt>
                <c:pt idx="315">
                  <c:v>14.132199999999999</c:v>
                </c:pt>
                <c:pt idx="316">
                  <c:v>14.153</c:v>
                </c:pt>
                <c:pt idx="317">
                  <c:v>14.1738</c:v>
                </c:pt>
                <c:pt idx="318">
                  <c:v>14.194599999999999</c:v>
                </c:pt>
                <c:pt idx="319">
                  <c:v>14.215400000000001</c:v>
                </c:pt>
                <c:pt idx="320">
                  <c:v>14.2362</c:v>
                </c:pt>
                <c:pt idx="321">
                  <c:v>14.2569</c:v>
                </c:pt>
                <c:pt idx="322">
                  <c:v>14.2782</c:v>
                </c:pt>
                <c:pt idx="323">
                  <c:v>14.3</c:v>
                </c:pt>
                <c:pt idx="324">
                  <c:v>14.3217</c:v>
                </c:pt>
                <c:pt idx="325">
                  <c:v>14.343400000000001</c:v>
                </c:pt>
                <c:pt idx="326">
                  <c:v>14.3651</c:v>
                </c:pt>
                <c:pt idx="327">
                  <c:v>14.386799999999999</c:v>
                </c:pt>
                <c:pt idx="328">
                  <c:v>14.4085</c:v>
                </c:pt>
                <c:pt idx="329">
                  <c:v>14.430300000000001</c:v>
                </c:pt>
                <c:pt idx="330">
                  <c:v>14.452999999999999</c:v>
                </c:pt>
                <c:pt idx="331">
                  <c:v>14.4757</c:v>
                </c:pt>
                <c:pt idx="332">
                  <c:v>14.4984</c:v>
                </c:pt>
                <c:pt idx="333">
                  <c:v>14.521000000000001</c:v>
                </c:pt>
                <c:pt idx="334">
                  <c:v>14.543699999999999</c:v>
                </c:pt>
                <c:pt idx="335">
                  <c:v>14.5663</c:v>
                </c:pt>
                <c:pt idx="336">
                  <c:v>14.588800000000001</c:v>
                </c:pt>
                <c:pt idx="337">
                  <c:v>14.612399999999999</c:v>
                </c:pt>
                <c:pt idx="338">
                  <c:v>14.635999999999999</c:v>
                </c:pt>
                <c:pt idx="339">
                  <c:v>14.659700000000001</c:v>
                </c:pt>
                <c:pt idx="340">
                  <c:v>14.683299999999999</c:v>
                </c:pt>
                <c:pt idx="341">
                  <c:v>14.706799999999999</c:v>
                </c:pt>
                <c:pt idx="342">
                  <c:v>14.730399999999999</c:v>
                </c:pt>
                <c:pt idx="343">
                  <c:v>14.7539</c:v>
                </c:pt>
                <c:pt idx="344">
                  <c:v>14.7781</c:v>
                </c:pt>
                <c:pt idx="345">
                  <c:v>14.8027</c:v>
                </c:pt>
                <c:pt idx="346">
                  <c:v>14.827299999999999</c:v>
                </c:pt>
                <c:pt idx="347">
                  <c:v>14.851900000000001</c:v>
                </c:pt>
                <c:pt idx="348">
                  <c:v>14.8765</c:v>
                </c:pt>
                <c:pt idx="349">
                  <c:v>14.901</c:v>
                </c:pt>
                <c:pt idx="350">
                  <c:v>14.9255</c:v>
                </c:pt>
                <c:pt idx="351">
                  <c:v>14.9503</c:v>
                </c:pt>
                <c:pt idx="352">
                  <c:v>14.975899999999999</c:v>
                </c:pt>
                <c:pt idx="353">
                  <c:v>15.0015</c:v>
                </c:pt>
                <c:pt idx="354">
                  <c:v>15.027100000000001</c:v>
                </c:pt>
                <c:pt idx="355">
                  <c:v>15.0526</c:v>
                </c:pt>
                <c:pt idx="356">
                  <c:v>15.078099999999999</c:v>
                </c:pt>
                <c:pt idx="357">
                  <c:v>15.1036</c:v>
                </c:pt>
                <c:pt idx="358">
                  <c:v>15.129099999999999</c:v>
                </c:pt>
                <c:pt idx="359">
                  <c:v>15.1555</c:v>
                </c:pt>
                <c:pt idx="360">
                  <c:v>15.1821</c:v>
                </c:pt>
                <c:pt idx="361">
                  <c:v>15.208600000000001</c:v>
                </c:pt>
                <c:pt idx="362">
                  <c:v>15.235099999999999</c:v>
                </c:pt>
                <c:pt idx="363">
                  <c:v>15.2616</c:v>
                </c:pt>
                <c:pt idx="364">
                  <c:v>15.2881</c:v>
                </c:pt>
                <c:pt idx="365">
                  <c:v>15.314500000000001</c:v>
                </c:pt>
                <c:pt idx="366">
                  <c:v>15.3415</c:v>
                </c:pt>
                <c:pt idx="367">
                  <c:v>15.3691</c:v>
                </c:pt>
                <c:pt idx="368">
                  <c:v>15.3965</c:v>
                </c:pt>
                <c:pt idx="369">
                  <c:v>15.423999999999999</c:v>
                </c:pt>
                <c:pt idx="370">
                  <c:v>15.4514</c:v>
                </c:pt>
                <c:pt idx="371">
                  <c:v>15.4788</c:v>
                </c:pt>
                <c:pt idx="372">
                  <c:v>15.5062</c:v>
                </c:pt>
                <c:pt idx="373">
                  <c:v>15.533799999999999</c:v>
                </c:pt>
                <c:pt idx="374">
                  <c:v>15.562200000000001</c:v>
                </c:pt>
                <c:pt idx="375">
                  <c:v>15.5906</c:v>
                </c:pt>
                <c:pt idx="376">
                  <c:v>15.6189</c:v>
                </c:pt>
                <c:pt idx="377">
                  <c:v>15.6472</c:v>
                </c:pt>
                <c:pt idx="378">
                  <c:v>15.6755</c:v>
                </c:pt>
                <c:pt idx="379">
                  <c:v>15.703799999999999</c:v>
                </c:pt>
                <c:pt idx="380">
                  <c:v>15.731999999999999</c:v>
                </c:pt>
                <c:pt idx="381">
                  <c:v>15.761200000000001</c:v>
                </c:pt>
                <c:pt idx="382">
                  <c:v>15.7904</c:v>
                </c:pt>
                <c:pt idx="383">
                  <c:v>15.819599999999999</c:v>
                </c:pt>
                <c:pt idx="384">
                  <c:v>15.848800000000001</c:v>
                </c:pt>
                <c:pt idx="385">
                  <c:v>15.8779</c:v>
                </c:pt>
                <c:pt idx="386">
                  <c:v>15.907</c:v>
                </c:pt>
                <c:pt idx="387">
                  <c:v>15.936</c:v>
                </c:pt>
                <c:pt idx="388">
                  <c:v>15.9656</c:v>
                </c:pt>
                <c:pt idx="389">
                  <c:v>15.9956</c:v>
                </c:pt>
                <c:pt idx="390">
                  <c:v>16.025600000000001</c:v>
                </c:pt>
                <c:pt idx="391">
                  <c:v>16.055499999999999</c:v>
                </c:pt>
                <c:pt idx="392">
                  <c:v>16.0854</c:v>
                </c:pt>
                <c:pt idx="393">
                  <c:v>16.115200000000002</c:v>
                </c:pt>
                <c:pt idx="394">
                  <c:v>16.145</c:v>
                </c:pt>
                <c:pt idx="395">
                  <c:v>16.175000000000001</c:v>
                </c:pt>
                <c:pt idx="396">
                  <c:v>16.2057</c:v>
                </c:pt>
                <c:pt idx="397">
                  <c:v>16.2363</c:v>
                </c:pt>
                <c:pt idx="398">
                  <c:v>16.2668</c:v>
                </c:pt>
                <c:pt idx="399">
                  <c:v>16.2973</c:v>
                </c:pt>
                <c:pt idx="400">
                  <c:v>16.3278</c:v>
                </c:pt>
                <c:pt idx="401">
                  <c:v>16.3583</c:v>
                </c:pt>
                <c:pt idx="402">
                  <c:v>16.3887</c:v>
                </c:pt>
                <c:pt idx="403">
                  <c:v>16.419799999999999</c:v>
                </c:pt>
                <c:pt idx="404">
                  <c:v>16.450900000000001</c:v>
                </c:pt>
                <c:pt idx="405">
                  <c:v>16.481999999999999</c:v>
                </c:pt>
                <c:pt idx="406">
                  <c:v>16.513100000000001</c:v>
                </c:pt>
                <c:pt idx="407">
                  <c:v>16.5441</c:v>
                </c:pt>
                <c:pt idx="408">
                  <c:v>16.575099999999999</c:v>
                </c:pt>
                <c:pt idx="409">
                  <c:v>16.606000000000002</c:v>
                </c:pt>
              </c:numCache>
            </c:numRef>
          </c:yVal>
          <c:smooth val="1"/>
          <c:extLst>
            <c:ext xmlns:c16="http://schemas.microsoft.com/office/drawing/2014/chart" uri="{C3380CC4-5D6E-409C-BE32-E72D297353CC}">
              <c16:uniqueId val="{00000001-B62F-4771-92B4-90ACFC04B617}"/>
            </c:ext>
          </c:extLst>
        </c:ser>
        <c:ser>
          <c:idx val="2"/>
          <c:order val="2"/>
          <c:tx>
            <c:v>Racetrack 3</c:v>
          </c:tx>
          <c:spPr>
            <a:ln w="50800" cap="rnd">
              <a:solidFill>
                <a:schemeClr val="accent3"/>
              </a:solidFill>
              <a:round/>
            </a:ln>
            <a:effectLst/>
          </c:spPr>
          <c:marker>
            <c:symbol val="none"/>
          </c:marker>
          <c:xVal>
            <c:numRef>
              <c:f>qxtape!$J$2:$J$411</c:f>
              <c:numCache>
                <c:formatCode>General</c:formatCode>
                <c:ptCount val="410"/>
                <c:pt idx="0">
                  <c:v>0</c:v>
                </c:pt>
                <c:pt idx="1">
                  <c:v>0.10000000000000286</c:v>
                </c:pt>
                <c:pt idx="2">
                  <c:v>0.30000000000000859</c:v>
                </c:pt>
                <c:pt idx="3">
                  <c:v>0.39999999999999758</c:v>
                </c:pt>
                <c:pt idx="4">
                  <c:v>0.50000000000000044</c:v>
                </c:pt>
                <c:pt idx="5">
                  <c:v>0.70000000000000617</c:v>
                </c:pt>
                <c:pt idx="6">
                  <c:v>0.80000000000000904</c:v>
                </c:pt>
                <c:pt idx="7">
                  <c:v>0.89999999999999802</c:v>
                </c:pt>
                <c:pt idx="8">
                  <c:v>1.1000000000000036</c:v>
                </c:pt>
                <c:pt idx="9">
                  <c:v>1.2000000000000066</c:v>
                </c:pt>
                <c:pt idx="10">
                  <c:v>1.3999999999999986</c:v>
                </c:pt>
                <c:pt idx="11">
                  <c:v>1.5000000000000013</c:v>
                </c:pt>
                <c:pt idx="12">
                  <c:v>1.6000000000000041</c:v>
                </c:pt>
                <c:pt idx="13">
                  <c:v>1.799999999999996</c:v>
                </c:pt>
                <c:pt idx="14">
                  <c:v>1.899999999999999</c:v>
                </c:pt>
                <c:pt idx="15">
                  <c:v>2.0000000000000018</c:v>
                </c:pt>
                <c:pt idx="16">
                  <c:v>2.2000000000000073</c:v>
                </c:pt>
                <c:pt idx="17">
                  <c:v>2.2999999999999963</c:v>
                </c:pt>
                <c:pt idx="18">
                  <c:v>2.3999999999999995</c:v>
                </c:pt>
                <c:pt idx="19">
                  <c:v>2.600000000000005</c:v>
                </c:pt>
                <c:pt idx="20">
                  <c:v>2.7000000000000082</c:v>
                </c:pt>
                <c:pt idx="21">
                  <c:v>2.7999999999999972</c:v>
                </c:pt>
                <c:pt idx="22">
                  <c:v>3.0000000000000027</c:v>
                </c:pt>
                <c:pt idx="23">
                  <c:v>3.1000000000000054</c:v>
                </c:pt>
                <c:pt idx="24">
                  <c:v>3.2000000000000082</c:v>
                </c:pt>
                <c:pt idx="25">
                  <c:v>3.4000000000000004</c:v>
                </c:pt>
                <c:pt idx="26">
                  <c:v>3.5000000000000031</c:v>
                </c:pt>
                <c:pt idx="27">
                  <c:v>3.6000000000000059</c:v>
                </c:pt>
                <c:pt idx="28">
                  <c:v>3.799999999999998</c:v>
                </c:pt>
                <c:pt idx="29">
                  <c:v>3.9000000000000008</c:v>
                </c:pt>
                <c:pt idx="30">
                  <c:v>4.1000000000000068</c:v>
                </c:pt>
                <c:pt idx="31">
                  <c:v>4.2000000000000091</c:v>
                </c:pt>
                <c:pt idx="32">
                  <c:v>4.299999999999998</c:v>
                </c:pt>
                <c:pt idx="33">
                  <c:v>4.5000000000000036</c:v>
                </c:pt>
                <c:pt idx="34">
                  <c:v>4.6000000000000068</c:v>
                </c:pt>
                <c:pt idx="35">
                  <c:v>4.6999999999999957</c:v>
                </c:pt>
                <c:pt idx="36">
                  <c:v>4.9000000000000012</c:v>
                </c:pt>
                <c:pt idx="37">
                  <c:v>5.0000000000000044</c:v>
                </c:pt>
                <c:pt idx="38">
                  <c:v>5.1000000000000076</c:v>
                </c:pt>
                <c:pt idx="39">
                  <c:v>5.2999999999999989</c:v>
                </c:pt>
                <c:pt idx="40">
                  <c:v>5.4000000000000021</c:v>
                </c:pt>
                <c:pt idx="41">
                  <c:v>5.5000000000000053</c:v>
                </c:pt>
                <c:pt idx="42">
                  <c:v>5.6999999999999966</c:v>
                </c:pt>
                <c:pt idx="43">
                  <c:v>5.8</c:v>
                </c:pt>
                <c:pt idx="44">
                  <c:v>5.9000000000000021</c:v>
                </c:pt>
                <c:pt idx="45">
                  <c:v>6.1000000000000085</c:v>
                </c:pt>
                <c:pt idx="46">
                  <c:v>6.1999999999999975</c:v>
                </c:pt>
                <c:pt idx="47">
                  <c:v>6.3</c:v>
                </c:pt>
                <c:pt idx="48">
                  <c:v>6.5000000000000053</c:v>
                </c:pt>
                <c:pt idx="49">
                  <c:v>6.6000000000000085</c:v>
                </c:pt>
                <c:pt idx="50">
                  <c:v>6.8000000000000007</c:v>
                </c:pt>
                <c:pt idx="51">
                  <c:v>6.900000000000003</c:v>
                </c:pt>
                <c:pt idx="52">
                  <c:v>7.0000000000000062</c:v>
                </c:pt>
                <c:pt idx="53">
                  <c:v>7.1999999999999984</c:v>
                </c:pt>
                <c:pt idx="54">
                  <c:v>7.3000000000000007</c:v>
                </c:pt>
                <c:pt idx="55">
                  <c:v>7.4000000000000039</c:v>
                </c:pt>
                <c:pt idx="56">
                  <c:v>7.6000000000000094</c:v>
                </c:pt>
                <c:pt idx="57">
                  <c:v>7.6999999999999984</c:v>
                </c:pt>
                <c:pt idx="58">
                  <c:v>7.8000000000000016</c:v>
                </c:pt>
                <c:pt idx="59">
                  <c:v>8.0000000000000071</c:v>
                </c:pt>
                <c:pt idx="60">
                  <c:v>8.0999999999999961</c:v>
                </c:pt>
                <c:pt idx="61">
                  <c:v>8.1999999999999993</c:v>
                </c:pt>
                <c:pt idx="62">
                  <c:v>8.4000000000000039</c:v>
                </c:pt>
                <c:pt idx="63">
                  <c:v>8.5000000000000071</c:v>
                </c:pt>
                <c:pt idx="64">
                  <c:v>8.5999999999999961</c:v>
                </c:pt>
                <c:pt idx="65">
                  <c:v>8.8000000000000025</c:v>
                </c:pt>
                <c:pt idx="66">
                  <c:v>8.9000000000000057</c:v>
                </c:pt>
                <c:pt idx="67">
                  <c:v>9.0000000000000071</c:v>
                </c:pt>
                <c:pt idx="68">
                  <c:v>9.1999999999999993</c:v>
                </c:pt>
                <c:pt idx="69">
                  <c:v>9.3000000000000025</c:v>
                </c:pt>
                <c:pt idx="70">
                  <c:v>9.5000000000000089</c:v>
                </c:pt>
                <c:pt idx="71">
                  <c:v>9.5999999999999979</c:v>
                </c:pt>
                <c:pt idx="72">
                  <c:v>9.7000000000000011</c:v>
                </c:pt>
                <c:pt idx="73">
                  <c:v>9.9000000000000057</c:v>
                </c:pt>
                <c:pt idx="74">
                  <c:v>10.000000000000009</c:v>
                </c:pt>
                <c:pt idx="75">
                  <c:v>10.099999999999998</c:v>
                </c:pt>
                <c:pt idx="76">
                  <c:v>10.300000000000004</c:v>
                </c:pt>
                <c:pt idx="77">
                  <c:v>10.400000000000006</c:v>
                </c:pt>
                <c:pt idx="78">
                  <c:v>10.500000000000009</c:v>
                </c:pt>
                <c:pt idx="79">
                  <c:v>10.700000000000001</c:v>
                </c:pt>
                <c:pt idx="80">
                  <c:v>10.800000000000004</c:v>
                </c:pt>
                <c:pt idx="81">
                  <c:v>10.900000000000007</c:v>
                </c:pt>
                <c:pt idx="82">
                  <c:v>11.099999999999998</c:v>
                </c:pt>
                <c:pt idx="83">
                  <c:v>11.200000000000001</c:v>
                </c:pt>
                <c:pt idx="84">
                  <c:v>11.300000000000004</c:v>
                </c:pt>
                <c:pt idx="85">
                  <c:v>11.499999999999996</c:v>
                </c:pt>
                <c:pt idx="86">
                  <c:v>11.6</c:v>
                </c:pt>
                <c:pt idx="87">
                  <c:v>11.700000000000003</c:v>
                </c:pt>
                <c:pt idx="88">
                  <c:v>11.900000000000007</c:v>
                </c:pt>
                <c:pt idx="89">
                  <c:v>11.999999999999996</c:v>
                </c:pt>
                <c:pt idx="90">
                  <c:v>12.200000000000003</c:v>
                </c:pt>
                <c:pt idx="91">
                  <c:v>12.300000000000006</c:v>
                </c:pt>
                <c:pt idx="92">
                  <c:v>12.400000000000007</c:v>
                </c:pt>
                <c:pt idx="93">
                  <c:v>12.6</c:v>
                </c:pt>
                <c:pt idx="94">
                  <c:v>12.700000000000003</c:v>
                </c:pt>
                <c:pt idx="95">
                  <c:v>12.800000000000006</c:v>
                </c:pt>
                <c:pt idx="96">
                  <c:v>12.999999999999998</c:v>
                </c:pt>
                <c:pt idx="97">
                  <c:v>13.100000000000001</c:v>
                </c:pt>
                <c:pt idx="98">
                  <c:v>13.200000000000003</c:v>
                </c:pt>
                <c:pt idx="99">
                  <c:v>13.400000000000009</c:v>
                </c:pt>
                <c:pt idx="100">
                  <c:v>13.499999999999998</c:v>
                </c:pt>
                <c:pt idx="101">
                  <c:v>13.600000000000001</c:v>
                </c:pt>
                <c:pt idx="102">
                  <c:v>13.800000000000006</c:v>
                </c:pt>
                <c:pt idx="103">
                  <c:v>13.900000000000009</c:v>
                </c:pt>
                <c:pt idx="104">
                  <c:v>13.999999999999998</c:v>
                </c:pt>
                <c:pt idx="105">
                  <c:v>14.200000000000005</c:v>
                </c:pt>
                <c:pt idx="106">
                  <c:v>14.300000000000008</c:v>
                </c:pt>
                <c:pt idx="107">
                  <c:v>14.399999999999997</c:v>
                </c:pt>
                <c:pt idx="108">
                  <c:v>14.600000000000001</c:v>
                </c:pt>
                <c:pt idx="109">
                  <c:v>14.700000000000005</c:v>
                </c:pt>
                <c:pt idx="110">
                  <c:v>14.899999999999997</c:v>
                </c:pt>
                <c:pt idx="111">
                  <c:v>15</c:v>
                </c:pt>
                <c:pt idx="112">
                  <c:v>15.100000000000001</c:v>
                </c:pt>
                <c:pt idx="113">
                  <c:v>15.300000000000008</c:v>
                </c:pt>
                <c:pt idx="114">
                  <c:v>15.399999999999997</c:v>
                </c:pt>
                <c:pt idx="115">
                  <c:v>15.5</c:v>
                </c:pt>
                <c:pt idx="116">
                  <c:v>15.700000000000006</c:v>
                </c:pt>
                <c:pt idx="117">
                  <c:v>15.800000000000008</c:v>
                </c:pt>
                <c:pt idx="118">
                  <c:v>15.899999999999997</c:v>
                </c:pt>
                <c:pt idx="119">
                  <c:v>16.100000000000001</c:v>
                </c:pt>
                <c:pt idx="120">
                  <c:v>16.200000000000006</c:v>
                </c:pt>
                <c:pt idx="121">
                  <c:v>16.300000000000008</c:v>
                </c:pt>
                <c:pt idx="122">
                  <c:v>16.5</c:v>
                </c:pt>
                <c:pt idx="123">
                  <c:v>16.600000000000005</c:v>
                </c:pt>
                <c:pt idx="124">
                  <c:v>16.700000000000006</c:v>
                </c:pt>
                <c:pt idx="125">
                  <c:v>16.899999999999999</c:v>
                </c:pt>
                <c:pt idx="126">
                  <c:v>17</c:v>
                </c:pt>
                <c:pt idx="127">
                  <c:v>17.100000000000005</c:v>
                </c:pt>
                <c:pt idx="128">
                  <c:v>17.299999999999997</c:v>
                </c:pt>
                <c:pt idx="129">
                  <c:v>17.399999999999999</c:v>
                </c:pt>
                <c:pt idx="130">
                  <c:v>17.600000000000005</c:v>
                </c:pt>
                <c:pt idx="131">
                  <c:v>17.700000000000006</c:v>
                </c:pt>
                <c:pt idx="132">
                  <c:v>17.799999999999997</c:v>
                </c:pt>
                <c:pt idx="133">
                  <c:v>18.000000000000004</c:v>
                </c:pt>
                <c:pt idx="134">
                  <c:v>18.100000000000005</c:v>
                </c:pt>
                <c:pt idx="135">
                  <c:v>18.200000000000006</c:v>
                </c:pt>
                <c:pt idx="136">
                  <c:v>18.399999999999999</c:v>
                </c:pt>
                <c:pt idx="137">
                  <c:v>18.500000000000004</c:v>
                </c:pt>
                <c:pt idx="138">
                  <c:v>18.600000000000005</c:v>
                </c:pt>
                <c:pt idx="139">
                  <c:v>18.799999999999997</c:v>
                </c:pt>
                <c:pt idx="140">
                  <c:v>18.899999999999999</c:v>
                </c:pt>
                <c:pt idx="141">
                  <c:v>19.000000000000004</c:v>
                </c:pt>
                <c:pt idx="142">
                  <c:v>19.20000000000001</c:v>
                </c:pt>
                <c:pt idx="143">
                  <c:v>19.299999999999997</c:v>
                </c:pt>
                <c:pt idx="144">
                  <c:v>19.400000000000002</c:v>
                </c:pt>
                <c:pt idx="145">
                  <c:v>19.600000000000005</c:v>
                </c:pt>
                <c:pt idx="146">
                  <c:v>19.70000000000001</c:v>
                </c:pt>
                <c:pt idx="147">
                  <c:v>19.799999999999997</c:v>
                </c:pt>
                <c:pt idx="148">
                  <c:v>20.000000000000004</c:v>
                </c:pt>
                <c:pt idx="149">
                  <c:v>20.100000000000009</c:v>
                </c:pt>
                <c:pt idx="150">
                  <c:v>20.299999999999997</c:v>
                </c:pt>
                <c:pt idx="151">
                  <c:v>20.400000000000002</c:v>
                </c:pt>
                <c:pt idx="152">
                  <c:v>20.500000000000004</c:v>
                </c:pt>
                <c:pt idx="153">
                  <c:v>20.699999999999996</c:v>
                </c:pt>
                <c:pt idx="154">
                  <c:v>20.8</c:v>
                </c:pt>
                <c:pt idx="155">
                  <c:v>20.900000000000002</c:v>
                </c:pt>
                <c:pt idx="156">
                  <c:v>21.100000000000009</c:v>
                </c:pt>
                <c:pt idx="157">
                  <c:v>21.199999999999996</c:v>
                </c:pt>
                <c:pt idx="158">
                  <c:v>21.3</c:v>
                </c:pt>
                <c:pt idx="159">
                  <c:v>21.500000000000004</c:v>
                </c:pt>
                <c:pt idx="160">
                  <c:v>21.600000000000009</c:v>
                </c:pt>
                <c:pt idx="161">
                  <c:v>21.699999999999996</c:v>
                </c:pt>
                <c:pt idx="162">
                  <c:v>21.900000000000002</c:v>
                </c:pt>
                <c:pt idx="163">
                  <c:v>22.000000000000007</c:v>
                </c:pt>
                <c:pt idx="164">
                  <c:v>22.100000000000009</c:v>
                </c:pt>
                <c:pt idx="165">
                  <c:v>22.3</c:v>
                </c:pt>
                <c:pt idx="166">
                  <c:v>22.400000000000002</c:v>
                </c:pt>
                <c:pt idx="167">
                  <c:v>22.500000000000007</c:v>
                </c:pt>
                <c:pt idx="168">
                  <c:v>22.7</c:v>
                </c:pt>
                <c:pt idx="169">
                  <c:v>22.8</c:v>
                </c:pt>
                <c:pt idx="170">
                  <c:v>23.000000000000007</c:v>
                </c:pt>
                <c:pt idx="171">
                  <c:v>23.100000000000009</c:v>
                </c:pt>
                <c:pt idx="172">
                  <c:v>23.2</c:v>
                </c:pt>
                <c:pt idx="173">
                  <c:v>23.400000000000006</c:v>
                </c:pt>
                <c:pt idx="174">
                  <c:v>23.500000000000007</c:v>
                </c:pt>
                <c:pt idx="175">
                  <c:v>23.599999999999994</c:v>
                </c:pt>
                <c:pt idx="176">
                  <c:v>23.8</c:v>
                </c:pt>
                <c:pt idx="177">
                  <c:v>23.900000000000006</c:v>
                </c:pt>
                <c:pt idx="178">
                  <c:v>24.000000000000007</c:v>
                </c:pt>
                <c:pt idx="179">
                  <c:v>24.2</c:v>
                </c:pt>
                <c:pt idx="180">
                  <c:v>24.3</c:v>
                </c:pt>
                <c:pt idx="181">
                  <c:v>24.400000000000006</c:v>
                </c:pt>
                <c:pt idx="182">
                  <c:v>24.599999999999998</c:v>
                </c:pt>
                <c:pt idx="183">
                  <c:v>24.7</c:v>
                </c:pt>
                <c:pt idx="184">
                  <c:v>24.800000000000004</c:v>
                </c:pt>
                <c:pt idx="185">
                  <c:v>25.000000000000007</c:v>
                </c:pt>
                <c:pt idx="186">
                  <c:v>25.099999999999998</c:v>
                </c:pt>
                <c:pt idx="187">
                  <c:v>25.300000000000004</c:v>
                </c:pt>
                <c:pt idx="188">
                  <c:v>25.400000000000006</c:v>
                </c:pt>
                <c:pt idx="189">
                  <c:v>25.500000000000007</c:v>
                </c:pt>
                <c:pt idx="190">
                  <c:v>25.7</c:v>
                </c:pt>
                <c:pt idx="191">
                  <c:v>25.800000000000004</c:v>
                </c:pt>
                <c:pt idx="192">
                  <c:v>25.900000000000006</c:v>
                </c:pt>
                <c:pt idx="193">
                  <c:v>26.099999999999998</c:v>
                </c:pt>
                <c:pt idx="194">
                  <c:v>26.200000000000003</c:v>
                </c:pt>
                <c:pt idx="195">
                  <c:v>26.300000000000004</c:v>
                </c:pt>
                <c:pt idx="196">
                  <c:v>26.500000000000011</c:v>
                </c:pt>
                <c:pt idx="197">
                  <c:v>26.599999999999998</c:v>
                </c:pt>
                <c:pt idx="198">
                  <c:v>26.700000000000003</c:v>
                </c:pt>
                <c:pt idx="199">
                  <c:v>26.900000000000006</c:v>
                </c:pt>
                <c:pt idx="200">
                  <c:v>26.999999999999996</c:v>
                </c:pt>
                <c:pt idx="201">
                  <c:v>27.099999999999998</c:v>
                </c:pt>
                <c:pt idx="202">
                  <c:v>27.300000000000004</c:v>
                </c:pt>
                <c:pt idx="203">
                  <c:v>27.400000000000009</c:v>
                </c:pt>
                <c:pt idx="204">
                  <c:v>27.499999999999996</c:v>
                </c:pt>
                <c:pt idx="205">
                  <c:v>27.700000000000003</c:v>
                </c:pt>
                <c:pt idx="206">
                  <c:v>27.800000000000004</c:v>
                </c:pt>
                <c:pt idx="207">
                  <c:v>27.900000000000009</c:v>
                </c:pt>
                <c:pt idx="208">
                  <c:v>28.1</c:v>
                </c:pt>
                <c:pt idx="209">
                  <c:v>28.200000000000003</c:v>
                </c:pt>
                <c:pt idx="210">
                  <c:v>28.400000000000009</c:v>
                </c:pt>
                <c:pt idx="211">
                  <c:v>28.499999999999996</c:v>
                </c:pt>
                <c:pt idx="212">
                  <c:v>28.6</c:v>
                </c:pt>
                <c:pt idx="213">
                  <c:v>28.800000000000008</c:v>
                </c:pt>
                <c:pt idx="214">
                  <c:v>28.900000000000009</c:v>
                </c:pt>
                <c:pt idx="215">
                  <c:v>28.999999999999996</c:v>
                </c:pt>
                <c:pt idx="216">
                  <c:v>29.200000000000003</c:v>
                </c:pt>
                <c:pt idx="217">
                  <c:v>29.300000000000008</c:v>
                </c:pt>
                <c:pt idx="218">
                  <c:v>29.400000000000009</c:v>
                </c:pt>
                <c:pt idx="219">
                  <c:v>29.6</c:v>
                </c:pt>
                <c:pt idx="220">
                  <c:v>29.700000000000003</c:v>
                </c:pt>
                <c:pt idx="221">
                  <c:v>29.800000000000008</c:v>
                </c:pt>
                <c:pt idx="222">
                  <c:v>30</c:v>
                </c:pt>
                <c:pt idx="223">
                  <c:v>30.1</c:v>
                </c:pt>
                <c:pt idx="224">
                  <c:v>30.200000000000003</c:v>
                </c:pt>
                <c:pt idx="225">
                  <c:v>30.399999999999995</c:v>
                </c:pt>
                <c:pt idx="226">
                  <c:v>30.5</c:v>
                </c:pt>
                <c:pt idx="227">
                  <c:v>30.6</c:v>
                </c:pt>
                <c:pt idx="228">
                  <c:v>30.800000000000008</c:v>
                </c:pt>
                <c:pt idx="229">
                  <c:v>30.9</c:v>
                </c:pt>
                <c:pt idx="230">
                  <c:v>31.1</c:v>
                </c:pt>
                <c:pt idx="231">
                  <c:v>31.200000000000006</c:v>
                </c:pt>
                <c:pt idx="232">
                  <c:v>31.300000000000008</c:v>
                </c:pt>
                <c:pt idx="233">
                  <c:v>31.5</c:v>
                </c:pt>
                <c:pt idx="234">
                  <c:v>31.6</c:v>
                </c:pt>
                <c:pt idx="235">
                  <c:v>31.700000000000006</c:v>
                </c:pt>
                <c:pt idx="236">
                  <c:v>31.9</c:v>
                </c:pt>
                <c:pt idx="237">
                  <c:v>32</c:v>
                </c:pt>
                <c:pt idx="238">
                  <c:v>32.1</c:v>
                </c:pt>
                <c:pt idx="239">
                  <c:v>32.300000000000011</c:v>
                </c:pt>
                <c:pt idx="240">
                  <c:v>32.4</c:v>
                </c:pt>
                <c:pt idx="241">
                  <c:v>32.5</c:v>
                </c:pt>
                <c:pt idx="242">
                  <c:v>32.70000000000001</c:v>
                </c:pt>
                <c:pt idx="243">
                  <c:v>32.800000000000011</c:v>
                </c:pt>
                <c:pt idx="244">
                  <c:v>32.9</c:v>
                </c:pt>
                <c:pt idx="245">
                  <c:v>33.1</c:v>
                </c:pt>
                <c:pt idx="246">
                  <c:v>33.20000000000001</c:v>
                </c:pt>
                <c:pt idx="247">
                  <c:v>33.4</c:v>
                </c:pt>
                <c:pt idx="248">
                  <c:v>33.5</c:v>
                </c:pt>
                <c:pt idx="249">
                  <c:v>33.6</c:v>
                </c:pt>
                <c:pt idx="250">
                  <c:v>33.799999999999997</c:v>
                </c:pt>
                <c:pt idx="251">
                  <c:v>33.9</c:v>
                </c:pt>
                <c:pt idx="252">
                  <c:v>34</c:v>
                </c:pt>
                <c:pt idx="253">
                  <c:v>34.20000000000001</c:v>
                </c:pt>
                <c:pt idx="254">
                  <c:v>34.299999999999997</c:v>
                </c:pt>
                <c:pt idx="255">
                  <c:v>34.4</c:v>
                </c:pt>
                <c:pt idx="256">
                  <c:v>34.600000000000009</c:v>
                </c:pt>
                <c:pt idx="257">
                  <c:v>34.70000000000001</c:v>
                </c:pt>
                <c:pt idx="258">
                  <c:v>34.799999999999997</c:v>
                </c:pt>
                <c:pt idx="259">
                  <c:v>35</c:v>
                </c:pt>
                <c:pt idx="260">
                  <c:v>35.100000000000009</c:v>
                </c:pt>
                <c:pt idx="261">
                  <c:v>35.20000000000001</c:v>
                </c:pt>
                <c:pt idx="262">
                  <c:v>35.4</c:v>
                </c:pt>
                <c:pt idx="263">
                  <c:v>35.500000000000007</c:v>
                </c:pt>
                <c:pt idx="264">
                  <c:v>35.600000000000009</c:v>
                </c:pt>
                <c:pt idx="265">
                  <c:v>35.799999999999997</c:v>
                </c:pt>
                <c:pt idx="266">
                  <c:v>35.9</c:v>
                </c:pt>
                <c:pt idx="267">
                  <c:v>36.000000000000007</c:v>
                </c:pt>
                <c:pt idx="268">
                  <c:v>36.199999999999996</c:v>
                </c:pt>
                <c:pt idx="269">
                  <c:v>36.299999999999997</c:v>
                </c:pt>
                <c:pt idx="270">
                  <c:v>36.500000000000007</c:v>
                </c:pt>
                <c:pt idx="271">
                  <c:v>36.600000000000009</c:v>
                </c:pt>
                <c:pt idx="272">
                  <c:v>36.699999999999996</c:v>
                </c:pt>
                <c:pt idx="273">
                  <c:v>36.900000000000006</c:v>
                </c:pt>
                <c:pt idx="274">
                  <c:v>37.000000000000007</c:v>
                </c:pt>
                <c:pt idx="275">
                  <c:v>37.100000000000009</c:v>
                </c:pt>
                <c:pt idx="276">
                  <c:v>37.299999999999997</c:v>
                </c:pt>
                <c:pt idx="277">
                  <c:v>37.400000000000006</c:v>
                </c:pt>
                <c:pt idx="278">
                  <c:v>37.500000000000007</c:v>
                </c:pt>
                <c:pt idx="279">
                  <c:v>37.699999999999996</c:v>
                </c:pt>
                <c:pt idx="280">
                  <c:v>37.799999999999997</c:v>
                </c:pt>
                <c:pt idx="281">
                  <c:v>37.900000000000006</c:v>
                </c:pt>
                <c:pt idx="282">
                  <c:v>38.100000000000009</c:v>
                </c:pt>
                <c:pt idx="283">
                  <c:v>38.199999999999996</c:v>
                </c:pt>
                <c:pt idx="284">
                  <c:v>38.299999999999997</c:v>
                </c:pt>
                <c:pt idx="285">
                  <c:v>38.500000000000007</c:v>
                </c:pt>
                <c:pt idx="286">
                  <c:v>38.600000000000009</c:v>
                </c:pt>
                <c:pt idx="287">
                  <c:v>38.800000000000004</c:v>
                </c:pt>
                <c:pt idx="288">
                  <c:v>38.900000000000006</c:v>
                </c:pt>
                <c:pt idx="289">
                  <c:v>39.000000000000007</c:v>
                </c:pt>
                <c:pt idx="290">
                  <c:v>39.199999999999996</c:v>
                </c:pt>
                <c:pt idx="291">
                  <c:v>39.300000000000004</c:v>
                </c:pt>
                <c:pt idx="292">
                  <c:v>39.400000000000006</c:v>
                </c:pt>
                <c:pt idx="293">
                  <c:v>39.599999999999994</c:v>
                </c:pt>
                <c:pt idx="294">
                  <c:v>39.699999999999996</c:v>
                </c:pt>
                <c:pt idx="295">
                  <c:v>39.800000000000004</c:v>
                </c:pt>
                <c:pt idx="296">
                  <c:v>40.000000000000007</c:v>
                </c:pt>
                <c:pt idx="297">
                  <c:v>40.099999999999994</c:v>
                </c:pt>
                <c:pt idx="298">
                  <c:v>40.200000000000003</c:v>
                </c:pt>
                <c:pt idx="299">
                  <c:v>40.400000000000006</c:v>
                </c:pt>
                <c:pt idx="300">
                  <c:v>40.500000000000007</c:v>
                </c:pt>
                <c:pt idx="301">
                  <c:v>40.599999999999994</c:v>
                </c:pt>
                <c:pt idx="302">
                  <c:v>40.800000000000004</c:v>
                </c:pt>
                <c:pt idx="303">
                  <c:v>40.900000000000006</c:v>
                </c:pt>
                <c:pt idx="304">
                  <c:v>41.000000000000007</c:v>
                </c:pt>
                <c:pt idx="305">
                  <c:v>41.2</c:v>
                </c:pt>
                <c:pt idx="306">
                  <c:v>41.300000000000004</c:v>
                </c:pt>
                <c:pt idx="307">
                  <c:v>41.400000000000006</c:v>
                </c:pt>
                <c:pt idx="308">
                  <c:v>41.6</c:v>
                </c:pt>
                <c:pt idx="309">
                  <c:v>41.7</c:v>
                </c:pt>
                <c:pt idx="310">
                  <c:v>41.900000000000006</c:v>
                </c:pt>
                <c:pt idx="311">
                  <c:v>42.000000000000007</c:v>
                </c:pt>
                <c:pt idx="312">
                  <c:v>42.1</c:v>
                </c:pt>
                <c:pt idx="313">
                  <c:v>42.300000000000004</c:v>
                </c:pt>
                <c:pt idx="314">
                  <c:v>42.400000000000006</c:v>
                </c:pt>
                <c:pt idx="315">
                  <c:v>42.499999999999993</c:v>
                </c:pt>
                <c:pt idx="316">
                  <c:v>42.7</c:v>
                </c:pt>
                <c:pt idx="317">
                  <c:v>42.800000000000004</c:v>
                </c:pt>
                <c:pt idx="318">
                  <c:v>42.900000000000006</c:v>
                </c:pt>
                <c:pt idx="319">
                  <c:v>43.1</c:v>
                </c:pt>
                <c:pt idx="320">
                  <c:v>43.2</c:v>
                </c:pt>
                <c:pt idx="321">
                  <c:v>43.300000000000004</c:v>
                </c:pt>
                <c:pt idx="322">
                  <c:v>43.5</c:v>
                </c:pt>
                <c:pt idx="323">
                  <c:v>43.6</c:v>
                </c:pt>
                <c:pt idx="324">
                  <c:v>43.7</c:v>
                </c:pt>
                <c:pt idx="325">
                  <c:v>43.900000000000006</c:v>
                </c:pt>
                <c:pt idx="326">
                  <c:v>44</c:v>
                </c:pt>
                <c:pt idx="327">
                  <c:v>44.1</c:v>
                </c:pt>
                <c:pt idx="328">
                  <c:v>44.300000000000004</c:v>
                </c:pt>
                <c:pt idx="329">
                  <c:v>44.400000000000006</c:v>
                </c:pt>
                <c:pt idx="330">
                  <c:v>44.6</c:v>
                </c:pt>
                <c:pt idx="331">
                  <c:v>44.7</c:v>
                </c:pt>
                <c:pt idx="332">
                  <c:v>44.800000000000004</c:v>
                </c:pt>
                <c:pt idx="333">
                  <c:v>45</c:v>
                </c:pt>
                <c:pt idx="334">
                  <c:v>45.1</c:v>
                </c:pt>
                <c:pt idx="335">
                  <c:v>45.2</c:v>
                </c:pt>
                <c:pt idx="336">
                  <c:v>45.4</c:v>
                </c:pt>
                <c:pt idx="337">
                  <c:v>45.5</c:v>
                </c:pt>
                <c:pt idx="338">
                  <c:v>45.6</c:v>
                </c:pt>
                <c:pt idx="339">
                  <c:v>45.800000000000004</c:v>
                </c:pt>
                <c:pt idx="340">
                  <c:v>45.9</c:v>
                </c:pt>
                <c:pt idx="341">
                  <c:v>46</c:v>
                </c:pt>
                <c:pt idx="342">
                  <c:v>46.2</c:v>
                </c:pt>
                <c:pt idx="343">
                  <c:v>46.300000000000011</c:v>
                </c:pt>
                <c:pt idx="344">
                  <c:v>46.4</c:v>
                </c:pt>
                <c:pt idx="345">
                  <c:v>46.6</c:v>
                </c:pt>
                <c:pt idx="346">
                  <c:v>46.7</c:v>
                </c:pt>
                <c:pt idx="347">
                  <c:v>46.800000000000011</c:v>
                </c:pt>
                <c:pt idx="348">
                  <c:v>47</c:v>
                </c:pt>
                <c:pt idx="349">
                  <c:v>47.1</c:v>
                </c:pt>
                <c:pt idx="350">
                  <c:v>47.300000000000011</c:v>
                </c:pt>
                <c:pt idx="351">
                  <c:v>47.4</c:v>
                </c:pt>
                <c:pt idx="352">
                  <c:v>47.5</c:v>
                </c:pt>
                <c:pt idx="353">
                  <c:v>47.7</c:v>
                </c:pt>
                <c:pt idx="354">
                  <c:v>47.800000000000011</c:v>
                </c:pt>
                <c:pt idx="355">
                  <c:v>47.9</c:v>
                </c:pt>
                <c:pt idx="356">
                  <c:v>48.1</c:v>
                </c:pt>
                <c:pt idx="357">
                  <c:v>48.20000000000001</c:v>
                </c:pt>
                <c:pt idx="358">
                  <c:v>48.300000000000011</c:v>
                </c:pt>
                <c:pt idx="359">
                  <c:v>48.5</c:v>
                </c:pt>
                <c:pt idx="360">
                  <c:v>48.6</c:v>
                </c:pt>
                <c:pt idx="361">
                  <c:v>48.70000000000001</c:v>
                </c:pt>
                <c:pt idx="362">
                  <c:v>48.9</c:v>
                </c:pt>
                <c:pt idx="363">
                  <c:v>49</c:v>
                </c:pt>
                <c:pt idx="364">
                  <c:v>49.1</c:v>
                </c:pt>
                <c:pt idx="365">
                  <c:v>49.3</c:v>
                </c:pt>
                <c:pt idx="366">
                  <c:v>49.4</c:v>
                </c:pt>
                <c:pt idx="367">
                  <c:v>49.5</c:v>
                </c:pt>
                <c:pt idx="368">
                  <c:v>49.70000000000001</c:v>
                </c:pt>
                <c:pt idx="369">
                  <c:v>49.8</c:v>
                </c:pt>
                <c:pt idx="370">
                  <c:v>50</c:v>
                </c:pt>
                <c:pt idx="371">
                  <c:v>50.099999999999994</c:v>
                </c:pt>
                <c:pt idx="372">
                  <c:v>50.20000000000001</c:v>
                </c:pt>
                <c:pt idx="373">
                  <c:v>50.400000000000013</c:v>
                </c:pt>
                <c:pt idx="374">
                  <c:v>50.5</c:v>
                </c:pt>
                <c:pt idx="375">
                  <c:v>50.599999999999994</c:v>
                </c:pt>
                <c:pt idx="376">
                  <c:v>50.8</c:v>
                </c:pt>
                <c:pt idx="377">
                  <c:v>50.900000000000013</c:v>
                </c:pt>
                <c:pt idx="378">
                  <c:v>51.000000000000007</c:v>
                </c:pt>
                <c:pt idx="379">
                  <c:v>51.20000000000001</c:v>
                </c:pt>
                <c:pt idx="380">
                  <c:v>51.3</c:v>
                </c:pt>
                <c:pt idx="381">
                  <c:v>51.400000000000013</c:v>
                </c:pt>
                <c:pt idx="382">
                  <c:v>51.599999999999994</c:v>
                </c:pt>
                <c:pt idx="383">
                  <c:v>51.70000000000001</c:v>
                </c:pt>
                <c:pt idx="384">
                  <c:v>51.8</c:v>
                </c:pt>
                <c:pt idx="385">
                  <c:v>52.000000000000007</c:v>
                </c:pt>
                <c:pt idx="386">
                  <c:v>52.099999999999994</c:v>
                </c:pt>
                <c:pt idx="387">
                  <c:v>52.3</c:v>
                </c:pt>
                <c:pt idx="388">
                  <c:v>52.400000000000013</c:v>
                </c:pt>
                <c:pt idx="389">
                  <c:v>52.500000000000007</c:v>
                </c:pt>
                <c:pt idx="390">
                  <c:v>52.70000000000001</c:v>
                </c:pt>
                <c:pt idx="391">
                  <c:v>52.8</c:v>
                </c:pt>
                <c:pt idx="392">
                  <c:v>52.90000000000002</c:v>
                </c:pt>
                <c:pt idx="393">
                  <c:v>53.099999999999994</c:v>
                </c:pt>
                <c:pt idx="394">
                  <c:v>53.20000000000001</c:v>
                </c:pt>
                <c:pt idx="395">
                  <c:v>53.3</c:v>
                </c:pt>
                <c:pt idx="396">
                  <c:v>53.500000000000007</c:v>
                </c:pt>
                <c:pt idx="397">
                  <c:v>53.599999999999994</c:v>
                </c:pt>
                <c:pt idx="398">
                  <c:v>53.70000000000001</c:v>
                </c:pt>
                <c:pt idx="399">
                  <c:v>53.899999999999991</c:v>
                </c:pt>
                <c:pt idx="400">
                  <c:v>54.000000000000007</c:v>
                </c:pt>
                <c:pt idx="401">
                  <c:v>54.099999999999994</c:v>
                </c:pt>
                <c:pt idx="402">
                  <c:v>54.300000000000004</c:v>
                </c:pt>
                <c:pt idx="403">
                  <c:v>54.399999999999991</c:v>
                </c:pt>
                <c:pt idx="404">
                  <c:v>54.500000000000007</c:v>
                </c:pt>
                <c:pt idx="405">
                  <c:v>54.70000000000001</c:v>
                </c:pt>
                <c:pt idx="406">
                  <c:v>54.800000000000004</c:v>
                </c:pt>
                <c:pt idx="407">
                  <c:v>54.899999999999991</c:v>
                </c:pt>
                <c:pt idx="408">
                  <c:v>55.099999999999994</c:v>
                </c:pt>
                <c:pt idx="409">
                  <c:v>55.20000000000001</c:v>
                </c:pt>
              </c:numCache>
            </c:numRef>
          </c:xVal>
          <c:yVal>
            <c:numRef>
              <c:f>qxtape!$I$2:$I$411</c:f>
              <c:numCache>
                <c:formatCode>General</c:formatCode>
                <c:ptCount val="410"/>
                <c:pt idx="0">
                  <c:v>31.1099</c:v>
                </c:pt>
                <c:pt idx="1">
                  <c:v>31.160499999999999</c:v>
                </c:pt>
                <c:pt idx="2">
                  <c:v>31.210999999999999</c:v>
                </c:pt>
                <c:pt idx="3">
                  <c:v>31.261399999999998</c:v>
                </c:pt>
                <c:pt idx="4">
                  <c:v>31.311699999999998</c:v>
                </c:pt>
                <c:pt idx="5">
                  <c:v>31.361799999999999</c:v>
                </c:pt>
                <c:pt idx="6">
                  <c:v>31.411799999999999</c:v>
                </c:pt>
                <c:pt idx="7">
                  <c:v>31.460799999999999</c:v>
                </c:pt>
                <c:pt idx="8">
                  <c:v>31.5092</c:v>
                </c:pt>
                <c:pt idx="9">
                  <c:v>31.557500000000001</c:v>
                </c:pt>
                <c:pt idx="10">
                  <c:v>31.605699999999999</c:v>
                </c:pt>
                <c:pt idx="11">
                  <c:v>31.6538</c:v>
                </c:pt>
                <c:pt idx="12">
                  <c:v>31.701699999999999</c:v>
                </c:pt>
                <c:pt idx="13">
                  <c:v>31.749600000000001</c:v>
                </c:pt>
                <c:pt idx="14">
                  <c:v>31.7971</c:v>
                </c:pt>
                <c:pt idx="15">
                  <c:v>31.844000000000001</c:v>
                </c:pt>
                <c:pt idx="16">
                  <c:v>31.890899999999998</c:v>
                </c:pt>
                <c:pt idx="17">
                  <c:v>31.9376</c:v>
                </c:pt>
                <c:pt idx="18">
                  <c:v>31.984300000000001</c:v>
                </c:pt>
                <c:pt idx="19">
                  <c:v>32.030799999999999</c:v>
                </c:pt>
                <c:pt idx="20">
                  <c:v>32.077199999999998</c:v>
                </c:pt>
                <c:pt idx="21">
                  <c:v>32.1235</c:v>
                </c:pt>
                <c:pt idx="22">
                  <c:v>32.168799999999997</c:v>
                </c:pt>
                <c:pt idx="23">
                  <c:v>32.214100000000002</c:v>
                </c:pt>
                <c:pt idx="24">
                  <c:v>32.2592</c:v>
                </c:pt>
                <c:pt idx="25">
                  <c:v>32.304299999999998</c:v>
                </c:pt>
                <c:pt idx="26">
                  <c:v>32.349200000000003</c:v>
                </c:pt>
                <c:pt idx="27">
                  <c:v>32.394100000000002</c:v>
                </c:pt>
                <c:pt idx="28">
                  <c:v>32.438800000000001</c:v>
                </c:pt>
                <c:pt idx="29">
                  <c:v>32.482799999999997</c:v>
                </c:pt>
                <c:pt idx="30">
                  <c:v>32.526400000000002</c:v>
                </c:pt>
                <c:pt idx="31">
                  <c:v>32.569899999999997</c:v>
                </c:pt>
                <c:pt idx="32">
                  <c:v>32.613300000000002</c:v>
                </c:pt>
                <c:pt idx="33">
                  <c:v>32.656599999999997</c:v>
                </c:pt>
                <c:pt idx="34">
                  <c:v>32.699800000000003</c:v>
                </c:pt>
                <c:pt idx="35">
                  <c:v>32.743000000000002</c:v>
                </c:pt>
                <c:pt idx="36">
                  <c:v>32.785600000000002</c:v>
                </c:pt>
                <c:pt idx="37">
                  <c:v>32.827500000000001</c:v>
                </c:pt>
                <c:pt idx="38">
                  <c:v>32.869300000000003</c:v>
                </c:pt>
                <c:pt idx="39">
                  <c:v>32.911000000000001</c:v>
                </c:pt>
                <c:pt idx="40">
                  <c:v>32.9527</c:v>
                </c:pt>
                <c:pt idx="41">
                  <c:v>32.994199999999999</c:v>
                </c:pt>
                <c:pt idx="42">
                  <c:v>33.035600000000002</c:v>
                </c:pt>
                <c:pt idx="43">
                  <c:v>33.076999999999998</c:v>
                </c:pt>
                <c:pt idx="44">
                  <c:v>33.117100000000001</c:v>
                </c:pt>
                <c:pt idx="45">
                  <c:v>33.157200000000003</c:v>
                </c:pt>
                <c:pt idx="46">
                  <c:v>33.197099999999999</c:v>
                </c:pt>
                <c:pt idx="47">
                  <c:v>33.237000000000002</c:v>
                </c:pt>
                <c:pt idx="48">
                  <c:v>33.276800000000001</c:v>
                </c:pt>
                <c:pt idx="49">
                  <c:v>33.316499999999998</c:v>
                </c:pt>
                <c:pt idx="50">
                  <c:v>33.356200000000001</c:v>
                </c:pt>
                <c:pt idx="51">
                  <c:v>33.3949</c:v>
                </c:pt>
                <c:pt idx="52">
                  <c:v>33.433199999999999</c:v>
                </c:pt>
                <c:pt idx="53">
                  <c:v>33.471400000000003</c:v>
                </c:pt>
                <c:pt idx="54">
                  <c:v>33.509500000000003</c:v>
                </c:pt>
                <c:pt idx="55">
                  <c:v>33.547600000000003</c:v>
                </c:pt>
                <c:pt idx="56">
                  <c:v>33.585500000000003</c:v>
                </c:pt>
                <c:pt idx="57">
                  <c:v>33.623399999999997</c:v>
                </c:pt>
                <c:pt idx="58">
                  <c:v>33.660800000000002</c:v>
                </c:pt>
                <c:pt idx="59">
                  <c:v>33.697299999999998</c:v>
                </c:pt>
                <c:pt idx="60">
                  <c:v>33.733699999999999</c:v>
                </c:pt>
                <c:pt idx="61">
                  <c:v>33.770000000000003</c:v>
                </c:pt>
                <c:pt idx="62">
                  <c:v>33.8063</c:v>
                </c:pt>
                <c:pt idx="63">
                  <c:v>33.842500000000001</c:v>
                </c:pt>
                <c:pt idx="64">
                  <c:v>33.878599999999999</c:v>
                </c:pt>
                <c:pt idx="65">
                  <c:v>33.9146</c:v>
                </c:pt>
                <c:pt idx="66">
                  <c:v>33.949300000000001</c:v>
                </c:pt>
                <c:pt idx="67">
                  <c:v>33.983899999999998</c:v>
                </c:pt>
                <c:pt idx="68">
                  <c:v>34.018500000000003</c:v>
                </c:pt>
                <c:pt idx="69">
                  <c:v>34.052999999999997</c:v>
                </c:pt>
                <c:pt idx="70">
                  <c:v>34.087400000000002</c:v>
                </c:pt>
                <c:pt idx="71">
                  <c:v>34.1218</c:v>
                </c:pt>
                <c:pt idx="72">
                  <c:v>34.156100000000002</c:v>
                </c:pt>
                <c:pt idx="73">
                  <c:v>34.189399999999999</c:v>
                </c:pt>
                <c:pt idx="74">
                  <c:v>34.222200000000001</c:v>
                </c:pt>
                <c:pt idx="75">
                  <c:v>34.255000000000003</c:v>
                </c:pt>
                <c:pt idx="76">
                  <c:v>34.287700000000001</c:v>
                </c:pt>
                <c:pt idx="77">
                  <c:v>34.320399999999999</c:v>
                </c:pt>
                <c:pt idx="78">
                  <c:v>34.353000000000002</c:v>
                </c:pt>
                <c:pt idx="79">
                  <c:v>34.3855</c:v>
                </c:pt>
                <c:pt idx="80">
                  <c:v>34.417499999999997</c:v>
                </c:pt>
                <c:pt idx="81">
                  <c:v>34.448599999999999</c:v>
                </c:pt>
                <c:pt idx="82">
                  <c:v>34.479599999999998</c:v>
                </c:pt>
                <c:pt idx="83">
                  <c:v>34.510599999999997</c:v>
                </c:pt>
                <c:pt idx="84">
                  <c:v>34.541499999999999</c:v>
                </c:pt>
                <c:pt idx="85">
                  <c:v>34.572400000000002</c:v>
                </c:pt>
                <c:pt idx="86">
                  <c:v>34.603200000000001</c:v>
                </c:pt>
                <c:pt idx="87">
                  <c:v>34.633800000000001</c:v>
                </c:pt>
                <c:pt idx="88">
                  <c:v>34.663200000000003</c:v>
                </c:pt>
                <c:pt idx="89">
                  <c:v>34.692500000000003</c:v>
                </c:pt>
                <c:pt idx="90">
                  <c:v>34.721699999999998</c:v>
                </c:pt>
                <c:pt idx="91">
                  <c:v>34.750900000000001</c:v>
                </c:pt>
                <c:pt idx="92">
                  <c:v>34.780099999999997</c:v>
                </c:pt>
                <c:pt idx="93">
                  <c:v>34.809199999999997</c:v>
                </c:pt>
                <c:pt idx="94">
                  <c:v>34.838200000000001</c:v>
                </c:pt>
                <c:pt idx="95">
                  <c:v>34.866199999999999</c:v>
                </c:pt>
                <c:pt idx="96">
                  <c:v>34.893799999999999</c:v>
                </c:pt>
                <c:pt idx="97">
                  <c:v>34.921399999999998</c:v>
                </c:pt>
                <c:pt idx="98">
                  <c:v>34.948900000000002</c:v>
                </c:pt>
                <c:pt idx="99">
                  <c:v>34.976399999999998</c:v>
                </c:pt>
                <c:pt idx="100">
                  <c:v>35.003799999999998</c:v>
                </c:pt>
                <c:pt idx="101">
                  <c:v>35.031199999999998</c:v>
                </c:pt>
                <c:pt idx="102">
                  <c:v>35.058</c:v>
                </c:pt>
                <c:pt idx="103">
                  <c:v>35.0839</c:v>
                </c:pt>
                <c:pt idx="104">
                  <c:v>35.1098</c:v>
                </c:pt>
                <c:pt idx="105">
                  <c:v>35.1357</c:v>
                </c:pt>
                <c:pt idx="106">
                  <c:v>35.161499999999997</c:v>
                </c:pt>
                <c:pt idx="107">
                  <c:v>35.1873</c:v>
                </c:pt>
                <c:pt idx="108">
                  <c:v>35.213000000000001</c:v>
                </c:pt>
                <c:pt idx="109">
                  <c:v>35.238599999999998</c:v>
                </c:pt>
                <c:pt idx="110">
                  <c:v>35.262900000000002</c:v>
                </c:pt>
                <c:pt idx="111">
                  <c:v>35.287199999999999</c:v>
                </c:pt>
                <c:pt idx="112">
                  <c:v>35.311500000000002</c:v>
                </c:pt>
                <c:pt idx="113">
                  <c:v>35.335700000000003</c:v>
                </c:pt>
                <c:pt idx="114">
                  <c:v>35.359900000000003</c:v>
                </c:pt>
                <c:pt idx="115">
                  <c:v>35.384</c:v>
                </c:pt>
                <c:pt idx="116">
                  <c:v>35.408099999999997</c:v>
                </c:pt>
                <c:pt idx="117">
                  <c:v>35.431199999999997</c:v>
                </c:pt>
                <c:pt idx="118">
                  <c:v>35.453899999999997</c:v>
                </c:pt>
                <c:pt idx="119">
                  <c:v>35.476599999999998</c:v>
                </c:pt>
                <c:pt idx="120">
                  <c:v>35.499200000000002</c:v>
                </c:pt>
                <c:pt idx="121">
                  <c:v>35.521799999999999</c:v>
                </c:pt>
                <c:pt idx="122">
                  <c:v>35.544400000000003</c:v>
                </c:pt>
                <c:pt idx="123">
                  <c:v>35.567</c:v>
                </c:pt>
                <c:pt idx="124">
                  <c:v>35.588900000000002</c:v>
                </c:pt>
                <c:pt idx="125">
                  <c:v>35.610100000000003</c:v>
                </c:pt>
                <c:pt idx="126">
                  <c:v>35.631300000000003</c:v>
                </c:pt>
                <c:pt idx="127">
                  <c:v>35.6524</c:v>
                </c:pt>
                <c:pt idx="128">
                  <c:v>35.673499999999997</c:v>
                </c:pt>
                <c:pt idx="129">
                  <c:v>35.694499999999998</c:v>
                </c:pt>
                <c:pt idx="130">
                  <c:v>35.715600000000002</c:v>
                </c:pt>
                <c:pt idx="131">
                  <c:v>35.736499999999999</c:v>
                </c:pt>
                <c:pt idx="132">
                  <c:v>35.756100000000004</c:v>
                </c:pt>
                <c:pt idx="133">
                  <c:v>35.775799999999997</c:v>
                </c:pt>
                <c:pt idx="134">
                  <c:v>35.795400000000001</c:v>
                </c:pt>
                <c:pt idx="135">
                  <c:v>35.814999999999998</c:v>
                </c:pt>
                <c:pt idx="136">
                  <c:v>35.834600000000002</c:v>
                </c:pt>
                <c:pt idx="137">
                  <c:v>35.854199999999999</c:v>
                </c:pt>
                <c:pt idx="138">
                  <c:v>35.873699999999999</c:v>
                </c:pt>
                <c:pt idx="139">
                  <c:v>35.892299999999999</c:v>
                </c:pt>
                <c:pt idx="140">
                  <c:v>35.910499999999999</c:v>
                </c:pt>
                <c:pt idx="141">
                  <c:v>35.928699999999999</c:v>
                </c:pt>
                <c:pt idx="142">
                  <c:v>35.946899999999999</c:v>
                </c:pt>
                <c:pt idx="143">
                  <c:v>35.965000000000003</c:v>
                </c:pt>
                <c:pt idx="144">
                  <c:v>35.983199999999997</c:v>
                </c:pt>
                <c:pt idx="145">
                  <c:v>36.001300000000001</c:v>
                </c:pt>
                <c:pt idx="146">
                  <c:v>36.018799999999999</c:v>
                </c:pt>
                <c:pt idx="147">
                  <c:v>36.035600000000002</c:v>
                </c:pt>
                <c:pt idx="148">
                  <c:v>36.052399999999999</c:v>
                </c:pt>
                <c:pt idx="149">
                  <c:v>36.069200000000002</c:v>
                </c:pt>
                <c:pt idx="150">
                  <c:v>36.085999999999999</c:v>
                </c:pt>
                <c:pt idx="151">
                  <c:v>36.102699999999999</c:v>
                </c:pt>
                <c:pt idx="152">
                  <c:v>36.119399999999999</c:v>
                </c:pt>
                <c:pt idx="153">
                  <c:v>36.136000000000003</c:v>
                </c:pt>
                <c:pt idx="154">
                  <c:v>36.151499999999999</c:v>
                </c:pt>
                <c:pt idx="155">
                  <c:v>36.166899999999998</c:v>
                </c:pt>
                <c:pt idx="156">
                  <c:v>36.182299999999998</c:v>
                </c:pt>
                <c:pt idx="157">
                  <c:v>36.197699999999998</c:v>
                </c:pt>
                <c:pt idx="158">
                  <c:v>36.213099999999997</c:v>
                </c:pt>
                <c:pt idx="159">
                  <c:v>36.228499999999997</c:v>
                </c:pt>
                <c:pt idx="160">
                  <c:v>36.2438</c:v>
                </c:pt>
                <c:pt idx="161">
                  <c:v>36.258200000000002</c:v>
                </c:pt>
                <c:pt idx="162">
                  <c:v>36.272399999999998</c:v>
                </c:pt>
                <c:pt idx="163">
                  <c:v>36.286499999999997</c:v>
                </c:pt>
                <c:pt idx="164">
                  <c:v>36.3005</c:v>
                </c:pt>
                <c:pt idx="165">
                  <c:v>36.314599999999999</c:v>
                </c:pt>
                <c:pt idx="166">
                  <c:v>36.328699999999998</c:v>
                </c:pt>
                <c:pt idx="167">
                  <c:v>36.342700000000001</c:v>
                </c:pt>
                <c:pt idx="168">
                  <c:v>36.356200000000001</c:v>
                </c:pt>
                <c:pt idx="169">
                  <c:v>36.369</c:v>
                </c:pt>
                <c:pt idx="170">
                  <c:v>36.381799999999998</c:v>
                </c:pt>
                <c:pt idx="171">
                  <c:v>36.394599999999997</c:v>
                </c:pt>
                <c:pt idx="172">
                  <c:v>36.407400000000003</c:v>
                </c:pt>
                <c:pt idx="173">
                  <c:v>36.420200000000001</c:v>
                </c:pt>
                <c:pt idx="174">
                  <c:v>36.433</c:v>
                </c:pt>
                <c:pt idx="175">
                  <c:v>36.445599999999999</c:v>
                </c:pt>
                <c:pt idx="176">
                  <c:v>36.457099999999997</c:v>
                </c:pt>
                <c:pt idx="177">
                  <c:v>36.468699999999998</c:v>
                </c:pt>
                <c:pt idx="178">
                  <c:v>36.480200000000004</c:v>
                </c:pt>
                <c:pt idx="179">
                  <c:v>36.491799999999998</c:v>
                </c:pt>
                <c:pt idx="180">
                  <c:v>36.503300000000003</c:v>
                </c:pt>
                <c:pt idx="181">
                  <c:v>36.514800000000001</c:v>
                </c:pt>
                <c:pt idx="182">
                  <c:v>36.526299999999999</c:v>
                </c:pt>
                <c:pt idx="183">
                  <c:v>36.536900000000003</c:v>
                </c:pt>
                <c:pt idx="184">
                  <c:v>36.547199999999997</c:v>
                </c:pt>
                <c:pt idx="185">
                  <c:v>36.557499999999997</c:v>
                </c:pt>
                <c:pt idx="186">
                  <c:v>36.567799999999998</c:v>
                </c:pt>
                <c:pt idx="187">
                  <c:v>36.578099999999999</c:v>
                </c:pt>
                <c:pt idx="188">
                  <c:v>36.5884</c:v>
                </c:pt>
                <c:pt idx="189">
                  <c:v>36.598700000000001</c:v>
                </c:pt>
                <c:pt idx="190">
                  <c:v>36.608499999999999</c:v>
                </c:pt>
                <c:pt idx="191">
                  <c:v>36.617600000000003</c:v>
                </c:pt>
                <c:pt idx="192">
                  <c:v>36.6267</c:v>
                </c:pt>
                <c:pt idx="193">
                  <c:v>36.635800000000003</c:v>
                </c:pt>
                <c:pt idx="194">
                  <c:v>36.645000000000003</c:v>
                </c:pt>
                <c:pt idx="195">
                  <c:v>36.6541</c:v>
                </c:pt>
                <c:pt idx="196">
                  <c:v>36.663200000000003</c:v>
                </c:pt>
                <c:pt idx="197">
                  <c:v>36.6721</c:v>
                </c:pt>
                <c:pt idx="198">
                  <c:v>36.680100000000003</c:v>
                </c:pt>
                <c:pt idx="199">
                  <c:v>36.688000000000002</c:v>
                </c:pt>
                <c:pt idx="200">
                  <c:v>36.695900000000002</c:v>
                </c:pt>
                <c:pt idx="201">
                  <c:v>36.703899999999997</c:v>
                </c:pt>
                <c:pt idx="202">
                  <c:v>36.711799999999997</c:v>
                </c:pt>
                <c:pt idx="203">
                  <c:v>36.719700000000003</c:v>
                </c:pt>
                <c:pt idx="204">
                  <c:v>36.727699999999999</c:v>
                </c:pt>
                <c:pt idx="205">
                  <c:v>36.734699999999997</c:v>
                </c:pt>
                <c:pt idx="206">
                  <c:v>36.741500000000002</c:v>
                </c:pt>
                <c:pt idx="207">
                  <c:v>36.7483</c:v>
                </c:pt>
                <c:pt idx="208">
                  <c:v>36.755000000000003</c:v>
                </c:pt>
                <c:pt idx="209">
                  <c:v>36.761800000000001</c:v>
                </c:pt>
                <c:pt idx="210">
                  <c:v>36.768599999999999</c:v>
                </c:pt>
                <c:pt idx="211">
                  <c:v>36.775399999999998</c:v>
                </c:pt>
                <c:pt idx="212">
                  <c:v>36.781599999999997</c:v>
                </c:pt>
                <c:pt idx="213">
                  <c:v>36.787300000000002</c:v>
                </c:pt>
                <c:pt idx="214">
                  <c:v>36.792900000000003</c:v>
                </c:pt>
                <c:pt idx="215">
                  <c:v>36.7986</c:v>
                </c:pt>
                <c:pt idx="216">
                  <c:v>36.804200000000002</c:v>
                </c:pt>
                <c:pt idx="217">
                  <c:v>36.809899999999999</c:v>
                </c:pt>
                <c:pt idx="218">
                  <c:v>36.8155</c:v>
                </c:pt>
                <c:pt idx="219">
                  <c:v>36.820999999999998</c:v>
                </c:pt>
                <c:pt idx="220">
                  <c:v>36.825499999999998</c:v>
                </c:pt>
                <c:pt idx="221">
                  <c:v>36.83</c:v>
                </c:pt>
                <c:pt idx="222">
                  <c:v>36.834600000000002</c:v>
                </c:pt>
                <c:pt idx="223">
                  <c:v>36.839100000000002</c:v>
                </c:pt>
                <c:pt idx="224">
                  <c:v>36.843600000000002</c:v>
                </c:pt>
                <c:pt idx="225">
                  <c:v>36.848100000000002</c:v>
                </c:pt>
                <c:pt idx="226">
                  <c:v>36.852699999999999</c:v>
                </c:pt>
                <c:pt idx="227">
                  <c:v>36.856299999999997</c:v>
                </c:pt>
                <c:pt idx="228">
                  <c:v>36.859699999999997</c:v>
                </c:pt>
                <c:pt idx="229">
                  <c:v>36.863100000000003</c:v>
                </c:pt>
                <c:pt idx="230">
                  <c:v>36.866599999999998</c:v>
                </c:pt>
                <c:pt idx="231">
                  <c:v>36.869999999999997</c:v>
                </c:pt>
                <c:pt idx="232">
                  <c:v>36.873399999999997</c:v>
                </c:pt>
                <c:pt idx="233">
                  <c:v>36.876800000000003</c:v>
                </c:pt>
                <c:pt idx="234">
                  <c:v>36.8797</c:v>
                </c:pt>
                <c:pt idx="235">
                  <c:v>36.881999999999998</c:v>
                </c:pt>
                <c:pt idx="236">
                  <c:v>36.884300000000003</c:v>
                </c:pt>
                <c:pt idx="237">
                  <c:v>36.886699999999998</c:v>
                </c:pt>
                <c:pt idx="238">
                  <c:v>36.889000000000003</c:v>
                </c:pt>
                <c:pt idx="239">
                  <c:v>36.891300000000001</c:v>
                </c:pt>
                <c:pt idx="240">
                  <c:v>36.893700000000003</c:v>
                </c:pt>
                <c:pt idx="241">
                  <c:v>36.895800000000001</c:v>
                </c:pt>
                <c:pt idx="242">
                  <c:v>36.896999999999998</c:v>
                </c:pt>
                <c:pt idx="243">
                  <c:v>36.898299999999999</c:v>
                </c:pt>
                <c:pt idx="244">
                  <c:v>36.899500000000003</c:v>
                </c:pt>
                <c:pt idx="245">
                  <c:v>36.900700000000001</c:v>
                </c:pt>
                <c:pt idx="246">
                  <c:v>36.902000000000001</c:v>
                </c:pt>
                <c:pt idx="247">
                  <c:v>36.903199999999998</c:v>
                </c:pt>
                <c:pt idx="248">
                  <c:v>36.904400000000003</c:v>
                </c:pt>
                <c:pt idx="249">
                  <c:v>36.904800000000002</c:v>
                </c:pt>
                <c:pt idx="250">
                  <c:v>36.904899999999998</c:v>
                </c:pt>
                <c:pt idx="251">
                  <c:v>36.905099999999997</c:v>
                </c:pt>
                <c:pt idx="252">
                  <c:v>36.905200000000001</c:v>
                </c:pt>
                <c:pt idx="253">
                  <c:v>36.9054</c:v>
                </c:pt>
                <c:pt idx="254">
                  <c:v>36.905500000000004</c:v>
                </c:pt>
                <c:pt idx="255">
                  <c:v>36.905700000000003</c:v>
                </c:pt>
                <c:pt idx="256">
                  <c:v>36.905299999999997</c:v>
                </c:pt>
                <c:pt idx="257">
                  <c:v>36.904299999999999</c:v>
                </c:pt>
                <c:pt idx="258">
                  <c:v>36.903399999999998</c:v>
                </c:pt>
                <c:pt idx="259">
                  <c:v>36.9024</c:v>
                </c:pt>
                <c:pt idx="260">
                  <c:v>36.901499999999999</c:v>
                </c:pt>
                <c:pt idx="261">
                  <c:v>36.900599999999997</c:v>
                </c:pt>
                <c:pt idx="262">
                  <c:v>36.8996</c:v>
                </c:pt>
                <c:pt idx="263">
                  <c:v>36.898499999999999</c:v>
                </c:pt>
                <c:pt idx="264">
                  <c:v>36.896500000000003</c:v>
                </c:pt>
                <c:pt idx="265">
                  <c:v>36.894500000000001</c:v>
                </c:pt>
                <c:pt idx="266">
                  <c:v>36.892400000000002</c:v>
                </c:pt>
                <c:pt idx="267">
                  <c:v>36.8904</c:v>
                </c:pt>
                <c:pt idx="268">
                  <c:v>36.888399999999997</c:v>
                </c:pt>
                <c:pt idx="269">
                  <c:v>36.886400000000002</c:v>
                </c:pt>
                <c:pt idx="270">
                  <c:v>36.884399999999999</c:v>
                </c:pt>
                <c:pt idx="271">
                  <c:v>36.881399999999999</c:v>
                </c:pt>
                <c:pt idx="272">
                  <c:v>36.878300000000003</c:v>
                </c:pt>
                <c:pt idx="273">
                  <c:v>36.8752</c:v>
                </c:pt>
                <c:pt idx="274">
                  <c:v>36.872100000000003</c:v>
                </c:pt>
                <c:pt idx="275">
                  <c:v>36.869</c:v>
                </c:pt>
                <c:pt idx="276">
                  <c:v>36.865900000000003</c:v>
                </c:pt>
                <c:pt idx="277">
                  <c:v>36.862699999999997</c:v>
                </c:pt>
                <c:pt idx="278">
                  <c:v>36.859099999999998</c:v>
                </c:pt>
                <c:pt idx="279">
                  <c:v>36.854900000000001</c:v>
                </c:pt>
                <c:pt idx="280">
                  <c:v>36.8506</c:v>
                </c:pt>
                <c:pt idx="281">
                  <c:v>36.846400000000003</c:v>
                </c:pt>
                <c:pt idx="282">
                  <c:v>36.842199999999998</c:v>
                </c:pt>
                <c:pt idx="283">
                  <c:v>36.838000000000001</c:v>
                </c:pt>
                <c:pt idx="284">
                  <c:v>36.833799999999997</c:v>
                </c:pt>
                <c:pt idx="285">
                  <c:v>36.8294</c:v>
                </c:pt>
                <c:pt idx="286">
                  <c:v>36.824100000000001</c:v>
                </c:pt>
                <c:pt idx="287">
                  <c:v>36.818800000000003</c:v>
                </c:pt>
                <c:pt idx="288">
                  <c:v>36.813499999999998</c:v>
                </c:pt>
                <c:pt idx="289">
                  <c:v>36.808199999999999</c:v>
                </c:pt>
                <c:pt idx="290">
                  <c:v>36.802900000000001</c:v>
                </c:pt>
                <c:pt idx="291">
                  <c:v>36.797499999999999</c:v>
                </c:pt>
                <c:pt idx="292">
                  <c:v>36.792200000000001</c:v>
                </c:pt>
                <c:pt idx="293">
                  <c:v>36.786000000000001</c:v>
                </c:pt>
                <c:pt idx="294">
                  <c:v>36.779600000000002</c:v>
                </c:pt>
                <c:pt idx="295">
                  <c:v>36.773099999999999</c:v>
                </c:pt>
                <c:pt idx="296">
                  <c:v>36.7667</c:v>
                </c:pt>
                <c:pt idx="297">
                  <c:v>36.760300000000001</c:v>
                </c:pt>
                <c:pt idx="298">
                  <c:v>36.753900000000002</c:v>
                </c:pt>
                <c:pt idx="299">
                  <c:v>36.747399999999999</c:v>
                </c:pt>
                <c:pt idx="300">
                  <c:v>36.740400000000001</c:v>
                </c:pt>
                <c:pt idx="301">
                  <c:v>36.732900000000001</c:v>
                </c:pt>
                <c:pt idx="302">
                  <c:v>36.725299999999997</c:v>
                </c:pt>
                <c:pt idx="303">
                  <c:v>36.717799999999997</c:v>
                </c:pt>
                <c:pt idx="304">
                  <c:v>36.710299999999997</c:v>
                </c:pt>
                <c:pt idx="305">
                  <c:v>36.7027</c:v>
                </c:pt>
                <c:pt idx="306">
                  <c:v>36.6952</c:v>
                </c:pt>
                <c:pt idx="307">
                  <c:v>36.687399999999997</c:v>
                </c:pt>
                <c:pt idx="308">
                  <c:v>36.678699999999999</c:v>
                </c:pt>
                <c:pt idx="309">
                  <c:v>36.67</c:v>
                </c:pt>
                <c:pt idx="310">
                  <c:v>36.6614</c:v>
                </c:pt>
                <c:pt idx="311">
                  <c:v>36.652700000000003</c:v>
                </c:pt>
                <c:pt idx="312">
                  <c:v>36.643999999999998</c:v>
                </c:pt>
                <c:pt idx="313">
                  <c:v>36.635300000000001</c:v>
                </c:pt>
                <c:pt idx="314">
                  <c:v>36.626600000000003</c:v>
                </c:pt>
                <c:pt idx="315">
                  <c:v>36.616999999999997</c:v>
                </c:pt>
                <c:pt idx="316">
                  <c:v>36.607199999999999</c:v>
                </c:pt>
                <c:pt idx="317">
                  <c:v>36.5974</c:v>
                </c:pt>
                <c:pt idx="318">
                  <c:v>36.587600000000002</c:v>
                </c:pt>
                <c:pt idx="319">
                  <c:v>36.577800000000003</c:v>
                </c:pt>
                <c:pt idx="320">
                  <c:v>36.567900000000002</c:v>
                </c:pt>
                <c:pt idx="321">
                  <c:v>36.558100000000003</c:v>
                </c:pt>
                <c:pt idx="322">
                  <c:v>36.547699999999999</c:v>
                </c:pt>
                <c:pt idx="323">
                  <c:v>36.536700000000003</c:v>
                </c:pt>
                <c:pt idx="324">
                  <c:v>36.525799999999997</c:v>
                </c:pt>
                <c:pt idx="325">
                  <c:v>36.514800000000001</c:v>
                </c:pt>
                <c:pt idx="326">
                  <c:v>36.503799999999998</c:v>
                </c:pt>
                <c:pt idx="327">
                  <c:v>36.492800000000003</c:v>
                </c:pt>
                <c:pt idx="328">
                  <c:v>36.4818</c:v>
                </c:pt>
                <c:pt idx="329">
                  <c:v>36.470599999999997</c:v>
                </c:pt>
                <c:pt idx="330">
                  <c:v>36.458500000000001</c:v>
                </c:pt>
                <c:pt idx="331">
                  <c:v>36.446399999999997</c:v>
                </c:pt>
                <c:pt idx="332">
                  <c:v>36.4343</c:v>
                </c:pt>
                <c:pt idx="333">
                  <c:v>36.4221</c:v>
                </c:pt>
                <c:pt idx="334">
                  <c:v>36.409999999999997</c:v>
                </c:pt>
                <c:pt idx="335">
                  <c:v>36.3979</c:v>
                </c:pt>
                <c:pt idx="336">
                  <c:v>36.3857</c:v>
                </c:pt>
                <c:pt idx="337">
                  <c:v>36.372500000000002</c:v>
                </c:pt>
                <c:pt idx="338">
                  <c:v>36.359299999999998</c:v>
                </c:pt>
                <c:pt idx="339">
                  <c:v>36.345999999999997</c:v>
                </c:pt>
                <c:pt idx="340">
                  <c:v>36.332700000000003</c:v>
                </c:pt>
                <c:pt idx="341">
                  <c:v>36.319299999999998</c:v>
                </c:pt>
                <c:pt idx="342">
                  <c:v>36.305999999999997</c:v>
                </c:pt>
                <c:pt idx="343">
                  <c:v>36.292700000000004</c:v>
                </c:pt>
                <c:pt idx="344">
                  <c:v>36.278700000000001</c:v>
                </c:pt>
                <c:pt idx="345">
                  <c:v>36.264299999999999</c:v>
                </c:pt>
                <c:pt idx="346">
                  <c:v>36.2498</c:v>
                </c:pt>
                <c:pt idx="347">
                  <c:v>36.235300000000002</c:v>
                </c:pt>
                <c:pt idx="348">
                  <c:v>36.2209</c:v>
                </c:pt>
                <c:pt idx="349">
                  <c:v>36.206400000000002</c:v>
                </c:pt>
                <c:pt idx="350">
                  <c:v>36.191800000000001</c:v>
                </c:pt>
                <c:pt idx="351">
                  <c:v>36.177100000000003</c:v>
                </c:pt>
                <c:pt idx="352">
                  <c:v>36.1614</c:v>
                </c:pt>
                <c:pt idx="353">
                  <c:v>36.145800000000001</c:v>
                </c:pt>
                <c:pt idx="354">
                  <c:v>36.130200000000002</c:v>
                </c:pt>
                <c:pt idx="355">
                  <c:v>36.1145</c:v>
                </c:pt>
                <c:pt idx="356">
                  <c:v>36.098799999999997</c:v>
                </c:pt>
                <c:pt idx="357">
                  <c:v>36.083100000000002</c:v>
                </c:pt>
                <c:pt idx="358">
                  <c:v>36.067399999999999</c:v>
                </c:pt>
                <c:pt idx="359">
                  <c:v>36.050699999999999</c:v>
                </c:pt>
                <c:pt idx="360">
                  <c:v>36.033900000000003</c:v>
                </c:pt>
                <c:pt idx="361">
                  <c:v>36.017099999999999</c:v>
                </c:pt>
                <c:pt idx="362">
                  <c:v>36.000300000000003</c:v>
                </c:pt>
                <c:pt idx="363">
                  <c:v>35.983400000000003</c:v>
                </c:pt>
                <c:pt idx="364">
                  <c:v>35.966500000000003</c:v>
                </c:pt>
                <c:pt idx="365">
                  <c:v>35.9497</c:v>
                </c:pt>
                <c:pt idx="366">
                  <c:v>35.932200000000002</c:v>
                </c:pt>
                <c:pt idx="367">
                  <c:v>35.914200000000001</c:v>
                </c:pt>
                <c:pt idx="368">
                  <c:v>35.8962</c:v>
                </c:pt>
                <c:pt idx="369">
                  <c:v>35.8782</c:v>
                </c:pt>
                <c:pt idx="370">
                  <c:v>35.860199999999999</c:v>
                </c:pt>
                <c:pt idx="371">
                  <c:v>35.842199999999998</c:v>
                </c:pt>
                <c:pt idx="372">
                  <c:v>35.824199999999998</c:v>
                </c:pt>
                <c:pt idx="373">
                  <c:v>35.805799999999998</c:v>
                </c:pt>
                <c:pt idx="374">
                  <c:v>35.786700000000003</c:v>
                </c:pt>
                <c:pt idx="375">
                  <c:v>35.767600000000002</c:v>
                </c:pt>
                <c:pt idx="376">
                  <c:v>35.7485</c:v>
                </c:pt>
                <c:pt idx="377">
                  <c:v>35.729300000000002</c:v>
                </c:pt>
                <c:pt idx="378">
                  <c:v>35.710099999999997</c:v>
                </c:pt>
                <c:pt idx="379">
                  <c:v>35.690899999999999</c:v>
                </c:pt>
                <c:pt idx="380">
                  <c:v>35.671700000000001</c:v>
                </c:pt>
                <c:pt idx="381">
                  <c:v>35.651600000000002</c:v>
                </c:pt>
                <c:pt idx="382">
                  <c:v>35.631399999999999</c:v>
                </c:pt>
                <c:pt idx="383">
                  <c:v>35.611199999999997</c:v>
                </c:pt>
                <c:pt idx="384">
                  <c:v>35.590899999999998</c:v>
                </c:pt>
                <c:pt idx="385">
                  <c:v>35.570599999999999</c:v>
                </c:pt>
                <c:pt idx="386">
                  <c:v>35.5503</c:v>
                </c:pt>
                <c:pt idx="387">
                  <c:v>35.53</c:v>
                </c:pt>
                <c:pt idx="388">
                  <c:v>35.509099999999997</c:v>
                </c:pt>
                <c:pt idx="389">
                  <c:v>35.4878</c:v>
                </c:pt>
                <c:pt idx="390">
                  <c:v>35.4664</c:v>
                </c:pt>
                <c:pt idx="391">
                  <c:v>35.445099999999996</c:v>
                </c:pt>
                <c:pt idx="392">
                  <c:v>35.423699999999997</c:v>
                </c:pt>
                <c:pt idx="393">
                  <c:v>35.402200000000001</c:v>
                </c:pt>
                <c:pt idx="394">
                  <c:v>35.380800000000001</c:v>
                </c:pt>
                <c:pt idx="395">
                  <c:v>35.359099999999998</c:v>
                </c:pt>
                <c:pt idx="396">
                  <c:v>35.336799999999997</c:v>
                </c:pt>
                <c:pt idx="397">
                  <c:v>35.314500000000002</c:v>
                </c:pt>
                <c:pt idx="398">
                  <c:v>35.292099999999998</c:v>
                </c:pt>
                <c:pt idx="399">
                  <c:v>35.2697</c:v>
                </c:pt>
                <c:pt idx="400">
                  <c:v>35.247300000000003</c:v>
                </c:pt>
                <c:pt idx="401">
                  <c:v>35.224800000000002</c:v>
                </c:pt>
                <c:pt idx="402">
                  <c:v>35.202300000000001</c:v>
                </c:pt>
                <c:pt idx="403">
                  <c:v>35.179099999999998</c:v>
                </c:pt>
                <c:pt idx="404">
                  <c:v>35.155799999999999</c:v>
                </c:pt>
                <c:pt idx="405">
                  <c:v>35.1325</c:v>
                </c:pt>
                <c:pt idx="406">
                  <c:v>35.109099999999998</c:v>
                </c:pt>
                <c:pt idx="407">
                  <c:v>35.085700000000003</c:v>
                </c:pt>
                <c:pt idx="408">
                  <c:v>35.062199999999997</c:v>
                </c:pt>
                <c:pt idx="409">
                  <c:v>35.038800000000002</c:v>
                </c:pt>
              </c:numCache>
            </c:numRef>
          </c:yVal>
          <c:smooth val="1"/>
          <c:extLst>
            <c:ext xmlns:c16="http://schemas.microsoft.com/office/drawing/2014/chart" uri="{C3380CC4-5D6E-409C-BE32-E72D297353CC}">
              <c16:uniqueId val="{00000002-B62F-4771-92B4-90ACFC04B617}"/>
            </c:ext>
          </c:extLst>
        </c:ser>
        <c:dLbls>
          <c:showLegendKey val="0"/>
          <c:showVal val="0"/>
          <c:showCatName val="0"/>
          <c:showSerName val="0"/>
          <c:showPercent val="0"/>
          <c:showBubbleSize val="0"/>
        </c:dLbls>
        <c:axId val="558557384"/>
        <c:axId val="1303291592"/>
      </c:scatterChart>
      <c:valAx>
        <c:axId val="558557384"/>
        <c:scaling>
          <c:orientation val="minMax"/>
          <c:max val="55"/>
          <c:min val="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100" b="1" i="0" u="none" strike="noStrike" kern="1200" baseline="0">
                    <a:solidFill>
                      <a:schemeClr val="tx1">
                        <a:lumMod val="65000"/>
                        <a:lumOff val="35000"/>
                      </a:schemeClr>
                    </a:solidFill>
                    <a:latin typeface="+mn-lt"/>
                    <a:ea typeface="+mn-ea"/>
                    <a:cs typeface="+mn-cs"/>
                  </a:defRPr>
                </a:pPr>
                <a:r>
                  <a:rPr lang="en-US" dirty="0"/>
                  <a:t>x from start of racetrack [mm]</a:t>
                </a:r>
              </a:p>
            </c:rich>
          </c:tx>
          <c:overlay val="0"/>
          <c:spPr>
            <a:noFill/>
            <a:ln>
              <a:noFill/>
            </a:ln>
            <a:effectLst/>
          </c:spPr>
          <c:txPr>
            <a:bodyPr rot="0" spcFirstLastPara="1" vertOverflow="ellipsis" vert="horz" wrap="square" anchor="ctr" anchorCtr="1"/>
            <a:lstStyle/>
            <a:p>
              <a:pPr>
                <a:defRPr sz="1100" b="1" i="0" u="none" strike="noStrike" kern="1200" baseline="0">
                  <a:solidFill>
                    <a:schemeClr val="tx1">
                      <a:lumMod val="65000"/>
                      <a:lumOff val="35000"/>
                    </a:schemeClr>
                  </a:solidFill>
                  <a:latin typeface="+mn-lt"/>
                  <a:ea typeface="+mn-ea"/>
                  <a:cs typeface="+mn-cs"/>
                </a:defRPr>
              </a:pPr>
              <a:endParaRPr lang="it-IT"/>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00" b="1" i="0" u="none" strike="noStrike" kern="1200" baseline="0">
                <a:solidFill>
                  <a:schemeClr val="tx1">
                    <a:lumMod val="65000"/>
                    <a:lumOff val="35000"/>
                  </a:schemeClr>
                </a:solidFill>
                <a:latin typeface="+mn-lt"/>
                <a:ea typeface="+mn-ea"/>
                <a:cs typeface="+mn-cs"/>
              </a:defRPr>
            </a:pPr>
            <a:endParaRPr lang="it-IT"/>
          </a:p>
        </c:txPr>
        <c:crossAx val="1303291592"/>
        <c:crosses val="autoZero"/>
        <c:crossBetween val="midCat"/>
        <c:majorUnit val="5"/>
      </c:valAx>
      <c:valAx>
        <c:axId val="130329159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100" b="1" i="0" u="none" strike="noStrike" kern="1200" baseline="0">
                    <a:solidFill>
                      <a:schemeClr val="tx1">
                        <a:lumMod val="65000"/>
                        <a:lumOff val="35000"/>
                      </a:schemeClr>
                    </a:solidFill>
                    <a:latin typeface="+mn-lt"/>
                    <a:ea typeface="+mn-ea"/>
                    <a:cs typeface="+mn-cs"/>
                  </a:defRPr>
                </a:pPr>
                <a:r>
                  <a:rPr lang="en-US"/>
                  <a:t>q [J/m]</a:t>
                </a:r>
              </a:p>
            </c:rich>
          </c:tx>
          <c:overlay val="0"/>
          <c:spPr>
            <a:noFill/>
            <a:ln>
              <a:noFill/>
            </a:ln>
            <a:effectLst/>
          </c:spPr>
          <c:txPr>
            <a:bodyPr rot="-5400000" spcFirstLastPara="1" vertOverflow="ellipsis" vert="horz" wrap="square" anchor="ctr" anchorCtr="1"/>
            <a:lstStyle/>
            <a:p>
              <a:pPr>
                <a:defRPr sz="1100" b="1" i="0" u="none" strike="noStrike" kern="1200" baseline="0">
                  <a:solidFill>
                    <a:schemeClr val="tx1">
                      <a:lumMod val="65000"/>
                      <a:lumOff val="35000"/>
                    </a:schemeClr>
                  </a:solidFill>
                  <a:latin typeface="+mn-lt"/>
                  <a:ea typeface="+mn-ea"/>
                  <a:cs typeface="+mn-cs"/>
                </a:defRPr>
              </a:pPr>
              <a:endParaRPr lang="it-IT"/>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00" b="1" i="0" u="none" strike="noStrike" kern="1200" baseline="0">
                <a:solidFill>
                  <a:schemeClr val="tx1">
                    <a:lumMod val="65000"/>
                    <a:lumOff val="35000"/>
                  </a:schemeClr>
                </a:solidFill>
                <a:latin typeface="+mn-lt"/>
                <a:ea typeface="+mn-ea"/>
                <a:cs typeface="+mn-cs"/>
              </a:defRPr>
            </a:pPr>
            <a:endParaRPr lang="it-IT"/>
          </a:p>
        </c:txPr>
        <c:crossAx val="558557384"/>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1100" b="1" i="0" u="none" strike="noStrike" kern="1200" baseline="0">
              <a:solidFill>
                <a:schemeClr val="tx1">
                  <a:lumMod val="65000"/>
                  <a:lumOff val="35000"/>
                </a:schemeClr>
              </a:solidFill>
              <a:latin typeface="+mn-lt"/>
              <a:ea typeface="+mn-ea"/>
              <a:cs typeface="+mn-cs"/>
            </a:defRPr>
          </a:pPr>
          <a:endParaRPr lang="it-I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100" b="1"/>
      </a:pPr>
      <a:endParaRPr lang="it-IT"/>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80" b="0" i="0" u="none" strike="noStrike" kern="1200" spc="0" baseline="0">
                <a:solidFill>
                  <a:schemeClr val="tx1">
                    <a:lumMod val="65000"/>
                    <a:lumOff val="35000"/>
                  </a:schemeClr>
                </a:solidFill>
                <a:latin typeface="+mn-lt"/>
                <a:ea typeface="+mn-ea"/>
                <a:cs typeface="+mn-cs"/>
              </a:defRPr>
            </a:pPr>
            <a:r>
              <a:rPr lang="en-US" sz="1680" b="0" i="0" u="none" strike="noStrike" kern="1200" spc="0" baseline="0">
                <a:solidFill>
                  <a:sysClr val="windowText" lastClr="000000">
                    <a:lumMod val="65000"/>
                    <a:lumOff val="35000"/>
                  </a:sysClr>
                </a:solidFill>
              </a:rPr>
              <a:t>Harmonic analysis with stress managment</a:t>
            </a:r>
          </a:p>
        </c:rich>
      </c:tx>
      <c:overlay val="0"/>
      <c:spPr>
        <a:noFill/>
        <a:ln>
          <a:noFill/>
        </a:ln>
        <a:effectLst/>
      </c:spPr>
      <c:txPr>
        <a:bodyPr rot="0" spcFirstLastPara="1" vertOverflow="ellipsis" vert="horz" wrap="square" anchor="ctr" anchorCtr="1"/>
        <a:lstStyle/>
        <a:p>
          <a:pPr>
            <a:defRPr sz="1680" b="0" i="0" u="none" strike="noStrike" kern="1200" spc="0" baseline="0">
              <a:solidFill>
                <a:schemeClr val="tx1">
                  <a:lumMod val="65000"/>
                  <a:lumOff val="35000"/>
                </a:schemeClr>
              </a:solidFill>
              <a:latin typeface="+mn-lt"/>
              <a:ea typeface="+mn-ea"/>
              <a:cs typeface="+mn-cs"/>
            </a:defRPr>
          </a:pPr>
          <a:endParaRPr lang="it-IT"/>
        </a:p>
      </c:txPr>
    </c:title>
    <c:autoTitleDeleted val="0"/>
    <c:plotArea>
      <c:layout/>
      <c:scatterChart>
        <c:scatterStyle val="smoothMarker"/>
        <c:varyColors val="0"/>
        <c:ser>
          <c:idx val="0"/>
          <c:order val="0"/>
          <c:tx>
            <c:strRef>
              <c:f>'hcoil set'!$I$1</c:f>
              <c:strCache>
                <c:ptCount val="1"/>
                <c:pt idx="0">
                  <c:v>b2</c:v>
                </c:pt>
              </c:strCache>
            </c:strRef>
          </c:tx>
          <c:spPr>
            <a:ln w="38100" cap="rnd">
              <a:solidFill>
                <a:schemeClr val="accent1"/>
              </a:solidFill>
              <a:round/>
            </a:ln>
            <a:effectLst/>
          </c:spPr>
          <c:marker>
            <c:symbol val="circle"/>
            <c:size val="5"/>
            <c:spPr>
              <a:solidFill>
                <a:schemeClr val="accent1"/>
              </a:solidFill>
              <a:ln w="38100">
                <a:solidFill>
                  <a:schemeClr val="accent1"/>
                </a:solidFill>
              </a:ln>
              <a:effectLst/>
            </c:spPr>
          </c:marker>
          <c:xVal>
            <c:numRef>
              <c:f>'hcoil set'!$H$2:$H$44</c:f>
              <c:numCache>
                <c:formatCode>General</c:formatCode>
                <c:ptCount val="43"/>
                <c:pt idx="0">
                  <c:v>0</c:v>
                </c:pt>
                <c:pt idx="1">
                  <c:v>5</c:v>
                </c:pt>
                <c:pt idx="2">
                  <c:v>15</c:v>
                </c:pt>
                <c:pt idx="3">
                  <c:v>25</c:v>
                </c:pt>
              </c:numCache>
            </c:numRef>
          </c:xVal>
          <c:yVal>
            <c:numRef>
              <c:f>'hcoil set'!$I$2:$I$44</c:f>
              <c:numCache>
                <c:formatCode>General</c:formatCode>
                <c:ptCount val="43"/>
                <c:pt idx="0">
                  <c:v>0</c:v>
                </c:pt>
                <c:pt idx="1">
                  <c:v>0.68894</c:v>
                </c:pt>
                <c:pt idx="2">
                  <c:v>1.6682900000000001</c:v>
                </c:pt>
                <c:pt idx="3">
                  <c:v>0.33373000000000003</c:v>
                </c:pt>
              </c:numCache>
            </c:numRef>
          </c:yVal>
          <c:smooth val="1"/>
          <c:extLst>
            <c:ext xmlns:c16="http://schemas.microsoft.com/office/drawing/2014/chart" uri="{C3380CC4-5D6E-409C-BE32-E72D297353CC}">
              <c16:uniqueId val="{00000000-56DD-49C4-8475-FE4A2DCBD0B6}"/>
            </c:ext>
          </c:extLst>
        </c:ser>
        <c:ser>
          <c:idx val="1"/>
          <c:order val="1"/>
          <c:tx>
            <c:strRef>
              <c:f>'hcoil set'!$J$1</c:f>
              <c:strCache>
                <c:ptCount val="1"/>
                <c:pt idx="0">
                  <c:v>b3</c:v>
                </c:pt>
              </c:strCache>
            </c:strRef>
          </c:tx>
          <c:spPr>
            <a:ln w="38100" cap="rnd">
              <a:solidFill>
                <a:schemeClr val="accent2"/>
              </a:solidFill>
              <a:round/>
            </a:ln>
            <a:effectLst/>
          </c:spPr>
          <c:marker>
            <c:symbol val="circle"/>
            <c:size val="5"/>
            <c:spPr>
              <a:solidFill>
                <a:schemeClr val="accent2"/>
              </a:solidFill>
              <a:ln w="38100">
                <a:solidFill>
                  <a:schemeClr val="accent2"/>
                </a:solidFill>
              </a:ln>
              <a:effectLst/>
            </c:spPr>
          </c:marker>
          <c:xVal>
            <c:numRef>
              <c:f>'hcoil set'!$H$2:$H$44</c:f>
              <c:numCache>
                <c:formatCode>General</c:formatCode>
                <c:ptCount val="43"/>
                <c:pt idx="0">
                  <c:v>0</c:v>
                </c:pt>
                <c:pt idx="1">
                  <c:v>5</c:v>
                </c:pt>
                <c:pt idx="2">
                  <c:v>15</c:v>
                </c:pt>
                <c:pt idx="3">
                  <c:v>25</c:v>
                </c:pt>
              </c:numCache>
            </c:numRef>
          </c:xVal>
          <c:yVal>
            <c:numRef>
              <c:f>'hcoil set'!$J$2:$J$44</c:f>
              <c:numCache>
                <c:formatCode>General</c:formatCode>
                <c:ptCount val="43"/>
                <c:pt idx="0">
                  <c:v>0.70094000000000001</c:v>
                </c:pt>
                <c:pt idx="1">
                  <c:v>0.66400000000000003</c:v>
                </c:pt>
                <c:pt idx="2">
                  <c:v>0.18007000000000001</c:v>
                </c:pt>
                <c:pt idx="3">
                  <c:v>-1.9863200000000001</c:v>
                </c:pt>
              </c:numCache>
            </c:numRef>
          </c:yVal>
          <c:smooth val="1"/>
          <c:extLst>
            <c:ext xmlns:c16="http://schemas.microsoft.com/office/drawing/2014/chart" uri="{C3380CC4-5D6E-409C-BE32-E72D297353CC}">
              <c16:uniqueId val="{00000001-56DD-49C4-8475-FE4A2DCBD0B6}"/>
            </c:ext>
          </c:extLst>
        </c:ser>
        <c:ser>
          <c:idx val="2"/>
          <c:order val="2"/>
          <c:tx>
            <c:strRef>
              <c:f>'hcoil set'!$K$1</c:f>
              <c:strCache>
                <c:ptCount val="1"/>
                <c:pt idx="0">
                  <c:v>b4</c:v>
                </c:pt>
              </c:strCache>
            </c:strRef>
          </c:tx>
          <c:spPr>
            <a:ln w="38100" cap="rnd">
              <a:solidFill>
                <a:schemeClr val="accent3"/>
              </a:solidFill>
              <a:round/>
            </a:ln>
            <a:effectLst/>
          </c:spPr>
          <c:marker>
            <c:symbol val="circle"/>
            <c:size val="5"/>
            <c:spPr>
              <a:solidFill>
                <a:schemeClr val="accent3"/>
              </a:solidFill>
              <a:ln w="38100">
                <a:solidFill>
                  <a:schemeClr val="accent3"/>
                </a:solidFill>
              </a:ln>
              <a:effectLst/>
            </c:spPr>
          </c:marker>
          <c:xVal>
            <c:numRef>
              <c:f>'hcoil set'!$H$2:$H$44</c:f>
              <c:numCache>
                <c:formatCode>General</c:formatCode>
                <c:ptCount val="43"/>
                <c:pt idx="0">
                  <c:v>0</c:v>
                </c:pt>
                <c:pt idx="1">
                  <c:v>5</c:v>
                </c:pt>
                <c:pt idx="2">
                  <c:v>15</c:v>
                </c:pt>
                <c:pt idx="3">
                  <c:v>25</c:v>
                </c:pt>
              </c:numCache>
            </c:numRef>
          </c:xVal>
          <c:yVal>
            <c:numRef>
              <c:f>'hcoil set'!$K$2:$K$44</c:f>
              <c:numCache>
                <c:formatCode>General</c:formatCode>
                <c:ptCount val="43"/>
                <c:pt idx="0">
                  <c:v>0</c:v>
                </c:pt>
                <c:pt idx="1">
                  <c:v>-5.253E-2</c:v>
                </c:pt>
                <c:pt idx="2">
                  <c:v>-0.33116000000000001</c:v>
                </c:pt>
                <c:pt idx="3">
                  <c:v>-1.2925800000000001</c:v>
                </c:pt>
              </c:numCache>
            </c:numRef>
          </c:yVal>
          <c:smooth val="1"/>
          <c:extLst>
            <c:ext xmlns:c16="http://schemas.microsoft.com/office/drawing/2014/chart" uri="{C3380CC4-5D6E-409C-BE32-E72D297353CC}">
              <c16:uniqueId val="{00000002-56DD-49C4-8475-FE4A2DCBD0B6}"/>
            </c:ext>
          </c:extLst>
        </c:ser>
        <c:ser>
          <c:idx val="3"/>
          <c:order val="3"/>
          <c:tx>
            <c:strRef>
              <c:f>'hcoil set'!$L$1</c:f>
              <c:strCache>
                <c:ptCount val="1"/>
                <c:pt idx="0">
                  <c:v>b5</c:v>
                </c:pt>
              </c:strCache>
            </c:strRef>
          </c:tx>
          <c:spPr>
            <a:ln w="38100" cap="rnd">
              <a:solidFill>
                <a:schemeClr val="accent4"/>
              </a:solidFill>
              <a:round/>
            </a:ln>
            <a:effectLst/>
          </c:spPr>
          <c:marker>
            <c:symbol val="circle"/>
            <c:size val="5"/>
            <c:spPr>
              <a:solidFill>
                <a:schemeClr val="accent4"/>
              </a:solidFill>
              <a:ln w="38100">
                <a:solidFill>
                  <a:schemeClr val="accent4"/>
                </a:solidFill>
              </a:ln>
              <a:effectLst/>
            </c:spPr>
          </c:marker>
          <c:xVal>
            <c:numRef>
              <c:f>'hcoil set'!$H$2:$H$44</c:f>
              <c:numCache>
                <c:formatCode>General</c:formatCode>
                <c:ptCount val="43"/>
                <c:pt idx="0">
                  <c:v>0</c:v>
                </c:pt>
                <c:pt idx="1">
                  <c:v>5</c:v>
                </c:pt>
                <c:pt idx="2">
                  <c:v>15</c:v>
                </c:pt>
                <c:pt idx="3">
                  <c:v>25</c:v>
                </c:pt>
              </c:numCache>
            </c:numRef>
          </c:xVal>
          <c:yVal>
            <c:numRef>
              <c:f>'hcoil set'!$L$2:$L$44</c:f>
              <c:numCache>
                <c:formatCode>General</c:formatCode>
                <c:ptCount val="43"/>
                <c:pt idx="0">
                  <c:v>-2.299E-2</c:v>
                </c:pt>
                <c:pt idx="1">
                  <c:v>-3.1809999999999998E-2</c:v>
                </c:pt>
                <c:pt idx="2">
                  <c:v>-0.12486</c:v>
                </c:pt>
                <c:pt idx="3">
                  <c:v>-0.39813999999999999</c:v>
                </c:pt>
              </c:numCache>
            </c:numRef>
          </c:yVal>
          <c:smooth val="1"/>
          <c:extLst>
            <c:ext xmlns:c16="http://schemas.microsoft.com/office/drawing/2014/chart" uri="{C3380CC4-5D6E-409C-BE32-E72D297353CC}">
              <c16:uniqueId val="{00000003-56DD-49C4-8475-FE4A2DCBD0B6}"/>
            </c:ext>
          </c:extLst>
        </c:ser>
        <c:ser>
          <c:idx val="4"/>
          <c:order val="4"/>
          <c:tx>
            <c:strRef>
              <c:f>'hcoil set'!$M$1</c:f>
              <c:strCache>
                <c:ptCount val="1"/>
                <c:pt idx="0">
                  <c:v>b6</c:v>
                </c:pt>
              </c:strCache>
            </c:strRef>
          </c:tx>
          <c:spPr>
            <a:ln w="38100" cap="rnd">
              <a:solidFill>
                <a:schemeClr val="accent5"/>
              </a:solidFill>
              <a:round/>
            </a:ln>
            <a:effectLst/>
          </c:spPr>
          <c:marker>
            <c:symbol val="circle"/>
            <c:size val="5"/>
            <c:spPr>
              <a:solidFill>
                <a:schemeClr val="accent5"/>
              </a:solidFill>
              <a:ln w="38100">
                <a:solidFill>
                  <a:schemeClr val="accent5"/>
                </a:solidFill>
              </a:ln>
              <a:effectLst/>
            </c:spPr>
          </c:marker>
          <c:xVal>
            <c:numRef>
              <c:f>'hcoil set'!$H$2:$H$44</c:f>
              <c:numCache>
                <c:formatCode>General</c:formatCode>
                <c:ptCount val="43"/>
                <c:pt idx="0">
                  <c:v>0</c:v>
                </c:pt>
                <c:pt idx="1">
                  <c:v>5</c:v>
                </c:pt>
                <c:pt idx="2">
                  <c:v>15</c:v>
                </c:pt>
                <c:pt idx="3">
                  <c:v>25</c:v>
                </c:pt>
              </c:numCache>
            </c:numRef>
          </c:xVal>
          <c:yVal>
            <c:numRef>
              <c:f>'hcoil set'!$M$2:$M$44</c:f>
              <c:numCache>
                <c:formatCode>General</c:formatCode>
                <c:ptCount val="43"/>
                <c:pt idx="0">
                  <c:v>0</c:v>
                </c:pt>
                <c:pt idx="1">
                  <c:v>-8.0800000000000004E-3</c:v>
                </c:pt>
                <c:pt idx="2">
                  <c:v>-3.1780000000000003E-2</c:v>
                </c:pt>
                <c:pt idx="3">
                  <c:v>-8.5800000000000001E-2</c:v>
                </c:pt>
              </c:numCache>
            </c:numRef>
          </c:yVal>
          <c:smooth val="1"/>
          <c:extLst>
            <c:ext xmlns:c16="http://schemas.microsoft.com/office/drawing/2014/chart" uri="{C3380CC4-5D6E-409C-BE32-E72D297353CC}">
              <c16:uniqueId val="{00000004-56DD-49C4-8475-FE4A2DCBD0B6}"/>
            </c:ext>
          </c:extLst>
        </c:ser>
        <c:dLbls>
          <c:showLegendKey val="0"/>
          <c:showVal val="0"/>
          <c:showCatName val="0"/>
          <c:showSerName val="0"/>
          <c:showPercent val="0"/>
          <c:showBubbleSize val="0"/>
        </c:dLbls>
        <c:axId val="1177454784"/>
        <c:axId val="1177455504"/>
        <c:extLst>
          <c:ext xmlns:c15="http://schemas.microsoft.com/office/drawing/2012/chart" uri="{02D57815-91ED-43cb-92C2-25804820EDAC}">
            <c15:filteredScatterSeries>
              <c15:ser>
                <c:idx val="5"/>
                <c:order val="5"/>
                <c:tx>
                  <c:strRef>
                    <c:extLst>
                      <c:ext uri="{02D57815-91ED-43cb-92C2-25804820EDAC}">
                        <c15:formulaRef>
                          <c15:sqref>'hcoil set'!$N$1</c15:sqref>
                        </c15:formulaRef>
                      </c:ext>
                    </c:extLst>
                    <c:strCache>
                      <c:ptCount val="1"/>
                      <c:pt idx="0">
                        <c:v>b7</c:v>
                      </c:pt>
                    </c:strCache>
                  </c:strRef>
                </c:tx>
                <c:spPr>
                  <a:ln w="19050" cap="rnd">
                    <a:solidFill>
                      <a:schemeClr val="accent6"/>
                    </a:solidFill>
                    <a:round/>
                  </a:ln>
                  <a:effectLst/>
                </c:spPr>
                <c:marker>
                  <c:symbol val="circle"/>
                  <c:size val="5"/>
                  <c:spPr>
                    <a:solidFill>
                      <a:schemeClr val="accent6"/>
                    </a:solidFill>
                    <a:ln w="9525">
                      <a:solidFill>
                        <a:schemeClr val="accent6"/>
                      </a:solidFill>
                    </a:ln>
                    <a:effectLst/>
                  </c:spPr>
                </c:marker>
                <c:xVal>
                  <c:numRef>
                    <c:extLst>
                      <c:ext uri="{02D57815-91ED-43cb-92C2-25804820EDAC}">
                        <c15:formulaRef>
                          <c15:sqref>'hcoil set'!$H$2:$H$44</c15:sqref>
                        </c15:formulaRef>
                      </c:ext>
                    </c:extLst>
                    <c:numCache>
                      <c:formatCode>General</c:formatCode>
                      <c:ptCount val="43"/>
                      <c:pt idx="0">
                        <c:v>0</c:v>
                      </c:pt>
                      <c:pt idx="1">
                        <c:v>5</c:v>
                      </c:pt>
                      <c:pt idx="2">
                        <c:v>15</c:v>
                      </c:pt>
                      <c:pt idx="3">
                        <c:v>25</c:v>
                      </c:pt>
                    </c:numCache>
                  </c:numRef>
                </c:xVal>
                <c:yVal>
                  <c:numRef>
                    <c:extLst>
                      <c:ext uri="{02D57815-91ED-43cb-92C2-25804820EDAC}">
                        <c15:formulaRef>
                          <c15:sqref>'hcoil set'!$N$2:$N$44</c15:sqref>
                        </c15:formulaRef>
                      </c:ext>
                    </c:extLst>
                    <c:numCache>
                      <c:formatCode>General</c:formatCode>
                      <c:ptCount val="43"/>
                      <c:pt idx="0">
                        <c:v>-2.5899999999999999E-3</c:v>
                      </c:pt>
                      <c:pt idx="1">
                        <c:v>-2.8900000000000002E-3</c:v>
                      </c:pt>
                      <c:pt idx="2">
                        <c:v>-5.5599999999999998E-3</c:v>
                      </c:pt>
                      <c:pt idx="3">
                        <c:v>-1.401E-2</c:v>
                      </c:pt>
                    </c:numCache>
                  </c:numRef>
                </c:yVal>
                <c:smooth val="1"/>
                <c:extLst>
                  <c:ext xmlns:c16="http://schemas.microsoft.com/office/drawing/2014/chart" uri="{C3380CC4-5D6E-409C-BE32-E72D297353CC}">
                    <c16:uniqueId val="{00000005-56DD-49C4-8475-FE4A2DCBD0B6}"/>
                  </c:ext>
                </c:extLst>
              </c15:ser>
            </c15:filteredScatterSeries>
            <c15:filteredScatterSeries>
              <c15:ser>
                <c:idx val="6"/>
                <c:order val="6"/>
                <c:tx>
                  <c:strRef>
                    <c:extLst xmlns:c15="http://schemas.microsoft.com/office/drawing/2012/chart">
                      <c:ext xmlns:c15="http://schemas.microsoft.com/office/drawing/2012/chart" uri="{02D57815-91ED-43cb-92C2-25804820EDAC}">
                        <c15:formulaRef>
                          <c15:sqref>'hcoil set'!$O$1</c15:sqref>
                        </c15:formulaRef>
                      </c:ext>
                    </c:extLst>
                    <c:strCache>
                      <c:ptCount val="1"/>
                      <c:pt idx="0">
                        <c:v>b8</c:v>
                      </c:pt>
                    </c:strCache>
                  </c:strRef>
                </c:tx>
                <c:spPr>
                  <a:ln w="19050" cap="rnd">
                    <a:solidFill>
                      <a:schemeClr val="accent1">
                        <a:lumMod val="60000"/>
                      </a:schemeClr>
                    </a:solidFill>
                    <a:round/>
                  </a:ln>
                  <a:effectLst/>
                </c:spPr>
                <c:marker>
                  <c:symbol val="circle"/>
                  <c:size val="5"/>
                  <c:spPr>
                    <a:solidFill>
                      <a:schemeClr val="accent1">
                        <a:lumMod val="60000"/>
                      </a:schemeClr>
                    </a:solidFill>
                    <a:ln w="9525">
                      <a:solidFill>
                        <a:schemeClr val="accent1">
                          <a:lumMod val="60000"/>
                        </a:schemeClr>
                      </a:solidFill>
                    </a:ln>
                    <a:effectLst/>
                  </c:spPr>
                </c:marker>
                <c:xVal>
                  <c:numRef>
                    <c:extLst xmlns:c15="http://schemas.microsoft.com/office/drawing/2012/chart">
                      <c:ext xmlns:c15="http://schemas.microsoft.com/office/drawing/2012/chart" uri="{02D57815-91ED-43cb-92C2-25804820EDAC}">
                        <c15:formulaRef>
                          <c15:sqref>'hcoil set'!$H$2:$H$44</c15:sqref>
                        </c15:formulaRef>
                      </c:ext>
                    </c:extLst>
                    <c:numCache>
                      <c:formatCode>General</c:formatCode>
                      <c:ptCount val="43"/>
                      <c:pt idx="0">
                        <c:v>0</c:v>
                      </c:pt>
                      <c:pt idx="1">
                        <c:v>5</c:v>
                      </c:pt>
                      <c:pt idx="2">
                        <c:v>15</c:v>
                      </c:pt>
                      <c:pt idx="3">
                        <c:v>25</c:v>
                      </c:pt>
                    </c:numCache>
                  </c:numRef>
                </c:xVal>
                <c:yVal>
                  <c:numRef>
                    <c:extLst xmlns:c15="http://schemas.microsoft.com/office/drawing/2012/chart">
                      <c:ext xmlns:c15="http://schemas.microsoft.com/office/drawing/2012/chart" uri="{02D57815-91ED-43cb-92C2-25804820EDAC}">
                        <c15:formulaRef>
                          <c15:sqref>'hcoil set'!$O$2:$O$44</c15:sqref>
                        </c15:formulaRef>
                      </c:ext>
                    </c:extLst>
                    <c:numCache>
                      <c:formatCode>General</c:formatCode>
                      <c:ptCount val="43"/>
                      <c:pt idx="0">
                        <c:v>0</c:v>
                      </c:pt>
                      <c:pt idx="1">
                        <c:v>-1.7000000000000001E-4</c:v>
                      </c:pt>
                      <c:pt idx="2">
                        <c:v>-6.4999999999999997E-4</c:v>
                      </c:pt>
                      <c:pt idx="3">
                        <c:v>-2.0100000000000001E-3</c:v>
                      </c:pt>
                    </c:numCache>
                  </c:numRef>
                </c:yVal>
                <c:smooth val="1"/>
                <c:extLst xmlns:c15="http://schemas.microsoft.com/office/drawing/2012/chart">
                  <c:ext xmlns:c16="http://schemas.microsoft.com/office/drawing/2014/chart" uri="{C3380CC4-5D6E-409C-BE32-E72D297353CC}">
                    <c16:uniqueId val="{00000006-56DD-49C4-8475-FE4A2DCBD0B6}"/>
                  </c:ext>
                </c:extLst>
              </c15:ser>
            </c15:filteredScatterSeries>
            <c15:filteredScatterSeries>
              <c15:ser>
                <c:idx val="7"/>
                <c:order val="7"/>
                <c:tx>
                  <c:strRef>
                    <c:extLst xmlns:c15="http://schemas.microsoft.com/office/drawing/2012/chart">
                      <c:ext xmlns:c15="http://schemas.microsoft.com/office/drawing/2012/chart" uri="{02D57815-91ED-43cb-92C2-25804820EDAC}">
                        <c15:formulaRef>
                          <c15:sqref>'hcoil set'!$P$1</c15:sqref>
                        </c15:formulaRef>
                      </c:ext>
                    </c:extLst>
                    <c:strCache>
                      <c:ptCount val="1"/>
                      <c:pt idx="0">
                        <c:v>b9</c:v>
                      </c:pt>
                    </c:strCache>
                  </c:strRef>
                </c:tx>
                <c:spPr>
                  <a:ln w="19050" cap="rnd">
                    <a:solidFill>
                      <a:schemeClr val="accent2">
                        <a:lumMod val="60000"/>
                      </a:schemeClr>
                    </a:solidFill>
                    <a:round/>
                  </a:ln>
                  <a:effectLst/>
                </c:spPr>
                <c:marker>
                  <c:symbol val="circle"/>
                  <c:size val="5"/>
                  <c:spPr>
                    <a:solidFill>
                      <a:schemeClr val="accent2">
                        <a:lumMod val="60000"/>
                      </a:schemeClr>
                    </a:solidFill>
                    <a:ln w="9525">
                      <a:solidFill>
                        <a:schemeClr val="accent2">
                          <a:lumMod val="60000"/>
                        </a:schemeClr>
                      </a:solidFill>
                    </a:ln>
                    <a:effectLst/>
                  </c:spPr>
                </c:marker>
                <c:xVal>
                  <c:numRef>
                    <c:extLst xmlns:c15="http://schemas.microsoft.com/office/drawing/2012/chart">
                      <c:ext xmlns:c15="http://schemas.microsoft.com/office/drawing/2012/chart" uri="{02D57815-91ED-43cb-92C2-25804820EDAC}">
                        <c15:formulaRef>
                          <c15:sqref>'hcoil set'!$H$2:$H$44</c15:sqref>
                        </c15:formulaRef>
                      </c:ext>
                    </c:extLst>
                    <c:numCache>
                      <c:formatCode>General</c:formatCode>
                      <c:ptCount val="43"/>
                      <c:pt idx="0">
                        <c:v>0</c:v>
                      </c:pt>
                      <c:pt idx="1">
                        <c:v>5</c:v>
                      </c:pt>
                      <c:pt idx="2">
                        <c:v>15</c:v>
                      </c:pt>
                      <c:pt idx="3">
                        <c:v>25</c:v>
                      </c:pt>
                    </c:numCache>
                  </c:numRef>
                </c:xVal>
                <c:yVal>
                  <c:numRef>
                    <c:extLst xmlns:c15="http://schemas.microsoft.com/office/drawing/2012/chart">
                      <c:ext xmlns:c15="http://schemas.microsoft.com/office/drawing/2012/chart" uri="{02D57815-91ED-43cb-92C2-25804820EDAC}">
                        <c15:formulaRef>
                          <c15:sqref>'hcoil set'!$P$2:$P$44</c15:sqref>
                        </c15:formulaRef>
                      </c:ext>
                    </c:extLst>
                    <c:numCache>
                      <c:formatCode>General</c:formatCode>
                      <c:ptCount val="43"/>
                      <c:pt idx="0">
                        <c:v>-4.0000000000000003E-5</c:v>
                      </c:pt>
                      <c:pt idx="1">
                        <c:v>-4.0000000000000003E-5</c:v>
                      </c:pt>
                      <c:pt idx="2">
                        <c:v>-9.0000000000000006E-5</c:v>
                      </c:pt>
                      <c:pt idx="3">
                        <c:v>-2.7999999999999998E-4</c:v>
                      </c:pt>
                    </c:numCache>
                  </c:numRef>
                </c:yVal>
                <c:smooth val="1"/>
                <c:extLst xmlns:c15="http://schemas.microsoft.com/office/drawing/2012/chart">
                  <c:ext xmlns:c16="http://schemas.microsoft.com/office/drawing/2014/chart" uri="{C3380CC4-5D6E-409C-BE32-E72D297353CC}">
                    <c16:uniqueId val="{00000007-56DD-49C4-8475-FE4A2DCBD0B6}"/>
                  </c:ext>
                </c:extLst>
              </c15:ser>
            </c15:filteredScatterSeries>
            <c15:filteredScatterSeries>
              <c15:ser>
                <c:idx val="8"/>
                <c:order val="8"/>
                <c:tx>
                  <c:strRef>
                    <c:extLst xmlns:c15="http://schemas.microsoft.com/office/drawing/2012/chart">
                      <c:ext xmlns:c15="http://schemas.microsoft.com/office/drawing/2012/chart" uri="{02D57815-91ED-43cb-92C2-25804820EDAC}">
                        <c15:formulaRef>
                          <c15:sqref>'hcoil set'!$Q$1</c15:sqref>
                        </c15:formulaRef>
                      </c:ext>
                    </c:extLst>
                    <c:strCache>
                      <c:ptCount val="1"/>
                      <c:pt idx="0">
                        <c:v>b10</c:v>
                      </c:pt>
                    </c:strCache>
                  </c:strRef>
                </c:tx>
                <c:spPr>
                  <a:ln w="19050" cap="rnd">
                    <a:solidFill>
                      <a:schemeClr val="accent3">
                        <a:lumMod val="60000"/>
                      </a:schemeClr>
                    </a:solidFill>
                    <a:round/>
                  </a:ln>
                  <a:effectLst/>
                </c:spPr>
                <c:marker>
                  <c:symbol val="circle"/>
                  <c:size val="5"/>
                  <c:spPr>
                    <a:solidFill>
                      <a:schemeClr val="accent3">
                        <a:lumMod val="60000"/>
                      </a:schemeClr>
                    </a:solidFill>
                    <a:ln w="9525">
                      <a:solidFill>
                        <a:schemeClr val="accent3">
                          <a:lumMod val="60000"/>
                        </a:schemeClr>
                      </a:solidFill>
                    </a:ln>
                    <a:effectLst/>
                  </c:spPr>
                </c:marker>
                <c:xVal>
                  <c:numRef>
                    <c:extLst xmlns:c15="http://schemas.microsoft.com/office/drawing/2012/chart">
                      <c:ext xmlns:c15="http://schemas.microsoft.com/office/drawing/2012/chart" uri="{02D57815-91ED-43cb-92C2-25804820EDAC}">
                        <c15:formulaRef>
                          <c15:sqref>'hcoil set'!$H$2:$H$44</c15:sqref>
                        </c15:formulaRef>
                      </c:ext>
                    </c:extLst>
                    <c:numCache>
                      <c:formatCode>General</c:formatCode>
                      <c:ptCount val="43"/>
                      <c:pt idx="0">
                        <c:v>0</c:v>
                      </c:pt>
                      <c:pt idx="1">
                        <c:v>5</c:v>
                      </c:pt>
                      <c:pt idx="2">
                        <c:v>15</c:v>
                      </c:pt>
                      <c:pt idx="3">
                        <c:v>25</c:v>
                      </c:pt>
                    </c:numCache>
                  </c:numRef>
                </c:xVal>
                <c:yVal>
                  <c:numRef>
                    <c:extLst xmlns:c15="http://schemas.microsoft.com/office/drawing/2012/chart">
                      <c:ext xmlns:c15="http://schemas.microsoft.com/office/drawing/2012/chart" uri="{02D57815-91ED-43cb-92C2-25804820EDAC}">
                        <c15:formulaRef>
                          <c15:sqref>'hcoil set'!$Q$2:$Q$44</c15:sqref>
                        </c15:formulaRef>
                      </c:ext>
                    </c:extLst>
                    <c:numCache>
                      <c:formatCode>General</c:formatCode>
                      <c:ptCount val="43"/>
                      <c:pt idx="0">
                        <c:v>0</c:v>
                      </c:pt>
                      <c:pt idx="1">
                        <c:v>0</c:v>
                      </c:pt>
                      <c:pt idx="2">
                        <c:v>-1.0000000000000001E-5</c:v>
                      </c:pt>
                      <c:pt idx="3">
                        <c:v>-3.0000000000000001E-5</c:v>
                      </c:pt>
                    </c:numCache>
                  </c:numRef>
                </c:yVal>
                <c:smooth val="1"/>
                <c:extLst xmlns:c15="http://schemas.microsoft.com/office/drawing/2012/chart">
                  <c:ext xmlns:c16="http://schemas.microsoft.com/office/drawing/2014/chart" uri="{C3380CC4-5D6E-409C-BE32-E72D297353CC}">
                    <c16:uniqueId val="{00000008-56DD-49C4-8475-FE4A2DCBD0B6}"/>
                  </c:ext>
                </c:extLst>
              </c15:ser>
            </c15:filteredScatterSeries>
          </c:ext>
        </c:extLst>
      </c:scatterChart>
      <c:valAx>
        <c:axId val="1177454784"/>
        <c:scaling>
          <c:orientation val="minMax"/>
          <c:max val="25"/>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US" sz="1400" b="0" i="0" u="none" strike="noStrike" kern="1200" baseline="0">
                    <a:solidFill>
                      <a:sysClr val="windowText" lastClr="000000">
                        <a:lumMod val="65000"/>
                        <a:lumOff val="35000"/>
                      </a:sysClr>
                    </a:solidFill>
                  </a:rPr>
                  <a:t>x [mm]</a:t>
                </a:r>
              </a:p>
            </c:rich>
          </c:tx>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it-IT"/>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it-IT"/>
          </a:p>
        </c:txPr>
        <c:crossAx val="1177455504"/>
        <c:crosses val="autoZero"/>
        <c:crossBetween val="midCat"/>
      </c:valAx>
      <c:valAx>
        <c:axId val="1177455504"/>
        <c:scaling>
          <c:orientation val="minMax"/>
          <c:min val="-3"/>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US" sz="1400" b="0" i="0" u="none" strike="noStrike" kern="1200" baseline="0">
                    <a:solidFill>
                      <a:sysClr val="windowText" lastClr="000000">
                        <a:lumMod val="65000"/>
                        <a:lumOff val="35000"/>
                      </a:sysClr>
                    </a:solidFill>
                  </a:rPr>
                  <a:t>Normal harmonics [units]</a:t>
                </a:r>
              </a:p>
            </c:rich>
          </c:tx>
          <c:overlay val="0"/>
          <c:spPr>
            <a:noFill/>
            <a:ln>
              <a:noFill/>
            </a:ln>
            <a:effectLst/>
          </c:spPr>
          <c:txPr>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it-IT"/>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it-IT"/>
          </a:p>
        </c:txPr>
        <c:crossAx val="1177454784"/>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it-I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400"/>
      </a:pPr>
      <a:endParaRPr lang="it-IT"/>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80" b="0" i="0" u="none" strike="noStrike" kern="1200" spc="0" baseline="0">
                <a:solidFill>
                  <a:schemeClr val="tx1">
                    <a:lumMod val="65000"/>
                    <a:lumOff val="35000"/>
                  </a:schemeClr>
                </a:solidFill>
                <a:latin typeface="+mn-lt"/>
                <a:ea typeface="+mn-ea"/>
                <a:cs typeface="+mn-cs"/>
              </a:defRPr>
            </a:pPr>
            <a:r>
              <a:rPr lang="en-US" dirty="0"/>
              <a:t>Field along a path with stress </a:t>
            </a:r>
            <a:r>
              <a:rPr lang="en-US" dirty="0" err="1"/>
              <a:t>managment</a:t>
            </a:r>
            <a:r>
              <a:rPr lang="en-US" dirty="0"/>
              <a:t> </a:t>
            </a:r>
          </a:p>
        </c:rich>
      </c:tx>
      <c:overlay val="0"/>
      <c:spPr>
        <a:noFill/>
        <a:ln>
          <a:noFill/>
        </a:ln>
        <a:effectLst/>
      </c:spPr>
      <c:txPr>
        <a:bodyPr rot="0" spcFirstLastPara="1" vertOverflow="ellipsis" vert="horz" wrap="square" anchor="ctr" anchorCtr="1"/>
        <a:lstStyle/>
        <a:p>
          <a:pPr>
            <a:defRPr sz="1680" b="0" i="0" u="none" strike="noStrike" kern="1200" spc="0" baseline="0">
              <a:solidFill>
                <a:schemeClr val="tx1">
                  <a:lumMod val="65000"/>
                  <a:lumOff val="35000"/>
                </a:schemeClr>
              </a:solidFill>
              <a:latin typeface="+mn-lt"/>
              <a:ea typeface="+mn-ea"/>
              <a:cs typeface="+mn-cs"/>
            </a:defRPr>
          </a:pPr>
          <a:endParaRPr lang="it-IT"/>
        </a:p>
      </c:txPr>
    </c:title>
    <c:autoTitleDeleted val="0"/>
    <c:plotArea>
      <c:layout/>
      <c:scatterChart>
        <c:scatterStyle val="smoothMarker"/>
        <c:varyColors val="0"/>
        <c:ser>
          <c:idx val="0"/>
          <c:order val="0"/>
          <c:tx>
            <c:v>Path 1</c:v>
          </c:tx>
          <c:spPr>
            <a:ln w="38100" cap="rnd">
              <a:solidFill>
                <a:schemeClr val="accent1"/>
              </a:solidFill>
              <a:round/>
            </a:ln>
            <a:effectLst/>
          </c:spPr>
          <c:marker>
            <c:symbol val="none"/>
          </c:marker>
          <c:xVal>
            <c:numRef>
              <c:f>'Pochi dati set'!$A$1:$A$335</c:f>
              <c:numCache>
                <c:formatCode>0.0</c:formatCode>
                <c:ptCount val="335"/>
                <c:pt idx="0">
                  <c:v>0</c:v>
                </c:pt>
                <c:pt idx="1">
                  <c:v>2.2044000000000001</c:v>
                </c:pt>
                <c:pt idx="2">
                  <c:v>4.4088000000000003</c:v>
                </c:pt>
                <c:pt idx="3">
                  <c:v>5.8116000000000003</c:v>
                </c:pt>
                <c:pt idx="4">
                  <c:v>7.0140000000000002</c:v>
                </c:pt>
                <c:pt idx="5">
                  <c:v>8.016</c:v>
                </c:pt>
                <c:pt idx="6">
                  <c:v>8.9177999999999997</c:v>
                </c:pt>
                <c:pt idx="7">
                  <c:v>9.7194000000000003</c:v>
                </c:pt>
                <c:pt idx="8">
                  <c:v>10.521000000000001</c:v>
                </c:pt>
                <c:pt idx="9">
                  <c:v>11.222</c:v>
                </c:pt>
                <c:pt idx="10">
                  <c:v>11.923999999999999</c:v>
                </c:pt>
                <c:pt idx="11">
                  <c:v>12.525</c:v>
                </c:pt>
                <c:pt idx="12">
                  <c:v>13.226000000000001</c:v>
                </c:pt>
                <c:pt idx="13">
                  <c:v>13.827999999999999</c:v>
                </c:pt>
                <c:pt idx="14">
                  <c:v>14.429</c:v>
                </c:pt>
                <c:pt idx="15">
                  <c:v>15.03</c:v>
                </c:pt>
                <c:pt idx="16">
                  <c:v>15.631</c:v>
                </c:pt>
                <c:pt idx="17">
                  <c:v>16.231999999999999</c:v>
                </c:pt>
                <c:pt idx="18">
                  <c:v>16.834</c:v>
                </c:pt>
                <c:pt idx="19">
                  <c:v>17.434999999999999</c:v>
                </c:pt>
                <c:pt idx="20">
                  <c:v>18.036000000000001</c:v>
                </c:pt>
                <c:pt idx="21">
                  <c:v>18.637</c:v>
                </c:pt>
                <c:pt idx="22">
                  <c:v>19.238</c:v>
                </c:pt>
                <c:pt idx="23">
                  <c:v>19.84</c:v>
                </c:pt>
                <c:pt idx="24">
                  <c:v>20.541</c:v>
                </c:pt>
                <c:pt idx="25">
                  <c:v>21.242000000000001</c:v>
                </c:pt>
                <c:pt idx="26">
                  <c:v>22.044</c:v>
                </c:pt>
                <c:pt idx="27">
                  <c:v>22.946000000000002</c:v>
                </c:pt>
                <c:pt idx="28">
                  <c:v>24.047999999999998</c:v>
                </c:pt>
                <c:pt idx="29">
                  <c:v>27.454999999999998</c:v>
                </c:pt>
                <c:pt idx="30">
                  <c:v>27.555</c:v>
                </c:pt>
                <c:pt idx="31">
                  <c:v>27.655000000000001</c:v>
                </c:pt>
                <c:pt idx="32">
                  <c:v>27.756</c:v>
                </c:pt>
                <c:pt idx="33">
                  <c:v>27.856000000000002</c:v>
                </c:pt>
                <c:pt idx="34">
                  <c:v>27.956</c:v>
                </c:pt>
                <c:pt idx="35">
                  <c:v>28.056000000000001</c:v>
                </c:pt>
                <c:pt idx="36">
                  <c:v>28.155999999999999</c:v>
                </c:pt>
                <c:pt idx="37">
                  <c:v>28.257000000000001</c:v>
                </c:pt>
                <c:pt idx="38">
                  <c:v>28.356999999999999</c:v>
                </c:pt>
                <c:pt idx="39">
                  <c:v>28.457000000000001</c:v>
                </c:pt>
                <c:pt idx="40">
                  <c:v>28.556999999999999</c:v>
                </c:pt>
                <c:pt idx="41">
                  <c:v>28.657</c:v>
                </c:pt>
                <c:pt idx="42">
                  <c:v>28.757999999999999</c:v>
                </c:pt>
                <c:pt idx="43">
                  <c:v>28.858000000000001</c:v>
                </c:pt>
                <c:pt idx="44">
                  <c:v>28.957999999999998</c:v>
                </c:pt>
                <c:pt idx="45">
                  <c:v>29.058</c:v>
                </c:pt>
                <c:pt idx="46">
                  <c:v>29.158000000000001</c:v>
                </c:pt>
                <c:pt idx="47">
                  <c:v>29.259</c:v>
                </c:pt>
                <c:pt idx="48">
                  <c:v>29.359000000000002</c:v>
                </c:pt>
                <c:pt idx="49">
                  <c:v>29.459</c:v>
                </c:pt>
                <c:pt idx="50">
                  <c:v>29.559000000000001</c:v>
                </c:pt>
                <c:pt idx="51">
                  <c:v>29.658999999999999</c:v>
                </c:pt>
                <c:pt idx="52">
                  <c:v>29.76</c:v>
                </c:pt>
                <c:pt idx="53">
                  <c:v>29.86</c:v>
                </c:pt>
                <c:pt idx="54">
                  <c:v>29.96</c:v>
                </c:pt>
                <c:pt idx="55">
                  <c:v>30.06</c:v>
                </c:pt>
                <c:pt idx="56">
                  <c:v>30.16</c:v>
                </c:pt>
                <c:pt idx="57">
                  <c:v>30.260999999999999</c:v>
                </c:pt>
                <c:pt idx="58">
                  <c:v>30.361000000000001</c:v>
                </c:pt>
                <c:pt idx="59">
                  <c:v>30.460999999999999</c:v>
                </c:pt>
                <c:pt idx="60">
                  <c:v>30.561</c:v>
                </c:pt>
                <c:pt idx="61">
                  <c:v>30.661000000000001</c:v>
                </c:pt>
                <c:pt idx="62">
                  <c:v>30.762</c:v>
                </c:pt>
                <c:pt idx="63">
                  <c:v>30.861999999999998</c:v>
                </c:pt>
                <c:pt idx="64">
                  <c:v>30.962</c:v>
                </c:pt>
                <c:pt idx="65">
                  <c:v>31.062000000000001</c:v>
                </c:pt>
                <c:pt idx="66">
                  <c:v>31.161999999999999</c:v>
                </c:pt>
                <c:pt idx="67">
                  <c:v>31.263000000000002</c:v>
                </c:pt>
                <c:pt idx="68">
                  <c:v>31.363</c:v>
                </c:pt>
                <c:pt idx="69">
                  <c:v>31.463000000000001</c:v>
                </c:pt>
                <c:pt idx="70">
                  <c:v>31.562999999999999</c:v>
                </c:pt>
                <c:pt idx="71">
                  <c:v>31.663</c:v>
                </c:pt>
                <c:pt idx="72">
                  <c:v>31.763999999999999</c:v>
                </c:pt>
                <c:pt idx="73">
                  <c:v>31.864000000000001</c:v>
                </c:pt>
                <c:pt idx="74">
                  <c:v>31.963999999999999</c:v>
                </c:pt>
                <c:pt idx="75">
                  <c:v>32.064</c:v>
                </c:pt>
                <c:pt idx="76">
                  <c:v>32.164000000000001</c:v>
                </c:pt>
                <c:pt idx="77">
                  <c:v>32.265000000000001</c:v>
                </c:pt>
                <c:pt idx="78">
                  <c:v>32.365000000000002</c:v>
                </c:pt>
                <c:pt idx="79">
                  <c:v>32.465000000000003</c:v>
                </c:pt>
                <c:pt idx="80">
                  <c:v>32.564999999999998</c:v>
                </c:pt>
                <c:pt idx="81">
                  <c:v>32.664999999999999</c:v>
                </c:pt>
                <c:pt idx="82">
                  <c:v>32.765999999999998</c:v>
                </c:pt>
                <c:pt idx="83">
                  <c:v>32.866</c:v>
                </c:pt>
                <c:pt idx="84">
                  <c:v>32.966000000000001</c:v>
                </c:pt>
                <c:pt idx="85">
                  <c:v>33.066000000000003</c:v>
                </c:pt>
                <c:pt idx="86">
                  <c:v>33.165999999999997</c:v>
                </c:pt>
                <c:pt idx="87">
                  <c:v>33.267000000000003</c:v>
                </c:pt>
                <c:pt idx="88">
                  <c:v>33.366999999999997</c:v>
                </c:pt>
                <c:pt idx="89">
                  <c:v>33.466999999999999</c:v>
                </c:pt>
                <c:pt idx="90">
                  <c:v>33.567</c:v>
                </c:pt>
                <c:pt idx="91">
                  <c:v>33.667000000000002</c:v>
                </c:pt>
                <c:pt idx="92">
                  <c:v>33.768000000000001</c:v>
                </c:pt>
                <c:pt idx="93">
                  <c:v>33.868000000000002</c:v>
                </c:pt>
                <c:pt idx="94">
                  <c:v>33.968000000000004</c:v>
                </c:pt>
                <c:pt idx="95">
                  <c:v>34.067999999999998</c:v>
                </c:pt>
                <c:pt idx="96">
                  <c:v>34.167999999999999</c:v>
                </c:pt>
                <c:pt idx="97">
                  <c:v>34.268999999999998</c:v>
                </c:pt>
                <c:pt idx="98">
                  <c:v>34.369</c:v>
                </c:pt>
                <c:pt idx="99">
                  <c:v>34.469000000000001</c:v>
                </c:pt>
                <c:pt idx="100">
                  <c:v>34.569000000000003</c:v>
                </c:pt>
                <c:pt idx="101">
                  <c:v>34.668999999999997</c:v>
                </c:pt>
                <c:pt idx="102">
                  <c:v>34.770000000000003</c:v>
                </c:pt>
                <c:pt idx="103">
                  <c:v>34.869999999999997</c:v>
                </c:pt>
                <c:pt idx="104">
                  <c:v>34.97</c:v>
                </c:pt>
                <c:pt idx="105">
                  <c:v>35.07</c:v>
                </c:pt>
                <c:pt idx="106">
                  <c:v>35.17</c:v>
                </c:pt>
                <c:pt idx="107">
                  <c:v>35.271000000000001</c:v>
                </c:pt>
                <c:pt idx="108">
                  <c:v>35.371000000000002</c:v>
                </c:pt>
                <c:pt idx="109">
                  <c:v>35.470999999999997</c:v>
                </c:pt>
                <c:pt idx="110">
                  <c:v>35.570999999999998</c:v>
                </c:pt>
                <c:pt idx="111">
                  <c:v>35.670999999999999</c:v>
                </c:pt>
                <c:pt idx="112">
                  <c:v>35.771999999999998</c:v>
                </c:pt>
                <c:pt idx="113">
                  <c:v>35.872</c:v>
                </c:pt>
                <c:pt idx="114">
                  <c:v>35.972000000000001</c:v>
                </c:pt>
                <c:pt idx="115">
                  <c:v>36.072000000000003</c:v>
                </c:pt>
                <c:pt idx="116">
                  <c:v>36.171999999999997</c:v>
                </c:pt>
                <c:pt idx="117">
                  <c:v>36.273000000000003</c:v>
                </c:pt>
                <c:pt idx="118">
                  <c:v>36.372999999999998</c:v>
                </c:pt>
                <c:pt idx="119">
                  <c:v>36.472999999999999</c:v>
                </c:pt>
                <c:pt idx="120">
                  <c:v>36.573</c:v>
                </c:pt>
                <c:pt idx="121">
                  <c:v>36.673000000000002</c:v>
                </c:pt>
                <c:pt idx="122">
                  <c:v>36.774000000000001</c:v>
                </c:pt>
                <c:pt idx="123">
                  <c:v>36.874000000000002</c:v>
                </c:pt>
                <c:pt idx="124">
                  <c:v>36.973999999999997</c:v>
                </c:pt>
                <c:pt idx="125">
                  <c:v>37.073999999999998</c:v>
                </c:pt>
                <c:pt idx="126">
                  <c:v>37.173999999999999</c:v>
                </c:pt>
                <c:pt idx="127">
                  <c:v>37.274999999999999</c:v>
                </c:pt>
                <c:pt idx="128">
                  <c:v>37.375</c:v>
                </c:pt>
                <c:pt idx="129">
                  <c:v>37.475000000000001</c:v>
                </c:pt>
                <c:pt idx="130">
                  <c:v>37.575000000000003</c:v>
                </c:pt>
                <c:pt idx="131">
                  <c:v>37.674999999999997</c:v>
                </c:pt>
                <c:pt idx="132">
                  <c:v>37.776000000000003</c:v>
                </c:pt>
                <c:pt idx="133">
                  <c:v>37.875999999999998</c:v>
                </c:pt>
                <c:pt idx="134">
                  <c:v>37.975999999999999</c:v>
                </c:pt>
                <c:pt idx="135">
                  <c:v>38.076000000000001</c:v>
                </c:pt>
                <c:pt idx="136">
                  <c:v>38.176000000000002</c:v>
                </c:pt>
                <c:pt idx="137">
                  <c:v>38.277000000000001</c:v>
                </c:pt>
                <c:pt idx="138">
                  <c:v>38.377000000000002</c:v>
                </c:pt>
                <c:pt idx="139">
                  <c:v>38.476999999999997</c:v>
                </c:pt>
                <c:pt idx="140">
                  <c:v>38.576999999999998</c:v>
                </c:pt>
                <c:pt idx="141">
                  <c:v>38.677</c:v>
                </c:pt>
                <c:pt idx="142">
                  <c:v>38.777999999999999</c:v>
                </c:pt>
                <c:pt idx="143">
                  <c:v>38.878</c:v>
                </c:pt>
                <c:pt idx="144">
                  <c:v>38.978000000000002</c:v>
                </c:pt>
                <c:pt idx="145">
                  <c:v>39.078000000000003</c:v>
                </c:pt>
                <c:pt idx="146">
                  <c:v>39.177999999999997</c:v>
                </c:pt>
                <c:pt idx="147">
                  <c:v>39.279000000000003</c:v>
                </c:pt>
                <c:pt idx="148">
                  <c:v>39.378999999999998</c:v>
                </c:pt>
                <c:pt idx="149">
                  <c:v>39.478999999999999</c:v>
                </c:pt>
                <c:pt idx="150">
                  <c:v>39.579000000000001</c:v>
                </c:pt>
                <c:pt idx="151">
                  <c:v>39.679000000000002</c:v>
                </c:pt>
                <c:pt idx="152">
                  <c:v>39.78</c:v>
                </c:pt>
                <c:pt idx="153">
                  <c:v>39.880000000000003</c:v>
                </c:pt>
                <c:pt idx="154">
                  <c:v>39.979999999999997</c:v>
                </c:pt>
                <c:pt idx="155">
                  <c:v>40.08</c:v>
                </c:pt>
                <c:pt idx="156">
                  <c:v>40.18</c:v>
                </c:pt>
                <c:pt idx="157">
                  <c:v>40.280999999999999</c:v>
                </c:pt>
                <c:pt idx="158">
                  <c:v>40.381</c:v>
                </c:pt>
                <c:pt idx="159">
                  <c:v>40.481000000000002</c:v>
                </c:pt>
                <c:pt idx="160">
                  <c:v>40.581000000000003</c:v>
                </c:pt>
                <c:pt idx="161">
                  <c:v>40.680999999999997</c:v>
                </c:pt>
                <c:pt idx="162">
                  <c:v>40.781999999999996</c:v>
                </c:pt>
                <c:pt idx="163">
                  <c:v>40.881999999999998</c:v>
                </c:pt>
                <c:pt idx="164">
                  <c:v>40.981999999999999</c:v>
                </c:pt>
                <c:pt idx="165">
                  <c:v>41.082000000000001</c:v>
                </c:pt>
                <c:pt idx="166">
                  <c:v>41.182000000000002</c:v>
                </c:pt>
                <c:pt idx="167">
                  <c:v>41.283000000000001</c:v>
                </c:pt>
                <c:pt idx="168">
                  <c:v>41.383000000000003</c:v>
                </c:pt>
                <c:pt idx="169">
                  <c:v>41.482999999999997</c:v>
                </c:pt>
                <c:pt idx="170">
                  <c:v>41.582999999999998</c:v>
                </c:pt>
                <c:pt idx="171">
                  <c:v>41.683</c:v>
                </c:pt>
                <c:pt idx="172">
                  <c:v>41.783999999999999</c:v>
                </c:pt>
                <c:pt idx="173">
                  <c:v>41.884</c:v>
                </c:pt>
                <c:pt idx="174">
                  <c:v>41.984000000000002</c:v>
                </c:pt>
                <c:pt idx="175">
                  <c:v>42.084000000000003</c:v>
                </c:pt>
                <c:pt idx="176">
                  <c:v>42.183999999999997</c:v>
                </c:pt>
                <c:pt idx="177">
                  <c:v>42.284999999999997</c:v>
                </c:pt>
                <c:pt idx="178">
                  <c:v>42.384999999999998</c:v>
                </c:pt>
                <c:pt idx="179">
                  <c:v>42.484999999999999</c:v>
                </c:pt>
                <c:pt idx="180">
                  <c:v>42.585000000000001</c:v>
                </c:pt>
                <c:pt idx="181">
                  <c:v>42.685000000000002</c:v>
                </c:pt>
                <c:pt idx="182">
                  <c:v>42.786000000000001</c:v>
                </c:pt>
                <c:pt idx="183">
                  <c:v>42.886000000000003</c:v>
                </c:pt>
                <c:pt idx="184">
                  <c:v>42.985999999999997</c:v>
                </c:pt>
                <c:pt idx="185">
                  <c:v>43.085999999999999</c:v>
                </c:pt>
                <c:pt idx="186">
                  <c:v>43.186</c:v>
                </c:pt>
                <c:pt idx="187">
                  <c:v>43.286999999999999</c:v>
                </c:pt>
                <c:pt idx="188">
                  <c:v>43.387</c:v>
                </c:pt>
                <c:pt idx="189">
                  <c:v>43.487000000000002</c:v>
                </c:pt>
                <c:pt idx="190">
                  <c:v>43.587000000000003</c:v>
                </c:pt>
                <c:pt idx="191">
                  <c:v>43.686999999999998</c:v>
                </c:pt>
                <c:pt idx="192">
                  <c:v>43.787999999999997</c:v>
                </c:pt>
                <c:pt idx="193">
                  <c:v>43.887999999999998</c:v>
                </c:pt>
                <c:pt idx="194">
                  <c:v>43.988</c:v>
                </c:pt>
                <c:pt idx="195">
                  <c:v>44.088000000000001</c:v>
                </c:pt>
                <c:pt idx="196">
                  <c:v>44.188000000000002</c:v>
                </c:pt>
                <c:pt idx="197">
                  <c:v>44.289000000000001</c:v>
                </c:pt>
                <c:pt idx="198">
                  <c:v>44.389000000000003</c:v>
                </c:pt>
                <c:pt idx="199">
                  <c:v>44.488999999999997</c:v>
                </c:pt>
                <c:pt idx="200">
                  <c:v>44.588999999999999</c:v>
                </c:pt>
                <c:pt idx="201">
                  <c:v>44.689</c:v>
                </c:pt>
                <c:pt idx="202">
                  <c:v>44.79</c:v>
                </c:pt>
                <c:pt idx="203">
                  <c:v>44.89</c:v>
                </c:pt>
                <c:pt idx="204">
                  <c:v>44.99</c:v>
                </c:pt>
                <c:pt idx="205">
                  <c:v>45.09</c:v>
                </c:pt>
                <c:pt idx="206">
                  <c:v>45.19</c:v>
                </c:pt>
                <c:pt idx="207">
                  <c:v>45.290999999999997</c:v>
                </c:pt>
                <c:pt idx="208">
                  <c:v>45.390999999999998</c:v>
                </c:pt>
                <c:pt idx="209">
                  <c:v>45.491</c:v>
                </c:pt>
                <c:pt idx="210">
                  <c:v>45.591000000000001</c:v>
                </c:pt>
                <c:pt idx="211">
                  <c:v>45.691000000000003</c:v>
                </c:pt>
                <c:pt idx="212">
                  <c:v>45.792000000000002</c:v>
                </c:pt>
                <c:pt idx="213">
                  <c:v>45.892000000000003</c:v>
                </c:pt>
                <c:pt idx="214">
                  <c:v>45.991999999999997</c:v>
                </c:pt>
                <c:pt idx="215">
                  <c:v>46.091999999999999</c:v>
                </c:pt>
                <c:pt idx="216">
                  <c:v>46.192</c:v>
                </c:pt>
                <c:pt idx="217">
                  <c:v>46.292999999999999</c:v>
                </c:pt>
                <c:pt idx="218">
                  <c:v>46.393000000000001</c:v>
                </c:pt>
                <c:pt idx="219">
                  <c:v>46.493000000000002</c:v>
                </c:pt>
                <c:pt idx="220">
                  <c:v>46.593000000000004</c:v>
                </c:pt>
                <c:pt idx="221">
                  <c:v>46.692999999999998</c:v>
                </c:pt>
                <c:pt idx="222">
                  <c:v>46.793999999999997</c:v>
                </c:pt>
                <c:pt idx="223">
                  <c:v>46.893999999999998</c:v>
                </c:pt>
                <c:pt idx="224">
                  <c:v>46.994</c:v>
                </c:pt>
                <c:pt idx="225">
                  <c:v>47.094000000000001</c:v>
                </c:pt>
                <c:pt idx="226">
                  <c:v>47.194000000000003</c:v>
                </c:pt>
                <c:pt idx="227">
                  <c:v>47.295000000000002</c:v>
                </c:pt>
                <c:pt idx="228">
                  <c:v>47.395000000000003</c:v>
                </c:pt>
                <c:pt idx="229">
                  <c:v>47.494999999999997</c:v>
                </c:pt>
                <c:pt idx="230">
                  <c:v>47.594999999999999</c:v>
                </c:pt>
                <c:pt idx="231">
                  <c:v>47.695</c:v>
                </c:pt>
                <c:pt idx="232">
                  <c:v>47.795999999999999</c:v>
                </c:pt>
                <c:pt idx="233">
                  <c:v>47.896000000000001</c:v>
                </c:pt>
                <c:pt idx="234">
                  <c:v>47.996000000000002</c:v>
                </c:pt>
                <c:pt idx="235">
                  <c:v>48.095999999999997</c:v>
                </c:pt>
                <c:pt idx="236">
                  <c:v>48.195999999999998</c:v>
                </c:pt>
                <c:pt idx="237">
                  <c:v>48.296999999999997</c:v>
                </c:pt>
                <c:pt idx="238">
                  <c:v>48.396999999999998</c:v>
                </c:pt>
                <c:pt idx="239">
                  <c:v>48.497</c:v>
                </c:pt>
                <c:pt idx="240">
                  <c:v>48.597000000000001</c:v>
                </c:pt>
                <c:pt idx="241">
                  <c:v>48.697000000000003</c:v>
                </c:pt>
                <c:pt idx="242">
                  <c:v>48.798000000000002</c:v>
                </c:pt>
                <c:pt idx="243">
                  <c:v>48.898000000000003</c:v>
                </c:pt>
                <c:pt idx="244">
                  <c:v>48.997999999999998</c:v>
                </c:pt>
                <c:pt idx="245">
                  <c:v>49.097999999999999</c:v>
                </c:pt>
                <c:pt idx="246">
                  <c:v>49.198</c:v>
                </c:pt>
                <c:pt idx="247">
                  <c:v>49.298999999999999</c:v>
                </c:pt>
                <c:pt idx="248">
                  <c:v>49.399000000000001</c:v>
                </c:pt>
                <c:pt idx="249">
                  <c:v>49.499000000000002</c:v>
                </c:pt>
                <c:pt idx="250">
                  <c:v>49.598999999999997</c:v>
                </c:pt>
                <c:pt idx="251">
                  <c:v>49.698999999999998</c:v>
                </c:pt>
                <c:pt idx="252">
                  <c:v>49.8</c:v>
                </c:pt>
                <c:pt idx="253">
                  <c:v>49.9</c:v>
                </c:pt>
                <c:pt idx="254">
                  <c:v>50</c:v>
                </c:pt>
              </c:numCache>
            </c:numRef>
          </c:xVal>
          <c:yVal>
            <c:numRef>
              <c:f>'Pochi dati set'!$B$1:$B$335</c:f>
              <c:numCache>
                <c:formatCode>0.0000</c:formatCode>
                <c:ptCount val="335"/>
                <c:pt idx="0">
                  <c:v>9.9971999999999994</c:v>
                </c:pt>
                <c:pt idx="1">
                  <c:v>9.9972999999999992</c:v>
                </c:pt>
                <c:pt idx="2">
                  <c:v>9.9974000000000007</c:v>
                </c:pt>
                <c:pt idx="3">
                  <c:v>9.9975000000000005</c:v>
                </c:pt>
                <c:pt idx="4">
                  <c:v>9.9976000000000003</c:v>
                </c:pt>
                <c:pt idx="5">
                  <c:v>9.9977</c:v>
                </c:pt>
                <c:pt idx="6">
                  <c:v>9.9977999999999998</c:v>
                </c:pt>
                <c:pt idx="7">
                  <c:v>9.9978999999999996</c:v>
                </c:pt>
                <c:pt idx="8">
                  <c:v>9.9979999999999993</c:v>
                </c:pt>
                <c:pt idx="9">
                  <c:v>9.9981000000000009</c:v>
                </c:pt>
                <c:pt idx="10">
                  <c:v>9.9982000000000006</c:v>
                </c:pt>
                <c:pt idx="11">
                  <c:v>9.9983000000000004</c:v>
                </c:pt>
                <c:pt idx="12">
                  <c:v>9.9984000000000002</c:v>
                </c:pt>
                <c:pt idx="13">
                  <c:v>9.9984999999999999</c:v>
                </c:pt>
                <c:pt idx="14">
                  <c:v>9.9985999999999997</c:v>
                </c:pt>
                <c:pt idx="15">
                  <c:v>9.9986999999999995</c:v>
                </c:pt>
                <c:pt idx="16">
                  <c:v>9.9987999999999992</c:v>
                </c:pt>
                <c:pt idx="17">
                  <c:v>9.9989000000000008</c:v>
                </c:pt>
                <c:pt idx="18">
                  <c:v>9.9990000000000006</c:v>
                </c:pt>
                <c:pt idx="19">
                  <c:v>9.9991000000000003</c:v>
                </c:pt>
                <c:pt idx="20">
                  <c:v>9.9992000000000001</c:v>
                </c:pt>
                <c:pt idx="21">
                  <c:v>9.9992999999999999</c:v>
                </c:pt>
                <c:pt idx="22">
                  <c:v>9.9993999999999996</c:v>
                </c:pt>
                <c:pt idx="23">
                  <c:v>9.9994999999999994</c:v>
                </c:pt>
                <c:pt idx="24">
                  <c:v>9.9995999999999992</c:v>
                </c:pt>
                <c:pt idx="25">
                  <c:v>9.9997000000000007</c:v>
                </c:pt>
                <c:pt idx="26">
                  <c:v>9.9998000000000005</c:v>
                </c:pt>
                <c:pt idx="27">
                  <c:v>9.9999000000000002</c:v>
                </c:pt>
                <c:pt idx="28">
                  <c:v>10</c:v>
                </c:pt>
                <c:pt idx="29">
                  <c:v>9.9999000000000002</c:v>
                </c:pt>
                <c:pt idx="30">
                  <c:v>9.9999000000000002</c:v>
                </c:pt>
                <c:pt idx="31">
                  <c:v>9.9999000000000002</c:v>
                </c:pt>
                <c:pt idx="32">
                  <c:v>9.9999000000000002</c:v>
                </c:pt>
                <c:pt idx="33">
                  <c:v>9.9999000000000002</c:v>
                </c:pt>
                <c:pt idx="34">
                  <c:v>9.9999000000000002</c:v>
                </c:pt>
                <c:pt idx="35">
                  <c:v>9.9999000000000002</c:v>
                </c:pt>
                <c:pt idx="36">
                  <c:v>9.9999000000000002</c:v>
                </c:pt>
                <c:pt idx="37">
                  <c:v>9.9998000000000005</c:v>
                </c:pt>
                <c:pt idx="38">
                  <c:v>9.9998000000000005</c:v>
                </c:pt>
                <c:pt idx="39">
                  <c:v>9.9998000000000005</c:v>
                </c:pt>
                <c:pt idx="40">
                  <c:v>9.9998000000000005</c:v>
                </c:pt>
                <c:pt idx="41">
                  <c:v>9.9998000000000005</c:v>
                </c:pt>
                <c:pt idx="42">
                  <c:v>9.9998000000000005</c:v>
                </c:pt>
                <c:pt idx="43">
                  <c:v>9.9997000000000007</c:v>
                </c:pt>
                <c:pt idx="44">
                  <c:v>9.9997000000000007</c:v>
                </c:pt>
                <c:pt idx="45">
                  <c:v>9.9997000000000007</c:v>
                </c:pt>
                <c:pt idx="46">
                  <c:v>9.9997000000000007</c:v>
                </c:pt>
                <c:pt idx="47">
                  <c:v>9.9997000000000007</c:v>
                </c:pt>
                <c:pt idx="48">
                  <c:v>9.9995999999999992</c:v>
                </c:pt>
                <c:pt idx="49">
                  <c:v>9.9995999999999992</c:v>
                </c:pt>
                <c:pt idx="50">
                  <c:v>9.9995999999999992</c:v>
                </c:pt>
                <c:pt idx="51">
                  <c:v>9.9995999999999992</c:v>
                </c:pt>
                <c:pt idx="52">
                  <c:v>9.9994999999999994</c:v>
                </c:pt>
                <c:pt idx="53">
                  <c:v>9.9994999999999994</c:v>
                </c:pt>
                <c:pt idx="54">
                  <c:v>9.9994999999999994</c:v>
                </c:pt>
                <c:pt idx="55">
                  <c:v>9.9994999999999994</c:v>
                </c:pt>
                <c:pt idx="56">
                  <c:v>9.9993999999999996</c:v>
                </c:pt>
                <c:pt idx="57">
                  <c:v>9.9993999999999996</c:v>
                </c:pt>
                <c:pt idx="58">
                  <c:v>9.9993999999999996</c:v>
                </c:pt>
                <c:pt idx="59">
                  <c:v>9.9992999999999999</c:v>
                </c:pt>
                <c:pt idx="60">
                  <c:v>9.9992999999999999</c:v>
                </c:pt>
                <c:pt idx="61">
                  <c:v>9.9992999999999999</c:v>
                </c:pt>
                <c:pt idx="62">
                  <c:v>9.9992000000000001</c:v>
                </c:pt>
                <c:pt idx="63">
                  <c:v>9.9992000000000001</c:v>
                </c:pt>
                <c:pt idx="64">
                  <c:v>9.9992000000000001</c:v>
                </c:pt>
                <c:pt idx="65">
                  <c:v>9.9991000000000003</c:v>
                </c:pt>
                <c:pt idx="66">
                  <c:v>9.9991000000000003</c:v>
                </c:pt>
                <c:pt idx="67">
                  <c:v>9.9990000000000006</c:v>
                </c:pt>
                <c:pt idx="68">
                  <c:v>9.9990000000000006</c:v>
                </c:pt>
                <c:pt idx="69">
                  <c:v>9.9990000000000006</c:v>
                </c:pt>
                <c:pt idx="70">
                  <c:v>9.9989000000000008</c:v>
                </c:pt>
                <c:pt idx="71">
                  <c:v>9.9989000000000008</c:v>
                </c:pt>
                <c:pt idx="72">
                  <c:v>9.9987999999999992</c:v>
                </c:pt>
                <c:pt idx="73">
                  <c:v>9.9987999999999992</c:v>
                </c:pt>
                <c:pt idx="74">
                  <c:v>9.9986999999999995</c:v>
                </c:pt>
                <c:pt idx="75">
                  <c:v>9.9986999999999995</c:v>
                </c:pt>
                <c:pt idx="76">
                  <c:v>9.9985999999999997</c:v>
                </c:pt>
                <c:pt idx="77">
                  <c:v>9.9985999999999997</c:v>
                </c:pt>
                <c:pt idx="78">
                  <c:v>9.9984999999999999</c:v>
                </c:pt>
                <c:pt idx="79">
                  <c:v>9.9984999999999999</c:v>
                </c:pt>
                <c:pt idx="80">
                  <c:v>9.9984000000000002</c:v>
                </c:pt>
                <c:pt idx="81">
                  <c:v>9.9983000000000004</c:v>
                </c:pt>
                <c:pt idx="82">
                  <c:v>9.9983000000000004</c:v>
                </c:pt>
                <c:pt idx="83">
                  <c:v>9.9982000000000006</c:v>
                </c:pt>
                <c:pt idx="84">
                  <c:v>9.9982000000000006</c:v>
                </c:pt>
                <c:pt idx="85">
                  <c:v>9.9981000000000009</c:v>
                </c:pt>
                <c:pt idx="86">
                  <c:v>9.9979999999999993</c:v>
                </c:pt>
                <c:pt idx="87">
                  <c:v>9.9979999999999993</c:v>
                </c:pt>
                <c:pt idx="88">
                  <c:v>9.9978999999999996</c:v>
                </c:pt>
                <c:pt idx="89">
                  <c:v>9.9977999999999998</c:v>
                </c:pt>
                <c:pt idx="90">
                  <c:v>9.9977999999999998</c:v>
                </c:pt>
                <c:pt idx="91">
                  <c:v>9.9977</c:v>
                </c:pt>
                <c:pt idx="92">
                  <c:v>9.9976000000000003</c:v>
                </c:pt>
                <c:pt idx="93">
                  <c:v>9.9975000000000005</c:v>
                </c:pt>
                <c:pt idx="94">
                  <c:v>9.9975000000000005</c:v>
                </c:pt>
                <c:pt idx="95">
                  <c:v>9.9974000000000007</c:v>
                </c:pt>
                <c:pt idx="96">
                  <c:v>9.9972999999999992</c:v>
                </c:pt>
                <c:pt idx="97">
                  <c:v>9.9971999999999994</c:v>
                </c:pt>
                <c:pt idx="98">
                  <c:v>9.9970999999999997</c:v>
                </c:pt>
                <c:pt idx="99">
                  <c:v>9.9969999999999999</c:v>
                </c:pt>
                <c:pt idx="100">
                  <c:v>9.9969999999999999</c:v>
                </c:pt>
                <c:pt idx="101">
                  <c:v>9.9969000000000001</c:v>
                </c:pt>
                <c:pt idx="102">
                  <c:v>9.9968000000000004</c:v>
                </c:pt>
                <c:pt idx="103">
                  <c:v>9.9967000000000006</c:v>
                </c:pt>
                <c:pt idx="104">
                  <c:v>9.9966000000000008</c:v>
                </c:pt>
                <c:pt idx="105">
                  <c:v>9.9964999999999993</c:v>
                </c:pt>
                <c:pt idx="106">
                  <c:v>9.9963999999999995</c:v>
                </c:pt>
                <c:pt idx="107">
                  <c:v>9.9962999999999997</c:v>
                </c:pt>
                <c:pt idx="108">
                  <c:v>9.9962</c:v>
                </c:pt>
                <c:pt idx="109">
                  <c:v>9.9961000000000002</c:v>
                </c:pt>
                <c:pt idx="110">
                  <c:v>9.9960000000000004</c:v>
                </c:pt>
                <c:pt idx="111">
                  <c:v>9.9959000000000007</c:v>
                </c:pt>
                <c:pt idx="112">
                  <c:v>9.9957999999999991</c:v>
                </c:pt>
                <c:pt idx="113">
                  <c:v>9.9955999999999996</c:v>
                </c:pt>
                <c:pt idx="114">
                  <c:v>9.9954999999999998</c:v>
                </c:pt>
                <c:pt idx="115">
                  <c:v>9.9954000000000001</c:v>
                </c:pt>
                <c:pt idx="116">
                  <c:v>9.9953000000000003</c:v>
                </c:pt>
                <c:pt idx="117">
                  <c:v>9.9952000000000005</c:v>
                </c:pt>
                <c:pt idx="118">
                  <c:v>9.9949999999999992</c:v>
                </c:pt>
                <c:pt idx="119">
                  <c:v>9.9948999999999995</c:v>
                </c:pt>
                <c:pt idx="120">
                  <c:v>9.9947999999999997</c:v>
                </c:pt>
                <c:pt idx="121">
                  <c:v>9.9946999999999999</c:v>
                </c:pt>
                <c:pt idx="122">
                  <c:v>9.9945000000000004</c:v>
                </c:pt>
                <c:pt idx="123">
                  <c:v>9.9944000000000006</c:v>
                </c:pt>
                <c:pt idx="124">
                  <c:v>9.9943000000000008</c:v>
                </c:pt>
                <c:pt idx="125">
                  <c:v>9.9940999999999995</c:v>
                </c:pt>
                <c:pt idx="126">
                  <c:v>9.9939999999999998</c:v>
                </c:pt>
                <c:pt idx="127">
                  <c:v>9.9938000000000002</c:v>
                </c:pt>
                <c:pt idx="128">
                  <c:v>9.9937000000000005</c:v>
                </c:pt>
                <c:pt idx="129">
                  <c:v>9.9934999999999992</c:v>
                </c:pt>
                <c:pt idx="130">
                  <c:v>9.9933999999999994</c:v>
                </c:pt>
                <c:pt idx="131">
                  <c:v>9.9931999999999999</c:v>
                </c:pt>
                <c:pt idx="132">
                  <c:v>9.9931000000000001</c:v>
                </c:pt>
                <c:pt idx="133">
                  <c:v>9.9929000000000006</c:v>
                </c:pt>
                <c:pt idx="134">
                  <c:v>9.9926999999999992</c:v>
                </c:pt>
                <c:pt idx="135">
                  <c:v>9.9925999999999995</c:v>
                </c:pt>
                <c:pt idx="136">
                  <c:v>9.9923999999999999</c:v>
                </c:pt>
                <c:pt idx="137">
                  <c:v>9.9922000000000004</c:v>
                </c:pt>
                <c:pt idx="138">
                  <c:v>9.9921000000000006</c:v>
                </c:pt>
                <c:pt idx="139">
                  <c:v>9.9918999999999993</c:v>
                </c:pt>
                <c:pt idx="140">
                  <c:v>9.9916999999999998</c:v>
                </c:pt>
                <c:pt idx="141">
                  <c:v>9.9915000000000003</c:v>
                </c:pt>
                <c:pt idx="142">
                  <c:v>9.9913000000000007</c:v>
                </c:pt>
                <c:pt idx="143">
                  <c:v>9.9910999999999994</c:v>
                </c:pt>
                <c:pt idx="144">
                  <c:v>9.9908999999999999</c:v>
                </c:pt>
                <c:pt idx="145">
                  <c:v>9.9907000000000004</c:v>
                </c:pt>
                <c:pt idx="146">
                  <c:v>9.9905000000000008</c:v>
                </c:pt>
                <c:pt idx="147">
                  <c:v>9.9902999999999995</c:v>
                </c:pt>
                <c:pt idx="148">
                  <c:v>9.9901</c:v>
                </c:pt>
                <c:pt idx="149">
                  <c:v>9.9899000000000004</c:v>
                </c:pt>
                <c:pt idx="150">
                  <c:v>9.9896999999999991</c:v>
                </c:pt>
                <c:pt idx="151">
                  <c:v>9.9894999999999996</c:v>
                </c:pt>
                <c:pt idx="152">
                  <c:v>9.9893000000000001</c:v>
                </c:pt>
                <c:pt idx="153">
                  <c:v>9.9891000000000005</c:v>
                </c:pt>
                <c:pt idx="154">
                  <c:v>9.9887999999999995</c:v>
                </c:pt>
                <c:pt idx="155">
                  <c:v>9.9885999999999999</c:v>
                </c:pt>
                <c:pt idx="156">
                  <c:v>9.9884000000000004</c:v>
                </c:pt>
                <c:pt idx="157">
                  <c:v>9.9880999999999993</c:v>
                </c:pt>
                <c:pt idx="158">
                  <c:v>9.9878999999999998</c:v>
                </c:pt>
                <c:pt idx="159">
                  <c:v>9.9877000000000002</c:v>
                </c:pt>
                <c:pt idx="160">
                  <c:v>9.9873999999999992</c:v>
                </c:pt>
                <c:pt idx="161">
                  <c:v>9.9871999999999996</c:v>
                </c:pt>
                <c:pt idx="162">
                  <c:v>9.9869000000000003</c:v>
                </c:pt>
                <c:pt idx="163">
                  <c:v>9.9865999999999993</c:v>
                </c:pt>
                <c:pt idx="164">
                  <c:v>9.9863999999999997</c:v>
                </c:pt>
                <c:pt idx="165">
                  <c:v>9.9861000000000004</c:v>
                </c:pt>
                <c:pt idx="166">
                  <c:v>9.9857999999999993</c:v>
                </c:pt>
                <c:pt idx="167">
                  <c:v>9.9855999999999998</c:v>
                </c:pt>
                <c:pt idx="168">
                  <c:v>9.9853000000000005</c:v>
                </c:pt>
                <c:pt idx="169">
                  <c:v>9.9849999999999994</c:v>
                </c:pt>
                <c:pt idx="170">
                  <c:v>9.9847000000000001</c:v>
                </c:pt>
                <c:pt idx="171">
                  <c:v>9.9844000000000008</c:v>
                </c:pt>
                <c:pt idx="172">
                  <c:v>9.9840999999999998</c:v>
                </c:pt>
                <c:pt idx="173">
                  <c:v>9.9838000000000005</c:v>
                </c:pt>
                <c:pt idx="174">
                  <c:v>9.9834999999999994</c:v>
                </c:pt>
                <c:pt idx="175">
                  <c:v>9.9832000000000001</c:v>
                </c:pt>
                <c:pt idx="176">
                  <c:v>9.9829000000000008</c:v>
                </c:pt>
                <c:pt idx="177">
                  <c:v>9.9825999999999997</c:v>
                </c:pt>
                <c:pt idx="178">
                  <c:v>9.9823000000000004</c:v>
                </c:pt>
                <c:pt idx="179">
                  <c:v>9.9818999999999996</c:v>
                </c:pt>
                <c:pt idx="180">
                  <c:v>9.9816000000000003</c:v>
                </c:pt>
                <c:pt idx="181">
                  <c:v>9.9812999999999992</c:v>
                </c:pt>
                <c:pt idx="182">
                  <c:v>9.9809000000000001</c:v>
                </c:pt>
                <c:pt idx="183">
                  <c:v>9.9806000000000008</c:v>
                </c:pt>
                <c:pt idx="184">
                  <c:v>9.9802</c:v>
                </c:pt>
                <c:pt idx="185">
                  <c:v>9.9799000000000007</c:v>
                </c:pt>
                <c:pt idx="186">
                  <c:v>9.9794999999999998</c:v>
                </c:pt>
                <c:pt idx="187">
                  <c:v>9.9791000000000007</c:v>
                </c:pt>
                <c:pt idx="188">
                  <c:v>9.9787999999999997</c:v>
                </c:pt>
                <c:pt idx="189">
                  <c:v>9.9784000000000006</c:v>
                </c:pt>
                <c:pt idx="190">
                  <c:v>9.9779999999999998</c:v>
                </c:pt>
                <c:pt idx="191">
                  <c:v>9.9776000000000007</c:v>
                </c:pt>
                <c:pt idx="192">
                  <c:v>9.9771999999999998</c:v>
                </c:pt>
                <c:pt idx="193">
                  <c:v>9.9768000000000008</c:v>
                </c:pt>
                <c:pt idx="194">
                  <c:v>9.9763999999999999</c:v>
                </c:pt>
                <c:pt idx="195">
                  <c:v>9.9760000000000009</c:v>
                </c:pt>
                <c:pt idx="196">
                  <c:v>9.9756</c:v>
                </c:pt>
                <c:pt idx="197">
                  <c:v>9.9751999999999992</c:v>
                </c:pt>
                <c:pt idx="198">
                  <c:v>9.9747000000000003</c:v>
                </c:pt>
                <c:pt idx="199">
                  <c:v>9.9742999999999995</c:v>
                </c:pt>
                <c:pt idx="200">
                  <c:v>9.9739000000000004</c:v>
                </c:pt>
                <c:pt idx="201">
                  <c:v>9.9733999999999998</c:v>
                </c:pt>
                <c:pt idx="202">
                  <c:v>9.9730000000000008</c:v>
                </c:pt>
                <c:pt idx="203">
                  <c:v>9.9725000000000001</c:v>
                </c:pt>
                <c:pt idx="204">
                  <c:v>9.9720999999999993</c:v>
                </c:pt>
                <c:pt idx="205">
                  <c:v>9.9716000000000005</c:v>
                </c:pt>
                <c:pt idx="206">
                  <c:v>9.9710999999999999</c:v>
                </c:pt>
                <c:pt idx="207">
                  <c:v>9.9705999999999992</c:v>
                </c:pt>
                <c:pt idx="208">
                  <c:v>9.9701000000000004</c:v>
                </c:pt>
                <c:pt idx="209">
                  <c:v>9.9695999999999998</c:v>
                </c:pt>
                <c:pt idx="210">
                  <c:v>9.9690999999999992</c:v>
                </c:pt>
                <c:pt idx="211">
                  <c:v>9.9686000000000003</c:v>
                </c:pt>
                <c:pt idx="212">
                  <c:v>9.9680999999999997</c:v>
                </c:pt>
                <c:pt idx="213">
                  <c:v>9.9675999999999991</c:v>
                </c:pt>
                <c:pt idx="214">
                  <c:v>9.9671000000000003</c:v>
                </c:pt>
                <c:pt idx="215">
                  <c:v>9.9664999999999999</c:v>
                </c:pt>
                <c:pt idx="216">
                  <c:v>9.9659999999999993</c:v>
                </c:pt>
                <c:pt idx="217">
                  <c:v>9.9654000000000007</c:v>
                </c:pt>
                <c:pt idx="218">
                  <c:v>9.9649000000000001</c:v>
                </c:pt>
                <c:pt idx="219">
                  <c:v>9.9642999999999997</c:v>
                </c:pt>
                <c:pt idx="220">
                  <c:v>9.9636999999999993</c:v>
                </c:pt>
                <c:pt idx="221">
                  <c:v>9.9631000000000007</c:v>
                </c:pt>
                <c:pt idx="222">
                  <c:v>9.9625000000000004</c:v>
                </c:pt>
                <c:pt idx="223">
                  <c:v>9.9619999999999997</c:v>
                </c:pt>
                <c:pt idx="224">
                  <c:v>9.9612999999999996</c:v>
                </c:pt>
                <c:pt idx="225">
                  <c:v>9.9606999999999992</c:v>
                </c:pt>
                <c:pt idx="226">
                  <c:v>9.9601000000000006</c:v>
                </c:pt>
                <c:pt idx="227">
                  <c:v>9.9595000000000002</c:v>
                </c:pt>
                <c:pt idx="228">
                  <c:v>9.9588000000000001</c:v>
                </c:pt>
                <c:pt idx="229">
                  <c:v>9.9581999999999997</c:v>
                </c:pt>
                <c:pt idx="230">
                  <c:v>9.9574999999999996</c:v>
                </c:pt>
                <c:pt idx="231">
                  <c:v>9.9568999999999992</c:v>
                </c:pt>
                <c:pt idx="232">
                  <c:v>9.9562000000000008</c:v>
                </c:pt>
                <c:pt idx="233">
                  <c:v>9.9555000000000007</c:v>
                </c:pt>
                <c:pt idx="234">
                  <c:v>9.9548000000000005</c:v>
                </c:pt>
                <c:pt idx="235">
                  <c:v>9.9541000000000004</c:v>
                </c:pt>
                <c:pt idx="236">
                  <c:v>9.9534000000000002</c:v>
                </c:pt>
                <c:pt idx="237">
                  <c:v>9.9527000000000001</c:v>
                </c:pt>
                <c:pt idx="238">
                  <c:v>9.952</c:v>
                </c:pt>
                <c:pt idx="239">
                  <c:v>9.9512999999999998</c:v>
                </c:pt>
                <c:pt idx="240">
                  <c:v>9.9504999999999999</c:v>
                </c:pt>
                <c:pt idx="241">
                  <c:v>9.9497999999999998</c:v>
                </c:pt>
                <c:pt idx="242">
                  <c:v>9.9489999999999998</c:v>
                </c:pt>
                <c:pt idx="243">
                  <c:v>9.9481999999999999</c:v>
                </c:pt>
                <c:pt idx="244">
                  <c:v>9.9474999999999998</c:v>
                </c:pt>
                <c:pt idx="245">
                  <c:v>9.9466999999999999</c:v>
                </c:pt>
                <c:pt idx="246">
                  <c:v>9.9459</c:v>
                </c:pt>
                <c:pt idx="247">
                  <c:v>9.9451000000000001</c:v>
                </c:pt>
                <c:pt idx="248">
                  <c:v>9.9442000000000004</c:v>
                </c:pt>
                <c:pt idx="249">
                  <c:v>9.9434000000000005</c:v>
                </c:pt>
                <c:pt idx="250">
                  <c:v>9.9426000000000005</c:v>
                </c:pt>
                <c:pt idx="251">
                  <c:v>9.9417000000000009</c:v>
                </c:pt>
                <c:pt idx="252">
                  <c:v>9.9407999999999994</c:v>
                </c:pt>
                <c:pt idx="253">
                  <c:v>9.94</c:v>
                </c:pt>
                <c:pt idx="254">
                  <c:v>9.9390999999999998</c:v>
                </c:pt>
              </c:numCache>
            </c:numRef>
          </c:yVal>
          <c:smooth val="1"/>
          <c:extLst>
            <c:ext xmlns:c16="http://schemas.microsoft.com/office/drawing/2014/chart" uri="{C3380CC4-5D6E-409C-BE32-E72D297353CC}">
              <c16:uniqueId val="{00000000-2B6A-499F-8DB5-8A9BC498EC58}"/>
            </c:ext>
          </c:extLst>
        </c:ser>
        <c:ser>
          <c:idx val="1"/>
          <c:order val="1"/>
          <c:tx>
            <c:v>Path 2</c:v>
          </c:tx>
          <c:spPr>
            <a:ln w="38100" cap="rnd">
              <a:solidFill>
                <a:schemeClr val="accent2"/>
              </a:solidFill>
              <a:round/>
            </a:ln>
            <a:effectLst/>
          </c:spPr>
          <c:marker>
            <c:symbol val="none"/>
          </c:marker>
          <c:xVal>
            <c:numRef>
              <c:f>'Pochi dati set'!$A$1:$A$335</c:f>
              <c:numCache>
                <c:formatCode>0.0</c:formatCode>
                <c:ptCount val="335"/>
                <c:pt idx="0">
                  <c:v>0</c:v>
                </c:pt>
                <c:pt idx="1">
                  <c:v>2.2044000000000001</c:v>
                </c:pt>
                <c:pt idx="2">
                  <c:v>4.4088000000000003</c:v>
                </c:pt>
                <c:pt idx="3">
                  <c:v>5.8116000000000003</c:v>
                </c:pt>
                <c:pt idx="4">
                  <c:v>7.0140000000000002</c:v>
                </c:pt>
                <c:pt idx="5">
                  <c:v>8.016</c:v>
                </c:pt>
                <c:pt idx="6">
                  <c:v>8.9177999999999997</c:v>
                </c:pt>
                <c:pt idx="7">
                  <c:v>9.7194000000000003</c:v>
                </c:pt>
                <c:pt idx="8">
                  <c:v>10.521000000000001</c:v>
                </c:pt>
                <c:pt idx="9">
                  <c:v>11.222</c:v>
                </c:pt>
                <c:pt idx="10">
                  <c:v>11.923999999999999</c:v>
                </c:pt>
                <c:pt idx="11">
                  <c:v>12.525</c:v>
                </c:pt>
                <c:pt idx="12">
                  <c:v>13.226000000000001</c:v>
                </c:pt>
                <c:pt idx="13">
                  <c:v>13.827999999999999</c:v>
                </c:pt>
                <c:pt idx="14">
                  <c:v>14.429</c:v>
                </c:pt>
                <c:pt idx="15">
                  <c:v>15.03</c:v>
                </c:pt>
                <c:pt idx="16">
                  <c:v>15.631</c:v>
                </c:pt>
                <c:pt idx="17">
                  <c:v>16.231999999999999</c:v>
                </c:pt>
                <c:pt idx="18">
                  <c:v>16.834</c:v>
                </c:pt>
                <c:pt idx="19">
                  <c:v>17.434999999999999</c:v>
                </c:pt>
                <c:pt idx="20">
                  <c:v>18.036000000000001</c:v>
                </c:pt>
                <c:pt idx="21">
                  <c:v>18.637</c:v>
                </c:pt>
                <c:pt idx="22">
                  <c:v>19.238</c:v>
                </c:pt>
                <c:pt idx="23">
                  <c:v>19.84</c:v>
                </c:pt>
                <c:pt idx="24">
                  <c:v>20.541</c:v>
                </c:pt>
                <c:pt idx="25">
                  <c:v>21.242000000000001</c:v>
                </c:pt>
                <c:pt idx="26">
                  <c:v>22.044</c:v>
                </c:pt>
                <c:pt idx="27">
                  <c:v>22.946000000000002</c:v>
                </c:pt>
                <c:pt idx="28">
                  <c:v>24.047999999999998</c:v>
                </c:pt>
                <c:pt idx="29">
                  <c:v>27.454999999999998</c:v>
                </c:pt>
                <c:pt idx="30">
                  <c:v>27.555</c:v>
                </c:pt>
                <c:pt idx="31">
                  <c:v>27.655000000000001</c:v>
                </c:pt>
                <c:pt idx="32">
                  <c:v>27.756</c:v>
                </c:pt>
                <c:pt idx="33">
                  <c:v>27.856000000000002</c:v>
                </c:pt>
                <c:pt idx="34">
                  <c:v>27.956</c:v>
                </c:pt>
                <c:pt idx="35">
                  <c:v>28.056000000000001</c:v>
                </c:pt>
                <c:pt idx="36">
                  <c:v>28.155999999999999</c:v>
                </c:pt>
                <c:pt idx="37">
                  <c:v>28.257000000000001</c:v>
                </c:pt>
                <c:pt idx="38">
                  <c:v>28.356999999999999</c:v>
                </c:pt>
                <c:pt idx="39">
                  <c:v>28.457000000000001</c:v>
                </c:pt>
                <c:pt idx="40">
                  <c:v>28.556999999999999</c:v>
                </c:pt>
                <c:pt idx="41">
                  <c:v>28.657</c:v>
                </c:pt>
                <c:pt idx="42">
                  <c:v>28.757999999999999</c:v>
                </c:pt>
                <c:pt idx="43">
                  <c:v>28.858000000000001</c:v>
                </c:pt>
                <c:pt idx="44">
                  <c:v>28.957999999999998</c:v>
                </c:pt>
                <c:pt idx="45">
                  <c:v>29.058</c:v>
                </c:pt>
                <c:pt idx="46">
                  <c:v>29.158000000000001</c:v>
                </c:pt>
                <c:pt idx="47">
                  <c:v>29.259</c:v>
                </c:pt>
                <c:pt idx="48">
                  <c:v>29.359000000000002</c:v>
                </c:pt>
                <c:pt idx="49">
                  <c:v>29.459</c:v>
                </c:pt>
                <c:pt idx="50">
                  <c:v>29.559000000000001</c:v>
                </c:pt>
                <c:pt idx="51">
                  <c:v>29.658999999999999</c:v>
                </c:pt>
                <c:pt idx="52">
                  <c:v>29.76</c:v>
                </c:pt>
                <c:pt idx="53">
                  <c:v>29.86</c:v>
                </c:pt>
                <c:pt idx="54">
                  <c:v>29.96</c:v>
                </c:pt>
                <c:pt idx="55">
                  <c:v>30.06</c:v>
                </c:pt>
                <c:pt idx="56">
                  <c:v>30.16</c:v>
                </c:pt>
                <c:pt idx="57">
                  <c:v>30.260999999999999</c:v>
                </c:pt>
                <c:pt idx="58">
                  <c:v>30.361000000000001</c:v>
                </c:pt>
                <c:pt idx="59">
                  <c:v>30.460999999999999</c:v>
                </c:pt>
                <c:pt idx="60">
                  <c:v>30.561</c:v>
                </c:pt>
                <c:pt idx="61">
                  <c:v>30.661000000000001</c:v>
                </c:pt>
                <c:pt idx="62">
                  <c:v>30.762</c:v>
                </c:pt>
                <c:pt idx="63">
                  <c:v>30.861999999999998</c:v>
                </c:pt>
                <c:pt idx="64">
                  <c:v>30.962</c:v>
                </c:pt>
                <c:pt idx="65">
                  <c:v>31.062000000000001</c:v>
                </c:pt>
                <c:pt idx="66">
                  <c:v>31.161999999999999</c:v>
                </c:pt>
                <c:pt idx="67">
                  <c:v>31.263000000000002</c:v>
                </c:pt>
                <c:pt idx="68">
                  <c:v>31.363</c:v>
                </c:pt>
                <c:pt idx="69">
                  <c:v>31.463000000000001</c:v>
                </c:pt>
                <c:pt idx="70">
                  <c:v>31.562999999999999</c:v>
                </c:pt>
                <c:pt idx="71">
                  <c:v>31.663</c:v>
                </c:pt>
                <c:pt idx="72">
                  <c:v>31.763999999999999</c:v>
                </c:pt>
                <c:pt idx="73">
                  <c:v>31.864000000000001</c:v>
                </c:pt>
                <c:pt idx="74">
                  <c:v>31.963999999999999</c:v>
                </c:pt>
                <c:pt idx="75">
                  <c:v>32.064</c:v>
                </c:pt>
                <c:pt idx="76">
                  <c:v>32.164000000000001</c:v>
                </c:pt>
                <c:pt idx="77">
                  <c:v>32.265000000000001</c:v>
                </c:pt>
                <c:pt idx="78">
                  <c:v>32.365000000000002</c:v>
                </c:pt>
                <c:pt idx="79">
                  <c:v>32.465000000000003</c:v>
                </c:pt>
                <c:pt idx="80">
                  <c:v>32.564999999999998</c:v>
                </c:pt>
                <c:pt idx="81">
                  <c:v>32.664999999999999</c:v>
                </c:pt>
                <c:pt idx="82">
                  <c:v>32.765999999999998</c:v>
                </c:pt>
                <c:pt idx="83">
                  <c:v>32.866</c:v>
                </c:pt>
                <c:pt idx="84">
                  <c:v>32.966000000000001</c:v>
                </c:pt>
                <c:pt idx="85">
                  <c:v>33.066000000000003</c:v>
                </c:pt>
                <c:pt idx="86">
                  <c:v>33.165999999999997</c:v>
                </c:pt>
                <c:pt idx="87">
                  <c:v>33.267000000000003</c:v>
                </c:pt>
                <c:pt idx="88">
                  <c:v>33.366999999999997</c:v>
                </c:pt>
                <c:pt idx="89">
                  <c:v>33.466999999999999</c:v>
                </c:pt>
                <c:pt idx="90">
                  <c:v>33.567</c:v>
                </c:pt>
                <c:pt idx="91">
                  <c:v>33.667000000000002</c:v>
                </c:pt>
                <c:pt idx="92">
                  <c:v>33.768000000000001</c:v>
                </c:pt>
                <c:pt idx="93">
                  <c:v>33.868000000000002</c:v>
                </c:pt>
                <c:pt idx="94">
                  <c:v>33.968000000000004</c:v>
                </c:pt>
                <c:pt idx="95">
                  <c:v>34.067999999999998</c:v>
                </c:pt>
                <c:pt idx="96">
                  <c:v>34.167999999999999</c:v>
                </c:pt>
                <c:pt idx="97">
                  <c:v>34.268999999999998</c:v>
                </c:pt>
                <c:pt idx="98">
                  <c:v>34.369</c:v>
                </c:pt>
                <c:pt idx="99">
                  <c:v>34.469000000000001</c:v>
                </c:pt>
                <c:pt idx="100">
                  <c:v>34.569000000000003</c:v>
                </c:pt>
                <c:pt idx="101">
                  <c:v>34.668999999999997</c:v>
                </c:pt>
                <c:pt idx="102">
                  <c:v>34.770000000000003</c:v>
                </c:pt>
                <c:pt idx="103">
                  <c:v>34.869999999999997</c:v>
                </c:pt>
                <c:pt idx="104">
                  <c:v>34.97</c:v>
                </c:pt>
                <c:pt idx="105">
                  <c:v>35.07</c:v>
                </c:pt>
                <c:pt idx="106">
                  <c:v>35.17</c:v>
                </c:pt>
                <c:pt idx="107">
                  <c:v>35.271000000000001</c:v>
                </c:pt>
                <c:pt idx="108">
                  <c:v>35.371000000000002</c:v>
                </c:pt>
                <c:pt idx="109">
                  <c:v>35.470999999999997</c:v>
                </c:pt>
                <c:pt idx="110">
                  <c:v>35.570999999999998</c:v>
                </c:pt>
                <c:pt idx="111">
                  <c:v>35.670999999999999</c:v>
                </c:pt>
                <c:pt idx="112">
                  <c:v>35.771999999999998</c:v>
                </c:pt>
                <c:pt idx="113">
                  <c:v>35.872</c:v>
                </c:pt>
                <c:pt idx="114">
                  <c:v>35.972000000000001</c:v>
                </c:pt>
                <c:pt idx="115">
                  <c:v>36.072000000000003</c:v>
                </c:pt>
                <c:pt idx="116">
                  <c:v>36.171999999999997</c:v>
                </c:pt>
                <c:pt idx="117">
                  <c:v>36.273000000000003</c:v>
                </c:pt>
                <c:pt idx="118">
                  <c:v>36.372999999999998</c:v>
                </c:pt>
                <c:pt idx="119">
                  <c:v>36.472999999999999</c:v>
                </c:pt>
                <c:pt idx="120">
                  <c:v>36.573</c:v>
                </c:pt>
                <c:pt idx="121">
                  <c:v>36.673000000000002</c:v>
                </c:pt>
                <c:pt idx="122">
                  <c:v>36.774000000000001</c:v>
                </c:pt>
                <c:pt idx="123">
                  <c:v>36.874000000000002</c:v>
                </c:pt>
                <c:pt idx="124">
                  <c:v>36.973999999999997</c:v>
                </c:pt>
                <c:pt idx="125">
                  <c:v>37.073999999999998</c:v>
                </c:pt>
                <c:pt idx="126">
                  <c:v>37.173999999999999</c:v>
                </c:pt>
                <c:pt idx="127">
                  <c:v>37.274999999999999</c:v>
                </c:pt>
                <c:pt idx="128">
                  <c:v>37.375</c:v>
                </c:pt>
                <c:pt idx="129">
                  <c:v>37.475000000000001</c:v>
                </c:pt>
                <c:pt idx="130">
                  <c:v>37.575000000000003</c:v>
                </c:pt>
                <c:pt idx="131">
                  <c:v>37.674999999999997</c:v>
                </c:pt>
                <c:pt idx="132">
                  <c:v>37.776000000000003</c:v>
                </c:pt>
                <c:pt idx="133">
                  <c:v>37.875999999999998</c:v>
                </c:pt>
                <c:pt idx="134">
                  <c:v>37.975999999999999</c:v>
                </c:pt>
                <c:pt idx="135">
                  <c:v>38.076000000000001</c:v>
                </c:pt>
                <c:pt idx="136">
                  <c:v>38.176000000000002</c:v>
                </c:pt>
                <c:pt idx="137">
                  <c:v>38.277000000000001</c:v>
                </c:pt>
                <c:pt idx="138">
                  <c:v>38.377000000000002</c:v>
                </c:pt>
                <c:pt idx="139">
                  <c:v>38.476999999999997</c:v>
                </c:pt>
                <c:pt idx="140">
                  <c:v>38.576999999999998</c:v>
                </c:pt>
                <c:pt idx="141">
                  <c:v>38.677</c:v>
                </c:pt>
                <c:pt idx="142">
                  <c:v>38.777999999999999</c:v>
                </c:pt>
                <c:pt idx="143">
                  <c:v>38.878</c:v>
                </c:pt>
                <c:pt idx="144">
                  <c:v>38.978000000000002</c:v>
                </c:pt>
                <c:pt idx="145">
                  <c:v>39.078000000000003</c:v>
                </c:pt>
                <c:pt idx="146">
                  <c:v>39.177999999999997</c:v>
                </c:pt>
                <c:pt idx="147">
                  <c:v>39.279000000000003</c:v>
                </c:pt>
                <c:pt idx="148">
                  <c:v>39.378999999999998</c:v>
                </c:pt>
                <c:pt idx="149">
                  <c:v>39.478999999999999</c:v>
                </c:pt>
                <c:pt idx="150">
                  <c:v>39.579000000000001</c:v>
                </c:pt>
                <c:pt idx="151">
                  <c:v>39.679000000000002</c:v>
                </c:pt>
                <c:pt idx="152">
                  <c:v>39.78</c:v>
                </c:pt>
                <c:pt idx="153">
                  <c:v>39.880000000000003</c:v>
                </c:pt>
                <c:pt idx="154">
                  <c:v>39.979999999999997</c:v>
                </c:pt>
                <c:pt idx="155">
                  <c:v>40.08</c:v>
                </c:pt>
                <c:pt idx="156">
                  <c:v>40.18</c:v>
                </c:pt>
                <c:pt idx="157">
                  <c:v>40.280999999999999</c:v>
                </c:pt>
                <c:pt idx="158">
                  <c:v>40.381</c:v>
                </c:pt>
                <c:pt idx="159">
                  <c:v>40.481000000000002</c:v>
                </c:pt>
                <c:pt idx="160">
                  <c:v>40.581000000000003</c:v>
                </c:pt>
                <c:pt idx="161">
                  <c:v>40.680999999999997</c:v>
                </c:pt>
                <c:pt idx="162">
                  <c:v>40.781999999999996</c:v>
                </c:pt>
                <c:pt idx="163">
                  <c:v>40.881999999999998</c:v>
                </c:pt>
                <c:pt idx="164">
                  <c:v>40.981999999999999</c:v>
                </c:pt>
                <c:pt idx="165">
                  <c:v>41.082000000000001</c:v>
                </c:pt>
                <c:pt idx="166">
                  <c:v>41.182000000000002</c:v>
                </c:pt>
                <c:pt idx="167">
                  <c:v>41.283000000000001</c:v>
                </c:pt>
                <c:pt idx="168">
                  <c:v>41.383000000000003</c:v>
                </c:pt>
                <c:pt idx="169">
                  <c:v>41.482999999999997</c:v>
                </c:pt>
                <c:pt idx="170">
                  <c:v>41.582999999999998</c:v>
                </c:pt>
                <c:pt idx="171">
                  <c:v>41.683</c:v>
                </c:pt>
                <c:pt idx="172">
                  <c:v>41.783999999999999</c:v>
                </c:pt>
                <c:pt idx="173">
                  <c:v>41.884</c:v>
                </c:pt>
                <c:pt idx="174">
                  <c:v>41.984000000000002</c:v>
                </c:pt>
                <c:pt idx="175">
                  <c:v>42.084000000000003</c:v>
                </c:pt>
                <c:pt idx="176">
                  <c:v>42.183999999999997</c:v>
                </c:pt>
                <c:pt idx="177">
                  <c:v>42.284999999999997</c:v>
                </c:pt>
                <c:pt idx="178">
                  <c:v>42.384999999999998</c:v>
                </c:pt>
                <c:pt idx="179">
                  <c:v>42.484999999999999</c:v>
                </c:pt>
                <c:pt idx="180">
                  <c:v>42.585000000000001</c:v>
                </c:pt>
                <c:pt idx="181">
                  <c:v>42.685000000000002</c:v>
                </c:pt>
                <c:pt idx="182">
                  <c:v>42.786000000000001</c:v>
                </c:pt>
                <c:pt idx="183">
                  <c:v>42.886000000000003</c:v>
                </c:pt>
                <c:pt idx="184">
                  <c:v>42.985999999999997</c:v>
                </c:pt>
                <c:pt idx="185">
                  <c:v>43.085999999999999</c:v>
                </c:pt>
                <c:pt idx="186">
                  <c:v>43.186</c:v>
                </c:pt>
                <c:pt idx="187">
                  <c:v>43.286999999999999</c:v>
                </c:pt>
                <c:pt idx="188">
                  <c:v>43.387</c:v>
                </c:pt>
                <c:pt idx="189">
                  <c:v>43.487000000000002</c:v>
                </c:pt>
                <c:pt idx="190">
                  <c:v>43.587000000000003</c:v>
                </c:pt>
                <c:pt idx="191">
                  <c:v>43.686999999999998</c:v>
                </c:pt>
                <c:pt idx="192">
                  <c:v>43.787999999999997</c:v>
                </c:pt>
                <c:pt idx="193">
                  <c:v>43.887999999999998</c:v>
                </c:pt>
                <c:pt idx="194">
                  <c:v>43.988</c:v>
                </c:pt>
                <c:pt idx="195">
                  <c:v>44.088000000000001</c:v>
                </c:pt>
                <c:pt idx="196">
                  <c:v>44.188000000000002</c:v>
                </c:pt>
                <c:pt idx="197">
                  <c:v>44.289000000000001</c:v>
                </c:pt>
                <c:pt idx="198">
                  <c:v>44.389000000000003</c:v>
                </c:pt>
                <c:pt idx="199">
                  <c:v>44.488999999999997</c:v>
                </c:pt>
                <c:pt idx="200">
                  <c:v>44.588999999999999</c:v>
                </c:pt>
                <c:pt idx="201">
                  <c:v>44.689</c:v>
                </c:pt>
                <c:pt idx="202">
                  <c:v>44.79</c:v>
                </c:pt>
                <c:pt idx="203">
                  <c:v>44.89</c:v>
                </c:pt>
                <c:pt idx="204">
                  <c:v>44.99</c:v>
                </c:pt>
                <c:pt idx="205">
                  <c:v>45.09</c:v>
                </c:pt>
                <c:pt idx="206">
                  <c:v>45.19</c:v>
                </c:pt>
                <c:pt idx="207">
                  <c:v>45.290999999999997</c:v>
                </c:pt>
                <c:pt idx="208">
                  <c:v>45.390999999999998</c:v>
                </c:pt>
                <c:pt idx="209">
                  <c:v>45.491</c:v>
                </c:pt>
                <c:pt idx="210">
                  <c:v>45.591000000000001</c:v>
                </c:pt>
                <c:pt idx="211">
                  <c:v>45.691000000000003</c:v>
                </c:pt>
                <c:pt idx="212">
                  <c:v>45.792000000000002</c:v>
                </c:pt>
                <c:pt idx="213">
                  <c:v>45.892000000000003</c:v>
                </c:pt>
                <c:pt idx="214">
                  <c:v>45.991999999999997</c:v>
                </c:pt>
                <c:pt idx="215">
                  <c:v>46.091999999999999</c:v>
                </c:pt>
                <c:pt idx="216">
                  <c:v>46.192</c:v>
                </c:pt>
                <c:pt idx="217">
                  <c:v>46.292999999999999</c:v>
                </c:pt>
                <c:pt idx="218">
                  <c:v>46.393000000000001</c:v>
                </c:pt>
                <c:pt idx="219">
                  <c:v>46.493000000000002</c:v>
                </c:pt>
                <c:pt idx="220">
                  <c:v>46.593000000000004</c:v>
                </c:pt>
                <c:pt idx="221">
                  <c:v>46.692999999999998</c:v>
                </c:pt>
                <c:pt idx="222">
                  <c:v>46.793999999999997</c:v>
                </c:pt>
                <c:pt idx="223">
                  <c:v>46.893999999999998</c:v>
                </c:pt>
                <c:pt idx="224">
                  <c:v>46.994</c:v>
                </c:pt>
                <c:pt idx="225">
                  <c:v>47.094000000000001</c:v>
                </c:pt>
                <c:pt idx="226">
                  <c:v>47.194000000000003</c:v>
                </c:pt>
                <c:pt idx="227">
                  <c:v>47.295000000000002</c:v>
                </c:pt>
                <c:pt idx="228">
                  <c:v>47.395000000000003</c:v>
                </c:pt>
                <c:pt idx="229">
                  <c:v>47.494999999999997</c:v>
                </c:pt>
                <c:pt idx="230">
                  <c:v>47.594999999999999</c:v>
                </c:pt>
                <c:pt idx="231">
                  <c:v>47.695</c:v>
                </c:pt>
                <c:pt idx="232">
                  <c:v>47.795999999999999</c:v>
                </c:pt>
                <c:pt idx="233">
                  <c:v>47.896000000000001</c:v>
                </c:pt>
                <c:pt idx="234">
                  <c:v>47.996000000000002</c:v>
                </c:pt>
                <c:pt idx="235">
                  <c:v>48.095999999999997</c:v>
                </c:pt>
                <c:pt idx="236">
                  <c:v>48.195999999999998</c:v>
                </c:pt>
                <c:pt idx="237">
                  <c:v>48.296999999999997</c:v>
                </c:pt>
                <c:pt idx="238">
                  <c:v>48.396999999999998</c:v>
                </c:pt>
                <c:pt idx="239">
                  <c:v>48.497</c:v>
                </c:pt>
                <c:pt idx="240">
                  <c:v>48.597000000000001</c:v>
                </c:pt>
                <c:pt idx="241">
                  <c:v>48.697000000000003</c:v>
                </c:pt>
                <c:pt idx="242">
                  <c:v>48.798000000000002</c:v>
                </c:pt>
                <c:pt idx="243">
                  <c:v>48.898000000000003</c:v>
                </c:pt>
                <c:pt idx="244">
                  <c:v>48.997999999999998</c:v>
                </c:pt>
                <c:pt idx="245">
                  <c:v>49.097999999999999</c:v>
                </c:pt>
                <c:pt idx="246">
                  <c:v>49.198</c:v>
                </c:pt>
                <c:pt idx="247">
                  <c:v>49.298999999999999</c:v>
                </c:pt>
                <c:pt idx="248">
                  <c:v>49.399000000000001</c:v>
                </c:pt>
                <c:pt idx="249">
                  <c:v>49.499000000000002</c:v>
                </c:pt>
                <c:pt idx="250">
                  <c:v>49.598999999999997</c:v>
                </c:pt>
                <c:pt idx="251">
                  <c:v>49.698999999999998</c:v>
                </c:pt>
                <c:pt idx="252">
                  <c:v>49.8</c:v>
                </c:pt>
                <c:pt idx="253">
                  <c:v>49.9</c:v>
                </c:pt>
                <c:pt idx="254">
                  <c:v>50</c:v>
                </c:pt>
              </c:numCache>
            </c:numRef>
          </c:xVal>
          <c:yVal>
            <c:numRef>
              <c:f>'Pochi dati set'!$D$1:$D$335</c:f>
              <c:numCache>
                <c:formatCode>0.0000</c:formatCode>
                <c:ptCount val="335"/>
                <c:pt idx="0">
                  <c:v>9.9970999999999997</c:v>
                </c:pt>
                <c:pt idx="1">
                  <c:v>9.9971999999999994</c:v>
                </c:pt>
                <c:pt idx="2">
                  <c:v>9.9972999999999992</c:v>
                </c:pt>
                <c:pt idx="3">
                  <c:v>9.9974000000000007</c:v>
                </c:pt>
                <c:pt idx="4">
                  <c:v>9.9975000000000005</c:v>
                </c:pt>
                <c:pt idx="5">
                  <c:v>9.9976000000000003</c:v>
                </c:pt>
                <c:pt idx="6">
                  <c:v>9.9977</c:v>
                </c:pt>
                <c:pt idx="7">
                  <c:v>9.9977999999999998</c:v>
                </c:pt>
                <c:pt idx="8">
                  <c:v>9.9978999999999996</c:v>
                </c:pt>
                <c:pt idx="9">
                  <c:v>9.9979999999999993</c:v>
                </c:pt>
                <c:pt idx="10">
                  <c:v>9.9981000000000009</c:v>
                </c:pt>
                <c:pt idx="11">
                  <c:v>9.9982000000000006</c:v>
                </c:pt>
                <c:pt idx="12">
                  <c:v>9.9983000000000004</c:v>
                </c:pt>
                <c:pt idx="13">
                  <c:v>9.9984000000000002</c:v>
                </c:pt>
                <c:pt idx="14">
                  <c:v>9.9984999999999999</c:v>
                </c:pt>
                <c:pt idx="15">
                  <c:v>9.9985999999999997</c:v>
                </c:pt>
                <c:pt idx="16">
                  <c:v>9.9986999999999995</c:v>
                </c:pt>
                <c:pt idx="17">
                  <c:v>9.9987999999999992</c:v>
                </c:pt>
                <c:pt idx="18">
                  <c:v>9.9989000000000008</c:v>
                </c:pt>
                <c:pt idx="19">
                  <c:v>9.9990000000000006</c:v>
                </c:pt>
                <c:pt idx="20">
                  <c:v>9.9991000000000003</c:v>
                </c:pt>
                <c:pt idx="21">
                  <c:v>9.9992000000000001</c:v>
                </c:pt>
                <c:pt idx="22">
                  <c:v>9.9992999999999999</c:v>
                </c:pt>
                <c:pt idx="23">
                  <c:v>9.9993999999999996</c:v>
                </c:pt>
                <c:pt idx="24">
                  <c:v>9.9994999999999994</c:v>
                </c:pt>
                <c:pt idx="25">
                  <c:v>9.9995999999999992</c:v>
                </c:pt>
                <c:pt idx="26">
                  <c:v>9.9997000000000007</c:v>
                </c:pt>
                <c:pt idx="27">
                  <c:v>9.9998000000000005</c:v>
                </c:pt>
                <c:pt idx="28">
                  <c:v>9.9999000000000002</c:v>
                </c:pt>
                <c:pt idx="29">
                  <c:v>10</c:v>
                </c:pt>
                <c:pt idx="30">
                  <c:v>9.9999000000000002</c:v>
                </c:pt>
                <c:pt idx="31">
                  <c:v>9.9999000000000002</c:v>
                </c:pt>
                <c:pt idx="32">
                  <c:v>9.9999000000000002</c:v>
                </c:pt>
                <c:pt idx="33">
                  <c:v>9.9999000000000002</c:v>
                </c:pt>
                <c:pt idx="34">
                  <c:v>9.9998000000000005</c:v>
                </c:pt>
                <c:pt idx="35">
                  <c:v>9.9998000000000005</c:v>
                </c:pt>
                <c:pt idx="36">
                  <c:v>9.9998000000000005</c:v>
                </c:pt>
                <c:pt idx="37">
                  <c:v>9.9998000000000005</c:v>
                </c:pt>
                <c:pt idx="38">
                  <c:v>9.9997000000000007</c:v>
                </c:pt>
                <c:pt idx="39">
                  <c:v>9.9997000000000007</c:v>
                </c:pt>
                <c:pt idx="40">
                  <c:v>9.9997000000000007</c:v>
                </c:pt>
                <c:pt idx="41">
                  <c:v>9.9995999999999992</c:v>
                </c:pt>
                <c:pt idx="42">
                  <c:v>9.9995999999999992</c:v>
                </c:pt>
                <c:pt idx="43">
                  <c:v>9.9995999999999992</c:v>
                </c:pt>
                <c:pt idx="44">
                  <c:v>9.9994999999999994</c:v>
                </c:pt>
                <c:pt idx="45">
                  <c:v>9.9994999999999994</c:v>
                </c:pt>
                <c:pt idx="46">
                  <c:v>9.9994999999999994</c:v>
                </c:pt>
                <c:pt idx="47">
                  <c:v>9.9993999999999996</c:v>
                </c:pt>
                <c:pt idx="48">
                  <c:v>9.9993999999999996</c:v>
                </c:pt>
                <c:pt idx="49">
                  <c:v>9.9992999999999999</c:v>
                </c:pt>
                <c:pt idx="50">
                  <c:v>9.9992999999999999</c:v>
                </c:pt>
                <c:pt idx="51">
                  <c:v>9.9992999999999999</c:v>
                </c:pt>
                <c:pt idx="52">
                  <c:v>9.9992000000000001</c:v>
                </c:pt>
                <c:pt idx="53">
                  <c:v>9.9992000000000001</c:v>
                </c:pt>
                <c:pt idx="54">
                  <c:v>9.9991000000000003</c:v>
                </c:pt>
                <c:pt idx="55">
                  <c:v>9.9991000000000003</c:v>
                </c:pt>
                <c:pt idx="56">
                  <c:v>9.9990000000000006</c:v>
                </c:pt>
                <c:pt idx="57">
                  <c:v>9.9990000000000006</c:v>
                </c:pt>
                <c:pt idx="58">
                  <c:v>9.9989000000000008</c:v>
                </c:pt>
                <c:pt idx="59">
                  <c:v>9.9989000000000008</c:v>
                </c:pt>
                <c:pt idx="60">
                  <c:v>9.9987999999999992</c:v>
                </c:pt>
                <c:pt idx="61">
                  <c:v>9.9987999999999992</c:v>
                </c:pt>
                <c:pt idx="62">
                  <c:v>9.9986999999999995</c:v>
                </c:pt>
                <c:pt idx="63">
                  <c:v>9.9985999999999997</c:v>
                </c:pt>
                <c:pt idx="64">
                  <c:v>9.9985999999999997</c:v>
                </c:pt>
                <c:pt idx="65">
                  <c:v>9.9984999999999999</c:v>
                </c:pt>
                <c:pt idx="66">
                  <c:v>9.9984999999999999</c:v>
                </c:pt>
                <c:pt idx="67">
                  <c:v>9.9984000000000002</c:v>
                </c:pt>
                <c:pt idx="68">
                  <c:v>9.9983000000000004</c:v>
                </c:pt>
                <c:pt idx="69">
                  <c:v>9.9983000000000004</c:v>
                </c:pt>
                <c:pt idx="70">
                  <c:v>9.9982000000000006</c:v>
                </c:pt>
                <c:pt idx="71">
                  <c:v>9.9981000000000009</c:v>
                </c:pt>
                <c:pt idx="72">
                  <c:v>9.9981000000000009</c:v>
                </c:pt>
                <c:pt idx="73">
                  <c:v>9.9979999999999993</c:v>
                </c:pt>
                <c:pt idx="74">
                  <c:v>9.9978999999999996</c:v>
                </c:pt>
                <c:pt idx="75">
                  <c:v>9.9977999999999998</c:v>
                </c:pt>
                <c:pt idx="76">
                  <c:v>9.9977</c:v>
                </c:pt>
                <c:pt idx="77">
                  <c:v>9.9977</c:v>
                </c:pt>
                <c:pt idx="78">
                  <c:v>9.9976000000000003</c:v>
                </c:pt>
                <c:pt idx="79">
                  <c:v>9.9975000000000005</c:v>
                </c:pt>
                <c:pt idx="80">
                  <c:v>9.9974000000000007</c:v>
                </c:pt>
                <c:pt idx="81">
                  <c:v>9.9972999999999992</c:v>
                </c:pt>
                <c:pt idx="82">
                  <c:v>9.9971999999999994</c:v>
                </c:pt>
                <c:pt idx="83">
                  <c:v>9.9971999999999994</c:v>
                </c:pt>
                <c:pt idx="84">
                  <c:v>9.9970999999999997</c:v>
                </c:pt>
                <c:pt idx="85">
                  <c:v>9.9969999999999999</c:v>
                </c:pt>
                <c:pt idx="86">
                  <c:v>9.9969000000000001</c:v>
                </c:pt>
                <c:pt idx="87">
                  <c:v>9.9968000000000004</c:v>
                </c:pt>
                <c:pt idx="88">
                  <c:v>9.9967000000000006</c:v>
                </c:pt>
                <c:pt idx="89">
                  <c:v>9.9966000000000008</c:v>
                </c:pt>
                <c:pt idx="90">
                  <c:v>9.9964999999999993</c:v>
                </c:pt>
                <c:pt idx="91">
                  <c:v>9.9963999999999995</c:v>
                </c:pt>
                <c:pt idx="92">
                  <c:v>9.9962</c:v>
                </c:pt>
                <c:pt idx="93">
                  <c:v>9.9961000000000002</c:v>
                </c:pt>
                <c:pt idx="94">
                  <c:v>9.9960000000000004</c:v>
                </c:pt>
                <c:pt idx="95">
                  <c:v>9.9959000000000007</c:v>
                </c:pt>
                <c:pt idx="96">
                  <c:v>9.9957999999999991</c:v>
                </c:pt>
                <c:pt idx="97">
                  <c:v>9.9956999999999994</c:v>
                </c:pt>
                <c:pt idx="98">
                  <c:v>9.9955999999999996</c:v>
                </c:pt>
                <c:pt idx="99">
                  <c:v>9.9954000000000001</c:v>
                </c:pt>
                <c:pt idx="100">
                  <c:v>9.9953000000000003</c:v>
                </c:pt>
                <c:pt idx="101">
                  <c:v>9.9952000000000005</c:v>
                </c:pt>
                <c:pt idx="102">
                  <c:v>9.9949999999999992</c:v>
                </c:pt>
                <c:pt idx="103">
                  <c:v>9.9948999999999995</c:v>
                </c:pt>
                <c:pt idx="104">
                  <c:v>9.9947999999999997</c:v>
                </c:pt>
                <c:pt idx="105">
                  <c:v>9.9946000000000002</c:v>
                </c:pt>
                <c:pt idx="106">
                  <c:v>9.9945000000000004</c:v>
                </c:pt>
                <c:pt idx="107">
                  <c:v>9.9944000000000006</c:v>
                </c:pt>
                <c:pt idx="108">
                  <c:v>9.9941999999999993</c:v>
                </c:pt>
                <c:pt idx="109">
                  <c:v>9.9940999999999995</c:v>
                </c:pt>
                <c:pt idx="110">
                  <c:v>9.9939</c:v>
                </c:pt>
                <c:pt idx="111">
                  <c:v>9.9938000000000002</c:v>
                </c:pt>
                <c:pt idx="112">
                  <c:v>9.9936000000000007</c:v>
                </c:pt>
                <c:pt idx="113">
                  <c:v>9.9933999999999994</c:v>
                </c:pt>
                <c:pt idx="114">
                  <c:v>9.9932999999999996</c:v>
                </c:pt>
                <c:pt idx="115">
                  <c:v>9.9931000000000001</c:v>
                </c:pt>
                <c:pt idx="116">
                  <c:v>9.9930000000000003</c:v>
                </c:pt>
                <c:pt idx="117">
                  <c:v>9.9928000000000008</c:v>
                </c:pt>
                <c:pt idx="118">
                  <c:v>9.9925999999999995</c:v>
                </c:pt>
                <c:pt idx="119">
                  <c:v>9.9923999999999999</c:v>
                </c:pt>
                <c:pt idx="120">
                  <c:v>9.9923000000000002</c:v>
                </c:pt>
                <c:pt idx="121">
                  <c:v>9.9921000000000006</c:v>
                </c:pt>
                <c:pt idx="122">
                  <c:v>9.9918999999999993</c:v>
                </c:pt>
                <c:pt idx="123">
                  <c:v>9.9916999999999998</c:v>
                </c:pt>
                <c:pt idx="124">
                  <c:v>9.9915000000000003</c:v>
                </c:pt>
                <c:pt idx="125">
                  <c:v>9.9913000000000007</c:v>
                </c:pt>
                <c:pt idx="126">
                  <c:v>9.9910999999999994</c:v>
                </c:pt>
                <c:pt idx="127">
                  <c:v>9.9908999999999999</c:v>
                </c:pt>
                <c:pt idx="128">
                  <c:v>9.9907000000000004</c:v>
                </c:pt>
                <c:pt idx="129">
                  <c:v>9.9905000000000008</c:v>
                </c:pt>
                <c:pt idx="130">
                  <c:v>9.9902999999999995</c:v>
                </c:pt>
                <c:pt idx="131">
                  <c:v>9.9901</c:v>
                </c:pt>
                <c:pt idx="132">
                  <c:v>9.9899000000000004</c:v>
                </c:pt>
                <c:pt idx="133">
                  <c:v>9.9896999999999991</c:v>
                </c:pt>
                <c:pt idx="134">
                  <c:v>9.9893999999999998</c:v>
                </c:pt>
                <c:pt idx="135">
                  <c:v>9.9892000000000003</c:v>
                </c:pt>
                <c:pt idx="136">
                  <c:v>9.9890000000000008</c:v>
                </c:pt>
                <c:pt idx="137">
                  <c:v>9.9887999999999995</c:v>
                </c:pt>
                <c:pt idx="138">
                  <c:v>9.9885000000000002</c:v>
                </c:pt>
                <c:pt idx="139">
                  <c:v>9.9883000000000006</c:v>
                </c:pt>
                <c:pt idx="140">
                  <c:v>9.9879999999999995</c:v>
                </c:pt>
                <c:pt idx="141">
                  <c:v>9.9878</c:v>
                </c:pt>
                <c:pt idx="142">
                  <c:v>9.9875000000000007</c:v>
                </c:pt>
                <c:pt idx="143">
                  <c:v>9.9872999999999994</c:v>
                </c:pt>
                <c:pt idx="144">
                  <c:v>9.9870000000000001</c:v>
                </c:pt>
                <c:pt idx="145">
                  <c:v>9.9867000000000008</c:v>
                </c:pt>
                <c:pt idx="146">
                  <c:v>9.9864999999999995</c:v>
                </c:pt>
                <c:pt idx="147">
                  <c:v>9.9862000000000002</c:v>
                </c:pt>
                <c:pt idx="148">
                  <c:v>9.9859000000000009</c:v>
                </c:pt>
                <c:pt idx="149">
                  <c:v>9.9856999999999996</c:v>
                </c:pt>
                <c:pt idx="150">
                  <c:v>9.9854000000000003</c:v>
                </c:pt>
                <c:pt idx="151">
                  <c:v>9.9850999999999992</c:v>
                </c:pt>
                <c:pt idx="152">
                  <c:v>9.9847999999999999</c:v>
                </c:pt>
                <c:pt idx="153">
                  <c:v>9.9845000000000006</c:v>
                </c:pt>
                <c:pt idx="154">
                  <c:v>9.9841999999999995</c:v>
                </c:pt>
                <c:pt idx="155">
                  <c:v>9.9839000000000002</c:v>
                </c:pt>
                <c:pt idx="156">
                  <c:v>9.9835999999999991</c:v>
                </c:pt>
                <c:pt idx="157">
                  <c:v>9.9832999999999998</c:v>
                </c:pt>
                <c:pt idx="158">
                  <c:v>9.9829000000000008</c:v>
                </c:pt>
                <c:pt idx="159">
                  <c:v>9.9825999999999997</c:v>
                </c:pt>
                <c:pt idx="160">
                  <c:v>9.9823000000000004</c:v>
                </c:pt>
                <c:pt idx="161">
                  <c:v>9.9818999999999996</c:v>
                </c:pt>
                <c:pt idx="162">
                  <c:v>9.9816000000000003</c:v>
                </c:pt>
                <c:pt idx="163">
                  <c:v>9.9812999999999992</c:v>
                </c:pt>
                <c:pt idx="164">
                  <c:v>9.9809000000000001</c:v>
                </c:pt>
                <c:pt idx="165">
                  <c:v>9.9806000000000008</c:v>
                </c:pt>
                <c:pt idx="166">
                  <c:v>9.9802</c:v>
                </c:pt>
                <c:pt idx="167">
                  <c:v>9.9797999999999991</c:v>
                </c:pt>
                <c:pt idx="168">
                  <c:v>9.9794999999999998</c:v>
                </c:pt>
                <c:pt idx="169">
                  <c:v>9.9791000000000007</c:v>
                </c:pt>
                <c:pt idx="170">
                  <c:v>9.9786999999999999</c:v>
                </c:pt>
                <c:pt idx="171">
                  <c:v>9.9783000000000008</c:v>
                </c:pt>
                <c:pt idx="172">
                  <c:v>9.9779</c:v>
                </c:pt>
                <c:pt idx="173">
                  <c:v>9.9774999999999991</c:v>
                </c:pt>
                <c:pt idx="174">
                  <c:v>9.9771000000000001</c:v>
                </c:pt>
                <c:pt idx="175">
                  <c:v>9.9766999999999992</c:v>
                </c:pt>
                <c:pt idx="176">
                  <c:v>9.9763000000000002</c:v>
                </c:pt>
                <c:pt idx="177">
                  <c:v>9.9758999999999993</c:v>
                </c:pt>
                <c:pt idx="178">
                  <c:v>9.9755000000000003</c:v>
                </c:pt>
                <c:pt idx="179">
                  <c:v>9.9749999999999996</c:v>
                </c:pt>
                <c:pt idx="180">
                  <c:v>9.9746000000000006</c:v>
                </c:pt>
                <c:pt idx="181">
                  <c:v>9.9741</c:v>
                </c:pt>
                <c:pt idx="182">
                  <c:v>9.9736999999999991</c:v>
                </c:pt>
                <c:pt idx="183">
                  <c:v>9.9732000000000003</c:v>
                </c:pt>
                <c:pt idx="184">
                  <c:v>9.9727999999999994</c:v>
                </c:pt>
                <c:pt idx="185">
                  <c:v>9.9723000000000006</c:v>
                </c:pt>
                <c:pt idx="186">
                  <c:v>9.9718</c:v>
                </c:pt>
                <c:pt idx="187">
                  <c:v>9.9713999999999992</c:v>
                </c:pt>
                <c:pt idx="188">
                  <c:v>9.9709000000000003</c:v>
                </c:pt>
                <c:pt idx="189">
                  <c:v>9.9703999999999997</c:v>
                </c:pt>
                <c:pt idx="190">
                  <c:v>9.9699000000000009</c:v>
                </c:pt>
                <c:pt idx="191">
                  <c:v>9.9694000000000003</c:v>
                </c:pt>
                <c:pt idx="192">
                  <c:v>9.9688999999999997</c:v>
                </c:pt>
                <c:pt idx="193">
                  <c:v>9.9682999999999993</c:v>
                </c:pt>
                <c:pt idx="194">
                  <c:v>9.9678000000000004</c:v>
                </c:pt>
                <c:pt idx="195">
                  <c:v>9.9672999999999998</c:v>
                </c:pt>
                <c:pt idx="196">
                  <c:v>9.9666999999999994</c:v>
                </c:pt>
                <c:pt idx="197">
                  <c:v>9.9662000000000006</c:v>
                </c:pt>
                <c:pt idx="198">
                  <c:v>9.9656000000000002</c:v>
                </c:pt>
                <c:pt idx="199">
                  <c:v>9.9649999999999999</c:v>
                </c:pt>
                <c:pt idx="200">
                  <c:v>9.9644999999999992</c:v>
                </c:pt>
                <c:pt idx="201">
                  <c:v>9.9639000000000006</c:v>
                </c:pt>
                <c:pt idx="202">
                  <c:v>9.9633000000000003</c:v>
                </c:pt>
                <c:pt idx="203">
                  <c:v>9.9626999999999999</c:v>
                </c:pt>
                <c:pt idx="204">
                  <c:v>9.9620999999999995</c:v>
                </c:pt>
                <c:pt idx="205">
                  <c:v>9.9614999999999991</c:v>
                </c:pt>
                <c:pt idx="206">
                  <c:v>9.9609000000000005</c:v>
                </c:pt>
                <c:pt idx="207">
                  <c:v>9.9603000000000002</c:v>
                </c:pt>
                <c:pt idx="208">
                  <c:v>9.9596</c:v>
                </c:pt>
                <c:pt idx="209">
                  <c:v>9.9589999999999996</c:v>
                </c:pt>
                <c:pt idx="210">
                  <c:v>9.9582999999999995</c:v>
                </c:pt>
                <c:pt idx="211">
                  <c:v>9.9577000000000009</c:v>
                </c:pt>
                <c:pt idx="212">
                  <c:v>9.9570000000000007</c:v>
                </c:pt>
                <c:pt idx="213">
                  <c:v>9.9563000000000006</c:v>
                </c:pt>
                <c:pt idx="214">
                  <c:v>9.9556000000000004</c:v>
                </c:pt>
                <c:pt idx="215">
                  <c:v>9.9549000000000003</c:v>
                </c:pt>
                <c:pt idx="216">
                  <c:v>9.9542000000000002</c:v>
                </c:pt>
                <c:pt idx="217">
                  <c:v>9.9535</c:v>
                </c:pt>
                <c:pt idx="218">
                  <c:v>9.9527999999999999</c:v>
                </c:pt>
                <c:pt idx="219">
                  <c:v>9.9520999999999997</c:v>
                </c:pt>
                <c:pt idx="220">
                  <c:v>9.9512999999999998</c:v>
                </c:pt>
                <c:pt idx="221">
                  <c:v>9.9505999999999997</c:v>
                </c:pt>
                <c:pt idx="222">
                  <c:v>9.9497999999999998</c:v>
                </c:pt>
                <c:pt idx="223">
                  <c:v>9.9489999999999998</c:v>
                </c:pt>
                <c:pt idx="224">
                  <c:v>9.9481999999999999</c:v>
                </c:pt>
                <c:pt idx="225">
                  <c:v>9.9474999999999998</c:v>
                </c:pt>
                <c:pt idx="226">
                  <c:v>9.9466999999999999</c:v>
                </c:pt>
                <c:pt idx="227">
                  <c:v>9.9458000000000002</c:v>
                </c:pt>
                <c:pt idx="228">
                  <c:v>9.9450000000000003</c:v>
                </c:pt>
              </c:numCache>
            </c:numRef>
          </c:yVal>
          <c:smooth val="1"/>
          <c:extLst>
            <c:ext xmlns:c16="http://schemas.microsoft.com/office/drawing/2014/chart" uri="{C3380CC4-5D6E-409C-BE32-E72D297353CC}">
              <c16:uniqueId val="{00000001-2B6A-499F-8DB5-8A9BC498EC58}"/>
            </c:ext>
          </c:extLst>
        </c:ser>
        <c:ser>
          <c:idx val="2"/>
          <c:order val="2"/>
          <c:tx>
            <c:v>Path 3</c:v>
          </c:tx>
          <c:spPr>
            <a:ln w="38100" cap="rnd">
              <a:solidFill>
                <a:schemeClr val="accent3"/>
              </a:solidFill>
              <a:round/>
            </a:ln>
            <a:effectLst/>
          </c:spPr>
          <c:marker>
            <c:symbol val="none"/>
          </c:marker>
          <c:xVal>
            <c:numRef>
              <c:f>'Pochi dati set'!$A$1:$A$335</c:f>
              <c:numCache>
                <c:formatCode>0.0</c:formatCode>
                <c:ptCount val="335"/>
                <c:pt idx="0">
                  <c:v>0</c:v>
                </c:pt>
                <c:pt idx="1">
                  <c:v>2.2044000000000001</c:v>
                </c:pt>
                <c:pt idx="2">
                  <c:v>4.4088000000000003</c:v>
                </c:pt>
                <c:pt idx="3">
                  <c:v>5.8116000000000003</c:v>
                </c:pt>
                <c:pt idx="4">
                  <c:v>7.0140000000000002</c:v>
                </c:pt>
                <c:pt idx="5">
                  <c:v>8.016</c:v>
                </c:pt>
                <c:pt idx="6">
                  <c:v>8.9177999999999997</c:v>
                </c:pt>
                <c:pt idx="7">
                  <c:v>9.7194000000000003</c:v>
                </c:pt>
                <c:pt idx="8">
                  <c:v>10.521000000000001</c:v>
                </c:pt>
                <c:pt idx="9">
                  <c:v>11.222</c:v>
                </c:pt>
                <c:pt idx="10">
                  <c:v>11.923999999999999</c:v>
                </c:pt>
                <c:pt idx="11">
                  <c:v>12.525</c:v>
                </c:pt>
                <c:pt idx="12">
                  <c:v>13.226000000000001</c:v>
                </c:pt>
                <c:pt idx="13">
                  <c:v>13.827999999999999</c:v>
                </c:pt>
                <c:pt idx="14">
                  <c:v>14.429</c:v>
                </c:pt>
                <c:pt idx="15">
                  <c:v>15.03</c:v>
                </c:pt>
                <c:pt idx="16">
                  <c:v>15.631</c:v>
                </c:pt>
                <c:pt idx="17">
                  <c:v>16.231999999999999</c:v>
                </c:pt>
                <c:pt idx="18">
                  <c:v>16.834</c:v>
                </c:pt>
                <c:pt idx="19">
                  <c:v>17.434999999999999</c:v>
                </c:pt>
                <c:pt idx="20">
                  <c:v>18.036000000000001</c:v>
                </c:pt>
                <c:pt idx="21">
                  <c:v>18.637</c:v>
                </c:pt>
                <c:pt idx="22">
                  <c:v>19.238</c:v>
                </c:pt>
                <c:pt idx="23">
                  <c:v>19.84</c:v>
                </c:pt>
                <c:pt idx="24">
                  <c:v>20.541</c:v>
                </c:pt>
                <c:pt idx="25">
                  <c:v>21.242000000000001</c:v>
                </c:pt>
                <c:pt idx="26">
                  <c:v>22.044</c:v>
                </c:pt>
                <c:pt idx="27">
                  <c:v>22.946000000000002</c:v>
                </c:pt>
                <c:pt idx="28">
                  <c:v>24.047999999999998</c:v>
                </c:pt>
                <c:pt idx="29">
                  <c:v>27.454999999999998</c:v>
                </c:pt>
                <c:pt idx="30">
                  <c:v>27.555</c:v>
                </c:pt>
                <c:pt idx="31">
                  <c:v>27.655000000000001</c:v>
                </c:pt>
                <c:pt idx="32">
                  <c:v>27.756</c:v>
                </c:pt>
                <c:pt idx="33">
                  <c:v>27.856000000000002</c:v>
                </c:pt>
                <c:pt idx="34">
                  <c:v>27.956</c:v>
                </c:pt>
                <c:pt idx="35">
                  <c:v>28.056000000000001</c:v>
                </c:pt>
                <c:pt idx="36">
                  <c:v>28.155999999999999</c:v>
                </c:pt>
                <c:pt idx="37">
                  <c:v>28.257000000000001</c:v>
                </c:pt>
                <c:pt idx="38">
                  <c:v>28.356999999999999</c:v>
                </c:pt>
                <c:pt idx="39">
                  <c:v>28.457000000000001</c:v>
                </c:pt>
                <c:pt idx="40">
                  <c:v>28.556999999999999</c:v>
                </c:pt>
                <c:pt idx="41">
                  <c:v>28.657</c:v>
                </c:pt>
                <c:pt idx="42">
                  <c:v>28.757999999999999</c:v>
                </c:pt>
                <c:pt idx="43">
                  <c:v>28.858000000000001</c:v>
                </c:pt>
                <c:pt idx="44">
                  <c:v>28.957999999999998</c:v>
                </c:pt>
                <c:pt idx="45">
                  <c:v>29.058</c:v>
                </c:pt>
                <c:pt idx="46">
                  <c:v>29.158000000000001</c:v>
                </c:pt>
                <c:pt idx="47">
                  <c:v>29.259</c:v>
                </c:pt>
                <c:pt idx="48">
                  <c:v>29.359000000000002</c:v>
                </c:pt>
                <c:pt idx="49">
                  <c:v>29.459</c:v>
                </c:pt>
                <c:pt idx="50">
                  <c:v>29.559000000000001</c:v>
                </c:pt>
                <c:pt idx="51">
                  <c:v>29.658999999999999</c:v>
                </c:pt>
                <c:pt idx="52">
                  <c:v>29.76</c:v>
                </c:pt>
                <c:pt idx="53">
                  <c:v>29.86</c:v>
                </c:pt>
                <c:pt idx="54">
                  <c:v>29.96</c:v>
                </c:pt>
                <c:pt idx="55">
                  <c:v>30.06</c:v>
                </c:pt>
                <c:pt idx="56">
                  <c:v>30.16</c:v>
                </c:pt>
                <c:pt idx="57">
                  <c:v>30.260999999999999</c:v>
                </c:pt>
                <c:pt idx="58">
                  <c:v>30.361000000000001</c:v>
                </c:pt>
                <c:pt idx="59">
                  <c:v>30.460999999999999</c:v>
                </c:pt>
                <c:pt idx="60">
                  <c:v>30.561</c:v>
                </c:pt>
                <c:pt idx="61">
                  <c:v>30.661000000000001</c:v>
                </c:pt>
                <c:pt idx="62">
                  <c:v>30.762</c:v>
                </c:pt>
                <c:pt idx="63">
                  <c:v>30.861999999999998</c:v>
                </c:pt>
                <c:pt idx="64">
                  <c:v>30.962</c:v>
                </c:pt>
                <c:pt idx="65">
                  <c:v>31.062000000000001</c:v>
                </c:pt>
                <c:pt idx="66">
                  <c:v>31.161999999999999</c:v>
                </c:pt>
                <c:pt idx="67">
                  <c:v>31.263000000000002</c:v>
                </c:pt>
                <c:pt idx="68">
                  <c:v>31.363</c:v>
                </c:pt>
                <c:pt idx="69">
                  <c:v>31.463000000000001</c:v>
                </c:pt>
                <c:pt idx="70">
                  <c:v>31.562999999999999</c:v>
                </c:pt>
                <c:pt idx="71">
                  <c:v>31.663</c:v>
                </c:pt>
                <c:pt idx="72">
                  <c:v>31.763999999999999</c:v>
                </c:pt>
                <c:pt idx="73">
                  <c:v>31.864000000000001</c:v>
                </c:pt>
                <c:pt idx="74">
                  <c:v>31.963999999999999</c:v>
                </c:pt>
                <c:pt idx="75">
                  <c:v>32.064</c:v>
                </c:pt>
                <c:pt idx="76">
                  <c:v>32.164000000000001</c:v>
                </c:pt>
                <c:pt idx="77">
                  <c:v>32.265000000000001</c:v>
                </c:pt>
                <c:pt idx="78">
                  <c:v>32.365000000000002</c:v>
                </c:pt>
                <c:pt idx="79">
                  <c:v>32.465000000000003</c:v>
                </c:pt>
                <c:pt idx="80">
                  <c:v>32.564999999999998</c:v>
                </c:pt>
                <c:pt idx="81">
                  <c:v>32.664999999999999</c:v>
                </c:pt>
                <c:pt idx="82">
                  <c:v>32.765999999999998</c:v>
                </c:pt>
                <c:pt idx="83">
                  <c:v>32.866</c:v>
                </c:pt>
                <c:pt idx="84">
                  <c:v>32.966000000000001</c:v>
                </c:pt>
                <c:pt idx="85">
                  <c:v>33.066000000000003</c:v>
                </c:pt>
                <c:pt idx="86">
                  <c:v>33.165999999999997</c:v>
                </c:pt>
                <c:pt idx="87">
                  <c:v>33.267000000000003</c:v>
                </c:pt>
                <c:pt idx="88">
                  <c:v>33.366999999999997</c:v>
                </c:pt>
                <c:pt idx="89">
                  <c:v>33.466999999999999</c:v>
                </c:pt>
                <c:pt idx="90">
                  <c:v>33.567</c:v>
                </c:pt>
                <c:pt idx="91">
                  <c:v>33.667000000000002</c:v>
                </c:pt>
                <c:pt idx="92">
                  <c:v>33.768000000000001</c:v>
                </c:pt>
                <c:pt idx="93">
                  <c:v>33.868000000000002</c:v>
                </c:pt>
                <c:pt idx="94">
                  <c:v>33.968000000000004</c:v>
                </c:pt>
                <c:pt idx="95">
                  <c:v>34.067999999999998</c:v>
                </c:pt>
                <c:pt idx="96">
                  <c:v>34.167999999999999</c:v>
                </c:pt>
                <c:pt idx="97">
                  <c:v>34.268999999999998</c:v>
                </c:pt>
                <c:pt idx="98">
                  <c:v>34.369</c:v>
                </c:pt>
                <c:pt idx="99">
                  <c:v>34.469000000000001</c:v>
                </c:pt>
                <c:pt idx="100">
                  <c:v>34.569000000000003</c:v>
                </c:pt>
                <c:pt idx="101">
                  <c:v>34.668999999999997</c:v>
                </c:pt>
                <c:pt idx="102">
                  <c:v>34.770000000000003</c:v>
                </c:pt>
                <c:pt idx="103">
                  <c:v>34.869999999999997</c:v>
                </c:pt>
                <c:pt idx="104">
                  <c:v>34.97</c:v>
                </c:pt>
                <c:pt idx="105">
                  <c:v>35.07</c:v>
                </c:pt>
                <c:pt idx="106">
                  <c:v>35.17</c:v>
                </c:pt>
                <c:pt idx="107">
                  <c:v>35.271000000000001</c:v>
                </c:pt>
                <c:pt idx="108">
                  <c:v>35.371000000000002</c:v>
                </c:pt>
                <c:pt idx="109">
                  <c:v>35.470999999999997</c:v>
                </c:pt>
                <c:pt idx="110">
                  <c:v>35.570999999999998</c:v>
                </c:pt>
                <c:pt idx="111">
                  <c:v>35.670999999999999</c:v>
                </c:pt>
                <c:pt idx="112">
                  <c:v>35.771999999999998</c:v>
                </c:pt>
                <c:pt idx="113">
                  <c:v>35.872</c:v>
                </c:pt>
                <c:pt idx="114">
                  <c:v>35.972000000000001</c:v>
                </c:pt>
                <c:pt idx="115">
                  <c:v>36.072000000000003</c:v>
                </c:pt>
                <c:pt idx="116">
                  <c:v>36.171999999999997</c:v>
                </c:pt>
                <c:pt idx="117">
                  <c:v>36.273000000000003</c:v>
                </c:pt>
                <c:pt idx="118">
                  <c:v>36.372999999999998</c:v>
                </c:pt>
                <c:pt idx="119">
                  <c:v>36.472999999999999</c:v>
                </c:pt>
                <c:pt idx="120">
                  <c:v>36.573</c:v>
                </c:pt>
                <c:pt idx="121">
                  <c:v>36.673000000000002</c:v>
                </c:pt>
                <c:pt idx="122">
                  <c:v>36.774000000000001</c:v>
                </c:pt>
                <c:pt idx="123">
                  <c:v>36.874000000000002</c:v>
                </c:pt>
                <c:pt idx="124">
                  <c:v>36.973999999999997</c:v>
                </c:pt>
                <c:pt idx="125">
                  <c:v>37.073999999999998</c:v>
                </c:pt>
                <c:pt idx="126">
                  <c:v>37.173999999999999</c:v>
                </c:pt>
                <c:pt idx="127">
                  <c:v>37.274999999999999</c:v>
                </c:pt>
                <c:pt idx="128">
                  <c:v>37.375</c:v>
                </c:pt>
                <c:pt idx="129">
                  <c:v>37.475000000000001</c:v>
                </c:pt>
                <c:pt idx="130">
                  <c:v>37.575000000000003</c:v>
                </c:pt>
                <c:pt idx="131">
                  <c:v>37.674999999999997</c:v>
                </c:pt>
                <c:pt idx="132">
                  <c:v>37.776000000000003</c:v>
                </c:pt>
                <c:pt idx="133">
                  <c:v>37.875999999999998</c:v>
                </c:pt>
                <c:pt idx="134">
                  <c:v>37.975999999999999</c:v>
                </c:pt>
                <c:pt idx="135">
                  <c:v>38.076000000000001</c:v>
                </c:pt>
                <c:pt idx="136">
                  <c:v>38.176000000000002</c:v>
                </c:pt>
                <c:pt idx="137">
                  <c:v>38.277000000000001</c:v>
                </c:pt>
                <c:pt idx="138">
                  <c:v>38.377000000000002</c:v>
                </c:pt>
                <c:pt idx="139">
                  <c:v>38.476999999999997</c:v>
                </c:pt>
                <c:pt idx="140">
                  <c:v>38.576999999999998</c:v>
                </c:pt>
                <c:pt idx="141">
                  <c:v>38.677</c:v>
                </c:pt>
                <c:pt idx="142">
                  <c:v>38.777999999999999</c:v>
                </c:pt>
                <c:pt idx="143">
                  <c:v>38.878</c:v>
                </c:pt>
                <c:pt idx="144">
                  <c:v>38.978000000000002</c:v>
                </c:pt>
                <c:pt idx="145">
                  <c:v>39.078000000000003</c:v>
                </c:pt>
                <c:pt idx="146">
                  <c:v>39.177999999999997</c:v>
                </c:pt>
                <c:pt idx="147">
                  <c:v>39.279000000000003</c:v>
                </c:pt>
                <c:pt idx="148">
                  <c:v>39.378999999999998</c:v>
                </c:pt>
                <c:pt idx="149">
                  <c:v>39.478999999999999</c:v>
                </c:pt>
                <c:pt idx="150">
                  <c:v>39.579000000000001</c:v>
                </c:pt>
                <c:pt idx="151">
                  <c:v>39.679000000000002</c:v>
                </c:pt>
                <c:pt idx="152">
                  <c:v>39.78</c:v>
                </c:pt>
                <c:pt idx="153">
                  <c:v>39.880000000000003</c:v>
                </c:pt>
                <c:pt idx="154">
                  <c:v>39.979999999999997</c:v>
                </c:pt>
                <c:pt idx="155">
                  <c:v>40.08</c:v>
                </c:pt>
                <c:pt idx="156">
                  <c:v>40.18</c:v>
                </c:pt>
                <c:pt idx="157">
                  <c:v>40.280999999999999</c:v>
                </c:pt>
                <c:pt idx="158">
                  <c:v>40.381</c:v>
                </c:pt>
                <c:pt idx="159">
                  <c:v>40.481000000000002</c:v>
                </c:pt>
                <c:pt idx="160">
                  <c:v>40.581000000000003</c:v>
                </c:pt>
                <c:pt idx="161">
                  <c:v>40.680999999999997</c:v>
                </c:pt>
                <c:pt idx="162">
                  <c:v>40.781999999999996</c:v>
                </c:pt>
                <c:pt idx="163">
                  <c:v>40.881999999999998</c:v>
                </c:pt>
                <c:pt idx="164">
                  <c:v>40.981999999999999</c:v>
                </c:pt>
                <c:pt idx="165">
                  <c:v>41.082000000000001</c:v>
                </c:pt>
                <c:pt idx="166">
                  <c:v>41.182000000000002</c:v>
                </c:pt>
                <c:pt idx="167">
                  <c:v>41.283000000000001</c:v>
                </c:pt>
                <c:pt idx="168">
                  <c:v>41.383000000000003</c:v>
                </c:pt>
                <c:pt idx="169">
                  <c:v>41.482999999999997</c:v>
                </c:pt>
                <c:pt idx="170">
                  <c:v>41.582999999999998</c:v>
                </c:pt>
                <c:pt idx="171">
                  <c:v>41.683</c:v>
                </c:pt>
                <c:pt idx="172">
                  <c:v>41.783999999999999</c:v>
                </c:pt>
                <c:pt idx="173">
                  <c:v>41.884</c:v>
                </c:pt>
                <c:pt idx="174">
                  <c:v>41.984000000000002</c:v>
                </c:pt>
                <c:pt idx="175">
                  <c:v>42.084000000000003</c:v>
                </c:pt>
                <c:pt idx="176">
                  <c:v>42.183999999999997</c:v>
                </c:pt>
                <c:pt idx="177">
                  <c:v>42.284999999999997</c:v>
                </c:pt>
                <c:pt idx="178">
                  <c:v>42.384999999999998</c:v>
                </c:pt>
                <c:pt idx="179">
                  <c:v>42.484999999999999</c:v>
                </c:pt>
                <c:pt idx="180">
                  <c:v>42.585000000000001</c:v>
                </c:pt>
                <c:pt idx="181">
                  <c:v>42.685000000000002</c:v>
                </c:pt>
                <c:pt idx="182">
                  <c:v>42.786000000000001</c:v>
                </c:pt>
                <c:pt idx="183">
                  <c:v>42.886000000000003</c:v>
                </c:pt>
                <c:pt idx="184">
                  <c:v>42.985999999999997</c:v>
                </c:pt>
                <c:pt idx="185">
                  <c:v>43.085999999999999</c:v>
                </c:pt>
                <c:pt idx="186">
                  <c:v>43.186</c:v>
                </c:pt>
                <c:pt idx="187">
                  <c:v>43.286999999999999</c:v>
                </c:pt>
                <c:pt idx="188">
                  <c:v>43.387</c:v>
                </c:pt>
                <c:pt idx="189">
                  <c:v>43.487000000000002</c:v>
                </c:pt>
                <c:pt idx="190">
                  <c:v>43.587000000000003</c:v>
                </c:pt>
                <c:pt idx="191">
                  <c:v>43.686999999999998</c:v>
                </c:pt>
                <c:pt idx="192">
                  <c:v>43.787999999999997</c:v>
                </c:pt>
                <c:pt idx="193">
                  <c:v>43.887999999999998</c:v>
                </c:pt>
                <c:pt idx="194">
                  <c:v>43.988</c:v>
                </c:pt>
                <c:pt idx="195">
                  <c:v>44.088000000000001</c:v>
                </c:pt>
                <c:pt idx="196">
                  <c:v>44.188000000000002</c:v>
                </c:pt>
                <c:pt idx="197">
                  <c:v>44.289000000000001</c:v>
                </c:pt>
                <c:pt idx="198">
                  <c:v>44.389000000000003</c:v>
                </c:pt>
                <c:pt idx="199">
                  <c:v>44.488999999999997</c:v>
                </c:pt>
                <c:pt idx="200">
                  <c:v>44.588999999999999</c:v>
                </c:pt>
                <c:pt idx="201">
                  <c:v>44.689</c:v>
                </c:pt>
                <c:pt idx="202">
                  <c:v>44.79</c:v>
                </c:pt>
                <c:pt idx="203">
                  <c:v>44.89</c:v>
                </c:pt>
                <c:pt idx="204">
                  <c:v>44.99</c:v>
                </c:pt>
                <c:pt idx="205">
                  <c:v>45.09</c:v>
                </c:pt>
                <c:pt idx="206">
                  <c:v>45.19</c:v>
                </c:pt>
                <c:pt idx="207">
                  <c:v>45.290999999999997</c:v>
                </c:pt>
                <c:pt idx="208">
                  <c:v>45.390999999999998</c:v>
                </c:pt>
                <c:pt idx="209">
                  <c:v>45.491</c:v>
                </c:pt>
                <c:pt idx="210">
                  <c:v>45.591000000000001</c:v>
                </c:pt>
                <c:pt idx="211">
                  <c:v>45.691000000000003</c:v>
                </c:pt>
                <c:pt idx="212">
                  <c:v>45.792000000000002</c:v>
                </c:pt>
                <c:pt idx="213">
                  <c:v>45.892000000000003</c:v>
                </c:pt>
                <c:pt idx="214">
                  <c:v>45.991999999999997</c:v>
                </c:pt>
                <c:pt idx="215">
                  <c:v>46.091999999999999</c:v>
                </c:pt>
                <c:pt idx="216">
                  <c:v>46.192</c:v>
                </c:pt>
                <c:pt idx="217">
                  <c:v>46.292999999999999</c:v>
                </c:pt>
                <c:pt idx="218">
                  <c:v>46.393000000000001</c:v>
                </c:pt>
                <c:pt idx="219">
                  <c:v>46.493000000000002</c:v>
                </c:pt>
                <c:pt idx="220">
                  <c:v>46.593000000000004</c:v>
                </c:pt>
                <c:pt idx="221">
                  <c:v>46.692999999999998</c:v>
                </c:pt>
                <c:pt idx="222">
                  <c:v>46.793999999999997</c:v>
                </c:pt>
                <c:pt idx="223">
                  <c:v>46.893999999999998</c:v>
                </c:pt>
                <c:pt idx="224">
                  <c:v>46.994</c:v>
                </c:pt>
                <c:pt idx="225">
                  <c:v>47.094000000000001</c:v>
                </c:pt>
                <c:pt idx="226">
                  <c:v>47.194000000000003</c:v>
                </c:pt>
                <c:pt idx="227">
                  <c:v>47.295000000000002</c:v>
                </c:pt>
                <c:pt idx="228">
                  <c:v>47.395000000000003</c:v>
                </c:pt>
                <c:pt idx="229">
                  <c:v>47.494999999999997</c:v>
                </c:pt>
                <c:pt idx="230">
                  <c:v>47.594999999999999</c:v>
                </c:pt>
                <c:pt idx="231">
                  <c:v>47.695</c:v>
                </c:pt>
                <c:pt idx="232">
                  <c:v>47.795999999999999</c:v>
                </c:pt>
                <c:pt idx="233">
                  <c:v>47.896000000000001</c:v>
                </c:pt>
                <c:pt idx="234">
                  <c:v>47.996000000000002</c:v>
                </c:pt>
                <c:pt idx="235">
                  <c:v>48.095999999999997</c:v>
                </c:pt>
                <c:pt idx="236">
                  <c:v>48.195999999999998</c:v>
                </c:pt>
                <c:pt idx="237">
                  <c:v>48.296999999999997</c:v>
                </c:pt>
                <c:pt idx="238">
                  <c:v>48.396999999999998</c:v>
                </c:pt>
                <c:pt idx="239">
                  <c:v>48.497</c:v>
                </c:pt>
                <c:pt idx="240">
                  <c:v>48.597000000000001</c:v>
                </c:pt>
                <c:pt idx="241">
                  <c:v>48.697000000000003</c:v>
                </c:pt>
                <c:pt idx="242">
                  <c:v>48.798000000000002</c:v>
                </c:pt>
                <c:pt idx="243">
                  <c:v>48.898000000000003</c:v>
                </c:pt>
                <c:pt idx="244">
                  <c:v>48.997999999999998</c:v>
                </c:pt>
                <c:pt idx="245">
                  <c:v>49.097999999999999</c:v>
                </c:pt>
                <c:pt idx="246">
                  <c:v>49.198</c:v>
                </c:pt>
                <c:pt idx="247">
                  <c:v>49.298999999999999</c:v>
                </c:pt>
                <c:pt idx="248">
                  <c:v>49.399000000000001</c:v>
                </c:pt>
                <c:pt idx="249">
                  <c:v>49.499000000000002</c:v>
                </c:pt>
                <c:pt idx="250">
                  <c:v>49.598999999999997</c:v>
                </c:pt>
                <c:pt idx="251">
                  <c:v>49.698999999999998</c:v>
                </c:pt>
                <c:pt idx="252">
                  <c:v>49.8</c:v>
                </c:pt>
                <c:pt idx="253">
                  <c:v>49.9</c:v>
                </c:pt>
                <c:pt idx="254">
                  <c:v>50</c:v>
                </c:pt>
              </c:numCache>
            </c:numRef>
          </c:xVal>
          <c:yVal>
            <c:numRef>
              <c:f>'Pochi dati set'!$F$1:$F$335</c:f>
              <c:numCache>
                <c:formatCode>0.0000</c:formatCode>
                <c:ptCount val="335"/>
                <c:pt idx="0">
                  <c:v>9.9969000000000001</c:v>
                </c:pt>
                <c:pt idx="1">
                  <c:v>9.9969999999999999</c:v>
                </c:pt>
                <c:pt idx="2">
                  <c:v>9.9970999999999997</c:v>
                </c:pt>
                <c:pt idx="3">
                  <c:v>9.9971999999999994</c:v>
                </c:pt>
                <c:pt idx="4">
                  <c:v>9.9972999999999992</c:v>
                </c:pt>
                <c:pt idx="5">
                  <c:v>9.9974000000000007</c:v>
                </c:pt>
                <c:pt idx="6">
                  <c:v>9.9975000000000005</c:v>
                </c:pt>
                <c:pt idx="7">
                  <c:v>9.9976000000000003</c:v>
                </c:pt>
                <c:pt idx="8">
                  <c:v>9.9977</c:v>
                </c:pt>
                <c:pt idx="9">
                  <c:v>9.9977999999999998</c:v>
                </c:pt>
                <c:pt idx="10">
                  <c:v>9.9978999999999996</c:v>
                </c:pt>
                <c:pt idx="11">
                  <c:v>9.9979999999999993</c:v>
                </c:pt>
                <c:pt idx="12">
                  <c:v>9.9981000000000009</c:v>
                </c:pt>
                <c:pt idx="13">
                  <c:v>9.9982000000000006</c:v>
                </c:pt>
                <c:pt idx="14">
                  <c:v>9.9983000000000004</c:v>
                </c:pt>
                <c:pt idx="15">
                  <c:v>9.9984000000000002</c:v>
                </c:pt>
                <c:pt idx="16">
                  <c:v>9.9984999999999999</c:v>
                </c:pt>
                <c:pt idx="17">
                  <c:v>9.9985999999999997</c:v>
                </c:pt>
                <c:pt idx="18">
                  <c:v>9.9986999999999995</c:v>
                </c:pt>
                <c:pt idx="19">
                  <c:v>9.9987999999999992</c:v>
                </c:pt>
                <c:pt idx="20">
                  <c:v>9.9989000000000008</c:v>
                </c:pt>
                <c:pt idx="21">
                  <c:v>9.9990000000000006</c:v>
                </c:pt>
                <c:pt idx="22">
                  <c:v>9.9991000000000003</c:v>
                </c:pt>
                <c:pt idx="23">
                  <c:v>9.9992000000000001</c:v>
                </c:pt>
                <c:pt idx="24">
                  <c:v>9.9992999999999999</c:v>
                </c:pt>
                <c:pt idx="25">
                  <c:v>9.9993999999999996</c:v>
                </c:pt>
                <c:pt idx="26">
                  <c:v>9.9994999999999994</c:v>
                </c:pt>
                <c:pt idx="27">
                  <c:v>9.9995999999999992</c:v>
                </c:pt>
                <c:pt idx="28">
                  <c:v>9.9997000000000007</c:v>
                </c:pt>
                <c:pt idx="29">
                  <c:v>9.9998000000000005</c:v>
                </c:pt>
                <c:pt idx="30">
                  <c:v>9.9999000000000002</c:v>
                </c:pt>
                <c:pt idx="31">
                  <c:v>10</c:v>
                </c:pt>
                <c:pt idx="32">
                  <c:v>10.000999999999999</c:v>
                </c:pt>
                <c:pt idx="33">
                  <c:v>10</c:v>
                </c:pt>
                <c:pt idx="34">
                  <c:v>10</c:v>
                </c:pt>
                <c:pt idx="35">
                  <c:v>10</c:v>
                </c:pt>
                <c:pt idx="36">
                  <c:v>10</c:v>
                </c:pt>
                <c:pt idx="37">
                  <c:v>10</c:v>
                </c:pt>
                <c:pt idx="38">
                  <c:v>10</c:v>
                </c:pt>
                <c:pt idx="39">
                  <c:v>10</c:v>
                </c:pt>
                <c:pt idx="40">
                  <c:v>10</c:v>
                </c:pt>
                <c:pt idx="41">
                  <c:v>10</c:v>
                </c:pt>
                <c:pt idx="42">
                  <c:v>10</c:v>
                </c:pt>
                <c:pt idx="43">
                  <c:v>10</c:v>
                </c:pt>
                <c:pt idx="44">
                  <c:v>9.9999000000000002</c:v>
                </c:pt>
                <c:pt idx="45">
                  <c:v>9.9999000000000002</c:v>
                </c:pt>
                <c:pt idx="46">
                  <c:v>9.9998000000000005</c:v>
                </c:pt>
                <c:pt idx="47">
                  <c:v>9.9997000000000007</c:v>
                </c:pt>
                <c:pt idx="48">
                  <c:v>9.9997000000000007</c:v>
                </c:pt>
                <c:pt idx="49">
                  <c:v>9.9995999999999992</c:v>
                </c:pt>
                <c:pt idx="50">
                  <c:v>9.9995999999999992</c:v>
                </c:pt>
                <c:pt idx="51">
                  <c:v>9.9994999999999994</c:v>
                </c:pt>
                <c:pt idx="52">
                  <c:v>9.9993999999999996</c:v>
                </c:pt>
                <c:pt idx="53">
                  <c:v>9.9992999999999999</c:v>
                </c:pt>
                <c:pt idx="54">
                  <c:v>9.9992999999999999</c:v>
                </c:pt>
                <c:pt idx="55">
                  <c:v>9.9992000000000001</c:v>
                </c:pt>
                <c:pt idx="56">
                  <c:v>9.9991000000000003</c:v>
                </c:pt>
                <c:pt idx="57">
                  <c:v>9.9990000000000006</c:v>
                </c:pt>
                <c:pt idx="58">
                  <c:v>9.9990000000000006</c:v>
                </c:pt>
                <c:pt idx="59">
                  <c:v>9.9989000000000008</c:v>
                </c:pt>
                <c:pt idx="60">
                  <c:v>9.9987999999999992</c:v>
                </c:pt>
                <c:pt idx="61">
                  <c:v>9.9986999999999995</c:v>
                </c:pt>
                <c:pt idx="62">
                  <c:v>9.9985999999999997</c:v>
                </c:pt>
                <c:pt idx="63">
                  <c:v>9.9984999999999999</c:v>
                </c:pt>
                <c:pt idx="64">
                  <c:v>9.9984000000000002</c:v>
                </c:pt>
                <c:pt idx="65">
                  <c:v>9.9983000000000004</c:v>
                </c:pt>
                <c:pt idx="66">
                  <c:v>9.9982000000000006</c:v>
                </c:pt>
                <c:pt idx="67">
                  <c:v>9.9981000000000009</c:v>
                </c:pt>
                <c:pt idx="68">
                  <c:v>9.9979999999999993</c:v>
                </c:pt>
                <c:pt idx="69">
                  <c:v>9.9978999999999996</c:v>
                </c:pt>
                <c:pt idx="70">
                  <c:v>9.9977999999999998</c:v>
                </c:pt>
                <c:pt idx="71">
                  <c:v>9.9977</c:v>
                </c:pt>
                <c:pt idx="72">
                  <c:v>9.9976000000000003</c:v>
                </c:pt>
                <c:pt idx="73">
                  <c:v>9.9975000000000005</c:v>
                </c:pt>
                <c:pt idx="74">
                  <c:v>9.9974000000000007</c:v>
                </c:pt>
                <c:pt idx="75">
                  <c:v>9.9972999999999992</c:v>
                </c:pt>
                <c:pt idx="76">
                  <c:v>9.9971999999999994</c:v>
                </c:pt>
                <c:pt idx="77">
                  <c:v>9.9969999999999999</c:v>
                </c:pt>
                <c:pt idx="78">
                  <c:v>9.9969000000000001</c:v>
                </c:pt>
                <c:pt idx="79">
                  <c:v>9.9968000000000004</c:v>
                </c:pt>
                <c:pt idx="80">
                  <c:v>9.9967000000000006</c:v>
                </c:pt>
                <c:pt idx="81">
                  <c:v>9.9964999999999993</c:v>
                </c:pt>
                <c:pt idx="82">
                  <c:v>9.9963999999999995</c:v>
                </c:pt>
                <c:pt idx="83">
                  <c:v>9.9962999999999997</c:v>
                </c:pt>
                <c:pt idx="84">
                  <c:v>9.9961000000000002</c:v>
                </c:pt>
                <c:pt idx="85">
                  <c:v>9.9960000000000004</c:v>
                </c:pt>
                <c:pt idx="86">
                  <c:v>9.9959000000000007</c:v>
                </c:pt>
                <c:pt idx="87">
                  <c:v>9.9956999999999994</c:v>
                </c:pt>
                <c:pt idx="88">
                  <c:v>9.9955999999999996</c:v>
                </c:pt>
                <c:pt idx="89">
                  <c:v>9.9954000000000001</c:v>
                </c:pt>
                <c:pt idx="90">
                  <c:v>9.9953000000000003</c:v>
                </c:pt>
                <c:pt idx="91">
                  <c:v>9.9951000000000008</c:v>
                </c:pt>
                <c:pt idx="92">
                  <c:v>9.9948999999999995</c:v>
                </c:pt>
                <c:pt idx="93">
                  <c:v>9.9947999999999997</c:v>
                </c:pt>
                <c:pt idx="94">
                  <c:v>9.9946000000000002</c:v>
                </c:pt>
                <c:pt idx="95">
                  <c:v>9.9945000000000004</c:v>
                </c:pt>
                <c:pt idx="96">
                  <c:v>9.9943000000000008</c:v>
                </c:pt>
                <c:pt idx="97">
                  <c:v>9.9940999999999995</c:v>
                </c:pt>
                <c:pt idx="98">
                  <c:v>9.9939</c:v>
                </c:pt>
                <c:pt idx="99">
                  <c:v>9.9938000000000002</c:v>
                </c:pt>
                <c:pt idx="100">
                  <c:v>9.9936000000000007</c:v>
                </c:pt>
                <c:pt idx="101">
                  <c:v>9.9933999999999994</c:v>
                </c:pt>
                <c:pt idx="102">
                  <c:v>9.9931999999999999</c:v>
                </c:pt>
                <c:pt idx="103">
                  <c:v>9.9930000000000003</c:v>
                </c:pt>
                <c:pt idx="104">
                  <c:v>9.9928000000000008</c:v>
                </c:pt>
                <c:pt idx="105">
                  <c:v>9.9925999999999995</c:v>
                </c:pt>
                <c:pt idx="106">
                  <c:v>9.9923999999999999</c:v>
                </c:pt>
                <c:pt idx="107">
                  <c:v>9.9922000000000004</c:v>
                </c:pt>
                <c:pt idx="108">
                  <c:v>9.9920000000000009</c:v>
                </c:pt>
                <c:pt idx="109">
                  <c:v>9.9917999999999996</c:v>
                </c:pt>
                <c:pt idx="110">
                  <c:v>9.9916</c:v>
                </c:pt>
                <c:pt idx="111">
                  <c:v>9.9914000000000005</c:v>
                </c:pt>
                <c:pt idx="112">
                  <c:v>9.9910999999999994</c:v>
                </c:pt>
                <c:pt idx="113">
                  <c:v>9.9908999999999999</c:v>
                </c:pt>
                <c:pt idx="114">
                  <c:v>9.9907000000000004</c:v>
                </c:pt>
                <c:pt idx="115">
                  <c:v>9.9903999999999993</c:v>
                </c:pt>
                <c:pt idx="116">
                  <c:v>9.9901999999999997</c:v>
                </c:pt>
                <c:pt idx="117">
                  <c:v>9.99</c:v>
                </c:pt>
                <c:pt idx="118">
                  <c:v>9.9896999999999991</c:v>
                </c:pt>
                <c:pt idx="119">
                  <c:v>9.9894999999999996</c:v>
                </c:pt>
                <c:pt idx="120">
                  <c:v>9.9892000000000003</c:v>
                </c:pt>
                <c:pt idx="121">
                  <c:v>9.9890000000000008</c:v>
                </c:pt>
                <c:pt idx="122">
                  <c:v>9.9886999999999997</c:v>
                </c:pt>
                <c:pt idx="123">
                  <c:v>9.9884000000000004</c:v>
                </c:pt>
                <c:pt idx="124">
                  <c:v>9.9882000000000009</c:v>
                </c:pt>
                <c:pt idx="125">
                  <c:v>9.9878999999999998</c:v>
                </c:pt>
                <c:pt idx="126">
                  <c:v>9.9876000000000005</c:v>
                </c:pt>
                <c:pt idx="127">
                  <c:v>9.9872999999999994</c:v>
                </c:pt>
                <c:pt idx="128">
                  <c:v>9.9870000000000001</c:v>
                </c:pt>
                <c:pt idx="129">
                  <c:v>9.9868000000000006</c:v>
                </c:pt>
                <c:pt idx="130">
                  <c:v>9.9864999999999995</c:v>
                </c:pt>
                <c:pt idx="131">
                  <c:v>9.9862000000000002</c:v>
                </c:pt>
                <c:pt idx="132">
                  <c:v>9.9859000000000009</c:v>
                </c:pt>
                <c:pt idx="133">
                  <c:v>9.9855</c:v>
                </c:pt>
                <c:pt idx="134">
                  <c:v>9.9852000000000007</c:v>
                </c:pt>
                <c:pt idx="135">
                  <c:v>9.9848999999999997</c:v>
                </c:pt>
                <c:pt idx="136">
                  <c:v>9.9846000000000004</c:v>
                </c:pt>
                <c:pt idx="137">
                  <c:v>9.9842999999999993</c:v>
                </c:pt>
                <c:pt idx="138">
                  <c:v>9.9839000000000002</c:v>
                </c:pt>
                <c:pt idx="139">
                  <c:v>9.9835999999999991</c:v>
                </c:pt>
                <c:pt idx="140">
                  <c:v>9.9832999999999998</c:v>
                </c:pt>
                <c:pt idx="141">
                  <c:v>9.9829000000000008</c:v>
                </c:pt>
                <c:pt idx="142">
                  <c:v>9.9825999999999997</c:v>
                </c:pt>
                <c:pt idx="143">
                  <c:v>9.9822000000000006</c:v>
                </c:pt>
                <c:pt idx="144">
                  <c:v>9.9817999999999998</c:v>
                </c:pt>
                <c:pt idx="145">
                  <c:v>9.9815000000000005</c:v>
                </c:pt>
                <c:pt idx="146">
                  <c:v>9.9810999999999996</c:v>
                </c:pt>
                <c:pt idx="147">
                  <c:v>9.9807000000000006</c:v>
                </c:pt>
                <c:pt idx="148">
                  <c:v>9.9802999999999997</c:v>
                </c:pt>
                <c:pt idx="149">
                  <c:v>9.9799000000000007</c:v>
                </c:pt>
                <c:pt idx="150">
                  <c:v>9.9794999999999998</c:v>
                </c:pt>
                <c:pt idx="151">
                  <c:v>9.9791000000000007</c:v>
                </c:pt>
                <c:pt idx="152">
                  <c:v>9.9786999999999999</c:v>
                </c:pt>
                <c:pt idx="153">
                  <c:v>9.9783000000000008</c:v>
                </c:pt>
                <c:pt idx="154">
                  <c:v>9.9779</c:v>
                </c:pt>
                <c:pt idx="155">
                  <c:v>9.9774999999999991</c:v>
                </c:pt>
                <c:pt idx="156">
                  <c:v>9.9770000000000003</c:v>
                </c:pt>
                <c:pt idx="157">
                  <c:v>9.9765999999999995</c:v>
                </c:pt>
                <c:pt idx="158">
                  <c:v>9.9761000000000006</c:v>
                </c:pt>
                <c:pt idx="159">
                  <c:v>9.9756999999999998</c:v>
                </c:pt>
                <c:pt idx="160">
                  <c:v>9.9751999999999992</c:v>
                </c:pt>
                <c:pt idx="161">
                  <c:v>9.9748000000000001</c:v>
                </c:pt>
                <c:pt idx="162">
                  <c:v>9.9742999999999995</c:v>
                </c:pt>
                <c:pt idx="163">
                  <c:v>9.9738000000000007</c:v>
                </c:pt>
                <c:pt idx="164">
                  <c:v>9.9733000000000001</c:v>
                </c:pt>
                <c:pt idx="165">
                  <c:v>9.9728999999999992</c:v>
                </c:pt>
                <c:pt idx="166">
                  <c:v>9.9724000000000004</c:v>
                </c:pt>
                <c:pt idx="167">
                  <c:v>9.9718999999999998</c:v>
                </c:pt>
                <c:pt idx="168">
                  <c:v>9.9712999999999994</c:v>
                </c:pt>
                <c:pt idx="169">
                  <c:v>9.9708000000000006</c:v>
                </c:pt>
                <c:pt idx="170">
                  <c:v>9.9702999999999999</c:v>
                </c:pt>
                <c:pt idx="171">
                  <c:v>9.9697999999999993</c:v>
                </c:pt>
                <c:pt idx="172">
                  <c:v>9.9692000000000007</c:v>
                </c:pt>
                <c:pt idx="173">
                  <c:v>9.9687000000000001</c:v>
                </c:pt>
                <c:pt idx="174">
                  <c:v>9.9680999999999997</c:v>
                </c:pt>
                <c:pt idx="175">
                  <c:v>9.9675999999999991</c:v>
                </c:pt>
                <c:pt idx="176">
                  <c:v>9.9670000000000005</c:v>
                </c:pt>
                <c:pt idx="177">
                  <c:v>9.9664000000000001</c:v>
                </c:pt>
                <c:pt idx="178">
                  <c:v>9.9657999999999998</c:v>
                </c:pt>
                <c:pt idx="179">
                  <c:v>9.9651999999999994</c:v>
                </c:pt>
                <c:pt idx="180">
                  <c:v>9.9646000000000008</c:v>
                </c:pt>
                <c:pt idx="181">
                  <c:v>9.9640000000000004</c:v>
                </c:pt>
                <c:pt idx="182">
                  <c:v>9.9634</c:v>
                </c:pt>
                <c:pt idx="183">
                  <c:v>9.9627999999999997</c:v>
                </c:pt>
                <c:pt idx="184">
                  <c:v>9.9621999999999993</c:v>
                </c:pt>
              </c:numCache>
            </c:numRef>
          </c:yVal>
          <c:smooth val="1"/>
          <c:extLst>
            <c:ext xmlns:c16="http://schemas.microsoft.com/office/drawing/2014/chart" uri="{C3380CC4-5D6E-409C-BE32-E72D297353CC}">
              <c16:uniqueId val="{00000002-2B6A-499F-8DB5-8A9BC498EC58}"/>
            </c:ext>
          </c:extLst>
        </c:ser>
        <c:ser>
          <c:idx val="3"/>
          <c:order val="3"/>
          <c:tx>
            <c:v>Path 4</c:v>
          </c:tx>
          <c:spPr>
            <a:ln w="38100" cap="rnd">
              <a:solidFill>
                <a:schemeClr val="accent4"/>
              </a:solidFill>
              <a:round/>
            </a:ln>
            <a:effectLst/>
          </c:spPr>
          <c:marker>
            <c:symbol val="none"/>
          </c:marker>
          <c:xVal>
            <c:numRef>
              <c:f>'Pochi dati set'!$A$1:$A$335</c:f>
              <c:numCache>
                <c:formatCode>0.0</c:formatCode>
                <c:ptCount val="335"/>
                <c:pt idx="0">
                  <c:v>0</c:v>
                </c:pt>
                <c:pt idx="1">
                  <c:v>2.2044000000000001</c:v>
                </c:pt>
                <c:pt idx="2">
                  <c:v>4.4088000000000003</c:v>
                </c:pt>
                <c:pt idx="3">
                  <c:v>5.8116000000000003</c:v>
                </c:pt>
                <c:pt idx="4">
                  <c:v>7.0140000000000002</c:v>
                </c:pt>
                <c:pt idx="5">
                  <c:v>8.016</c:v>
                </c:pt>
                <c:pt idx="6">
                  <c:v>8.9177999999999997</c:v>
                </c:pt>
                <c:pt idx="7">
                  <c:v>9.7194000000000003</c:v>
                </c:pt>
                <c:pt idx="8">
                  <c:v>10.521000000000001</c:v>
                </c:pt>
                <c:pt idx="9">
                  <c:v>11.222</c:v>
                </c:pt>
                <c:pt idx="10">
                  <c:v>11.923999999999999</c:v>
                </c:pt>
                <c:pt idx="11">
                  <c:v>12.525</c:v>
                </c:pt>
                <c:pt idx="12">
                  <c:v>13.226000000000001</c:v>
                </c:pt>
                <c:pt idx="13">
                  <c:v>13.827999999999999</c:v>
                </c:pt>
                <c:pt idx="14">
                  <c:v>14.429</c:v>
                </c:pt>
                <c:pt idx="15">
                  <c:v>15.03</c:v>
                </c:pt>
                <c:pt idx="16">
                  <c:v>15.631</c:v>
                </c:pt>
                <c:pt idx="17">
                  <c:v>16.231999999999999</c:v>
                </c:pt>
                <c:pt idx="18">
                  <c:v>16.834</c:v>
                </c:pt>
                <c:pt idx="19">
                  <c:v>17.434999999999999</c:v>
                </c:pt>
                <c:pt idx="20">
                  <c:v>18.036000000000001</c:v>
                </c:pt>
                <c:pt idx="21">
                  <c:v>18.637</c:v>
                </c:pt>
                <c:pt idx="22">
                  <c:v>19.238</c:v>
                </c:pt>
                <c:pt idx="23">
                  <c:v>19.84</c:v>
                </c:pt>
                <c:pt idx="24">
                  <c:v>20.541</c:v>
                </c:pt>
                <c:pt idx="25">
                  <c:v>21.242000000000001</c:v>
                </c:pt>
                <c:pt idx="26">
                  <c:v>22.044</c:v>
                </c:pt>
                <c:pt idx="27">
                  <c:v>22.946000000000002</c:v>
                </c:pt>
                <c:pt idx="28">
                  <c:v>24.047999999999998</c:v>
                </c:pt>
                <c:pt idx="29">
                  <c:v>27.454999999999998</c:v>
                </c:pt>
                <c:pt idx="30">
                  <c:v>27.555</c:v>
                </c:pt>
                <c:pt idx="31">
                  <c:v>27.655000000000001</c:v>
                </c:pt>
                <c:pt idx="32">
                  <c:v>27.756</c:v>
                </c:pt>
                <c:pt idx="33">
                  <c:v>27.856000000000002</c:v>
                </c:pt>
                <c:pt idx="34">
                  <c:v>27.956</c:v>
                </c:pt>
                <c:pt idx="35">
                  <c:v>28.056000000000001</c:v>
                </c:pt>
                <c:pt idx="36">
                  <c:v>28.155999999999999</c:v>
                </c:pt>
                <c:pt idx="37">
                  <c:v>28.257000000000001</c:v>
                </c:pt>
                <c:pt idx="38">
                  <c:v>28.356999999999999</c:v>
                </c:pt>
                <c:pt idx="39">
                  <c:v>28.457000000000001</c:v>
                </c:pt>
                <c:pt idx="40">
                  <c:v>28.556999999999999</c:v>
                </c:pt>
                <c:pt idx="41">
                  <c:v>28.657</c:v>
                </c:pt>
                <c:pt idx="42">
                  <c:v>28.757999999999999</c:v>
                </c:pt>
                <c:pt idx="43">
                  <c:v>28.858000000000001</c:v>
                </c:pt>
                <c:pt idx="44">
                  <c:v>28.957999999999998</c:v>
                </c:pt>
                <c:pt idx="45">
                  <c:v>29.058</c:v>
                </c:pt>
                <c:pt idx="46">
                  <c:v>29.158000000000001</c:v>
                </c:pt>
                <c:pt idx="47">
                  <c:v>29.259</c:v>
                </c:pt>
                <c:pt idx="48">
                  <c:v>29.359000000000002</c:v>
                </c:pt>
                <c:pt idx="49">
                  <c:v>29.459</c:v>
                </c:pt>
                <c:pt idx="50">
                  <c:v>29.559000000000001</c:v>
                </c:pt>
                <c:pt idx="51">
                  <c:v>29.658999999999999</c:v>
                </c:pt>
                <c:pt idx="52">
                  <c:v>29.76</c:v>
                </c:pt>
                <c:pt idx="53">
                  <c:v>29.86</c:v>
                </c:pt>
                <c:pt idx="54">
                  <c:v>29.96</c:v>
                </c:pt>
                <c:pt idx="55">
                  <c:v>30.06</c:v>
                </c:pt>
                <c:pt idx="56">
                  <c:v>30.16</c:v>
                </c:pt>
                <c:pt idx="57">
                  <c:v>30.260999999999999</c:v>
                </c:pt>
                <c:pt idx="58">
                  <c:v>30.361000000000001</c:v>
                </c:pt>
                <c:pt idx="59">
                  <c:v>30.460999999999999</c:v>
                </c:pt>
                <c:pt idx="60">
                  <c:v>30.561</c:v>
                </c:pt>
                <c:pt idx="61">
                  <c:v>30.661000000000001</c:v>
                </c:pt>
                <c:pt idx="62">
                  <c:v>30.762</c:v>
                </c:pt>
                <c:pt idx="63">
                  <c:v>30.861999999999998</c:v>
                </c:pt>
                <c:pt idx="64">
                  <c:v>30.962</c:v>
                </c:pt>
                <c:pt idx="65">
                  <c:v>31.062000000000001</c:v>
                </c:pt>
                <c:pt idx="66">
                  <c:v>31.161999999999999</c:v>
                </c:pt>
                <c:pt idx="67">
                  <c:v>31.263000000000002</c:v>
                </c:pt>
                <c:pt idx="68">
                  <c:v>31.363</c:v>
                </c:pt>
                <c:pt idx="69">
                  <c:v>31.463000000000001</c:v>
                </c:pt>
                <c:pt idx="70">
                  <c:v>31.562999999999999</c:v>
                </c:pt>
                <c:pt idx="71">
                  <c:v>31.663</c:v>
                </c:pt>
                <c:pt idx="72">
                  <c:v>31.763999999999999</c:v>
                </c:pt>
                <c:pt idx="73">
                  <c:v>31.864000000000001</c:v>
                </c:pt>
                <c:pt idx="74">
                  <c:v>31.963999999999999</c:v>
                </c:pt>
                <c:pt idx="75">
                  <c:v>32.064</c:v>
                </c:pt>
                <c:pt idx="76">
                  <c:v>32.164000000000001</c:v>
                </c:pt>
                <c:pt idx="77">
                  <c:v>32.265000000000001</c:v>
                </c:pt>
                <c:pt idx="78">
                  <c:v>32.365000000000002</c:v>
                </c:pt>
                <c:pt idx="79">
                  <c:v>32.465000000000003</c:v>
                </c:pt>
                <c:pt idx="80">
                  <c:v>32.564999999999998</c:v>
                </c:pt>
                <c:pt idx="81">
                  <c:v>32.664999999999999</c:v>
                </c:pt>
                <c:pt idx="82">
                  <c:v>32.765999999999998</c:v>
                </c:pt>
                <c:pt idx="83">
                  <c:v>32.866</c:v>
                </c:pt>
                <c:pt idx="84">
                  <c:v>32.966000000000001</c:v>
                </c:pt>
                <c:pt idx="85">
                  <c:v>33.066000000000003</c:v>
                </c:pt>
                <c:pt idx="86">
                  <c:v>33.165999999999997</c:v>
                </c:pt>
                <c:pt idx="87">
                  <c:v>33.267000000000003</c:v>
                </c:pt>
                <c:pt idx="88">
                  <c:v>33.366999999999997</c:v>
                </c:pt>
                <c:pt idx="89">
                  <c:v>33.466999999999999</c:v>
                </c:pt>
                <c:pt idx="90">
                  <c:v>33.567</c:v>
                </c:pt>
                <c:pt idx="91">
                  <c:v>33.667000000000002</c:v>
                </c:pt>
                <c:pt idx="92">
                  <c:v>33.768000000000001</c:v>
                </c:pt>
                <c:pt idx="93">
                  <c:v>33.868000000000002</c:v>
                </c:pt>
                <c:pt idx="94">
                  <c:v>33.968000000000004</c:v>
                </c:pt>
                <c:pt idx="95">
                  <c:v>34.067999999999998</c:v>
                </c:pt>
                <c:pt idx="96">
                  <c:v>34.167999999999999</c:v>
                </c:pt>
                <c:pt idx="97">
                  <c:v>34.268999999999998</c:v>
                </c:pt>
                <c:pt idx="98">
                  <c:v>34.369</c:v>
                </c:pt>
                <c:pt idx="99">
                  <c:v>34.469000000000001</c:v>
                </c:pt>
                <c:pt idx="100">
                  <c:v>34.569000000000003</c:v>
                </c:pt>
                <c:pt idx="101">
                  <c:v>34.668999999999997</c:v>
                </c:pt>
                <c:pt idx="102">
                  <c:v>34.770000000000003</c:v>
                </c:pt>
                <c:pt idx="103">
                  <c:v>34.869999999999997</c:v>
                </c:pt>
                <c:pt idx="104">
                  <c:v>34.97</c:v>
                </c:pt>
                <c:pt idx="105">
                  <c:v>35.07</c:v>
                </c:pt>
                <c:pt idx="106">
                  <c:v>35.17</c:v>
                </c:pt>
                <c:pt idx="107">
                  <c:v>35.271000000000001</c:v>
                </c:pt>
                <c:pt idx="108">
                  <c:v>35.371000000000002</c:v>
                </c:pt>
                <c:pt idx="109">
                  <c:v>35.470999999999997</c:v>
                </c:pt>
                <c:pt idx="110">
                  <c:v>35.570999999999998</c:v>
                </c:pt>
                <c:pt idx="111">
                  <c:v>35.670999999999999</c:v>
                </c:pt>
                <c:pt idx="112">
                  <c:v>35.771999999999998</c:v>
                </c:pt>
                <c:pt idx="113">
                  <c:v>35.872</c:v>
                </c:pt>
                <c:pt idx="114">
                  <c:v>35.972000000000001</c:v>
                </c:pt>
                <c:pt idx="115">
                  <c:v>36.072000000000003</c:v>
                </c:pt>
                <c:pt idx="116">
                  <c:v>36.171999999999997</c:v>
                </c:pt>
                <c:pt idx="117">
                  <c:v>36.273000000000003</c:v>
                </c:pt>
                <c:pt idx="118">
                  <c:v>36.372999999999998</c:v>
                </c:pt>
                <c:pt idx="119">
                  <c:v>36.472999999999999</c:v>
                </c:pt>
                <c:pt idx="120">
                  <c:v>36.573</c:v>
                </c:pt>
                <c:pt idx="121">
                  <c:v>36.673000000000002</c:v>
                </c:pt>
                <c:pt idx="122">
                  <c:v>36.774000000000001</c:v>
                </c:pt>
                <c:pt idx="123">
                  <c:v>36.874000000000002</c:v>
                </c:pt>
                <c:pt idx="124">
                  <c:v>36.973999999999997</c:v>
                </c:pt>
                <c:pt idx="125">
                  <c:v>37.073999999999998</c:v>
                </c:pt>
                <c:pt idx="126">
                  <c:v>37.173999999999999</c:v>
                </c:pt>
                <c:pt idx="127">
                  <c:v>37.274999999999999</c:v>
                </c:pt>
                <c:pt idx="128">
                  <c:v>37.375</c:v>
                </c:pt>
                <c:pt idx="129">
                  <c:v>37.475000000000001</c:v>
                </c:pt>
                <c:pt idx="130">
                  <c:v>37.575000000000003</c:v>
                </c:pt>
                <c:pt idx="131">
                  <c:v>37.674999999999997</c:v>
                </c:pt>
                <c:pt idx="132">
                  <c:v>37.776000000000003</c:v>
                </c:pt>
                <c:pt idx="133">
                  <c:v>37.875999999999998</c:v>
                </c:pt>
                <c:pt idx="134">
                  <c:v>37.975999999999999</c:v>
                </c:pt>
                <c:pt idx="135">
                  <c:v>38.076000000000001</c:v>
                </c:pt>
                <c:pt idx="136">
                  <c:v>38.176000000000002</c:v>
                </c:pt>
                <c:pt idx="137">
                  <c:v>38.277000000000001</c:v>
                </c:pt>
                <c:pt idx="138">
                  <c:v>38.377000000000002</c:v>
                </c:pt>
                <c:pt idx="139">
                  <c:v>38.476999999999997</c:v>
                </c:pt>
                <c:pt idx="140">
                  <c:v>38.576999999999998</c:v>
                </c:pt>
                <c:pt idx="141">
                  <c:v>38.677</c:v>
                </c:pt>
                <c:pt idx="142">
                  <c:v>38.777999999999999</c:v>
                </c:pt>
                <c:pt idx="143">
                  <c:v>38.878</c:v>
                </c:pt>
                <c:pt idx="144">
                  <c:v>38.978000000000002</c:v>
                </c:pt>
                <c:pt idx="145">
                  <c:v>39.078000000000003</c:v>
                </c:pt>
                <c:pt idx="146">
                  <c:v>39.177999999999997</c:v>
                </c:pt>
                <c:pt idx="147">
                  <c:v>39.279000000000003</c:v>
                </c:pt>
                <c:pt idx="148">
                  <c:v>39.378999999999998</c:v>
                </c:pt>
                <c:pt idx="149">
                  <c:v>39.478999999999999</c:v>
                </c:pt>
                <c:pt idx="150">
                  <c:v>39.579000000000001</c:v>
                </c:pt>
                <c:pt idx="151">
                  <c:v>39.679000000000002</c:v>
                </c:pt>
                <c:pt idx="152">
                  <c:v>39.78</c:v>
                </c:pt>
                <c:pt idx="153">
                  <c:v>39.880000000000003</c:v>
                </c:pt>
                <c:pt idx="154">
                  <c:v>39.979999999999997</c:v>
                </c:pt>
                <c:pt idx="155">
                  <c:v>40.08</c:v>
                </c:pt>
                <c:pt idx="156">
                  <c:v>40.18</c:v>
                </c:pt>
                <c:pt idx="157">
                  <c:v>40.280999999999999</c:v>
                </c:pt>
                <c:pt idx="158">
                  <c:v>40.381</c:v>
                </c:pt>
                <c:pt idx="159">
                  <c:v>40.481000000000002</c:v>
                </c:pt>
                <c:pt idx="160">
                  <c:v>40.581000000000003</c:v>
                </c:pt>
                <c:pt idx="161">
                  <c:v>40.680999999999997</c:v>
                </c:pt>
                <c:pt idx="162">
                  <c:v>40.781999999999996</c:v>
                </c:pt>
                <c:pt idx="163">
                  <c:v>40.881999999999998</c:v>
                </c:pt>
                <c:pt idx="164">
                  <c:v>40.981999999999999</c:v>
                </c:pt>
                <c:pt idx="165">
                  <c:v>41.082000000000001</c:v>
                </c:pt>
                <c:pt idx="166">
                  <c:v>41.182000000000002</c:v>
                </c:pt>
                <c:pt idx="167">
                  <c:v>41.283000000000001</c:v>
                </c:pt>
                <c:pt idx="168">
                  <c:v>41.383000000000003</c:v>
                </c:pt>
                <c:pt idx="169">
                  <c:v>41.482999999999997</c:v>
                </c:pt>
                <c:pt idx="170">
                  <c:v>41.582999999999998</c:v>
                </c:pt>
                <c:pt idx="171">
                  <c:v>41.683</c:v>
                </c:pt>
                <c:pt idx="172">
                  <c:v>41.783999999999999</c:v>
                </c:pt>
                <c:pt idx="173">
                  <c:v>41.884</c:v>
                </c:pt>
                <c:pt idx="174">
                  <c:v>41.984000000000002</c:v>
                </c:pt>
                <c:pt idx="175">
                  <c:v>42.084000000000003</c:v>
                </c:pt>
                <c:pt idx="176">
                  <c:v>42.183999999999997</c:v>
                </c:pt>
                <c:pt idx="177">
                  <c:v>42.284999999999997</c:v>
                </c:pt>
                <c:pt idx="178">
                  <c:v>42.384999999999998</c:v>
                </c:pt>
                <c:pt idx="179">
                  <c:v>42.484999999999999</c:v>
                </c:pt>
                <c:pt idx="180">
                  <c:v>42.585000000000001</c:v>
                </c:pt>
                <c:pt idx="181">
                  <c:v>42.685000000000002</c:v>
                </c:pt>
                <c:pt idx="182">
                  <c:v>42.786000000000001</c:v>
                </c:pt>
                <c:pt idx="183">
                  <c:v>42.886000000000003</c:v>
                </c:pt>
                <c:pt idx="184">
                  <c:v>42.985999999999997</c:v>
                </c:pt>
                <c:pt idx="185">
                  <c:v>43.085999999999999</c:v>
                </c:pt>
                <c:pt idx="186">
                  <c:v>43.186</c:v>
                </c:pt>
                <c:pt idx="187">
                  <c:v>43.286999999999999</c:v>
                </c:pt>
                <c:pt idx="188">
                  <c:v>43.387</c:v>
                </c:pt>
                <c:pt idx="189">
                  <c:v>43.487000000000002</c:v>
                </c:pt>
                <c:pt idx="190">
                  <c:v>43.587000000000003</c:v>
                </c:pt>
                <c:pt idx="191">
                  <c:v>43.686999999999998</c:v>
                </c:pt>
                <c:pt idx="192">
                  <c:v>43.787999999999997</c:v>
                </c:pt>
                <c:pt idx="193">
                  <c:v>43.887999999999998</c:v>
                </c:pt>
                <c:pt idx="194">
                  <c:v>43.988</c:v>
                </c:pt>
                <c:pt idx="195">
                  <c:v>44.088000000000001</c:v>
                </c:pt>
                <c:pt idx="196">
                  <c:v>44.188000000000002</c:v>
                </c:pt>
                <c:pt idx="197">
                  <c:v>44.289000000000001</c:v>
                </c:pt>
                <c:pt idx="198">
                  <c:v>44.389000000000003</c:v>
                </c:pt>
                <c:pt idx="199">
                  <c:v>44.488999999999997</c:v>
                </c:pt>
                <c:pt idx="200">
                  <c:v>44.588999999999999</c:v>
                </c:pt>
                <c:pt idx="201">
                  <c:v>44.689</c:v>
                </c:pt>
                <c:pt idx="202">
                  <c:v>44.79</c:v>
                </c:pt>
                <c:pt idx="203">
                  <c:v>44.89</c:v>
                </c:pt>
                <c:pt idx="204">
                  <c:v>44.99</c:v>
                </c:pt>
                <c:pt idx="205">
                  <c:v>45.09</c:v>
                </c:pt>
                <c:pt idx="206">
                  <c:v>45.19</c:v>
                </c:pt>
                <c:pt idx="207">
                  <c:v>45.290999999999997</c:v>
                </c:pt>
                <c:pt idx="208">
                  <c:v>45.390999999999998</c:v>
                </c:pt>
                <c:pt idx="209">
                  <c:v>45.491</c:v>
                </c:pt>
                <c:pt idx="210">
                  <c:v>45.591000000000001</c:v>
                </c:pt>
                <c:pt idx="211">
                  <c:v>45.691000000000003</c:v>
                </c:pt>
                <c:pt idx="212">
                  <c:v>45.792000000000002</c:v>
                </c:pt>
                <c:pt idx="213">
                  <c:v>45.892000000000003</c:v>
                </c:pt>
                <c:pt idx="214">
                  <c:v>45.991999999999997</c:v>
                </c:pt>
                <c:pt idx="215">
                  <c:v>46.091999999999999</c:v>
                </c:pt>
                <c:pt idx="216">
                  <c:v>46.192</c:v>
                </c:pt>
                <c:pt idx="217">
                  <c:v>46.292999999999999</c:v>
                </c:pt>
                <c:pt idx="218">
                  <c:v>46.393000000000001</c:v>
                </c:pt>
                <c:pt idx="219">
                  <c:v>46.493000000000002</c:v>
                </c:pt>
                <c:pt idx="220">
                  <c:v>46.593000000000004</c:v>
                </c:pt>
                <c:pt idx="221">
                  <c:v>46.692999999999998</c:v>
                </c:pt>
                <c:pt idx="222">
                  <c:v>46.793999999999997</c:v>
                </c:pt>
                <c:pt idx="223">
                  <c:v>46.893999999999998</c:v>
                </c:pt>
                <c:pt idx="224">
                  <c:v>46.994</c:v>
                </c:pt>
                <c:pt idx="225">
                  <c:v>47.094000000000001</c:v>
                </c:pt>
                <c:pt idx="226">
                  <c:v>47.194000000000003</c:v>
                </c:pt>
                <c:pt idx="227">
                  <c:v>47.295000000000002</c:v>
                </c:pt>
                <c:pt idx="228">
                  <c:v>47.395000000000003</c:v>
                </c:pt>
                <c:pt idx="229">
                  <c:v>47.494999999999997</c:v>
                </c:pt>
                <c:pt idx="230">
                  <c:v>47.594999999999999</c:v>
                </c:pt>
                <c:pt idx="231">
                  <c:v>47.695</c:v>
                </c:pt>
                <c:pt idx="232">
                  <c:v>47.795999999999999</c:v>
                </c:pt>
                <c:pt idx="233">
                  <c:v>47.896000000000001</c:v>
                </c:pt>
                <c:pt idx="234">
                  <c:v>47.996000000000002</c:v>
                </c:pt>
                <c:pt idx="235">
                  <c:v>48.095999999999997</c:v>
                </c:pt>
                <c:pt idx="236">
                  <c:v>48.195999999999998</c:v>
                </c:pt>
                <c:pt idx="237">
                  <c:v>48.296999999999997</c:v>
                </c:pt>
                <c:pt idx="238">
                  <c:v>48.396999999999998</c:v>
                </c:pt>
                <c:pt idx="239">
                  <c:v>48.497</c:v>
                </c:pt>
                <c:pt idx="240">
                  <c:v>48.597000000000001</c:v>
                </c:pt>
                <c:pt idx="241">
                  <c:v>48.697000000000003</c:v>
                </c:pt>
                <c:pt idx="242">
                  <c:v>48.798000000000002</c:v>
                </c:pt>
                <c:pt idx="243">
                  <c:v>48.898000000000003</c:v>
                </c:pt>
                <c:pt idx="244">
                  <c:v>48.997999999999998</c:v>
                </c:pt>
                <c:pt idx="245">
                  <c:v>49.097999999999999</c:v>
                </c:pt>
                <c:pt idx="246">
                  <c:v>49.198</c:v>
                </c:pt>
                <c:pt idx="247">
                  <c:v>49.298999999999999</c:v>
                </c:pt>
                <c:pt idx="248">
                  <c:v>49.399000000000001</c:v>
                </c:pt>
                <c:pt idx="249">
                  <c:v>49.499000000000002</c:v>
                </c:pt>
                <c:pt idx="250">
                  <c:v>49.598999999999997</c:v>
                </c:pt>
                <c:pt idx="251">
                  <c:v>49.698999999999998</c:v>
                </c:pt>
                <c:pt idx="252">
                  <c:v>49.8</c:v>
                </c:pt>
                <c:pt idx="253">
                  <c:v>49.9</c:v>
                </c:pt>
                <c:pt idx="254">
                  <c:v>50</c:v>
                </c:pt>
              </c:numCache>
            </c:numRef>
          </c:xVal>
          <c:yVal>
            <c:numRef>
              <c:f>'Pochi dati set'!$H$1:$H$335</c:f>
              <c:numCache>
                <c:formatCode>0.0000</c:formatCode>
                <c:ptCount val="335"/>
                <c:pt idx="0">
                  <c:v>9.9964999999999993</c:v>
                </c:pt>
                <c:pt idx="1">
                  <c:v>9.9966000000000008</c:v>
                </c:pt>
                <c:pt idx="2">
                  <c:v>9.9967000000000006</c:v>
                </c:pt>
                <c:pt idx="3">
                  <c:v>9.9968000000000004</c:v>
                </c:pt>
                <c:pt idx="4">
                  <c:v>9.9969000000000001</c:v>
                </c:pt>
                <c:pt idx="5">
                  <c:v>9.9969999999999999</c:v>
                </c:pt>
                <c:pt idx="6">
                  <c:v>9.9970999999999997</c:v>
                </c:pt>
                <c:pt idx="7">
                  <c:v>9.9971999999999994</c:v>
                </c:pt>
                <c:pt idx="8">
                  <c:v>9.9972999999999992</c:v>
                </c:pt>
                <c:pt idx="9">
                  <c:v>9.9974000000000007</c:v>
                </c:pt>
                <c:pt idx="10">
                  <c:v>9.9975000000000005</c:v>
                </c:pt>
                <c:pt idx="11">
                  <c:v>9.9976000000000003</c:v>
                </c:pt>
                <c:pt idx="12">
                  <c:v>9.9977</c:v>
                </c:pt>
                <c:pt idx="13">
                  <c:v>9.9977999999999998</c:v>
                </c:pt>
                <c:pt idx="14">
                  <c:v>9.9978999999999996</c:v>
                </c:pt>
                <c:pt idx="15">
                  <c:v>9.9979999999999993</c:v>
                </c:pt>
                <c:pt idx="16">
                  <c:v>9.9981000000000009</c:v>
                </c:pt>
                <c:pt idx="17">
                  <c:v>9.9982000000000006</c:v>
                </c:pt>
                <c:pt idx="18">
                  <c:v>9.9983000000000004</c:v>
                </c:pt>
                <c:pt idx="19">
                  <c:v>9.9984000000000002</c:v>
                </c:pt>
                <c:pt idx="20">
                  <c:v>9.9984999999999999</c:v>
                </c:pt>
                <c:pt idx="21">
                  <c:v>9.9985999999999997</c:v>
                </c:pt>
                <c:pt idx="22">
                  <c:v>9.9986999999999995</c:v>
                </c:pt>
                <c:pt idx="23">
                  <c:v>9.9987999999999992</c:v>
                </c:pt>
                <c:pt idx="24">
                  <c:v>9.9989000000000008</c:v>
                </c:pt>
                <c:pt idx="25">
                  <c:v>9.9990000000000006</c:v>
                </c:pt>
                <c:pt idx="26">
                  <c:v>9.9991000000000003</c:v>
                </c:pt>
                <c:pt idx="27">
                  <c:v>9.9992000000000001</c:v>
                </c:pt>
                <c:pt idx="28">
                  <c:v>9.9992999999999999</c:v>
                </c:pt>
                <c:pt idx="29">
                  <c:v>9.9993999999999996</c:v>
                </c:pt>
                <c:pt idx="30">
                  <c:v>9.9994999999999994</c:v>
                </c:pt>
                <c:pt idx="31">
                  <c:v>9.9995999999999992</c:v>
                </c:pt>
                <c:pt idx="32">
                  <c:v>9.9997000000000007</c:v>
                </c:pt>
                <c:pt idx="33">
                  <c:v>9.9998000000000005</c:v>
                </c:pt>
                <c:pt idx="34">
                  <c:v>9.9999000000000002</c:v>
                </c:pt>
                <c:pt idx="35">
                  <c:v>10</c:v>
                </c:pt>
                <c:pt idx="36">
                  <c:v>10.000999999999999</c:v>
                </c:pt>
                <c:pt idx="37">
                  <c:v>10.002000000000001</c:v>
                </c:pt>
                <c:pt idx="38">
                  <c:v>10.003</c:v>
                </c:pt>
                <c:pt idx="39">
                  <c:v>10.003</c:v>
                </c:pt>
                <c:pt idx="40">
                  <c:v>10.003</c:v>
                </c:pt>
                <c:pt idx="41">
                  <c:v>10.003</c:v>
                </c:pt>
                <c:pt idx="42">
                  <c:v>10.003</c:v>
                </c:pt>
                <c:pt idx="43">
                  <c:v>10.003</c:v>
                </c:pt>
                <c:pt idx="44">
                  <c:v>10.003</c:v>
                </c:pt>
                <c:pt idx="45">
                  <c:v>10.003</c:v>
                </c:pt>
                <c:pt idx="46">
                  <c:v>10.003</c:v>
                </c:pt>
                <c:pt idx="47">
                  <c:v>10.003</c:v>
                </c:pt>
                <c:pt idx="48">
                  <c:v>10.003</c:v>
                </c:pt>
                <c:pt idx="49">
                  <c:v>10.003</c:v>
                </c:pt>
                <c:pt idx="50">
                  <c:v>10.003</c:v>
                </c:pt>
                <c:pt idx="51">
                  <c:v>10.003</c:v>
                </c:pt>
                <c:pt idx="52">
                  <c:v>10.003</c:v>
                </c:pt>
                <c:pt idx="53">
                  <c:v>10.003</c:v>
                </c:pt>
                <c:pt idx="54">
                  <c:v>10.003</c:v>
                </c:pt>
                <c:pt idx="55">
                  <c:v>10.003</c:v>
                </c:pt>
                <c:pt idx="56">
                  <c:v>10.003</c:v>
                </c:pt>
                <c:pt idx="57">
                  <c:v>10.003</c:v>
                </c:pt>
                <c:pt idx="58">
                  <c:v>10.003</c:v>
                </c:pt>
                <c:pt idx="59">
                  <c:v>10.003</c:v>
                </c:pt>
                <c:pt idx="60">
                  <c:v>10.003</c:v>
                </c:pt>
                <c:pt idx="61">
                  <c:v>10.003</c:v>
                </c:pt>
                <c:pt idx="62">
                  <c:v>10.003</c:v>
                </c:pt>
                <c:pt idx="63">
                  <c:v>10.003</c:v>
                </c:pt>
                <c:pt idx="64">
                  <c:v>10.003</c:v>
                </c:pt>
                <c:pt idx="65">
                  <c:v>10.004</c:v>
                </c:pt>
                <c:pt idx="66">
                  <c:v>10.004</c:v>
                </c:pt>
                <c:pt idx="67">
                  <c:v>10.004</c:v>
                </c:pt>
                <c:pt idx="68">
                  <c:v>10.004</c:v>
                </c:pt>
                <c:pt idx="69">
                  <c:v>10.004</c:v>
                </c:pt>
                <c:pt idx="70">
                  <c:v>10.004</c:v>
                </c:pt>
                <c:pt idx="71">
                  <c:v>10.004</c:v>
                </c:pt>
                <c:pt idx="72">
                  <c:v>10.004</c:v>
                </c:pt>
                <c:pt idx="73">
                  <c:v>10.004</c:v>
                </c:pt>
                <c:pt idx="74">
                  <c:v>10.004</c:v>
                </c:pt>
                <c:pt idx="75">
                  <c:v>10.004</c:v>
                </c:pt>
                <c:pt idx="76">
                  <c:v>10.004</c:v>
                </c:pt>
                <c:pt idx="77">
                  <c:v>10.004</c:v>
                </c:pt>
                <c:pt idx="78">
                  <c:v>10.004</c:v>
                </c:pt>
                <c:pt idx="79">
                  <c:v>10.004</c:v>
                </c:pt>
                <c:pt idx="80">
                  <c:v>10.004</c:v>
                </c:pt>
                <c:pt idx="81">
                  <c:v>10.004</c:v>
                </c:pt>
                <c:pt idx="82">
                  <c:v>10.004</c:v>
                </c:pt>
                <c:pt idx="83">
                  <c:v>10.004</c:v>
                </c:pt>
                <c:pt idx="84">
                  <c:v>10.004</c:v>
                </c:pt>
                <c:pt idx="85">
                  <c:v>10.004</c:v>
                </c:pt>
                <c:pt idx="86">
                  <c:v>10.004</c:v>
                </c:pt>
                <c:pt idx="87">
                  <c:v>10.004</c:v>
                </c:pt>
                <c:pt idx="88">
                  <c:v>10.004</c:v>
                </c:pt>
                <c:pt idx="89">
                  <c:v>10.004</c:v>
                </c:pt>
                <c:pt idx="90">
                  <c:v>10.004</c:v>
                </c:pt>
                <c:pt idx="91">
                  <c:v>10.004</c:v>
                </c:pt>
                <c:pt idx="92">
                  <c:v>10.004</c:v>
                </c:pt>
                <c:pt idx="93">
                  <c:v>10.004</c:v>
                </c:pt>
                <c:pt idx="94">
                  <c:v>10.004</c:v>
                </c:pt>
                <c:pt idx="95">
                  <c:v>10.004</c:v>
                </c:pt>
                <c:pt idx="96">
                  <c:v>10.004</c:v>
                </c:pt>
                <c:pt idx="97">
                  <c:v>10.005000000000001</c:v>
                </c:pt>
                <c:pt idx="98">
                  <c:v>10.005000000000001</c:v>
                </c:pt>
                <c:pt idx="99">
                  <c:v>10.005000000000001</c:v>
                </c:pt>
                <c:pt idx="100">
                  <c:v>10.005000000000001</c:v>
                </c:pt>
                <c:pt idx="101">
                  <c:v>10.005000000000001</c:v>
                </c:pt>
                <c:pt idx="102">
                  <c:v>10.005000000000001</c:v>
                </c:pt>
                <c:pt idx="103">
                  <c:v>10.005000000000001</c:v>
                </c:pt>
                <c:pt idx="104">
                  <c:v>10.005000000000001</c:v>
                </c:pt>
                <c:pt idx="105">
                  <c:v>10.005000000000001</c:v>
                </c:pt>
                <c:pt idx="106">
                  <c:v>10.005000000000001</c:v>
                </c:pt>
                <c:pt idx="107">
                  <c:v>10.005000000000001</c:v>
                </c:pt>
                <c:pt idx="108">
                  <c:v>10.005000000000001</c:v>
                </c:pt>
                <c:pt idx="109">
                  <c:v>10.005000000000001</c:v>
                </c:pt>
                <c:pt idx="110">
                  <c:v>10.005000000000001</c:v>
                </c:pt>
                <c:pt idx="111">
                  <c:v>10.005000000000001</c:v>
                </c:pt>
                <c:pt idx="112">
                  <c:v>10.005000000000001</c:v>
                </c:pt>
                <c:pt idx="113">
                  <c:v>10.005000000000001</c:v>
                </c:pt>
                <c:pt idx="114">
                  <c:v>10.005000000000001</c:v>
                </c:pt>
                <c:pt idx="115">
                  <c:v>10.005000000000001</c:v>
                </c:pt>
                <c:pt idx="116">
                  <c:v>10.005000000000001</c:v>
                </c:pt>
                <c:pt idx="117">
                  <c:v>10.005000000000001</c:v>
                </c:pt>
                <c:pt idx="118">
                  <c:v>10.005000000000001</c:v>
                </c:pt>
                <c:pt idx="119">
                  <c:v>10.005000000000001</c:v>
                </c:pt>
                <c:pt idx="120">
                  <c:v>10.005000000000001</c:v>
                </c:pt>
                <c:pt idx="121">
                  <c:v>10.005000000000001</c:v>
                </c:pt>
                <c:pt idx="122">
                  <c:v>10.005000000000001</c:v>
                </c:pt>
                <c:pt idx="123">
                  <c:v>10.005000000000001</c:v>
                </c:pt>
                <c:pt idx="124">
                  <c:v>10.005000000000001</c:v>
                </c:pt>
                <c:pt idx="125">
                  <c:v>10.005000000000001</c:v>
                </c:pt>
                <c:pt idx="126">
                  <c:v>10.005000000000001</c:v>
                </c:pt>
                <c:pt idx="127">
                  <c:v>10.005000000000001</c:v>
                </c:pt>
                <c:pt idx="128">
                  <c:v>10.005000000000001</c:v>
                </c:pt>
                <c:pt idx="129">
                  <c:v>10.005000000000001</c:v>
                </c:pt>
                <c:pt idx="130">
                  <c:v>10.005000000000001</c:v>
                </c:pt>
                <c:pt idx="131">
                  <c:v>10.005000000000001</c:v>
                </c:pt>
                <c:pt idx="132">
                  <c:v>10.005000000000001</c:v>
                </c:pt>
                <c:pt idx="133">
                  <c:v>10.005000000000001</c:v>
                </c:pt>
                <c:pt idx="134">
                  <c:v>10.005000000000001</c:v>
                </c:pt>
                <c:pt idx="135">
                  <c:v>10.005000000000001</c:v>
                </c:pt>
                <c:pt idx="136">
                  <c:v>10.005000000000001</c:v>
                </c:pt>
                <c:pt idx="137">
                  <c:v>10.005000000000001</c:v>
                </c:pt>
                <c:pt idx="138">
                  <c:v>10.005000000000001</c:v>
                </c:pt>
                <c:pt idx="139">
                  <c:v>10.005000000000001</c:v>
                </c:pt>
                <c:pt idx="140">
                  <c:v>10.005000000000001</c:v>
                </c:pt>
                <c:pt idx="141">
                  <c:v>10.005000000000001</c:v>
                </c:pt>
                <c:pt idx="142">
                  <c:v>10.005000000000001</c:v>
                </c:pt>
                <c:pt idx="143">
                  <c:v>10.005000000000001</c:v>
                </c:pt>
                <c:pt idx="144">
                  <c:v>10.005000000000001</c:v>
                </c:pt>
                <c:pt idx="145">
                  <c:v>10.005000000000001</c:v>
                </c:pt>
                <c:pt idx="146">
                  <c:v>10.005000000000001</c:v>
                </c:pt>
                <c:pt idx="147">
                  <c:v>10.005000000000001</c:v>
                </c:pt>
                <c:pt idx="148">
                  <c:v>10.005000000000001</c:v>
                </c:pt>
                <c:pt idx="149">
                  <c:v>10.005000000000001</c:v>
                </c:pt>
                <c:pt idx="150">
                  <c:v>10.005000000000001</c:v>
                </c:pt>
                <c:pt idx="151">
                  <c:v>10.005000000000001</c:v>
                </c:pt>
                <c:pt idx="152">
                  <c:v>10.005000000000001</c:v>
                </c:pt>
                <c:pt idx="153">
                  <c:v>10.005000000000001</c:v>
                </c:pt>
                <c:pt idx="154">
                  <c:v>10.005000000000001</c:v>
                </c:pt>
                <c:pt idx="155">
                  <c:v>10.005000000000001</c:v>
                </c:pt>
                <c:pt idx="156">
                  <c:v>10.005000000000001</c:v>
                </c:pt>
                <c:pt idx="157">
                  <c:v>10.005000000000001</c:v>
                </c:pt>
                <c:pt idx="158">
                  <c:v>10.005000000000001</c:v>
                </c:pt>
                <c:pt idx="159">
                  <c:v>10.005000000000001</c:v>
                </c:pt>
                <c:pt idx="160">
                  <c:v>10.005000000000001</c:v>
                </c:pt>
                <c:pt idx="161">
                  <c:v>10.005000000000001</c:v>
                </c:pt>
                <c:pt idx="162">
                  <c:v>10.005000000000001</c:v>
                </c:pt>
                <c:pt idx="163">
                  <c:v>10.005000000000001</c:v>
                </c:pt>
                <c:pt idx="164">
                  <c:v>10.005000000000001</c:v>
                </c:pt>
                <c:pt idx="165">
                  <c:v>10.005000000000001</c:v>
                </c:pt>
                <c:pt idx="166">
                  <c:v>10.004</c:v>
                </c:pt>
                <c:pt idx="167">
                  <c:v>10.004</c:v>
                </c:pt>
                <c:pt idx="168">
                  <c:v>10.004</c:v>
                </c:pt>
                <c:pt idx="169">
                  <c:v>10.004</c:v>
                </c:pt>
                <c:pt idx="170">
                  <c:v>10.004</c:v>
                </c:pt>
                <c:pt idx="171">
                  <c:v>10.004</c:v>
                </c:pt>
                <c:pt idx="172">
                  <c:v>10.004</c:v>
                </c:pt>
                <c:pt idx="173">
                  <c:v>10.004</c:v>
                </c:pt>
                <c:pt idx="174">
                  <c:v>10.004</c:v>
                </c:pt>
                <c:pt idx="175">
                  <c:v>10.004</c:v>
                </c:pt>
                <c:pt idx="176">
                  <c:v>10.004</c:v>
                </c:pt>
                <c:pt idx="177">
                  <c:v>10.004</c:v>
                </c:pt>
                <c:pt idx="178">
                  <c:v>10.004</c:v>
                </c:pt>
                <c:pt idx="179">
                  <c:v>10.004</c:v>
                </c:pt>
                <c:pt idx="180">
                  <c:v>10.004</c:v>
                </c:pt>
                <c:pt idx="181">
                  <c:v>10.004</c:v>
                </c:pt>
                <c:pt idx="182">
                  <c:v>10.004</c:v>
                </c:pt>
                <c:pt idx="183">
                  <c:v>10.004</c:v>
                </c:pt>
                <c:pt idx="184">
                  <c:v>10.004</c:v>
                </c:pt>
                <c:pt idx="185">
                  <c:v>10.003</c:v>
                </c:pt>
                <c:pt idx="186">
                  <c:v>10.003</c:v>
                </c:pt>
                <c:pt idx="187">
                  <c:v>10.003</c:v>
                </c:pt>
                <c:pt idx="188">
                  <c:v>10.003</c:v>
                </c:pt>
                <c:pt idx="189">
                  <c:v>10.003</c:v>
                </c:pt>
                <c:pt idx="190">
                  <c:v>10.003</c:v>
                </c:pt>
                <c:pt idx="191">
                  <c:v>10.003</c:v>
                </c:pt>
                <c:pt idx="192">
                  <c:v>10.003</c:v>
                </c:pt>
                <c:pt idx="193">
                  <c:v>10.003</c:v>
                </c:pt>
                <c:pt idx="194">
                  <c:v>10.003</c:v>
                </c:pt>
                <c:pt idx="195">
                  <c:v>10.003</c:v>
                </c:pt>
                <c:pt idx="196">
                  <c:v>10.003</c:v>
                </c:pt>
                <c:pt idx="197">
                  <c:v>10.002000000000001</c:v>
                </c:pt>
                <c:pt idx="198">
                  <c:v>10.002000000000001</c:v>
                </c:pt>
                <c:pt idx="199">
                  <c:v>10.002000000000001</c:v>
                </c:pt>
                <c:pt idx="200">
                  <c:v>10.002000000000001</c:v>
                </c:pt>
                <c:pt idx="201">
                  <c:v>10.002000000000001</c:v>
                </c:pt>
                <c:pt idx="202">
                  <c:v>10.002000000000001</c:v>
                </c:pt>
                <c:pt idx="203">
                  <c:v>10.002000000000001</c:v>
                </c:pt>
                <c:pt idx="204">
                  <c:v>10.002000000000001</c:v>
                </c:pt>
                <c:pt idx="205">
                  <c:v>10.002000000000001</c:v>
                </c:pt>
                <c:pt idx="206">
                  <c:v>10.002000000000001</c:v>
                </c:pt>
                <c:pt idx="207">
                  <c:v>10.000999999999999</c:v>
                </c:pt>
                <c:pt idx="208">
                  <c:v>10.000999999999999</c:v>
                </c:pt>
                <c:pt idx="209">
                  <c:v>10.000999999999999</c:v>
                </c:pt>
                <c:pt idx="210">
                  <c:v>10.000999999999999</c:v>
                </c:pt>
                <c:pt idx="211">
                  <c:v>10.000999999999999</c:v>
                </c:pt>
                <c:pt idx="212">
                  <c:v>10.000999999999999</c:v>
                </c:pt>
                <c:pt idx="213">
                  <c:v>10.000999999999999</c:v>
                </c:pt>
                <c:pt idx="214">
                  <c:v>10</c:v>
                </c:pt>
                <c:pt idx="215">
                  <c:v>10</c:v>
                </c:pt>
                <c:pt idx="216">
                  <c:v>10</c:v>
                </c:pt>
                <c:pt idx="217">
                  <c:v>10</c:v>
                </c:pt>
                <c:pt idx="218">
                  <c:v>9.9999000000000002</c:v>
                </c:pt>
                <c:pt idx="219">
                  <c:v>9.9998000000000005</c:v>
                </c:pt>
                <c:pt idx="220">
                  <c:v>9.9995999999999992</c:v>
                </c:pt>
                <c:pt idx="221">
                  <c:v>9.9993999999999996</c:v>
                </c:pt>
                <c:pt idx="222">
                  <c:v>9.9992999999999999</c:v>
                </c:pt>
                <c:pt idx="223">
                  <c:v>9.9991000000000003</c:v>
                </c:pt>
                <c:pt idx="224">
                  <c:v>9.9989000000000008</c:v>
                </c:pt>
                <c:pt idx="225">
                  <c:v>9.9987999999999992</c:v>
                </c:pt>
                <c:pt idx="226">
                  <c:v>9.9985999999999997</c:v>
                </c:pt>
                <c:pt idx="227">
                  <c:v>9.9984000000000002</c:v>
                </c:pt>
                <c:pt idx="228">
                  <c:v>9.9982000000000006</c:v>
                </c:pt>
                <c:pt idx="229">
                  <c:v>9.9981000000000009</c:v>
                </c:pt>
                <c:pt idx="230">
                  <c:v>9.9978999999999996</c:v>
                </c:pt>
                <c:pt idx="231">
                  <c:v>9.9977</c:v>
                </c:pt>
                <c:pt idx="232">
                  <c:v>9.9975000000000005</c:v>
                </c:pt>
                <c:pt idx="233">
                  <c:v>9.9972999999999992</c:v>
                </c:pt>
                <c:pt idx="234">
                  <c:v>9.9970999999999997</c:v>
                </c:pt>
                <c:pt idx="235">
                  <c:v>9.9969000000000001</c:v>
                </c:pt>
                <c:pt idx="236">
                  <c:v>9.9967000000000006</c:v>
                </c:pt>
                <c:pt idx="237">
                  <c:v>9.9963999999999995</c:v>
                </c:pt>
                <c:pt idx="238">
                  <c:v>9.9962</c:v>
                </c:pt>
                <c:pt idx="239">
                  <c:v>9.9960000000000004</c:v>
                </c:pt>
                <c:pt idx="240">
                  <c:v>9.9957999999999991</c:v>
                </c:pt>
                <c:pt idx="241">
                  <c:v>9.9955999999999996</c:v>
                </c:pt>
                <c:pt idx="242">
                  <c:v>9.9953000000000003</c:v>
                </c:pt>
                <c:pt idx="243">
                  <c:v>9.9951000000000008</c:v>
                </c:pt>
                <c:pt idx="244">
                  <c:v>9.9947999999999997</c:v>
                </c:pt>
                <c:pt idx="245">
                  <c:v>9.9946000000000002</c:v>
                </c:pt>
                <c:pt idx="246">
                  <c:v>9.9943000000000008</c:v>
                </c:pt>
                <c:pt idx="247">
                  <c:v>9.9940999999999995</c:v>
                </c:pt>
                <c:pt idx="248">
                  <c:v>9.9938000000000002</c:v>
                </c:pt>
                <c:pt idx="249">
                  <c:v>9.9936000000000007</c:v>
                </c:pt>
                <c:pt idx="250">
                  <c:v>9.9932999999999996</c:v>
                </c:pt>
                <c:pt idx="251">
                  <c:v>9.9930000000000003</c:v>
                </c:pt>
                <c:pt idx="252">
                  <c:v>9.9928000000000008</c:v>
                </c:pt>
                <c:pt idx="253">
                  <c:v>9.9924999999999997</c:v>
                </c:pt>
                <c:pt idx="254">
                  <c:v>9.9922000000000004</c:v>
                </c:pt>
                <c:pt idx="255">
                  <c:v>9.9918999999999993</c:v>
                </c:pt>
                <c:pt idx="256">
                  <c:v>9.9916</c:v>
                </c:pt>
                <c:pt idx="257">
                  <c:v>9.9913000000000007</c:v>
                </c:pt>
                <c:pt idx="258">
                  <c:v>9.9909999999999997</c:v>
                </c:pt>
                <c:pt idx="259">
                  <c:v>9.9907000000000004</c:v>
                </c:pt>
                <c:pt idx="260">
                  <c:v>9.9903999999999993</c:v>
                </c:pt>
                <c:pt idx="261">
                  <c:v>9.99</c:v>
                </c:pt>
                <c:pt idx="262">
                  <c:v>9.9896999999999991</c:v>
                </c:pt>
                <c:pt idx="263">
                  <c:v>9.9893999999999998</c:v>
                </c:pt>
              </c:numCache>
            </c:numRef>
          </c:yVal>
          <c:smooth val="1"/>
          <c:extLst>
            <c:ext xmlns:c16="http://schemas.microsoft.com/office/drawing/2014/chart" uri="{C3380CC4-5D6E-409C-BE32-E72D297353CC}">
              <c16:uniqueId val="{00000003-2B6A-499F-8DB5-8A9BC498EC58}"/>
            </c:ext>
          </c:extLst>
        </c:ser>
        <c:ser>
          <c:idx val="4"/>
          <c:order val="4"/>
          <c:spPr>
            <a:ln w="19050" cap="rnd">
              <a:solidFill>
                <a:srgbClr val="C00000"/>
              </a:solidFill>
              <a:prstDash val="sysDash"/>
              <a:round/>
            </a:ln>
            <a:effectLst/>
          </c:spPr>
          <c:marker>
            <c:symbol val="none"/>
          </c:marker>
          <c:xVal>
            <c:numRef>
              <c:f>'Pochi dati set'!$J$1:$J$2</c:f>
              <c:numCache>
                <c:formatCode>General</c:formatCode>
                <c:ptCount val="2"/>
                <c:pt idx="0">
                  <c:v>0</c:v>
                </c:pt>
                <c:pt idx="1">
                  <c:v>25</c:v>
                </c:pt>
              </c:numCache>
            </c:numRef>
          </c:xVal>
          <c:yVal>
            <c:numRef>
              <c:f>'Pochi dati set'!$K$1:$K$2</c:f>
              <c:numCache>
                <c:formatCode>0.0000</c:formatCode>
                <c:ptCount val="2"/>
                <c:pt idx="0">
                  <c:v>9.9964999999999993</c:v>
                </c:pt>
                <c:pt idx="1">
                  <c:v>9.9964999999999993</c:v>
                </c:pt>
              </c:numCache>
            </c:numRef>
          </c:yVal>
          <c:smooth val="1"/>
          <c:extLst>
            <c:ext xmlns:c16="http://schemas.microsoft.com/office/drawing/2014/chart" uri="{C3380CC4-5D6E-409C-BE32-E72D297353CC}">
              <c16:uniqueId val="{00000004-2B6A-499F-8DB5-8A9BC498EC58}"/>
            </c:ext>
          </c:extLst>
        </c:ser>
        <c:ser>
          <c:idx val="5"/>
          <c:order val="5"/>
          <c:spPr>
            <a:ln w="19050" cap="rnd">
              <a:solidFill>
                <a:srgbClr val="C00000"/>
              </a:solidFill>
              <a:prstDash val="sysDash"/>
              <a:round/>
            </a:ln>
            <a:effectLst/>
          </c:spPr>
          <c:marker>
            <c:symbol val="none"/>
          </c:marker>
          <c:xVal>
            <c:numRef>
              <c:f>'Pochi dati set'!$J$1:$J$2</c:f>
              <c:numCache>
                <c:formatCode>General</c:formatCode>
                <c:ptCount val="2"/>
                <c:pt idx="0">
                  <c:v>0</c:v>
                </c:pt>
                <c:pt idx="1">
                  <c:v>25</c:v>
                </c:pt>
              </c:numCache>
            </c:numRef>
          </c:xVal>
          <c:yVal>
            <c:numRef>
              <c:f>'Pochi dati set'!$L$1:$L$2</c:f>
              <c:numCache>
                <c:formatCode>General</c:formatCode>
                <c:ptCount val="2"/>
                <c:pt idx="0">
                  <c:v>10</c:v>
                </c:pt>
                <c:pt idx="1">
                  <c:v>10</c:v>
                </c:pt>
              </c:numCache>
            </c:numRef>
          </c:yVal>
          <c:smooth val="1"/>
          <c:extLst>
            <c:ext xmlns:c16="http://schemas.microsoft.com/office/drawing/2014/chart" uri="{C3380CC4-5D6E-409C-BE32-E72D297353CC}">
              <c16:uniqueId val="{00000005-2B6A-499F-8DB5-8A9BC498EC58}"/>
            </c:ext>
          </c:extLst>
        </c:ser>
        <c:dLbls>
          <c:showLegendKey val="0"/>
          <c:showVal val="0"/>
          <c:showCatName val="0"/>
          <c:showSerName val="0"/>
          <c:showPercent val="0"/>
          <c:showBubbleSize val="0"/>
        </c:dLbls>
        <c:axId val="1214440840"/>
        <c:axId val="1214441560"/>
      </c:scatterChart>
      <c:valAx>
        <c:axId val="1214440840"/>
        <c:scaling>
          <c:orientation val="minMax"/>
          <c:max val="25"/>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US" sz="1400" b="0" i="0" u="none" strike="noStrike" kern="1200" baseline="0">
                    <a:solidFill>
                      <a:sysClr val="windowText" lastClr="000000">
                        <a:lumMod val="65000"/>
                        <a:lumOff val="35000"/>
                      </a:sysClr>
                    </a:solidFill>
                  </a:rPr>
                  <a:t>x [mm]</a:t>
                </a:r>
              </a:p>
            </c:rich>
          </c:tx>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it-IT"/>
            </a:p>
          </c:txPr>
        </c:title>
        <c:numFmt formatCode="0.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it-IT"/>
          </a:p>
        </c:txPr>
        <c:crossAx val="1214441560"/>
        <c:crosses val="autoZero"/>
        <c:crossBetween val="midCat"/>
      </c:valAx>
      <c:valAx>
        <c:axId val="1214441560"/>
        <c:scaling>
          <c:orientation val="minMax"/>
          <c:max val="10.000500000000001"/>
          <c:min val="9.9960000000000004"/>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US" sz="1400" b="0" i="0" u="none" strike="noStrike" kern="1200" baseline="0">
                    <a:solidFill>
                      <a:sysClr val="windowText" lastClr="000000">
                        <a:lumMod val="65000"/>
                        <a:lumOff val="35000"/>
                      </a:sysClr>
                    </a:solidFill>
                  </a:rPr>
                  <a:t>B [T]</a:t>
                </a:r>
              </a:p>
            </c:rich>
          </c:tx>
          <c:overlay val="0"/>
          <c:spPr>
            <a:noFill/>
            <a:ln>
              <a:noFill/>
            </a:ln>
            <a:effectLst/>
          </c:spPr>
          <c:txPr>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it-IT"/>
            </a:p>
          </c:txPr>
        </c:title>
        <c:numFmt formatCode="0.000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it-IT"/>
          </a:p>
        </c:txPr>
        <c:crossAx val="1214440840"/>
        <c:crosses val="autoZero"/>
        <c:crossBetween val="midCat"/>
      </c:valAx>
      <c:spPr>
        <a:noFill/>
        <a:ln>
          <a:noFill/>
        </a:ln>
        <a:effectLst/>
      </c:spPr>
    </c:plotArea>
    <c:legend>
      <c:legendPos val="b"/>
      <c:legendEntry>
        <c:idx val="4"/>
        <c:delete val="1"/>
      </c:legendEntry>
      <c:legendEntry>
        <c:idx val="5"/>
        <c:delete val="1"/>
      </c:legendEntry>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it-IT"/>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400"/>
      </a:pPr>
      <a:endParaRPr lang="it-IT"/>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0.31865</cdr:x>
      <cdr:y>0.15557</cdr:y>
    </cdr:from>
    <cdr:to>
      <cdr:x>0.31865</cdr:x>
      <cdr:y>0.67246</cdr:y>
    </cdr:to>
    <cdr:cxnSp macro="">
      <cdr:nvCxnSpPr>
        <cdr:cNvPr id="3" name="Straight Arrow Connector 2">
          <a:extLst xmlns:a="http://schemas.openxmlformats.org/drawingml/2006/main">
            <a:ext uri="{FF2B5EF4-FFF2-40B4-BE49-F238E27FC236}">
              <a16:creationId xmlns:a16="http://schemas.microsoft.com/office/drawing/2014/main" id="{FC2BF5FB-0BE0-012E-EC9E-D082EB66EAAF}"/>
            </a:ext>
          </a:extLst>
        </cdr:cNvPr>
        <cdr:cNvCxnSpPr/>
      </cdr:nvCxnSpPr>
      <cdr:spPr>
        <a:xfrm xmlns:a="http://schemas.openxmlformats.org/drawingml/2006/main">
          <a:off x="1683717" y="676938"/>
          <a:ext cx="0" cy="2249163"/>
        </a:xfrm>
        <a:prstGeom xmlns:a="http://schemas.openxmlformats.org/drawingml/2006/main" prst="straightConnector1">
          <a:avLst/>
        </a:prstGeom>
        <a:ln xmlns:a="http://schemas.openxmlformats.org/drawingml/2006/main" w="25400">
          <a:solidFill>
            <a:srgbClr val="C00000"/>
          </a:solidFill>
          <a:headEnd type="triangle"/>
          <a:tailEnd type="triangle"/>
        </a:ln>
      </cdr:spPr>
      <cdr:style>
        <a:lnRef xmlns:a="http://schemas.openxmlformats.org/drawingml/2006/main" idx="3">
          <a:schemeClr val="accent1"/>
        </a:lnRef>
        <a:fillRef xmlns:a="http://schemas.openxmlformats.org/drawingml/2006/main" idx="0">
          <a:schemeClr val="accent1"/>
        </a:fillRef>
        <a:effectRef xmlns:a="http://schemas.openxmlformats.org/drawingml/2006/main" idx="2">
          <a:schemeClr val="accent1"/>
        </a:effectRef>
        <a:fontRef xmlns:a="http://schemas.openxmlformats.org/drawingml/2006/main" idx="minor">
          <a:schemeClr val="tx1"/>
        </a:fontRef>
      </cdr:style>
    </cdr:cxn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49A3834-CADF-4BB8-9425-32B6FC6E6DE9}" type="datetimeFigureOut">
              <a:rPr lang="en-US" smtClean="0"/>
              <a:t>9/5/2024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CD972E-0056-4BF1-90FE-D1ABF2EF4DC0}" type="slidenum">
              <a:rPr lang="en-US" smtClean="0"/>
              <a:t>‹N›</a:t>
            </a:fld>
            <a:endParaRPr lang="en-US"/>
          </a:p>
        </p:txBody>
      </p:sp>
    </p:spTree>
    <p:extLst>
      <p:ext uri="{BB962C8B-B14F-4D97-AF65-F5344CB8AC3E}">
        <p14:creationId xmlns:p14="http://schemas.microsoft.com/office/powerpoint/2010/main" val="38279748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dirty="0"/>
              <a:t>Hello everyone! My name is Filippo Levi and I’m a researcher at INFN Genova, Italy.</a:t>
            </a:r>
          </a:p>
        </p:txBody>
      </p:sp>
      <p:sp>
        <p:nvSpPr>
          <p:cNvPr id="4" name="Segnaposto numero diapositiva 3"/>
          <p:cNvSpPr>
            <a:spLocks noGrp="1"/>
          </p:cNvSpPr>
          <p:nvPr>
            <p:ph type="sldNum" sz="quarter" idx="5"/>
          </p:nvPr>
        </p:nvSpPr>
        <p:spPr/>
        <p:txBody>
          <a:bodyPr/>
          <a:lstStyle/>
          <a:p>
            <a:fld id="{CCCD972E-0056-4BF1-90FE-D1ABF2EF4DC0}" type="slidenum">
              <a:rPr lang="en-US" smtClean="0"/>
              <a:t>1</a:t>
            </a:fld>
            <a:endParaRPr lang="en-US"/>
          </a:p>
        </p:txBody>
      </p:sp>
    </p:spTree>
    <p:extLst>
      <p:ext uri="{BB962C8B-B14F-4D97-AF65-F5344CB8AC3E}">
        <p14:creationId xmlns:p14="http://schemas.microsoft.com/office/powerpoint/2010/main" val="36405277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results of the field quality analysis are solid, with all the requirements fulfilled with great margin. For example, the highest harmonic components is less than half of the limit imposed: which is a 4.5 units of b2 at 25 mm from the center.</a:t>
            </a:r>
          </a:p>
        </p:txBody>
      </p:sp>
      <p:sp>
        <p:nvSpPr>
          <p:cNvPr id="4" name="Slide Number Placeholder 3"/>
          <p:cNvSpPr>
            <a:spLocks noGrp="1"/>
          </p:cNvSpPr>
          <p:nvPr>
            <p:ph type="sldNum" sz="quarter" idx="5"/>
          </p:nvPr>
        </p:nvSpPr>
        <p:spPr/>
        <p:txBody>
          <a:bodyPr/>
          <a:lstStyle/>
          <a:p>
            <a:fld id="{CCCD972E-0056-4BF1-90FE-D1ABF2EF4DC0}" type="slidenum">
              <a:rPr lang="en-US" smtClean="0"/>
              <a:t>10</a:t>
            </a:fld>
            <a:endParaRPr lang="en-US"/>
          </a:p>
        </p:txBody>
      </p:sp>
    </p:spTree>
    <p:extLst>
      <p:ext uri="{BB962C8B-B14F-4D97-AF65-F5344CB8AC3E}">
        <p14:creationId xmlns:p14="http://schemas.microsoft.com/office/powerpoint/2010/main" val="19945302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dirty="0"/>
              <a:t>By assuming 0.1 ohm times mm squared of contact resistivity and a ramp rate of 0.2 A X s, it has been possible to estimate a charging time of about 3 and half hours, with a joule dissipation of 15 W. This analysis benefits from the studies carried out on the ESMA dipole. While a rough estimation of the losses due to the magnetization of the tapes, through a critical state model without the transport current, foreseen about 10 W, for a total dissipation during charging of about 25 W.</a:t>
            </a:r>
          </a:p>
        </p:txBody>
      </p:sp>
      <p:sp>
        <p:nvSpPr>
          <p:cNvPr id="4" name="Segnaposto numero diapositiva 3"/>
          <p:cNvSpPr>
            <a:spLocks noGrp="1"/>
          </p:cNvSpPr>
          <p:nvPr>
            <p:ph type="sldNum" sz="quarter" idx="5"/>
          </p:nvPr>
        </p:nvSpPr>
        <p:spPr/>
        <p:txBody>
          <a:bodyPr/>
          <a:lstStyle/>
          <a:p>
            <a:fld id="{CCCD972E-0056-4BF1-90FE-D1ABF2EF4DC0}" type="slidenum">
              <a:rPr lang="en-US" smtClean="0"/>
              <a:t>11</a:t>
            </a:fld>
            <a:endParaRPr lang="en-US"/>
          </a:p>
        </p:txBody>
      </p:sp>
    </p:spTree>
    <p:extLst>
      <p:ext uri="{BB962C8B-B14F-4D97-AF65-F5344CB8AC3E}">
        <p14:creationId xmlns:p14="http://schemas.microsoft.com/office/powerpoint/2010/main" val="2984968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dirty="0"/>
              <a:t>To evaluate the effect of the Lorentz forces it has been set a mechanical model that includes infinitely rigid, frictionless, structures around the racetracks. Each SS case feature a 0.1 mm clearance on the upper side to simulate a more realistic mechanical structure by avoiding an excess of constrains on the racetrack. </a:t>
            </a:r>
          </a:p>
        </p:txBody>
      </p:sp>
      <p:sp>
        <p:nvSpPr>
          <p:cNvPr id="4" name="Segnaposto numero diapositiva 3"/>
          <p:cNvSpPr>
            <a:spLocks noGrp="1"/>
          </p:cNvSpPr>
          <p:nvPr>
            <p:ph type="sldNum" sz="quarter" idx="5"/>
          </p:nvPr>
        </p:nvSpPr>
        <p:spPr/>
        <p:txBody>
          <a:bodyPr/>
          <a:lstStyle/>
          <a:p>
            <a:fld id="{CCCD972E-0056-4BF1-90FE-D1ABF2EF4DC0}" type="slidenum">
              <a:rPr lang="en-US" smtClean="0"/>
              <a:t>12</a:t>
            </a:fld>
            <a:endParaRPr lang="en-US"/>
          </a:p>
        </p:txBody>
      </p:sp>
    </p:spTree>
    <p:extLst>
      <p:ext uri="{BB962C8B-B14F-4D97-AF65-F5344CB8AC3E}">
        <p14:creationId xmlns:p14="http://schemas.microsoft.com/office/powerpoint/2010/main" val="31527550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dirty="0"/>
              <a:t>The simulation foreseen a peak of VM stress of 170 MPa, localized in the lower right corner of the cross-section. Notice that the optimization of the cross-section had a secondary target, consisting in obtaining a net up-oriented y force in the first block. By this way, it will be much easier to design a mechanical structure that do not lies in the midplane, where there is the deposition of the radiation. </a:t>
            </a:r>
          </a:p>
        </p:txBody>
      </p:sp>
      <p:sp>
        <p:nvSpPr>
          <p:cNvPr id="4" name="Segnaposto numero diapositiva 3"/>
          <p:cNvSpPr>
            <a:spLocks noGrp="1"/>
          </p:cNvSpPr>
          <p:nvPr>
            <p:ph type="sldNum" sz="quarter" idx="5"/>
          </p:nvPr>
        </p:nvSpPr>
        <p:spPr/>
        <p:txBody>
          <a:bodyPr/>
          <a:lstStyle/>
          <a:p>
            <a:fld id="{CCCD972E-0056-4BF1-90FE-D1ABF2EF4DC0}" type="slidenum">
              <a:rPr lang="en-US" smtClean="0"/>
              <a:t>13</a:t>
            </a:fld>
            <a:endParaRPr lang="en-US"/>
          </a:p>
        </p:txBody>
      </p:sp>
    </p:spTree>
    <p:extLst>
      <p:ext uri="{BB962C8B-B14F-4D97-AF65-F5344CB8AC3E}">
        <p14:creationId xmlns:p14="http://schemas.microsoft.com/office/powerpoint/2010/main" val="9144008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dirty="0"/>
              <a:t>Considering that most of the stress is due to the x components of the Lorentz forces, it has been introduced a 5 mm mechanical septum for each of the racetracks to intercept them. The position of the septum has been optimized for each block to obtain the less stress possible, resulting in a number of conductors before and after the stress management structure slightly different in each case. The results, as expected, is an halving of the VM stress, which is now 85 MPa.</a:t>
            </a:r>
          </a:p>
        </p:txBody>
      </p:sp>
      <p:sp>
        <p:nvSpPr>
          <p:cNvPr id="4" name="Segnaposto numero diapositiva 3"/>
          <p:cNvSpPr>
            <a:spLocks noGrp="1"/>
          </p:cNvSpPr>
          <p:nvPr>
            <p:ph type="sldNum" sz="quarter" idx="5"/>
          </p:nvPr>
        </p:nvSpPr>
        <p:spPr/>
        <p:txBody>
          <a:bodyPr/>
          <a:lstStyle/>
          <a:p>
            <a:fld id="{CCCD972E-0056-4BF1-90FE-D1ABF2EF4DC0}" type="slidenum">
              <a:rPr lang="en-US" smtClean="0"/>
              <a:t>14</a:t>
            </a:fld>
            <a:endParaRPr lang="en-US"/>
          </a:p>
        </p:txBody>
      </p:sp>
    </p:spTree>
    <p:extLst>
      <p:ext uri="{BB962C8B-B14F-4D97-AF65-F5344CB8AC3E}">
        <p14:creationId xmlns:p14="http://schemas.microsoft.com/office/powerpoint/2010/main" val="373097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include the septum, the conductors on its left are in the same position of the baseline configuration, the one on the right are shifted of 5 mm. No other changes has been implemented in the design. The presence of the stress management structure has no meaningful influence on the magnetic performance, with a slightly increase in the current and energy stored, and a lowering of the margin by 2.9%, while the field quality is still well within the criteria.</a:t>
            </a:r>
          </a:p>
        </p:txBody>
      </p:sp>
      <p:sp>
        <p:nvSpPr>
          <p:cNvPr id="4" name="Slide Number Placeholder 3"/>
          <p:cNvSpPr>
            <a:spLocks noGrp="1"/>
          </p:cNvSpPr>
          <p:nvPr>
            <p:ph type="sldNum" sz="quarter" idx="5"/>
          </p:nvPr>
        </p:nvSpPr>
        <p:spPr/>
        <p:txBody>
          <a:bodyPr/>
          <a:lstStyle/>
          <a:p>
            <a:fld id="{CCCD972E-0056-4BF1-90FE-D1ABF2EF4DC0}" type="slidenum">
              <a:rPr lang="en-US" smtClean="0"/>
              <a:t>15</a:t>
            </a:fld>
            <a:endParaRPr lang="en-US"/>
          </a:p>
        </p:txBody>
      </p:sp>
    </p:spTree>
    <p:extLst>
      <p:ext uri="{BB962C8B-B14F-4D97-AF65-F5344CB8AC3E}">
        <p14:creationId xmlns:p14="http://schemas.microsoft.com/office/powerpoint/2010/main" val="16555285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conclusions are that a solid 2D magnetic design is ready. Even if the preliminary mechanical analysis has showed no meaningful source of concern, a mitigation strategy to intercept the Lorentz forces has been optimized in case the infinitely rigid structure assumption is too much non-conservative. The next steps for the project include a true mechanical design, the 3D magnetic design with the evaluation of the integrated field quality, possibly taking into account also the effect of the persist currents and finally a thermal model that better integrate the effect of magnetization and a quench simulation.</a:t>
            </a:r>
          </a:p>
        </p:txBody>
      </p:sp>
      <p:sp>
        <p:nvSpPr>
          <p:cNvPr id="4" name="Slide Number Placeholder 3"/>
          <p:cNvSpPr>
            <a:spLocks noGrp="1"/>
          </p:cNvSpPr>
          <p:nvPr>
            <p:ph type="sldNum" sz="quarter" idx="5"/>
          </p:nvPr>
        </p:nvSpPr>
        <p:spPr/>
        <p:txBody>
          <a:bodyPr/>
          <a:lstStyle/>
          <a:p>
            <a:fld id="{CCCD972E-0056-4BF1-90FE-D1ABF2EF4DC0}" type="slidenum">
              <a:rPr lang="en-US" smtClean="0"/>
              <a:t>16</a:t>
            </a:fld>
            <a:endParaRPr lang="en-US"/>
          </a:p>
        </p:txBody>
      </p:sp>
    </p:spTree>
    <p:extLst>
      <p:ext uri="{BB962C8B-B14F-4D97-AF65-F5344CB8AC3E}">
        <p14:creationId xmlns:p14="http://schemas.microsoft.com/office/powerpoint/2010/main" val="4415692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CCD972E-0056-4BF1-90FE-D1ABF2EF4DC0}" type="slidenum">
              <a:rPr lang="en-US" smtClean="0"/>
              <a:t>18</a:t>
            </a:fld>
            <a:endParaRPr lang="en-US"/>
          </a:p>
        </p:txBody>
      </p:sp>
    </p:spTree>
    <p:extLst>
      <p:ext uri="{BB962C8B-B14F-4D97-AF65-F5344CB8AC3E}">
        <p14:creationId xmlns:p14="http://schemas.microsoft.com/office/powerpoint/2010/main" val="26039452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CCD972E-0056-4BF1-90FE-D1ABF2EF4DC0}" type="slidenum">
              <a:rPr lang="en-US" smtClean="0"/>
              <a:t>19</a:t>
            </a:fld>
            <a:endParaRPr lang="en-US"/>
          </a:p>
        </p:txBody>
      </p:sp>
    </p:spTree>
    <p:extLst>
      <p:ext uri="{BB962C8B-B14F-4D97-AF65-F5344CB8AC3E}">
        <p14:creationId xmlns:p14="http://schemas.microsoft.com/office/powerpoint/2010/main" val="23272908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CCD972E-0056-4BF1-90FE-D1ABF2EF4DC0}" type="slidenum">
              <a:rPr lang="en-US" smtClean="0"/>
              <a:t>20</a:t>
            </a:fld>
            <a:endParaRPr lang="en-US"/>
          </a:p>
        </p:txBody>
      </p:sp>
    </p:spTree>
    <p:extLst>
      <p:ext uri="{BB962C8B-B14F-4D97-AF65-F5344CB8AC3E}">
        <p14:creationId xmlns:p14="http://schemas.microsoft.com/office/powerpoint/2010/main" val="29329789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dirty="0"/>
              <a:t>What I’m going to show you is the magnetic design of the 10 T HTS dipole for the acceleration stage of the Muon Collider. I will </a:t>
            </a:r>
            <a:r>
              <a:rPr lang="en-GB"/>
              <a:t>start with </a:t>
            </a:r>
            <a:r>
              <a:rPr lang="en-GB" dirty="0"/>
              <a:t>a quick overview on the Muon Collider in general, then I will present the requirements in terms of geometry and field quality set for this dipole, the assumption made on the conductor that could be used. After that I will go through the results of the fem analysis concerning field quality, charging operations and magnetization and then I will show you the early results on the mechanical effect of the Lorentz forces with also the proposal for a mitigation strategy. Finally I will point out the next steps for this project.</a:t>
            </a:r>
          </a:p>
        </p:txBody>
      </p:sp>
      <p:sp>
        <p:nvSpPr>
          <p:cNvPr id="4" name="Segnaposto numero diapositiva 3"/>
          <p:cNvSpPr>
            <a:spLocks noGrp="1"/>
          </p:cNvSpPr>
          <p:nvPr>
            <p:ph type="sldNum" sz="quarter" idx="5"/>
          </p:nvPr>
        </p:nvSpPr>
        <p:spPr/>
        <p:txBody>
          <a:bodyPr/>
          <a:lstStyle/>
          <a:p>
            <a:fld id="{CCCD972E-0056-4BF1-90FE-D1ABF2EF4DC0}" type="slidenum">
              <a:rPr lang="en-US" smtClean="0"/>
              <a:t>2</a:t>
            </a:fld>
            <a:endParaRPr lang="en-US"/>
          </a:p>
        </p:txBody>
      </p:sp>
    </p:spTree>
    <p:extLst>
      <p:ext uri="{BB962C8B-B14F-4D97-AF65-F5344CB8AC3E}">
        <p14:creationId xmlns:p14="http://schemas.microsoft.com/office/powerpoint/2010/main" val="5466453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CCD972E-0056-4BF1-90FE-D1ABF2EF4DC0}" type="slidenum">
              <a:rPr lang="en-US" smtClean="0"/>
              <a:t>21</a:t>
            </a:fld>
            <a:endParaRPr lang="en-US"/>
          </a:p>
        </p:txBody>
      </p:sp>
    </p:spTree>
    <p:extLst>
      <p:ext uri="{BB962C8B-B14F-4D97-AF65-F5344CB8AC3E}">
        <p14:creationId xmlns:p14="http://schemas.microsoft.com/office/powerpoint/2010/main" val="33168026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CCD972E-0056-4BF1-90FE-D1ABF2EF4DC0}" type="slidenum">
              <a:rPr lang="en-US" smtClean="0"/>
              <a:t>22</a:t>
            </a:fld>
            <a:endParaRPr lang="en-US"/>
          </a:p>
        </p:txBody>
      </p:sp>
    </p:spTree>
    <p:extLst>
      <p:ext uri="{BB962C8B-B14F-4D97-AF65-F5344CB8AC3E}">
        <p14:creationId xmlns:p14="http://schemas.microsoft.com/office/powerpoint/2010/main" val="249844183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CCD972E-0056-4BF1-90FE-D1ABF2EF4DC0}" type="slidenum">
              <a:rPr lang="en-US" smtClean="0"/>
              <a:t>23</a:t>
            </a:fld>
            <a:endParaRPr lang="en-US"/>
          </a:p>
        </p:txBody>
      </p:sp>
    </p:spTree>
    <p:extLst>
      <p:ext uri="{BB962C8B-B14F-4D97-AF65-F5344CB8AC3E}">
        <p14:creationId xmlns:p14="http://schemas.microsoft.com/office/powerpoint/2010/main" val="392271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dirty="0"/>
              <a:t>First of all a quick overview of the Muon Collider outline: It is based on 5 stages, the first three are dedicated to the production and colling of the muons, then the beams are injected into the acceleration ring, where lies our dipole of interest and then to the collider ring. The acceleration ring relies on a combination of NC, fast ramped dipoles and the SC ones fed in steady state conditions. The purpose of this specific task is to find a suitable 2D magnetic design for this 10 T dipole and to evaluate the effect of the Lorentz forces on the conductors. For a broader overview of the status of the studies on all the magnets of the Muon Collider please look for Luca </a:t>
            </a:r>
            <a:r>
              <a:rPr lang="en-GB" dirty="0" err="1"/>
              <a:t>Bottura’s</a:t>
            </a:r>
            <a:r>
              <a:rPr lang="en-GB" dirty="0"/>
              <a:t> contribution, whose talk already took place yesterday.</a:t>
            </a:r>
          </a:p>
        </p:txBody>
      </p:sp>
      <p:sp>
        <p:nvSpPr>
          <p:cNvPr id="4" name="Segnaposto numero diapositiva 3"/>
          <p:cNvSpPr>
            <a:spLocks noGrp="1"/>
          </p:cNvSpPr>
          <p:nvPr>
            <p:ph type="sldNum" sz="quarter" idx="5"/>
          </p:nvPr>
        </p:nvSpPr>
        <p:spPr/>
        <p:txBody>
          <a:bodyPr/>
          <a:lstStyle/>
          <a:p>
            <a:fld id="{CCCD972E-0056-4BF1-90FE-D1ABF2EF4DC0}" type="slidenum">
              <a:rPr lang="en-US" smtClean="0"/>
              <a:t>3</a:t>
            </a:fld>
            <a:endParaRPr lang="en-US"/>
          </a:p>
        </p:txBody>
      </p:sp>
    </p:spTree>
    <p:extLst>
      <p:ext uri="{BB962C8B-B14F-4D97-AF65-F5344CB8AC3E}">
        <p14:creationId xmlns:p14="http://schemas.microsoft.com/office/powerpoint/2010/main" val="30700771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Considering the short lifetime of muons and all the radiation that comes from their decay, it is required that the dipole in the acceleration ring feature an open midplane to avoid the deposition of heat on the conductors. Moreover, in order to allow the passage of the muons in a wider range of curvature radii, this SC dipole is characterized by a large 100 X 30 mm aperture. These requirements have led to a design based on metal insulated HTS racetracks. The magnetic length required for this dipole is about 1.3 m.</a:t>
            </a:r>
          </a:p>
        </p:txBody>
      </p:sp>
      <p:sp>
        <p:nvSpPr>
          <p:cNvPr id="4" name="Slide Number Placeholder 3"/>
          <p:cNvSpPr>
            <a:spLocks noGrp="1"/>
          </p:cNvSpPr>
          <p:nvPr>
            <p:ph type="sldNum" sz="quarter" idx="5"/>
          </p:nvPr>
        </p:nvSpPr>
        <p:spPr/>
        <p:txBody>
          <a:bodyPr/>
          <a:lstStyle/>
          <a:p>
            <a:fld id="{CCCD972E-0056-4BF1-90FE-D1ABF2EF4DC0}" type="slidenum">
              <a:rPr lang="en-US" smtClean="0"/>
              <a:t>4</a:t>
            </a:fld>
            <a:endParaRPr lang="en-US"/>
          </a:p>
        </p:txBody>
      </p:sp>
    </p:spTree>
    <p:extLst>
      <p:ext uri="{BB962C8B-B14F-4D97-AF65-F5344CB8AC3E}">
        <p14:creationId xmlns:p14="http://schemas.microsoft.com/office/powerpoint/2010/main" val="9303624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good field region correspond to 50 X 20 mm window inside the aperture. The optimization of the field quality has been performed with ROXIE by placing 4 harmonic coils to cover even a wider portion of the aperture in order to have a more conservative analysis. The requirements foreseen harmonic components over this region of less than 10 units. </a:t>
            </a:r>
          </a:p>
        </p:txBody>
      </p:sp>
      <p:sp>
        <p:nvSpPr>
          <p:cNvPr id="4" name="Slide Number Placeholder 3"/>
          <p:cNvSpPr>
            <a:spLocks noGrp="1"/>
          </p:cNvSpPr>
          <p:nvPr>
            <p:ph type="sldNum" sz="quarter" idx="5"/>
          </p:nvPr>
        </p:nvSpPr>
        <p:spPr/>
        <p:txBody>
          <a:bodyPr/>
          <a:lstStyle/>
          <a:p>
            <a:fld id="{CCCD972E-0056-4BF1-90FE-D1ABF2EF4DC0}" type="slidenum">
              <a:rPr lang="en-US" smtClean="0"/>
              <a:t>5</a:t>
            </a:fld>
            <a:endParaRPr lang="en-US"/>
          </a:p>
        </p:txBody>
      </p:sp>
    </p:spTree>
    <p:extLst>
      <p:ext uri="{BB962C8B-B14F-4D97-AF65-F5344CB8AC3E}">
        <p14:creationId xmlns:p14="http://schemas.microsoft.com/office/powerpoint/2010/main" val="13843073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Which could be translated into a field homogeneity of 0.1%, computed over the 4 paths represented in the sketch.</a:t>
            </a:r>
          </a:p>
        </p:txBody>
      </p:sp>
      <p:sp>
        <p:nvSpPr>
          <p:cNvPr id="4" name="Slide Number Placeholder 3"/>
          <p:cNvSpPr>
            <a:spLocks noGrp="1"/>
          </p:cNvSpPr>
          <p:nvPr>
            <p:ph type="sldNum" sz="quarter" idx="5"/>
          </p:nvPr>
        </p:nvSpPr>
        <p:spPr/>
        <p:txBody>
          <a:bodyPr/>
          <a:lstStyle/>
          <a:p>
            <a:fld id="{CCCD972E-0056-4BF1-90FE-D1ABF2EF4DC0}" type="slidenum">
              <a:rPr lang="en-US" smtClean="0"/>
              <a:t>6</a:t>
            </a:fld>
            <a:endParaRPr lang="en-US"/>
          </a:p>
        </p:txBody>
      </p:sp>
    </p:spTree>
    <p:extLst>
      <p:ext uri="{BB962C8B-B14F-4D97-AF65-F5344CB8AC3E}">
        <p14:creationId xmlns:p14="http://schemas.microsoft.com/office/powerpoint/2010/main" val="40554798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GB" dirty="0"/>
              <a:t>For the conductor we have assumed to use two YBCO tape from the Fujikura catalogue, arranged as in figure with SC layer facing each other in the middle, coupled with a 50 micron SS strip. This assumption is a shared one, between us, of the accelerator stage, and our colleagues that are working on the magnets of the collider stage. This configuration for the conductor took inspiration from the work done for the ESMA dipole. A very similar magnet, design by INFN Milan and built in Genova at ASG Superconductor. By this way we will probably take advantage of the experience gained during the construction of this cutting-edge magnet.</a:t>
            </a:r>
          </a:p>
        </p:txBody>
      </p:sp>
      <p:sp>
        <p:nvSpPr>
          <p:cNvPr id="4" name="Segnaposto numero diapositiva 3"/>
          <p:cNvSpPr>
            <a:spLocks noGrp="1"/>
          </p:cNvSpPr>
          <p:nvPr>
            <p:ph type="sldNum" sz="quarter" idx="5"/>
          </p:nvPr>
        </p:nvSpPr>
        <p:spPr/>
        <p:txBody>
          <a:bodyPr/>
          <a:lstStyle/>
          <a:p>
            <a:fld id="{CCCD972E-0056-4BF1-90FE-D1ABF2EF4DC0}" type="slidenum">
              <a:rPr lang="en-US" smtClean="0"/>
              <a:t>7</a:t>
            </a:fld>
            <a:endParaRPr lang="en-US"/>
          </a:p>
        </p:txBody>
      </p:sp>
    </p:spTree>
    <p:extLst>
      <p:ext uri="{BB962C8B-B14F-4D97-AF65-F5344CB8AC3E}">
        <p14:creationId xmlns:p14="http://schemas.microsoft.com/office/powerpoint/2010/main" val="4071957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optimized magnetic design features 3 identical racetrack, made of 205 turns. For a simpler mechanical design and assembly operation, the racetrack are perfectly aligned. This design generates 10 T in the center at 2.3 kA of current, with 12.5 T of peak field. The operating temperature is 20 K and the temperature margin is at least 2.5 K. Also this choice is shared with collider studies. The shape of the iron yoke has been optimized to improve the field quality, considering to have at least 30 mm between yoke and conductors to host the mechanical structure of the racetracks.</a:t>
            </a:r>
          </a:p>
        </p:txBody>
      </p:sp>
      <p:sp>
        <p:nvSpPr>
          <p:cNvPr id="4" name="Slide Number Placeholder 3"/>
          <p:cNvSpPr>
            <a:spLocks noGrp="1"/>
          </p:cNvSpPr>
          <p:nvPr>
            <p:ph type="sldNum" sz="quarter" idx="5"/>
          </p:nvPr>
        </p:nvSpPr>
        <p:spPr/>
        <p:txBody>
          <a:bodyPr/>
          <a:lstStyle/>
          <a:p>
            <a:fld id="{CCCD972E-0056-4BF1-90FE-D1ABF2EF4DC0}" type="slidenum">
              <a:rPr lang="en-US" smtClean="0"/>
              <a:t>8</a:t>
            </a:fld>
            <a:endParaRPr lang="en-US"/>
          </a:p>
        </p:txBody>
      </p:sp>
    </p:spTree>
    <p:extLst>
      <p:ext uri="{BB962C8B-B14F-4D97-AF65-F5344CB8AC3E}">
        <p14:creationId xmlns:p14="http://schemas.microsoft.com/office/powerpoint/2010/main" val="37379721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margin on the </a:t>
            </a:r>
            <a:r>
              <a:rPr lang="en-US" dirty="0" err="1"/>
              <a:t>loadline</a:t>
            </a:r>
            <a:r>
              <a:rPr lang="en-US" dirty="0"/>
              <a:t> of 25.7% has been computed taking into account the angle dependence between the orientation of the tapes and the field lines. To make this calculation we made use of the computational tools from the design operations of the ESMA dipole, which features a </a:t>
            </a:r>
            <a:r>
              <a:rPr lang="it-IT" b="0" i="0" dirty="0">
                <a:solidFill>
                  <a:srgbClr val="252528"/>
                </a:solidFill>
                <a:effectLst/>
                <a:highlight>
                  <a:srgbClr val="FFFFFF"/>
                </a:highlight>
                <a:latin typeface="LFT Etica Sheriff"/>
              </a:rPr>
              <a:t>comparable </a:t>
            </a:r>
            <a:r>
              <a:rPr lang="en-US" dirty="0"/>
              <a:t>YBCO tape from Faraday. If you are interested in ESMA you can look for Lucio Rossi, </a:t>
            </a:r>
            <a:r>
              <a:rPr lang="en-US" dirty="0" err="1"/>
              <a:t>Balconi</a:t>
            </a:r>
            <a:r>
              <a:rPr lang="en-US" dirty="0"/>
              <a:t> and </a:t>
            </a:r>
            <a:r>
              <a:rPr lang="en-US" dirty="0" err="1"/>
              <a:t>Sorti</a:t>
            </a:r>
            <a:r>
              <a:rPr lang="en-US" dirty="0"/>
              <a:t> contributions. </a:t>
            </a:r>
          </a:p>
        </p:txBody>
      </p:sp>
      <p:sp>
        <p:nvSpPr>
          <p:cNvPr id="4" name="Slide Number Placeholder 3"/>
          <p:cNvSpPr>
            <a:spLocks noGrp="1"/>
          </p:cNvSpPr>
          <p:nvPr>
            <p:ph type="sldNum" sz="quarter" idx="5"/>
          </p:nvPr>
        </p:nvSpPr>
        <p:spPr/>
        <p:txBody>
          <a:bodyPr/>
          <a:lstStyle/>
          <a:p>
            <a:fld id="{CCCD972E-0056-4BF1-90FE-D1ABF2EF4DC0}" type="slidenum">
              <a:rPr lang="en-US" smtClean="0"/>
              <a:t>9</a:t>
            </a:fld>
            <a:endParaRPr lang="en-US"/>
          </a:p>
        </p:txBody>
      </p:sp>
    </p:spTree>
    <p:extLst>
      <p:ext uri="{BB962C8B-B14F-4D97-AF65-F5344CB8AC3E}">
        <p14:creationId xmlns:p14="http://schemas.microsoft.com/office/powerpoint/2010/main" val="1299472912"/>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jpeg"/><Relationship Id="rId4" Type="http://schemas.openxmlformats.org/officeDocument/2006/relationships/image" Target="../media/image3.png"/><Relationship Id="rId9" Type="http://schemas.openxmlformats.org/officeDocument/2006/relationships/image" Target="../media/image8.jpe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MuCol">
    <p:bg>
      <p:bgPr>
        <a:gradFill flip="none" rotWithShape="1">
          <a:gsLst>
            <a:gs pos="100000">
              <a:srgbClr val="FF0000">
                <a:alpha val="20000"/>
              </a:srgbClr>
            </a:gs>
            <a:gs pos="60000">
              <a:schemeClr val="bg1">
                <a:alpha val="30000"/>
              </a:schemeClr>
            </a:gs>
          </a:gsLst>
          <a:lin ang="5400000" scaled="1"/>
          <a:tileRect/>
        </a:gradFill>
        <a:effectLst/>
      </p:bgPr>
    </p:bg>
    <p:spTree>
      <p:nvGrpSpPr>
        <p:cNvPr id="1" name=""/>
        <p:cNvGrpSpPr/>
        <p:nvPr/>
      </p:nvGrpSpPr>
      <p:grpSpPr>
        <a:xfrm>
          <a:off x="0" y="0"/>
          <a:ext cx="0" cy="0"/>
          <a:chOff x="0" y="0"/>
          <a:chExt cx="0" cy="0"/>
        </a:xfrm>
      </p:grpSpPr>
      <p:pic>
        <p:nvPicPr>
          <p:cNvPr id="22" name="Image 7" descr="MUON-SlideGraph-LogoBkgnd2.png">
            <a:extLst>
              <a:ext uri="{FF2B5EF4-FFF2-40B4-BE49-F238E27FC236}">
                <a16:creationId xmlns:a16="http://schemas.microsoft.com/office/drawing/2014/main" id="{CDD86A70-1684-5687-9B24-688C9B637BEF}"/>
              </a:ext>
            </a:extLst>
          </p:cNvPr>
          <p:cNvPicPr/>
          <p:nvPr userDrawn="1"/>
        </p:nvPicPr>
        <p:blipFill>
          <a:blip r:embed="rId2"/>
          <a:stretch>
            <a:fillRect/>
          </a:stretch>
        </p:blipFill>
        <p:spPr>
          <a:xfrm>
            <a:off x="0" y="233005"/>
            <a:ext cx="12186648" cy="6624995"/>
          </a:xfrm>
          <a:prstGeom prst="rect">
            <a:avLst/>
          </a:prstGeom>
        </p:spPr>
      </p:pic>
      <p:pic>
        <p:nvPicPr>
          <p:cNvPr id="7" name="Image 85" descr="MCC-inernational-finalV01.png">
            <a:extLst>
              <a:ext uri="{FF2B5EF4-FFF2-40B4-BE49-F238E27FC236}">
                <a16:creationId xmlns:a16="http://schemas.microsoft.com/office/drawing/2014/main" id="{6C521FE5-D103-75B1-DE28-0B4E6C62DB7A}"/>
              </a:ext>
            </a:extLst>
          </p:cNvPr>
          <p:cNvPicPr/>
          <p:nvPr userDrawn="1"/>
        </p:nvPicPr>
        <p:blipFill>
          <a:blip r:embed="rId3" cstate="print">
            <a:extLst>
              <a:ext uri="{28A0092B-C50C-407E-A947-70E740481C1C}">
                <a14:useLocalDpi xmlns:a14="http://schemas.microsoft.com/office/drawing/2010/main"/>
              </a:ext>
            </a:extLst>
          </a:blip>
          <a:stretch>
            <a:fillRect/>
          </a:stretch>
        </p:blipFill>
        <p:spPr>
          <a:xfrm>
            <a:off x="89747" y="41488"/>
            <a:ext cx="1834109" cy="1840374"/>
          </a:xfrm>
          <a:prstGeom prst="rect">
            <a:avLst/>
          </a:prstGeom>
        </p:spPr>
      </p:pic>
      <p:sp>
        <p:nvSpPr>
          <p:cNvPr id="10" name="Segnaposto data 3">
            <a:extLst>
              <a:ext uri="{FF2B5EF4-FFF2-40B4-BE49-F238E27FC236}">
                <a16:creationId xmlns:a16="http://schemas.microsoft.com/office/drawing/2014/main" id="{6FCD0CB2-11EE-3A65-99E3-E28B7356B37F}"/>
              </a:ext>
            </a:extLst>
          </p:cNvPr>
          <p:cNvSpPr>
            <a:spLocks noGrp="1"/>
          </p:cNvSpPr>
          <p:nvPr>
            <p:ph type="dt" sz="half" idx="2"/>
          </p:nvPr>
        </p:nvSpPr>
        <p:spPr>
          <a:xfrm>
            <a:off x="1" y="6536301"/>
            <a:ext cx="1453171" cy="242539"/>
          </a:xfrm>
          <a:prstGeom prst="rect">
            <a:avLst/>
          </a:prstGeom>
        </p:spPr>
        <p:txBody>
          <a:bodyPr/>
          <a:lstStyle>
            <a:lvl1pPr>
              <a:defRPr/>
            </a:lvl1pPr>
          </a:lstStyle>
          <a:p>
            <a:fld id="{E95BC658-28E3-4B4A-B928-1E68A3E2462B}" type="datetime3">
              <a:rPr lang="en-US" sz="1200" b="1" smtClean="0">
                <a:solidFill>
                  <a:schemeClr val="bg1"/>
                </a:solidFill>
              </a:rPr>
              <a:t>5 September 2024</a:t>
            </a:fld>
            <a:endParaRPr lang="en-GB" sz="1200" b="1" dirty="0">
              <a:solidFill>
                <a:schemeClr val="bg1"/>
              </a:solidFill>
            </a:endParaRPr>
          </a:p>
        </p:txBody>
      </p:sp>
      <p:pic>
        <p:nvPicPr>
          <p:cNvPr id="16" name="Picture 8" descr="A blue logo with a black background">
            <a:extLst>
              <a:ext uri="{FF2B5EF4-FFF2-40B4-BE49-F238E27FC236}">
                <a16:creationId xmlns:a16="http://schemas.microsoft.com/office/drawing/2014/main" id="{BDEA27BB-EE44-3A67-19C0-244EC654B124}"/>
              </a:ext>
            </a:extLst>
          </p:cNvPr>
          <p:cNvPicPr>
            <a:picLocks noChangeAspect="1"/>
          </p:cNvPicPr>
          <p:nvPr userDrawn="1"/>
        </p:nvPicPr>
        <p:blipFill rotWithShape="1">
          <a:blip r:embed="rId4"/>
          <a:srcRect l="21315" r="20838"/>
          <a:stretch/>
        </p:blipFill>
        <p:spPr>
          <a:xfrm>
            <a:off x="6647529" y="102694"/>
            <a:ext cx="925538" cy="900000"/>
          </a:xfrm>
          <a:prstGeom prst="rect">
            <a:avLst/>
          </a:prstGeom>
        </p:spPr>
      </p:pic>
      <p:sp>
        <p:nvSpPr>
          <p:cNvPr id="24" name="Content Placeholder 2">
            <a:extLst>
              <a:ext uri="{FF2B5EF4-FFF2-40B4-BE49-F238E27FC236}">
                <a16:creationId xmlns:a16="http://schemas.microsoft.com/office/drawing/2014/main" id="{C8B5E67C-BE51-0205-E88C-3DD9005E4140}"/>
              </a:ext>
            </a:extLst>
          </p:cNvPr>
          <p:cNvSpPr>
            <a:spLocks noGrp="1"/>
          </p:cNvSpPr>
          <p:nvPr>
            <p:ph idx="1" hasCustomPrompt="1"/>
          </p:nvPr>
        </p:nvSpPr>
        <p:spPr>
          <a:xfrm>
            <a:off x="5352" y="6060581"/>
            <a:ext cx="12181296" cy="396560"/>
          </a:xfrm>
          <a:prstGeom prst="rect">
            <a:avLst/>
          </a:prstGeom>
        </p:spPr>
        <p:txBody>
          <a:bodyPr>
            <a:normAutofit/>
          </a:bodyPr>
          <a:lstStyle>
            <a:lvl1pPr marL="0" indent="0" algn="ctr" defTabSz="914400" rtl="0" eaLnBrk="1" latinLnBrk="0" hangingPunct="1">
              <a:lnSpc>
                <a:spcPct val="90000"/>
              </a:lnSpc>
              <a:spcBef>
                <a:spcPts val="1000"/>
              </a:spcBef>
              <a:buFont typeface="Arial" panose="020B0604020202020204" pitchFamily="34" charset="0"/>
              <a:buNone/>
              <a:defRPr lang="en-US" sz="1600" b="1" i="1" kern="1200" dirty="0">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Calibri" panose="020F0502020204030204" pitchFamily="34" charset="0"/>
              </a:defRPr>
            </a:lvl1pPr>
          </a:lstStyle>
          <a:p>
            <a:pPr lvl="0"/>
            <a:r>
              <a:rPr lang="en-US" dirty="0" err="1"/>
              <a:t>Affiliazioni</a:t>
            </a:r>
            <a:endParaRPr lang="en-US" dirty="0"/>
          </a:p>
        </p:txBody>
      </p:sp>
      <p:sp>
        <p:nvSpPr>
          <p:cNvPr id="26" name="Title 1">
            <a:extLst>
              <a:ext uri="{FF2B5EF4-FFF2-40B4-BE49-F238E27FC236}">
                <a16:creationId xmlns:a16="http://schemas.microsoft.com/office/drawing/2014/main" id="{58B7D1FF-1167-D02F-3953-14DC673F7266}"/>
              </a:ext>
            </a:extLst>
          </p:cNvPr>
          <p:cNvSpPr>
            <a:spLocks noGrp="1"/>
          </p:cNvSpPr>
          <p:nvPr>
            <p:ph type="title" hasCustomPrompt="1"/>
          </p:nvPr>
        </p:nvSpPr>
        <p:spPr>
          <a:xfrm>
            <a:off x="2320212" y="2765729"/>
            <a:ext cx="7514253" cy="1880925"/>
          </a:xfrm>
          <a:prstGeom prst="rect">
            <a:avLst/>
          </a:prstGeom>
        </p:spPr>
        <p:txBody>
          <a:bodyPr>
            <a:normAutofit/>
          </a:bodyPr>
          <a:lstStyle>
            <a:lvl1pPr algn="ctr">
              <a:defRPr lang="en-GB" sz="3600" b="1" kern="1200" dirty="0">
                <a:ln w="6350" cap="flat" cmpd="sng">
                  <a:noFill/>
                  <a:prstDash val="solid"/>
                </a:ln>
                <a:solidFill>
                  <a:schemeClr val="tx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Calibri" panose="020F0502020204030204" pitchFamily="34" charset="0"/>
              </a:defRPr>
            </a:lvl1pPr>
          </a:lstStyle>
          <a:p>
            <a:r>
              <a:rPr lang="en-US" dirty="0"/>
              <a:t>TITOLO</a:t>
            </a:r>
            <a:endParaRPr lang="en-GB" dirty="0"/>
          </a:p>
        </p:txBody>
      </p:sp>
      <p:sp>
        <p:nvSpPr>
          <p:cNvPr id="29" name="Content Placeholder 2">
            <a:extLst>
              <a:ext uri="{FF2B5EF4-FFF2-40B4-BE49-F238E27FC236}">
                <a16:creationId xmlns:a16="http://schemas.microsoft.com/office/drawing/2014/main" id="{25C2EB20-FFD4-92A9-3F7F-B9B3395DC112}"/>
              </a:ext>
            </a:extLst>
          </p:cNvPr>
          <p:cNvSpPr>
            <a:spLocks noGrp="1"/>
          </p:cNvSpPr>
          <p:nvPr>
            <p:ph idx="10" hasCustomPrompt="1"/>
          </p:nvPr>
        </p:nvSpPr>
        <p:spPr>
          <a:xfrm>
            <a:off x="5352" y="5091685"/>
            <a:ext cx="12181296" cy="754571"/>
          </a:xfrm>
          <a:prstGeom prst="rect">
            <a:avLst/>
          </a:prstGeom>
        </p:spPr>
        <p:txBody>
          <a:bodyPr>
            <a:normAutofit/>
          </a:bodyPr>
          <a:lstStyle>
            <a:lvl1pPr marL="0" indent="0" algn="ctr" defTabSz="914400" rtl="0" eaLnBrk="1" latinLnBrk="0" hangingPunct="1">
              <a:lnSpc>
                <a:spcPct val="90000"/>
              </a:lnSpc>
              <a:spcBef>
                <a:spcPts val="1000"/>
              </a:spcBef>
              <a:buFont typeface="Arial" panose="020B0604020202020204" pitchFamily="34" charset="0"/>
              <a:buNone/>
              <a:defRPr lang="en-US" sz="2200" b="1" kern="1200" dirty="0">
                <a:ln w="6350" cap="flat" cmpd="sng">
                  <a:noFill/>
                  <a:prstDash val="solid"/>
                </a:ln>
                <a:solidFill>
                  <a:schemeClr val="bg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Calibri" panose="020F0502020204030204" pitchFamily="34" charset="0"/>
              </a:defRPr>
            </a:lvl1pPr>
          </a:lstStyle>
          <a:p>
            <a:pPr lvl="0"/>
            <a:r>
              <a:rPr lang="en-US" dirty="0" err="1"/>
              <a:t>Autori</a:t>
            </a:r>
            <a:endParaRPr lang="en-US" dirty="0"/>
          </a:p>
        </p:txBody>
      </p:sp>
      <p:pic>
        <p:nvPicPr>
          <p:cNvPr id="3" name="Picture 2" descr="A black background with a yellow blue and red logo&#10;&#10;Description automatically generated">
            <a:extLst>
              <a:ext uri="{FF2B5EF4-FFF2-40B4-BE49-F238E27FC236}">
                <a16:creationId xmlns:a16="http://schemas.microsoft.com/office/drawing/2014/main" id="{E72E7E33-4E4C-501F-6905-CD2FF479C503}"/>
              </a:ext>
            </a:extLst>
          </p:cNvPr>
          <p:cNvPicPr>
            <a:picLocks noChangeAspect="1"/>
          </p:cNvPicPr>
          <p:nvPr userDrawn="1"/>
        </p:nvPicPr>
        <p:blipFill rotWithShape="1">
          <a:blip r:embed="rId5">
            <a:extLst>
              <a:ext uri="{28A0092B-C50C-407E-A947-70E740481C1C}">
                <a14:useLocalDpi xmlns:a14="http://schemas.microsoft.com/office/drawing/2010/main" val="0"/>
              </a:ext>
            </a:extLst>
          </a:blip>
          <a:srcRect l="15708" t="34050" r="65567" b="34427"/>
          <a:stretch/>
        </p:blipFill>
        <p:spPr>
          <a:xfrm>
            <a:off x="7762900" y="67488"/>
            <a:ext cx="996226" cy="1006312"/>
          </a:xfrm>
          <a:prstGeom prst="rect">
            <a:avLst/>
          </a:prstGeom>
        </p:spPr>
      </p:pic>
      <p:pic>
        <p:nvPicPr>
          <p:cNvPr id="11" name="Picture 10">
            <a:extLst>
              <a:ext uri="{FF2B5EF4-FFF2-40B4-BE49-F238E27FC236}">
                <a16:creationId xmlns:a16="http://schemas.microsoft.com/office/drawing/2014/main" id="{92AABE3C-580B-3018-287A-5DFF9F5FC7DE}"/>
              </a:ext>
            </a:extLst>
          </p:cNvPr>
          <p:cNvPicPr>
            <a:picLocks noChangeAspect="1"/>
          </p:cNvPicPr>
          <p:nvPr userDrawn="1"/>
        </p:nvPicPr>
        <p:blipFill rotWithShape="1">
          <a:blip r:embed="rId6"/>
          <a:srcRect l="7635" r="7597" b="43284"/>
          <a:stretch/>
        </p:blipFill>
        <p:spPr>
          <a:xfrm>
            <a:off x="0" y="1308328"/>
            <a:ext cx="12192000" cy="5549672"/>
          </a:xfrm>
          <a:prstGeom prst="rect">
            <a:avLst/>
          </a:prstGeom>
        </p:spPr>
      </p:pic>
      <p:pic>
        <p:nvPicPr>
          <p:cNvPr id="12" name="Picture 11">
            <a:extLst>
              <a:ext uri="{FF2B5EF4-FFF2-40B4-BE49-F238E27FC236}">
                <a16:creationId xmlns:a16="http://schemas.microsoft.com/office/drawing/2014/main" id="{5AD695B5-E184-994E-B69B-11358DC402D9}"/>
              </a:ext>
            </a:extLst>
          </p:cNvPr>
          <p:cNvPicPr>
            <a:picLocks noChangeAspect="1"/>
          </p:cNvPicPr>
          <p:nvPr userDrawn="1"/>
        </p:nvPicPr>
        <p:blipFill>
          <a:blip r:embed="rId7">
            <a:clrChange>
              <a:clrFrom>
                <a:srgbClr val="F9F9FA"/>
              </a:clrFrom>
              <a:clrTo>
                <a:srgbClr val="F9F9FA">
                  <a:alpha val="0"/>
                </a:srgbClr>
              </a:clrTo>
            </a:clrChange>
            <a:extLst>
              <a:ext uri="{28A0092B-C50C-407E-A947-70E740481C1C}">
                <a14:useLocalDpi xmlns:a14="http://schemas.microsoft.com/office/drawing/2010/main" val="0"/>
              </a:ext>
            </a:extLst>
          </a:blip>
          <a:stretch>
            <a:fillRect/>
          </a:stretch>
        </p:blipFill>
        <p:spPr>
          <a:xfrm>
            <a:off x="3024772" y="157150"/>
            <a:ext cx="3432924" cy="655487"/>
          </a:xfrm>
          <a:prstGeom prst="rect">
            <a:avLst/>
          </a:prstGeom>
        </p:spPr>
      </p:pic>
      <p:pic>
        <p:nvPicPr>
          <p:cNvPr id="13" name="Picture 2" descr="Mucologo">
            <a:extLst>
              <a:ext uri="{FF2B5EF4-FFF2-40B4-BE49-F238E27FC236}">
                <a16:creationId xmlns:a16="http://schemas.microsoft.com/office/drawing/2014/main" id="{AC5B479C-B6C8-25CE-8237-609B483EDEA3}"/>
              </a:ext>
            </a:extLst>
          </p:cNvPr>
          <p:cNvPicPr>
            <a:picLocks noChangeAspect="1" noChangeArrowheads="1"/>
          </p:cNvPicPr>
          <p:nvPr userDrawn="1"/>
        </p:nvPicPr>
        <p:blipFill>
          <a:blip r:embed="rId8">
            <a:extLst>
              <a:ext uri="{28A0092B-C50C-407E-A947-70E740481C1C}">
                <a14:useLocalDpi xmlns:a14="http://schemas.microsoft.com/office/drawing/2010/main" val="0"/>
              </a:ext>
            </a:extLst>
          </a:blip>
          <a:srcRect/>
          <a:stretch>
            <a:fillRect/>
          </a:stretch>
        </p:blipFill>
        <p:spPr bwMode="auto">
          <a:xfrm>
            <a:off x="2113689" y="411794"/>
            <a:ext cx="721250" cy="801687"/>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E5DED5D9-C9E7-BC8F-FEB2-76DFABC331E6}"/>
              </a:ext>
            </a:extLst>
          </p:cNvPr>
          <p:cNvPicPr>
            <a:picLocks noChangeAspect="1" noChangeArrowheads="1"/>
          </p:cNvPicPr>
          <p:nvPr userDrawn="1"/>
        </p:nvPicPr>
        <p:blipFill rotWithShape="1">
          <a:blip r:embed="rId9">
            <a:clrChange>
              <a:clrFrom>
                <a:srgbClr val="FFFFFF"/>
              </a:clrFrom>
              <a:clrTo>
                <a:srgbClr val="FFFFFF">
                  <a:alpha val="0"/>
                </a:srgbClr>
              </a:clrTo>
            </a:clrChange>
            <a:extLst>
              <a:ext uri="{28A0092B-C50C-407E-A947-70E740481C1C}">
                <a14:useLocalDpi xmlns:a14="http://schemas.microsoft.com/office/drawing/2010/main" val="0"/>
              </a:ext>
            </a:extLst>
          </a:blip>
          <a:srcRect l="22708" t="34483" r="62248" b="34444"/>
          <a:stretch/>
        </p:blipFill>
        <p:spPr bwMode="auto">
          <a:xfrm>
            <a:off x="8948959" y="211647"/>
            <a:ext cx="925539" cy="1075323"/>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L’INFN CAMBIA LOGO">
            <a:extLst>
              <a:ext uri="{FF2B5EF4-FFF2-40B4-BE49-F238E27FC236}">
                <a16:creationId xmlns:a16="http://schemas.microsoft.com/office/drawing/2014/main" id="{1816D807-4836-3E2A-4047-B609D8A8A40E}"/>
              </a:ext>
            </a:extLst>
          </p:cNvPr>
          <p:cNvPicPr>
            <a:picLocks noChangeAspect="1" noChangeArrowheads="1"/>
          </p:cNvPicPr>
          <p:nvPr userDrawn="1"/>
        </p:nvPicPr>
        <p:blipFill rotWithShape="1">
          <a:blip r:embed="rId10">
            <a:clrChange>
              <a:clrFrom>
                <a:srgbClr val="FFFFFF"/>
              </a:clrFrom>
              <a:clrTo>
                <a:srgbClr val="FFFFFF">
                  <a:alpha val="0"/>
                </a:srgbClr>
              </a:clrTo>
            </a:clrChange>
            <a:extLst>
              <a:ext uri="{28A0092B-C50C-407E-A947-70E740481C1C}">
                <a14:useLocalDpi xmlns:a14="http://schemas.microsoft.com/office/drawing/2010/main" val="0"/>
              </a:ext>
            </a:extLst>
          </a:blip>
          <a:srcRect l="10775" t="3922" r="10649" b="4327"/>
          <a:stretch/>
        </p:blipFill>
        <p:spPr bwMode="auto">
          <a:xfrm>
            <a:off x="10064333" y="351513"/>
            <a:ext cx="2047875" cy="1327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516437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itolo e contenuto">
    <p:spTree>
      <p:nvGrpSpPr>
        <p:cNvPr id="1" name=""/>
        <p:cNvGrpSpPr/>
        <p:nvPr/>
      </p:nvGrpSpPr>
      <p:grpSpPr>
        <a:xfrm>
          <a:off x="0" y="0"/>
          <a:ext cx="0" cy="0"/>
          <a:chOff x="0" y="0"/>
          <a:chExt cx="0" cy="0"/>
        </a:xfrm>
      </p:grpSpPr>
      <p:pic>
        <p:nvPicPr>
          <p:cNvPr id="22" name="Image 8" descr="MUON-Slide-graphBase-pagebottom.jpg">
            <a:extLst>
              <a:ext uri="{FF2B5EF4-FFF2-40B4-BE49-F238E27FC236}">
                <a16:creationId xmlns:a16="http://schemas.microsoft.com/office/drawing/2014/main" id="{B6225800-B930-FB56-9EDD-E421D45C78B4}"/>
              </a:ext>
            </a:extLst>
          </p:cNvPr>
          <p:cNvPicPr>
            <a:picLocks noGrp="1" noRot="1" noChangeAspect="1" noMove="1" noResize="1" noEditPoints="1" noAdjustHandles="1" noChangeArrowheads="1" noChangeShapeType="1" noCrop="1"/>
          </p:cNvPicPr>
          <p:nvPr userDrawn="1"/>
        </p:nvPicPr>
        <p:blipFill>
          <a:blip r:embed="rId2"/>
          <a:stretch>
            <a:fillRect/>
          </a:stretch>
        </p:blipFill>
        <p:spPr>
          <a:xfrm>
            <a:off x="0" y="6202015"/>
            <a:ext cx="12189822" cy="663982"/>
          </a:xfrm>
          <a:prstGeom prst="rect">
            <a:avLst/>
          </a:prstGeom>
        </p:spPr>
      </p:pic>
      <p:sp>
        <p:nvSpPr>
          <p:cNvPr id="16" name="Segnaposto testo 2">
            <a:extLst>
              <a:ext uri="{FF2B5EF4-FFF2-40B4-BE49-F238E27FC236}">
                <a16:creationId xmlns:a16="http://schemas.microsoft.com/office/drawing/2014/main" id="{497CAC99-CE2D-C668-9482-6D18316DB82F}"/>
              </a:ext>
            </a:extLst>
          </p:cNvPr>
          <p:cNvSpPr>
            <a:spLocks noGrp="1"/>
          </p:cNvSpPr>
          <p:nvPr>
            <p:ph idx="1"/>
          </p:nvPr>
        </p:nvSpPr>
        <p:spPr>
          <a:xfrm>
            <a:off x="838200" y="1825625"/>
            <a:ext cx="10515600" cy="4351338"/>
          </a:xfrm>
          <a:prstGeom prst="rect">
            <a:avLst/>
          </a:prstGeom>
        </p:spPr>
        <p:txBody>
          <a:bodyPr vert="horz" lIns="91440" tIns="45720" rIns="91440" bIns="45720" rtlCol="0">
            <a:normAutofit/>
          </a:bodyPr>
          <a:lstStyle>
            <a:lvl1pPr marL="228600" indent="-228600">
              <a:buClr>
                <a:srgbClr val="FF0000"/>
              </a:buClr>
              <a:buFont typeface="Wingdings" panose="05000000000000000000" pitchFamily="2" charset="2"/>
              <a:buChar char="§"/>
              <a:defRPr lang="it-IT" sz="1800" kern="1200" dirty="0">
                <a:solidFill>
                  <a:schemeClr val="tx1"/>
                </a:solidFill>
                <a:latin typeface="Calibri" panose="020F0502020204030204" pitchFamily="34" charset="0"/>
                <a:ea typeface="Calibri" panose="020F0502020204030204" pitchFamily="34" charset="0"/>
                <a:cs typeface="Calibri" panose="020F0502020204030204" pitchFamily="34" charset="0"/>
              </a:defRPr>
            </a:lvl1pPr>
            <a:lvl2pPr marL="685800" indent="-228600">
              <a:buClr>
                <a:srgbClr val="FF0000"/>
              </a:buClr>
              <a:buFont typeface="Wingdings" panose="05000000000000000000" pitchFamily="2" charset="2"/>
              <a:buChar char="§"/>
              <a:defRPr lang="it-IT" sz="1600" kern="1200" dirty="0">
                <a:solidFill>
                  <a:schemeClr val="tx1"/>
                </a:solidFill>
                <a:latin typeface="Calibri" panose="020F0502020204030204" pitchFamily="34" charset="0"/>
                <a:ea typeface="Calibri" panose="020F0502020204030204" pitchFamily="34" charset="0"/>
                <a:cs typeface="Calibri" panose="020F0502020204030204" pitchFamily="34" charset="0"/>
              </a:defRPr>
            </a:lvl2pPr>
            <a:lvl3pPr marL="1143000" indent="-228600">
              <a:buClr>
                <a:srgbClr val="FF0000"/>
              </a:buClr>
              <a:buFont typeface="Wingdings" panose="05000000000000000000" pitchFamily="2" charset="2"/>
              <a:buChar char="§"/>
              <a:defRPr lang="it-IT" sz="1400" kern="1200" dirty="0">
                <a:solidFill>
                  <a:schemeClr val="tx1"/>
                </a:solidFill>
                <a:latin typeface="Calibri" panose="020F0502020204030204" pitchFamily="34" charset="0"/>
                <a:ea typeface="Calibri" panose="020F0502020204030204" pitchFamily="34" charset="0"/>
                <a:cs typeface="Calibri" panose="020F0502020204030204" pitchFamily="34" charset="0"/>
              </a:defRPr>
            </a:lvl3pPr>
            <a:lvl4pPr marL="1600200" indent="-228600">
              <a:buClr>
                <a:srgbClr val="FF0000"/>
              </a:buClr>
              <a:buFont typeface="Wingdings" panose="05000000000000000000" pitchFamily="2" charset="2"/>
              <a:buChar char="§"/>
              <a:defRPr lang="it-IT" sz="1200" kern="1200" dirty="0">
                <a:solidFill>
                  <a:schemeClr val="tx1"/>
                </a:solidFill>
                <a:latin typeface="Calibri" panose="020F0502020204030204" pitchFamily="34" charset="0"/>
                <a:ea typeface="Calibri" panose="020F0502020204030204" pitchFamily="34" charset="0"/>
                <a:cs typeface="Calibri" panose="020F0502020204030204" pitchFamily="34" charset="0"/>
              </a:defRPr>
            </a:lvl4pPr>
            <a:lvl5pPr marL="2057400" indent="-228600">
              <a:buClr>
                <a:srgbClr val="FF0000"/>
              </a:buClr>
              <a:buFont typeface="Wingdings" panose="05000000000000000000" pitchFamily="2" charset="2"/>
              <a:buChar char="§"/>
              <a:defRPr lang="en-GB" sz="1050" kern="1200" dirty="0">
                <a:solidFill>
                  <a:schemeClr val="tx1"/>
                </a:solidFill>
                <a:latin typeface="Calibri" panose="020F0502020204030204" pitchFamily="34" charset="0"/>
                <a:ea typeface="Calibri" panose="020F0502020204030204" pitchFamily="34" charset="0"/>
                <a:cs typeface="Calibri" panose="020F0502020204030204" pitchFamily="34" charset="0"/>
              </a:defRPr>
            </a:lvl5p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endParaRPr lang="en-GB" dirty="0"/>
          </a:p>
        </p:txBody>
      </p:sp>
      <p:sp>
        <p:nvSpPr>
          <p:cNvPr id="17" name="Segnaposto data 3">
            <a:extLst>
              <a:ext uri="{FF2B5EF4-FFF2-40B4-BE49-F238E27FC236}">
                <a16:creationId xmlns:a16="http://schemas.microsoft.com/office/drawing/2014/main" id="{6A474FD9-F076-E648-1C70-BF4EE7BB1F21}"/>
              </a:ext>
            </a:extLst>
          </p:cNvPr>
          <p:cNvSpPr>
            <a:spLocks noGrp="1" noRot="1" noMove="1" noResize="1" noEditPoints="1" noAdjustHandles="1" noChangeArrowheads="1" noChangeShapeType="1"/>
          </p:cNvSpPr>
          <p:nvPr>
            <p:ph type="dt" sz="half" idx="2"/>
          </p:nvPr>
        </p:nvSpPr>
        <p:spPr>
          <a:xfrm>
            <a:off x="735496" y="6393928"/>
            <a:ext cx="2845904" cy="365125"/>
          </a:xfrm>
          <a:prstGeom prst="rect">
            <a:avLst/>
          </a:prstGeom>
        </p:spPr>
        <p:txBody>
          <a:bodyPr vert="horz" lIns="91440" tIns="45720" rIns="91440" bIns="45720" rtlCol="0" anchor="ctr"/>
          <a:lstStyle>
            <a:lvl1pPr algn="l">
              <a:defRPr lang="en-US" sz="1200" kern="1200" smtClean="0">
                <a:solidFill>
                  <a:schemeClr val="tx1">
                    <a:tint val="75000"/>
                  </a:schemeClr>
                </a:solidFill>
                <a:latin typeface="+mn-lt"/>
                <a:ea typeface="+mn-ea"/>
                <a:cs typeface="+mn-cs"/>
              </a:defRPr>
            </a:lvl1pPr>
          </a:lstStyle>
          <a:p>
            <a:fld id="{7404C28E-3835-4CAE-A18C-DDD38CD5C178}" type="datetime3">
              <a:rPr lang="en-US" smtClean="0"/>
              <a:t>5 September 2024</a:t>
            </a:fld>
            <a:endParaRPr lang="en-GB" dirty="0"/>
          </a:p>
        </p:txBody>
      </p:sp>
      <p:sp>
        <p:nvSpPr>
          <p:cNvPr id="19" name="Segnaposto numero diapositiva 5">
            <a:extLst>
              <a:ext uri="{FF2B5EF4-FFF2-40B4-BE49-F238E27FC236}">
                <a16:creationId xmlns:a16="http://schemas.microsoft.com/office/drawing/2014/main" id="{B39162C5-9BC6-7F5F-4512-CDC3408B283E}"/>
              </a:ext>
            </a:extLst>
          </p:cNvPr>
          <p:cNvSpPr>
            <a:spLocks noGrp="1" noRot="1" noMove="1" noResize="1" noEditPoints="1" noAdjustHandles="1" noChangeArrowheads="1" noChangeShapeType="1"/>
          </p:cNvSpPr>
          <p:nvPr>
            <p:ph type="sldNum" sz="quarter" idx="4"/>
          </p:nvPr>
        </p:nvSpPr>
        <p:spPr>
          <a:xfrm>
            <a:off x="8591811" y="6356350"/>
            <a:ext cx="2743200" cy="365125"/>
          </a:xfrm>
          <a:prstGeom prst="rect">
            <a:avLst/>
          </a:prstGeom>
        </p:spPr>
        <p:txBody>
          <a:bodyPr vert="horz" lIns="91440" tIns="45720" rIns="91440" bIns="45720" rtlCol="0" anchor="ctr"/>
          <a:lstStyle>
            <a:lvl1pPr algn="r">
              <a:defRPr sz="1200" b="1">
                <a:solidFill>
                  <a:schemeClr val="bg1">
                    <a:lumMod val="95000"/>
                  </a:schemeClr>
                </a:solidFill>
              </a:defRPr>
            </a:lvl1pPr>
          </a:lstStyle>
          <a:p>
            <a:fld id="{A16AB2F8-5338-F742-A59E-35F5B82165E6}" type="slidenum">
              <a:rPr lang="en-GB" smtClean="0"/>
              <a:pPr/>
              <a:t>‹N›</a:t>
            </a:fld>
            <a:endParaRPr lang="en-GB" dirty="0"/>
          </a:p>
        </p:txBody>
      </p:sp>
      <p:pic>
        <p:nvPicPr>
          <p:cNvPr id="2" name="Image 85" descr="MCC-inernational-finalV01.png">
            <a:extLst>
              <a:ext uri="{FF2B5EF4-FFF2-40B4-BE49-F238E27FC236}">
                <a16:creationId xmlns:a16="http://schemas.microsoft.com/office/drawing/2014/main" id="{FA1E9B68-C5BB-B40D-6373-05E9B70C11BF}"/>
              </a:ext>
            </a:extLst>
          </p:cNvPr>
          <p:cNvPicPr/>
          <p:nvPr userDrawn="1"/>
        </p:nvPicPr>
        <p:blipFill>
          <a:blip r:embed="rId3" cstate="print">
            <a:extLst>
              <a:ext uri="{28A0092B-C50C-407E-A947-70E740481C1C}">
                <a14:useLocalDpi xmlns:a14="http://schemas.microsoft.com/office/drawing/2010/main"/>
              </a:ext>
            </a:extLst>
          </a:blip>
          <a:stretch>
            <a:fillRect/>
          </a:stretch>
        </p:blipFill>
        <p:spPr>
          <a:xfrm>
            <a:off x="17841" y="23150"/>
            <a:ext cx="1242153" cy="1243330"/>
          </a:xfrm>
          <a:prstGeom prst="rect">
            <a:avLst/>
          </a:prstGeom>
        </p:spPr>
      </p:pic>
      <p:pic>
        <p:nvPicPr>
          <p:cNvPr id="3" name="Immagine 2">
            <a:extLst>
              <a:ext uri="{FF2B5EF4-FFF2-40B4-BE49-F238E27FC236}">
                <a16:creationId xmlns:a16="http://schemas.microsoft.com/office/drawing/2014/main" id="{05809131-1FC7-482F-F135-DCD9E847E550}"/>
              </a:ext>
            </a:extLst>
          </p:cNvPr>
          <p:cNvPicPr/>
          <p:nvPr userDrawn="1"/>
        </p:nvPicPr>
        <p:blipFill rotWithShape="1">
          <a:blip r:embed="rId4"/>
          <a:srcRect l="10338" t="16055" r="11693" b="14565"/>
          <a:stretch/>
        </p:blipFill>
        <p:spPr>
          <a:xfrm>
            <a:off x="10813365" y="78994"/>
            <a:ext cx="1296000" cy="756000"/>
          </a:xfrm>
          <a:prstGeom prst="rect">
            <a:avLst/>
          </a:prstGeom>
        </p:spPr>
      </p:pic>
      <p:sp>
        <p:nvSpPr>
          <p:cNvPr id="4" name="Titolo 1">
            <a:extLst>
              <a:ext uri="{FF2B5EF4-FFF2-40B4-BE49-F238E27FC236}">
                <a16:creationId xmlns:a16="http://schemas.microsoft.com/office/drawing/2014/main" id="{088F58E1-5B85-E45C-9ADA-B79659903AF6}"/>
              </a:ext>
            </a:extLst>
          </p:cNvPr>
          <p:cNvSpPr>
            <a:spLocks noGrp="1"/>
          </p:cNvSpPr>
          <p:nvPr>
            <p:ph type="title" hasCustomPrompt="1"/>
          </p:nvPr>
        </p:nvSpPr>
        <p:spPr>
          <a:xfrm>
            <a:off x="1259994" y="308170"/>
            <a:ext cx="9553371" cy="681159"/>
          </a:xfrm>
          <a:prstGeom prst="rect">
            <a:avLst/>
          </a:prstGeom>
        </p:spPr>
        <p:txBody>
          <a:bodyPr>
            <a:noAutofit/>
          </a:bodyPr>
          <a:lstStyle>
            <a:lvl1pPr algn="ctr">
              <a:defRPr lang="en-GB" sz="4400" b="1" kern="1200" cap="small" dirty="0">
                <a:solidFill>
                  <a:schemeClr val="tx1"/>
                </a:solidFill>
                <a:latin typeface="Calibri" panose="020F0502020204030204" pitchFamily="34" charset="0"/>
                <a:ea typeface="Calibri" panose="020F0502020204030204" pitchFamily="34" charset="0"/>
                <a:cs typeface="Calibri" panose="020F0502020204030204" pitchFamily="34" charset="0"/>
              </a:defRPr>
            </a:lvl1pPr>
          </a:lstStyle>
          <a:p>
            <a:r>
              <a:rPr lang="it-IT" sz="4000" dirty="0"/>
              <a:t>TITLE</a:t>
            </a:r>
            <a:endParaRPr lang="en-GB" sz="4000" dirty="0"/>
          </a:p>
        </p:txBody>
      </p:sp>
      <p:sp>
        <p:nvSpPr>
          <p:cNvPr id="7" name="Date Placeholder 2">
            <a:extLst>
              <a:ext uri="{FF2B5EF4-FFF2-40B4-BE49-F238E27FC236}">
                <a16:creationId xmlns:a16="http://schemas.microsoft.com/office/drawing/2014/main" id="{36A425A5-E202-730C-E988-F0D493B28D49}"/>
              </a:ext>
            </a:extLst>
          </p:cNvPr>
          <p:cNvSpPr txBox="1">
            <a:spLocks/>
          </p:cNvSpPr>
          <p:nvPr userDrawn="1"/>
        </p:nvSpPr>
        <p:spPr>
          <a:xfrm>
            <a:off x="735496" y="6546328"/>
            <a:ext cx="2998304" cy="365125"/>
          </a:xfrm>
          <a:prstGeom prst="rect">
            <a:avLst/>
          </a:prstGeom>
        </p:spPr>
        <p:txBody>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dirty="0"/>
          </a:p>
        </p:txBody>
      </p:sp>
      <p:sp>
        <p:nvSpPr>
          <p:cNvPr id="5" name="Footer Placeholder 3">
            <a:extLst>
              <a:ext uri="{FF2B5EF4-FFF2-40B4-BE49-F238E27FC236}">
                <a16:creationId xmlns:a16="http://schemas.microsoft.com/office/drawing/2014/main" id="{3502DF86-BCC2-6C4F-811D-421817A93AF9}"/>
              </a:ext>
            </a:extLst>
          </p:cNvPr>
          <p:cNvSpPr txBox="1">
            <a:spLocks/>
          </p:cNvSpPr>
          <p:nvPr userDrawn="1"/>
        </p:nvSpPr>
        <p:spPr>
          <a:xfrm>
            <a:off x="4141304" y="5362927"/>
            <a:ext cx="4114800" cy="365125"/>
          </a:xfrm>
          <a:prstGeom prst="rect">
            <a:avLst/>
          </a:prstGeom>
        </p:spPr>
        <p:txBody>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dirty="0"/>
          </a:p>
        </p:txBody>
      </p:sp>
      <p:sp>
        <p:nvSpPr>
          <p:cNvPr id="6" name="Date Placeholder 2">
            <a:extLst>
              <a:ext uri="{FF2B5EF4-FFF2-40B4-BE49-F238E27FC236}">
                <a16:creationId xmlns:a16="http://schemas.microsoft.com/office/drawing/2014/main" id="{E2F0AE32-5762-9601-80C5-0370FF74A8CB}"/>
              </a:ext>
            </a:extLst>
          </p:cNvPr>
          <p:cNvSpPr txBox="1">
            <a:spLocks/>
          </p:cNvSpPr>
          <p:nvPr userDrawn="1"/>
        </p:nvSpPr>
        <p:spPr>
          <a:xfrm>
            <a:off x="838200" y="5362927"/>
            <a:ext cx="3179556" cy="365125"/>
          </a:xfrm>
          <a:prstGeom prst="rect">
            <a:avLst/>
          </a:prstGeom>
        </p:spPr>
        <p:txBody>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b="1" dirty="0">
              <a:solidFill>
                <a:schemeClr val="bg1"/>
              </a:solidFill>
            </a:endParaRPr>
          </a:p>
        </p:txBody>
      </p:sp>
    </p:spTree>
    <p:extLst>
      <p:ext uri="{BB962C8B-B14F-4D97-AF65-F5344CB8AC3E}">
        <p14:creationId xmlns:p14="http://schemas.microsoft.com/office/powerpoint/2010/main" val="890684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27634561"/>
      </p:ext>
    </p:extLst>
  </p:cSld>
  <p:clrMap bg1="lt1" tx1="dk1" bg2="lt2" tx2="dk2" accent1="accent1" accent2="accent2" accent3="accent3" accent4="accent4" accent5="accent5" accent6="accent6" hlink="hlink" folHlink="folHlink"/>
  <p:sldLayoutIdLst>
    <p:sldLayoutId id="2147483662" r:id="rId1"/>
    <p:sldLayoutId id="2147483663" r:id="rId2"/>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1.svg"/><Relationship Id="rId5" Type="http://schemas.openxmlformats.org/officeDocument/2006/relationships/image" Target="../media/image20.png"/><Relationship Id="rId4" Type="http://schemas.openxmlformats.org/officeDocument/2006/relationships/chart" Target="../charts/chart2.xml"/></Relationships>
</file>

<file path=ppt/slides/_rels/slide1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chart" Target="../charts/chart3.xml"/><Relationship Id="rId4" Type="http://schemas.openxmlformats.org/officeDocument/2006/relationships/image" Target="../media/image38.png"/></Relationships>
</file>

<file path=ppt/slides/_rels/slide12.xml.rels><?xml version="1.0" encoding="UTF-8" standalone="yes"?>
<Relationships xmlns="http://schemas.openxmlformats.org/package/2006/relationships"><Relationship Id="rId8" Type="http://schemas.openxmlformats.org/officeDocument/2006/relationships/hyperlink" Target="https://iopscience.iop.org/article/10.1088/0953-2048/28/4/045011" TargetMode="External"/><Relationship Id="rId3" Type="http://schemas.openxmlformats.org/officeDocument/2006/relationships/image" Target="../media/image39.png"/><Relationship Id="rId7" Type="http://schemas.openxmlformats.org/officeDocument/2006/relationships/image" Target="../media/image370.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42.svg"/><Relationship Id="rId5" Type="http://schemas.openxmlformats.org/officeDocument/2006/relationships/image" Target="../media/image41.png"/><Relationship Id="rId4" Type="http://schemas.openxmlformats.org/officeDocument/2006/relationships/image" Target="../media/image40.png"/></Relationships>
</file>

<file path=ppt/slides/_rels/slide13.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3.png"/><Relationship Id="rId7" Type="http://schemas.openxmlformats.org/officeDocument/2006/relationships/image" Target="../media/image45.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44.png"/><Relationship Id="rId5" Type="http://schemas.openxmlformats.org/officeDocument/2006/relationships/image" Target="../media/image390.png"/><Relationship Id="rId10" Type="http://schemas.openxmlformats.org/officeDocument/2006/relationships/image" Target="../media/image370.png"/><Relationship Id="rId4" Type="http://schemas.openxmlformats.org/officeDocument/2006/relationships/image" Target="../media/image32.png"/><Relationship Id="rId9" Type="http://schemas.openxmlformats.org/officeDocument/2006/relationships/image" Target="../media/image460.png"/></Relationships>
</file>

<file path=ppt/slides/_rels/slide14.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7.png"/><Relationship Id="rId7" Type="http://schemas.openxmlformats.org/officeDocument/2006/relationships/image" Target="../media/image44.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450.png"/><Relationship Id="rId11" Type="http://schemas.openxmlformats.org/officeDocument/2006/relationships/image" Target="../media/image42.svg"/><Relationship Id="rId5" Type="http://schemas.openxmlformats.org/officeDocument/2006/relationships/image" Target="../media/image390.png"/><Relationship Id="rId10" Type="http://schemas.openxmlformats.org/officeDocument/2006/relationships/image" Target="../media/image41.png"/><Relationship Id="rId4" Type="http://schemas.openxmlformats.org/officeDocument/2006/relationships/image" Target="../media/image32.png"/><Relationship Id="rId9" Type="http://schemas.openxmlformats.org/officeDocument/2006/relationships/image" Target="../media/image48.png"/></Relationships>
</file>

<file path=ppt/slides/_rels/slide15.xml.rels><?xml version="1.0" encoding="UTF-8" standalone="yes"?>
<Relationships xmlns="http://schemas.openxmlformats.org/package/2006/relationships"><Relationship Id="rId3" Type="http://schemas.openxmlformats.org/officeDocument/2006/relationships/image" Target="../media/image49.png"/><Relationship Id="rId7" Type="http://schemas.openxmlformats.org/officeDocument/2006/relationships/chart" Target="../charts/chart4.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270.png"/><Relationship Id="rId5" Type="http://schemas.openxmlformats.org/officeDocument/2006/relationships/image" Target="../media/image32.png"/><Relationship Id="rId4" Type="http://schemas.openxmlformats.org/officeDocument/2006/relationships/image" Target="../media/image50.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53.png"/></Relationships>
</file>

<file path=ppt/slides/_rels/slide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55.png"/></Relationships>
</file>

<file path=ppt/slides/_rels/slide2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57.png"/></Relationships>
</file>

<file path=ppt/slides/_rels/slide22.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59.png"/></Relationships>
</file>

<file path=ppt/slides/_rels/slide23.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60.png"/></Relationships>
</file>

<file path=ppt/slides/_rels/slide3.xml.rels><?xml version="1.0" encoding="UTF-8" standalone="yes"?>
<Relationships xmlns="http://schemas.openxmlformats.org/package/2006/relationships"><Relationship Id="rId3" Type="http://schemas.openxmlformats.org/officeDocument/2006/relationships/image" Target="../media/image13.tiff"/><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21.svg"/><Relationship Id="rId4" Type="http://schemas.openxmlformats.org/officeDocument/2006/relationships/image" Target="../media/image20.png"/></Relationships>
</file>

<file path=ppt/slides/_rels/slide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21.svg"/><Relationship Id="rId4" Type="http://schemas.openxmlformats.org/officeDocument/2006/relationships/image" Target="../media/image20.png"/></Relationships>
</file>

<file path=ppt/slides/_rels/slide7.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image" Target="../media/image240.png"/><Relationship Id="rId18" Type="http://schemas.openxmlformats.org/officeDocument/2006/relationships/image" Target="../media/image29.png"/><Relationship Id="rId3" Type="http://schemas.openxmlformats.org/officeDocument/2006/relationships/image" Target="../media/image180.png"/><Relationship Id="rId7" Type="http://schemas.openxmlformats.org/officeDocument/2006/relationships/image" Target="../media/image24.png"/><Relationship Id="rId17" Type="http://schemas.openxmlformats.org/officeDocument/2006/relationships/image" Target="../media/image28.png"/><Relationship Id="rId2" Type="http://schemas.openxmlformats.org/officeDocument/2006/relationships/notesSlide" Target="../notesSlides/notesSlide7.xml"/><Relationship Id="rId16"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00.png"/><Relationship Id="rId15" Type="http://schemas.openxmlformats.org/officeDocument/2006/relationships/image" Target="../media/image26.png"/><Relationship Id="rId4" Type="http://schemas.openxmlformats.org/officeDocument/2006/relationships/image" Target="../media/image190.png"/><Relationship Id="rId14" Type="http://schemas.openxmlformats.org/officeDocument/2006/relationships/image" Target="../media/image250.png"/></Relationships>
</file>

<file path=ppt/slides/_rels/slide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70.png"/><Relationship Id="rId5" Type="http://schemas.openxmlformats.org/officeDocument/2006/relationships/image" Target="../media/image32.png"/><Relationship Id="rId4" Type="http://schemas.openxmlformats.org/officeDocument/2006/relationships/image" Target="../media/image31.png"/></Relationships>
</file>

<file path=ppt/slides/_rels/slide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099CEF08-B44B-66D4-3578-9DD76FF180EB}"/>
              </a:ext>
            </a:extLst>
          </p:cNvPr>
          <p:cNvSpPr>
            <a:spLocks noGrp="1"/>
          </p:cNvSpPr>
          <p:nvPr>
            <p:ph idx="1"/>
          </p:nvPr>
        </p:nvSpPr>
        <p:spPr>
          <a:xfrm>
            <a:off x="0" y="5731829"/>
            <a:ext cx="12192000" cy="375125"/>
          </a:xfrm>
        </p:spPr>
        <p:txBody>
          <a:bodyPr/>
          <a:lstStyle/>
          <a:p>
            <a:r>
              <a:rPr lang="en-GB" sz="1600" b="1" i="1" baseline="30000" dirty="0">
                <a:solidFill>
                  <a:schemeClr val="bg1"/>
                </a:solidFill>
                <a:latin typeface="Calibri" panose="020F0502020204030204" pitchFamily="34" charset="0"/>
                <a:ea typeface="Calibri" panose="020F0502020204030204" pitchFamily="34" charset="0"/>
                <a:cs typeface="Calibri" panose="020F0502020204030204" pitchFamily="34" charset="0"/>
              </a:rPr>
              <a:t>1 </a:t>
            </a:r>
            <a:r>
              <a:rPr lang="it-IT" sz="1600" b="1" i="1" dirty="0">
                <a:solidFill>
                  <a:schemeClr val="bg1"/>
                </a:solidFill>
                <a:latin typeface="Calibri" panose="020F0502020204030204" pitchFamily="34" charset="0"/>
                <a:ea typeface="Calibri" panose="020F0502020204030204" pitchFamily="34" charset="0"/>
                <a:cs typeface="Calibri" panose="020F0502020204030204" pitchFamily="34" charset="0"/>
              </a:rPr>
              <a:t>INFN – Genova, </a:t>
            </a:r>
            <a:r>
              <a:rPr lang="en-GB" sz="1600" b="1" i="1" baseline="30000" dirty="0">
                <a:solidFill>
                  <a:schemeClr val="bg1"/>
                </a:solidFill>
                <a:latin typeface="Calibri" panose="020F0502020204030204" pitchFamily="34" charset="0"/>
                <a:ea typeface="Calibri" panose="020F0502020204030204" pitchFamily="34" charset="0"/>
                <a:cs typeface="Calibri" panose="020F0502020204030204" pitchFamily="34" charset="0"/>
              </a:rPr>
              <a:t>2 </a:t>
            </a:r>
            <a:r>
              <a:rPr lang="it-IT" sz="1600" b="1" i="1" dirty="0">
                <a:solidFill>
                  <a:schemeClr val="bg1"/>
                </a:solidFill>
                <a:latin typeface="Calibri" panose="020F0502020204030204" pitchFamily="34" charset="0"/>
                <a:ea typeface="Calibri" panose="020F0502020204030204" pitchFamily="34" charset="0"/>
                <a:cs typeface="Calibri" panose="020F0502020204030204" pitchFamily="34" charset="0"/>
              </a:rPr>
              <a:t>INFN – Milano, </a:t>
            </a:r>
            <a:r>
              <a:rPr lang="en-GB" sz="1600" b="1" i="1" baseline="30000" dirty="0">
                <a:solidFill>
                  <a:schemeClr val="bg1"/>
                </a:solidFill>
                <a:latin typeface="Calibri" panose="020F0502020204030204" pitchFamily="34" charset="0"/>
                <a:ea typeface="Calibri" panose="020F0502020204030204" pitchFamily="34" charset="0"/>
                <a:cs typeface="Calibri" panose="020F0502020204030204" pitchFamily="34" charset="0"/>
              </a:rPr>
              <a:t>3 </a:t>
            </a:r>
            <a:r>
              <a:rPr lang="en-GB" sz="1600" b="1" i="1" dirty="0">
                <a:solidFill>
                  <a:schemeClr val="bg1"/>
                </a:solidFill>
                <a:latin typeface="Calibri" panose="020F0502020204030204" pitchFamily="34" charset="0"/>
                <a:ea typeface="Calibri" panose="020F0502020204030204" pitchFamily="34" charset="0"/>
                <a:cs typeface="Calibri" panose="020F0502020204030204" pitchFamily="34" charset="0"/>
              </a:rPr>
              <a:t>University of Milan, </a:t>
            </a:r>
            <a:r>
              <a:rPr lang="en-GB" sz="1600" b="1" i="1" baseline="30000" dirty="0">
                <a:solidFill>
                  <a:schemeClr val="bg1"/>
                </a:solidFill>
                <a:latin typeface="Calibri" panose="020F0502020204030204" pitchFamily="34" charset="0"/>
                <a:ea typeface="Calibri" panose="020F0502020204030204" pitchFamily="34" charset="0"/>
                <a:cs typeface="Calibri" panose="020F0502020204030204" pitchFamily="34" charset="0"/>
              </a:rPr>
              <a:t>4 </a:t>
            </a:r>
            <a:r>
              <a:rPr lang="it-IT" sz="1600" b="1" i="1" dirty="0">
                <a:solidFill>
                  <a:schemeClr val="bg1"/>
                </a:solidFill>
                <a:latin typeface="Calibri" panose="020F0502020204030204" pitchFamily="34" charset="0"/>
                <a:ea typeface="Calibri" panose="020F0502020204030204" pitchFamily="34" charset="0"/>
                <a:cs typeface="Calibri" panose="020F0502020204030204" pitchFamily="34" charset="0"/>
              </a:rPr>
              <a:t>CERN,</a:t>
            </a:r>
            <a:r>
              <a:rPr lang="en-GB" sz="1600" b="1" i="1" baseline="30000" dirty="0">
                <a:solidFill>
                  <a:schemeClr val="bg1"/>
                </a:solidFill>
                <a:latin typeface="Calibri" panose="020F0502020204030204" pitchFamily="34" charset="0"/>
                <a:ea typeface="Calibri" panose="020F0502020204030204" pitchFamily="34" charset="0"/>
                <a:cs typeface="Calibri" panose="020F0502020204030204" pitchFamily="34" charset="0"/>
              </a:rPr>
              <a:t> 5</a:t>
            </a:r>
            <a:r>
              <a:rPr lang="it-IT" sz="1600" b="1" i="1" dirty="0">
                <a:solidFill>
                  <a:schemeClr val="bg1"/>
                </a:solidFill>
                <a:latin typeface="Calibri" panose="020F0502020204030204" pitchFamily="34" charset="0"/>
                <a:ea typeface="Calibri" panose="020F0502020204030204" pitchFamily="34" charset="0"/>
                <a:cs typeface="Calibri" panose="020F0502020204030204" pitchFamily="34" charset="0"/>
              </a:rPr>
              <a:t> Università degli Studi di Genova, </a:t>
            </a:r>
            <a:r>
              <a:rPr lang="en-GB" sz="1600" b="1" i="1" baseline="30000" dirty="0">
                <a:solidFill>
                  <a:schemeClr val="bg1"/>
                </a:solidFill>
                <a:latin typeface="Calibri" panose="020F0502020204030204" pitchFamily="34" charset="0"/>
                <a:ea typeface="Calibri" panose="020F0502020204030204" pitchFamily="34" charset="0"/>
                <a:cs typeface="Calibri" panose="020F0502020204030204" pitchFamily="34" charset="0"/>
              </a:rPr>
              <a:t>6 </a:t>
            </a:r>
            <a:r>
              <a:rPr lang="it-IT" sz="1600" b="1" i="1" dirty="0">
                <a:solidFill>
                  <a:schemeClr val="bg1"/>
                </a:solidFill>
                <a:latin typeface="Calibri" panose="020F0502020204030204" pitchFamily="34" charset="0"/>
                <a:ea typeface="Calibri" panose="020F0502020204030204" pitchFamily="34" charset="0"/>
                <a:cs typeface="Calibri" panose="020F0502020204030204" pitchFamily="34" charset="0"/>
              </a:rPr>
              <a:t>Sapienza Università di Roma</a:t>
            </a:r>
            <a:endParaRPr lang="it-IT" sz="1600" b="1" i="1" dirty="0">
              <a:ln w="3175">
                <a:solidFill>
                  <a:schemeClr val="tx1">
                    <a:alpha val="59000"/>
                  </a:schemeClr>
                </a:solidFill>
              </a:ln>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4" name="Title 3">
            <a:extLst>
              <a:ext uri="{FF2B5EF4-FFF2-40B4-BE49-F238E27FC236}">
                <a16:creationId xmlns:a16="http://schemas.microsoft.com/office/drawing/2014/main" id="{9EA02371-8D4F-B9A1-773A-398BF5C56983}"/>
              </a:ext>
            </a:extLst>
          </p:cNvPr>
          <p:cNvSpPr>
            <a:spLocks noGrp="1"/>
          </p:cNvSpPr>
          <p:nvPr>
            <p:ph type="title"/>
          </p:nvPr>
        </p:nvSpPr>
        <p:spPr>
          <a:xfrm>
            <a:off x="1416822" y="2180270"/>
            <a:ext cx="9762682" cy="2529923"/>
          </a:xfrm>
        </p:spPr>
        <p:txBody>
          <a:bodyPr wrap="square">
            <a:spAutoFit/>
          </a:bodyPr>
          <a:lstStyle/>
          <a:p>
            <a:r>
              <a:rPr lang="en-US" sz="4400" dirty="0">
                <a:ln w="6350" cap="flat" cmpd="sng">
                  <a:noFill/>
                  <a:prstDash val="solid"/>
                </a:ln>
                <a:solidFill>
                  <a:schemeClr val="tx1"/>
                </a:solidFill>
                <a:effectLst>
                  <a:glow rad="63500">
                    <a:schemeClr val="bg1">
                      <a:alpha val="40000"/>
                    </a:schemeClr>
                  </a:glow>
                  <a:outerShdw blurRad="38100" dist="38100" dir="2700000" algn="tl">
                    <a:srgbClr val="000000">
                      <a:alpha val="43137"/>
                    </a:srgbClr>
                  </a:outerShdw>
                </a:effectLst>
                <a:latin typeface="Calibri" panose="020F0502020204030204" pitchFamily="34" charset="0"/>
                <a:ea typeface="Calibri" panose="020F0502020204030204" pitchFamily="34" charset="0"/>
                <a:cs typeface="Calibri" panose="020F0502020204030204" pitchFamily="34" charset="0"/>
              </a:rPr>
              <a:t>Magnetic and mechanical design of the large aperture HTS superconducting dipoles for the accelerator ring of the Muon Collider</a:t>
            </a:r>
            <a:endParaRPr lang="en-GB" sz="4400" dirty="0">
              <a:effectLst>
                <a:glow rad="63500">
                  <a:schemeClr val="bg1">
                    <a:alpha val="40000"/>
                  </a:schemeClr>
                </a:glow>
                <a:outerShdw blurRad="38100" dist="38100" dir="2700000" algn="tl">
                  <a:srgbClr val="000000">
                    <a:alpha val="43137"/>
                  </a:srgbClr>
                </a:outerShdw>
              </a:effectLst>
            </a:endParaRPr>
          </a:p>
        </p:txBody>
      </p:sp>
      <p:sp>
        <p:nvSpPr>
          <p:cNvPr id="6" name="Content Placeholder 5">
            <a:extLst>
              <a:ext uri="{FF2B5EF4-FFF2-40B4-BE49-F238E27FC236}">
                <a16:creationId xmlns:a16="http://schemas.microsoft.com/office/drawing/2014/main" id="{64DAC2C7-56C2-40FC-37FC-65972E2FB205}"/>
              </a:ext>
            </a:extLst>
          </p:cNvPr>
          <p:cNvSpPr>
            <a:spLocks noGrp="1"/>
          </p:cNvSpPr>
          <p:nvPr>
            <p:ph idx="10"/>
          </p:nvPr>
        </p:nvSpPr>
        <p:spPr>
          <a:xfrm>
            <a:off x="1" y="4843726"/>
            <a:ext cx="12191999" cy="754571"/>
          </a:xfrm>
        </p:spPr>
        <p:txBody>
          <a:bodyPr>
            <a:normAutofit fontScale="92500" lnSpcReduction="20000"/>
          </a:bodyPr>
          <a:lstStyle/>
          <a:p>
            <a:pPr marL="0" indent="0" algn="ctr">
              <a:buFont typeface="Arial" panose="020B0604020202020204" pitchFamily="34" charset="0"/>
              <a:buNone/>
            </a:pPr>
            <a:r>
              <a:rPr lang="it-IT" sz="2400" u="sng" dirty="0">
                <a:effectLst/>
              </a:rPr>
              <a:t>F. Levi</a:t>
            </a:r>
            <a:r>
              <a:rPr lang="en-GB" sz="2400" b="1" baseline="30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1</a:t>
            </a:r>
            <a:r>
              <a:rPr lang="it-IT" sz="24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L. Alfonso</a:t>
            </a:r>
            <a:r>
              <a:rPr lang="en-GB" sz="2400" b="1" baseline="30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1</a:t>
            </a:r>
            <a:r>
              <a:rPr lang="it-IT" sz="24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L. Balconi</a:t>
            </a:r>
            <a:r>
              <a:rPr lang="en-GB" sz="2400" b="1" baseline="30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2,3</a:t>
            </a:r>
            <a:r>
              <a:rPr lang="it-IT" sz="24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A. Bersani</a:t>
            </a:r>
            <a:r>
              <a:rPr lang="en-GB" sz="2400" b="1" baseline="30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1</a:t>
            </a:r>
            <a:r>
              <a:rPr lang="it-IT" sz="24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L. Bottura</a:t>
            </a:r>
            <a:r>
              <a:rPr lang="en-GB" sz="2400" b="1" baseline="30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4</a:t>
            </a:r>
            <a:r>
              <a:rPr lang="it-IT" sz="24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B. </a:t>
            </a:r>
            <a:r>
              <a:rPr lang="it-IT" sz="2400" b="1" dirty="0" err="1">
                <a:solidFill>
                  <a:schemeClr val="bg1"/>
                </a:solidFill>
                <a:effectLst/>
                <a:latin typeface="Calibri" panose="020F0502020204030204" pitchFamily="34" charset="0"/>
                <a:ea typeface="Calibri" panose="020F0502020204030204" pitchFamily="34" charset="0"/>
                <a:cs typeface="Calibri" panose="020F0502020204030204" pitchFamily="34" charset="0"/>
              </a:rPr>
              <a:t>Caiffi</a:t>
            </a:r>
            <a:r>
              <a:rPr lang="en-GB" sz="2400" b="1" baseline="30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1</a:t>
            </a:r>
            <a:r>
              <a:rPr lang="it-IT" sz="24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S. Fabbri</a:t>
            </a:r>
            <a:r>
              <a:rPr lang="en-GB" sz="2400" b="1" baseline="30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4</a:t>
            </a:r>
            <a:r>
              <a:rPr lang="it-IT" sz="24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S. </a:t>
            </a:r>
            <a:r>
              <a:rPr lang="it-IT" sz="2400" b="1" dirty="0" err="1">
                <a:solidFill>
                  <a:schemeClr val="bg1"/>
                </a:solidFill>
                <a:effectLst/>
                <a:latin typeface="Calibri" panose="020F0502020204030204" pitchFamily="34" charset="0"/>
                <a:ea typeface="Calibri" panose="020F0502020204030204" pitchFamily="34" charset="0"/>
                <a:cs typeface="Calibri" panose="020F0502020204030204" pitchFamily="34" charset="0"/>
              </a:rPr>
              <a:t>Farinon</a:t>
            </a:r>
            <a:r>
              <a:rPr lang="en-GB" sz="2400" b="1" baseline="30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1</a:t>
            </a:r>
            <a:r>
              <a:rPr lang="it-IT" sz="24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A. </a:t>
            </a:r>
            <a:r>
              <a:rPr lang="it-IT" sz="2400" b="1" dirty="0" err="1">
                <a:solidFill>
                  <a:schemeClr val="bg1"/>
                </a:solidFill>
                <a:effectLst/>
                <a:latin typeface="Calibri" panose="020F0502020204030204" pitchFamily="34" charset="0"/>
                <a:ea typeface="Calibri" panose="020F0502020204030204" pitchFamily="34" charset="0"/>
                <a:cs typeface="Calibri" panose="020F0502020204030204" pitchFamily="34" charset="0"/>
              </a:rPr>
              <a:t>Gagno</a:t>
            </a:r>
            <a:r>
              <a:rPr lang="en-GB" sz="2400" b="1" baseline="30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1,5</a:t>
            </a:r>
            <a:r>
              <a:rPr lang="it-IT" sz="24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a:t>
            </a:r>
          </a:p>
          <a:p>
            <a:pPr marL="0" indent="0" algn="ctr">
              <a:buFont typeface="Arial" panose="020B0604020202020204" pitchFamily="34" charset="0"/>
              <a:buNone/>
            </a:pPr>
            <a:r>
              <a:rPr lang="it-IT" sz="24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T. Maiello</a:t>
            </a:r>
            <a:r>
              <a:rPr lang="en-GB" sz="2400" b="1" baseline="30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1,5</a:t>
            </a:r>
            <a:r>
              <a:rPr lang="it-IT" sz="24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F. Mariani</a:t>
            </a:r>
            <a:r>
              <a:rPr lang="en-GB" sz="2400" b="1" baseline="30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2,6</a:t>
            </a:r>
            <a:r>
              <a:rPr lang="it-IT" sz="24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S. Mariotto</a:t>
            </a:r>
            <a:r>
              <a:rPr lang="en-GB" sz="2400" b="1" baseline="30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2,3</a:t>
            </a:r>
            <a:r>
              <a:rPr lang="it-IT" sz="24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D. Novelli</a:t>
            </a:r>
            <a:r>
              <a:rPr lang="en-GB" sz="2400" b="1" baseline="30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1,5</a:t>
            </a:r>
            <a:r>
              <a:rPr lang="it-IT" sz="24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A. Pampaloni</a:t>
            </a:r>
            <a:r>
              <a:rPr lang="en-GB" sz="2400" b="1" baseline="30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1</a:t>
            </a:r>
            <a:r>
              <a:rPr lang="it-IT" sz="24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C. Santini</a:t>
            </a:r>
            <a:r>
              <a:rPr lang="en-GB" sz="2400" b="1" baseline="30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2</a:t>
            </a:r>
            <a:r>
              <a:rPr lang="it-IT" sz="24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S. Sorti</a:t>
            </a:r>
            <a:r>
              <a:rPr lang="en-GB" sz="2400" b="1" baseline="30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2,3</a:t>
            </a:r>
            <a:r>
              <a:rPr lang="it-IT" sz="24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M. Statera</a:t>
            </a:r>
            <a:r>
              <a:rPr lang="en-GB" sz="2400" b="1" baseline="30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2</a:t>
            </a:r>
            <a:endParaRPr lang="it-IT" sz="2400" b="1"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pic>
        <p:nvPicPr>
          <p:cNvPr id="1026" name="Picture 2" descr="Applied Superconductivity Conference 2024 - ASC 2024">
            <a:extLst>
              <a:ext uri="{FF2B5EF4-FFF2-40B4-BE49-F238E27FC236}">
                <a16:creationId xmlns:a16="http://schemas.microsoft.com/office/drawing/2014/main" id="{A835E5FA-AD46-69F2-04E5-14599EB8D19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50514" y="6118442"/>
            <a:ext cx="3524819" cy="73479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40B11318-E583-CDE1-29B4-B0724C54E1F6}"/>
              </a:ext>
            </a:extLst>
          </p:cNvPr>
          <p:cNvSpPr txBox="1"/>
          <p:nvPr/>
        </p:nvSpPr>
        <p:spPr>
          <a:xfrm>
            <a:off x="0" y="6485840"/>
            <a:ext cx="1346200" cy="369332"/>
          </a:xfrm>
          <a:prstGeom prst="rect">
            <a:avLst/>
          </a:prstGeom>
          <a:noFill/>
        </p:spPr>
        <p:txBody>
          <a:bodyPr wrap="square">
            <a:spAutoFit/>
          </a:bodyPr>
          <a:lstStyle/>
          <a:p>
            <a:r>
              <a:rPr lang="en-US" dirty="0">
                <a:effectLst/>
                <a:latin typeface="Segoe UI" panose="020B0502040204020203" pitchFamily="34" charset="0"/>
              </a:rPr>
              <a:t>3LOr2B-06</a:t>
            </a:r>
            <a:endParaRPr lang="en-US" dirty="0"/>
          </a:p>
        </p:txBody>
      </p:sp>
    </p:spTree>
    <p:extLst>
      <p:ext uri="{BB962C8B-B14F-4D97-AF65-F5344CB8AC3E}">
        <p14:creationId xmlns:p14="http://schemas.microsoft.com/office/powerpoint/2010/main" val="1187412952"/>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a:extLst>
              <a:ext uri="{FF2B5EF4-FFF2-40B4-BE49-F238E27FC236}">
                <a16:creationId xmlns:a16="http://schemas.microsoft.com/office/drawing/2014/main" id="{3EDD57E0-BA53-ABBC-A10F-5C4710128A7A}"/>
              </a:ext>
            </a:extLst>
          </p:cNvPr>
          <p:cNvGraphicFramePr>
            <a:graphicFrameLocks noGrp="1"/>
          </p:cNvGraphicFramePr>
          <p:nvPr>
            <p:extLst>
              <p:ext uri="{D42A27DB-BD31-4B8C-83A1-F6EECF244321}">
                <p14:modId xmlns:p14="http://schemas.microsoft.com/office/powerpoint/2010/main" val="2546948205"/>
              </p:ext>
            </p:extLst>
          </p:nvPr>
        </p:nvGraphicFramePr>
        <p:xfrm>
          <a:off x="6908092" y="731520"/>
          <a:ext cx="5283908" cy="4351339"/>
        </p:xfrm>
        <a:graphic>
          <a:graphicData uri="http://schemas.openxmlformats.org/drawingml/2006/chart">
            <c:chart xmlns:c="http://schemas.openxmlformats.org/drawingml/2006/chart" xmlns:r="http://schemas.openxmlformats.org/officeDocument/2006/relationships" r:id="rId3"/>
          </a:graphicData>
        </a:graphic>
      </p:graphicFrame>
      <p:sp>
        <p:nvSpPr>
          <p:cNvPr id="4" name="Slide Number Placeholder 3">
            <a:extLst>
              <a:ext uri="{FF2B5EF4-FFF2-40B4-BE49-F238E27FC236}">
                <a16:creationId xmlns:a16="http://schemas.microsoft.com/office/drawing/2014/main" id="{53F76029-3CB0-74B2-BED7-1B1C1F250426}"/>
              </a:ext>
            </a:extLst>
          </p:cNvPr>
          <p:cNvSpPr>
            <a:spLocks noGrp="1"/>
          </p:cNvSpPr>
          <p:nvPr>
            <p:ph type="sldNum" sz="quarter" idx="4"/>
          </p:nvPr>
        </p:nvSpPr>
        <p:spPr/>
        <p:txBody>
          <a:bodyPr/>
          <a:lstStyle/>
          <a:p>
            <a:fld id="{A16AB2F8-5338-F742-A59E-35F5B82165E6}" type="slidenum">
              <a:rPr lang="en-GB" smtClean="0"/>
              <a:pPr/>
              <a:t>10</a:t>
            </a:fld>
            <a:endParaRPr lang="en-GB" dirty="0"/>
          </a:p>
        </p:txBody>
      </p:sp>
      <p:sp>
        <p:nvSpPr>
          <p:cNvPr id="5" name="Title 4">
            <a:extLst>
              <a:ext uri="{FF2B5EF4-FFF2-40B4-BE49-F238E27FC236}">
                <a16:creationId xmlns:a16="http://schemas.microsoft.com/office/drawing/2014/main" id="{7086C1D0-0570-0BB6-B777-E6C281E15FF1}"/>
              </a:ext>
            </a:extLst>
          </p:cNvPr>
          <p:cNvSpPr>
            <a:spLocks noGrp="1"/>
          </p:cNvSpPr>
          <p:nvPr>
            <p:ph type="title"/>
          </p:nvPr>
        </p:nvSpPr>
        <p:spPr/>
        <p:txBody>
          <a:bodyPr/>
          <a:lstStyle/>
          <a:p>
            <a:r>
              <a:rPr lang="en-US" dirty="0"/>
              <a:t>Field Quality</a:t>
            </a:r>
          </a:p>
        </p:txBody>
      </p:sp>
      <p:sp>
        <p:nvSpPr>
          <p:cNvPr id="36" name="Content Placeholder 1">
            <a:extLst>
              <a:ext uri="{FF2B5EF4-FFF2-40B4-BE49-F238E27FC236}">
                <a16:creationId xmlns:a16="http://schemas.microsoft.com/office/drawing/2014/main" id="{27FEBD06-AD31-8892-742F-6B0DB92FCC46}"/>
              </a:ext>
            </a:extLst>
          </p:cNvPr>
          <p:cNvSpPr>
            <a:spLocks noGrp="1"/>
          </p:cNvSpPr>
          <p:nvPr>
            <p:ph idx="1"/>
          </p:nvPr>
        </p:nvSpPr>
        <p:spPr>
          <a:xfrm>
            <a:off x="228600" y="1548141"/>
            <a:ext cx="7045961" cy="4351338"/>
          </a:xfrm>
        </p:spPr>
        <p:txBody>
          <a:bodyPr/>
          <a:lstStyle/>
          <a:p>
            <a:r>
              <a:rPr lang="en-US" dirty="0"/>
              <a:t>All harmonics </a:t>
            </a:r>
            <a:r>
              <a:rPr lang="en-US" b="1" dirty="0"/>
              <a:t>greatly less </a:t>
            </a:r>
            <a:r>
              <a:rPr lang="en-US" dirty="0"/>
              <a:t>then </a:t>
            </a:r>
            <a:r>
              <a:rPr lang="en-US" b="1" dirty="0"/>
              <a:t>10</a:t>
            </a:r>
            <a:r>
              <a:rPr lang="en-US" dirty="0"/>
              <a:t> </a:t>
            </a:r>
            <a:r>
              <a:rPr lang="en-US" b="1" dirty="0"/>
              <a:t>units</a:t>
            </a:r>
            <a:r>
              <a:rPr lang="en-US" dirty="0"/>
              <a:t>.</a:t>
            </a:r>
          </a:p>
          <a:p>
            <a:r>
              <a:rPr lang="en-US" dirty="0"/>
              <a:t>The harmonics higher than the 7</a:t>
            </a:r>
            <a:r>
              <a:rPr lang="en-US" baseline="30000" dirty="0"/>
              <a:t>th</a:t>
            </a:r>
            <a:r>
              <a:rPr lang="en-US" dirty="0"/>
              <a:t> order less than 0.003 units.</a:t>
            </a:r>
          </a:p>
          <a:p>
            <a:r>
              <a:rPr lang="en-US" dirty="0"/>
              <a:t>The field </a:t>
            </a:r>
            <a:r>
              <a:rPr lang="en-US" b="1" dirty="0"/>
              <a:t>homogeneity</a:t>
            </a:r>
            <a:r>
              <a:rPr lang="en-US" dirty="0"/>
              <a:t> evaluated at x = 25 mm is about 0.03%.</a:t>
            </a:r>
          </a:p>
        </p:txBody>
      </p:sp>
      <p:graphicFrame>
        <p:nvGraphicFramePr>
          <p:cNvPr id="9" name="Chart 8">
            <a:extLst>
              <a:ext uri="{FF2B5EF4-FFF2-40B4-BE49-F238E27FC236}">
                <a16:creationId xmlns:a16="http://schemas.microsoft.com/office/drawing/2014/main" id="{8458B284-12D4-F519-8993-A6D6DC3DC5FB}"/>
              </a:ext>
            </a:extLst>
          </p:cNvPr>
          <p:cNvGraphicFramePr>
            <a:graphicFrameLocks noGrp="1"/>
          </p:cNvGraphicFramePr>
          <p:nvPr>
            <p:extLst>
              <p:ext uri="{D42A27DB-BD31-4B8C-83A1-F6EECF244321}">
                <p14:modId xmlns:p14="http://schemas.microsoft.com/office/powerpoint/2010/main" val="2636894186"/>
              </p:ext>
            </p:extLst>
          </p:nvPr>
        </p:nvGraphicFramePr>
        <p:xfrm>
          <a:off x="-81134" y="2622744"/>
          <a:ext cx="7152640" cy="4117781"/>
        </p:xfrm>
        <a:graphic>
          <a:graphicData uri="http://schemas.openxmlformats.org/drawingml/2006/chart">
            <c:chart xmlns:c="http://schemas.openxmlformats.org/drawingml/2006/chart" xmlns:r="http://schemas.openxmlformats.org/officeDocument/2006/relationships" r:id="rId4"/>
          </a:graphicData>
        </a:graphic>
      </p:graphicFrame>
      <p:sp>
        <p:nvSpPr>
          <p:cNvPr id="11" name="TextBox 10">
            <a:extLst>
              <a:ext uri="{FF2B5EF4-FFF2-40B4-BE49-F238E27FC236}">
                <a16:creationId xmlns:a16="http://schemas.microsoft.com/office/drawing/2014/main" id="{74ED20B8-9053-D7E6-D774-D47338D4BDDC}"/>
              </a:ext>
            </a:extLst>
          </p:cNvPr>
          <p:cNvSpPr txBox="1"/>
          <p:nvPr/>
        </p:nvSpPr>
        <p:spPr>
          <a:xfrm>
            <a:off x="8564728" y="2722523"/>
            <a:ext cx="936359" cy="369332"/>
          </a:xfrm>
          <a:prstGeom prst="rect">
            <a:avLst/>
          </a:prstGeom>
          <a:noFill/>
        </p:spPr>
        <p:txBody>
          <a:bodyPr wrap="square">
            <a:spAutoFit/>
          </a:bodyPr>
          <a:lstStyle/>
          <a:p>
            <a:pPr algn="ctr"/>
            <a:r>
              <a:rPr lang="en-US" dirty="0"/>
              <a:t>0.003 T</a:t>
            </a:r>
          </a:p>
        </p:txBody>
      </p:sp>
      <p:grpSp>
        <p:nvGrpSpPr>
          <p:cNvPr id="2" name="Group 1">
            <a:extLst>
              <a:ext uri="{FF2B5EF4-FFF2-40B4-BE49-F238E27FC236}">
                <a16:creationId xmlns:a16="http://schemas.microsoft.com/office/drawing/2014/main" id="{E2696693-E665-8AEF-37A8-441E8F172433}"/>
              </a:ext>
            </a:extLst>
          </p:cNvPr>
          <p:cNvGrpSpPr/>
          <p:nvPr/>
        </p:nvGrpSpPr>
        <p:grpSpPr>
          <a:xfrm>
            <a:off x="6879442" y="4648200"/>
            <a:ext cx="5283908" cy="1921421"/>
            <a:chOff x="1031574" y="2424082"/>
            <a:chExt cx="10058400" cy="3657600"/>
          </a:xfrm>
        </p:grpSpPr>
        <p:sp>
          <p:nvSpPr>
            <p:cNvPr id="3" name="Rectangle 2">
              <a:extLst>
                <a:ext uri="{FF2B5EF4-FFF2-40B4-BE49-F238E27FC236}">
                  <a16:creationId xmlns:a16="http://schemas.microsoft.com/office/drawing/2014/main" id="{F2D1C1E6-6135-DB2E-7CB5-F0484071AC3C}"/>
                </a:ext>
              </a:extLst>
            </p:cNvPr>
            <p:cNvSpPr>
              <a:spLocks/>
            </p:cNvSpPr>
            <p:nvPr/>
          </p:nvSpPr>
          <p:spPr>
            <a:xfrm>
              <a:off x="1488774" y="2881282"/>
              <a:ext cx="9144000" cy="2743200"/>
            </a:xfrm>
            <a:prstGeom prst="rect">
              <a:avLst/>
            </a:prstGeom>
            <a:solidFill>
              <a:schemeClr val="accent6">
                <a:alpha val="50000"/>
              </a:schemeClr>
            </a:solidFill>
            <a:ln w="3175"/>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sz="300" dirty="0">
                <a:latin typeface="Calibri" panose="020F0502020204030204" pitchFamily="34" charset="0"/>
                <a:ea typeface="Calibri" panose="020F050202020403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4B368CBF-BD83-7F75-4904-DC52A0264E5F}"/>
                </a:ext>
              </a:extLst>
            </p:cNvPr>
            <p:cNvSpPr txBox="1"/>
            <p:nvPr/>
          </p:nvSpPr>
          <p:spPr>
            <a:xfrm>
              <a:off x="9694179" y="4230123"/>
              <a:ext cx="1098883" cy="449885"/>
            </a:xfrm>
            <a:prstGeom prst="rect">
              <a:avLst/>
            </a:prstGeom>
            <a:noFill/>
          </p:spPr>
          <p:txBody>
            <a:bodyPr wrap="square">
              <a:spAutoFit/>
            </a:bodyPr>
            <a:lstStyle/>
            <a:p>
              <a:pPr algn="ctr"/>
              <a:r>
                <a:rPr lang="en-GB" sz="700"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50 mm</a:t>
              </a:r>
              <a:endParaRPr lang="en-US" sz="700" dirty="0"/>
            </a:p>
          </p:txBody>
        </p:sp>
        <p:sp>
          <p:nvSpPr>
            <p:cNvPr id="8" name="TextBox 7">
              <a:extLst>
                <a:ext uri="{FF2B5EF4-FFF2-40B4-BE49-F238E27FC236}">
                  <a16:creationId xmlns:a16="http://schemas.microsoft.com/office/drawing/2014/main" id="{50408584-7A11-BF15-FB4E-873B4EA577CE}"/>
                </a:ext>
              </a:extLst>
            </p:cNvPr>
            <p:cNvSpPr txBox="1"/>
            <p:nvPr/>
          </p:nvSpPr>
          <p:spPr>
            <a:xfrm>
              <a:off x="6128632" y="2780032"/>
              <a:ext cx="1104568" cy="449885"/>
            </a:xfrm>
            <a:prstGeom prst="rect">
              <a:avLst/>
            </a:prstGeom>
            <a:noFill/>
          </p:spPr>
          <p:txBody>
            <a:bodyPr wrap="square">
              <a:spAutoFit/>
            </a:bodyPr>
            <a:lstStyle/>
            <a:p>
              <a:pPr algn="ctr"/>
              <a:r>
                <a:rPr lang="en-GB" sz="700"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15 mm</a:t>
              </a:r>
              <a:endParaRPr lang="en-US" sz="700" dirty="0"/>
            </a:p>
          </p:txBody>
        </p:sp>
        <p:sp>
          <p:nvSpPr>
            <p:cNvPr id="10" name="Rectangle 9">
              <a:extLst>
                <a:ext uri="{FF2B5EF4-FFF2-40B4-BE49-F238E27FC236}">
                  <a16:creationId xmlns:a16="http://schemas.microsoft.com/office/drawing/2014/main" id="{BF37A532-8A19-9F67-3F59-6CC5501D2F31}"/>
                </a:ext>
              </a:extLst>
            </p:cNvPr>
            <p:cNvSpPr>
              <a:spLocks/>
            </p:cNvSpPr>
            <p:nvPr/>
          </p:nvSpPr>
          <p:spPr>
            <a:xfrm>
              <a:off x="3774774" y="3338482"/>
              <a:ext cx="4572000" cy="1828800"/>
            </a:xfrm>
            <a:prstGeom prst="rect">
              <a:avLst/>
            </a:prstGeom>
            <a:solidFill>
              <a:schemeClr val="accent6">
                <a:alpha val="50000"/>
              </a:schemeClr>
            </a:solidFill>
            <a:ln w="3175"/>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sz="300" dirty="0">
                <a:latin typeface="Calibri" panose="020F0502020204030204" pitchFamily="34" charset="0"/>
                <a:ea typeface="Calibri" panose="020F0502020204030204" pitchFamily="34" charset="0"/>
                <a:cs typeface="Calibri" panose="020F0502020204030204" pitchFamily="34" charset="0"/>
              </a:endParaRPr>
            </a:p>
          </p:txBody>
        </p:sp>
        <p:cxnSp>
          <p:nvCxnSpPr>
            <p:cNvPr id="12" name="Straight Arrow Connector 11">
              <a:extLst>
                <a:ext uri="{FF2B5EF4-FFF2-40B4-BE49-F238E27FC236}">
                  <a16:creationId xmlns:a16="http://schemas.microsoft.com/office/drawing/2014/main" id="{4D306F9F-006A-EF73-4B24-28083CC888C6}"/>
                </a:ext>
              </a:extLst>
            </p:cNvPr>
            <p:cNvCxnSpPr>
              <a:cxnSpLocks/>
            </p:cNvCxnSpPr>
            <p:nvPr/>
          </p:nvCxnSpPr>
          <p:spPr>
            <a:xfrm>
              <a:off x="1031574" y="4252882"/>
              <a:ext cx="100584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3" name="TextBox 12">
              <a:extLst>
                <a:ext uri="{FF2B5EF4-FFF2-40B4-BE49-F238E27FC236}">
                  <a16:creationId xmlns:a16="http://schemas.microsoft.com/office/drawing/2014/main" id="{E50DB150-D4C9-D258-D50D-11594D809D3D}"/>
                </a:ext>
              </a:extLst>
            </p:cNvPr>
            <p:cNvSpPr txBox="1"/>
            <p:nvPr/>
          </p:nvSpPr>
          <p:spPr>
            <a:xfrm>
              <a:off x="3670825" y="2987276"/>
              <a:ext cx="1861742" cy="692132"/>
            </a:xfrm>
            <a:prstGeom prst="rect">
              <a:avLst/>
            </a:prstGeom>
            <a:noFill/>
          </p:spPr>
          <p:txBody>
            <a:bodyPr wrap="square">
              <a:spAutoFit/>
            </a:bodyPr>
            <a:lstStyle/>
            <a:p>
              <a:pPr algn="ctr"/>
              <a:r>
                <a:rPr kumimoji="0" lang="en-US" sz="700" b="1" i="0" u="none" strike="noStrike" kern="1200" cap="small"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Good Field Region</a:t>
              </a:r>
              <a:endParaRPr lang="en-US" sz="700" dirty="0"/>
            </a:p>
          </p:txBody>
        </p:sp>
        <p:sp>
          <p:nvSpPr>
            <p:cNvPr id="14" name="TextBox 13">
              <a:extLst>
                <a:ext uri="{FF2B5EF4-FFF2-40B4-BE49-F238E27FC236}">
                  <a16:creationId xmlns:a16="http://schemas.microsoft.com/office/drawing/2014/main" id="{0B4870C0-15EF-B814-D1A0-8890F95B3968}"/>
                </a:ext>
              </a:extLst>
            </p:cNvPr>
            <p:cNvSpPr txBox="1"/>
            <p:nvPr/>
          </p:nvSpPr>
          <p:spPr>
            <a:xfrm>
              <a:off x="3516393" y="3858932"/>
              <a:ext cx="1176145" cy="449885"/>
            </a:xfrm>
            <a:prstGeom prst="rect">
              <a:avLst/>
            </a:prstGeom>
            <a:noFill/>
          </p:spPr>
          <p:txBody>
            <a:bodyPr wrap="square">
              <a:spAutoFit/>
            </a:bodyPr>
            <a:lstStyle/>
            <a:p>
              <a:pPr algn="ctr"/>
              <a:r>
                <a:rPr lang="en-GB" sz="700"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25 mm</a:t>
              </a:r>
              <a:endParaRPr lang="en-US" sz="700" dirty="0"/>
            </a:p>
          </p:txBody>
        </p:sp>
        <p:sp>
          <p:nvSpPr>
            <p:cNvPr id="15" name="TextBox 14">
              <a:extLst>
                <a:ext uri="{FF2B5EF4-FFF2-40B4-BE49-F238E27FC236}">
                  <a16:creationId xmlns:a16="http://schemas.microsoft.com/office/drawing/2014/main" id="{899648EF-8649-F465-C6AC-DDE8024E55B0}"/>
                </a:ext>
              </a:extLst>
            </p:cNvPr>
            <p:cNvSpPr txBox="1"/>
            <p:nvPr/>
          </p:nvSpPr>
          <p:spPr>
            <a:xfrm>
              <a:off x="5170792" y="4735813"/>
              <a:ext cx="1100218" cy="449885"/>
            </a:xfrm>
            <a:prstGeom prst="rect">
              <a:avLst/>
            </a:prstGeom>
            <a:noFill/>
          </p:spPr>
          <p:txBody>
            <a:bodyPr wrap="square">
              <a:spAutoFit/>
            </a:bodyPr>
            <a:lstStyle/>
            <a:p>
              <a:pPr algn="ctr"/>
              <a:r>
                <a:rPr lang="en-GB" sz="700"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10 mm</a:t>
              </a:r>
              <a:endParaRPr lang="en-US" sz="700" dirty="0"/>
            </a:p>
          </p:txBody>
        </p:sp>
        <p:pic>
          <p:nvPicPr>
            <p:cNvPr id="16" name="Graphic 15" descr="Arrow Down outline">
              <a:extLst>
                <a:ext uri="{FF2B5EF4-FFF2-40B4-BE49-F238E27FC236}">
                  <a16:creationId xmlns:a16="http://schemas.microsoft.com/office/drawing/2014/main" id="{8927F192-3593-F0E7-6211-FCDC9389AA8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466490" y="4230123"/>
              <a:ext cx="332562" cy="332562"/>
            </a:xfrm>
            <a:prstGeom prst="rect">
              <a:avLst/>
            </a:prstGeom>
          </p:spPr>
        </p:pic>
        <p:pic>
          <p:nvPicPr>
            <p:cNvPr id="17" name="Graphic 16" descr="Arrow Down outline">
              <a:extLst>
                <a:ext uri="{FF2B5EF4-FFF2-40B4-BE49-F238E27FC236}">
                  <a16:creationId xmlns:a16="http://schemas.microsoft.com/office/drawing/2014/main" id="{7189F3CD-C5E6-5744-B6F8-35EFD985B01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6200000">
              <a:off x="6048793" y="2715511"/>
              <a:ext cx="332562" cy="332562"/>
            </a:xfrm>
            <a:prstGeom prst="rect">
              <a:avLst/>
            </a:prstGeom>
          </p:spPr>
        </p:pic>
        <p:pic>
          <p:nvPicPr>
            <p:cNvPr id="18" name="Graphic 17" descr="Arrow Down outline">
              <a:extLst>
                <a:ext uri="{FF2B5EF4-FFF2-40B4-BE49-F238E27FC236}">
                  <a16:creationId xmlns:a16="http://schemas.microsoft.com/office/drawing/2014/main" id="{59335ADA-6CBF-F195-DD8C-2F994233BAC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0800000">
              <a:off x="3605780" y="3944374"/>
              <a:ext cx="332562" cy="332562"/>
            </a:xfrm>
            <a:prstGeom prst="rect">
              <a:avLst/>
            </a:prstGeom>
          </p:spPr>
        </p:pic>
        <p:pic>
          <p:nvPicPr>
            <p:cNvPr id="19" name="Graphic 18" descr="Arrow Down outline">
              <a:extLst>
                <a:ext uri="{FF2B5EF4-FFF2-40B4-BE49-F238E27FC236}">
                  <a16:creationId xmlns:a16="http://schemas.microsoft.com/office/drawing/2014/main" id="{ADD40E6D-F9A0-5FC3-42EC-1BEC763F569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5400000">
              <a:off x="5720905" y="5003008"/>
              <a:ext cx="332562" cy="332562"/>
            </a:xfrm>
            <a:prstGeom prst="rect">
              <a:avLst/>
            </a:prstGeom>
          </p:spPr>
        </p:pic>
        <p:cxnSp>
          <p:nvCxnSpPr>
            <p:cNvPr id="20" name="Straight Arrow Connector 19">
              <a:extLst>
                <a:ext uri="{FF2B5EF4-FFF2-40B4-BE49-F238E27FC236}">
                  <a16:creationId xmlns:a16="http://schemas.microsoft.com/office/drawing/2014/main" id="{F8085F90-9840-5180-DF3F-A5D01561F18F}"/>
                </a:ext>
              </a:extLst>
            </p:cNvPr>
            <p:cNvCxnSpPr>
              <a:cxnSpLocks/>
            </p:cNvCxnSpPr>
            <p:nvPr/>
          </p:nvCxnSpPr>
          <p:spPr>
            <a:xfrm flipV="1">
              <a:off x="6060774" y="2424082"/>
              <a:ext cx="0" cy="365760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21" name="TextBox 20">
              <a:extLst>
                <a:ext uri="{FF2B5EF4-FFF2-40B4-BE49-F238E27FC236}">
                  <a16:creationId xmlns:a16="http://schemas.microsoft.com/office/drawing/2014/main" id="{6C363F2C-BBFB-2002-E2B7-A004DA332203}"/>
                </a:ext>
              </a:extLst>
            </p:cNvPr>
            <p:cNvSpPr txBox="1"/>
            <p:nvPr/>
          </p:nvSpPr>
          <p:spPr>
            <a:xfrm>
              <a:off x="1345456" y="2562869"/>
              <a:ext cx="1283467" cy="449885"/>
            </a:xfrm>
            <a:prstGeom prst="rect">
              <a:avLst/>
            </a:prstGeom>
            <a:noFill/>
          </p:spPr>
          <p:txBody>
            <a:bodyPr wrap="square">
              <a:spAutoFit/>
            </a:bodyPr>
            <a:lstStyle/>
            <a:p>
              <a:pPr algn="ctr"/>
              <a:r>
                <a:rPr kumimoji="0" lang="en-US" sz="700" b="1" i="0" u="none" strike="noStrike" kern="1200" cap="small"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Aperture</a:t>
              </a:r>
              <a:endParaRPr lang="en-US" sz="700" dirty="0"/>
            </a:p>
          </p:txBody>
        </p:sp>
        <p:cxnSp>
          <p:nvCxnSpPr>
            <p:cNvPr id="22" name="Straight Connector 21">
              <a:extLst>
                <a:ext uri="{FF2B5EF4-FFF2-40B4-BE49-F238E27FC236}">
                  <a16:creationId xmlns:a16="http://schemas.microsoft.com/office/drawing/2014/main" id="{9BD8851C-1DBF-B9C9-4502-8BCB10B71E04}"/>
                </a:ext>
              </a:extLst>
            </p:cNvPr>
            <p:cNvCxnSpPr>
              <a:cxnSpLocks/>
              <a:endCxn id="10" idx="3"/>
            </p:cNvCxnSpPr>
            <p:nvPr/>
          </p:nvCxnSpPr>
          <p:spPr>
            <a:xfrm>
              <a:off x="6060774" y="4252882"/>
              <a:ext cx="2286000" cy="0"/>
            </a:xfrm>
            <a:prstGeom prst="line">
              <a:avLst/>
            </a:prstGeom>
            <a:ln w="38100">
              <a:solidFill>
                <a:srgbClr val="5B9BD5"/>
              </a:solidFill>
            </a:ln>
            <a:effectLst>
              <a:outerShdw blurRad="50800" dist="38100" dir="2700000" algn="tl" rotWithShape="0">
                <a:prstClr val="black">
                  <a:alpha val="40000"/>
                </a:prstClr>
              </a:outerShdw>
            </a:effectLst>
          </p:spPr>
          <p:style>
            <a:lnRef idx="2">
              <a:schemeClr val="dk1"/>
            </a:lnRef>
            <a:fillRef idx="0">
              <a:schemeClr val="dk1"/>
            </a:fillRef>
            <a:effectRef idx="1">
              <a:schemeClr val="dk1"/>
            </a:effectRef>
            <a:fontRef idx="minor">
              <a:schemeClr val="tx1"/>
            </a:fontRef>
          </p:style>
        </p:cxnSp>
        <p:cxnSp>
          <p:nvCxnSpPr>
            <p:cNvPr id="23" name="Straight Connector 22">
              <a:extLst>
                <a:ext uri="{FF2B5EF4-FFF2-40B4-BE49-F238E27FC236}">
                  <a16:creationId xmlns:a16="http://schemas.microsoft.com/office/drawing/2014/main" id="{A475D2A4-7FDA-22FE-4D29-D9183235E9CE}"/>
                </a:ext>
              </a:extLst>
            </p:cNvPr>
            <p:cNvCxnSpPr>
              <a:cxnSpLocks/>
            </p:cNvCxnSpPr>
            <p:nvPr/>
          </p:nvCxnSpPr>
          <p:spPr>
            <a:xfrm>
              <a:off x="6060774" y="4001221"/>
              <a:ext cx="2286000" cy="0"/>
            </a:xfrm>
            <a:prstGeom prst="line">
              <a:avLst/>
            </a:prstGeom>
            <a:ln w="38100">
              <a:solidFill>
                <a:srgbClr val="ED7D31"/>
              </a:solidFill>
            </a:ln>
            <a:effectLst>
              <a:outerShdw blurRad="50800" dist="38100" dir="2700000" algn="tl" rotWithShape="0">
                <a:prstClr val="black">
                  <a:alpha val="40000"/>
                </a:prstClr>
              </a:outerShdw>
            </a:effectLst>
          </p:spPr>
          <p:style>
            <a:lnRef idx="2">
              <a:schemeClr val="dk1"/>
            </a:lnRef>
            <a:fillRef idx="0">
              <a:schemeClr val="dk1"/>
            </a:fillRef>
            <a:effectRef idx="1">
              <a:schemeClr val="dk1"/>
            </a:effectRef>
            <a:fontRef idx="minor">
              <a:schemeClr val="tx1"/>
            </a:fontRef>
          </p:style>
        </p:cxnSp>
        <p:cxnSp>
          <p:nvCxnSpPr>
            <p:cNvPr id="24" name="Straight Connector 23">
              <a:extLst>
                <a:ext uri="{FF2B5EF4-FFF2-40B4-BE49-F238E27FC236}">
                  <a16:creationId xmlns:a16="http://schemas.microsoft.com/office/drawing/2014/main" id="{E91F8450-C48B-BE95-0AAF-13291FED333A}"/>
                </a:ext>
              </a:extLst>
            </p:cNvPr>
            <p:cNvCxnSpPr>
              <a:cxnSpLocks/>
            </p:cNvCxnSpPr>
            <p:nvPr/>
          </p:nvCxnSpPr>
          <p:spPr>
            <a:xfrm>
              <a:off x="6060774" y="3674040"/>
              <a:ext cx="2286000" cy="0"/>
            </a:xfrm>
            <a:prstGeom prst="line">
              <a:avLst/>
            </a:prstGeom>
            <a:ln w="38100">
              <a:solidFill>
                <a:srgbClr val="A5A5A5"/>
              </a:solidFill>
            </a:ln>
            <a:effectLst>
              <a:outerShdw blurRad="50800" dist="38100" dir="2700000" algn="tl" rotWithShape="0">
                <a:prstClr val="black">
                  <a:alpha val="40000"/>
                </a:prstClr>
              </a:outerShdw>
            </a:effectLst>
          </p:spPr>
          <p:style>
            <a:lnRef idx="2">
              <a:schemeClr val="dk1"/>
            </a:lnRef>
            <a:fillRef idx="0">
              <a:schemeClr val="dk1"/>
            </a:fillRef>
            <a:effectRef idx="1">
              <a:schemeClr val="dk1"/>
            </a:effectRef>
            <a:fontRef idx="minor">
              <a:schemeClr val="tx1"/>
            </a:fontRef>
          </p:style>
        </p:cxnSp>
        <p:cxnSp>
          <p:nvCxnSpPr>
            <p:cNvPr id="25" name="Straight Connector 24">
              <a:extLst>
                <a:ext uri="{FF2B5EF4-FFF2-40B4-BE49-F238E27FC236}">
                  <a16:creationId xmlns:a16="http://schemas.microsoft.com/office/drawing/2014/main" id="{BE0FDAF2-813D-3920-5DCD-F55EEA78A44C}"/>
                </a:ext>
              </a:extLst>
            </p:cNvPr>
            <p:cNvCxnSpPr>
              <a:cxnSpLocks/>
            </p:cNvCxnSpPr>
            <p:nvPr/>
          </p:nvCxnSpPr>
          <p:spPr>
            <a:xfrm>
              <a:off x="6060774" y="3346860"/>
              <a:ext cx="2286000" cy="0"/>
            </a:xfrm>
            <a:prstGeom prst="line">
              <a:avLst/>
            </a:prstGeom>
            <a:ln w="38100">
              <a:solidFill>
                <a:srgbClr val="FFC000"/>
              </a:solidFill>
            </a:ln>
            <a:effectLst>
              <a:outerShdw blurRad="50800" dist="38100" dir="2700000" algn="tl" rotWithShape="0">
                <a:prstClr val="black">
                  <a:alpha val="40000"/>
                </a:prstClr>
              </a:outerShdw>
            </a:effectLst>
          </p:spPr>
          <p:style>
            <a:lnRef idx="2">
              <a:schemeClr val="dk1"/>
            </a:lnRef>
            <a:fillRef idx="0">
              <a:schemeClr val="dk1"/>
            </a:fillRef>
            <a:effectRef idx="1">
              <a:schemeClr val="dk1"/>
            </a:effectRef>
            <a:fontRef idx="minor">
              <a:schemeClr val="tx1"/>
            </a:fontRef>
          </p:style>
        </p:cxnSp>
        <p:sp>
          <p:nvSpPr>
            <p:cNvPr id="26" name="TextBox 25">
              <a:extLst>
                <a:ext uri="{FF2B5EF4-FFF2-40B4-BE49-F238E27FC236}">
                  <a16:creationId xmlns:a16="http://schemas.microsoft.com/office/drawing/2014/main" id="{8BF0E9AD-2E7F-78D2-DC52-128B1DD02871}"/>
                </a:ext>
              </a:extLst>
            </p:cNvPr>
            <p:cNvSpPr txBox="1"/>
            <p:nvPr/>
          </p:nvSpPr>
          <p:spPr>
            <a:xfrm rot="16200000">
              <a:off x="7758395" y="3517496"/>
              <a:ext cx="1592786" cy="449885"/>
            </a:xfrm>
            <a:prstGeom prst="rect">
              <a:avLst/>
            </a:prstGeom>
            <a:noFill/>
          </p:spPr>
          <p:txBody>
            <a:bodyPr wrap="square">
              <a:spAutoFit/>
            </a:bodyPr>
            <a:lstStyle/>
            <a:p>
              <a:pPr algn="ctr"/>
              <a:r>
                <a:rPr kumimoji="0" lang="en-US" sz="700" b="1" i="0" u="none" strike="noStrike" kern="1200" cap="small" spc="0" normalizeH="0" baseline="0" noProof="0" dirty="0">
                  <a:ln>
                    <a:noFill/>
                  </a:ln>
                  <a:gradFill>
                    <a:gsLst>
                      <a:gs pos="100000">
                        <a:srgbClr val="FFC000"/>
                      </a:gs>
                      <a:gs pos="67906">
                        <a:srgbClr val="A5A5A5"/>
                      </a:gs>
                      <a:gs pos="34900">
                        <a:srgbClr val="ED7D31"/>
                      </a:gs>
                      <a:gs pos="0">
                        <a:srgbClr val="5B9BD5"/>
                      </a:gs>
                    </a:gsLst>
                    <a:lin ang="0" scaled="0"/>
                  </a:gradFill>
                  <a:effectLst>
                    <a:innerShdw blurRad="63500" dist="50800" dir="13500000">
                      <a:prstClr val="black">
                        <a:alpha val="50000"/>
                      </a:prstClr>
                    </a:innerShdw>
                  </a:effectLst>
                  <a:uLnTx/>
                  <a:uFillTx/>
                  <a:latin typeface="Calibri" panose="020F0502020204030204" pitchFamily="34" charset="0"/>
                  <a:ea typeface="Calibri" panose="020F0502020204030204" pitchFamily="34" charset="0"/>
                  <a:cs typeface="Calibri" panose="020F0502020204030204" pitchFamily="34" charset="0"/>
                </a:rPr>
                <a:t>Field Paths</a:t>
              </a:r>
              <a:endParaRPr lang="en-US" sz="700" dirty="0">
                <a:gradFill>
                  <a:gsLst>
                    <a:gs pos="100000">
                      <a:srgbClr val="FFC000"/>
                    </a:gs>
                    <a:gs pos="67906">
                      <a:srgbClr val="A5A5A5"/>
                    </a:gs>
                    <a:gs pos="34900">
                      <a:srgbClr val="ED7D31"/>
                    </a:gs>
                    <a:gs pos="0">
                      <a:srgbClr val="5B9BD5"/>
                    </a:gs>
                  </a:gsLst>
                  <a:lin ang="0" scaled="0"/>
                </a:gradFill>
                <a:effectLst>
                  <a:innerShdw blurRad="63500" dist="50800" dir="13500000">
                    <a:prstClr val="black">
                      <a:alpha val="50000"/>
                    </a:prstClr>
                  </a:innerShdw>
                </a:effectLst>
              </a:endParaRPr>
            </a:p>
          </p:txBody>
        </p:sp>
      </p:grpSp>
    </p:spTree>
    <p:extLst>
      <p:ext uri="{BB962C8B-B14F-4D97-AF65-F5344CB8AC3E}">
        <p14:creationId xmlns:p14="http://schemas.microsoft.com/office/powerpoint/2010/main" val="482409458"/>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339F10E-CCDA-F32A-A1AD-1206E73835E0}"/>
              </a:ext>
            </a:extLst>
          </p:cNvPr>
          <p:cNvSpPr>
            <a:spLocks noGrp="1"/>
          </p:cNvSpPr>
          <p:nvPr>
            <p:ph type="sldNum" sz="quarter" idx="4"/>
          </p:nvPr>
        </p:nvSpPr>
        <p:spPr/>
        <p:txBody>
          <a:bodyPr/>
          <a:lstStyle/>
          <a:p>
            <a:fld id="{A16AB2F8-5338-F742-A59E-35F5B82165E6}" type="slidenum">
              <a:rPr lang="en-GB" smtClean="0"/>
              <a:pPr/>
              <a:t>11</a:t>
            </a:fld>
            <a:endParaRPr lang="en-GB" dirty="0"/>
          </a:p>
        </p:txBody>
      </p:sp>
      <p:sp>
        <p:nvSpPr>
          <p:cNvPr id="5" name="Title 4">
            <a:extLst>
              <a:ext uri="{FF2B5EF4-FFF2-40B4-BE49-F238E27FC236}">
                <a16:creationId xmlns:a16="http://schemas.microsoft.com/office/drawing/2014/main" id="{5CDBE0AC-47F5-F4F3-047E-2453FC348930}"/>
              </a:ext>
            </a:extLst>
          </p:cNvPr>
          <p:cNvSpPr>
            <a:spLocks noGrp="1"/>
          </p:cNvSpPr>
          <p:nvPr>
            <p:ph type="title"/>
          </p:nvPr>
        </p:nvSpPr>
        <p:spPr/>
        <p:txBody>
          <a:bodyPr/>
          <a:lstStyle/>
          <a:p>
            <a:r>
              <a:rPr lang="en-US" dirty="0"/>
              <a:t>Charging and Dissipations</a:t>
            </a:r>
          </a:p>
        </p:txBody>
      </p:sp>
      <p:sp>
        <p:nvSpPr>
          <p:cNvPr id="14" name="Content Placeholder 5">
            <a:extLst>
              <a:ext uri="{FF2B5EF4-FFF2-40B4-BE49-F238E27FC236}">
                <a16:creationId xmlns:a16="http://schemas.microsoft.com/office/drawing/2014/main" id="{EC441413-D5DD-FA54-A7D3-E97CA6C15544}"/>
              </a:ext>
            </a:extLst>
          </p:cNvPr>
          <p:cNvSpPr txBox="1">
            <a:spLocks/>
          </p:cNvSpPr>
          <p:nvPr/>
        </p:nvSpPr>
        <p:spPr>
          <a:xfrm>
            <a:off x="7167151" y="1209004"/>
            <a:ext cx="4428961" cy="1346010"/>
          </a:xfrm>
          <a:prstGeom prst="rect">
            <a:avLst/>
          </a:prstGeom>
        </p:spPr>
        <p:txBody>
          <a:bodyPr vert="horz" wrap="square" lIns="91440" tIns="45720" rIns="91440" bIns="45720" rtlCol="0" anchor="ctr">
            <a:spAutoFit/>
          </a:bodyPr>
          <a:lstStyle>
            <a:defPPr>
              <a:defRPr lang="en-US"/>
            </a:defPPr>
            <a:lvl1pPr marL="0" indent="-228600" algn="l" defTabSz="914400" rtl="0" eaLnBrk="1" latinLnBrk="0" hangingPunct="1">
              <a:lnSpc>
                <a:spcPct val="90000"/>
              </a:lnSpc>
              <a:spcBef>
                <a:spcPts val="1000"/>
              </a:spcBef>
              <a:buClr>
                <a:srgbClr val="FF0000"/>
              </a:buClr>
              <a:buFont typeface="Wingdings" panose="05000000000000000000" pitchFamily="2" charset="2"/>
              <a:buChar char="§"/>
              <a:defRPr lang="it-IT" sz="1800" kern="1200">
                <a:solidFill>
                  <a:schemeClr val="tx1"/>
                </a:solidFill>
                <a:latin typeface="+mn-lt"/>
                <a:ea typeface="+mn-ea"/>
                <a:cs typeface="+mn-cs"/>
              </a:defRPr>
            </a:lvl1pPr>
            <a:lvl2pPr marL="457200" indent="-228600" algn="l" defTabSz="914400" rtl="0" eaLnBrk="1" latinLnBrk="0" hangingPunct="1">
              <a:lnSpc>
                <a:spcPct val="90000"/>
              </a:lnSpc>
              <a:spcBef>
                <a:spcPts val="500"/>
              </a:spcBef>
              <a:buClr>
                <a:srgbClr val="FF0000"/>
              </a:buClr>
              <a:buFont typeface="Wingdings" panose="05000000000000000000" pitchFamily="2" charset="2"/>
              <a:buChar char="§"/>
              <a:defRPr lang="it-IT" sz="1800" kern="1200">
                <a:solidFill>
                  <a:schemeClr val="tx1"/>
                </a:solidFill>
                <a:latin typeface="+mn-lt"/>
                <a:ea typeface="+mn-ea"/>
                <a:cs typeface="+mn-cs"/>
              </a:defRPr>
            </a:lvl2pPr>
            <a:lvl3pPr marL="914400" indent="-228600" algn="l" defTabSz="914400" rtl="0" eaLnBrk="1" latinLnBrk="0" hangingPunct="1">
              <a:lnSpc>
                <a:spcPct val="90000"/>
              </a:lnSpc>
              <a:spcBef>
                <a:spcPts val="500"/>
              </a:spcBef>
              <a:buClr>
                <a:srgbClr val="FF0000"/>
              </a:buClr>
              <a:buFont typeface="Wingdings" panose="05000000000000000000" pitchFamily="2" charset="2"/>
              <a:buChar char="§"/>
              <a:defRPr lang="it-IT" sz="1800" kern="1200">
                <a:solidFill>
                  <a:schemeClr val="tx1"/>
                </a:solidFill>
                <a:latin typeface="+mn-lt"/>
                <a:ea typeface="+mn-ea"/>
                <a:cs typeface="+mn-cs"/>
              </a:defRPr>
            </a:lvl3pPr>
            <a:lvl4pPr marL="1371600" indent="-228600" algn="l" defTabSz="914400" rtl="0" eaLnBrk="1" latinLnBrk="0" hangingPunct="1">
              <a:lnSpc>
                <a:spcPct val="90000"/>
              </a:lnSpc>
              <a:spcBef>
                <a:spcPts val="500"/>
              </a:spcBef>
              <a:buClr>
                <a:srgbClr val="FF0000"/>
              </a:buClr>
              <a:buFont typeface="Wingdings" panose="05000000000000000000" pitchFamily="2" charset="2"/>
              <a:buChar char="§"/>
              <a:defRPr lang="it-IT" sz="1800" kern="1200">
                <a:solidFill>
                  <a:schemeClr val="tx1"/>
                </a:solidFill>
                <a:latin typeface="+mn-lt"/>
                <a:ea typeface="+mn-ea"/>
                <a:cs typeface="+mn-cs"/>
              </a:defRPr>
            </a:lvl4pPr>
            <a:lvl5pPr marL="1828800" indent="-228600" algn="l" defTabSz="914400" rtl="0" eaLnBrk="1" latinLnBrk="0" hangingPunct="1">
              <a:lnSpc>
                <a:spcPct val="90000"/>
              </a:lnSpc>
              <a:spcBef>
                <a:spcPts val="500"/>
              </a:spcBef>
              <a:buClr>
                <a:srgbClr val="FF0000"/>
              </a:buClr>
              <a:buFont typeface="Wingdings" panose="05000000000000000000" pitchFamily="2" charset="2"/>
              <a:buChar char="§"/>
              <a:defRPr lang="en-GB" sz="1800" kern="1200">
                <a:solidFill>
                  <a:schemeClr val="tx1"/>
                </a:solidFill>
                <a:latin typeface="+mn-lt"/>
                <a:ea typeface="+mn-ea"/>
                <a:cs typeface="+mn-cs"/>
              </a:defRPr>
            </a:lvl5pPr>
            <a:lvl6pPr marL="2286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743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200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657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0" defTabSz="456291">
              <a:buFont typeface="Wingdings" panose="05000000000000000000" pitchFamily="2" charset="2"/>
              <a:buNone/>
            </a:pPr>
            <a:r>
              <a:rPr lang="en-GB" b="1" dirty="0">
                <a:solidFill>
                  <a:srgbClr val="0070C0"/>
                </a:solidFill>
                <a:latin typeface="Calibri" panose="020F0502020204030204" pitchFamily="34" charset="0"/>
                <a:ea typeface="Calibri" panose="020F0502020204030204" pitchFamily="34" charset="0"/>
                <a:cs typeface="Calibri" panose="020F0502020204030204" pitchFamily="34" charset="0"/>
              </a:rPr>
              <a:t>Magnetization:</a:t>
            </a:r>
          </a:p>
          <a:p>
            <a:pPr marL="285750" indent="-285750" defTabSz="456291"/>
            <a:r>
              <a:rPr lang="en-GB"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Neglecting</a:t>
            </a:r>
            <a:r>
              <a:rPr lang="en-GB"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 the </a:t>
            </a:r>
            <a:r>
              <a:rPr lang="en-GB"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transport</a:t>
            </a:r>
            <a:r>
              <a:rPr lang="en-GB"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 current (non-conservative assumption).</a:t>
            </a:r>
            <a:endParaRPr lang="en-GB"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endParaRPr>
          </a:p>
          <a:p>
            <a:pPr marL="285750" indent="-285750" defTabSz="456291"/>
            <a:r>
              <a:rPr lang="en-US"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Critical state</a:t>
            </a:r>
            <a:r>
              <a:rPr lang="en-US"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 </a:t>
            </a:r>
            <a:r>
              <a:rPr lang="en-US"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model</a:t>
            </a:r>
            <a:r>
              <a:rPr lang="en-US"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 approximation.</a:t>
            </a:r>
            <a:endParaRPr lang="en-GB"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endParaRPr>
          </a:p>
        </p:txBody>
      </p:sp>
      <p:grpSp>
        <p:nvGrpSpPr>
          <p:cNvPr id="24" name="Group 23">
            <a:extLst>
              <a:ext uri="{FF2B5EF4-FFF2-40B4-BE49-F238E27FC236}">
                <a16:creationId xmlns:a16="http://schemas.microsoft.com/office/drawing/2014/main" id="{982793CC-32DB-D729-80EC-D54605BCB27B}"/>
              </a:ext>
            </a:extLst>
          </p:cNvPr>
          <p:cNvGrpSpPr/>
          <p:nvPr/>
        </p:nvGrpSpPr>
        <p:grpSpPr>
          <a:xfrm>
            <a:off x="176214" y="1209004"/>
            <a:ext cx="5454585" cy="5324300"/>
            <a:chOff x="42864" y="1209004"/>
            <a:chExt cx="5454585" cy="5324300"/>
          </a:xfrm>
        </p:grpSpPr>
        <p:grpSp>
          <p:nvGrpSpPr>
            <p:cNvPr id="23" name="Group 22">
              <a:extLst>
                <a:ext uri="{FF2B5EF4-FFF2-40B4-BE49-F238E27FC236}">
                  <a16:creationId xmlns:a16="http://schemas.microsoft.com/office/drawing/2014/main" id="{0276907D-B451-0C8B-E8D4-510E74A514E4}"/>
                </a:ext>
              </a:extLst>
            </p:cNvPr>
            <p:cNvGrpSpPr/>
            <p:nvPr/>
          </p:nvGrpSpPr>
          <p:grpSpPr>
            <a:xfrm>
              <a:off x="42864" y="2350440"/>
              <a:ext cx="5454585" cy="3041428"/>
              <a:chOff x="42864" y="2428198"/>
              <a:chExt cx="5454585" cy="3041428"/>
            </a:xfrm>
          </p:grpSpPr>
          <p:pic>
            <p:nvPicPr>
              <p:cNvPr id="8" name="Picture 7">
                <a:extLst>
                  <a:ext uri="{FF2B5EF4-FFF2-40B4-BE49-F238E27FC236}">
                    <a16:creationId xmlns:a16="http://schemas.microsoft.com/office/drawing/2014/main" id="{D54D0429-FA20-FB7E-9F0F-F9577C710846}"/>
                  </a:ext>
                </a:extLst>
              </p:cNvPr>
              <p:cNvPicPr>
                <a:picLocks noChangeAspect="1"/>
              </p:cNvPicPr>
              <p:nvPr/>
            </p:nvPicPr>
            <p:blipFill rotWithShape="1">
              <a:blip r:embed="rId3">
                <a:extLst>
                  <a:ext uri="{28A0092B-C50C-407E-A947-70E740481C1C}">
                    <a14:useLocalDpi xmlns:a14="http://schemas.microsoft.com/office/drawing/2010/main" val="0"/>
                  </a:ext>
                </a:extLst>
              </a:blip>
              <a:srcRect l="7917" t="305" r="64921" b="-305"/>
              <a:stretch/>
            </p:blipFill>
            <p:spPr>
              <a:xfrm>
                <a:off x="42864" y="2428198"/>
                <a:ext cx="2694738" cy="3041428"/>
              </a:xfrm>
              <a:prstGeom prst="rect">
                <a:avLst/>
              </a:prstGeom>
            </p:spPr>
          </p:pic>
          <p:pic>
            <p:nvPicPr>
              <p:cNvPr id="9" name="Picture 8">
                <a:extLst>
                  <a:ext uri="{FF2B5EF4-FFF2-40B4-BE49-F238E27FC236}">
                    <a16:creationId xmlns:a16="http://schemas.microsoft.com/office/drawing/2014/main" id="{FD1DA2C6-1638-82DC-1C69-93EA494F1FAF}"/>
                  </a:ext>
                </a:extLst>
              </p:cNvPr>
              <p:cNvPicPr>
                <a:picLocks noChangeAspect="1"/>
              </p:cNvPicPr>
              <p:nvPr/>
            </p:nvPicPr>
            <p:blipFill rotWithShape="1">
              <a:blip r:embed="rId3">
                <a:extLst>
                  <a:ext uri="{28A0092B-C50C-407E-A947-70E740481C1C}">
                    <a14:useLocalDpi xmlns:a14="http://schemas.microsoft.com/office/drawing/2010/main" val="0"/>
                  </a:ext>
                </a:extLst>
              </a:blip>
              <a:srcRect l="35542" r="37295"/>
              <a:stretch/>
            </p:blipFill>
            <p:spPr>
              <a:xfrm>
                <a:off x="2802711" y="2428198"/>
                <a:ext cx="2694738" cy="3041428"/>
              </a:xfrm>
              <a:prstGeom prst="rect">
                <a:avLst/>
              </a:prstGeom>
            </p:spPr>
          </p:pic>
        </p:grpSp>
        <mc:AlternateContent xmlns:mc="http://schemas.openxmlformats.org/markup-compatibility/2006" xmlns:a14="http://schemas.microsoft.com/office/drawing/2010/main">
          <mc:Choice Requires="a14">
            <p:sp>
              <p:nvSpPr>
                <p:cNvPr id="13" name="Content Placeholder 5">
                  <a:extLst>
                    <a:ext uri="{FF2B5EF4-FFF2-40B4-BE49-F238E27FC236}">
                      <a16:creationId xmlns:a16="http://schemas.microsoft.com/office/drawing/2014/main" id="{90920FCD-BBCE-260F-F74B-7232377C3054}"/>
                    </a:ext>
                  </a:extLst>
                </p:cNvPr>
                <p:cNvSpPr txBox="1">
                  <a:spLocks/>
                </p:cNvSpPr>
                <p:nvPr/>
              </p:nvSpPr>
              <p:spPr>
                <a:xfrm>
                  <a:off x="214885" y="1209004"/>
                  <a:ext cx="5282564" cy="1096710"/>
                </a:xfrm>
                <a:prstGeom prst="rect">
                  <a:avLst/>
                </a:prstGeom>
              </p:spPr>
              <p:txBody>
                <a:bodyPr vert="horz" wrap="square" lIns="91440" tIns="45720" rIns="91440" bIns="45720" rtlCol="0" anchor="ctr">
                  <a:spAutoFit/>
                </a:bodyPr>
                <a:lstStyle>
                  <a:defPPr>
                    <a:defRPr lang="en-US"/>
                  </a:defPPr>
                  <a:lvl1pPr marL="0" indent="-228600" algn="l" defTabSz="914400" rtl="0" eaLnBrk="1" latinLnBrk="0" hangingPunct="1">
                    <a:lnSpc>
                      <a:spcPct val="90000"/>
                    </a:lnSpc>
                    <a:spcBef>
                      <a:spcPts val="1000"/>
                    </a:spcBef>
                    <a:buClr>
                      <a:srgbClr val="FF0000"/>
                    </a:buClr>
                    <a:buFont typeface="Wingdings" panose="05000000000000000000" pitchFamily="2" charset="2"/>
                    <a:buChar char="§"/>
                    <a:defRPr lang="it-IT" sz="1800" kern="1200">
                      <a:solidFill>
                        <a:schemeClr val="tx1"/>
                      </a:solidFill>
                      <a:latin typeface="+mn-lt"/>
                      <a:ea typeface="+mn-ea"/>
                      <a:cs typeface="+mn-cs"/>
                    </a:defRPr>
                  </a:lvl1pPr>
                  <a:lvl2pPr marL="457200" indent="-228600" algn="l" defTabSz="914400" rtl="0" eaLnBrk="1" latinLnBrk="0" hangingPunct="1">
                    <a:lnSpc>
                      <a:spcPct val="90000"/>
                    </a:lnSpc>
                    <a:spcBef>
                      <a:spcPts val="500"/>
                    </a:spcBef>
                    <a:buClr>
                      <a:srgbClr val="FF0000"/>
                    </a:buClr>
                    <a:buFont typeface="Wingdings" panose="05000000000000000000" pitchFamily="2" charset="2"/>
                    <a:buChar char="§"/>
                    <a:defRPr lang="it-IT" sz="1800" kern="1200">
                      <a:solidFill>
                        <a:schemeClr val="tx1"/>
                      </a:solidFill>
                      <a:latin typeface="+mn-lt"/>
                      <a:ea typeface="+mn-ea"/>
                      <a:cs typeface="+mn-cs"/>
                    </a:defRPr>
                  </a:lvl2pPr>
                  <a:lvl3pPr marL="914400" indent="-228600" algn="l" defTabSz="914400" rtl="0" eaLnBrk="1" latinLnBrk="0" hangingPunct="1">
                    <a:lnSpc>
                      <a:spcPct val="90000"/>
                    </a:lnSpc>
                    <a:spcBef>
                      <a:spcPts val="500"/>
                    </a:spcBef>
                    <a:buClr>
                      <a:srgbClr val="FF0000"/>
                    </a:buClr>
                    <a:buFont typeface="Wingdings" panose="05000000000000000000" pitchFamily="2" charset="2"/>
                    <a:buChar char="§"/>
                    <a:defRPr lang="it-IT" sz="1800" kern="1200">
                      <a:solidFill>
                        <a:schemeClr val="tx1"/>
                      </a:solidFill>
                      <a:latin typeface="+mn-lt"/>
                      <a:ea typeface="+mn-ea"/>
                      <a:cs typeface="+mn-cs"/>
                    </a:defRPr>
                  </a:lvl3pPr>
                  <a:lvl4pPr marL="1371600" indent="-228600" algn="l" defTabSz="914400" rtl="0" eaLnBrk="1" latinLnBrk="0" hangingPunct="1">
                    <a:lnSpc>
                      <a:spcPct val="90000"/>
                    </a:lnSpc>
                    <a:spcBef>
                      <a:spcPts val="500"/>
                    </a:spcBef>
                    <a:buClr>
                      <a:srgbClr val="FF0000"/>
                    </a:buClr>
                    <a:buFont typeface="Wingdings" panose="05000000000000000000" pitchFamily="2" charset="2"/>
                    <a:buChar char="§"/>
                    <a:defRPr lang="it-IT" sz="1800" kern="1200">
                      <a:solidFill>
                        <a:schemeClr val="tx1"/>
                      </a:solidFill>
                      <a:latin typeface="+mn-lt"/>
                      <a:ea typeface="+mn-ea"/>
                      <a:cs typeface="+mn-cs"/>
                    </a:defRPr>
                  </a:lvl4pPr>
                  <a:lvl5pPr marL="1828800" indent="-228600" algn="l" defTabSz="914400" rtl="0" eaLnBrk="1" latinLnBrk="0" hangingPunct="1">
                    <a:lnSpc>
                      <a:spcPct val="90000"/>
                    </a:lnSpc>
                    <a:spcBef>
                      <a:spcPts val="500"/>
                    </a:spcBef>
                    <a:buClr>
                      <a:srgbClr val="FF0000"/>
                    </a:buClr>
                    <a:buFont typeface="Wingdings" panose="05000000000000000000" pitchFamily="2" charset="2"/>
                    <a:buChar char="§"/>
                    <a:defRPr lang="en-GB" sz="1800" kern="1200">
                      <a:solidFill>
                        <a:schemeClr val="tx1"/>
                      </a:solidFill>
                      <a:latin typeface="+mn-lt"/>
                      <a:ea typeface="+mn-ea"/>
                      <a:cs typeface="+mn-cs"/>
                    </a:defRPr>
                  </a:lvl5pPr>
                  <a:lvl6pPr marL="2286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743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200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657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0" defTabSz="456291">
                    <a:buFont typeface="Wingdings" panose="05000000000000000000" pitchFamily="2" charset="2"/>
                    <a:buNone/>
                  </a:pPr>
                  <a:r>
                    <a:rPr lang="en-GB" b="1" dirty="0">
                      <a:solidFill>
                        <a:srgbClr val="0070C0"/>
                      </a:solidFill>
                      <a:latin typeface="Calibri" panose="020F0502020204030204" pitchFamily="34" charset="0"/>
                      <a:ea typeface="Calibri" panose="020F0502020204030204" pitchFamily="34" charset="0"/>
                      <a:cs typeface="Calibri" panose="020F0502020204030204" pitchFamily="34" charset="0"/>
                    </a:rPr>
                    <a:t>Transversal current:</a:t>
                  </a:r>
                </a:p>
                <a:p>
                  <a:pPr marL="285750" indent="-285750" defTabSz="456291"/>
                  <a:r>
                    <a:rPr lang="en-GB"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Assumption</a:t>
                  </a:r>
                  <a:r>
                    <a:rPr lang="en-GB"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 of 0.1 </a:t>
                  </a:r>
                  <a14:m>
                    <m:oMath xmlns:m="http://schemas.openxmlformats.org/officeDocument/2006/math">
                      <m:r>
                        <m:rPr>
                          <m:sty m:val="p"/>
                        </m:rPr>
                        <a:rPr lang="it-IT" b="0" i="0" smtClean="0">
                          <a:solidFill>
                            <a:schemeClr val="tx1">
                              <a:lumMod val="85000"/>
                              <a:lumOff val="15000"/>
                            </a:schemeClr>
                          </a:solidFill>
                          <a:latin typeface="Cambria Math" panose="02040503050406030204" pitchFamily="18" charset="0"/>
                          <a:ea typeface="Calibri" panose="020F0502020204030204" pitchFamily="34" charset="0"/>
                          <a:cs typeface="Calibri" panose="020F0502020204030204" pitchFamily="34" charset="0"/>
                        </a:rPr>
                        <m:t>Ω</m:t>
                      </m:r>
                      <m:r>
                        <a:rPr lang="it-IT" b="0" i="1" smtClean="0">
                          <a:solidFill>
                            <a:schemeClr val="tx1">
                              <a:lumMod val="85000"/>
                              <a:lumOff val="15000"/>
                            </a:schemeClr>
                          </a:solidFill>
                          <a:latin typeface="Cambria Math" panose="02040503050406030204" pitchFamily="18" charset="0"/>
                          <a:ea typeface="Calibri" panose="020F0502020204030204" pitchFamily="34" charset="0"/>
                          <a:cs typeface="Calibri" panose="020F0502020204030204" pitchFamily="34" charset="0"/>
                        </a:rPr>
                        <m:t>⋅</m:t>
                      </m:r>
                      <m:r>
                        <a:rPr lang="it-IT" b="0" i="1" smtClean="0">
                          <a:solidFill>
                            <a:schemeClr val="tx1">
                              <a:lumMod val="85000"/>
                              <a:lumOff val="15000"/>
                            </a:schemeClr>
                          </a:solidFill>
                          <a:latin typeface="Cambria Math" panose="02040503050406030204" pitchFamily="18" charset="0"/>
                          <a:ea typeface="Calibri" panose="020F0502020204030204" pitchFamily="34" charset="0"/>
                          <a:cs typeface="Calibri" panose="020F0502020204030204" pitchFamily="34" charset="0"/>
                        </a:rPr>
                        <m:t>𝑚</m:t>
                      </m:r>
                      <m:sSup>
                        <m:sSupPr>
                          <m:ctrlPr>
                            <a:rPr lang="it-IT" b="0" i="1" smtClean="0">
                              <a:solidFill>
                                <a:schemeClr val="tx1">
                                  <a:lumMod val="85000"/>
                                  <a:lumOff val="15000"/>
                                </a:schemeClr>
                              </a:solidFill>
                              <a:latin typeface="Cambria Math" panose="02040503050406030204" pitchFamily="18" charset="0"/>
                              <a:ea typeface="Calibri" panose="020F0502020204030204" pitchFamily="34" charset="0"/>
                              <a:cs typeface="Calibri" panose="020F0502020204030204" pitchFamily="34" charset="0"/>
                            </a:rPr>
                          </m:ctrlPr>
                        </m:sSupPr>
                        <m:e>
                          <m:r>
                            <a:rPr lang="it-IT" b="0" i="1" smtClean="0">
                              <a:solidFill>
                                <a:schemeClr val="tx1">
                                  <a:lumMod val="85000"/>
                                  <a:lumOff val="15000"/>
                                </a:schemeClr>
                              </a:solidFill>
                              <a:latin typeface="Cambria Math" panose="02040503050406030204" pitchFamily="18" charset="0"/>
                              <a:ea typeface="Calibri" panose="020F0502020204030204" pitchFamily="34" charset="0"/>
                              <a:cs typeface="Calibri" panose="020F0502020204030204" pitchFamily="34" charset="0"/>
                            </a:rPr>
                            <m:t>𝑚</m:t>
                          </m:r>
                        </m:e>
                        <m:sup>
                          <m:r>
                            <a:rPr lang="it-IT" b="0" i="1" smtClean="0">
                              <a:solidFill>
                                <a:schemeClr val="tx1">
                                  <a:lumMod val="85000"/>
                                  <a:lumOff val="15000"/>
                                </a:schemeClr>
                              </a:solidFill>
                              <a:latin typeface="Cambria Math" panose="02040503050406030204" pitchFamily="18" charset="0"/>
                              <a:ea typeface="Calibri" panose="020F0502020204030204" pitchFamily="34" charset="0"/>
                              <a:cs typeface="Calibri" panose="020F0502020204030204" pitchFamily="34" charset="0"/>
                            </a:rPr>
                            <m:t>2</m:t>
                          </m:r>
                        </m:sup>
                      </m:sSup>
                    </m:oMath>
                  </a14:m>
                  <a:r>
                    <a:rPr lang="en-GB"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 of contact resistivity.</a:t>
                  </a:r>
                  <a:endParaRPr lang="en-GB"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endParaRPr>
                </a:p>
                <a:p>
                  <a:pPr marL="285750" indent="-285750" defTabSz="456291"/>
                  <a:r>
                    <a:rPr lang="en-US"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Charging with a </a:t>
                  </a:r>
                  <a:r>
                    <a:rPr lang="en-US"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ramp rate </a:t>
                  </a:r>
                  <a:r>
                    <a:rPr lang="en-US"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of 0.2 A/s.</a:t>
                  </a:r>
                  <a:endParaRPr lang="en-GB"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endParaRPr>
                </a:p>
              </p:txBody>
            </p:sp>
          </mc:Choice>
          <mc:Fallback xmlns="">
            <p:sp>
              <p:nvSpPr>
                <p:cNvPr id="13" name="Content Placeholder 5">
                  <a:extLst>
                    <a:ext uri="{FF2B5EF4-FFF2-40B4-BE49-F238E27FC236}">
                      <a16:creationId xmlns:a16="http://schemas.microsoft.com/office/drawing/2014/main" id="{90920FCD-BBCE-260F-F74B-7232377C3054}"/>
                    </a:ext>
                  </a:extLst>
                </p:cNvPr>
                <p:cNvSpPr txBox="1">
                  <a:spLocks noRot="1" noChangeAspect="1" noMove="1" noResize="1" noEditPoints="1" noAdjustHandles="1" noChangeArrowheads="1" noChangeShapeType="1" noTextEdit="1"/>
                </p:cNvSpPr>
                <p:nvPr/>
              </p:nvSpPr>
              <p:spPr>
                <a:xfrm>
                  <a:off x="214885" y="1209004"/>
                  <a:ext cx="5282564" cy="1096710"/>
                </a:xfrm>
                <a:prstGeom prst="rect">
                  <a:avLst/>
                </a:prstGeom>
                <a:blipFill>
                  <a:blip r:embed="rId4"/>
                  <a:stretch>
                    <a:fillRect l="-923" t="-4444" b="-8333"/>
                  </a:stretch>
                </a:blipFill>
              </p:spPr>
              <p:txBody>
                <a:bodyPr/>
                <a:lstStyle/>
                <a:p>
                  <a:r>
                    <a:rPr lang="en-GB">
                      <a:noFill/>
                    </a:rPr>
                    <a:t> </a:t>
                  </a:r>
                </a:p>
              </p:txBody>
            </p:sp>
          </mc:Fallback>
        </mc:AlternateContent>
        <p:sp>
          <p:nvSpPr>
            <p:cNvPr id="17" name="Content Placeholder 5">
              <a:extLst>
                <a:ext uri="{FF2B5EF4-FFF2-40B4-BE49-F238E27FC236}">
                  <a16:creationId xmlns:a16="http://schemas.microsoft.com/office/drawing/2014/main" id="{31C3061D-A14C-B96C-34F2-6BF12379180D}"/>
                </a:ext>
              </a:extLst>
            </p:cNvPr>
            <p:cNvSpPr txBox="1">
              <a:spLocks/>
            </p:cNvSpPr>
            <p:nvPr/>
          </p:nvSpPr>
          <p:spPr>
            <a:xfrm>
              <a:off x="214885" y="5436594"/>
              <a:ext cx="5041736" cy="1096710"/>
            </a:xfrm>
            <a:prstGeom prst="rect">
              <a:avLst/>
            </a:prstGeom>
          </p:spPr>
          <p:txBody>
            <a:bodyPr vert="horz" wrap="square" lIns="91440" tIns="45720" rIns="91440" bIns="45720" rtlCol="0" anchor="ctr">
              <a:spAutoFit/>
            </a:bodyPr>
            <a:lstStyle>
              <a:defPPr>
                <a:defRPr lang="en-US"/>
              </a:defPPr>
              <a:lvl1pPr marL="0" indent="-228600" algn="l" defTabSz="914400" rtl="0" eaLnBrk="1" latinLnBrk="0" hangingPunct="1">
                <a:lnSpc>
                  <a:spcPct val="90000"/>
                </a:lnSpc>
                <a:spcBef>
                  <a:spcPts val="1000"/>
                </a:spcBef>
                <a:buClr>
                  <a:srgbClr val="FF0000"/>
                </a:buClr>
                <a:buFont typeface="Wingdings" panose="05000000000000000000" pitchFamily="2" charset="2"/>
                <a:buChar char="§"/>
                <a:defRPr lang="it-IT" sz="1800" kern="1200">
                  <a:solidFill>
                    <a:schemeClr val="tx1"/>
                  </a:solidFill>
                  <a:latin typeface="+mn-lt"/>
                  <a:ea typeface="+mn-ea"/>
                  <a:cs typeface="+mn-cs"/>
                </a:defRPr>
              </a:lvl1pPr>
              <a:lvl2pPr marL="457200" indent="-228600" algn="l" defTabSz="914400" rtl="0" eaLnBrk="1" latinLnBrk="0" hangingPunct="1">
                <a:lnSpc>
                  <a:spcPct val="90000"/>
                </a:lnSpc>
                <a:spcBef>
                  <a:spcPts val="500"/>
                </a:spcBef>
                <a:buClr>
                  <a:srgbClr val="FF0000"/>
                </a:buClr>
                <a:buFont typeface="Wingdings" panose="05000000000000000000" pitchFamily="2" charset="2"/>
                <a:buChar char="§"/>
                <a:defRPr lang="it-IT" sz="1800" kern="1200">
                  <a:solidFill>
                    <a:schemeClr val="tx1"/>
                  </a:solidFill>
                  <a:latin typeface="+mn-lt"/>
                  <a:ea typeface="+mn-ea"/>
                  <a:cs typeface="+mn-cs"/>
                </a:defRPr>
              </a:lvl2pPr>
              <a:lvl3pPr marL="914400" indent="-228600" algn="l" defTabSz="914400" rtl="0" eaLnBrk="1" latinLnBrk="0" hangingPunct="1">
                <a:lnSpc>
                  <a:spcPct val="90000"/>
                </a:lnSpc>
                <a:spcBef>
                  <a:spcPts val="500"/>
                </a:spcBef>
                <a:buClr>
                  <a:srgbClr val="FF0000"/>
                </a:buClr>
                <a:buFont typeface="Wingdings" panose="05000000000000000000" pitchFamily="2" charset="2"/>
                <a:buChar char="§"/>
                <a:defRPr lang="it-IT" sz="1800" kern="1200">
                  <a:solidFill>
                    <a:schemeClr val="tx1"/>
                  </a:solidFill>
                  <a:latin typeface="+mn-lt"/>
                  <a:ea typeface="+mn-ea"/>
                  <a:cs typeface="+mn-cs"/>
                </a:defRPr>
              </a:lvl3pPr>
              <a:lvl4pPr marL="1371600" indent="-228600" algn="l" defTabSz="914400" rtl="0" eaLnBrk="1" latinLnBrk="0" hangingPunct="1">
                <a:lnSpc>
                  <a:spcPct val="90000"/>
                </a:lnSpc>
                <a:spcBef>
                  <a:spcPts val="500"/>
                </a:spcBef>
                <a:buClr>
                  <a:srgbClr val="FF0000"/>
                </a:buClr>
                <a:buFont typeface="Wingdings" panose="05000000000000000000" pitchFamily="2" charset="2"/>
                <a:buChar char="§"/>
                <a:defRPr lang="it-IT" sz="1800" kern="1200">
                  <a:solidFill>
                    <a:schemeClr val="tx1"/>
                  </a:solidFill>
                  <a:latin typeface="+mn-lt"/>
                  <a:ea typeface="+mn-ea"/>
                  <a:cs typeface="+mn-cs"/>
                </a:defRPr>
              </a:lvl4pPr>
              <a:lvl5pPr marL="1828800" indent="-228600" algn="l" defTabSz="914400" rtl="0" eaLnBrk="1" latinLnBrk="0" hangingPunct="1">
                <a:lnSpc>
                  <a:spcPct val="90000"/>
                </a:lnSpc>
                <a:spcBef>
                  <a:spcPts val="500"/>
                </a:spcBef>
                <a:buClr>
                  <a:srgbClr val="FF0000"/>
                </a:buClr>
                <a:buFont typeface="Wingdings" panose="05000000000000000000" pitchFamily="2" charset="2"/>
                <a:buChar char="§"/>
                <a:defRPr lang="en-GB" sz="1800" kern="1200">
                  <a:solidFill>
                    <a:schemeClr val="tx1"/>
                  </a:solidFill>
                  <a:latin typeface="+mn-lt"/>
                  <a:ea typeface="+mn-ea"/>
                  <a:cs typeface="+mn-cs"/>
                </a:defRPr>
              </a:lvl5pPr>
              <a:lvl6pPr marL="2286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743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200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657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0" defTabSz="456291">
                <a:buFont typeface="Wingdings" panose="05000000000000000000" pitchFamily="2" charset="2"/>
                <a:buNone/>
              </a:pPr>
              <a:r>
                <a:rPr lang="en-GB" b="1" dirty="0">
                  <a:solidFill>
                    <a:srgbClr val="0070C0"/>
                  </a:solidFill>
                  <a:latin typeface="Calibri" panose="020F0502020204030204" pitchFamily="34" charset="0"/>
                  <a:ea typeface="Calibri" panose="020F0502020204030204" pitchFamily="34" charset="0"/>
                  <a:cs typeface="Calibri" panose="020F0502020204030204" pitchFamily="34" charset="0"/>
                </a:rPr>
                <a:t>Results:</a:t>
              </a:r>
            </a:p>
            <a:p>
              <a:pPr marL="285750" indent="-285750" defTabSz="456291"/>
              <a:r>
                <a:rPr lang="en-GB"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Charging time: </a:t>
              </a:r>
              <a:r>
                <a:rPr lang="en-GB"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3.4 h</a:t>
              </a:r>
            </a:p>
            <a:p>
              <a:pPr marL="285750" indent="-285750" defTabSz="456291"/>
              <a:r>
                <a:rPr lang="en-US"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Joule dissipation: ~ </a:t>
              </a:r>
              <a:r>
                <a:rPr lang="en-US"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15 W</a:t>
              </a:r>
              <a:endParaRPr lang="en-GB"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endParaRPr>
            </a:p>
          </p:txBody>
        </p:sp>
      </p:grpSp>
      <p:graphicFrame>
        <p:nvGraphicFramePr>
          <p:cNvPr id="19" name="Chart 18">
            <a:extLst>
              <a:ext uri="{FF2B5EF4-FFF2-40B4-BE49-F238E27FC236}">
                <a16:creationId xmlns:a16="http://schemas.microsoft.com/office/drawing/2014/main" id="{8A9CC9F5-F206-D575-A99D-30ED3B362FD3}"/>
              </a:ext>
            </a:extLst>
          </p:cNvPr>
          <p:cNvGraphicFramePr>
            <a:graphicFrameLocks noGrp="1"/>
          </p:cNvGraphicFramePr>
          <p:nvPr>
            <p:extLst>
              <p:ext uri="{D42A27DB-BD31-4B8C-83A1-F6EECF244321}">
                <p14:modId xmlns:p14="http://schemas.microsoft.com/office/powerpoint/2010/main" val="1776902868"/>
              </p:ext>
            </p:extLst>
          </p:nvPr>
        </p:nvGraphicFramePr>
        <p:xfrm>
          <a:off x="7167151" y="2609008"/>
          <a:ext cx="4112735" cy="2985845"/>
        </p:xfrm>
        <a:graphic>
          <a:graphicData uri="http://schemas.openxmlformats.org/drawingml/2006/chart">
            <c:chart xmlns:c="http://schemas.openxmlformats.org/drawingml/2006/chart" xmlns:r="http://schemas.openxmlformats.org/officeDocument/2006/relationships" r:id="rId5"/>
          </a:graphicData>
        </a:graphic>
      </p:graphicFrame>
      <p:sp>
        <p:nvSpPr>
          <p:cNvPr id="20" name="Content Placeholder 5">
            <a:extLst>
              <a:ext uri="{FF2B5EF4-FFF2-40B4-BE49-F238E27FC236}">
                <a16:creationId xmlns:a16="http://schemas.microsoft.com/office/drawing/2014/main" id="{B076F54D-E7BD-96E4-E5BB-331865C9B307}"/>
              </a:ext>
            </a:extLst>
          </p:cNvPr>
          <p:cNvSpPr txBox="1">
            <a:spLocks/>
          </p:cNvSpPr>
          <p:nvPr/>
        </p:nvSpPr>
        <p:spPr>
          <a:xfrm>
            <a:off x="7167151" y="5648846"/>
            <a:ext cx="4428960" cy="719171"/>
          </a:xfrm>
          <a:prstGeom prst="rect">
            <a:avLst/>
          </a:prstGeom>
        </p:spPr>
        <p:txBody>
          <a:bodyPr vert="horz" wrap="square" lIns="91440" tIns="45720" rIns="91440" bIns="45720" rtlCol="0" anchor="ctr">
            <a:spAutoFit/>
          </a:bodyPr>
          <a:lstStyle>
            <a:defPPr>
              <a:defRPr lang="en-US"/>
            </a:defPPr>
            <a:lvl1pPr marL="0" indent="-228600" algn="l" defTabSz="914400" rtl="0" eaLnBrk="1" latinLnBrk="0" hangingPunct="1">
              <a:lnSpc>
                <a:spcPct val="90000"/>
              </a:lnSpc>
              <a:spcBef>
                <a:spcPts val="1000"/>
              </a:spcBef>
              <a:buClr>
                <a:srgbClr val="FF0000"/>
              </a:buClr>
              <a:buFont typeface="Wingdings" panose="05000000000000000000" pitchFamily="2" charset="2"/>
              <a:buChar char="§"/>
              <a:defRPr lang="it-IT" sz="1800" kern="1200">
                <a:solidFill>
                  <a:schemeClr val="tx1"/>
                </a:solidFill>
                <a:latin typeface="+mn-lt"/>
                <a:ea typeface="+mn-ea"/>
                <a:cs typeface="+mn-cs"/>
              </a:defRPr>
            </a:lvl1pPr>
            <a:lvl2pPr marL="457200" indent="-228600" algn="l" defTabSz="914400" rtl="0" eaLnBrk="1" latinLnBrk="0" hangingPunct="1">
              <a:lnSpc>
                <a:spcPct val="90000"/>
              </a:lnSpc>
              <a:spcBef>
                <a:spcPts val="500"/>
              </a:spcBef>
              <a:buClr>
                <a:srgbClr val="FF0000"/>
              </a:buClr>
              <a:buFont typeface="Wingdings" panose="05000000000000000000" pitchFamily="2" charset="2"/>
              <a:buChar char="§"/>
              <a:defRPr lang="it-IT" sz="1800" kern="1200">
                <a:solidFill>
                  <a:schemeClr val="tx1"/>
                </a:solidFill>
                <a:latin typeface="+mn-lt"/>
                <a:ea typeface="+mn-ea"/>
                <a:cs typeface="+mn-cs"/>
              </a:defRPr>
            </a:lvl2pPr>
            <a:lvl3pPr marL="914400" indent="-228600" algn="l" defTabSz="914400" rtl="0" eaLnBrk="1" latinLnBrk="0" hangingPunct="1">
              <a:lnSpc>
                <a:spcPct val="90000"/>
              </a:lnSpc>
              <a:spcBef>
                <a:spcPts val="500"/>
              </a:spcBef>
              <a:buClr>
                <a:srgbClr val="FF0000"/>
              </a:buClr>
              <a:buFont typeface="Wingdings" panose="05000000000000000000" pitchFamily="2" charset="2"/>
              <a:buChar char="§"/>
              <a:defRPr lang="it-IT" sz="1800" kern="1200">
                <a:solidFill>
                  <a:schemeClr val="tx1"/>
                </a:solidFill>
                <a:latin typeface="+mn-lt"/>
                <a:ea typeface="+mn-ea"/>
                <a:cs typeface="+mn-cs"/>
              </a:defRPr>
            </a:lvl3pPr>
            <a:lvl4pPr marL="1371600" indent="-228600" algn="l" defTabSz="914400" rtl="0" eaLnBrk="1" latinLnBrk="0" hangingPunct="1">
              <a:lnSpc>
                <a:spcPct val="90000"/>
              </a:lnSpc>
              <a:spcBef>
                <a:spcPts val="500"/>
              </a:spcBef>
              <a:buClr>
                <a:srgbClr val="FF0000"/>
              </a:buClr>
              <a:buFont typeface="Wingdings" panose="05000000000000000000" pitchFamily="2" charset="2"/>
              <a:buChar char="§"/>
              <a:defRPr lang="it-IT" sz="1800" kern="1200">
                <a:solidFill>
                  <a:schemeClr val="tx1"/>
                </a:solidFill>
                <a:latin typeface="+mn-lt"/>
                <a:ea typeface="+mn-ea"/>
                <a:cs typeface="+mn-cs"/>
              </a:defRPr>
            </a:lvl4pPr>
            <a:lvl5pPr marL="1828800" indent="-228600" algn="l" defTabSz="914400" rtl="0" eaLnBrk="1" latinLnBrk="0" hangingPunct="1">
              <a:lnSpc>
                <a:spcPct val="90000"/>
              </a:lnSpc>
              <a:spcBef>
                <a:spcPts val="500"/>
              </a:spcBef>
              <a:buClr>
                <a:srgbClr val="FF0000"/>
              </a:buClr>
              <a:buFont typeface="Wingdings" panose="05000000000000000000" pitchFamily="2" charset="2"/>
              <a:buChar char="§"/>
              <a:defRPr lang="en-GB" sz="1800" kern="1200">
                <a:solidFill>
                  <a:schemeClr val="tx1"/>
                </a:solidFill>
                <a:latin typeface="+mn-lt"/>
                <a:ea typeface="+mn-ea"/>
                <a:cs typeface="+mn-cs"/>
              </a:defRPr>
            </a:lvl5pPr>
            <a:lvl6pPr marL="2286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743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200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657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0" defTabSz="456291">
              <a:buFont typeface="Wingdings" panose="05000000000000000000" pitchFamily="2" charset="2"/>
              <a:buNone/>
            </a:pPr>
            <a:r>
              <a:rPr lang="en-GB" b="1" dirty="0">
                <a:solidFill>
                  <a:srgbClr val="0070C0"/>
                </a:solidFill>
                <a:latin typeface="Calibri" panose="020F0502020204030204" pitchFamily="34" charset="0"/>
                <a:ea typeface="Calibri" panose="020F0502020204030204" pitchFamily="34" charset="0"/>
                <a:cs typeface="Calibri" panose="020F0502020204030204" pitchFamily="34" charset="0"/>
              </a:rPr>
              <a:t>Results:</a:t>
            </a:r>
          </a:p>
          <a:p>
            <a:pPr marL="285750" indent="-285750" defTabSz="456291"/>
            <a:r>
              <a:rPr lang="en-US"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Magnetization dissipation: ~ </a:t>
            </a:r>
            <a:r>
              <a:rPr lang="en-US"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10 W</a:t>
            </a:r>
            <a:endParaRPr lang="en-GB"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endParaRPr>
          </a:p>
        </p:txBody>
      </p:sp>
      <p:cxnSp>
        <p:nvCxnSpPr>
          <p:cNvPr id="22" name="Straight Connector 21">
            <a:extLst>
              <a:ext uri="{FF2B5EF4-FFF2-40B4-BE49-F238E27FC236}">
                <a16:creationId xmlns:a16="http://schemas.microsoft.com/office/drawing/2014/main" id="{067B6809-1780-589A-DEAB-4F6CB7DC57D4}"/>
              </a:ext>
            </a:extLst>
          </p:cNvPr>
          <p:cNvCxnSpPr>
            <a:cxnSpLocks/>
          </p:cNvCxnSpPr>
          <p:nvPr/>
        </p:nvCxnSpPr>
        <p:spPr>
          <a:xfrm>
            <a:off x="6096000" y="1209004"/>
            <a:ext cx="0" cy="4572000"/>
          </a:xfrm>
          <a:prstGeom prst="line">
            <a:avLst/>
          </a:prstGeom>
          <a:ln>
            <a:gradFill>
              <a:gsLst>
                <a:gs pos="0">
                  <a:srgbClr val="0043D9"/>
                </a:gs>
                <a:gs pos="100000">
                  <a:srgbClr val="FF383E"/>
                </a:gs>
              </a:gsLst>
              <a:lin ang="5400000" scaled="1"/>
            </a:gradFill>
          </a:ln>
        </p:spPr>
        <p:style>
          <a:lnRef idx="2">
            <a:schemeClr val="accent1"/>
          </a:lnRef>
          <a:fillRef idx="0">
            <a:schemeClr val="accent1"/>
          </a:fillRef>
          <a:effectRef idx="1">
            <a:schemeClr val="accent1"/>
          </a:effectRef>
          <a:fontRef idx="minor">
            <a:schemeClr val="tx1"/>
          </a:fontRef>
        </p:style>
      </p:cxnSp>
      <p:sp>
        <p:nvSpPr>
          <p:cNvPr id="32" name="TextBox 31">
            <a:extLst>
              <a:ext uri="{FF2B5EF4-FFF2-40B4-BE49-F238E27FC236}">
                <a16:creationId xmlns:a16="http://schemas.microsoft.com/office/drawing/2014/main" id="{B512E22B-3704-CD0E-C481-A21BDEEFC498}"/>
              </a:ext>
            </a:extLst>
          </p:cNvPr>
          <p:cNvSpPr txBox="1"/>
          <p:nvPr/>
        </p:nvSpPr>
        <p:spPr>
          <a:xfrm>
            <a:off x="4952411" y="5971679"/>
            <a:ext cx="2287178" cy="646331"/>
          </a:xfrm>
          <a:prstGeom prst="rect">
            <a:avLst/>
          </a:prstGeom>
          <a:noFill/>
        </p:spPr>
        <p:txBody>
          <a:bodyPr wrap="square">
            <a:spAutoFit/>
          </a:bodyPr>
          <a:lstStyle/>
          <a:p>
            <a:pPr algn="ctr"/>
            <a:r>
              <a:rPr lang="en-US"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 </a:t>
            </a:r>
            <a:r>
              <a:rPr lang="en-US"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25 W</a:t>
            </a:r>
          </a:p>
          <a:p>
            <a:pPr algn="ctr"/>
            <a:r>
              <a:rPr lang="en-US"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Of total dissipation</a:t>
            </a:r>
            <a:endParaRPr lang="en-US" dirty="0"/>
          </a:p>
        </p:txBody>
      </p:sp>
    </p:spTree>
    <p:extLst>
      <p:ext uri="{BB962C8B-B14F-4D97-AF65-F5344CB8AC3E}">
        <p14:creationId xmlns:p14="http://schemas.microsoft.com/office/powerpoint/2010/main" val="1312893238"/>
      </p:ext>
    </p:extLst>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AADD523-93B9-9072-FECD-FEBD299568C7}"/>
              </a:ext>
            </a:extLst>
          </p:cNvPr>
          <p:cNvSpPr>
            <a:spLocks noGrp="1"/>
          </p:cNvSpPr>
          <p:nvPr>
            <p:ph type="sldNum" sz="quarter" idx="4"/>
          </p:nvPr>
        </p:nvSpPr>
        <p:spPr/>
        <p:txBody>
          <a:bodyPr/>
          <a:lstStyle/>
          <a:p>
            <a:fld id="{A16AB2F8-5338-F742-A59E-35F5B82165E6}" type="slidenum">
              <a:rPr lang="en-GB" smtClean="0"/>
              <a:pPr/>
              <a:t>12</a:t>
            </a:fld>
            <a:endParaRPr lang="en-GB" dirty="0"/>
          </a:p>
        </p:txBody>
      </p:sp>
      <p:sp>
        <p:nvSpPr>
          <p:cNvPr id="5" name="Title 4">
            <a:extLst>
              <a:ext uri="{FF2B5EF4-FFF2-40B4-BE49-F238E27FC236}">
                <a16:creationId xmlns:a16="http://schemas.microsoft.com/office/drawing/2014/main" id="{CE06DFEF-B0A2-15FD-34EA-8FB2B4B497DB}"/>
              </a:ext>
            </a:extLst>
          </p:cNvPr>
          <p:cNvSpPr>
            <a:spLocks noGrp="1"/>
          </p:cNvSpPr>
          <p:nvPr>
            <p:ph type="title"/>
          </p:nvPr>
        </p:nvSpPr>
        <p:spPr/>
        <p:txBody>
          <a:bodyPr/>
          <a:lstStyle/>
          <a:p>
            <a:r>
              <a:rPr lang="en-US" dirty="0"/>
              <a:t>Mechanical Performance</a:t>
            </a:r>
          </a:p>
        </p:txBody>
      </p:sp>
      <p:pic>
        <p:nvPicPr>
          <p:cNvPr id="11" name="Content Placeholder 10" descr="A red and black lines on a gray surface&#10;&#10;Description automatically generated">
            <a:extLst>
              <a:ext uri="{FF2B5EF4-FFF2-40B4-BE49-F238E27FC236}">
                <a16:creationId xmlns:a16="http://schemas.microsoft.com/office/drawing/2014/main" id="{942CD138-E384-7547-E84D-F16BDA071160}"/>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601086" y="1497170"/>
            <a:ext cx="3524125" cy="4351338"/>
          </a:xfrm>
        </p:spPr>
      </p:pic>
      <p:pic>
        <p:nvPicPr>
          <p:cNvPr id="13" name="Picture 12" descr="A red square with black lines&#10;&#10;Description automatically generated">
            <a:extLst>
              <a:ext uri="{FF2B5EF4-FFF2-40B4-BE49-F238E27FC236}">
                <a16:creationId xmlns:a16="http://schemas.microsoft.com/office/drawing/2014/main" id="{F4E4568D-8863-09A6-DF22-ED1E0BD771BE}"/>
              </a:ext>
            </a:extLst>
          </p:cNvPr>
          <p:cNvPicPr>
            <a:picLocks noChangeAspect="1"/>
          </p:cNvPicPr>
          <p:nvPr/>
        </p:nvPicPr>
        <p:blipFill rotWithShape="1">
          <a:blip r:embed="rId4">
            <a:extLst>
              <a:ext uri="{28A0092B-C50C-407E-A947-70E740481C1C}">
                <a14:useLocalDpi xmlns:a14="http://schemas.microsoft.com/office/drawing/2010/main" val="0"/>
              </a:ext>
            </a:extLst>
          </a:blip>
          <a:srcRect l="44325" t="43844" r="34609" b="34608"/>
          <a:stretch/>
        </p:blipFill>
        <p:spPr>
          <a:xfrm>
            <a:off x="9363074" y="1333500"/>
            <a:ext cx="2619374" cy="2095500"/>
          </a:xfrm>
          <a:prstGeom prst="rect">
            <a:avLst/>
          </a:prstGeom>
        </p:spPr>
      </p:pic>
      <p:sp>
        <p:nvSpPr>
          <p:cNvPr id="14" name="Rectangle 13">
            <a:extLst>
              <a:ext uri="{FF2B5EF4-FFF2-40B4-BE49-F238E27FC236}">
                <a16:creationId xmlns:a16="http://schemas.microsoft.com/office/drawing/2014/main" id="{7EA3F760-83F5-A6CC-F11F-390439DDD80B}"/>
              </a:ext>
            </a:extLst>
          </p:cNvPr>
          <p:cNvSpPr/>
          <p:nvPr/>
        </p:nvSpPr>
        <p:spPr>
          <a:xfrm>
            <a:off x="9363074" y="1333500"/>
            <a:ext cx="2619374" cy="2095500"/>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9079DA3-506D-3425-1C4B-6CF7717C703B}"/>
              </a:ext>
            </a:extLst>
          </p:cNvPr>
          <p:cNvSpPr/>
          <p:nvPr/>
        </p:nvSpPr>
        <p:spPr>
          <a:xfrm>
            <a:off x="8696932" y="2952750"/>
            <a:ext cx="276583" cy="221266"/>
          </a:xfrm>
          <a:prstGeom prst="rect">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a:extLst>
              <a:ext uri="{FF2B5EF4-FFF2-40B4-BE49-F238E27FC236}">
                <a16:creationId xmlns:a16="http://schemas.microsoft.com/office/drawing/2014/main" id="{4B3BDF8A-7180-D074-E5F8-8D4421F4BF74}"/>
              </a:ext>
            </a:extLst>
          </p:cNvPr>
          <p:cNvCxnSpPr>
            <a:cxnSpLocks/>
          </p:cNvCxnSpPr>
          <p:nvPr/>
        </p:nvCxnSpPr>
        <p:spPr>
          <a:xfrm flipV="1">
            <a:off x="8973515" y="1333500"/>
            <a:ext cx="389559" cy="1619250"/>
          </a:xfrm>
          <a:prstGeom prst="line">
            <a:avLst/>
          </a:prstGeom>
          <a:ln w="28575">
            <a:solidFill>
              <a:srgbClr val="C00000"/>
            </a:solidFill>
          </a:ln>
        </p:spPr>
        <p:style>
          <a:lnRef idx="2">
            <a:schemeClr val="accent1"/>
          </a:lnRef>
          <a:fillRef idx="0">
            <a:schemeClr val="accent1"/>
          </a:fillRef>
          <a:effectRef idx="1">
            <a:schemeClr val="accent1"/>
          </a:effectRef>
          <a:fontRef idx="minor">
            <a:schemeClr val="tx1"/>
          </a:fontRef>
        </p:style>
      </p:cxnSp>
      <p:cxnSp>
        <p:nvCxnSpPr>
          <p:cNvPr id="19" name="Straight Connector 18">
            <a:extLst>
              <a:ext uri="{FF2B5EF4-FFF2-40B4-BE49-F238E27FC236}">
                <a16:creationId xmlns:a16="http://schemas.microsoft.com/office/drawing/2014/main" id="{6BB72573-9F73-3AF7-A9EA-E105D020655C}"/>
              </a:ext>
            </a:extLst>
          </p:cNvPr>
          <p:cNvCxnSpPr>
            <a:cxnSpLocks/>
          </p:cNvCxnSpPr>
          <p:nvPr/>
        </p:nvCxnSpPr>
        <p:spPr>
          <a:xfrm>
            <a:off x="8973515" y="3174016"/>
            <a:ext cx="389559" cy="254984"/>
          </a:xfrm>
          <a:prstGeom prst="line">
            <a:avLst/>
          </a:prstGeom>
          <a:ln w="28575">
            <a:solidFill>
              <a:srgbClr val="C00000"/>
            </a:solidFill>
          </a:ln>
        </p:spPr>
        <p:style>
          <a:lnRef idx="2">
            <a:schemeClr val="accent1"/>
          </a:lnRef>
          <a:fillRef idx="0">
            <a:schemeClr val="accent1"/>
          </a:fillRef>
          <a:effectRef idx="1">
            <a:schemeClr val="accent1"/>
          </a:effectRef>
          <a:fontRef idx="minor">
            <a:schemeClr val="tx1"/>
          </a:fontRef>
        </p:style>
      </p:cxnSp>
      <p:grpSp>
        <p:nvGrpSpPr>
          <p:cNvPr id="28" name="Group 27">
            <a:extLst>
              <a:ext uri="{FF2B5EF4-FFF2-40B4-BE49-F238E27FC236}">
                <a16:creationId xmlns:a16="http://schemas.microsoft.com/office/drawing/2014/main" id="{B87C54D9-F05B-3DA5-D148-8CB9F77BBF0D}"/>
              </a:ext>
            </a:extLst>
          </p:cNvPr>
          <p:cNvGrpSpPr/>
          <p:nvPr/>
        </p:nvGrpSpPr>
        <p:grpSpPr>
          <a:xfrm rot="16200000">
            <a:off x="10234873" y="2508412"/>
            <a:ext cx="118802" cy="118802"/>
            <a:chOff x="2552700" y="3590925"/>
            <a:chExt cx="914400" cy="914400"/>
          </a:xfrm>
        </p:grpSpPr>
        <p:pic>
          <p:nvPicPr>
            <p:cNvPr id="26" name="Graphic 25" descr="Arrow Right outline">
              <a:extLst>
                <a:ext uri="{FF2B5EF4-FFF2-40B4-BE49-F238E27FC236}">
                  <a16:creationId xmlns:a16="http://schemas.microsoft.com/office/drawing/2014/main" id="{D0B363FE-57B7-4D70-160F-E18BA367BF0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552700" y="3590925"/>
              <a:ext cx="914400" cy="914400"/>
            </a:xfrm>
            <a:prstGeom prst="rect">
              <a:avLst/>
            </a:prstGeom>
          </p:spPr>
        </p:pic>
        <p:pic>
          <p:nvPicPr>
            <p:cNvPr id="27" name="Graphic 26" descr="Arrow Right outline">
              <a:extLst>
                <a:ext uri="{FF2B5EF4-FFF2-40B4-BE49-F238E27FC236}">
                  <a16:creationId xmlns:a16="http://schemas.microsoft.com/office/drawing/2014/main" id="{AB0D03FB-D63D-DB99-EF7B-D5ED8FB9EB2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flipH="1">
              <a:off x="2552700" y="3590925"/>
              <a:ext cx="914400" cy="914400"/>
            </a:xfrm>
            <a:prstGeom prst="rect">
              <a:avLst/>
            </a:prstGeom>
          </p:spPr>
        </p:pic>
      </p:grpSp>
      <p:sp>
        <p:nvSpPr>
          <p:cNvPr id="30" name="TextBox 29">
            <a:extLst>
              <a:ext uri="{FF2B5EF4-FFF2-40B4-BE49-F238E27FC236}">
                <a16:creationId xmlns:a16="http://schemas.microsoft.com/office/drawing/2014/main" id="{F73CA4F4-39B3-E153-C0B3-679ABC689D40}"/>
              </a:ext>
            </a:extLst>
          </p:cNvPr>
          <p:cNvSpPr txBox="1"/>
          <p:nvPr/>
        </p:nvSpPr>
        <p:spPr>
          <a:xfrm>
            <a:off x="9713247" y="2426493"/>
            <a:ext cx="616177" cy="261610"/>
          </a:xfrm>
          <a:prstGeom prst="rect">
            <a:avLst/>
          </a:prstGeom>
          <a:noFill/>
        </p:spPr>
        <p:txBody>
          <a:bodyPr wrap="square">
            <a:spAutoFit/>
          </a:bodyPr>
          <a:lstStyle/>
          <a:p>
            <a:pPr algn="ctr"/>
            <a:r>
              <a:rPr lang="en-US" sz="1100"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0.1 mm</a:t>
            </a:r>
            <a:endParaRPr lang="en-US" sz="1100" dirty="0"/>
          </a:p>
        </p:txBody>
      </p:sp>
      <p:sp>
        <p:nvSpPr>
          <p:cNvPr id="32" name="TextBox 31">
            <a:extLst>
              <a:ext uri="{FF2B5EF4-FFF2-40B4-BE49-F238E27FC236}">
                <a16:creationId xmlns:a16="http://schemas.microsoft.com/office/drawing/2014/main" id="{9650EADE-5B02-6BAE-299C-BD1178D6C5C4}"/>
              </a:ext>
            </a:extLst>
          </p:cNvPr>
          <p:cNvSpPr txBox="1"/>
          <p:nvPr/>
        </p:nvSpPr>
        <p:spPr>
          <a:xfrm>
            <a:off x="9363074" y="3650266"/>
            <a:ext cx="2619374" cy="1754326"/>
          </a:xfrm>
          <a:prstGeom prst="rect">
            <a:avLst/>
          </a:prstGeom>
          <a:noFill/>
        </p:spPr>
        <p:txBody>
          <a:bodyPr wrap="square">
            <a:spAutoFit/>
          </a:bodyPr>
          <a:lstStyle/>
          <a:p>
            <a:pPr indent="0" defTabSz="456291">
              <a:buNone/>
            </a:pPr>
            <a:r>
              <a:rPr lang="en-US"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The model includes a case over-thickness of 0.1 mm to simulate it more realistically, avoiding excessively constrained deformations.</a:t>
            </a:r>
            <a:endParaRPr lang="en-GB"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33" name="Content Placeholder 5">
                <a:extLst>
                  <a:ext uri="{FF2B5EF4-FFF2-40B4-BE49-F238E27FC236}">
                    <a16:creationId xmlns:a16="http://schemas.microsoft.com/office/drawing/2014/main" id="{8FF188CC-89A5-6E05-D9B7-C1B7B4468C01}"/>
                  </a:ext>
                </a:extLst>
              </p:cNvPr>
              <p:cNvSpPr txBox="1">
                <a:spLocks/>
              </p:cNvSpPr>
              <p:nvPr/>
            </p:nvSpPr>
            <p:spPr>
              <a:xfrm>
                <a:off x="389553" y="1396714"/>
                <a:ext cx="5041736" cy="2971519"/>
              </a:xfrm>
              <a:prstGeom prst="rect">
                <a:avLst/>
              </a:prstGeom>
            </p:spPr>
            <p:txBody>
              <a:bodyPr vert="horz" wrap="square" lIns="91440" tIns="45720" rIns="91440" bIns="45720" rtlCol="0" anchor="ctr">
                <a:spAutoFit/>
              </a:bodyPr>
              <a:lstStyle>
                <a:defPPr>
                  <a:defRPr lang="en-US"/>
                </a:defPPr>
                <a:lvl1pPr marL="0" indent="-228600" algn="l" defTabSz="914400" rtl="0" eaLnBrk="1" latinLnBrk="0" hangingPunct="1">
                  <a:lnSpc>
                    <a:spcPct val="90000"/>
                  </a:lnSpc>
                  <a:spcBef>
                    <a:spcPts val="1000"/>
                  </a:spcBef>
                  <a:buClr>
                    <a:srgbClr val="FF0000"/>
                  </a:buClr>
                  <a:buFont typeface="Wingdings" panose="05000000000000000000" pitchFamily="2" charset="2"/>
                  <a:buChar char="§"/>
                  <a:defRPr lang="it-IT" sz="1800" kern="1200">
                    <a:solidFill>
                      <a:schemeClr val="tx1"/>
                    </a:solidFill>
                    <a:latin typeface="+mn-lt"/>
                    <a:ea typeface="+mn-ea"/>
                    <a:cs typeface="+mn-cs"/>
                  </a:defRPr>
                </a:lvl1pPr>
                <a:lvl2pPr marL="457200" indent="-228600" algn="l" defTabSz="914400" rtl="0" eaLnBrk="1" latinLnBrk="0" hangingPunct="1">
                  <a:lnSpc>
                    <a:spcPct val="90000"/>
                  </a:lnSpc>
                  <a:spcBef>
                    <a:spcPts val="500"/>
                  </a:spcBef>
                  <a:buClr>
                    <a:srgbClr val="FF0000"/>
                  </a:buClr>
                  <a:buFont typeface="Wingdings" panose="05000000000000000000" pitchFamily="2" charset="2"/>
                  <a:buChar char="§"/>
                  <a:defRPr lang="it-IT" sz="1800" kern="1200">
                    <a:solidFill>
                      <a:schemeClr val="tx1"/>
                    </a:solidFill>
                    <a:latin typeface="+mn-lt"/>
                    <a:ea typeface="+mn-ea"/>
                    <a:cs typeface="+mn-cs"/>
                  </a:defRPr>
                </a:lvl2pPr>
                <a:lvl3pPr marL="914400" indent="-228600" algn="l" defTabSz="914400" rtl="0" eaLnBrk="1" latinLnBrk="0" hangingPunct="1">
                  <a:lnSpc>
                    <a:spcPct val="90000"/>
                  </a:lnSpc>
                  <a:spcBef>
                    <a:spcPts val="500"/>
                  </a:spcBef>
                  <a:buClr>
                    <a:srgbClr val="FF0000"/>
                  </a:buClr>
                  <a:buFont typeface="Wingdings" panose="05000000000000000000" pitchFamily="2" charset="2"/>
                  <a:buChar char="§"/>
                  <a:defRPr lang="it-IT" sz="1800" kern="1200">
                    <a:solidFill>
                      <a:schemeClr val="tx1"/>
                    </a:solidFill>
                    <a:latin typeface="+mn-lt"/>
                    <a:ea typeface="+mn-ea"/>
                    <a:cs typeface="+mn-cs"/>
                  </a:defRPr>
                </a:lvl3pPr>
                <a:lvl4pPr marL="1371600" indent="-228600" algn="l" defTabSz="914400" rtl="0" eaLnBrk="1" latinLnBrk="0" hangingPunct="1">
                  <a:lnSpc>
                    <a:spcPct val="90000"/>
                  </a:lnSpc>
                  <a:spcBef>
                    <a:spcPts val="500"/>
                  </a:spcBef>
                  <a:buClr>
                    <a:srgbClr val="FF0000"/>
                  </a:buClr>
                  <a:buFont typeface="Wingdings" panose="05000000000000000000" pitchFamily="2" charset="2"/>
                  <a:buChar char="§"/>
                  <a:defRPr lang="it-IT" sz="1800" kern="1200">
                    <a:solidFill>
                      <a:schemeClr val="tx1"/>
                    </a:solidFill>
                    <a:latin typeface="+mn-lt"/>
                    <a:ea typeface="+mn-ea"/>
                    <a:cs typeface="+mn-cs"/>
                  </a:defRPr>
                </a:lvl4pPr>
                <a:lvl5pPr marL="1828800" indent="-228600" algn="l" defTabSz="914400" rtl="0" eaLnBrk="1" latinLnBrk="0" hangingPunct="1">
                  <a:lnSpc>
                    <a:spcPct val="90000"/>
                  </a:lnSpc>
                  <a:spcBef>
                    <a:spcPts val="500"/>
                  </a:spcBef>
                  <a:buClr>
                    <a:srgbClr val="FF0000"/>
                  </a:buClr>
                  <a:buFont typeface="Wingdings" panose="05000000000000000000" pitchFamily="2" charset="2"/>
                  <a:buChar char="§"/>
                  <a:defRPr lang="en-GB" sz="1800" kern="1200">
                    <a:solidFill>
                      <a:schemeClr val="tx1"/>
                    </a:solidFill>
                    <a:latin typeface="+mn-lt"/>
                    <a:ea typeface="+mn-ea"/>
                    <a:cs typeface="+mn-cs"/>
                  </a:defRPr>
                </a:lvl5pPr>
                <a:lvl6pPr marL="2286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743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200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657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0" defTabSz="456291">
                  <a:buFont typeface="Wingdings" panose="05000000000000000000" pitchFamily="2" charset="2"/>
                  <a:buNone/>
                </a:pPr>
                <a:r>
                  <a:rPr lang="en-GB" b="1" dirty="0">
                    <a:solidFill>
                      <a:srgbClr val="0070C0"/>
                    </a:solidFill>
                    <a:latin typeface="Calibri" panose="020F0502020204030204" pitchFamily="34" charset="0"/>
                    <a:ea typeface="Calibri" panose="020F0502020204030204" pitchFamily="34" charset="0"/>
                    <a:cs typeface="Calibri" panose="020F0502020204030204" pitchFamily="34" charset="0"/>
                  </a:rPr>
                  <a:t>Mere Lorentz forces effect evaluation:</a:t>
                </a:r>
              </a:p>
              <a:p>
                <a:pPr indent="0" defTabSz="456291">
                  <a:buNone/>
                </a:pPr>
                <a:r>
                  <a:rPr lang="en-GB"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This very simple model has the aim of </a:t>
                </a:r>
                <a:r>
                  <a:rPr lang="en-GB"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evaluate</a:t>
                </a:r>
                <a:r>
                  <a:rPr lang="en-GB"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 the </a:t>
                </a:r>
                <a:r>
                  <a:rPr lang="en-GB"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stress</a:t>
                </a:r>
                <a:r>
                  <a:rPr lang="en-GB"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 associated to the </a:t>
                </a:r>
                <a:r>
                  <a:rPr lang="en-GB"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Lorentz</a:t>
                </a:r>
                <a:r>
                  <a:rPr lang="en-GB"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 </a:t>
                </a:r>
                <a:r>
                  <a:rPr lang="en-GB"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forces</a:t>
                </a:r>
                <a:r>
                  <a:rPr lang="en-GB"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 </a:t>
                </a:r>
                <a:r>
                  <a:rPr lang="en-GB"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not</a:t>
                </a:r>
                <a:r>
                  <a:rPr lang="en-GB"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 for the </a:t>
                </a:r>
                <a:r>
                  <a:rPr lang="en-GB"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dimensioning</a:t>
                </a:r>
                <a:r>
                  <a:rPr lang="en-GB"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 of the mechanical structure.</a:t>
                </a:r>
                <a:endParaRPr lang="en-GB"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endParaRPr>
              </a:p>
              <a:p>
                <a:pPr marL="285750" indent="-285750" defTabSz="456291"/>
                <a:r>
                  <a:rPr lang="en-US"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Infinitely </a:t>
                </a:r>
                <a:r>
                  <a:rPr lang="en-US"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rigid</a:t>
                </a:r>
                <a:r>
                  <a:rPr lang="en-US"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 structure.</a:t>
                </a:r>
              </a:p>
              <a:p>
                <a:pPr marL="285750" indent="-285750" defTabSz="456291"/>
                <a:r>
                  <a:rPr lang="en-GB"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Homogenous</a:t>
                </a:r>
                <a:r>
                  <a:rPr lang="en-GB"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 material for racetracks:</a:t>
                </a:r>
              </a:p>
              <a:p>
                <a:pPr marL="742950" lvl="1" indent="-285750" defTabSz="456291">
                  <a:buFont typeface="Arial" panose="020B0604020202020204" pitchFamily="34" charset="0"/>
                  <a:buChar char="•"/>
                </a:pPr>
                <a14:m>
                  <m:oMath xmlns:m="http://schemas.openxmlformats.org/officeDocument/2006/math">
                    <m:r>
                      <a:rPr lang="en-US" b="0" i="1" smtClean="0">
                        <a:solidFill>
                          <a:schemeClr val="tx1">
                            <a:lumMod val="85000"/>
                            <a:lumOff val="15000"/>
                          </a:schemeClr>
                        </a:solidFill>
                        <a:latin typeface="Cambria Math" panose="02040503050406030204" pitchFamily="18" charset="0"/>
                        <a:ea typeface="Calibri" panose="020F0502020204030204" pitchFamily="34" charset="0"/>
                        <a:cs typeface="Calibri" panose="020F0502020204030204" pitchFamily="34" charset="0"/>
                      </a:rPr>
                      <m:t>𝐸</m:t>
                    </m:r>
                    <m:r>
                      <a:rPr lang="en-US" b="0" i="1" smtClean="0">
                        <a:solidFill>
                          <a:schemeClr val="tx1">
                            <a:lumMod val="85000"/>
                            <a:lumOff val="15000"/>
                          </a:schemeClr>
                        </a:solidFill>
                        <a:latin typeface="Cambria Math" panose="02040503050406030204" pitchFamily="18" charset="0"/>
                        <a:ea typeface="Calibri" panose="020F0502020204030204" pitchFamily="34" charset="0"/>
                        <a:cs typeface="Calibri" panose="020F0502020204030204" pitchFamily="34" charset="0"/>
                      </a:rPr>
                      <m:t>=174 </m:t>
                    </m:r>
                    <m:r>
                      <a:rPr lang="en-US" b="0" i="1" smtClean="0">
                        <a:solidFill>
                          <a:schemeClr val="tx1">
                            <a:lumMod val="85000"/>
                            <a:lumOff val="15000"/>
                          </a:schemeClr>
                        </a:solidFill>
                        <a:latin typeface="Cambria Math" panose="02040503050406030204" pitchFamily="18" charset="0"/>
                        <a:ea typeface="Calibri" panose="020F0502020204030204" pitchFamily="34" charset="0"/>
                        <a:cs typeface="Calibri" panose="020F0502020204030204" pitchFamily="34" charset="0"/>
                      </a:rPr>
                      <m:t>𝐺𝑃𝑎</m:t>
                    </m:r>
                  </m:oMath>
                </a14:m>
                <a:endParaRPr lang="en-GB" baseline="30000"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endParaRPr>
              </a:p>
              <a:p>
                <a:pPr marL="742950" lvl="1" indent="-285750" defTabSz="456291">
                  <a:buFont typeface="Arial" panose="020B0604020202020204" pitchFamily="34" charset="0"/>
                  <a:buChar char="•"/>
                </a:pPr>
                <a14:m>
                  <m:oMath xmlns:m="http://schemas.openxmlformats.org/officeDocument/2006/math">
                    <m:r>
                      <a:rPr lang="en-US" b="0" i="1" smtClean="0">
                        <a:solidFill>
                          <a:schemeClr val="tx1">
                            <a:lumMod val="85000"/>
                            <a:lumOff val="15000"/>
                          </a:schemeClr>
                        </a:solidFill>
                        <a:latin typeface="Cambria Math" panose="02040503050406030204" pitchFamily="18" charset="0"/>
                        <a:ea typeface="Calibri" panose="020F0502020204030204" pitchFamily="34" charset="0"/>
                        <a:cs typeface="Calibri" panose="020F0502020204030204" pitchFamily="34" charset="0"/>
                      </a:rPr>
                      <m:t>𝜈</m:t>
                    </m:r>
                    <m:r>
                      <a:rPr lang="en-US" b="0" i="1" smtClean="0">
                        <a:solidFill>
                          <a:schemeClr val="tx1">
                            <a:lumMod val="85000"/>
                            <a:lumOff val="15000"/>
                          </a:schemeClr>
                        </a:solidFill>
                        <a:latin typeface="Cambria Math" panose="02040503050406030204" pitchFamily="18" charset="0"/>
                        <a:ea typeface="Calibri" panose="020F0502020204030204" pitchFamily="34" charset="0"/>
                        <a:cs typeface="Calibri" panose="020F0502020204030204" pitchFamily="34" charset="0"/>
                      </a:rPr>
                      <m:t>=0.3</m:t>
                    </m:r>
                  </m:oMath>
                </a14:m>
                <a:endParaRPr lang="en-GB"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endParaRPr>
              </a:p>
              <a:p>
                <a:pPr marL="285750" indent="-285750" defTabSz="456291"/>
                <a:r>
                  <a:rPr lang="en-GB"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Frictionless</a:t>
                </a:r>
                <a:r>
                  <a:rPr lang="en-GB"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 system.</a:t>
                </a:r>
              </a:p>
            </p:txBody>
          </p:sp>
        </mc:Choice>
        <mc:Fallback xmlns="">
          <p:sp>
            <p:nvSpPr>
              <p:cNvPr id="33" name="Content Placeholder 5">
                <a:extLst>
                  <a:ext uri="{FF2B5EF4-FFF2-40B4-BE49-F238E27FC236}">
                    <a16:creationId xmlns:a16="http://schemas.microsoft.com/office/drawing/2014/main" id="{8FF188CC-89A5-6E05-D9B7-C1B7B4468C01}"/>
                  </a:ext>
                </a:extLst>
              </p:cNvPr>
              <p:cNvSpPr txBox="1">
                <a:spLocks noRot="1" noChangeAspect="1" noMove="1" noResize="1" noEditPoints="1" noAdjustHandles="1" noChangeArrowheads="1" noChangeShapeType="1" noTextEdit="1"/>
              </p:cNvSpPr>
              <p:nvPr/>
            </p:nvSpPr>
            <p:spPr>
              <a:xfrm>
                <a:off x="389553" y="1396714"/>
                <a:ext cx="5041736" cy="2971519"/>
              </a:xfrm>
              <a:prstGeom prst="rect">
                <a:avLst/>
              </a:prstGeom>
              <a:blipFill>
                <a:blip r:embed="rId7"/>
                <a:stretch>
                  <a:fillRect l="-1088" t="-1434" b="-2664"/>
                </a:stretch>
              </a:blipFill>
            </p:spPr>
            <p:txBody>
              <a:bodyPr/>
              <a:lstStyle/>
              <a:p>
                <a:r>
                  <a:rPr lang="en-US">
                    <a:noFill/>
                  </a:rPr>
                  <a:t> </a:t>
                </a:r>
              </a:p>
            </p:txBody>
          </p:sp>
        </mc:Fallback>
      </mc:AlternateContent>
      <p:sp>
        <p:nvSpPr>
          <p:cNvPr id="35" name="TextBox 34">
            <a:extLst>
              <a:ext uri="{FF2B5EF4-FFF2-40B4-BE49-F238E27FC236}">
                <a16:creationId xmlns:a16="http://schemas.microsoft.com/office/drawing/2014/main" id="{DD063D2B-CD3C-5CE2-8D63-3352433C2497}"/>
              </a:ext>
            </a:extLst>
          </p:cNvPr>
          <p:cNvSpPr txBox="1"/>
          <p:nvPr/>
        </p:nvSpPr>
        <p:spPr>
          <a:xfrm>
            <a:off x="27715" y="6114163"/>
            <a:ext cx="10797310" cy="461665"/>
          </a:xfrm>
          <a:prstGeom prst="rect">
            <a:avLst/>
          </a:prstGeom>
          <a:noFill/>
        </p:spPr>
        <p:txBody>
          <a:bodyPr wrap="square">
            <a:spAutoFit/>
          </a:bodyPr>
          <a:lstStyle/>
          <a:p>
            <a:pPr algn="l"/>
            <a:r>
              <a:rPr lang="en-GB" baseline="30000"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1</a:t>
            </a:r>
            <a:r>
              <a:rPr lang="en-GB" sz="1200" baseline="30000"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 </a:t>
            </a:r>
            <a:r>
              <a:rPr lang="en-GB" sz="1200"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Value taken from “</a:t>
            </a:r>
            <a:r>
              <a:rPr lang="en-US" sz="1200" b="0" i="0" u="none" strike="noStrike" baseline="0" dirty="0">
                <a:latin typeface="ArialUnicodeMS"/>
              </a:rPr>
              <a:t>Electro-mechanical properties of REBCO coated conductors from various industrial manufacturers at 77 K, self-field and 4.2 K, 19 T”</a:t>
            </a:r>
          </a:p>
          <a:p>
            <a:pPr algn="l"/>
            <a:r>
              <a:rPr lang="en-US" sz="1200" dirty="0">
                <a:hlinkClick r:id="rId8"/>
              </a:rPr>
              <a:t>https://iopscience.iop.org/article/10.1088/0953-2048/28/4/045011</a:t>
            </a:r>
            <a:endParaRPr lang="en-US" sz="1200" dirty="0"/>
          </a:p>
        </p:txBody>
      </p:sp>
      <p:sp>
        <p:nvSpPr>
          <p:cNvPr id="37" name="TextBox 36">
            <a:extLst>
              <a:ext uri="{FF2B5EF4-FFF2-40B4-BE49-F238E27FC236}">
                <a16:creationId xmlns:a16="http://schemas.microsoft.com/office/drawing/2014/main" id="{CDE64B28-E49C-7CCB-77AB-22CA73FAB9DC}"/>
              </a:ext>
            </a:extLst>
          </p:cNvPr>
          <p:cNvSpPr txBox="1"/>
          <p:nvPr/>
        </p:nvSpPr>
        <p:spPr>
          <a:xfrm>
            <a:off x="2468188" y="3280934"/>
            <a:ext cx="6096000" cy="369332"/>
          </a:xfrm>
          <a:prstGeom prst="rect">
            <a:avLst/>
          </a:prstGeom>
          <a:noFill/>
        </p:spPr>
        <p:txBody>
          <a:bodyPr wrap="square">
            <a:spAutoFit/>
          </a:bodyPr>
          <a:lstStyle/>
          <a:p>
            <a:r>
              <a:rPr lang="en-GB" baseline="30000"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1</a:t>
            </a:r>
            <a:endParaRPr lang="en-US" dirty="0"/>
          </a:p>
        </p:txBody>
      </p:sp>
    </p:spTree>
    <p:extLst>
      <p:ext uri="{BB962C8B-B14F-4D97-AF65-F5344CB8AC3E}">
        <p14:creationId xmlns:p14="http://schemas.microsoft.com/office/powerpoint/2010/main" val="3512654010"/>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A screenshot of a computer screen&#10;&#10;Description automatically generated">
            <a:extLst>
              <a:ext uri="{FF2B5EF4-FFF2-40B4-BE49-F238E27FC236}">
                <a16:creationId xmlns:a16="http://schemas.microsoft.com/office/drawing/2014/main" id="{6DC9AC9A-6487-1527-1778-D9E33AE8D2E6}"/>
              </a:ext>
            </a:extLst>
          </p:cNvPr>
          <p:cNvPicPr>
            <a:picLocks noGrp="1" noChangeAspect="1"/>
          </p:cNvPicPr>
          <p:nvPr>
            <p:ph idx="1"/>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18251" r="23345" b="10344"/>
          <a:stretch/>
        </p:blipFill>
        <p:spPr>
          <a:xfrm>
            <a:off x="7286626" y="1701800"/>
            <a:ext cx="3276600" cy="3901245"/>
          </a:xfrm>
        </p:spPr>
      </p:pic>
      <p:sp>
        <p:nvSpPr>
          <p:cNvPr id="4" name="Slide Number Placeholder 3">
            <a:extLst>
              <a:ext uri="{FF2B5EF4-FFF2-40B4-BE49-F238E27FC236}">
                <a16:creationId xmlns:a16="http://schemas.microsoft.com/office/drawing/2014/main" id="{1AADD523-93B9-9072-FECD-FEBD299568C7}"/>
              </a:ext>
            </a:extLst>
          </p:cNvPr>
          <p:cNvSpPr>
            <a:spLocks noGrp="1"/>
          </p:cNvSpPr>
          <p:nvPr>
            <p:ph type="sldNum" sz="quarter" idx="4"/>
          </p:nvPr>
        </p:nvSpPr>
        <p:spPr/>
        <p:txBody>
          <a:bodyPr/>
          <a:lstStyle/>
          <a:p>
            <a:fld id="{A16AB2F8-5338-F742-A59E-35F5B82165E6}" type="slidenum">
              <a:rPr lang="en-GB" smtClean="0"/>
              <a:pPr/>
              <a:t>13</a:t>
            </a:fld>
            <a:endParaRPr lang="en-GB" dirty="0"/>
          </a:p>
        </p:txBody>
      </p:sp>
      <p:sp>
        <p:nvSpPr>
          <p:cNvPr id="5" name="Title 4">
            <a:extLst>
              <a:ext uri="{FF2B5EF4-FFF2-40B4-BE49-F238E27FC236}">
                <a16:creationId xmlns:a16="http://schemas.microsoft.com/office/drawing/2014/main" id="{CE06DFEF-B0A2-15FD-34EA-8FB2B4B497DB}"/>
              </a:ext>
            </a:extLst>
          </p:cNvPr>
          <p:cNvSpPr>
            <a:spLocks noGrp="1"/>
          </p:cNvSpPr>
          <p:nvPr>
            <p:ph type="title"/>
          </p:nvPr>
        </p:nvSpPr>
        <p:spPr/>
        <p:txBody>
          <a:bodyPr/>
          <a:lstStyle/>
          <a:p>
            <a:r>
              <a:rPr lang="en-US" dirty="0"/>
              <a:t>Mechanical Performance</a:t>
            </a:r>
          </a:p>
        </p:txBody>
      </p:sp>
      <p:grpSp>
        <p:nvGrpSpPr>
          <p:cNvPr id="18" name="Group 17">
            <a:extLst>
              <a:ext uri="{FF2B5EF4-FFF2-40B4-BE49-F238E27FC236}">
                <a16:creationId xmlns:a16="http://schemas.microsoft.com/office/drawing/2014/main" id="{F057EB06-18A1-2C09-52B7-A18C843C0B80}"/>
              </a:ext>
            </a:extLst>
          </p:cNvPr>
          <p:cNvGrpSpPr/>
          <p:nvPr/>
        </p:nvGrpSpPr>
        <p:grpSpPr>
          <a:xfrm>
            <a:off x="5861304" y="5762267"/>
            <a:ext cx="6444565" cy="384818"/>
            <a:chOff x="971690" y="4188437"/>
            <a:chExt cx="7282625" cy="434860"/>
          </a:xfrm>
        </p:grpSpPr>
        <p:grpSp>
          <p:nvGrpSpPr>
            <p:cNvPr id="2" name="Group 1">
              <a:extLst>
                <a:ext uri="{FF2B5EF4-FFF2-40B4-BE49-F238E27FC236}">
                  <a16:creationId xmlns:a16="http://schemas.microsoft.com/office/drawing/2014/main" id="{E3E2909C-04DF-CC98-391A-B91A0F4D2317}"/>
                </a:ext>
              </a:extLst>
            </p:cNvPr>
            <p:cNvGrpSpPr/>
            <p:nvPr/>
          </p:nvGrpSpPr>
          <p:grpSpPr>
            <a:xfrm>
              <a:off x="1771650" y="4188437"/>
              <a:ext cx="6482665" cy="434860"/>
              <a:chOff x="2205831" y="5909871"/>
              <a:chExt cx="7429181" cy="498353"/>
            </a:xfrm>
          </p:grpSpPr>
          <p:pic>
            <p:nvPicPr>
              <p:cNvPr id="3" name="Picture 2">
                <a:extLst>
                  <a:ext uri="{FF2B5EF4-FFF2-40B4-BE49-F238E27FC236}">
                    <a16:creationId xmlns:a16="http://schemas.microsoft.com/office/drawing/2014/main" id="{C1198EDA-AFC7-0C00-6982-D5C3026D77F4}"/>
                  </a:ext>
                </a:extLst>
              </p:cNvPr>
              <p:cNvPicPr>
                <a:picLocks noChangeAspect="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b="30158"/>
              <a:stretch/>
            </p:blipFill>
            <p:spPr>
              <a:xfrm>
                <a:off x="2304891" y="5909871"/>
                <a:ext cx="7330121" cy="314996"/>
              </a:xfrm>
              <a:prstGeom prst="rect">
                <a:avLst/>
              </a:prstGeom>
            </p:spPr>
          </p:pic>
          <p:sp>
            <p:nvSpPr>
              <p:cNvPr id="6" name="Rectangle 5">
                <a:extLst>
                  <a:ext uri="{FF2B5EF4-FFF2-40B4-BE49-F238E27FC236}">
                    <a16:creationId xmlns:a16="http://schemas.microsoft.com/office/drawing/2014/main" id="{3A0E6098-C86D-1610-3985-882FD45554E8}"/>
                  </a:ext>
                </a:extLst>
              </p:cNvPr>
              <p:cNvSpPr/>
              <p:nvPr/>
            </p:nvSpPr>
            <p:spPr>
              <a:xfrm>
                <a:off x="2205831" y="6225344"/>
                <a:ext cx="457200" cy="18288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rPr>
                  <a:t>0</a:t>
                </a:r>
              </a:p>
            </p:txBody>
          </p:sp>
          <p:sp>
            <p:nvSpPr>
              <p:cNvPr id="8" name="Rectangle 7">
                <a:extLst>
                  <a:ext uri="{FF2B5EF4-FFF2-40B4-BE49-F238E27FC236}">
                    <a16:creationId xmlns:a16="http://schemas.microsoft.com/office/drawing/2014/main" id="{39988D49-81E2-AE92-C152-554B5385CB1C}"/>
                  </a:ext>
                </a:extLst>
              </p:cNvPr>
              <p:cNvSpPr/>
              <p:nvPr/>
            </p:nvSpPr>
            <p:spPr>
              <a:xfrm>
                <a:off x="2954058" y="6225344"/>
                <a:ext cx="457200" cy="18288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rPr>
                  <a:t>19</a:t>
                </a:r>
              </a:p>
            </p:txBody>
          </p:sp>
          <p:sp>
            <p:nvSpPr>
              <p:cNvPr id="9" name="Rectangle 8">
                <a:extLst>
                  <a:ext uri="{FF2B5EF4-FFF2-40B4-BE49-F238E27FC236}">
                    <a16:creationId xmlns:a16="http://schemas.microsoft.com/office/drawing/2014/main" id="{27F3BB85-CF28-7CE1-55D7-7F4D7368EF08}"/>
                  </a:ext>
                </a:extLst>
              </p:cNvPr>
              <p:cNvSpPr/>
              <p:nvPr/>
            </p:nvSpPr>
            <p:spPr>
              <a:xfrm>
                <a:off x="3702285" y="6225344"/>
                <a:ext cx="457200" cy="18288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rPr>
                  <a:t>38</a:t>
                </a:r>
              </a:p>
            </p:txBody>
          </p:sp>
          <p:sp>
            <p:nvSpPr>
              <p:cNvPr id="10" name="Rectangle 9">
                <a:extLst>
                  <a:ext uri="{FF2B5EF4-FFF2-40B4-BE49-F238E27FC236}">
                    <a16:creationId xmlns:a16="http://schemas.microsoft.com/office/drawing/2014/main" id="{C78B4BA9-09FB-0F75-C8AE-96ACEF62BD84}"/>
                  </a:ext>
                </a:extLst>
              </p:cNvPr>
              <p:cNvSpPr/>
              <p:nvPr/>
            </p:nvSpPr>
            <p:spPr>
              <a:xfrm>
                <a:off x="4450512" y="6225344"/>
                <a:ext cx="457200" cy="18288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rPr>
                  <a:t>57</a:t>
                </a:r>
              </a:p>
            </p:txBody>
          </p:sp>
          <p:sp>
            <p:nvSpPr>
              <p:cNvPr id="11" name="Rectangle 10">
                <a:extLst>
                  <a:ext uri="{FF2B5EF4-FFF2-40B4-BE49-F238E27FC236}">
                    <a16:creationId xmlns:a16="http://schemas.microsoft.com/office/drawing/2014/main" id="{4A78EF5B-6E55-8F80-FA46-B3C979C0A872}"/>
                  </a:ext>
                </a:extLst>
              </p:cNvPr>
              <p:cNvSpPr/>
              <p:nvPr/>
            </p:nvSpPr>
            <p:spPr>
              <a:xfrm>
                <a:off x="5198739" y="6225344"/>
                <a:ext cx="457200" cy="18288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rPr>
                  <a:t>75</a:t>
                </a:r>
              </a:p>
            </p:txBody>
          </p:sp>
          <p:sp>
            <p:nvSpPr>
              <p:cNvPr id="12" name="Rectangle 11">
                <a:extLst>
                  <a:ext uri="{FF2B5EF4-FFF2-40B4-BE49-F238E27FC236}">
                    <a16:creationId xmlns:a16="http://schemas.microsoft.com/office/drawing/2014/main" id="{5FF843F1-C093-7C64-319D-2BAE227DF07B}"/>
                  </a:ext>
                </a:extLst>
              </p:cNvPr>
              <p:cNvSpPr/>
              <p:nvPr/>
            </p:nvSpPr>
            <p:spPr>
              <a:xfrm>
                <a:off x="5946966" y="6225344"/>
                <a:ext cx="457200" cy="18288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rPr>
                  <a:t>94</a:t>
                </a:r>
              </a:p>
            </p:txBody>
          </p:sp>
          <p:sp>
            <p:nvSpPr>
              <p:cNvPr id="13" name="Rectangle 12">
                <a:extLst>
                  <a:ext uri="{FF2B5EF4-FFF2-40B4-BE49-F238E27FC236}">
                    <a16:creationId xmlns:a16="http://schemas.microsoft.com/office/drawing/2014/main" id="{9F2D57AB-7841-8D07-B5F3-A85EDDDA89CB}"/>
                  </a:ext>
                </a:extLst>
              </p:cNvPr>
              <p:cNvSpPr/>
              <p:nvPr/>
            </p:nvSpPr>
            <p:spPr>
              <a:xfrm>
                <a:off x="6695193" y="6225344"/>
                <a:ext cx="482586" cy="18288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rPr>
                  <a:t>113</a:t>
                </a:r>
              </a:p>
            </p:txBody>
          </p:sp>
          <p:sp>
            <p:nvSpPr>
              <p:cNvPr id="14" name="Rectangle 13">
                <a:extLst>
                  <a:ext uri="{FF2B5EF4-FFF2-40B4-BE49-F238E27FC236}">
                    <a16:creationId xmlns:a16="http://schemas.microsoft.com/office/drawing/2014/main" id="{BCB2B2AF-6D5D-47CB-3171-2ACDD04CB6DA}"/>
                  </a:ext>
                </a:extLst>
              </p:cNvPr>
              <p:cNvSpPr/>
              <p:nvPr/>
            </p:nvSpPr>
            <p:spPr>
              <a:xfrm>
                <a:off x="7443420" y="6225344"/>
                <a:ext cx="482586" cy="18288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rPr>
                  <a:t>132</a:t>
                </a:r>
              </a:p>
            </p:txBody>
          </p:sp>
          <p:sp>
            <p:nvSpPr>
              <p:cNvPr id="15" name="Rectangle 14">
                <a:extLst>
                  <a:ext uri="{FF2B5EF4-FFF2-40B4-BE49-F238E27FC236}">
                    <a16:creationId xmlns:a16="http://schemas.microsoft.com/office/drawing/2014/main" id="{D7854C8E-D9EF-D527-71EB-BA6773B72729}"/>
                  </a:ext>
                </a:extLst>
              </p:cNvPr>
              <p:cNvSpPr/>
              <p:nvPr/>
            </p:nvSpPr>
            <p:spPr>
              <a:xfrm>
                <a:off x="8191647" y="6225344"/>
                <a:ext cx="526637" cy="18288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rPr>
                  <a:t>151</a:t>
                </a:r>
              </a:p>
            </p:txBody>
          </p:sp>
          <p:sp>
            <p:nvSpPr>
              <p:cNvPr id="16" name="Rectangle 15">
                <a:extLst>
                  <a:ext uri="{FF2B5EF4-FFF2-40B4-BE49-F238E27FC236}">
                    <a16:creationId xmlns:a16="http://schemas.microsoft.com/office/drawing/2014/main" id="{FCF46B94-E74C-5898-F168-37D85BFCE960}"/>
                  </a:ext>
                </a:extLst>
              </p:cNvPr>
              <p:cNvSpPr/>
              <p:nvPr/>
            </p:nvSpPr>
            <p:spPr>
              <a:xfrm>
                <a:off x="9009315" y="6225344"/>
                <a:ext cx="526637" cy="18288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rPr>
                  <a:t>172</a:t>
                </a:r>
              </a:p>
            </p:txBody>
          </p:sp>
        </p:gr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1D97B532-57DE-6D44-8E12-84C59DBC714A}"/>
                    </a:ext>
                  </a:extLst>
                </p:cNvPr>
                <p:cNvSpPr txBox="1"/>
                <p:nvPr/>
              </p:nvSpPr>
              <p:spPr>
                <a:xfrm>
                  <a:off x="971690" y="4325869"/>
                  <a:ext cx="843180" cy="21544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𝜎</m:t>
                            </m:r>
                          </m:e>
                          <m:sub>
                            <m:r>
                              <a:rPr lang="en-US" sz="1400" b="0" i="1" smtClean="0">
                                <a:latin typeface="Cambria Math" panose="02040503050406030204" pitchFamily="18" charset="0"/>
                              </a:rPr>
                              <m:t>𝑉𝑀</m:t>
                            </m:r>
                          </m:sub>
                        </m:sSub>
                        <m:r>
                          <a:rPr lang="en-US" sz="1400" b="0" i="1" smtClean="0">
                            <a:latin typeface="Cambria Math" panose="02040503050406030204" pitchFamily="18" charset="0"/>
                          </a:rPr>
                          <m:t> [</m:t>
                        </m:r>
                        <m:r>
                          <m:rPr>
                            <m:sty m:val="p"/>
                          </m:rPr>
                          <a:rPr lang="en-US" sz="1400" b="0" i="0" smtClean="0">
                            <a:latin typeface="Cambria Math" panose="02040503050406030204" pitchFamily="18" charset="0"/>
                          </a:rPr>
                          <m:t>MPa</m:t>
                        </m:r>
                        <m:r>
                          <a:rPr lang="en-US" sz="1400" b="0" i="1" smtClean="0">
                            <a:latin typeface="Cambria Math" panose="02040503050406030204" pitchFamily="18" charset="0"/>
                          </a:rPr>
                          <m:t>]</m:t>
                        </m:r>
                      </m:oMath>
                    </m:oMathPara>
                  </a14:m>
                  <a:endParaRPr lang="en-US" sz="1400" dirty="0"/>
                </a:p>
              </p:txBody>
            </p:sp>
          </mc:Choice>
          <mc:Fallback xmlns="">
            <p:sp>
              <p:nvSpPr>
                <p:cNvPr id="17" name="TextBox 16">
                  <a:extLst>
                    <a:ext uri="{FF2B5EF4-FFF2-40B4-BE49-F238E27FC236}">
                      <a16:creationId xmlns:a16="http://schemas.microsoft.com/office/drawing/2014/main" id="{1D97B532-57DE-6D44-8E12-84C59DBC714A}"/>
                    </a:ext>
                  </a:extLst>
                </p:cNvPr>
                <p:cNvSpPr txBox="1">
                  <a:spLocks noRot="1" noChangeAspect="1" noMove="1" noResize="1" noEditPoints="1" noAdjustHandles="1" noChangeArrowheads="1" noChangeShapeType="1" noTextEdit="1"/>
                </p:cNvSpPr>
                <p:nvPr/>
              </p:nvSpPr>
              <p:spPr>
                <a:xfrm>
                  <a:off x="971690" y="4325869"/>
                  <a:ext cx="843180" cy="215444"/>
                </a:xfrm>
                <a:prstGeom prst="rect">
                  <a:avLst/>
                </a:prstGeom>
                <a:blipFill>
                  <a:blip r:embed="rId5"/>
                  <a:stretch>
                    <a:fillRect l="-6557" t="-3226" r="-18033" b="-51613"/>
                  </a:stretch>
                </a:blipFill>
              </p:spPr>
              <p:txBody>
                <a:bodyPr/>
                <a:lstStyle/>
                <a:p>
                  <a:r>
                    <a:rPr lang="en-US">
                      <a:noFill/>
                    </a:rPr>
                    <a:t> </a:t>
                  </a:r>
                </a:p>
              </p:txBody>
            </p:sp>
          </mc:Fallback>
        </mc:AlternateContent>
      </p:grpSp>
      <p:grpSp>
        <p:nvGrpSpPr>
          <p:cNvPr id="28" name="Group 27">
            <a:extLst>
              <a:ext uri="{FF2B5EF4-FFF2-40B4-BE49-F238E27FC236}">
                <a16:creationId xmlns:a16="http://schemas.microsoft.com/office/drawing/2014/main" id="{FAFB1572-3EC2-A8A0-AA24-B6FE6AFEB302}"/>
              </a:ext>
            </a:extLst>
          </p:cNvPr>
          <p:cNvGrpSpPr/>
          <p:nvPr/>
        </p:nvGrpSpPr>
        <p:grpSpPr>
          <a:xfrm>
            <a:off x="7455419" y="1751642"/>
            <a:ext cx="2983980" cy="3761116"/>
            <a:chOff x="7455419" y="1751642"/>
            <a:chExt cx="2983980" cy="3761116"/>
          </a:xfrm>
        </p:grpSpPr>
        <p:pic>
          <p:nvPicPr>
            <p:cNvPr id="23" name="Picture 22" descr="A black and white rectangle with lines&#10;&#10;Description automatically generated">
              <a:extLst>
                <a:ext uri="{FF2B5EF4-FFF2-40B4-BE49-F238E27FC236}">
                  <a16:creationId xmlns:a16="http://schemas.microsoft.com/office/drawing/2014/main" id="{3EA54790-5AC1-057B-3C39-24BD84CFEE11}"/>
                </a:ext>
              </a:extLst>
            </p:cNvPr>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466566" y="4858506"/>
              <a:ext cx="2972833" cy="654252"/>
            </a:xfrm>
            <a:prstGeom prst="rect">
              <a:avLst/>
            </a:prstGeom>
          </p:spPr>
        </p:pic>
        <p:pic>
          <p:nvPicPr>
            <p:cNvPr id="25" name="Picture 24" descr="A black and white rectangle with black lines&#10;&#10;Description automatically generated">
              <a:extLst>
                <a:ext uri="{FF2B5EF4-FFF2-40B4-BE49-F238E27FC236}">
                  <a16:creationId xmlns:a16="http://schemas.microsoft.com/office/drawing/2014/main" id="{527B6E46-9DD9-EF7A-7446-12620E0D7331}"/>
                </a:ext>
              </a:extLst>
            </p:cNvPr>
            <p:cNvPicPr>
              <a:picLocks noChangeAspect="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455419" y="2996646"/>
              <a:ext cx="2972833" cy="638285"/>
            </a:xfrm>
            <a:prstGeom prst="rect">
              <a:avLst/>
            </a:prstGeom>
          </p:spPr>
        </p:pic>
        <p:pic>
          <p:nvPicPr>
            <p:cNvPr id="27" name="Picture 26" descr="A black and white image of a grid&#10;&#10;Description automatically generated">
              <a:extLst>
                <a:ext uri="{FF2B5EF4-FFF2-40B4-BE49-F238E27FC236}">
                  <a16:creationId xmlns:a16="http://schemas.microsoft.com/office/drawing/2014/main" id="{FD98B930-3CCD-1CB9-B291-A65E88A6286D}"/>
                </a:ext>
              </a:extLst>
            </p:cNvPr>
            <p:cNvPicPr>
              <a:picLocks noChangeAspect="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464185" y="1751642"/>
              <a:ext cx="2944259" cy="631347"/>
            </a:xfrm>
            <a:prstGeom prst="rect">
              <a:avLst/>
            </a:prstGeom>
          </p:spPr>
        </p:pic>
      </p:grpSp>
      <mc:AlternateContent xmlns:mc="http://schemas.openxmlformats.org/markup-compatibility/2006" xmlns:a14="http://schemas.microsoft.com/office/drawing/2010/main">
        <mc:Choice Requires="a14">
          <p:graphicFrame>
            <p:nvGraphicFramePr>
              <p:cNvPr id="29" name="Table 28">
                <a:extLst>
                  <a:ext uri="{FF2B5EF4-FFF2-40B4-BE49-F238E27FC236}">
                    <a16:creationId xmlns:a16="http://schemas.microsoft.com/office/drawing/2014/main" id="{D3D46973-CCE2-EC37-2F2B-F16450960743}"/>
                  </a:ext>
                </a:extLst>
              </p:cNvPr>
              <p:cNvGraphicFramePr>
                <a:graphicFrameLocks noGrp="1"/>
              </p:cNvGraphicFramePr>
              <p:nvPr>
                <p:extLst>
                  <p:ext uri="{D42A27DB-BD31-4B8C-83A1-F6EECF244321}">
                    <p14:modId xmlns:p14="http://schemas.microsoft.com/office/powerpoint/2010/main" val="1260868675"/>
                  </p:ext>
                </p:extLst>
              </p:nvPr>
            </p:nvGraphicFramePr>
            <p:xfrm>
              <a:off x="389553" y="4601167"/>
              <a:ext cx="5347924" cy="1846665"/>
            </p:xfrm>
            <a:graphic>
              <a:graphicData uri="http://schemas.openxmlformats.org/drawingml/2006/table">
                <a:tbl>
                  <a:tblPr firstRow="1" bandRow="1">
                    <a:tableStyleId>{5C22544A-7EE6-4342-B048-85BDC9FD1C3A}</a:tableStyleId>
                  </a:tblPr>
                  <a:tblGrid>
                    <a:gridCol w="1336981">
                      <a:extLst>
                        <a:ext uri="{9D8B030D-6E8A-4147-A177-3AD203B41FA5}">
                          <a16:colId xmlns:a16="http://schemas.microsoft.com/office/drawing/2014/main" val="803915908"/>
                        </a:ext>
                      </a:extLst>
                    </a:gridCol>
                    <a:gridCol w="1336981">
                      <a:extLst>
                        <a:ext uri="{9D8B030D-6E8A-4147-A177-3AD203B41FA5}">
                          <a16:colId xmlns:a16="http://schemas.microsoft.com/office/drawing/2014/main" val="3379597224"/>
                        </a:ext>
                      </a:extLst>
                    </a:gridCol>
                    <a:gridCol w="1336981">
                      <a:extLst>
                        <a:ext uri="{9D8B030D-6E8A-4147-A177-3AD203B41FA5}">
                          <a16:colId xmlns:a16="http://schemas.microsoft.com/office/drawing/2014/main" val="41031615"/>
                        </a:ext>
                      </a:extLst>
                    </a:gridCol>
                    <a:gridCol w="1336981">
                      <a:extLst>
                        <a:ext uri="{9D8B030D-6E8A-4147-A177-3AD203B41FA5}">
                          <a16:colId xmlns:a16="http://schemas.microsoft.com/office/drawing/2014/main" val="2839275299"/>
                        </a:ext>
                      </a:extLst>
                    </a:gridCol>
                  </a:tblGrid>
                  <a:tr h="369333">
                    <a:tc>
                      <a:txBody>
                        <a:bodyPr/>
                        <a:lstStyle/>
                        <a:p>
                          <a:pPr algn="ctr" fontAlgn="b"/>
                          <a:r>
                            <a:rPr lang="en-US" sz="1400" b="0" u="none" strike="noStrike" dirty="0">
                              <a:solidFill>
                                <a:schemeClr val="bg1"/>
                              </a:solidFill>
                              <a:effectLst/>
                              <a:latin typeface="Aptos (body)"/>
                            </a:rPr>
                            <a:t>Racetrack</a:t>
                          </a:r>
                          <a:endParaRPr lang="en-US" sz="1400" b="0" i="0" u="none" strike="noStrike" dirty="0">
                            <a:solidFill>
                              <a:schemeClr val="bg1"/>
                            </a:solidFill>
                            <a:effectLst/>
                            <a:latin typeface="Aptos (body)"/>
                          </a:endParaRPr>
                        </a:p>
                      </a:txBody>
                      <a:tcPr marL="9525" marR="9525" marT="9525" marB="0" anchor="ctr"/>
                    </a:tc>
                    <a:tc>
                      <a:txBody>
                        <a:bodyPr/>
                        <a:lstStyle/>
                        <a:p>
                          <a:pPr algn="ctr" fontAlgn="b"/>
                          <a:r>
                            <a:rPr lang="en-US" sz="1400" b="0" u="none" strike="noStrike" dirty="0" err="1">
                              <a:solidFill>
                                <a:schemeClr val="bg1"/>
                              </a:solidFill>
                              <a:effectLst/>
                              <a:latin typeface="Aptos (body)"/>
                            </a:rPr>
                            <a:t>F</a:t>
                          </a:r>
                          <a:r>
                            <a:rPr lang="en-US" sz="1400" b="0" u="none" strike="noStrike" baseline="-25000" dirty="0" err="1">
                              <a:solidFill>
                                <a:schemeClr val="bg1"/>
                              </a:solidFill>
                              <a:effectLst/>
                              <a:latin typeface="Aptos (body)"/>
                            </a:rPr>
                            <a:t>x</a:t>
                          </a:r>
                          <a:r>
                            <a:rPr lang="en-US" sz="1400" b="0" u="none" strike="noStrike" dirty="0">
                              <a:solidFill>
                                <a:schemeClr val="bg1"/>
                              </a:solidFill>
                              <a:effectLst/>
                              <a:latin typeface="Aptos (body)"/>
                            </a:rPr>
                            <a:t> [</a:t>
                          </a:r>
                          <a:r>
                            <a:rPr lang="en-US" sz="1400" b="0" u="none" strike="noStrike" dirty="0" err="1">
                              <a:solidFill>
                                <a:schemeClr val="bg1"/>
                              </a:solidFill>
                              <a:effectLst/>
                              <a:latin typeface="Aptos (body)"/>
                            </a:rPr>
                            <a:t>kN</a:t>
                          </a:r>
                          <a:r>
                            <a:rPr lang="en-US" sz="1400" b="0" u="none" strike="noStrike" dirty="0">
                              <a:solidFill>
                                <a:schemeClr val="bg1"/>
                              </a:solidFill>
                              <a:effectLst/>
                              <a:latin typeface="Aptos (body)"/>
                            </a:rPr>
                            <a:t>/m]</a:t>
                          </a:r>
                          <a:endParaRPr lang="en-US" sz="1400" b="0" i="0" u="none" strike="noStrike" dirty="0">
                            <a:solidFill>
                              <a:schemeClr val="bg1"/>
                            </a:solidFill>
                            <a:effectLst/>
                            <a:latin typeface="Aptos (body)"/>
                          </a:endParaRPr>
                        </a:p>
                      </a:txBody>
                      <a:tcPr marL="9525" marR="9525" marT="9525" marB="0" anchor="ctr"/>
                    </a:tc>
                    <a:tc>
                      <a:txBody>
                        <a:bodyPr/>
                        <a:lstStyle/>
                        <a:p>
                          <a:pPr algn="ctr" fontAlgn="b"/>
                          <a:r>
                            <a:rPr lang="en-US" sz="1400" b="0" u="none" strike="noStrike" dirty="0" err="1">
                              <a:solidFill>
                                <a:schemeClr val="bg1"/>
                              </a:solidFill>
                              <a:effectLst/>
                              <a:latin typeface="Aptos (body)"/>
                            </a:rPr>
                            <a:t>F</a:t>
                          </a:r>
                          <a:r>
                            <a:rPr lang="en-US" sz="1400" b="0" u="none" strike="noStrike" baseline="-25000" dirty="0" err="1">
                              <a:solidFill>
                                <a:schemeClr val="bg1"/>
                              </a:solidFill>
                              <a:effectLst/>
                              <a:latin typeface="Aptos (body)"/>
                            </a:rPr>
                            <a:t>y</a:t>
                          </a:r>
                          <a:r>
                            <a:rPr lang="en-US" sz="1400" b="0" u="none" strike="noStrike" dirty="0">
                              <a:solidFill>
                                <a:schemeClr val="bg1"/>
                              </a:solidFill>
                              <a:effectLst/>
                              <a:latin typeface="Aptos (body)"/>
                            </a:rPr>
                            <a:t> [</a:t>
                          </a:r>
                          <a:r>
                            <a:rPr lang="en-US" sz="1400" b="0" u="none" strike="noStrike" dirty="0" err="1">
                              <a:solidFill>
                                <a:schemeClr val="bg1"/>
                              </a:solidFill>
                              <a:effectLst/>
                              <a:latin typeface="Aptos (body)"/>
                            </a:rPr>
                            <a:t>kN</a:t>
                          </a:r>
                          <a:r>
                            <a:rPr lang="en-US" sz="1400" b="0" u="none" strike="noStrike" dirty="0">
                              <a:solidFill>
                                <a:schemeClr val="bg1"/>
                              </a:solidFill>
                              <a:effectLst/>
                              <a:latin typeface="Aptos (body)"/>
                            </a:rPr>
                            <a:t>/m]</a:t>
                          </a:r>
                          <a:endParaRPr lang="en-US" sz="1400" b="0" i="0" u="none" strike="noStrike" dirty="0">
                            <a:solidFill>
                              <a:schemeClr val="bg1"/>
                            </a:solidFill>
                            <a:effectLst/>
                            <a:latin typeface="Aptos (body)"/>
                          </a:endParaRPr>
                        </a:p>
                      </a:txBody>
                      <a:tcPr marL="9525" marR="9525" marT="9525" marB="0" anchor="ctr"/>
                    </a:tc>
                    <a:tc>
                      <a:txBody>
                        <a:bodyPr/>
                        <a:lstStyle/>
                        <a:p>
                          <a:pPr algn="ctr" fontAlgn="b"/>
                          <a:r>
                            <a:rPr lang="en-US" sz="1400" b="0" dirty="0">
                              <a:latin typeface="Aptos (body)"/>
                            </a:rPr>
                            <a:t>Peak</a:t>
                          </a:r>
                          <a:r>
                            <a:rPr lang="en-US" sz="1400" b="0" baseline="0" dirty="0">
                              <a:latin typeface="Aptos (body)"/>
                            </a:rPr>
                            <a:t> </a:t>
                          </a:r>
                          <a14:m>
                            <m:oMath xmlns:m="http://schemas.openxmlformats.org/officeDocument/2006/math">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𝜎</m:t>
                                  </m:r>
                                </m:e>
                                <m:sub>
                                  <m:r>
                                    <a:rPr lang="en-US" sz="1400" b="0" i="1" smtClean="0">
                                      <a:latin typeface="Cambria Math" panose="02040503050406030204" pitchFamily="18" charset="0"/>
                                    </a:rPr>
                                    <m:t>𝑉𝑀</m:t>
                                  </m:r>
                                </m:sub>
                              </m:sSub>
                              <m:r>
                                <a:rPr lang="en-US" sz="1400" b="0" i="1" smtClean="0">
                                  <a:latin typeface="Cambria Math" panose="02040503050406030204" pitchFamily="18" charset="0"/>
                                </a:rPr>
                                <m:t> [</m:t>
                              </m:r>
                              <m:r>
                                <m:rPr>
                                  <m:sty m:val="p"/>
                                </m:rPr>
                                <a:rPr lang="en-US" sz="1400" b="0" i="0" smtClean="0">
                                  <a:latin typeface="Cambria Math" panose="02040503050406030204" pitchFamily="18" charset="0"/>
                                </a:rPr>
                                <m:t>MPa</m:t>
                              </m:r>
                              <m:r>
                                <a:rPr lang="en-US" sz="1400" b="0" i="1" smtClean="0">
                                  <a:latin typeface="Cambria Math" panose="02040503050406030204" pitchFamily="18" charset="0"/>
                                </a:rPr>
                                <m:t>]</m:t>
                              </m:r>
                            </m:oMath>
                          </a14:m>
                          <a:endParaRPr lang="en-US" sz="1400" b="0" i="0" u="none" strike="noStrike" dirty="0">
                            <a:solidFill>
                              <a:schemeClr val="bg1"/>
                            </a:solidFill>
                            <a:effectLst/>
                            <a:latin typeface="Aptos (body)"/>
                          </a:endParaRPr>
                        </a:p>
                      </a:txBody>
                      <a:tcPr marL="9525" marR="9525" marT="9525" marB="0" anchor="ctr"/>
                    </a:tc>
                    <a:extLst>
                      <a:ext uri="{0D108BD9-81ED-4DB2-BD59-A6C34878D82A}">
                        <a16:rowId xmlns:a16="http://schemas.microsoft.com/office/drawing/2014/main" val="328594202"/>
                      </a:ext>
                    </a:extLst>
                  </a:tr>
                  <a:tr h="369333">
                    <a:tc>
                      <a:txBody>
                        <a:bodyPr/>
                        <a:lstStyle/>
                        <a:p>
                          <a:pPr algn="ctr" fontAlgn="b"/>
                          <a:r>
                            <a:rPr lang="en-US" sz="1400" b="0" u="none" strike="noStrike" dirty="0">
                              <a:solidFill>
                                <a:srgbClr val="000000"/>
                              </a:solidFill>
                              <a:effectLst/>
                              <a:latin typeface="Aptos (body)"/>
                            </a:rPr>
                            <a:t>1</a:t>
                          </a:r>
                        </a:p>
                      </a:txBody>
                      <a:tcPr marL="9525" marR="9525" marT="9525" marB="0" anchor="ctr"/>
                    </a:tc>
                    <a:tc>
                      <a:txBody>
                        <a:bodyPr/>
                        <a:lstStyle/>
                        <a:p>
                          <a:pPr algn="ctr" fontAlgn="b"/>
                          <a:r>
                            <a:rPr lang="en-US" sz="1400" b="0" u="none" strike="noStrike" dirty="0">
                              <a:solidFill>
                                <a:srgbClr val="000000"/>
                              </a:solidFill>
                              <a:effectLst/>
                              <a:latin typeface="Aptos (body)"/>
                            </a:rPr>
                            <a:t>1831</a:t>
                          </a:r>
                          <a:endParaRPr lang="en-US" sz="1400" b="0" i="0" u="none" strike="noStrike" dirty="0">
                            <a:solidFill>
                              <a:srgbClr val="000000"/>
                            </a:solidFill>
                            <a:effectLst/>
                            <a:latin typeface="Aptos (body)"/>
                          </a:endParaRPr>
                        </a:p>
                      </a:txBody>
                      <a:tcPr marL="9525" marR="9525" marT="9525" marB="0" anchor="ctr"/>
                    </a:tc>
                    <a:tc>
                      <a:txBody>
                        <a:bodyPr/>
                        <a:lstStyle/>
                        <a:p>
                          <a:pPr algn="ctr" fontAlgn="b"/>
                          <a:r>
                            <a:rPr lang="en-US" sz="1400" b="0" u="none" strike="noStrike" dirty="0">
                              <a:solidFill>
                                <a:srgbClr val="00B050"/>
                              </a:solidFill>
                              <a:effectLst/>
                              <a:latin typeface="Aptos (body)"/>
                            </a:rPr>
                            <a:t>+</a:t>
                          </a:r>
                          <a:r>
                            <a:rPr lang="en-US" sz="1400" b="0" u="none" strike="noStrike" dirty="0">
                              <a:solidFill>
                                <a:srgbClr val="000000"/>
                              </a:solidFill>
                              <a:effectLst/>
                              <a:latin typeface="Aptos (body)"/>
                            </a:rPr>
                            <a:t>117</a:t>
                          </a:r>
                          <a:endParaRPr lang="en-US" sz="1400" b="0" i="0" u="none" strike="noStrike" dirty="0">
                            <a:solidFill>
                              <a:srgbClr val="000000"/>
                            </a:solidFill>
                            <a:effectLst/>
                            <a:latin typeface="Aptos (body)"/>
                          </a:endParaRPr>
                        </a:p>
                      </a:txBody>
                      <a:tcPr marL="9525" marR="9525" marT="9525" marB="0" anchor="ctr"/>
                    </a:tc>
                    <a:tc>
                      <a:txBody>
                        <a:bodyPr/>
                        <a:lstStyle/>
                        <a:p>
                          <a:pPr algn="ctr" fontAlgn="b"/>
                          <a:r>
                            <a:rPr lang="en-US" sz="1400" b="0" u="none" strike="noStrike" dirty="0">
                              <a:solidFill>
                                <a:srgbClr val="000000"/>
                              </a:solidFill>
                              <a:effectLst/>
                              <a:latin typeface="Aptos (body)"/>
                            </a:rPr>
                            <a:t>172</a:t>
                          </a:r>
                          <a:endParaRPr lang="en-US" sz="1400" b="0" i="0" u="none" strike="noStrike" dirty="0">
                            <a:solidFill>
                              <a:srgbClr val="000000"/>
                            </a:solidFill>
                            <a:effectLst/>
                            <a:latin typeface="Aptos (body)"/>
                          </a:endParaRPr>
                        </a:p>
                      </a:txBody>
                      <a:tcPr marL="9525" marR="9525" marT="9525" marB="0" anchor="ctr"/>
                    </a:tc>
                    <a:extLst>
                      <a:ext uri="{0D108BD9-81ED-4DB2-BD59-A6C34878D82A}">
                        <a16:rowId xmlns:a16="http://schemas.microsoft.com/office/drawing/2014/main" val="3218599045"/>
                      </a:ext>
                    </a:extLst>
                  </a:tr>
                  <a:tr h="369333">
                    <a:tc>
                      <a:txBody>
                        <a:bodyPr/>
                        <a:lstStyle/>
                        <a:p>
                          <a:pPr algn="ctr" fontAlgn="b"/>
                          <a:r>
                            <a:rPr lang="en-US" sz="1400" b="0" i="0" u="none" strike="noStrike" dirty="0">
                              <a:solidFill>
                                <a:srgbClr val="000000"/>
                              </a:solidFill>
                              <a:effectLst/>
                              <a:latin typeface="Aptos (body)"/>
                            </a:rPr>
                            <a:t>2</a:t>
                          </a:r>
                        </a:p>
                      </a:txBody>
                      <a:tcPr marL="9525" marR="9525" marT="9525" marB="0" anchor="ctr"/>
                    </a:tc>
                    <a:tc>
                      <a:txBody>
                        <a:bodyPr/>
                        <a:lstStyle/>
                        <a:p>
                          <a:pPr algn="ctr" fontAlgn="b"/>
                          <a:r>
                            <a:rPr lang="en-US" sz="1400" b="0" i="0" u="none" strike="noStrike" dirty="0">
                              <a:solidFill>
                                <a:srgbClr val="000000"/>
                              </a:solidFill>
                              <a:effectLst/>
                              <a:latin typeface="Aptos (body)"/>
                            </a:rPr>
                            <a:t>1714</a:t>
                          </a:r>
                        </a:p>
                      </a:txBody>
                      <a:tcPr marL="9525" marR="9525" marT="9525" marB="0" anchor="ctr"/>
                    </a:tc>
                    <a:tc>
                      <a:txBody>
                        <a:bodyPr/>
                        <a:lstStyle/>
                        <a:p>
                          <a:pPr algn="ctr" fontAlgn="b"/>
                          <a:r>
                            <a:rPr lang="en-US" sz="1400" b="0" i="0" u="none" strike="noStrike" dirty="0">
                              <a:solidFill>
                                <a:srgbClr val="000000"/>
                              </a:solidFill>
                              <a:effectLst/>
                              <a:latin typeface="Aptos (body)"/>
                            </a:rPr>
                            <a:t>-449</a:t>
                          </a:r>
                        </a:p>
                      </a:txBody>
                      <a:tcPr marL="9525" marR="9525" marT="9525" marB="0" anchor="ctr"/>
                    </a:tc>
                    <a:tc>
                      <a:txBody>
                        <a:bodyPr/>
                        <a:lstStyle/>
                        <a:p>
                          <a:pPr algn="ctr" fontAlgn="b"/>
                          <a:r>
                            <a:rPr lang="en-US" sz="1400" b="0" i="0" u="none" strike="noStrike" dirty="0">
                              <a:solidFill>
                                <a:srgbClr val="000000"/>
                              </a:solidFill>
                              <a:effectLst/>
                              <a:latin typeface="Aptos (body)"/>
                            </a:rPr>
                            <a:t>165</a:t>
                          </a:r>
                        </a:p>
                      </a:txBody>
                      <a:tcPr marL="9525" marR="9525" marT="9525" marB="0" anchor="ctr"/>
                    </a:tc>
                    <a:extLst>
                      <a:ext uri="{0D108BD9-81ED-4DB2-BD59-A6C34878D82A}">
                        <a16:rowId xmlns:a16="http://schemas.microsoft.com/office/drawing/2014/main" val="4157164529"/>
                      </a:ext>
                    </a:extLst>
                  </a:tr>
                  <a:tr h="369333">
                    <a:tc>
                      <a:txBody>
                        <a:bodyPr/>
                        <a:lstStyle/>
                        <a:p>
                          <a:pPr algn="ctr" fontAlgn="b"/>
                          <a:r>
                            <a:rPr lang="en-US" sz="1400" b="0" i="0" u="none" strike="noStrike" dirty="0">
                              <a:solidFill>
                                <a:srgbClr val="000000"/>
                              </a:solidFill>
                              <a:effectLst/>
                              <a:latin typeface="Aptos (body)"/>
                            </a:rPr>
                            <a:t>3</a:t>
                          </a:r>
                        </a:p>
                      </a:txBody>
                      <a:tcPr marL="9525" marR="9525" marT="9525" marB="0" anchor="ctr"/>
                    </a:tc>
                    <a:tc>
                      <a:txBody>
                        <a:bodyPr/>
                        <a:lstStyle/>
                        <a:p>
                          <a:pPr algn="ctr" fontAlgn="b"/>
                          <a:r>
                            <a:rPr lang="en-US" sz="1400" b="0" i="0" u="none" strike="noStrike" dirty="0">
                              <a:solidFill>
                                <a:srgbClr val="000000"/>
                              </a:solidFill>
                              <a:effectLst/>
                              <a:latin typeface="Aptos (body)"/>
                            </a:rPr>
                            <a:t>1588</a:t>
                          </a:r>
                        </a:p>
                      </a:txBody>
                      <a:tcPr marL="9525" marR="9525" marT="9525" marB="0" anchor="ctr"/>
                    </a:tc>
                    <a:tc>
                      <a:txBody>
                        <a:bodyPr/>
                        <a:lstStyle/>
                        <a:p>
                          <a:pPr algn="ctr" fontAlgn="b"/>
                          <a:r>
                            <a:rPr lang="en-US" sz="1400" b="0" i="0" u="none" strike="noStrike" dirty="0">
                              <a:solidFill>
                                <a:srgbClr val="000000"/>
                              </a:solidFill>
                              <a:effectLst/>
                              <a:latin typeface="Aptos (body)"/>
                            </a:rPr>
                            <a:t>-2127</a:t>
                          </a:r>
                        </a:p>
                      </a:txBody>
                      <a:tcPr marL="9525" marR="9525" marT="9525" marB="0" anchor="ctr"/>
                    </a:tc>
                    <a:tc>
                      <a:txBody>
                        <a:bodyPr/>
                        <a:lstStyle/>
                        <a:p>
                          <a:pPr algn="ctr" fontAlgn="b"/>
                          <a:r>
                            <a:rPr lang="en-US" sz="1400" b="0" i="0" u="none" strike="noStrike" dirty="0">
                              <a:solidFill>
                                <a:srgbClr val="000000"/>
                              </a:solidFill>
                              <a:effectLst/>
                              <a:latin typeface="Aptos (body)"/>
                            </a:rPr>
                            <a:t>148</a:t>
                          </a:r>
                        </a:p>
                      </a:txBody>
                      <a:tcPr marL="9525" marR="9525" marT="9525" marB="0" anchor="ctr"/>
                    </a:tc>
                    <a:extLst>
                      <a:ext uri="{0D108BD9-81ED-4DB2-BD59-A6C34878D82A}">
                        <a16:rowId xmlns:a16="http://schemas.microsoft.com/office/drawing/2014/main" val="699769874"/>
                      </a:ext>
                    </a:extLst>
                  </a:tr>
                  <a:tr h="369333">
                    <a:tc>
                      <a:txBody>
                        <a:bodyPr/>
                        <a:lstStyle/>
                        <a:p>
                          <a:pPr algn="ctr" fontAlgn="b"/>
                          <a:r>
                            <a:rPr lang="en-US" sz="1400" b="0" i="0" u="none" strike="noStrike" dirty="0">
                              <a:solidFill>
                                <a:srgbClr val="000000"/>
                              </a:solidFill>
                              <a:effectLst/>
                              <a:latin typeface="Aptos (body)"/>
                            </a:rPr>
                            <a:t>tot</a:t>
                          </a:r>
                        </a:p>
                      </a:txBody>
                      <a:tcPr marL="9525" marR="9525" marT="9525" marB="0" anchor="ctr"/>
                    </a:tc>
                    <a:tc>
                      <a:txBody>
                        <a:bodyPr/>
                        <a:lstStyle/>
                        <a:p>
                          <a:pPr algn="ctr" fontAlgn="b"/>
                          <a:r>
                            <a:rPr lang="en-US" sz="1400" b="0" i="0" u="none" strike="noStrike" dirty="0">
                              <a:solidFill>
                                <a:srgbClr val="000000"/>
                              </a:solidFill>
                              <a:effectLst/>
                              <a:latin typeface="Aptos (body)"/>
                            </a:rPr>
                            <a:t>5133</a:t>
                          </a:r>
                        </a:p>
                      </a:txBody>
                      <a:tcPr marL="9525" marR="9525" marT="9525" marB="0" anchor="ctr"/>
                    </a:tc>
                    <a:tc>
                      <a:txBody>
                        <a:bodyPr/>
                        <a:lstStyle/>
                        <a:p>
                          <a:pPr algn="ctr" fontAlgn="b"/>
                          <a:r>
                            <a:rPr lang="en-US" sz="1400" b="0" i="0" u="none" strike="noStrike" dirty="0">
                              <a:solidFill>
                                <a:srgbClr val="000000"/>
                              </a:solidFill>
                              <a:effectLst/>
                              <a:latin typeface="Aptos (body)"/>
                            </a:rPr>
                            <a:t>-2459</a:t>
                          </a:r>
                        </a:p>
                      </a:txBody>
                      <a:tcPr marL="9525" marR="9525" marT="9525" marB="0" anchor="ctr"/>
                    </a:tc>
                    <a:tc>
                      <a:txBody>
                        <a:bodyPr/>
                        <a:lstStyle/>
                        <a:p>
                          <a:pPr algn="ctr" fontAlgn="b"/>
                          <a:r>
                            <a:rPr lang="en-US" sz="1400" b="0" i="0" u="none" strike="noStrike" dirty="0">
                              <a:solidFill>
                                <a:srgbClr val="000000"/>
                              </a:solidFill>
                              <a:effectLst/>
                              <a:latin typeface="Aptos (body)"/>
                            </a:rPr>
                            <a:t>-</a:t>
                          </a:r>
                        </a:p>
                      </a:txBody>
                      <a:tcPr marL="9525" marR="9525" marT="9525" marB="0" anchor="ctr"/>
                    </a:tc>
                    <a:extLst>
                      <a:ext uri="{0D108BD9-81ED-4DB2-BD59-A6C34878D82A}">
                        <a16:rowId xmlns:a16="http://schemas.microsoft.com/office/drawing/2014/main" val="2372941855"/>
                      </a:ext>
                    </a:extLst>
                  </a:tr>
                </a:tbl>
              </a:graphicData>
            </a:graphic>
          </p:graphicFrame>
        </mc:Choice>
        <mc:Fallback xmlns="">
          <p:graphicFrame>
            <p:nvGraphicFramePr>
              <p:cNvPr id="29" name="Table 28">
                <a:extLst>
                  <a:ext uri="{FF2B5EF4-FFF2-40B4-BE49-F238E27FC236}">
                    <a16:creationId xmlns:a16="http://schemas.microsoft.com/office/drawing/2014/main" id="{D3D46973-CCE2-EC37-2F2B-F16450960743}"/>
                  </a:ext>
                </a:extLst>
              </p:cNvPr>
              <p:cNvGraphicFramePr>
                <a:graphicFrameLocks noGrp="1"/>
              </p:cNvGraphicFramePr>
              <p:nvPr>
                <p:extLst>
                  <p:ext uri="{D42A27DB-BD31-4B8C-83A1-F6EECF244321}">
                    <p14:modId xmlns:p14="http://schemas.microsoft.com/office/powerpoint/2010/main" val="1260868675"/>
                  </p:ext>
                </p:extLst>
              </p:nvPr>
            </p:nvGraphicFramePr>
            <p:xfrm>
              <a:off x="389553" y="4601167"/>
              <a:ext cx="5347924" cy="1846665"/>
            </p:xfrm>
            <a:graphic>
              <a:graphicData uri="http://schemas.openxmlformats.org/drawingml/2006/table">
                <a:tbl>
                  <a:tblPr firstRow="1" bandRow="1">
                    <a:tableStyleId>{5C22544A-7EE6-4342-B048-85BDC9FD1C3A}</a:tableStyleId>
                  </a:tblPr>
                  <a:tblGrid>
                    <a:gridCol w="1336981">
                      <a:extLst>
                        <a:ext uri="{9D8B030D-6E8A-4147-A177-3AD203B41FA5}">
                          <a16:colId xmlns:a16="http://schemas.microsoft.com/office/drawing/2014/main" val="803915908"/>
                        </a:ext>
                      </a:extLst>
                    </a:gridCol>
                    <a:gridCol w="1336981">
                      <a:extLst>
                        <a:ext uri="{9D8B030D-6E8A-4147-A177-3AD203B41FA5}">
                          <a16:colId xmlns:a16="http://schemas.microsoft.com/office/drawing/2014/main" val="3379597224"/>
                        </a:ext>
                      </a:extLst>
                    </a:gridCol>
                    <a:gridCol w="1336981">
                      <a:extLst>
                        <a:ext uri="{9D8B030D-6E8A-4147-A177-3AD203B41FA5}">
                          <a16:colId xmlns:a16="http://schemas.microsoft.com/office/drawing/2014/main" val="41031615"/>
                        </a:ext>
                      </a:extLst>
                    </a:gridCol>
                    <a:gridCol w="1336981">
                      <a:extLst>
                        <a:ext uri="{9D8B030D-6E8A-4147-A177-3AD203B41FA5}">
                          <a16:colId xmlns:a16="http://schemas.microsoft.com/office/drawing/2014/main" val="2839275299"/>
                        </a:ext>
                      </a:extLst>
                    </a:gridCol>
                  </a:tblGrid>
                  <a:tr h="369333">
                    <a:tc>
                      <a:txBody>
                        <a:bodyPr/>
                        <a:lstStyle/>
                        <a:p>
                          <a:pPr algn="ctr" fontAlgn="b"/>
                          <a:r>
                            <a:rPr lang="en-US" sz="1400" b="0" u="none" strike="noStrike" dirty="0">
                              <a:solidFill>
                                <a:schemeClr val="bg1"/>
                              </a:solidFill>
                              <a:effectLst/>
                              <a:latin typeface="Aptos (body)"/>
                            </a:rPr>
                            <a:t>Racetrack</a:t>
                          </a:r>
                          <a:endParaRPr lang="en-US" sz="1400" b="0" i="0" u="none" strike="noStrike" dirty="0">
                            <a:solidFill>
                              <a:schemeClr val="bg1"/>
                            </a:solidFill>
                            <a:effectLst/>
                            <a:latin typeface="Aptos (body)"/>
                          </a:endParaRPr>
                        </a:p>
                      </a:txBody>
                      <a:tcPr marL="9525" marR="9525" marT="9525" marB="0" anchor="ctr"/>
                    </a:tc>
                    <a:tc>
                      <a:txBody>
                        <a:bodyPr/>
                        <a:lstStyle/>
                        <a:p>
                          <a:pPr algn="ctr" fontAlgn="b"/>
                          <a:r>
                            <a:rPr lang="en-US" sz="1400" b="0" u="none" strike="noStrike" dirty="0" err="1">
                              <a:solidFill>
                                <a:schemeClr val="bg1"/>
                              </a:solidFill>
                              <a:effectLst/>
                              <a:latin typeface="Aptos (body)"/>
                            </a:rPr>
                            <a:t>F</a:t>
                          </a:r>
                          <a:r>
                            <a:rPr lang="en-US" sz="1400" b="0" u="none" strike="noStrike" baseline="-25000" dirty="0" err="1">
                              <a:solidFill>
                                <a:schemeClr val="bg1"/>
                              </a:solidFill>
                              <a:effectLst/>
                              <a:latin typeface="Aptos (body)"/>
                            </a:rPr>
                            <a:t>x</a:t>
                          </a:r>
                          <a:r>
                            <a:rPr lang="en-US" sz="1400" b="0" u="none" strike="noStrike" dirty="0">
                              <a:solidFill>
                                <a:schemeClr val="bg1"/>
                              </a:solidFill>
                              <a:effectLst/>
                              <a:latin typeface="Aptos (body)"/>
                            </a:rPr>
                            <a:t> [</a:t>
                          </a:r>
                          <a:r>
                            <a:rPr lang="en-US" sz="1400" b="0" u="none" strike="noStrike" dirty="0" err="1">
                              <a:solidFill>
                                <a:schemeClr val="bg1"/>
                              </a:solidFill>
                              <a:effectLst/>
                              <a:latin typeface="Aptos (body)"/>
                            </a:rPr>
                            <a:t>kN</a:t>
                          </a:r>
                          <a:r>
                            <a:rPr lang="en-US" sz="1400" b="0" u="none" strike="noStrike" dirty="0">
                              <a:solidFill>
                                <a:schemeClr val="bg1"/>
                              </a:solidFill>
                              <a:effectLst/>
                              <a:latin typeface="Aptos (body)"/>
                            </a:rPr>
                            <a:t>/m]</a:t>
                          </a:r>
                          <a:endParaRPr lang="en-US" sz="1400" b="0" i="0" u="none" strike="noStrike" dirty="0">
                            <a:solidFill>
                              <a:schemeClr val="bg1"/>
                            </a:solidFill>
                            <a:effectLst/>
                            <a:latin typeface="Aptos (body)"/>
                          </a:endParaRPr>
                        </a:p>
                      </a:txBody>
                      <a:tcPr marL="9525" marR="9525" marT="9525" marB="0" anchor="ctr"/>
                    </a:tc>
                    <a:tc>
                      <a:txBody>
                        <a:bodyPr/>
                        <a:lstStyle/>
                        <a:p>
                          <a:pPr algn="ctr" fontAlgn="b"/>
                          <a:r>
                            <a:rPr lang="en-US" sz="1400" b="0" u="none" strike="noStrike" dirty="0" err="1">
                              <a:solidFill>
                                <a:schemeClr val="bg1"/>
                              </a:solidFill>
                              <a:effectLst/>
                              <a:latin typeface="Aptos (body)"/>
                            </a:rPr>
                            <a:t>F</a:t>
                          </a:r>
                          <a:r>
                            <a:rPr lang="en-US" sz="1400" b="0" u="none" strike="noStrike" baseline="-25000" dirty="0" err="1">
                              <a:solidFill>
                                <a:schemeClr val="bg1"/>
                              </a:solidFill>
                              <a:effectLst/>
                              <a:latin typeface="Aptos (body)"/>
                            </a:rPr>
                            <a:t>y</a:t>
                          </a:r>
                          <a:r>
                            <a:rPr lang="en-US" sz="1400" b="0" u="none" strike="noStrike" dirty="0">
                              <a:solidFill>
                                <a:schemeClr val="bg1"/>
                              </a:solidFill>
                              <a:effectLst/>
                              <a:latin typeface="Aptos (body)"/>
                            </a:rPr>
                            <a:t> [</a:t>
                          </a:r>
                          <a:r>
                            <a:rPr lang="en-US" sz="1400" b="0" u="none" strike="noStrike" dirty="0" err="1">
                              <a:solidFill>
                                <a:schemeClr val="bg1"/>
                              </a:solidFill>
                              <a:effectLst/>
                              <a:latin typeface="Aptos (body)"/>
                            </a:rPr>
                            <a:t>kN</a:t>
                          </a:r>
                          <a:r>
                            <a:rPr lang="en-US" sz="1400" b="0" u="none" strike="noStrike" dirty="0">
                              <a:solidFill>
                                <a:schemeClr val="bg1"/>
                              </a:solidFill>
                              <a:effectLst/>
                              <a:latin typeface="Aptos (body)"/>
                            </a:rPr>
                            <a:t>/m]</a:t>
                          </a:r>
                          <a:endParaRPr lang="en-US" sz="1400" b="0" i="0" u="none" strike="noStrike" dirty="0">
                            <a:solidFill>
                              <a:schemeClr val="bg1"/>
                            </a:solidFill>
                            <a:effectLst/>
                            <a:latin typeface="Aptos (body)"/>
                          </a:endParaRPr>
                        </a:p>
                      </a:txBody>
                      <a:tcPr marL="9525" marR="9525" marT="9525" marB="0" anchor="ctr"/>
                    </a:tc>
                    <a:tc>
                      <a:txBody>
                        <a:bodyPr/>
                        <a:lstStyle/>
                        <a:p>
                          <a:endParaRPr lang="it-IT"/>
                        </a:p>
                      </a:txBody>
                      <a:tcPr marL="9525" marR="9525" marT="9525" marB="0" anchor="ctr">
                        <a:blipFill>
                          <a:blip r:embed="rId9"/>
                          <a:stretch>
                            <a:fillRect l="-300000" t="-1639" r="-1818" b="-408197"/>
                          </a:stretch>
                        </a:blipFill>
                      </a:tcPr>
                    </a:tc>
                    <a:extLst>
                      <a:ext uri="{0D108BD9-81ED-4DB2-BD59-A6C34878D82A}">
                        <a16:rowId xmlns:a16="http://schemas.microsoft.com/office/drawing/2014/main" val="328594202"/>
                      </a:ext>
                    </a:extLst>
                  </a:tr>
                  <a:tr h="369333">
                    <a:tc>
                      <a:txBody>
                        <a:bodyPr/>
                        <a:lstStyle/>
                        <a:p>
                          <a:pPr algn="ctr" fontAlgn="b"/>
                          <a:r>
                            <a:rPr lang="en-US" sz="1400" b="0" u="none" strike="noStrike" dirty="0">
                              <a:solidFill>
                                <a:srgbClr val="000000"/>
                              </a:solidFill>
                              <a:effectLst/>
                              <a:latin typeface="Aptos (body)"/>
                            </a:rPr>
                            <a:t>1</a:t>
                          </a:r>
                        </a:p>
                      </a:txBody>
                      <a:tcPr marL="9525" marR="9525" marT="9525" marB="0" anchor="ctr"/>
                    </a:tc>
                    <a:tc>
                      <a:txBody>
                        <a:bodyPr/>
                        <a:lstStyle/>
                        <a:p>
                          <a:pPr algn="ctr" fontAlgn="b"/>
                          <a:r>
                            <a:rPr lang="en-US" sz="1400" b="0" u="none" strike="noStrike" dirty="0">
                              <a:solidFill>
                                <a:srgbClr val="000000"/>
                              </a:solidFill>
                              <a:effectLst/>
                              <a:latin typeface="Aptos (body)"/>
                            </a:rPr>
                            <a:t>1831</a:t>
                          </a:r>
                          <a:endParaRPr lang="en-US" sz="1400" b="0" i="0" u="none" strike="noStrike" dirty="0">
                            <a:solidFill>
                              <a:srgbClr val="000000"/>
                            </a:solidFill>
                            <a:effectLst/>
                            <a:latin typeface="Aptos (body)"/>
                          </a:endParaRPr>
                        </a:p>
                      </a:txBody>
                      <a:tcPr marL="9525" marR="9525" marT="9525" marB="0" anchor="ctr"/>
                    </a:tc>
                    <a:tc>
                      <a:txBody>
                        <a:bodyPr/>
                        <a:lstStyle/>
                        <a:p>
                          <a:pPr algn="ctr" fontAlgn="b"/>
                          <a:r>
                            <a:rPr lang="en-US" sz="1400" b="0" u="none" strike="noStrike" dirty="0">
                              <a:solidFill>
                                <a:srgbClr val="00B050"/>
                              </a:solidFill>
                              <a:effectLst/>
                              <a:latin typeface="Aptos (body)"/>
                            </a:rPr>
                            <a:t>+</a:t>
                          </a:r>
                          <a:r>
                            <a:rPr lang="en-US" sz="1400" b="0" u="none" strike="noStrike" dirty="0">
                              <a:solidFill>
                                <a:srgbClr val="000000"/>
                              </a:solidFill>
                              <a:effectLst/>
                              <a:latin typeface="Aptos (body)"/>
                            </a:rPr>
                            <a:t>117</a:t>
                          </a:r>
                          <a:endParaRPr lang="en-US" sz="1400" b="0" i="0" u="none" strike="noStrike" dirty="0">
                            <a:solidFill>
                              <a:srgbClr val="000000"/>
                            </a:solidFill>
                            <a:effectLst/>
                            <a:latin typeface="Aptos (body)"/>
                          </a:endParaRPr>
                        </a:p>
                      </a:txBody>
                      <a:tcPr marL="9525" marR="9525" marT="9525" marB="0" anchor="ctr"/>
                    </a:tc>
                    <a:tc>
                      <a:txBody>
                        <a:bodyPr/>
                        <a:lstStyle/>
                        <a:p>
                          <a:pPr algn="ctr" fontAlgn="b"/>
                          <a:r>
                            <a:rPr lang="en-US" sz="1400" b="0" u="none" strike="noStrike" dirty="0">
                              <a:solidFill>
                                <a:srgbClr val="000000"/>
                              </a:solidFill>
                              <a:effectLst/>
                              <a:latin typeface="Aptos (body)"/>
                            </a:rPr>
                            <a:t>172</a:t>
                          </a:r>
                          <a:endParaRPr lang="en-US" sz="1400" b="0" i="0" u="none" strike="noStrike" dirty="0">
                            <a:solidFill>
                              <a:srgbClr val="000000"/>
                            </a:solidFill>
                            <a:effectLst/>
                            <a:latin typeface="Aptos (body)"/>
                          </a:endParaRPr>
                        </a:p>
                      </a:txBody>
                      <a:tcPr marL="9525" marR="9525" marT="9525" marB="0" anchor="ctr"/>
                    </a:tc>
                    <a:extLst>
                      <a:ext uri="{0D108BD9-81ED-4DB2-BD59-A6C34878D82A}">
                        <a16:rowId xmlns:a16="http://schemas.microsoft.com/office/drawing/2014/main" val="3218599045"/>
                      </a:ext>
                    </a:extLst>
                  </a:tr>
                  <a:tr h="369333">
                    <a:tc>
                      <a:txBody>
                        <a:bodyPr/>
                        <a:lstStyle/>
                        <a:p>
                          <a:pPr algn="ctr" fontAlgn="b"/>
                          <a:r>
                            <a:rPr lang="en-US" sz="1400" b="0" i="0" u="none" strike="noStrike" dirty="0">
                              <a:solidFill>
                                <a:srgbClr val="000000"/>
                              </a:solidFill>
                              <a:effectLst/>
                              <a:latin typeface="Aptos (body)"/>
                            </a:rPr>
                            <a:t>2</a:t>
                          </a:r>
                        </a:p>
                      </a:txBody>
                      <a:tcPr marL="9525" marR="9525" marT="9525" marB="0" anchor="ctr"/>
                    </a:tc>
                    <a:tc>
                      <a:txBody>
                        <a:bodyPr/>
                        <a:lstStyle/>
                        <a:p>
                          <a:pPr algn="ctr" fontAlgn="b"/>
                          <a:r>
                            <a:rPr lang="en-US" sz="1400" b="0" i="0" u="none" strike="noStrike" dirty="0">
                              <a:solidFill>
                                <a:srgbClr val="000000"/>
                              </a:solidFill>
                              <a:effectLst/>
                              <a:latin typeface="Aptos (body)"/>
                            </a:rPr>
                            <a:t>1714</a:t>
                          </a:r>
                        </a:p>
                      </a:txBody>
                      <a:tcPr marL="9525" marR="9525" marT="9525" marB="0" anchor="ctr"/>
                    </a:tc>
                    <a:tc>
                      <a:txBody>
                        <a:bodyPr/>
                        <a:lstStyle/>
                        <a:p>
                          <a:pPr algn="ctr" fontAlgn="b"/>
                          <a:r>
                            <a:rPr lang="en-US" sz="1400" b="0" i="0" u="none" strike="noStrike" dirty="0">
                              <a:solidFill>
                                <a:srgbClr val="000000"/>
                              </a:solidFill>
                              <a:effectLst/>
                              <a:latin typeface="Aptos (body)"/>
                            </a:rPr>
                            <a:t>-449</a:t>
                          </a:r>
                        </a:p>
                      </a:txBody>
                      <a:tcPr marL="9525" marR="9525" marT="9525" marB="0" anchor="ctr"/>
                    </a:tc>
                    <a:tc>
                      <a:txBody>
                        <a:bodyPr/>
                        <a:lstStyle/>
                        <a:p>
                          <a:pPr algn="ctr" fontAlgn="b"/>
                          <a:r>
                            <a:rPr lang="en-US" sz="1400" b="0" i="0" u="none" strike="noStrike" dirty="0">
                              <a:solidFill>
                                <a:srgbClr val="000000"/>
                              </a:solidFill>
                              <a:effectLst/>
                              <a:latin typeface="Aptos (body)"/>
                            </a:rPr>
                            <a:t>165</a:t>
                          </a:r>
                        </a:p>
                      </a:txBody>
                      <a:tcPr marL="9525" marR="9525" marT="9525" marB="0" anchor="ctr"/>
                    </a:tc>
                    <a:extLst>
                      <a:ext uri="{0D108BD9-81ED-4DB2-BD59-A6C34878D82A}">
                        <a16:rowId xmlns:a16="http://schemas.microsoft.com/office/drawing/2014/main" val="4157164529"/>
                      </a:ext>
                    </a:extLst>
                  </a:tr>
                  <a:tr h="369333">
                    <a:tc>
                      <a:txBody>
                        <a:bodyPr/>
                        <a:lstStyle/>
                        <a:p>
                          <a:pPr algn="ctr" fontAlgn="b"/>
                          <a:r>
                            <a:rPr lang="en-US" sz="1400" b="0" i="0" u="none" strike="noStrike" dirty="0">
                              <a:solidFill>
                                <a:srgbClr val="000000"/>
                              </a:solidFill>
                              <a:effectLst/>
                              <a:latin typeface="Aptos (body)"/>
                            </a:rPr>
                            <a:t>3</a:t>
                          </a:r>
                        </a:p>
                      </a:txBody>
                      <a:tcPr marL="9525" marR="9525" marT="9525" marB="0" anchor="ctr"/>
                    </a:tc>
                    <a:tc>
                      <a:txBody>
                        <a:bodyPr/>
                        <a:lstStyle/>
                        <a:p>
                          <a:pPr algn="ctr" fontAlgn="b"/>
                          <a:r>
                            <a:rPr lang="en-US" sz="1400" b="0" i="0" u="none" strike="noStrike" dirty="0">
                              <a:solidFill>
                                <a:srgbClr val="000000"/>
                              </a:solidFill>
                              <a:effectLst/>
                              <a:latin typeface="Aptos (body)"/>
                            </a:rPr>
                            <a:t>1588</a:t>
                          </a:r>
                        </a:p>
                      </a:txBody>
                      <a:tcPr marL="9525" marR="9525" marT="9525" marB="0" anchor="ctr"/>
                    </a:tc>
                    <a:tc>
                      <a:txBody>
                        <a:bodyPr/>
                        <a:lstStyle/>
                        <a:p>
                          <a:pPr algn="ctr" fontAlgn="b"/>
                          <a:r>
                            <a:rPr lang="en-US" sz="1400" b="0" i="0" u="none" strike="noStrike" dirty="0">
                              <a:solidFill>
                                <a:srgbClr val="000000"/>
                              </a:solidFill>
                              <a:effectLst/>
                              <a:latin typeface="Aptos (body)"/>
                            </a:rPr>
                            <a:t>-2127</a:t>
                          </a:r>
                        </a:p>
                      </a:txBody>
                      <a:tcPr marL="9525" marR="9525" marT="9525" marB="0" anchor="ctr"/>
                    </a:tc>
                    <a:tc>
                      <a:txBody>
                        <a:bodyPr/>
                        <a:lstStyle/>
                        <a:p>
                          <a:pPr algn="ctr" fontAlgn="b"/>
                          <a:r>
                            <a:rPr lang="en-US" sz="1400" b="0" i="0" u="none" strike="noStrike" dirty="0">
                              <a:solidFill>
                                <a:srgbClr val="000000"/>
                              </a:solidFill>
                              <a:effectLst/>
                              <a:latin typeface="Aptos (body)"/>
                            </a:rPr>
                            <a:t>148</a:t>
                          </a:r>
                        </a:p>
                      </a:txBody>
                      <a:tcPr marL="9525" marR="9525" marT="9525" marB="0" anchor="ctr"/>
                    </a:tc>
                    <a:extLst>
                      <a:ext uri="{0D108BD9-81ED-4DB2-BD59-A6C34878D82A}">
                        <a16:rowId xmlns:a16="http://schemas.microsoft.com/office/drawing/2014/main" val="699769874"/>
                      </a:ext>
                    </a:extLst>
                  </a:tr>
                  <a:tr h="369333">
                    <a:tc>
                      <a:txBody>
                        <a:bodyPr/>
                        <a:lstStyle/>
                        <a:p>
                          <a:pPr algn="ctr" fontAlgn="b"/>
                          <a:r>
                            <a:rPr lang="en-US" sz="1400" b="0" i="0" u="none" strike="noStrike" dirty="0">
                              <a:solidFill>
                                <a:srgbClr val="000000"/>
                              </a:solidFill>
                              <a:effectLst/>
                              <a:latin typeface="Aptos (body)"/>
                            </a:rPr>
                            <a:t>tot</a:t>
                          </a:r>
                        </a:p>
                      </a:txBody>
                      <a:tcPr marL="9525" marR="9525" marT="9525" marB="0" anchor="ctr"/>
                    </a:tc>
                    <a:tc>
                      <a:txBody>
                        <a:bodyPr/>
                        <a:lstStyle/>
                        <a:p>
                          <a:pPr algn="ctr" fontAlgn="b"/>
                          <a:r>
                            <a:rPr lang="en-US" sz="1400" b="0" i="0" u="none" strike="noStrike" dirty="0">
                              <a:solidFill>
                                <a:srgbClr val="000000"/>
                              </a:solidFill>
                              <a:effectLst/>
                              <a:latin typeface="Aptos (body)"/>
                            </a:rPr>
                            <a:t>5133</a:t>
                          </a:r>
                        </a:p>
                      </a:txBody>
                      <a:tcPr marL="9525" marR="9525" marT="9525" marB="0" anchor="ctr"/>
                    </a:tc>
                    <a:tc>
                      <a:txBody>
                        <a:bodyPr/>
                        <a:lstStyle/>
                        <a:p>
                          <a:pPr algn="ctr" fontAlgn="b"/>
                          <a:r>
                            <a:rPr lang="en-US" sz="1400" b="0" i="0" u="none" strike="noStrike" dirty="0">
                              <a:solidFill>
                                <a:srgbClr val="000000"/>
                              </a:solidFill>
                              <a:effectLst/>
                              <a:latin typeface="Aptos (body)"/>
                            </a:rPr>
                            <a:t>-2459</a:t>
                          </a:r>
                        </a:p>
                      </a:txBody>
                      <a:tcPr marL="9525" marR="9525" marT="9525" marB="0" anchor="ctr"/>
                    </a:tc>
                    <a:tc>
                      <a:txBody>
                        <a:bodyPr/>
                        <a:lstStyle/>
                        <a:p>
                          <a:pPr algn="ctr" fontAlgn="b"/>
                          <a:r>
                            <a:rPr lang="en-US" sz="1400" b="0" i="0" u="none" strike="noStrike" dirty="0">
                              <a:solidFill>
                                <a:srgbClr val="000000"/>
                              </a:solidFill>
                              <a:effectLst/>
                              <a:latin typeface="Aptos (body)"/>
                            </a:rPr>
                            <a:t>-</a:t>
                          </a:r>
                        </a:p>
                      </a:txBody>
                      <a:tcPr marL="9525" marR="9525" marT="9525" marB="0" anchor="ctr"/>
                    </a:tc>
                    <a:extLst>
                      <a:ext uri="{0D108BD9-81ED-4DB2-BD59-A6C34878D82A}">
                        <a16:rowId xmlns:a16="http://schemas.microsoft.com/office/drawing/2014/main" val="2372941855"/>
                      </a:ext>
                    </a:extLst>
                  </a:tr>
                </a:tbl>
              </a:graphicData>
            </a:graphic>
          </p:graphicFrame>
        </mc:Fallback>
      </mc:AlternateContent>
      <mc:AlternateContent xmlns:mc="http://schemas.openxmlformats.org/markup-compatibility/2006" xmlns:a14="http://schemas.microsoft.com/office/drawing/2010/main">
        <mc:Choice Requires="a14">
          <p:sp>
            <p:nvSpPr>
              <p:cNvPr id="33" name="Content Placeholder 5">
                <a:extLst>
                  <a:ext uri="{FF2B5EF4-FFF2-40B4-BE49-F238E27FC236}">
                    <a16:creationId xmlns:a16="http://schemas.microsoft.com/office/drawing/2014/main" id="{A1ED896D-B520-6B19-3650-336CFFEF5104}"/>
                  </a:ext>
                </a:extLst>
              </p:cNvPr>
              <p:cNvSpPr txBox="1">
                <a:spLocks/>
              </p:cNvSpPr>
              <p:nvPr/>
            </p:nvSpPr>
            <p:spPr>
              <a:xfrm>
                <a:off x="389553" y="1396714"/>
                <a:ext cx="5041736" cy="2971519"/>
              </a:xfrm>
              <a:prstGeom prst="rect">
                <a:avLst/>
              </a:prstGeom>
            </p:spPr>
            <p:txBody>
              <a:bodyPr vert="horz" wrap="square" lIns="91440" tIns="45720" rIns="91440" bIns="45720" rtlCol="0" anchor="ctr">
                <a:spAutoFit/>
              </a:bodyPr>
              <a:lstStyle>
                <a:defPPr>
                  <a:defRPr lang="en-US"/>
                </a:defPPr>
                <a:lvl1pPr marL="0" indent="-228600" algn="l" defTabSz="914400" rtl="0" eaLnBrk="1" latinLnBrk="0" hangingPunct="1">
                  <a:lnSpc>
                    <a:spcPct val="90000"/>
                  </a:lnSpc>
                  <a:spcBef>
                    <a:spcPts val="1000"/>
                  </a:spcBef>
                  <a:buClr>
                    <a:srgbClr val="FF0000"/>
                  </a:buClr>
                  <a:buFont typeface="Wingdings" panose="05000000000000000000" pitchFamily="2" charset="2"/>
                  <a:buChar char="§"/>
                  <a:defRPr lang="it-IT" sz="1800" kern="1200">
                    <a:solidFill>
                      <a:schemeClr val="tx1"/>
                    </a:solidFill>
                    <a:latin typeface="+mn-lt"/>
                    <a:ea typeface="+mn-ea"/>
                    <a:cs typeface="+mn-cs"/>
                  </a:defRPr>
                </a:lvl1pPr>
                <a:lvl2pPr marL="457200" indent="-228600" algn="l" defTabSz="914400" rtl="0" eaLnBrk="1" latinLnBrk="0" hangingPunct="1">
                  <a:lnSpc>
                    <a:spcPct val="90000"/>
                  </a:lnSpc>
                  <a:spcBef>
                    <a:spcPts val="500"/>
                  </a:spcBef>
                  <a:buClr>
                    <a:srgbClr val="FF0000"/>
                  </a:buClr>
                  <a:buFont typeface="Wingdings" panose="05000000000000000000" pitchFamily="2" charset="2"/>
                  <a:buChar char="§"/>
                  <a:defRPr lang="it-IT" sz="1800" kern="1200">
                    <a:solidFill>
                      <a:schemeClr val="tx1"/>
                    </a:solidFill>
                    <a:latin typeface="+mn-lt"/>
                    <a:ea typeface="+mn-ea"/>
                    <a:cs typeface="+mn-cs"/>
                  </a:defRPr>
                </a:lvl2pPr>
                <a:lvl3pPr marL="914400" indent="-228600" algn="l" defTabSz="914400" rtl="0" eaLnBrk="1" latinLnBrk="0" hangingPunct="1">
                  <a:lnSpc>
                    <a:spcPct val="90000"/>
                  </a:lnSpc>
                  <a:spcBef>
                    <a:spcPts val="500"/>
                  </a:spcBef>
                  <a:buClr>
                    <a:srgbClr val="FF0000"/>
                  </a:buClr>
                  <a:buFont typeface="Wingdings" panose="05000000000000000000" pitchFamily="2" charset="2"/>
                  <a:buChar char="§"/>
                  <a:defRPr lang="it-IT" sz="1800" kern="1200">
                    <a:solidFill>
                      <a:schemeClr val="tx1"/>
                    </a:solidFill>
                    <a:latin typeface="+mn-lt"/>
                    <a:ea typeface="+mn-ea"/>
                    <a:cs typeface="+mn-cs"/>
                  </a:defRPr>
                </a:lvl3pPr>
                <a:lvl4pPr marL="1371600" indent="-228600" algn="l" defTabSz="914400" rtl="0" eaLnBrk="1" latinLnBrk="0" hangingPunct="1">
                  <a:lnSpc>
                    <a:spcPct val="90000"/>
                  </a:lnSpc>
                  <a:spcBef>
                    <a:spcPts val="500"/>
                  </a:spcBef>
                  <a:buClr>
                    <a:srgbClr val="FF0000"/>
                  </a:buClr>
                  <a:buFont typeface="Wingdings" panose="05000000000000000000" pitchFamily="2" charset="2"/>
                  <a:buChar char="§"/>
                  <a:defRPr lang="it-IT" sz="1800" kern="1200">
                    <a:solidFill>
                      <a:schemeClr val="tx1"/>
                    </a:solidFill>
                    <a:latin typeface="+mn-lt"/>
                    <a:ea typeface="+mn-ea"/>
                    <a:cs typeface="+mn-cs"/>
                  </a:defRPr>
                </a:lvl4pPr>
                <a:lvl5pPr marL="1828800" indent="-228600" algn="l" defTabSz="914400" rtl="0" eaLnBrk="1" latinLnBrk="0" hangingPunct="1">
                  <a:lnSpc>
                    <a:spcPct val="90000"/>
                  </a:lnSpc>
                  <a:spcBef>
                    <a:spcPts val="500"/>
                  </a:spcBef>
                  <a:buClr>
                    <a:srgbClr val="FF0000"/>
                  </a:buClr>
                  <a:buFont typeface="Wingdings" panose="05000000000000000000" pitchFamily="2" charset="2"/>
                  <a:buChar char="§"/>
                  <a:defRPr lang="en-GB" sz="1800" kern="1200">
                    <a:solidFill>
                      <a:schemeClr val="tx1"/>
                    </a:solidFill>
                    <a:latin typeface="+mn-lt"/>
                    <a:ea typeface="+mn-ea"/>
                    <a:cs typeface="+mn-cs"/>
                  </a:defRPr>
                </a:lvl5pPr>
                <a:lvl6pPr marL="2286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743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200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657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0" defTabSz="456291">
                  <a:buFont typeface="Wingdings" panose="05000000000000000000" pitchFamily="2" charset="2"/>
                  <a:buNone/>
                </a:pPr>
                <a:r>
                  <a:rPr lang="en-GB" b="1" dirty="0">
                    <a:solidFill>
                      <a:srgbClr val="0070C0"/>
                    </a:solidFill>
                    <a:latin typeface="Calibri" panose="020F0502020204030204" pitchFamily="34" charset="0"/>
                    <a:ea typeface="Calibri" panose="020F0502020204030204" pitchFamily="34" charset="0"/>
                    <a:cs typeface="Calibri" panose="020F0502020204030204" pitchFamily="34" charset="0"/>
                  </a:rPr>
                  <a:t>Mere Lorentz forces effect evaluation:</a:t>
                </a:r>
              </a:p>
              <a:p>
                <a:pPr indent="0" defTabSz="456291">
                  <a:buNone/>
                </a:pPr>
                <a:r>
                  <a:rPr lang="en-GB"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This very simple model has the aim of </a:t>
                </a:r>
                <a:r>
                  <a:rPr lang="en-GB"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evaluate</a:t>
                </a:r>
                <a:r>
                  <a:rPr lang="en-GB"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 the </a:t>
                </a:r>
                <a:r>
                  <a:rPr lang="en-GB"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stress</a:t>
                </a:r>
                <a:r>
                  <a:rPr lang="en-GB"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 associated to the </a:t>
                </a:r>
                <a:r>
                  <a:rPr lang="en-GB"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Lorentz</a:t>
                </a:r>
                <a:r>
                  <a:rPr lang="en-GB"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 </a:t>
                </a:r>
                <a:r>
                  <a:rPr lang="en-GB"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forces</a:t>
                </a:r>
                <a:r>
                  <a:rPr lang="en-GB"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 </a:t>
                </a:r>
                <a:r>
                  <a:rPr lang="en-GB"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not</a:t>
                </a:r>
                <a:r>
                  <a:rPr lang="en-GB"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 for the </a:t>
                </a:r>
                <a:r>
                  <a:rPr lang="en-GB"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dimensioning</a:t>
                </a:r>
                <a:r>
                  <a:rPr lang="en-GB"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 of the mechanical structure.</a:t>
                </a:r>
                <a:endParaRPr lang="en-GB"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endParaRPr>
              </a:p>
              <a:p>
                <a:pPr marL="285750" indent="-285750" defTabSz="456291"/>
                <a:r>
                  <a:rPr lang="en-US"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Infinitely </a:t>
                </a:r>
                <a:r>
                  <a:rPr lang="en-US"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rigid</a:t>
                </a:r>
                <a:r>
                  <a:rPr lang="en-US"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 structure.</a:t>
                </a:r>
              </a:p>
              <a:p>
                <a:pPr marL="285750" indent="-285750" defTabSz="456291"/>
                <a:r>
                  <a:rPr lang="en-GB"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Homogenous</a:t>
                </a:r>
                <a:r>
                  <a:rPr lang="en-GB"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 material for racetracks:</a:t>
                </a:r>
              </a:p>
              <a:p>
                <a:pPr marL="742950" lvl="1" indent="-285750" defTabSz="456291">
                  <a:buFont typeface="Arial" panose="020B0604020202020204" pitchFamily="34" charset="0"/>
                  <a:buChar char="•"/>
                </a:pPr>
                <a14:m>
                  <m:oMath xmlns:m="http://schemas.openxmlformats.org/officeDocument/2006/math">
                    <m:r>
                      <a:rPr lang="en-US" b="0" i="1" smtClean="0">
                        <a:solidFill>
                          <a:schemeClr val="tx1">
                            <a:lumMod val="85000"/>
                            <a:lumOff val="15000"/>
                          </a:schemeClr>
                        </a:solidFill>
                        <a:latin typeface="Cambria Math" panose="02040503050406030204" pitchFamily="18" charset="0"/>
                        <a:ea typeface="Calibri" panose="020F0502020204030204" pitchFamily="34" charset="0"/>
                        <a:cs typeface="Calibri" panose="020F0502020204030204" pitchFamily="34" charset="0"/>
                      </a:rPr>
                      <m:t>𝐸</m:t>
                    </m:r>
                    <m:r>
                      <a:rPr lang="en-US" b="0" i="1" smtClean="0">
                        <a:solidFill>
                          <a:schemeClr val="tx1">
                            <a:lumMod val="85000"/>
                            <a:lumOff val="15000"/>
                          </a:schemeClr>
                        </a:solidFill>
                        <a:latin typeface="Cambria Math" panose="02040503050406030204" pitchFamily="18" charset="0"/>
                        <a:ea typeface="Calibri" panose="020F0502020204030204" pitchFamily="34" charset="0"/>
                        <a:cs typeface="Calibri" panose="020F0502020204030204" pitchFamily="34" charset="0"/>
                      </a:rPr>
                      <m:t>=174 </m:t>
                    </m:r>
                    <m:r>
                      <a:rPr lang="en-US" b="0" i="1" smtClean="0">
                        <a:solidFill>
                          <a:schemeClr val="tx1">
                            <a:lumMod val="85000"/>
                            <a:lumOff val="15000"/>
                          </a:schemeClr>
                        </a:solidFill>
                        <a:latin typeface="Cambria Math" panose="02040503050406030204" pitchFamily="18" charset="0"/>
                        <a:ea typeface="Calibri" panose="020F0502020204030204" pitchFamily="34" charset="0"/>
                        <a:cs typeface="Calibri" panose="020F0502020204030204" pitchFamily="34" charset="0"/>
                      </a:rPr>
                      <m:t>𝐺𝑃𝑎</m:t>
                    </m:r>
                  </m:oMath>
                </a14:m>
                <a:endParaRPr lang="en-GB" baseline="30000"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endParaRPr>
              </a:p>
              <a:p>
                <a:pPr marL="742950" lvl="1" indent="-285750" defTabSz="456291">
                  <a:buFont typeface="Arial" panose="020B0604020202020204" pitchFamily="34" charset="0"/>
                  <a:buChar char="•"/>
                </a:pPr>
                <a14:m>
                  <m:oMath xmlns:m="http://schemas.openxmlformats.org/officeDocument/2006/math">
                    <m:r>
                      <a:rPr lang="en-US" b="0" i="1" smtClean="0">
                        <a:solidFill>
                          <a:schemeClr val="tx1">
                            <a:lumMod val="85000"/>
                            <a:lumOff val="15000"/>
                          </a:schemeClr>
                        </a:solidFill>
                        <a:latin typeface="Cambria Math" panose="02040503050406030204" pitchFamily="18" charset="0"/>
                        <a:ea typeface="Calibri" panose="020F0502020204030204" pitchFamily="34" charset="0"/>
                        <a:cs typeface="Calibri" panose="020F0502020204030204" pitchFamily="34" charset="0"/>
                      </a:rPr>
                      <m:t>𝜈</m:t>
                    </m:r>
                    <m:r>
                      <a:rPr lang="en-US" b="0" i="1" smtClean="0">
                        <a:solidFill>
                          <a:schemeClr val="tx1">
                            <a:lumMod val="85000"/>
                            <a:lumOff val="15000"/>
                          </a:schemeClr>
                        </a:solidFill>
                        <a:latin typeface="Cambria Math" panose="02040503050406030204" pitchFamily="18" charset="0"/>
                        <a:ea typeface="Calibri" panose="020F0502020204030204" pitchFamily="34" charset="0"/>
                        <a:cs typeface="Calibri" panose="020F0502020204030204" pitchFamily="34" charset="0"/>
                      </a:rPr>
                      <m:t>=0.3</m:t>
                    </m:r>
                  </m:oMath>
                </a14:m>
                <a:endParaRPr lang="en-GB"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endParaRPr>
              </a:p>
              <a:p>
                <a:pPr marL="285750" indent="-285750" defTabSz="456291"/>
                <a:r>
                  <a:rPr lang="en-GB"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Frictionless</a:t>
                </a:r>
                <a:r>
                  <a:rPr lang="en-GB"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 system.</a:t>
                </a:r>
              </a:p>
            </p:txBody>
          </p:sp>
        </mc:Choice>
        <mc:Fallback xmlns="">
          <p:sp>
            <p:nvSpPr>
              <p:cNvPr id="33" name="Content Placeholder 5">
                <a:extLst>
                  <a:ext uri="{FF2B5EF4-FFF2-40B4-BE49-F238E27FC236}">
                    <a16:creationId xmlns:a16="http://schemas.microsoft.com/office/drawing/2014/main" id="{A1ED896D-B520-6B19-3650-336CFFEF5104}"/>
                  </a:ext>
                </a:extLst>
              </p:cNvPr>
              <p:cNvSpPr txBox="1">
                <a:spLocks noRot="1" noChangeAspect="1" noMove="1" noResize="1" noEditPoints="1" noAdjustHandles="1" noChangeArrowheads="1" noChangeShapeType="1" noTextEdit="1"/>
              </p:cNvSpPr>
              <p:nvPr/>
            </p:nvSpPr>
            <p:spPr>
              <a:xfrm>
                <a:off x="389553" y="1396714"/>
                <a:ext cx="5041736" cy="2971519"/>
              </a:xfrm>
              <a:prstGeom prst="rect">
                <a:avLst/>
              </a:prstGeom>
              <a:blipFill>
                <a:blip r:embed="rId10"/>
                <a:stretch>
                  <a:fillRect l="-1088" t="-1434" b="-2664"/>
                </a:stretch>
              </a:blipFill>
            </p:spPr>
            <p:txBody>
              <a:bodyPr/>
              <a:lstStyle/>
              <a:p>
                <a:r>
                  <a:rPr lang="en-US">
                    <a:noFill/>
                  </a:rPr>
                  <a:t> </a:t>
                </a:r>
              </a:p>
            </p:txBody>
          </p:sp>
        </mc:Fallback>
      </mc:AlternateContent>
    </p:spTree>
    <p:extLst>
      <p:ext uri="{BB962C8B-B14F-4D97-AF65-F5344CB8AC3E}">
        <p14:creationId xmlns:p14="http://schemas.microsoft.com/office/powerpoint/2010/main" val="2051721374"/>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Content Placeholder 6" descr="A screenshot of a computer screen&#10;&#10;Description automatically generated">
            <a:extLst>
              <a:ext uri="{FF2B5EF4-FFF2-40B4-BE49-F238E27FC236}">
                <a16:creationId xmlns:a16="http://schemas.microsoft.com/office/drawing/2014/main" id="{7BD9FFC1-3048-22DB-2394-42077F962ADA}"/>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20909" r="25411" b="12933"/>
          <a:stretch/>
        </p:blipFill>
        <p:spPr>
          <a:xfrm>
            <a:off x="7455419" y="1777527"/>
            <a:ext cx="2998862" cy="3727517"/>
          </a:xfrm>
          <a:prstGeom prst="rect">
            <a:avLst/>
          </a:prstGeom>
        </p:spPr>
      </p:pic>
      <p:sp>
        <p:nvSpPr>
          <p:cNvPr id="4" name="Slide Number Placeholder 3">
            <a:extLst>
              <a:ext uri="{FF2B5EF4-FFF2-40B4-BE49-F238E27FC236}">
                <a16:creationId xmlns:a16="http://schemas.microsoft.com/office/drawing/2014/main" id="{1AADD523-93B9-9072-FECD-FEBD299568C7}"/>
              </a:ext>
            </a:extLst>
          </p:cNvPr>
          <p:cNvSpPr>
            <a:spLocks noGrp="1"/>
          </p:cNvSpPr>
          <p:nvPr>
            <p:ph type="sldNum" sz="quarter" idx="4"/>
          </p:nvPr>
        </p:nvSpPr>
        <p:spPr/>
        <p:txBody>
          <a:bodyPr/>
          <a:lstStyle/>
          <a:p>
            <a:fld id="{A16AB2F8-5338-F742-A59E-35F5B82165E6}" type="slidenum">
              <a:rPr lang="en-GB" smtClean="0"/>
              <a:pPr/>
              <a:t>14</a:t>
            </a:fld>
            <a:endParaRPr lang="en-GB" dirty="0"/>
          </a:p>
        </p:txBody>
      </p:sp>
      <p:sp>
        <p:nvSpPr>
          <p:cNvPr id="5" name="Title 4">
            <a:extLst>
              <a:ext uri="{FF2B5EF4-FFF2-40B4-BE49-F238E27FC236}">
                <a16:creationId xmlns:a16="http://schemas.microsoft.com/office/drawing/2014/main" id="{CE06DFEF-B0A2-15FD-34EA-8FB2B4B497DB}"/>
              </a:ext>
            </a:extLst>
          </p:cNvPr>
          <p:cNvSpPr>
            <a:spLocks noGrp="1"/>
          </p:cNvSpPr>
          <p:nvPr>
            <p:ph type="title"/>
          </p:nvPr>
        </p:nvSpPr>
        <p:spPr/>
        <p:txBody>
          <a:bodyPr/>
          <a:lstStyle/>
          <a:p>
            <a:r>
              <a:rPr lang="en-US" dirty="0"/>
              <a:t>Stress management Strategy</a:t>
            </a:r>
          </a:p>
        </p:txBody>
      </p:sp>
      <p:grpSp>
        <p:nvGrpSpPr>
          <p:cNvPr id="18" name="Group 17">
            <a:extLst>
              <a:ext uri="{FF2B5EF4-FFF2-40B4-BE49-F238E27FC236}">
                <a16:creationId xmlns:a16="http://schemas.microsoft.com/office/drawing/2014/main" id="{F057EB06-18A1-2C09-52B7-A18C843C0B80}"/>
              </a:ext>
            </a:extLst>
          </p:cNvPr>
          <p:cNvGrpSpPr/>
          <p:nvPr/>
        </p:nvGrpSpPr>
        <p:grpSpPr>
          <a:xfrm>
            <a:off x="5861304" y="5762267"/>
            <a:ext cx="6444565" cy="384818"/>
            <a:chOff x="971690" y="4188437"/>
            <a:chExt cx="7282625" cy="434860"/>
          </a:xfrm>
        </p:grpSpPr>
        <p:grpSp>
          <p:nvGrpSpPr>
            <p:cNvPr id="2" name="Group 1">
              <a:extLst>
                <a:ext uri="{FF2B5EF4-FFF2-40B4-BE49-F238E27FC236}">
                  <a16:creationId xmlns:a16="http://schemas.microsoft.com/office/drawing/2014/main" id="{E3E2909C-04DF-CC98-391A-B91A0F4D2317}"/>
                </a:ext>
              </a:extLst>
            </p:cNvPr>
            <p:cNvGrpSpPr/>
            <p:nvPr/>
          </p:nvGrpSpPr>
          <p:grpSpPr>
            <a:xfrm>
              <a:off x="1771650" y="4188437"/>
              <a:ext cx="6482665" cy="434860"/>
              <a:chOff x="2205831" y="5909871"/>
              <a:chExt cx="7429181" cy="498353"/>
            </a:xfrm>
          </p:grpSpPr>
          <p:pic>
            <p:nvPicPr>
              <p:cNvPr id="3" name="Picture 2">
                <a:extLst>
                  <a:ext uri="{FF2B5EF4-FFF2-40B4-BE49-F238E27FC236}">
                    <a16:creationId xmlns:a16="http://schemas.microsoft.com/office/drawing/2014/main" id="{C1198EDA-AFC7-0C00-6982-D5C3026D77F4}"/>
                  </a:ext>
                </a:extLst>
              </p:cNvPr>
              <p:cNvPicPr>
                <a:picLocks noChangeAspect="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b="30158"/>
              <a:stretch/>
            </p:blipFill>
            <p:spPr>
              <a:xfrm>
                <a:off x="2304891" y="5909871"/>
                <a:ext cx="7330121" cy="314996"/>
              </a:xfrm>
              <a:prstGeom prst="rect">
                <a:avLst/>
              </a:prstGeom>
            </p:spPr>
          </p:pic>
          <p:sp>
            <p:nvSpPr>
              <p:cNvPr id="6" name="Rectangle 5">
                <a:extLst>
                  <a:ext uri="{FF2B5EF4-FFF2-40B4-BE49-F238E27FC236}">
                    <a16:creationId xmlns:a16="http://schemas.microsoft.com/office/drawing/2014/main" id="{3A0E6098-C86D-1610-3985-882FD45554E8}"/>
                  </a:ext>
                </a:extLst>
              </p:cNvPr>
              <p:cNvSpPr/>
              <p:nvPr/>
            </p:nvSpPr>
            <p:spPr>
              <a:xfrm>
                <a:off x="2205831" y="6225344"/>
                <a:ext cx="457200" cy="18288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rPr>
                  <a:t>0</a:t>
                </a:r>
              </a:p>
            </p:txBody>
          </p:sp>
          <p:sp>
            <p:nvSpPr>
              <p:cNvPr id="8" name="Rectangle 7">
                <a:extLst>
                  <a:ext uri="{FF2B5EF4-FFF2-40B4-BE49-F238E27FC236}">
                    <a16:creationId xmlns:a16="http://schemas.microsoft.com/office/drawing/2014/main" id="{39988D49-81E2-AE92-C152-554B5385CB1C}"/>
                  </a:ext>
                </a:extLst>
              </p:cNvPr>
              <p:cNvSpPr/>
              <p:nvPr/>
            </p:nvSpPr>
            <p:spPr>
              <a:xfrm>
                <a:off x="2954058" y="6225344"/>
                <a:ext cx="457200" cy="18288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rPr>
                  <a:t>9</a:t>
                </a:r>
              </a:p>
            </p:txBody>
          </p:sp>
          <p:sp>
            <p:nvSpPr>
              <p:cNvPr id="9" name="Rectangle 8">
                <a:extLst>
                  <a:ext uri="{FF2B5EF4-FFF2-40B4-BE49-F238E27FC236}">
                    <a16:creationId xmlns:a16="http://schemas.microsoft.com/office/drawing/2014/main" id="{27F3BB85-CF28-7CE1-55D7-7F4D7368EF08}"/>
                  </a:ext>
                </a:extLst>
              </p:cNvPr>
              <p:cNvSpPr/>
              <p:nvPr/>
            </p:nvSpPr>
            <p:spPr>
              <a:xfrm>
                <a:off x="3702285" y="6225344"/>
                <a:ext cx="457200" cy="18288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rPr>
                  <a:t>19</a:t>
                </a:r>
              </a:p>
            </p:txBody>
          </p:sp>
          <p:sp>
            <p:nvSpPr>
              <p:cNvPr id="10" name="Rectangle 9">
                <a:extLst>
                  <a:ext uri="{FF2B5EF4-FFF2-40B4-BE49-F238E27FC236}">
                    <a16:creationId xmlns:a16="http://schemas.microsoft.com/office/drawing/2014/main" id="{C78B4BA9-09FB-0F75-C8AE-96ACEF62BD84}"/>
                  </a:ext>
                </a:extLst>
              </p:cNvPr>
              <p:cNvSpPr/>
              <p:nvPr/>
            </p:nvSpPr>
            <p:spPr>
              <a:xfrm>
                <a:off x="4450512" y="6225344"/>
                <a:ext cx="457200" cy="18288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rPr>
                  <a:t>28</a:t>
                </a:r>
              </a:p>
            </p:txBody>
          </p:sp>
          <p:sp>
            <p:nvSpPr>
              <p:cNvPr id="11" name="Rectangle 10">
                <a:extLst>
                  <a:ext uri="{FF2B5EF4-FFF2-40B4-BE49-F238E27FC236}">
                    <a16:creationId xmlns:a16="http://schemas.microsoft.com/office/drawing/2014/main" id="{4A78EF5B-6E55-8F80-FA46-B3C979C0A872}"/>
                  </a:ext>
                </a:extLst>
              </p:cNvPr>
              <p:cNvSpPr/>
              <p:nvPr/>
            </p:nvSpPr>
            <p:spPr>
              <a:xfrm>
                <a:off x="5198739" y="6225344"/>
                <a:ext cx="457200" cy="18288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rPr>
                  <a:t>37</a:t>
                </a:r>
              </a:p>
            </p:txBody>
          </p:sp>
          <p:sp>
            <p:nvSpPr>
              <p:cNvPr id="12" name="Rectangle 11">
                <a:extLst>
                  <a:ext uri="{FF2B5EF4-FFF2-40B4-BE49-F238E27FC236}">
                    <a16:creationId xmlns:a16="http://schemas.microsoft.com/office/drawing/2014/main" id="{5FF843F1-C093-7C64-319D-2BAE227DF07B}"/>
                  </a:ext>
                </a:extLst>
              </p:cNvPr>
              <p:cNvSpPr/>
              <p:nvPr/>
            </p:nvSpPr>
            <p:spPr>
              <a:xfrm>
                <a:off x="5946966" y="6225344"/>
                <a:ext cx="457200" cy="18288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rPr>
                  <a:t>47</a:t>
                </a:r>
              </a:p>
            </p:txBody>
          </p:sp>
          <p:sp>
            <p:nvSpPr>
              <p:cNvPr id="13" name="Rectangle 12">
                <a:extLst>
                  <a:ext uri="{FF2B5EF4-FFF2-40B4-BE49-F238E27FC236}">
                    <a16:creationId xmlns:a16="http://schemas.microsoft.com/office/drawing/2014/main" id="{9F2D57AB-7841-8D07-B5F3-A85EDDDA89CB}"/>
                  </a:ext>
                </a:extLst>
              </p:cNvPr>
              <p:cNvSpPr/>
              <p:nvPr/>
            </p:nvSpPr>
            <p:spPr>
              <a:xfrm>
                <a:off x="6695193" y="6225344"/>
                <a:ext cx="482586" cy="18288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rPr>
                  <a:t>56</a:t>
                </a:r>
              </a:p>
            </p:txBody>
          </p:sp>
          <p:sp>
            <p:nvSpPr>
              <p:cNvPr id="14" name="Rectangle 13">
                <a:extLst>
                  <a:ext uri="{FF2B5EF4-FFF2-40B4-BE49-F238E27FC236}">
                    <a16:creationId xmlns:a16="http://schemas.microsoft.com/office/drawing/2014/main" id="{BCB2B2AF-6D5D-47CB-3171-2ACDD04CB6DA}"/>
                  </a:ext>
                </a:extLst>
              </p:cNvPr>
              <p:cNvSpPr/>
              <p:nvPr/>
            </p:nvSpPr>
            <p:spPr>
              <a:xfrm>
                <a:off x="7443420" y="6225344"/>
                <a:ext cx="482586" cy="18288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rPr>
                  <a:t>65</a:t>
                </a:r>
              </a:p>
            </p:txBody>
          </p:sp>
          <p:sp>
            <p:nvSpPr>
              <p:cNvPr id="15" name="Rectangle 14">
                <a:extLst>
                  <a:ext uri="{FF2B5EF4-FFF2-40B4-BE49-F238E27FC236}">
                    <a16:creationId xmlns:a16="http://schemas.microsoft.com/office/drawing/2014/main" id="{D7854C8E-D9EF-D527-71EB-BA6773B72729}"/>
                  </a:ext>
                </a:extLst>
              </p:cNvPr>
              <p:cNvSpPr/>
              <p:nvPr/>
            </p:nvSpPr>
            <p:spPr>
              <a:xfrm>
                <a:off x="8191647" y="6225344"/>
                <a:ext cx="526637" cy="18288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rPr>
                  <a:t>74</a:t>
                </a:r>
              </a:p>
            </p:txBody>
          </p:sp>
          <p:sp>
            <p:nvSpPr>
              <p:cNvPr id="16" name="Rectangle 15">
                <a:extLst>
                  <a:ext uri="{FF2B5EF4-FFF2-40B4-BE49-F238E27FC236}">
                    <a16:creationId xmlns:a16="http://schemas.microsoft.com/office/drawing/2014/main" id="{FCF46B94-E74C-5898-F168-37D85BFCE960}"/>
                  </a:ext>
                </a:extLst>
              </p:cNvPr>
              <p:cNvSpPr/>
              <p:nvPr/>
            </p:nvSpPr>
            <p:spPr>
              <a:xfrm>
                <a:off x="9009315" y="6225344"/>
                <a:ext cx="526637" cy="18288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rPr>
                  <a:t>85</a:t>
                </a:r>
              </a:p>
            </p:txBody>
          </p:sp>
        </p:gr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1D97B532-57DE-6D44-8E12-84C59DBC714A}"/>
                    </a:ext>
                  </a:extLst>
                </p:cNvPr>
                <p:cNvSpPr txBox="1"/>
                <p:nvPr/>
              </p:nvSpPr>
              <p:spPr>
                <a:xfrm>
                  <a:off x="971690" y="4325869"/>
                  <a:ext cx="843180" cy="21544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𝜎</m:t>
                            </m:r>
                          </m:e>
                          <m:sub>
                            <m:r>
                              <a:rPr lang="en-US" sz="1400" b="0" i="1" smtClean="0">
                                <a:latin typeface="Cambria Math" panose="02040503050406030204" pitchFamily="18" charset="0"/>
                              </a:rPr>
                              <m:t>𝑉𝑀</m:t>
                            </m:r>
                          </m:sub>
                        </m:sSub>
                        <m:r>
                          <a:rPr lang="en-US" sz="1400" b="0" i="1" smtClean="0">
                            <a:latin typeface="Cambria Math" panose="02040503050406030204" pitchFamily="18" charset="0"/>
                          </a:rPr>
                          <m:t> [</m:t>
                        </m:r>
                        <m:r>
                          <m:rPr>
                            <m:sty m:val="p"/>
                          </m:rPr>
                          <a:rPr lang="en-US" sz="1400" b="0" i="0" smtClean="0">
                            <a:latin typeface="Cambria Math" panose="02040503050406030204" pitchFamily="18" charset="0"/>
                          </a:rPr>
                          <m:t>MPa</m:t>
                        </m:r>
                        <m:r>
                          <a:rPr lang="en-US" sz="1400" b="0" i="1" smtClean="0">
                            <a:latin typeface="Cambria Math" panose="02040503050406030204" pitchFamily="18" charset="0"/>
                          </a:rPr>
                          <m:t>]</m:t>
                        </m:r>
                      </m:oMath>
                    </m:oMathPara>
                  </a14:m>
                  <a:endParaRPr lang="en-US" sz="1400" dirty="0"/>
                </a:p>
              </p:txBody>
            </p:sp>
          </mc:Choice>
          <mc:Fallback xmlns="">
            <p:sp>
              <p:nvSpPr>
                <p:cNvPr id="17" name="TextBox 16">
                  <a:extLst>
                    <a:ext uri="{FF2B5EF4-FFF2-40B4-BE49-F238E27FC236}">
                      <a16:creationId xmlns:a16="http://schemas.microsoft.com/office/drawing/2014/main" id="{1D97B532-57DE-6D44-8E12-84C59DBC714A}"/>
                    </a:ext>
                  </a:extLst>
                </p:cNvPr>
                <p:cNvSpPr txBox="1">
                  <a:spLocks noRot="1" noChangeAspect="1" noMove="1" noResize="1" noEditPoints="1" noAdjustHandles="1" noChangeArrowheads="1" noChangeShapeType="1" noTextEdit="1"/>
                </p:cNvSpPr>
                <p:nvPr/>
              </p:nvSpPr>
              <p:spPr>
                <a:xfrm>
                  <a:off x="971690" y="4325869"/>
                  <a:ext cx="843180" cy="215444"/>
                </a:xfrm>
                <a:prstGeom prst="rect">
                  <a:avLst/>
                </a:prstGeom>
                <a:blipFill>
                  <a:blip r:embed="rId5"/>
                  <a:stretch>
                    <a:fillRect l="-6557" t="-3226" r="-18033" b="-51613"/>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graphicFrame>
            <p:nvGraphicFramePr>
              <p:cNvPr id="29" name="Table 28">
                <a:extLst>
                  <a:ext uri="{FF2B5EF4-FFF2-40B4-BE49-F238E27FC236}">
                    <a16:creationId xmlns:a16="http://schemas.microsoft.com/office/drawing/2014/main" id="{D3D46973-CCE2-EC37-2F2B-F16450960743}"/>
                  </a:ext>
                </a:extLst>
              </p:cNvPr>
              <p:cNvGraphicFramePr>
                <a:graphicFrameLocks noGrp="1"/>
              </p:cNvGraphicFramePr>
              <p:nvPr>
                <p:extLst>
                  <p:ext uri="{D42A27DB-BD31-4B8C-83A1-F6EECF244321}">
                    <p14:modId xmlns:p14="http://schemas.microsoft.com/office/powerpoint/2010/main" val="2539723244"/>
                  </p:ext>
                </p:extLst>
              </p:nvPr>
            </p:nvGraphicFramePr>
            <p:xfrm>
              <a:off x="389553" y="4601167"/>
              <a:ext cx="5347927" cy="1846665"/>
            </p:xfrm>
            <a:graphic>
              <a:graphicData uri="http://schemas.openxmlformats.org/drawingml/2006/table">
                <a:tbl>
                  <a:tblPr firstRow="1" bandRow="1">
                    <a:tableStyleId>{5C22544A-7EE6-4342-B048-85BDC9FD1C3A}</a:tableStyleId>
                  </a:tblPr>
                  <a:tblGrid>
                    <a:gridCol w="1336981">
                      <a:extLst>
                        <a:ext uri="{9D8B030D-6E8A-4147-A177-3AD203B41FA5}">
                          <a16:colId xmlns:a16="http://schemas.microsoft.com/office/drawing/2014/main" val="803915908"/>
                        </a:ext>
                      </a:extLst>
                    </a:gridCol>
                    <a:gridCol w="668491">
                      <a:extLst>
                        <a:ext uri="{9D8B030D-6E8A-4147-A177-3AD203B41FA5}">
                          <a16:colId xmlns:a16="http://schemas.microsoft.com/office/drawing/2014/main" val="3379597224"/>
                        </a:ext>
                      </a:extLst>
                    </a:gridCol>
                    <a:gridCol w="668491">
                      <a:extLst>
                        <a:ext uri="{9D8B030D-6E8A-4147-A177-3AD203B41FA5}">
                          <a16:colId xmlns:a16="http://schemas.microsoft.com/office/drawing/2014/main" val="3413513311"/>
                        </a:ext>
                      </a:extLst>
                    </a:gridCol>
                    <a:gridCol w="668491">
                      <a:extLst>
                        <a:ext uri="{9D8B030D-6E8A-4147-A177-3AD203B41FA5}">
                          <a16:colId xmlns:a16="http://schemas.microsoft.com/office/drawing/2014/main" val="41031615"/>
                        </a:ext>
                      </a:extLst>
                    </a:gridCol>
                    <a:gridCol w="668491">
                      <a:extLst>
                        <a:ext uri="{9D8B030D-6E8A-4147-A177-3AD203B41FA5}">
                          <a16:colId xmlns:a16="http://schemas.microsoft.com/office/drawing/2014/main" val="2364676898"/>
                        </a:ext>
                      </a:extLst>
                    </a:gridCol>
                    <a:gridCol w="668491">
                      <a:extLst>
                        <a:ext uri="{9D8B030D-6E8A-4147-A177-3AD203B41FA5}">
                          <a16:colId xmlns:a16="http://schemas.microsoft.com/office/drawing/2014/main" val="2839275299"/>
                        </a:ext>
                      </a:extLst>
                    </a:gridCol>
                    <a:gridCol w="668491">
                      <a:extLst>
                        <a:ext uri="{9D8B030D-6E8A-4147-A177-3AD203B41FA5}">
                          <a16:colId xmlns:a16="http://schemas.microsoft.com/office/drawing/2014/main" val="3424103796"/>
                        </a:ext>
                      </a:extLst>
                    </a:gridCol>
                  </a:tblGrid>
                  <a:tr h="369333">
                    <a:tc>
                      <a:txBody>
                        <a:bodyPr/>
                        <a:lstStyle/>
                        <a:p>
                          <a:pPr algn="ctr" fontAlgn="b"/>
                          <a:r>
                            <a:rPr lang="en-US" sz="1400" b="0" u="none" strike="noStrike" dirty="0">
                              <a:solidFill>
                                <a:schemeClr val="bg1"/>
                              </a:solidFill>
                              <a:effectLst/>
                              <a:latin typeface="Aptos (body)"/>
                            </a:rPr>
                            <a:t>Racetrack</a:t>
                          </a:r>
                          <a:endParaRPr lang="en-US" sz="1400" b="0" i="0" u="none" strike="noStrike" dirty="0">
                            <a:solidFill>
                              <a:schemeClr val="bg1"/>
                            </a:solidFill>
                            <a:effectLst/>
                            <a:latin typeface="Aptos (body)"/>
                          </a:endParaRPr>
                        </a:p>
                      </a:txBody>
                      <a:tcPr marL="9525" marR="9525" marT="9525" marB="0" anchor="ctr"/>
                    </a:tc>
                    <a:tc gridSpan="2">
                      <a:txBody>
                        <a:bodyPr/>
                        <a:lstStyle/>
                        <a:p>
                          <a:pPr algn="ctr" fontAlgn="b"/>
                          <a:r>
                            <a:rPr lang="en-US" sz="1400" b="0" u="none" strike="noStrike" dirty="0" err="1">
                              <a:solidFill>
                                <a:schemeClr val="bg1"/>
                              </a:solidFill>
                              <a:effectLst/>
                              <a:latin typeface="Aptos (body)"/>
                            </a:rPr>
                            <a:t>F</a:t>
                          </a:r>
                          <a:r>
                            <a:rPr lang="en-US" sz="1400" b="0" u="none" strike="noStrike" baseline="-25000" dirty="0" err="1">
                              <a:solidFill>
                                <a:schemeClr val="bg1"/>
                              </a:solidFill>
                              <a:effectLst/>
                              <a:latin typeface="Aptos (body)"/>
                            </a:rPr>
                            <a:t>x</a:t>
                          </a:r>
                          <a:r>
                            <a:rPr lang="en-US" sz="1400" b="0" u="none" strike="noStrike" dirty="0">
                              <a:solidFill>
                                <a:schemeClr val="bg1"/>
                              </a:solidFill>
                              <a:effectLst/>
                              <a:latin typeface="Aptos (body)"/>
                            </a:rPr>
                            <a:t> [</a:t>
                          </a:r>
                          <a:r>
                            <a:rPr lang="en-US" sz="1400" b="0" u="none" strike="noStrike" dirty="0" err="1">
                              <a:solidFill>
                                <a:schemeClr val="bg1"/>
                              </a:solidFill>
                              <a:effectLst/>
                              <a:latin typeface="Aptos (body)"/>
                            </a:rPr>
                            <a:t>kN</a:t>
                          </a:r>
                          <a:r>
                            <a:rPr lang="en-US" sz="1400" b="0" u="none" strike="noStrike" dirty="0">
                              <a:solidFill>
                                <a:schemeClr val="bg1"/>
                              </a:solidFill>
                              <a:effectLst/>
                              <a:latin typeface="Aptos (body)"/>
                            </a:rPr>
                            <a:t>/m]</a:t>
                          </a:r>
                          <a:endParaRPr lang="en-US" sz="1400" b="0" i="0" u="none" strike="noStrike" dirty="0">
                            <a:solidFill>
                              <a:schemeClr val="bg1"/>
                            </a:solidFill>
                            <a:effectLst/>
                            <a:latin typeface="Aptos (body)"/>
                          </a:endParaRPr>
                        </a:p>
                      </a:txBody>
                      <a:tcPr marL="9525" marR="9525" marT="9525" marB="0" anchor="ctr"/>
                    </a:tc>
                    <a:tc hMerge="1">
                      <a:txBody>
                        <a:bodyPr/>
                        <a:lstStyle/>
                        <a:p>
                          <a:endParaRPr lang="en-US"/>
                        </a:p>
                      </a:txBody>
                      <a:tcPr/>
                    </a:tc>
                    <a:tc gridSpan="2">
                      <a:txBody>
                        <a:bodyPr/>
                        <a:lstStyle/>
                        <a:p>
                          <a:pPr algn="ctr" fontAlgn="b"/>
                          <a:r>
                            <a:rPr lang="en-US" sz="1400" b="0" u="none" strike="noStrike" dirty="0" err="1">
                              <a:solidFill>
                                <a:schemeClr val="bg1"/>
                              </a:solidFill>
                              <a:effectLst/>
                              <a:latin typeface="Aptos (body)"/>
                            </a:rPr>
                            <a:t>F</a:t>
                          </a:r>
                          <a:r>
                            <a:rPr lang="en-US" sz="1400" b="0" u="none" strike="noStrike" baseline="-25000" dirty="0" err="1">
                              <a:solidFill>
                                <a:schemeClr val="bg1"/>
                              </a:solidFill>
                              <a:effectLst/>
                              <a:latin typeface="Aptos (body)"/>
                            </a:rPr>
                            <a:t>y</a:t>
                          </a:r>
                          <a:r>
                            <a:rPr lang="en-US" sz="1400" b="0" u="none" strike="noStrike" dirty="0">
                              <a:solidFill>
                                <a:schemeClr val="bg1"/>
                              </a:solidFill>
                              <a:effectLst/>
                              <a:latin typeface="Aptos (body)"/>
                            </a:rPr>
                            <a:t> [</a:t>
                          </a:r>
                          <a:r>
                            <a:rPr lang="en-US" sz="1400" b="0" u="none" strike="noStrike" dirty="0" err="1">
                              <a:solidFill>
                                <a:schemeClr val="bg1"/>
                              </a:solidFill>
                              <a:effectLst/>
                              <a:latin typeface="Aptos (body)"/>
                            </a:rPr>
                            <a:t>kN</a:t>
                          </a:r>
                          <a:r>
                            <a:rPr lang="en-US" sz="1400" b="0" u="none" strike="noStrike" dirty="0">
                              <a:solidFill>
                                <a:schemeClr val="bg1"/>
                              </a:solidFill>
                              <a:effectLst/>
                              <a:latin typeface="Aptos (body)"/>
                            </a:rPr>
                            <a:t>/m]</a:t>
                          </a:r>
                          <a:endParaRPr lang="en-US" sz="1400" b="0" i="0" u="none" strike="noStrike" dirty="0">
                            <a:solidFill>
                              <a:schemeClr val="bg1"/>
                            </a:solidFill>
                            <a:effectLst/>
                            <a:latin typeface="Aptos (body)"/>
                          </a:endParaRPr>
                        </a:p>
                      </a:txBody>
                      <a:tcPr marL="9525" marR="9525" marT="9525" marB="0" anchor="ctr"/>
                    </a:tc>
                    <a:tc hMerge="1">
                      <a:txBody>
                        <a:bodyPr/>
                        <a:lstStyle/>
                        <a:p>
                          <a:endParaRPr lang="en-US"/>
                        </a:p>
                      </a:txBody>
                      <a:tcPr/>
                    </a:tc>
                    <a:tc gridSpan="2">
                      <a:txBody>
                        <a:bodyPr/>
                        <a:lstStyle/>
                        <a:p>
                          <a:pPr algn="ctr" fontAlgn="b"/>
                          <a:r>
                            <a:rPr lang="en-US" sz="1400" b="0" dirty="0">
                              <a:latin typeface="Aptos (body)"/>
                            </a:rPr>
                            <a:t>Peak</a:t>
                          </a:r>
                          <a:r>
                            <a:rPr lang="en-US" sz="1400" b="0" baseline="0" dirty="0">
                              <a:latin typeface="Aptos (body)"/>
                            </a:rPr>
                            <a:t> </a:t>
                          </a:r>
                          <a14:m>
                            <m:oMath xmlns:m="http://schemas.openxmlformats.org/officeDocument/2006/math">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𝜎</m:t>
                                  </m:r>
                                </m:e>
                                <m:sub>
                                  <m:r>
                                    <a:rPr lang="en-US" sz="1400" b="0" i="1" smtClean="0">
                                      <a:latin typeface="Cambria Math" panose="02040503050406030204" pitchFamily="18" charset="0"/>
                                    </a:rPr>
                                    <m:t>𝑉𝑀</m:t>
                                  </m:r>
                                </m:sub>
                              </m:sSub>
                              <m:r>
                                <a:rPr lang="en-US" sz="1400" b="0" i="1" smtClean="0">
                                  <a:latin typeface="Cambria Math" panose="02040503050406030204" pitchFamily="18" charset="0"/>
                                </a:rPr>
                                <m:t> [</m:t>
                              </m:r>
                              <m:r>
                                <m:rPr>
                                  <m:sty m:val="p"/>
                                </m:rPr>
                                <a:rPr lang="en-US" sz="1400" b="0" i="0" smtClean="0">
                                  <a:latin typeface="Cambria Math" panose="02040503050406030204" pitchFamily="18" charset="0"/>
                                </a:rPr>
                                <m:t>MPa</m:t>
                              </m:r>
                              <m:r>
                                <a:rPr lang="en-US" sz="1400" b="0" i="1" smtClean="0">
                                  <a:latin typeface="Cambria Math" panose="02040503050406030204" pitchFamily="18" charset="0"/>
                                </a:rPr>
                                <m:t>]</m:t>
                              </m:r>
                            </m:oMath>
                          </a14:m>
                          <a:endParaRPr lang="en-US" sz="1400" b="0" i="0" u="none" strike="noStrike" dirty="0">
                            <a:solidFill>
                              <a:schemeClr val="bg1"/>
                            </a:solidFill>
                            <a:effectLst/>
                            <a:latin typeface="Aptos (body)"/>
                          </a:endParaRPr>
                        </a:p>
                      </a:txBody>
                      <a:tcPr marL="9525" marR="9525" marT="9525" marB="0" anchor="ctr"/>
                    </a:tc>
                    <a:tc hMerge="1">
                      <a:txBody>
                        <a:bodyPr/>
                        <a:lstStyle/>
                        <a:p>
                          <a:endParaRPr lang="en-US"/>
                        </a:p>
                      </a:txBody>
                      <a:tcPr/>
                    </a:tc>
                    <a:extLst>
                      <a:ext uri="{0D108BD9-81ED-4DB2-BD59-A6C34878D82A}">
                        <a16:rowId xmlns:a16="http://schemas.microsoft.com/office/drawing/2014/main" val="328594202"/>
                      </a:ext>
                    </a:extLst>
                  </a:tr>
                  <a:tr h="369333">
                    <a:tc>
                      <a:txBody>
                        <a:bodyPr/>
                        <a:lstStyle/>
                        <a:p>
                          <a:pPr algn="ctr" fontAlgn="b"/>
                          <a:r>
                            <a:rPr lang="en-US" sz="1400" b="0" u="none" strike="noStrike" dirty="0">
                              <a:solidFill>
                                <a:srgbClr val="000000"/>
                              </a:solidFill>
                              <a:effectLst/>
                              <a:latin typeface="Aptos (body)"/>
                            </a:rPr>
                            <a:t>1</a:t>
                          </a:r>
                        </a:p>
                      </a:txBody>
                      <a:tcPr marL="9525" marR="9525" marT="9525" marB="0" anchor="ctr"/>
                    </a:tc>
                    <a:tc>
                      <a:txBody>
                        <a:bodyPr/>
                        <a:lstStyle/>
                        <a:p>
                          <a:pPr algn="ctr" fontAlgn="b"/>
                          <a:r>
                            <a:rPr lang="en-US" sz="1400" b="0" u="none" strike="noStrike" dirty="0">
                              <a:solidFill>
                                <a:srgbClr val="000000"/>
                              </a:solidFill>
                              <a:effectLst/>
                              <a:latin typeface="Aptos (body)"/>
                            </a:rPr>
                            <a:t>1011</a:t>
                          </a:r>
                          <a:endParaRPr lang="en-US" sz="1400" b="0" i="0" u="none" strike="noStrike" dirty="0">
                            <a:solidFill>
                              <a:srgbClr val="000000"/>
                            </a:solidFill>
                            <a:effectLst/>
                            <a:latin typeface="Aptos (body)"/>
                          </a:endParaRPr>
                        </a:p>
                      </a:txBody>
                      <a:tcPr marL="9525" marR="9525" marT="9525" marB="0" anchor="ctr"/>
                    </a:tc>
                    <a:tc>
                      <a:txBody>
                        <a:bodyPr/>
                        <a:lstStyle/>
                        <a:p>
                          <a:pPr algn="ctr" fontAlgn="b"/>
                          <a:r>
                            <a:rPr lang="en-US" sz="1400" b="0" u="none" strike="noStrike" dirty="0">
                              <a:solidFill>
                                <a:srgbClr val="000000"/>
                              </a:solidFill>
                              <a:effectLst/>
                              <a:latin typeface="Aptos (body)"/>
                            </a:rPr>
                            <a:t>830</a:t>
                          </a:r>
                          <a:endParaRPr lang="en-US" sz="1400" b="0" i="0" u="none" strike="noStrike" dirty="0">
                            <a:solidFill>
                              <a:srgbClr val="000000"/>
                            </a:solidFill>
                            <a:effectLst/>
                            <a:latin typeface="Aptos (body)"/>
                          </a:endParaRPr>
                        </a:p>
                      </a:txBody>
                      <a:tcPr marL="9525" marR="9525" marT="9525" marB="0" anchor="ctr"/>
                    </a:tc>
                    <a:tc>
                      <a:txBody>
                        <a:bodyPr/>
                        <a:lstStyle/>
                        <a:p>
                          <a:pPr algn="ctr" fontAlgn="b"/>
                          <a:r>
                            <a:rPr lang="en-US" sz="1400" b="0" u="none" strike="noStrike" dirty="0">
                              <a:solidFill>
                                <a:srgbClr val="000000"/>
                              </a:solidFill>
                              <a:effectLst/>
                              <a:latin typeface="Aptos (body)"/>
                            </a:rPr>
                            <a:t>23</a:t>
                          </a:r>
                          <a:endParaRPr lang="en-US" sz="1400" b="0" i="0" u="none" strike="noStrike" dirty="0">
                            <a:solidFill>
                              <a:srgbClr val="000000"/>
                            </a:solidFill>
                            <a:effectLst/>
                            <a:latin typeface="Aptos (body)"/>
                          </a:endParaRPr>
                        </a:p>
                      </a:txBody>
                      <a:tcPr marL="9525" marR="9525" marT="9525" marB="0" anchor="ctr"/>
                    </a:tc>
                    <a:tc>
                      <a:txBody>
                        <a:bodyPr/>
                        <a:lstStyle/>
                        <a:p>
                          <a:pPr algn="ctr" fontAlgn="b"/>
                          <a:r>
                            <a:rPr lang="en-US" sz="1400" b="0" i="0" u="none" strike="noStrike" dirty="0">
                              <a:solidFill>
                                <a:srgbClr val="000000"/>
                              </a:solidFill>
                              <a:effectLst/>
                              <a:latin typeface="Aptos (body)"/>
                            </a:rPr>
                            <a:t>91</a:t>
                          </a:r>
                        </a:p>
                      </a:txBody>
                      <a:tcPr marL="9525" marR="9525" marT="9525" marB="0" anchor="ctr"/>
                    </a:tc>
                    <a:tc>
                      <a:txBody>
                        <a:bodyPr/>
                        <a:lstStyle/>
                        <a:p>
                          <a:pPr algn="ctr" fontAlgn="b"/>
                          <a:r>
                            <a:rPr lang="en-US" sz="1400" b="0" u="none" strike="noStrike" dirty="0">
                              <a:solidFill>
                                <a:srgbClr val="000000"/>
                              </a:solidFill>
                              <a:effectLst/>
                              <a:latin typeface="Aptos (body)"/>
                            </a:rPr>
                            <a:t>85</a:t>
                          </a:r>
                          <a:endParaRPr lang="en-US" sz="1400" b="0" i="0" u="none" strike="noStrike" dirty="0">
                            <a:solidFill>
                              <a:srgbClr val="000000"/>
                            </a:solidFill>
                            <a:effectLst/>
                            <a:latin typeface="Aptos (body)"/>
                          </a:endParaRPr>
                        </a:p>
                      </a:txBody>
                      <a:tcPr marL="9525" marR="9525" marT="9525" marB="0" anchor="ctr"/>
                    </a:tc>
                    <a:tc>
                      <a:txBody>
                        <a:bodyPr/>
                        <a:lstStyle/>
                        <a:p>
                          <a:pPr algn="ctr" fontAlgn="b"/>
                          <a:r>
                            <a:rPr lang="en-US" sz="1400" b="0" i="0" u="none" strike="noStrike" dirty="0">
                              <a:solidFill>
                                <a:srgbClr val="000000"/>
                              </a:solidFill>
                              <a:effectLst/>
                              <a:latin typeface="Aptos (body)"/>
                            </a:rPr>
                            <a:t>85</a:t>
                          </a:r>
                        </a:p>
                      </a:txBody>
                      <a:tcPr marL="9525" marR="9525" marT="9525" marB="0" anchor="ctr"/>
                    </a:tc>
                    <a:extLst>
                      <a:ext uri="{0D108BD9-81ED-4DB2-BD59-A6C34878D82A}">
                        <a16:rowId xmlns:a16="http://schemas.microsoft.com/office/drawing/2014/main" val="3218599045"/>
                      </a:ext>
                    </a:extLst>
                  </a:tr>
                  <a:tr h="369333">
                    <a:tc>
                      <a:txBody>
                        <a:bodyPr/>
                        <a:lstStyle/>
                        <a:p>
                          <a:pPr algn="ctr" fontAlgn="b"/>
                          <a:r>
                            <a:rPr lang="en-US" sz="1400" b="0" i="0" u="none" strike="noStrike" dirty="0">
                              <a:solidFill>
                                <a:srgbClr val="000000"/>
                              </a:solidFill>
                              <a:effectLst/>
                              <a:latin typeface="Aptos (body)"/>
                            </a:rPr>
                            <a:t>2</a:t>
                          </a:r>
                        </a:p>
                      </a:txBody>
                      <a:tcPr marL="9525" marR="9525" marT="9525" marB="0" anchor="ctr"/>
                    </a:tc>
                    <a:tc>
                      <a:txBody>
                        <a:bodyPr/>
                        <a:lstStyle/>
                        <a:p>
                          <a:pPr algn="ctr" fontAlgn="b"/>
                          <a:r>
                            <a:rPr lang="en-US" sz="1400" b="0" i="0" u="none" strike="noStrike" dirty="0">
                              <a:solidFill>
                                <a:srgbClr val="000000"/>
                              </a:solidFill>
                              <a:effectLst/>
                              <a:latin typeface="Aptos (body)"/>
                            </a:rPr>
                            <a:t>987</a:t>
                          </a:r>
                        </a:p>
                      </a:txBody>
                      <a:tcPr marL="9525" marR="9525" marT="9525" marB="0" anchor="ctr"/>
                    </a:tc>
                    <a:tc>
                      <a:txBody>
                        <a:bodyPr/>
                        <a:lstStyle/>
                        <a:p>
                          <a:pPr algn="ctr" fontAlgn="b"/>
                          <a:r>
                            <a:rPr lang="en-US" sz="1400" b="0" i="0" u="none" strike="noStrike" dirty="0">
                              <a:solidFill>
                                <a:srgbClr val="000000"/>
                              </a:solidFill>
                              <a:effectLst/>
                              <a:latin typeface="Aptos (body)"/>
                            </a:rPr>
                            <a:t>734</a:t>
                          </a:r>
                        </a:p>
                      </a:txBody>
                      <a:tcPr marL="9525" marR="9525" marT="9525" marB="0" anchor="ctr"/>
                    </a:tc>
                    <a:tc>
                      <a:txBody>
                        <a:bodyPr/>
                        <a:lstStyle/>
                        <a:p>
                          <a:pPr algn="ctr" fontAlgn="b"/>
                          <a:r>
                            <a:rPr lang="en-US" sz="1400" b="0" i="0" u="none" strike="noStrike" dirty="0">
                              <a:solidFill>
                                <a:srgbClr val="000000"/>
                              </a:solidFill>
                              <a:effectLst/>
                              <a:latin typeface="Aptos (body)"/>
                            </a:rPr>
                            <a:t>-93</a:t>
                          </a:r>
                        </a:p>
                      </a:txBody>
                      <a:tcPr marL="9525" marR="9525" marT="9525" marB="0" anchor="ctr"/>
                    </a:tc>
                    <a:tc>
                      <a:txBody>
                        <a:bodyPr/>
                        <a:lstStyle/>
                        <a:p>
                          <a:pPr algn="ctr" fontAlgn="b"/>
                          <a:r>
                            <a:rPr lang="en-US" sz="1400" b="0" i="0" u="none" strike="noStrike" dirty="0">
                              <a:solidFill>
                                <a:srgbClr val="000000"/>
                              </a:solidFill>
                              <a:effectLst/>
                              <a:latin typeface="Aptos (body)"/>
                            </a:rPr>
                            <a:t>-373</a:t>
                          </a:r>
                        </a:p>
                      </a:txBody>
                      <a:tcPr marL="9525" marR="9525" marT="9525" marB="0" anchor="ctr"/>
                    </a:tc>
                    <a:tc>
                      <a:txBody>
                        <a:bodyPr/>
                        <a:lstStyle/>
                        <a:p>
                          <a:pPr algn="ctr" fontAlgn="b"/>
                          <a:r>
                            <a:rPr lang="en-US" sz="1400" b="0" i="0" u="none" strike="noStrike" dirty="0">
                              <a:solidFill>
                                <a:srgbClr val="000000"/>
                              </a:solidFill>
                              <a:effectLst/>
                              <a:latin typeface="Aptos (body)"/>
                            </a:rPr>
                            <a:t>80</a:t>
                          </a:r>
                        </a:p>
                      </a:txBody>
                      <a:tcPr marL="9525" marR="9525" marT="9525" marB="0" anchor="ctr"/>
                    </a:tc>
                    <a:tc>
                      <a:txBody>
                        <a:bodyPr/>
                        <a:lstStyle/>
                        <a:p>
                          <a:pPr algn="ctr" fontAlgn="b"/>
                          <a:r>
                            <a:rPr lang="en-US" sz="1400" b="0" i="0" u="none" strike="noStrike" dirty="0">
                              <a:solidFill>
                                <a:srgbClr val="000000"/>
                              </a:solidFill>
                              <a:effectLst/>
                              <a:latin typeface="Aptos (body)"/>
                            </a:rPr>
                            <a:t>81</a:t>
                          </a:r>
                        </a:p>
                      </a:txBody>
                      <a:tcPr marL="9525" marR="9525" marT="9525" marB="0" anchor="ctr"/>
                    </a:tc>
                    <a:extLst>
                      <a:ext uri="{0D108BD9-81ED-4DB2-BD59-A6C34878D82A}">
                        <a16:rowId xmlns:a16="http://schemas.microsoft.com/office/drawing/2014/main" val="4157164529"/>
                      </a:ext>
                    </a:extLst>
                  </a:tr>
                  <a:tr h="369333">
                    <a:tc>
                      <a:txBody>
                        <a:bodyPr/>
                        <a:lstStyle/>
                        <a:p>
                          <a:pPr algn="ctr" fontAlgn="b"/>
                          <a:r>
                            <a:rPr lang="en-US" sz="1400" b="0" i="0" u="none" strike="noStrike" dirty="0">
                              <a:solidFill>
                                <a:srgbClr val="000000"/>
                              </a:solidFill>
                              <a:effectLst/>
                              <a:latin typeface="Aptos (body)"/>
                            </a:rPr>
                            <a:t>3</a:t>
                          </a:r>
                        </a:p>
                      </a:txBody>
                      <a:tcPr marL="9525" marR="9525" marT="9525" marB="0" anchor="ctr"/>
                    </a:tc>
                    <a:tc>
                      <a:txBody>
                        <a:bodyPr/>
                        <a:lstStyle/>
                        <a:p>
                          <a:pPr algn="ctr" fontAlgn="b"/>
                          <a:r>
                            <a:rPr lang="en-US" sz="1400" b="0" i="0" u="none" strike="noStrike" dirty="0">
                              <a:solidFill>
                                <a:srgbClr val="000000"/>
                              </a:solidFill>
                              <a:effectLst/>
                              <a:latin typeface="Aptos (body)"/>
                            </a:rPr>
                            <a:t>924</a:t>
                          </a:r>
                        </a:p>
                      </a:txBody>
                      <a:tcPr marL="9525" marR="9525" marT="9525" marB="0" anchor="ctr"/>
                    </a:tc>
                    <a:tc>
                      <a:txBody>
                        <a:bodyPr/>
                        <a:lstStyle/>
                        <a:p>
                          <a:pPr algn="ctr" fontAlgn="b"/>
                          <a:r>
                            <a:rPr lang="en-US" sz="1400" b="0" i="0" u="none" strike="noStrike" dirty="0">
                              <a:solidFill>
                                <a:srgbClr val="000000"/>
                              </a:solidFill>
                              <a:effectLst/>
                              <a:latin typeface="Aptos (body)"/>
                            </a:rPr>
                            <a:t>669</a:t>
                          </a:r>
                        </a:p>
                      </a:txBody>
                      <a:tcPr marL="9525" marR="9525" marT="9525" marB="0" anchor="ctr"/>
                    </a:tc>
                    <a:tc>
                      <a:txBody>
                        <a:bodyPr/>
                        <a:lstStyle/>
                        <a:p>
                          <a:pPr algn="ctr" fontAlgn="b"/>
                          <a:r>
                            <a:rPr lang="en-US" sz="1400" b="0" i="0" u="none" strike="noStrike" dirty="0">
                              <a:solidFill>
                                <a:srgbClr val="000000"/>
                              </a:solidFill>
                              <a:effectLst/>
                              <a:latin typeface="Aptos (body)"/>
                            </a:rPr>
                            <a:t>-409</a:t>
                          </a:r>
                        </a:p>
                      </a:txBody>
                      <a:tcPr marL="9525" marR="9525" marT="9525" marB="0" anchor="ctr"/>
                    </a:tc>
                    <a:tc>
                      <a:txBody>
                        <a:bodyPr/>
                        <a:lstStyle/>
                        <a:p>
                          <a:pPr algn="ctr" fontAlgn="b"/>
                          <a:r>
                            <a:rPr lang="en-US" sz="1400" b="0" i="0" u="none" strike="noStrike" dirty="0">
                              <a:solidFill>
                                <a:srgbClr val="000000"/>
                              </a:solidFill>
                              <a:effectLst/>
                              <a:latin typeface="Aptos (body)"/>
                            </a:rPr>
                            <a:t>-1760</a:t>
                          </a:r>
                        </a:p>
                      </a:txBody>
                      <a:tcPr marL="9525" marR="9525" marT="9525" marB="0" anchor="ctr"/>
                    </a:tc>
                    <a:tc>
                      <a:txBody>
                        <a:bodyPr/>
                        <a:lstStyle/>
                        <a:p>
                          <a:pPr algn="ctr" fontAlgn="b"/>
                          <a:r>
                            <a:rPr lang="en-US" sz="1400" b="0" i="0" u="none" strike="noStrike" dirty="0">
                              <a:solidFill>
                                <a:srgbClr val="000000"/>
                              </a:solidFill>
                              <a:effectLst/>
                              <a:latin typeface="Aptos (body)"/>
                            </a:rPr>
                            <a:t>72</a:t>
                          </a:r>
                        </a:p>
                      </a:txBody>
                      <a:tcPr marL="9525" marR="9525" marT="9525" marB="0" anchor="ctr"/>
                    </a:tc>
                    <a:tc>
                      <a:txBody>
                        <a:bodyPr/>
                        <a:lstStyle/>
                        <a:p>
                          <a:pPr algn="ctr" fontAlgn="b"/>
                          <a:r>
                            <a:rPr lang="en-US" sz="1400" b="0" i="0" u="none" strike="noStrike" dirty="0">
                              <a:solidFill>
                                <a:srgbClr val="000000"/>
                              </a:solidFill>
                              <a:effectLst/>
                              <a:latin typeface="Aptos (body)"/>
                            </a:rPr>
                            <a:t>72</a:t>
                          </a:r>
                        </a:p>
                      </a:txBody>
                      <a:tcPr marL="9525" marR="9525" marT="9525" marB="0" anchor="ctr"/>
                    </a:tc>
                    <a:extLst>
                      <a:ext uri="{0D108BD9-81ED-4DB2-BD59-A6C34878D82A}">
                        <a16:rowId xmlns:a16="http://schemas.microsoft.com/office/drawing/2014/main" val="699769874"/>
                      </a:ext>
                    </a:extLst>
                  </a:tr>
                  <a:tr h="369333">
                    <a:tc>
                      <a:txBody>
                        <a:bodyPr/>
                        <a:lstStyle/>
                        <a:p>
                          <a:pPr algn="ctr" fontAlgn="b"/>
                          <a:r>
                            <a:rPr lang="en-US" sz="1400" b="0" i="0" u="none" strike="noStrike" dirty="0">
                              <a:solidFill>
                                <a:srgbClr val="000000"/>
                              </a:solidFill>
                              <a:effectLst/>
                              <a:latin typeface="Aptos (body)"/>
                            </a:rPr>
                            <a:t>tot</a:t>
                          </a:r>
                        </a:p>
                      </a:txBody>
                      <a:tcPr marL="9525" marR="9525" marT="9525" marB="0" anchor="ctr"/>
                    </a:tc>
                    <a:tc gridSpan="2">
                      <a:txBody>
                        <a:bodyPr/>
                        <a:lstStyle/>
                        <a:p>
                          <a:pPr algn="ctr" fontAlgn="b"/>
                          <a:r>
                            <a:rPr lang="en-US" sz="1400" b="0" i="0" u="none" strike="noStrike" dirty="0">
                              <a:solidFill>
                                <a:srgbClr val="000000"/>
                              </a:solidFill>
                              <a:effectLst/>
                              <a:latin typeface="Aptos (body)"/>
                            </a:rPr>
                            <a:t>5155</a:t>
                          </a:r>
                        </a:p>
                      </a:txBody>
                      <a:tcPr marL="9525" marR="9525" marT="9525" marB="0" anchor="ctr"/>
                    </a:tc>
                    <a:tc hMerge="1">
                      <a:txBody>
                        <a:bodyPr/>
                        <a:lstStyle/>
                        <a:p>
                          <a:pPr algn="ctr" fontAlgn="b"/>
                          <a:endParaRPr lang="en-US" sz="1400" b="0" i="0" u="none" strike="noStrike" dirty="0">
                            <a:solidFill>
                              <a:srgbClr val="000000"/>
                            </a:solidFill>
                            <a:effectLst/>
                            <a:latin typeface="Aptos (body)"/>
                          </a:endParaRPr>
                        </a:p>
                      </a:txBody>
                      <a:tcPr marL="9525" marR="9525" marT="9525" marB="0" anchor="ctr"/>
                    </a:tc>
                    <a:tc gridSpan="2">
                      <a:txBody>
                        <a:bodyPr/>
                        <a:lstStyle/>
                        <a:p>
                          <a:pPr algn="ctr" fontAlgn="b"/>
                          <a:r>
                            <a:rPr lang="en-US" sz="1400" b="0" i="0" u="none" strike="noStrike" dirty="0">
                              <a:solidFill>
                                <a:srgbClr val="000000"/>
                              </a:solidFill>
                              <a:effectLst/>
                              <a:latin typeface="Aptos (body)"/>
                            </a:rPr>
                            <a:t>-2521</a:t>
                          </a:r>
                        </a:p>
                      </a:txBody>
                      <a:tcPr marL="9525" marR="9525" marT="9525" marB="0" anchor="ctr"/>
                    </a:tc>
                    <a:tc hMerge="1">
                      <a:txBody>
                        <a:bodyPr/>
                        <a:lstStyle/>
                        <a:p>
                          <a:endParaRPr lang="en-US"/>
                        </a:p>
                      </a:txBody>
                      <a:tcPr/>
                    </a:tc>
                    <a:tc gridSpan="2">
                      <a:txBody>
                        <a:bodyPr/>
                        <a:lstStyle/>
                        <a:p>
                          <a:pPr algn="ctr" fontAlgn="b"/>
                          <a:r>
                            <a:rPr lang="en-US" sz="1400" b="0" i="0" u="none" strike="noStrike" dirty="0">
                              <a:solidFill>
                                <a:srgbClr val="000000"/>
                              </a:solidFill>
                              <a:effectLst/>
                              <a:latin typeface="Aptos (body)"/>
                            </a:rPr>
                            <a:t>-</a:t>
                          </a:r>
                        </a:p>
                      </a:txBody>
                      <a:tcPr marL="9525" marR="9525" marT="9525" marB="0" anchor="ctr"/>
                    </a:tc>
                    <a:tc hMerge="1">
                      <a:txBody>
                        <a:bodyPr/>
                        <a:lstStyle/>
                        <a:p>
                          <a:endParaRPr lang="en-US"/>
                        </a:p>
                      </a:txBody>
                      <a:tcPr/>
                    </a:tc>
                    <a:extLst>
                      <a:ext uri="{0D108BD9-81ED-4DB2-BD59-A6C34878D82A}">
                        <a16:rowId xmlns:a16="http://schemas.microsoft.com/office/drawing/2014/main" val="2372941855"/>
                      </a:ext>
                    </a:extLst>
                  </a:tr>
                </a:tbl>
              </a:graphicData>
            </a:graphic>
          </p:graphicFrame>
        </mc:Choice>
        <mc:Fallback xmlns="">
          <p:graphicFrame>
            <p:nvGraphicFramePr>
              <p:cNvPr id="29" name="Table 28">
                <a:extLst>
                  <a:ext uri="{FF2B5EF4-FFF2-40B4-BE49-F238E27FC236}">
                    <a16:creationId xmlns:a16="http://schemas.microsoft.com/office/drawing/2014/main" id="{D3D46973-CCE2-EC37-2F2B-F16450960743}"/>
                  </a:ext>
                </a:extLst>
              </p:cNvPr>
              <p:cNvGraphicFramePr>
                <a:graphicFrameLocks noGrp="1"/>
              </p:cNvGraphicFramePr>
              <p:nvPr>
                <p:extLst>
                  <p:ext uri="{D42A27DB-BD31-4B8C-83A1-F6EECF244321}">
                    <p14:modId xmlns:p14="http://schemas.microsoft.com/office/powerpoint/2010/main" val="2539723244"/>
                  </p:ext>
                </p:extLst>
              </p:nvPr>
            </p:nvGraphicFramePr>
            <p:xfrm>
              <a:off x="389553" y="4601167"/>
              <a:ext cx="5347927" cy="1846665"/>
            </p:xfrm>
            <a:graphic>
              <a:graphicData uri="http://schemas.openxmlformats.org/drawingml/2006/table">
                <a:tbl>
                  <a:tblPr firstRow="1" bandRow="1">
                    <a:tableStyleId>{5C22544A-7EE6-4342-B048-85BDC9FD1C3A}</a:tableStyleId>
                  </a:tblPr>
                  <a:tblGrid>
                    <a:gridCol w="1336981">
                      <a:extLst>
                        <a:ext uri="{9D8B030D-6E8A-4147-A177-3AD203B41FA5}">
                          <a16:colId xmlns:a16="http://schemas.microsoft.com/office/drawing/2014/main" val="803915908"/>
                        </a:ext>
                      </a:extLst>
                    </a:gridCol>
                    <a:gridCol w="668491">
                      <a:extLst>
                        <a:ext uri="{9D8B030D-6E8A-4147-A177-3AD203B41FA5}">
                          <a16:colId xmlns:a16="http://schemas.microsoft.com/office/drawing/2014/main" val="3379597224"/>
                        </a:ext>
                      </a:extLst>
                    </a:gridCol>
                    <a:gridCol w="668491">
                      <a:extLst>
                        <a:ext uri="{9D8B030D-6E8A-4147-A177-3AD203B41FA5}">
                          <a16:colId xmlns:a16="http://schemas.microsoft.com/office/drawing/2014/main" val="3413513311"/>
                        </a:ext>
                      </a:extLst>
                    </a:gridCol>
                    <a:gridCol w="668491">
                      <a:extLst>
                        <a:ext uri="{9D8B030D-6E8A-4147-A177-3AD203B41FA5}">
                          <a16:colId xmlns:a16="http://schemas.microsoft.com/office/drawing/2014/main" val="41031615"/>
                        </a:ext>
                      </a:extLst>
                    </a:gridCol>
                    <a:gridCol w="668491">
                      <a:extLst>
                        <a:ext uri="{9D8B030D-6E8A-4147-A177-3AD203B41FA5}">
                          <a16:colId xmlns:a16="http://schemas.microsoft.com/office/drawing/2014/main" val="2364676898"/>
                        </a:ext>
                      </a:extLst>
                    </a:gridCol>
                    <a:gridCol w="668491">
                      <a:extLst>
                        <a:ext uri="{9D8B030D-6E8A-4147-A177-3AD203B41FA5}">
                          <a16:colId xmlns:a16="http://schemas.microsoft.com/office/drawing/2014/main" val="2839275299"/>
                        </a:ext>
                      </a:extLst>
                    </a:gridCol>
                    <a:gridCol w="668491">
                      <a:extLst>
                        <a:ext uri="{9D8B030D-6E8A-4147-A177-3AD203B41FA5}">
                          <a16:colId xmlns:a16="http://schemas.microsoft.com/office/drawing/2014/main" val="3424103796"/>
                        </a:ext>
                      </a:extLst>
                    </a:gridCol>
                  </a:tblGrid>
                  <a:tr h="369333">
                    <a:tc>
                      <a:txBody>
                        <a:bodyPr/>
                        <a:lstStyle/>
                        <a:p>
                          <a:pPr algn="ctr" fontAlgn="b"/>
                          <a:r>
                            <a:rPr lang="en-US" sz="1400" b="0" u="none" strike="noStrike" dirty="0">
                              <a:solidFill>
                                <a:schemeClr val="bg1"/>
                              </a:solidFill>
                              <a:effectLst/>
                              <a:latin typeface="Aptos (body)"/>
                            </a:rPr>
                            <a:t>Racetrack</a:t>
                          </a:r>
                          <a:endParaRPr lang="en-US" sz="1400" b="0" i="0" u="none" strike="noStrike" dirty="0">
                            <a:solidFill>
                              <a:schemeClr val="bg1"/>
                            </a:solidFill>
                            <a:effectLst/>
                            <a:latin typeface="Aptos (body)"/>
                          </a:endParaRPr>
                        </a:p>
                      </a:txBody>
                      <a:tcPr marL="9525" marR="9525" marT="9525" marB="0" anchor="ctr"/>
                    </a:tc>
                    <a:tc gridSpan="2">
                      <a:txBody>
                        <a:bodyPr/>
                        <a:lstStyle/>
                        <a:p>
                          <a:pPr algn="ctr" fontAlgn="b"/>
                          <a:r>
                            <a:rPr lang="en-US" sz="1400" b="0" u="none" strike="noStrike" dirty="0" err="1">
                              <a:solidFill>
                                <a:schemeClr val="bg1"/>
                              </a:solidFill>
                              <a:effectLst/>
                              <a:latin typeface="Aptos (body)"/>
                            </a:rPr>
                            <a:t>F</a:t>
                          </a:r>
                          <a:r>
                            <a:rPr lang="en-US" sz="1400" b="0" u="none" strike="noStrike" baseline="-25000" dirty="0" err="1">
                              <a:solidFill>
                                <a:schemeClr val="bg1"/>
                              </a:solidFill>
                              <a:effectLst/>
                              <a:latin typeface="Aptos (body)"/>
                            </a:rPr>
                            <a:t>x</a:t>
                          </a:r>
                          <a:r>
                            <a:rPr lang="en-US" sz="1400" b="0" u="none" strike="noStrike" dirty="0">
                              <a:solidFill>
                                <a:schemeClr val="bg1"/>
                              </a:solidFill>
                              <a:effectLst/>
                              <a:latin typeface="Aptos (body)"/>
                            </a:rPr>
                            <a:t> [</a:t>
                          </a:r>
                          <a:r>
                            <a:rPr lang="en-US" sz="1400" b="0" u="none" strike="noStrike" dirty="0" err="1">
                              <a:solidFill>
                                <a:schemeClr val="bg1"/>
                              </a:solidFill>
                              <a:effectLst/>
                              <a:latin typeface="Aptos (body)"/>
                            </a:rPr>
                            <a:t>kN</a:t>
                          </a:r>
                          <a:r>
                            <a:rPr lang="en-US" sz="1400" b="0" u="none" strike="noStrike" dirty="0">
                              <a:solidFill>
                                <a:schemeClr val="bg1"/>
                              </a:solidFill>
                              <a:effectLst/>
                              <a:latin typeface="Aptos (body)"/>
                            </a:rPr>
                            <a:t>/m]</a:t>
                          </a:r>
                          <a:endParaRPr lang="en-US" sz="1400" b="0" i="0" u="none" strike="noStrike" dirty="0">
                            <a:solidFill>
                              <a:schemeClr val="bg1"/>
                            </a:solidFill>
                            <a:effectLst/>
                            <a:latin typeface="Aptos (body)"/>
                          </a:endParaRPr>
                        </a:p>
                      </a:txBody>
                      <a:tcPr marL="9525" marR="9525" marT="9525" marB="0" anchor="ctr"/>
                    </a:tc>
                    <a:tc hMerge="1">
                      <a:txBody>
                        <a:bodyPr/>
                        <a:lstStyle/>
                        <a:p>
                          <a:endParaRPr lang="en-US"/>
                        </a:p>
                      </a:txBody>
                      <a:tcPr/>
                    </a:tc>
                    <a:tc gridSpan="2">
                      <a:txBody>
                        <a:bodyPr/>
                        <a:lstStyle/>
                        <a:p>
                          <a:pPr algn="ctr" fontAlgn="b"/>
                          <a:r>
                            <a:rPr lang="en-US" sz="1400" b="0" u="none" strike="noStrike" dirty="0" err="1">
                              <a:solidFill>
                                <a:schemeClr val="bg1"/>
                              </a:solidFill>
                              <a:effectLst/>
                              <a:latin typeface="Aptos (body)"/>
                            </a:rPr>
                            <a:t>F</a:t>
                          </a:r>
                          <a:r>
                            <a:rPr lang="en-US" sz="1400" b="0" u="none" strike="noStrike" baseline="-25000" dirty="0" err="1">
                              <a:solidFill>
                                <a:schemeClr val="bg1"/>
                              </a:solidFill>
                              <a:effectLst/>
                              <a:latin typeface="Aptos (body)"/>
                            </a:rPr>
                            <a:t>y</a:t>
                          </a:r>
                          <a:r>
                            <a:rPr lang="en-US" sz="1400" b="0" u="none" strike="noStrike" dirty="0">
                              <a:solidFill>
                                <a:schemeClr val="bg1"/>
                              </a:solidFill>
                              <a:effectLst/>
                              <a:latin typeface="Aptos (body)"/>
                            </a:rPr>
                            <a:t> [</a:t>
                          </a:r>
                          <a:r>
                            <a:rPr lang="en-US" sz="1400" b="0" u="none" strike="noStrike" dirty="0" err="1">
                              <a:solidFill>
                                <a:schemeClr val="bg1"/>
                              </a:solidFill>
                              <a:effectLst/>
                              <a:latin typeface="Aptos (body)"/>
                            </a:rPr>
                            <a:t>kN</a:t>
                          </a:r>
                          <a:r>
                            <a:rPr lang="en-US" sz="1400" b="0" u="none" strike="noStrike" dirty="0">
                              <a:solidFill>
                                <a:schemeClr val="bg1"/>
                              </a:solidFill>
                              <a:effectLst/>
                              <a:latin typeface="Aptos (body)"/>
                            </a:rPr>
                            <a:t>/m]</a:t>
                          </a:r>
                          <a:endParaRPr lang="en-US" sz="1400" b="0" i="0" u="none" strike="noStrike" dirty="0">
                            <a:solidFill>
                              <a:schemeClr val="bg1"/>
                            </a:solidFill>
                            <a:effectLst/>
                            <a:latin typeface="Aptos (body)"/>
                          </a:endParaRPr>
                        </a:p>
                      </a:txBody>
                      <a:tcPr marL="9525" marR="9525" marT="9525" marB="0" anchor="ctr"/>
                    </a:tc>
                    <a:tc hMerge="1">
                      <a:txBody>
                        <a:bodyPr/>
                        <a:lstStyle/>
                        <a:p>
                          <a:endParaRPr lang="en-US"/>
                        </a:p>
                      </a:txBody>
                      <a:tcPr/>
                    </a:tc>
                    <a:tc gridSpan="2">
                      <a:txBody>
                        <a:bodyPr/>
                        <a:lstStyle/>
                        <a:p>
                          <a:endParaRPr lang="en-US"/>
                        </a:p>
                      </a:txBody>
                      <a:tcPr marL="9525" marR="9525" marT="9525" marB="0" anchor="ctr">
                        <a:blipFill>
                          <a:blip r:embed="rId6"/>
                          <a:stretch>
                            <a:fillRect l="-300000" t="-1639" r="-1818" b="-408197"/>
                          </a:stretch>
                        </a:blipFill>
                      </a:tcPr>
                    </a:tc>
                    <a:tc hMerge="1">
                      <a:txBody>
                        <a:bodyPr/>
                        <a:lstStyle/>
                        <a:p>
                          <a:endParaRPr lang="en-US"/>
                        </a:p>
                      </a:txBody>
                      <a:tcPr/>
                    </a:tc>
                    <a:extLst>
                      <a:ext uri="{0D108BD9-81ED-4DB2-BD59-A6C34878D82A}">
                        <a16:rowId xmlns:a16="http://schemas.microsoft.com/office/drawing/2014/main" val="328594202"/>
                      </a:ext>
                    </a:extLst>
                  </a:tr>
                  <a:tr h="369333">
                    <a:tc>
                      <a:txBody>
                        <a:bodyPr/>
                        <a:lstStyle/>
                        <a:p>
                          <a:pPr algn="ctr" fontAlgn="b"/>
                          <a:r>
                            <a:rPr lang="en-US" sz="1400" b="0" u="none" strike="noStrike" dirty="0">
                              <a:solidFill>
                                <a:srgbClr val="000000"/>
                              </a:solidFill>
                              <a:effectLst/>
                              <a:latin typeface="Aptos (body)"/>
                            </a:rPr>
                            <a:t>1</a:t>
                          </a:r>
                        </a:p>
                      </a:txBody>
                      <a:tcPr marL="9525" marR="9525" marT="9525" marB="0" anchor="ctr"/>
                    </a:tc>
                    <a:tc>
                      <a:txBody>
                        <a:bodyPr/>
                        <a:lstStyle/>
                        <a:p>
                          <a:pPr algn="ctr" fontAlgn="b"/>
                          <a:r>
                            <a:rPr lang="en-US" sz="1400" b="0" u="none" strike="noStrike" dirty="0">
                              <a:solidFill>
                                <a:srgbClr val="000000"/>
                              </a:solidFill>
                              <a:effectLst/>
                              <a:latin typeface="Aptos (body)"/>
                            </a:rPr>
                            <a:t>1011</a:t>
                          </a:r>
                          <a:endParaRPr lang="en-US" sz="1400" b="0" i="0" u="none" strike="noStrike" dirty="0">
                            <a:solidFill>
                              <a:srgbClr val="000000"/>
                            </a:solidFill>
                            <a:effectLst/>
                            <a:latin typeface="Aptos (body)"/>
                          </a:endParaRPr>
                        </a:p>
                      </a:txBody>
                      <a:tcPr marL="9525" marR="9525" marT="9525" marB="0" anchor="ctr"/>
                    </a:tc>
                    <a:tc>
                      <a:txBody>
                        <a:bodyPr/>
                        <a:lstStyle/>
                        <a:p>
                          <a:pPr algn="ctr" fontAlgn="b"/>
                          <a:r>
                            <a:rPr lang="en-US" sz="1400" b="0" u="none" strike="noStrike" dirty="0">
                              <a:solidFill>
                                <a:srgbClr val="000000"/>
                              </a:solidFill>
                              <a:effectLst/>
                              <a:latin typeface="Aptos (body)"/>
                            </a:rPr>
                            <a:t>830</a:t>
                          </a:r>
                          <a:endParaRPr lang="en-US" sz="1400" b="0" i="0" u="none" strike="noStrike" dirty="0">
                            <a:solidFill>
                              <a:srgbClr val="000000"/>
                            </a:solidFill>
                            <a:effectLst/>
                            <a:latin typeface="Aptos (body)"/>
                          </a:endParaRPr>
                        </a:p>
                      </a:txBody>
                      <a:tcPr marL="9525" marR="9525" marT="9525" marB="0" anchor="ctr"/>
                    </a:tc>
                    <a:tc>
                      <a:txBody>
                        <a:bodyPr/>
                        <a:lstStyle/>
                        <a:p>
                          <a:pPr algn="ctr" fontAlgn="b"/>
                          <a:r>
                            <a:rPr lang="en-US" sz="1400" b="0" u="none" strike="noStrike" dirty="0">
                              <a:solidFill>
                                <a:srgbClr val="000000"/>
                              </a:solidFill>
                              <a:effectLst/>
                              <a:latin typeface="Aptos (body)"/>
                            </a:rPr>
                            <a:t>23</a:t>
                          </a:r>
                          <a:endParaRPr lang="en-US" sz="1400" b="0" i="0" u="none" strike="noStrike" dirty="0">
                            <a:solidFill>
                              <a:srgbClr val="000000"/>
                            </a:solidFill>
                            <a:effectLst/>
                            <a:latin typeface="Aptos (body)"/>
                          </a:endParaRPr>
                        </a:p>
                      </a:txBody>
                      <a:tcPr marL="9525" marR="9525" marT="9525" marB="0" anchor="ctr"/>
                    </a:tc>
                    <a:tc>
                      <a:txBody>
                        <a:bodyPr/>
                        <a:lstStyle/>
                        <a:p>
                          <a:pPr algn="ctr" fontAlgn="b"/>
                          <a:r>
                            <a:rPr lang="en-US" sz="1400" b="0" i="0" u="none" strike="noStrike" dirty="0">
                              <a:solidFill>
                                <a:srgbClr val="000000"/>
                              </a:solidFill>
                              <a:effectLst/>
                              <a:latin typeface="Aptos (body)"/>
                            </a:rPr>
                            <a:t>91</a:t>
                          </a:r>
                        </a:p>
                      </a:txBody>
                      <a:tcPr marL="9525" marR="9525" marT="9525" marB="0" anchor="ctr"/>
                    </a:tc>
                    <a:tc>
                      <a:txBody>
                        <a:bodyPr/>
                        <a:lstStyle/>
                        <a:p>
                          <a:pPr algn="ctr" fontAlgn="b"/>
                          <a:r>
                            <a:rPr lang="en-US" sz="1400" b="0" u="none" strike="noStrike" dirty="0">
                              <a:solidFill>
                                <a:srgbClr val="000000"/>
                              </a:solidFill>
                              <a:effectLst/>
                              <a:latin typeface="Aptos (body)"/>
                            </a:rPr>
                            <a:t>85</a:t>
                          </a:r>
                          <a:endParaRPr lang="en-US" sz="1400" b="0" i="0" u="none" strike="noStrike" dirty="0">
                            <a:solidFill>
                              <a:srgbClr val="000000"/>
                            </a:solidFill>
                            <a:effectLst/>
                            <a:latin typeface="Aptos (body)"/>
                          </a:endParaRPr>
                        </a:p>
                      </a:txBody>
                      <a:tcPr marL="9525" marR="9525" marT="9525" marB="0" anchor="ctr"/>
                    </a:tc>
                    <a:tc>
                      <a:txBody>
                        <a:bodyPr/>
                        <a:lstStyle/>
                        <a:p>
                          <a:pPr algn="ctr" fontAlgn="b"/>
                          <a:r>
                            <a:rPr lang="en-US" sz="1400" b="0" i="0" u="none" strike="noStrike" dirty="0">
                              <a:solidFill>
                                <a:srgbClr val="000000"/>
                              </a:solidFill>
                              <a:effectLst/>
                              <a:latin typeface="Aptos (body)"/>
                            </a:rPr>
                            <a:t>85</a:t>
                          </a:r>
                        </a:p>
                      </a:txBody>
                      <a:tcPr marL="9525" marR="9525" marT="9525" marB="0" anchor="ctr"/>
                    </a:tc>
                    <a:extLst>
                      <a:ext uri="{0D108BD9-81ED-4DB2-BD59-A6C34878D82A}">
                        <a16:rowId xmlns:a16="http://schemas.microsoft.com/office/drawing/2014/main" val="3218599045"/>
                      </a:ext>
                    </a:extLst>
                  </a:tr>
                  <a:tr h="369333">
                    <a:tc>
                      <a:txBody>
                        <a:bodyPr/>
                        <a:lstStyle/>
                        <a:p>
                          <a:pPr algn="ctr" fontAlgn="b"/>
                          <a:r>
                            <a:rPr lang="en-US" sz="1400" b="0" i="0" u="none" strike="noStrike" dirty="0">
                              <a:solidFill>
                                <a:srgbClr val="000000"/>
                              </a:solidFill>
                              <a:effectLst/>
                              <a:latin typeface="Aptos (body)"/>
                            </a:rPr>
                            <a:t>2</a:t>
                          </a:r>
                        </a:p>
                      </a:txBody>
                      <a:tcPr marL="9525" marR="9525" marT="9525" marB="0" anchor="ctr"/>
                    </a:tc>
                    <a:tc>
                      <a:txBody>
                        <a:bodyPr/>
                        <a:lstStyle/>
                        <a:p>
                          <a:pPr algn="ctr" fontAlgn="b"/>
                          <a:r>
                            <a:rPr lang="en-US" sz="1400" b="0" i="0" u="none" strike="noStrike" dirty="0">
                              <a:solidFill>
                                <a:srgbClr val="000000"/>
                              </a:solidFill>
                              <a:effectLst/>
                              <a:latin typeface="Aptos (body)"/>
                            </a:rPr>
                            <a:t>987</a:t>
                          </a:r>
                        </a:p>
                      </a:txBody>
                      <a:tcPr marL="9525" marR="9525" marT="9525" marB="0" anchor="ctr"/>
                    </a:tc>
                    <a:tc>
                      <a:txBody>
                        <a:bodyPr/>
                        <a:lstStyle/>
                        <a:p>
                          <a:pPr algn="ctr" fontAlgn="b"/>
                          <a:r>
                            <a:rPr lang="en-US" sz="1400" b="0" i="0" u="none" strike="noStrike" dirty="0">
                              <a:solidFill>
                                <a:srgbClr val="000000"/>
                              </a:solidFill>
                              <a:effectLst/>
                              <a:latin typeface="Aptos (body)"/>
                            </a:rPr>
                            <a:t>734</a:t>
                          </a:r>
                        </a:p>
                      </a:txBody>
                      <a:tcPr marL="9525" marR="9525" marT="9525" marB="0" anchor="ctr"/>
                    </a:tc>
                    <a:tc>
                      <a:txBody>
                        <a:bodyPr/>
                        <a:lstStyle/>
                        <a:p>
                          <a:pPr algn="ctr" fontAlgn="b"/>
                          <a:r>
                            <a:rPr lang="en-US" sz="1400" b="0" i="0" u="none" strike="noStrike" dirty="0">
                              <a:solidFill>
                                <a:srgbClr val="000000"/>
                              </a:solidFill>
                              <a:effectLst/>
                              <a:latin typeface="Aptos (body)"/>
                            </a:rPr>
                            <a:t>-93</a:t>
                          </a:r>
                        </a:p>
                      </a:txBody>
                      <a:tcPr marL="9525" marR="9525" marT="9525" marB="0" anchor="ctr"/>
                    </a:tc>
                    <a:tc>
                      <a:txBody>
                        <a:bodyPr/>
                        <a:lstStyle/>
                        <a:p>
                          <a:pPr algn="ctr" fontAlgn="b"/>
                          <a:r>
                            <a:rPr lang="en-US" sz="1400" b="0" i="0" u="none" strike="noStrike" dirty="0">
                              <a:solidFill>
                                <a:srgbClr val="000000"/>
                              </a:solidFill>
                              <a:effectLst/>
                              <a:latin typeface="Aptos (body)"/>
                            </a:rPr>
                            <a:t>-373</a:t>
                          </a:r>
                        </a:p>
                      </a:txBody>
                      <a:tcPr marL="9525" marR="9525" marT="9525" marB="0" anchor="ctr"/>
                    </a:tc>
                    <a:tc>
                      <a:txBody>
                        <a:bodyPr/>
                        <a:lstStyle/>
                        <a:p>
                          <a:pPr algn="ctr" fontAlgn="b"/>
                          <a:r>
                            <a:rPr lang="en-US" sz="1400" b="0" i="0" u="none" strike="noStrike" dirty="0">
                              <a:solidFill>
                                <a:srgbClr val="000000"/>
                              </a:solidFill>
                              <a:effectLst/>
                              <a:latin typeface="Aptos (body)"/>
                            </a:rPr>
                            <a:t>80</a:t>
                          </a:r>
                        </a:p>
                      </a:txBody>
                      <a:tcPr marL="9525" marR="9525" marT="9525" marB="0" anchor="ctr"/>
                    </a:tc>
                    <a:tc>
                      <a:txBody>
                        <a:bodyPr/>
                        <a:lstStyle/>
                        <a:p>
                          <a:pPr algn="ctr" fontAlgn="b"/>
                          <a:r>
                            <a:rPr lang="en-US" sz="1400" b="0" i="0" u="none" strike="noStrike" dirty="0">
                              <a:solidFill>
                                <a:srgbClr val="000000"/>
                              </a:solidFill>
                              <a:effectLst/>
                              <a:latin typeface="Aptos (body)"/>
                            </a:rPr>
                            <a:t>81</a:t>
                          </a:r>
                        </a:p>
                      </a:txBody>
                      <a:tcPr marL="9525" marR="9525" marT="9525" marB="0" anchor="ctr"/>
                    </a:tc>
                    <a:extLst>
                      <a:ext uri="{0D108BD9-81ED-4DB2-BD59-A6C34878D82A}">
                        <a16:rowId xmlns:a16="http://schemas.microsoft.com/office/drawing/2014/main" val="4157164529"/>
                      </a:ext>
                    </a:extLst>
                  </a:tr>
                  <a:tr h="369333">
                    <a:tc>
                      <a:txBody>
                        <a:bodyPr/>
                        <a:lstStyle/>
                        <a:p>
                          <a:pPr algn="ctr" fontAlgn="b"/>
                          <a:r>
                            <a:rPr lang="en-US" sz="1400" b="0" i="0" u="none" strike="noStrike" dirty="0">
                              <a:solidFill>
                                <a:srgbClr val="000000"/>
                              </a:solidFill>
                              <a:effectLst/>
                              <a:latin typeface="Aptos (body)"/>
                            </a:rPr>
                            <a:t>3</a:t>
                          </a:r>
                        </a:p>
                      </a:txBody>
                      <a:tcPr marL="9525" marR="9525" marT="9525" marB="0" anchor="ctr"/>
                    </a:tc>
                    <a:tc>
                      <a:txBody>
                        <a:bodyPr/>
                        <a:lstStyle/>
                        <a:p>
                          <a:pPr algn="ctr" fontAlgn="b"/>
                          <a:r>
                            <a:rPr lang="en-US" sz="1400" b="0" i="0" u="none" strike="noStrike" dirty="0">
                              <a:solidFill>
                                <a:srgbClr val="000000"/>
                              </a:solidFill>
                              <a:effectLst/>
                              <a:latin typeface="Aptos (body)"/>
                            </a:rPr>
                            <a:t>924</a:t>
                          </a:r>
                        </a:p>
                      </a:txBody>
                      <a:tcPr marL="9525" marR="9525" marT="9525" marB="0" anchor="ctr"/>
                    </a:tc>
                    <a:tc>
                      <a:txBody>
                        <a:bodyPr/>
                        <a:lstStyle/>
                        <a:p>
                          <a:pPr algn="ctr" fontAlgn="b"/>
                          <a:r>
                            <a:rPr lang="en-US" sz="1400" b="0" i="0" u="none" strike="noStrike" dirty="0">
                              <a:solidFill>
                                <a:srgbClr val="000000"/>
                              </a:solidFill>
                              <a:effectLst/>
                              <a:latin typeface="Aptos (body)"/>
                            </a:rPr>
                            <a:t>669</a:t>
                          </a:r>
                        </a:p>
                      </a:txBody>
                      <a:tcPr marL="9525" marR="9525" marT="9525" marB="0" anchor="ctr"/>
                    </a:tc>
                    <a:tc>
                      <a:txBody>
                        <a:bodyPr/>
                        <a:lstStyle/>
                        <a:p>
                          <a:pPr algn="ctr" fontAlgn="b"/>
                          <a:r>
                            <a:rPr lang="en-US" sz="1400" b="0" i="0" u="none" strike="noStrike" dirty="0">
                              <a:solidFill>
                                <a:srgbClr val="000000"/>
                              </a:solidFill>
                              <a:effectLst/>
                              <a:latin typeface="Aptos (body)"/>
                            </a:rPr>
                            <a:t>-409</a:t>
                          </a:r>
                        </a:p>
                      </a:txBody>
                      <a:tcPr marL="9525" marR="9525" marT="9525" marB="0" anchor="ctr"/>
                    </a:tc>
                    <a:tc>
                      <a:txBody>
                        <a:bodyPr/>
                        <a:lstStyle/>
                        <a:p>
                          <a:pPr algn="ctr" fontAlgn="b"/>
                          <a:r>
                            <a:rPr lang="en-US" sz="1400" b="0" i="0" u="none" strike="noStrike" dirty="0">
                              <a:solidFill>
                                <a:srgbClr val="000000"/>
                              </a:solidFill>
                              <a:effectLst/>
                              <a:latin typeface="Aptos (body)"/>
                            </a:rPr>
                            <a:t>-1760</a:t>
                          </a:r>
                        </a:p>
                      </a:txBody>
                      <a:tcPr marL="9525" marR="9525" marT="9525" marB="0" anchor="ctr"/>
                    </a:tc>
                    <a:tc>
                      <a:txBody>
                        <a:bodyPr/>
                        <a:lstStyle/>
                        <a:p>
                          <a:pPr algn="ctr" fontAlgn="b"/>
                          <a:r>
                            <a:rPr lang="en-US" sz="1400" b="0" i="0" u="none" strike="noStrike" dirty="0">
                              <a:solidFill>
                                <a:srgbClr val="000000"/>
                              </a:solidFill>
                              <a:effectLst/>
                              <a:latin typeface="Aptos (body)"/>
                            </a:rPr>
                            <a:t>72</a:t>
                          </a:r>
                        </a:p>
                      </a:txBody>
                      <a:tcPr marL="9525" marR="9525" marT="9525" marB="0" anchor="ctr"/>
                    </a:tc>
                    <a:tc>
                      <a:txBody>
                        <a:bodyPr/>
                        <a:lstStyle/>
                        <a:p>
                          <a:pPr algn="ctr" fontAlgn="b"/>
                          <a:r>
                            <a:rPr lang="en-US" sz="1400" b="0" i="0" u="none" strike="noStrike" dirty="0">
                              <a:solidFill>
                                <a:srgbClr val="000000"/>
                              </a:solidFill>
                              <a:effectLst/>
                              <a:latin typeface="Aptos (body)"/>
                            </a:rPr>
                            <a:t>72</a:t>
                          </a:r>
                        </a:p>
                      </a:txBody>
                      <a:tcPr marL="9525" marR="9525" marT="9525" marB="0" anchor="ctr"/>
                    </a:tc>
                    <a:extLst>
                      <a:ext uri="{0D108BD9-81ED-4DB2-BD59-A6C34878D82A}">
                        <a16:rowId xmlns:a16="http://schemas.microsoft.com/office/drawing/2014/main" val="699769874"/>
                      </a:ext>
                    </a:extLst>
                  </a:tr>
                  <a:tr h="369333">
                    <a:tc>
                      <a:txBody>
                        <a:bodyPr/>
                        <a:lstStyle/>
                        <a:p>
                          <a:pPr algn="ctr" fontAlgn="b"/>
                          <a:r>
                            <a:rPr lang="en-US" sz="1400" b="0" i="0" u="none" strike="noStrike" dirty="0">
                              <a:solidFill>
                                <a:srgbClr val="000000"/>
                              </a:solidFill>
                              <a:effectLst/>
                              <a:latin typeface="Aptos (body)"/>
                            </a:rPr>
                            <a:t>tot</a:t>
                          </a:r>
                        </a:p>
                      </a:txBody>
                      <a:tcPr marL="9525" marR="9525" marT="9525" marB="0" anchor="ctr"/>
                    </a:tc>
                    <a:tc gridSpan="2">
                      <a:txBody>
                        <a:bodyPr/>
                        <a:lstStyle/>
                        <a:p>
                          <a:pPr algn="ctr" fontAlgn="b"/>
                          <a:r>
                            <a:rPr lang="en-US" sz="1400" b="0" i="0" u="none" strike="noStrike" dirty="0">
                              <a:solidFill>
                                <a:srgbClr val="000000"/>
                              </a:solidFill>
                              <a:effectLst/>
                              <a:latin typeface="Aptos (body)"/>
                            </a:rPr>
                            <a:t>5155</a:t>
                          </a:r>
                        </a:p>
                      </a:txBody>
                      <a:tcPr marL="9525" marR="9525" marT="9525" marB="0" anchor="ctr"/>
                    </a:tc>
                    <a:tc hMerge="1">
                      <a:txBody>
                        <a:bodyPr/>
                        <a:lstStyle/>
                        <a:p>
                          <a:pPr algn="ctr" fontAlgn="b"/>
                          <a:endParaRPr lang="en-US" sz="1400" b="0" i="0" u="none" strike="noStrike" dirty="0">
                            <a:solidFill>
                              <a:srgbClr val="000000"/>
                            </a:solidFill>
                            <a:effectLst/>
                            <a:latin typeface="Aptos (body)"/>
                          </a:endParaRPr>
                        </a:p>
                      </a:txBody>
                      <a:tcPr marL="9525" marR="9525" marT="9525" marB="0" anchor="ctr"/>
                    </a:tc>
                    <a:tc gridSpan="2">
                      <a:txBody>
                        <a:bodyPr/>
                        <a:lstStyle/>
                        <a:p>
                          <a:pPr algn="ctr" fontAlgn="b"/>
                          <a:r>
                            <a:rPr lang="en-US" sz="1400" b="0" i="0" u="none" strike="noStrike" dirty="0">
                              <a:solidFill>
                                <a:srgbClr val="000000"/>
                              </a:solidFill>
                              <a:effectLst/>
                              <a:latin typeface="Aptos (body)"/>
                            </a:rPr>
                            <a:t>-2521</a:t>
                          </a:r>
                        </a:p>
                      </a:txBody>
                      <a:tcPr marL="9525" marR="9525" marT="9525" marB="0" anchor="ctr"/>
                    </a:tc>
                    <a:tc hMerge="1">
                      <a:txBody>
                        <a:bodyPr/>
                        <a:lstStyle/>
                        <a:p>
                          <a:endParaRPr lang="en-US"/>
                        </a:p>
                      </a:txBody>
                      <a:tcPr/>
                    </a:tc>
                    <a:tc gridSpan="2">
                      <a:txBody>
                        <a:bodyPr/>
                        <a:lstStyle/>
                        <a:p>
                          <a:pPr algn="ctr" fontAlgn="b"/>
                          <a:r>
                            <a:rPr lang="en-US" sz="1400" b="0" i="0" u="none" strike="noStrike" dirty="0">
                              <a:solidFill>
                                <a:srgbClr val="000000"/>
                              </a:solidFill>
                              <a:effectLst/>
                              <a:latin typeface="Aptos (body)"/>
                            </a:rPr>
                            <a:t>-</a:t>
                          </a:r>
                        </a:p>
                      </a:txBody>
                      <a:tcPr marL="9525" marR="9525" marT="9525" marB="0" anchor="ctr"/>
                    </a:tc>
                    <a:tc hMerge="1">
                      <a:txBody>
                        <a:bodyPr/>
                        <a:lstStyle/>
                        <a:p>
                          <a:endParaRPr lang="en-US"/>
                        </a:p>
                      </a:txBody>
                      <a:tcPr/>
                    </a:tc>
                    <a:extLst>
                      <a:ext uri="{0D108BD9-81ED-4DB2-BD59-A6C34878D82A}">
                        <a16:rowId xmlns:a16="http://schemas.microsoft.com/office/drawing/2014/main" val="2372941855"/>
                      </a:ext>
                    </a:extLst>
                  </a:tr>
                </a:tbl>
              </a:graphicData>
            </a:graphic>
          </p:graphicFrame>
        </mc:Fallback>
      </mc:AlternateContent>
      <p:sp>
        <p:nvSpPr>
          <p:cNvPr id="30" name="Content Placeholder 5">
            <a:extLst>
              <a:ext uri="{FF2B5EF4-FFF2-40B4-BE49-F238E27FC236}">
                <a16:creationId xmlns:a16="http://schemas.microsoft.com/office/drawing/2014/main" id="{4E2E859A-1F04-6780-309E-B7B91664E208}"/>
              </a:ext>
            </a:extLst>
          </p:cNvPr>
          <p:cNvSpPr txBox="1">
            <a:spLocks/>
          </p:cNvSpPr>
          <p:nvPr/>
        </p:nvSpPr>
        <p:spPr>
          <a:xfrm>
            <a:off x="389552" y="1582632"/>
            <a:ext cx="5347927" cy="2599686"/>
          </a:xfrm>
          <a:prstGeom prst="rect">
            <a:avLst/>
          </a:prstGeom>
        </p:spPr>
        <p:txBody>
          <a:bodyPr vert="horz" wrap="square" lIns="91440" tIns="45720" rIns="91440" bIns="45720" rtlCol="0" anchor="ctr">
            <a:spAutoFit/>
          </a:bodyPr>
          <a:lstStyle>
            <a:defPPr>
              <a:defRPr lang="en-US"/>
            </a:defPPr>
            <a:lvl1pPr marL="0" indent="-228600" algn="l" defTabSz="914400" rtl="0" eaLnBrk="1" latinLnBrk="0" hangingPunct="1">
              <a:lnSpc>
                <a:spcPct val="90000"/>
              </a:lnSpc>
              <a:spcBef>
                <a:spcPts val="1000"/>
              </a:spcBef>
              <a:buClr>
                <a:srgbClr val="FF0000"/>
              </a:buClr>
              <a:buFont typeface="Wingdings" panose="05000000000000000000" pitchFamily="2" charset="2"/>
              <a:buChar char="§"/>
              <a:defRPr lang="it-IT" sz="1800" kern="1200">
                <a:solidFill>
                  <a:schemeClr val="tx1"/>
                </a:solidFill>
                <a:latin typeface="+mn-lt"/>
                <a:ea typeface="+mn-ea"/>
                <a:cs typeface="+mn-cs"/>
              </a:defRPr>
            </a:lvl1pPr>
            <a:lvl2pPr marL="457200" indent="-228600" algn="l" defTabSz="914400" rtl="0" eaLnBrk="1" latinLnBrk="0" hangingPunct="1">
              <a:lnSpc>
                <a:spcPct val="90000"/>
              </a:lnSpc>
              <a:spcBef>
                <a:spcPts val="500"/>
              </a:spcBef>
              <a:buClr>
                <a:srgbClr val="FF0000"/>
              </a:buClr>
              <a:buFont typeface="Wingdings" panose="05000000000000000000" pitchFamily="2" charset="2"/>
              <a:buChar char="§"/>
              <a:defRPr lang="it-IT" sz="1800" kern="1200">
                <a:solidFill>
                  <a:schemeClr val="tx1"/>
                </a:solidFill>
                <a:latin typeface="+mn-lt"/>
                <a:ea typeface="+mn-ea"/>
                <a:cs typeface="+mn-cs"/>
              </a:defRPr>
            </a:lvl2pPr>
            <a:lvl3pPr marL="914400" indent="-228600" algn="l" defTabSz="914400" rtl="0" eaLnBrk="1" latinLnBrk="0" hangingPunct="1">
              <a:lnSpc>
                <a:spcPct val="90000"/>
              </a:lnSpc>
              <a:spcBef>
                <a:spcPts val="500"/>
              </a:spcBef>
              <a:buClr>
                <a:srgbClr val="FF0000"/>
              </a:buClr>
              <a:buFont typeface="Wingdings" panose="05000000000000000000" pitchFamily="2" charset="2"/>
              <a:buChar char="§"/>
              <a:defRPr lang="it-IT" sz="1800" kern="1200">
                <a:solidFill>
                  <a:schemeClr val="tx1"/>
                </a:solidFill>
                <a:latin typeface="+mn-lt"/>
                <a:ea typeface="+mn-ea"/>
                <a:cs typeface="+mn-cs"/>
              </a:defRPr>
            </a:lvl3pPr>
            <a:lvl4pPr marL="1371600" indent="-228600" algn="l" defTabSz="914400" rtl="0" eaLnBrk="1" latinLnBrk="0" hangingPunct="1">
              <a:lnSpc>
                <a:spcPct val="90000"/>
              </a:lnSpc>
              <a:spcBef>
                <a:spcPts val="500"/>
              </a:spcBef>
              <a:buClr>
                <a:srgbClr val="FF0000"/>
              </a:buClr>
              <a:buFont typeface="Wingdings" panose="05000000000000000000" pitchFamily="2" charset="2"/>
              <a:buChar char="§"/>
              <a:defRPr lang="it-IT" sz="1800" kern="1200">
                <a:solidFill>
                  <a:schemeClr val="tx1"/>
                </a:solidFill>
                <a:latin typeface="+mn-lt"/>
                <a:ea typeface="+mn-ea"/>
                <a:cs typeface="+mn-cs"/>
              </a:defRPr>
            </a:lvl4pPr>
            <a:lvl5pPr marL="1828800" indent="-228600" algn="l" defTabSz="914400" rtl="0" eaLnBrk="1" latinLnBrk="0" hangingPunct="1">
              <a:lnSpc>
                <a:spcPct val="90000"/>
              </a:lnSpc>
              <a:spcBef>
                <a:spcPts val="500"/>
              </a:spcBef>
              <a:buClr>
                <a:srgbClr val="FF0000"/>
              </a:buClr>
              <a:buFont typeface="Wingdings" panose="05000000000000000000" pitchFamily="2" charset="2"/>
              <a:buChar char="§"/>
              <a:defRPr lang="en-GB" sz="1800" kern="1200">
                <a:solidFill>
                  <a:schemeClr val="tx1"/>
                </a:solidFill>
                <a:latin typeface="+mn-lt"/>
                <a:ea typeface="+mn-ea"/>
                <a:cs typeface="+mn-cs"/>
              </a:defRPr>
            </a:lvl5pPr>
            <a:lvl6pPr marL="2286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743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200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657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0" defTabSz="456291">
              <a:buFont typeface="Wingdings" panose="05000000000000000000" pitchFamily="2" charset="2"/>
              <a:buNone/>
            </a:pPr>
            <a:r>
              <a:rPr lang="en-GB" b="1" dirty="0">
                <a:solidFill>
                  <a:srgbClr val="0070C0"/>
                </a:solidFill>
                <a:latin typeface="Calibri" panose="020F0502020204030204" pitchFamily="34" charset="0"/>
                <a:ea typeface="Calibri" panose="020F0502020204030204" pitchFamily="34" charset="0"/>
                <a:cs typeface="Calibri" panose="020F0502020204030204" pitchFamily="34" charset="0"/>
              </a:rPr>
              <a:t>Strategy for lowering the stress due to Lorentz forces:</a:t>
            </a:r>
          </a:p>
          <a:p>
            <a:pPr indent="0" defTabSz="456291">
              <a:buNone/>
            </a:pPr>
            <a:r>
              <a:rPr lang="en-US"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To </a:t>
            </a:r>
            <a:r>
              <a:rPr lang="en-US"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intercept</a:t>
            </a:r>
            <a:r>
              <a:rPr lang="en-US"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 the </a:t>
            </a:r>
            <a:r>
              <a:rPr lang="en-US"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horizontal</a:t>
            </a:r>
            <a:r>
              <a:rPr lang="en-US"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 </a:t>
            </a:r>
            <a:r>
              <a:rPr lang="en-US"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Lorentz</a:t>
            </a:r>
            <a:r>
              <a:rPr lang="en-US"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 </a:t>
            </a:r>
            <a:r>
              <a:rPr lang="en-US"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forces</a:t>
            </a:r>
            <a:r>
              <a:rPr lang="en-US"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 we split the racetracks in two at an optimized position that </a:t>
            </a:r>
            <a:r>
              <a:rPr lang="en-US"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balance</a:t>
            </a:r>
            <a:r>
              <a:rPr lang="en-US"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 the </a:t>
            </a:r>
            <a:r>
              <a:rPr lang="en-US"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stress</a:t>
            </a:r>
            <a:r>
              <a:rPr lang="en-US"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 distribution.</a:t>
            </a:r>
          </a:p>
          <a:p>
            <a:pPr marL="285750" indent="-285750" defTabSz="456291"/>
            <a:r>
              <a:rPr lang="en-US"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The septum is part of the infinitely </a:t>
            </a:r>
            <a:r>
              <a:rPr lang="en-US"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rigid</a:t>
            </a:r>
            <a:r>
              <a:rPr lang="en-US"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 structure.</a:t>
            </a:r>
          </a:p>
          <a:p>
            <a:pPr marL="285750" indent="-285750" defTabSz="456291"/>
            <a:r>
              <a:rPr lang="en-GB"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The septum thickness has been set to a </a:t>
            </a:r>
            <a:r>
              <a:rPr lang="en-US"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reasonable</a:t>
            </a:r>
            <a:r>
              <a:rPr lang="en-GB"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 value of </a:t>
            </a:r>
            <a:r>
              <a:rPr lang="en-GB"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5 mm</a:t>
            </a:r>
            <a:r>
              <a:rPr lang="en-GB"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a:t>
            </a:r>
            <a:endParaRPr lang="en-US"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endParaRPr>
          </a:p>
          <a:p>
            <a:pPr indent="0" defTabSz="456291">
              <a:buNone/>
            </a:pPr>
            <a:endParaRPr lang="en-GB"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endParaRPr>
          </a:p>
        </p:txBody>
      </p:sp>
      <p:grpSp>
        <p:nvGrpSpPr>
          <p:cNvPr id="46" name="Group 45">
            <a:extLst>
              <a:ext uri="{FF2B5EF4-FFF2-40B4-BE49-F238E27FC236}">
                <a16:creationId xmlns:a16="http://schemas.microsoft.com/office/drawing/2014/main" id="{8A297251-9FE8-3A11-55A4-BBD19D17F0B4}"/>
              </a:ext>
            </a:extLst>
          </p:cNvPr>
          <p:cNvGrpSpPr/>
          <p:nvPr/>
        </p:nvGrpSpPr>
        <p:grpSpPr>
          <a:xfrm>
            <a:off x="7455419" y="1701555"/>
            <a:ext cx="2983980" cy="3842681"/>
            <a:chOff x="7455419" y="1701555"/>
            <a:chExt cx="2983980" cy="3842681"/>
          </a:xfrm>
        </p:grpSpPr>
        <p:grpSp>
          <p:nvGrpSpPr>
            <p:cNvPr id="28" name="Group 27">
              <a:extLst>
                <a:ext uri="{FF2B5EF4-FFF2-40B4-BE49-F238E27FC236}">
                  <a16:creationId xmlns:a16="http://schemas.microsoft.com/office/drawing/2014/main" id="{FAFB1572-3EC2-A8A0-AA24-B6FE6AFEB302}"/>
                </a:ext>
              </a:extLst>
            </p:cNvPr>
            <p:cNvGrpSpPr/>
            <p:nvPr/>
          </p:nvGrpSpPr>
          <p:grpSpPr>
            <a:xfrm>
              <a:off x="7455419" y="1751642"/>
              <a:ext cx="2983980" cy="3761116"/>
              <a:chOff x="7455419" y="1751642"/>
              <a:chExt cx="2983980" cy="3761116"/>
            </a:xfrm>
          </p:grpSpPr>
          <p:pic>
            <p:nvPicPr>
              <p:cNvPr id="23" name="Picture 22" descr="A black and white rectangle with lines&#10;&#10;Description automatically generated">
                <a:extLst>
                  <a:ext uri="{FF2B5EF4-FFF2-40B4-BE49-F238E27FC236}">
                    <a16:creationId xmlns:a16="http://schemas.microsoft.com/office/drawing/2014/main" id="{3EA54790-5AC1-057B-3C39-24BD84CFEE11}"/>
                  </a:ext>
                </a:extLst>
              </p:cNvPr>
              <p:cNvPicPr>
                <a:picLocks noChangeAspect="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466566" y="4858506"/>
                <a:ext cx="2972833" cy="654252"/>
              </a:xfrm>
              <a:prstGeom prst="rect">
                <a:avLst/>
              </a:prstGeom>
            </p:spPr>
          </p:pic>
          <p:pic>
            <p:nvPicPr>
              <p:cNvPr id="25" name="Picture 24" descr="A black and white rectangle with black lines&#10;&#10;Description automatically generated">
                <a:extLst>
                  <a:ext uri="{FF2B5EF4-FFF2-40B4-BE49-F238E27FC236}">
                    <a16:creationId xmlns:a16="http://schemas.microsoft.com/office/drawing/2014/main" id="{527B6E46-9DD9-EF7A-7446-12620E0D7331}"/>
                  </a:ext>
                </a:extLst>
              </p:cNvPr>
              <p:cNvPicPr>
                <a:picLocks noChangeAspect="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455419" y="2996646"/>
                <a:ext cx="2972833" cy="638285"/>
              </a:xfrm>
              <a:prstGeom prst="rect">
                <a:avLst/>
              </a:prstGeom>
            </p:spPr>
          </p:pic>
          <p:pic>
            <p:nvPicPr>
              <p:cNvPr id="27" name="Picture 26">
                <a:extLst>
                  <a:ext uri="{FF2B5EF4-FFF2-40B4-BE49-F238E27FC236}">
                    <a16:creationId xmlns:a16="http://schemas.microsoft.com/office/drawing/2014/main" id="{FD98B930-3CCD-1CB9-B291-A65E88A6286D}"/>
                  </a:ext>
                </a:extLst>
              </p:cNvPr>
              <p:cNvPicPr>
                <a:picLocks noChangeAspect="1"/>
              </p:cNvPicPr>
              <p:nvPr/>
            </p:nvPicPr>
            <p:blipFill>
              <a:blip r:embed="rId9">
                <a:extLst>
                  <a:ext uri="{28A0092B-C50C-407E-A947-70E740481C1C}">
                    <a14:useLocalDpi xmlns:a14="http://schemas.microsoft.com/office/drawing/2010/main" val="0"/>
                  </a:ext>
                </a:extLst>
              </a:blip>
              <a:srcRect/>
              <a:stretch/>
            </p:blipFill>
            <p:spPr>
              <a:xfrm>
                <a:off x="7470254" y="1751642"/>
                <a:ext cx="2932120" cy="631347"/>
              </a:xfrm>
              <a:prstGeom prst="rect">
                <a:avLst/>
              </a:prstGeom>
            </p:spPr>
          </p:pic>
        </p:grpSp>
        <p:sp>
          <p:nvSpPr>
            <p:cNvPr id="19" name="Rectangle 18">
              <a:extLst>
                <a:ext uri="{FF2B5EF4-FFF2-40B4-BE49-F238E27FC236}">
                  <a16:creationId xmlns:a16="http://schemas.microsoft.com/office/drawing/2014/main" id="{316F838B-4114-C766-9263-C59FD651E1BF}"/>
                </a:ext>
              </a:extLst>
            </p:cNvPr>
            <p:cNvSpPr/>
            <p:nvPr/>
          </p:nvSpPr>
          <p:spPr>
            <a:xfrm>
              <a:off x="8101252" y="1701555"/>
              <a:ext cx="230742" cy="731520"/>
            </a:xfrm>
            <a:prstGeom prst="rect">
              <a:avLst/>
            </a:prstGeom>
            <a:gradFill flip="none" rotWithShape="1">
              <a:gsLst>
                <a:gs pos="0">
                  <a:schemeClr val="tx1">
                    <a:lumMod val="50000"/>
                    <a:lumOff val="50000"/>
                  </a:schemeClr>
                </a:gs>
                <a:gs pos="48000">
                  <a:schemeClr val="bg1">
                    <a:lumMod val="75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30F9A69A-60DD-4837-32A1-712AE5B5691B}"/>
                </a:ext>
              </a:extLst>
            </p:cNvPr>
            <p:cNvSpPr/>
            <p:nvPr/>
          </p:nvSpPr>
          <p:spPr>
            <a:xfrm>
              <a:off x="8087305" y="2952632"/>
              <a:ext cx="230742" cy="731520"/>
            </a:xfrm>
            <a:prstGeom prst="rect">
              <a:avLst/>
            </a:prstGeom>
            <a:gradFill flip="none" rotWithShape="1">
              <a:gsLst>
                <a:gs pos="0">
                  <a:schemeClr val="tx1">
                    <a:lumMod val="50000"/>
                    <a:lumOff val="50000"/>
                  </a:schemeClr>
                </a:gs>
                <a:gs pos="48000">
                  <a:schemeClr val="bg1">
                    <a:lumMod val="75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9F962419-3C2D-31D4-348D-9E90EEF8F226}"/>
                </a:ext>
              </a:extLst>
            </p:cNvPr>
            <p:cNvSpPr/>
            <p:nvPr/>
          </p:nvSpPr>
          <p:spPr>
            <a:xfrm>
              <a:off x="8110778" y="4812716"/>
              <a:ext cx="230742" cy="731520"/>
            </a:xfrm>
            <a:prstGeom prst="rect">
              <a:avLst/>
            </a:prstGeom>
            <a:gradFill flip="none" rotWithShape="1">
              <a:gsLst>
                <a:gs pos="0">
                  <a:schemeClr val="tx1">
                    <a:lumMod val="50000"/>
                    <a:lumOff val="50000"/>
                  </a:schemeClr>
                </a:gs>
                <a:gs pos="48000">
                  <a:schemeClr val="bg1">
                    <a:lumMod val="75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grpSp>
      <p:grpSp>
        <p:nvGrpSpPr>
          <p:cNvPr id="33" name="Group 32">
            <a:extLst>
              <a:ext uri="{FF2B5EF4-FFF2-40B4-BE49-F238E27FC236}">
                <a16:creationId xmlns:a16="http://schemas.microsoft.com/office/drawing/2014/main" id="{FFA27311-4869-5C70-A9F9-4BC1187AB7D2}"/>
              </a:ext>
            </a:extLst>
          </p:cNvPr>
          <p:cNvGrpSpPr/>
          <p:nvPr/>
        </p:nvGrpSpPr>
        <p:grpSpPr>
          <a:xfrm>
            <a:off x="8097821" y="1437834"/>
            <a:ext cx="230742" cy="230742"/>
            <a:chOff x="2552700" y="3590925"/>
            <a:chExt cx="914400" cy="914400"/>
          </a:xfrm>
        </p:grpSpPr>
        <p:pic>
          <p:nvPicPr>
            <p:cNvPr id="34" name="Graphic 33" descr="Arrow Right outline">
              <a:extLst>
                <a:ext uri="{FF2B5EF4-FFF2-40B4-BE49-F238E27FC236}">
                  <a16:creationId xmlns:a16="http://schemas.microsoft.com/office/drawing/2014/main" id="{811CCCD0-AD17-518D-9C44-2FC7EBA1F921}"/>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2552700" y="3590925"/>
              <a:ext cx="914400" cy="914400"/>
            </a:xfrm>
            <a:prstGeom prst="rect">
              <a:avLst/>
            </a:prstGeom>
          </p:spPr>
        </p:pic>
        <p:pic>
          <p:nvPicPr>
            <p:cNvPr id="35" name="Graphic 34" descr="Arrow Right outline">
              <a:extLst>
                <a:ext uri="{FF2B5EF4-FFF2-40B4-BE49-F238E27FC236}">
                  <a16:creationId xmlns:a16="http://schemas.microsoft.com/office/drawing/2014/main" id="{0BAADB03-FF15-A96D-5881-B1311D0641A0}"/>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flipH="1">
              <a:off x="2552700" y="3590925"/>
              <a:ext cx="914400" cy="914400"/>
            </a:xfrm>
            <a:prstGeom prst="rect">
              <a:avLst/>
            </a:prstGeom>
          </p:spPr>
        </p:pic>
      </p:grpSp>
      <p:sp>
        <p:nvSpPr>
          <p:cNvPr id="36" name="TextBox 35">
            <a:extLst>
              <a:ext uri="{FF2B5EF4-FFF2-40B4-BE49-F238E27FC236}">
                <a16:creationId xmlns:a16="http://schemas.microsoft.com/office/drawing/2014/main" id="{7BBD771E-814D-5844-632B-6FB767C51627}"/>
              </a:ext>
            </a:extLst>
          </p:cNvPr>
          <p:cNvSpPr txBox="1"/>
          <p:nvPr/>
        </p:nvSpPr>
        <p:spPr>
          <a:xfrm>
            <a:off x="7894587" y="1241544"/>
            <a:ext cx="616177" cy="261610"/>
          </a:xfrm>
          <a:prstGeom prst="rect">
            <a:avLst/>
          </a:prstGeom>
          <a:noFill/>
        </p:spPr>
        <p:txBody>
          <a:bodyPr wrap="square">
            <a:spAutoFit/>
          </a:bodyPr>
          <a:lstStyle/>
          <a:p>
            <a:pPr algn="ctr"/>
            <a:r>
              <a:rPr lang="en-US" sz="1100"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5 mm</a:t>
            </a:r>
            <a:endParaRPr lang="en-US" sz="1100" dirty="0"/>
          </a:p>
        </p:txBody>
      </p:sp>
      <p:sp>
        <p:nvSpPr>
          <p:cNvPr id="38" name="TextBox 37">
            <a:extLst>
              <a:ext uri="{FF2B5EF4-FFF2-40B4-BE49-F238E27FC236}">
                <a16:creationId xmlns:a16="http://schemas.microsoft.com/office/drawing/2014/main" id="{8BD375AF-9390-BAAF-298B-A4651E46FF29}"/>
              </a:ext>
            </a:extLst>
          </p:cNvPr>
          <p:cNvSpPr txBox="1"/>
          <p:nvPr/>
        </p:nvSpPr>
        <p:spPr>
          <a:xfrm>
            <a:off x="6350894" y="1095708"/>
            <a:ext cx="873332" cy="369332"/>
          </a:xfrm>
          <a:prstGeom prst="rect">
            <a:avLst/>
          </a:prstGeom>
          <a:noFill/>
        </p:spPr>
        <p:txBody>
          <a:bodyPr wrap="square">
            <a:spAutoFit/>
          </a:bodyPr>
          <a:lstStyle/>
          <a:p>
            <a:pPr algn="ctr"/>
            <a:r>
              <a:rPr lang="en-GB" b="1" dirty="0">
                <a:solidFill>
                  <a:srgbClr val="0070C0"/>
                </a:solidFill>
                <a:latin typeface="Calibri" panose="020F0502020204030204" pitchFamily="34" charset="0"/>
                <a:ea typeface="Calibri" panose="020F0502020204030204" pitchFamily="34" charset="0"/>
                <a:cs typeface="Calibri" panose="020F0502020204030204" pitchFamily="34" charset="0"/>
              </a:rPr>
              <a:t>N </a:t>
            </a:r>
            <a:r>
              <a:rPr lang="en-GB" b="1" dirty="0" err="1">
                <a:solidFill>
                  <a:srgbClr val="0070C0"/>
                </a:solidFill>
                <a:latin typeface="Calibri" panose="020F0502020204030204" pitchFamily="34" charset="0"/>
                <a:ea typeface="Calibri" panose="020F0502020204030204" pitchFamily="34" charset="0"/>
                <a:cs typeface="Calibri" panose="020F0502020204030204" pitchFamily="34" charset="0"/>
              </a:rPr>
              <a:t>cond</a:t>
            </a:r>
            <a:endParaRPr lang="en-US" dirty="0"/>
          </a:p>
        </p:txBody>
      </p:sp>
      <p:sp>
        <p:nvSpPr>
          <p:cNvPr id="39" name="TextBox 38">
            <a:extLst>
              <a:ext uri="{FF2B5EF4-FFF2-40B4-BE49-F238E27FC236}">
                <a16:creationId xmlns:a16="http://schemas.microsoft.com/office/drawing/2014/main" id="{BABE1019-E146-0A29-CBC0-636551E804B8}"/>
              </a:ext>
            </a:extLst>
          </p:cNvPr>
          <p:cNvSpPr txBox="1"/>
          <p:nvPr/>
        </p:nvSpPr>
        <p:spPr>
          <a:xfrm>
            <a:off x="10625398" y="1097966"/>
            <a:ext cx="873332" cy="369332"/>
          </a:xfrm>
          <a:prstGeom prst="rect">
            <a:avLst/>
          </a:prstGeom>
          <a:noFill/>
        </p:spPr>
        <p:txBody>
          <a:bodyPr wrap="square">
            <a:spAutoFit/>
          </a:bodyPr>
          <a:lstStyle/>
          <a:p>
            <a:pPr algn="ctr"/>
            <a:r>
              <a:rPr lang="en-GB" b="1" dirty="0">
                <a:solidFill>
                  <a:srgbClr val="0070C0"/>
                </a:solidFill>
                <a:latin typeface="Calibri" panose="020F0502020204030204" pitchFamily="34" charset="0"/>
                <a:ea typeface="Calibri" panose="020F0502020204030204" pitchFamily="34" charset="0"/>
                <a:cs typeface="Calibri" panose="020F0502020204030204" pitchFamily="34" charset="0"/>
              </a:rPr>
              <a:t>N </a:t>
            </a:r>
            <a:r>
              <a:rPr lang="en-GB" b="1" dirty="0" err="1">
                <a:solidFill>
                  <a:srgbClr val="0070C0"/>
                </a:solidFill>
                <a:latin typeface="Calibri" panose="020F0502020204030204" pitchFamily="34" charset="0"/>
                <a:ea typeface="Calibri" panose="020F0502020204030204" pitchFamily="34" charset="0"/>
                <a:cs typeface="Calibri" panose="020F0502020204030204" pitchFamily="34" charset="0"/>
              </a:rPr>
              <a:t>cond</a:t>
            </a:r>
            <a:endParaRPr lang="en-US" dirty="0"/>
          </a:p>
        </p:txBody>
      </p:sp>
      <p:sp>
        <p:nvSpPr>
          <p:cNvPr id="40" name="TextBox 39">
            <a:extLst>
              <a:ext uri="{FF2B5EF4-FFF2-40B4-BE49-F238E27FC236}">
                <a16:creationId xmlns:a16="http://schemas.microsoft.com/office/drawing/2014/main" id="{92CA923A-BE26-EDDC-99A3-D02588853158}"/>
              </a:ext>
            </a:extLst>
          </p:cNvPr>
          <p:cNvSpPr txBox="1"/>
          <p:nvPr/>
        </p:nvSpPr>
        <p:spPr>
          <a:xfrm>
            <a:off x="6350894" y="1882649"/>
            <a:ext cx="873332" cy="369332"/>
          </a:xfrm>
          <a:prstGeom prst="rect">
            <a:avLst/>
          </a:prstGeom>
          <a:noFill/>
        </p:spPr>
        <p:txBody>
          <a:bodyPr wrap="square">
            <a:spAutoFit/>
          </a:bodyPr>
          <a:lstStyle/>
          <a:p>
            <a:pPr algn="ctr"/>
            <a:r>
              <a:rPr lang="en-GB" b="1" dirty="0">
                <a:latin typeface="Calibri" panose="020F0502020204030204" pitchFamily="34" charset="0"/>
                <a:ea typeface="Calibri" panose="020F0502020204030204" pitchFamily="34" charset="0"/>
                <a:cs typeface="Calibri" panose="020F0502020204030204" pitchFamily="34" charset="0"/>
              </a:rPr>
              <a:t>46</a:t>
            </a:r>
            <a:endParaRPr lang="en-US" dirty="0"/>
          </a:p>
        </p:txBody>
      </p:sp>
      <p:sp>
        <p:nvSpPr>
          <p:cNvPr id="41" name="TextBox 40">
            <a:extLst>
              <a:ext uri="{FF2B5EF4-FFF2-40B4-BE49-F238E27FC236}">
                <a16:creationId xmlns:a16="http://schemas.microsoft.com/office/drawing/2014/main" id="{D30C8C02-25AF-7C60-0BF8-E6D7D98DCFED}"/>
              </a:ext>
            </a:extLst>
          </p:cNvPr>
          <p:cNvSpPr txBox="1"/>
          <p:nvPr/>
        </p:nvSpPr>
        <p:spPr>
          <a:xfrm>
            <a:off x="6350894" y="3133726"/>
            <a:ext cx="873332" cy="369332"/>
          </a:xfrm>
          <a:prstGeom prst="rect">
            <a:avLst/>
          </a:prstGeom>
          <a:noFill/>
        </p:spPr>
        <p:txBody>
          <a:bodyPr wrap="square">
            <a:spAutoFit/>
          </a:bodyPr>
          <a:lstStyle/>
          <a:p>
            <a:pPr algn="ctr"/>
            <a:r>
              <a:rPr lang="en-GB" b="1" dirty="0">
                <a:latin typeface="Calibri" panose="020F0502020204030204" pitchFamily="34" charset="0"/>
                <a:ea typeface="Calibri" panose="020F0502020204030204" pitchFamily="34" charset="0"/>
                <a:cs typeface="Calibri" panose="020F0502020204030204" pitchFamily="34" charset="0"/>
              </a:rPr>
              <a:t>45</a:t>
            </a:r>
            <a:endParaRPr lang="en-US" dirty="0"/>
          </a:p>
        </p:txBody>
      </p:sp>
      <p:sp>
        <p:nvSpPr>
          <p:cNvPr id="42" name="TextBox 41">
            <a:extLst>
              <a:ext uri="{FF2B5EF4-FFF2-40B4-BE49-F238E27FC236}">
                <a16:creationId xmlns:a16="http://schemas.microsoft.com/office/drawing/2014/main" id="{65F9F965-5193-D128-6AB2-95D4E664591B}"/>
              </a:ext>
            </a:extLst>
          </p:cNvPr>
          <p:cNvSpPr txBox="1"/>
          <p:nvPr/>
        </p:nvSpPr>
        <p:spPr>
          <a:xfrm>
            <a:off x="10625398" y="1882649"/>
            <a:ext cx="873332" cy="369332"/>
          </a:xfrm>
          <a:prstGeom prst="rect">
            <a:avLst/>
          </a:prstGeom>
          <a:noFill/>
        </p:spPr>
        <p:txBody>
          <a:bodyPr wrap="square">
            <a:spAutoFit/>
          </a:bodyPr>
          <a:lstStyle/>
          <a:p>
            <a:pPr algn="ctr"/>
            <a:r>
              <a:rPr lang="en-GB" b="1" dirty="0">
                <a:latin typeface="Calibri" panose="020F0502020204030204" pitchFamily="34" charset="0"/>
                <a:ea typeface="Calibri" panose="020F0502020204030204" pitchFamily="34" charset="0"/>
                <a:cs typeface="Calibri" panose="020F0502020204030204" pitchFamily="34" charset="0"/>
              </a:rPr>
              <a:t>159</a:t>
            </a:r>
            <a:endParaRPr lang="en-US" dirty="0"/>
          </a:p>
        </p:txBody>
      </p:sp>
      <p:sp>
        <p:nvSpPr>
          <p:cNvPr id="43" name="TextBox 42">
            <a:extLst>
              <a:ext uri="{FF2B5EF4-FFF2-40B4-BE49-F238E27FC236}">
                <a16:creationId xmlns:a16="http://schemas.microsoft.com/office/drawing/2014/main" id="{F649760C-84F1-C968-709F-6D2C96C258B9}"/>
              </a:ext>
            </a:extLst>
          </p:cNvPr>
          <p:cNvSpPr txBox="1"/>
          <p:nvPr/>
        </p:nvSpPr>
        <p:spPr>
          <a:xfrm>
            <a:off x="10625398" y="3133726"/>
            <a:ext cx="873332" cy="369332"/>
          </a:xfrm>
          <a:prstGeom prst="rect">
            <a:avLst/>
          </a:prstGeom>
          <a:noFill/>
        </p:spPr>
        <p:txBody>
          <a:bodyPr wrap="square">
            <a:spAutoFit/>
          </a:bodyPr>
          <a:lstStyle/>
          <a:p>
            <a:pPr algn="ctr"/>
            <a:r>
              <a:rPr lang="en-GB" b="1" dirty="0">
                <a:latin typeface="Calibri" panose="020F0502020204030204" pitchFamily="34" charset="0"/>
                <a:ea typeface="Calibri" panose="020F0502020204030204" pitchFamily="34" charset="0"/>
                <a:cs typeface="Calibri" panose="020F0502020204030204" pitchFamily="34" charset="0"/>
              </a:rPr>
              <a:t>160</a:t>
            </a:r>
            <a:endParaRPr lang="en-US" dirty="0"/>
          </a:p>
        </p:txBody>
      </p:sp>
      <p:sp>
        <p:nvSpPr>
          <p:cNvPr id="44" name="TextBox 43">
            <a:extLst>
              <a:ext uri="{FF2B5EF4-FFF2-40B4-BE49-F238E27FC236}">
                <a16:creationId xmlns:a16="http://schemas.microsoft.com/office/drawing/2014/main" id="{ECF6AC32-5362-7A00-ECD9-C447FCC8F6D9}"/>
              </a:ext>
            </a:extLst>
          </p:cNvPr>
          <p:cNvSpPr txBox="1"/>
          <p:nvPr/>
        </p:nvSpPr>
        <p:spPr>
          <a:xfrm>
            <a:off x="6350894" y="4993810"/>
            <a:ext cx="873332" cy="369332"/>
          </a:xfrm>
          <a:prstGeom prst="rect">
            <a:avLst/>
          </a:prstGeom>
          <a:noFill/>
        </p:spPr>
        <p:txBody>
          <a:bodyPr wrap="square">
            <a:spAutoFit/>
          </a:bodyPr>
          <a:lstStyle/>
          <a:p>
            <a:pPr algn="ctr"/>
            <a:r>
              <a:rPr lang="en-GB" b="1" dirty="0">
                <a:latin typeface="Calibri" panose="020F0502020204030204" pitchFamily="34" charset="0"/>
                <a:ea typeface="Calibri" panose="020F0502020204030204" pitchFamily="34" charset="0"/>
                <a:cs typeface="Calibri" panose="020F0502020204030204" pitchFamily="34" charset="0"/>
              </a:rPr>
              <a:t>47</a:t>
            </a:r>
            <a:endParaRPr lang="en-US" dirty="0"/>
          </a:p>
        </p:txBody>
      </p:sp>
      <p:sp>
        <p:nvSpPr>
          <p:cNvPr id="45" name="TextBox 44">
            <a:extLst>
              <a:ext uri="{FF2B5EF4-FFF2-40B4-BE49-F238E27FC236}">
                <a16:creationId xmlns:a16="http://schemas.microsoft.com/office/drawing/2014/main" id="{7C72BA10-58C2-0E46-3809-EA1A5CBF2157}"/>
              </a:ext>
            </a:extLst>
          </p:cNvPr>
          <p:cNvSpPr txBox="1"/>
          <p:nvPr/>
        </p:nvSpPr>
        <p:spPr>
          <a:xfrm>
            <a:off x="10625398" y="4993810"/>
            <a:ext cx="873332" cy="369332"/>
          </a:xfrm>
          <a:prstGeom prst="rect">
            <a:avLst/>
          </a:prstGeom>
          <a:noFill/>
        </p:spPr>
        <p:txBody>
          <a:bodyPr wrap="square">
            <a:spAutoFit/>
          </a:bodyPr>
          <a:lstStyle/>
          <a:p>
            <a:pPr algn="ctr"/>
            <a:r>
              <a:rPr lang="en-GB" b="1" dirty="0">
                <a:latin typeface="Calibri" panose="020F0502020204030204" pitchFamily="34" charset="0"/>
                <a:ea typeface="Calibri" panose="020F0502020204030204" pitchFamily="34" charset="0"/>
                <a:cs typeface="Calibri" panose="020F0502020204030204" pitchFamily="34" charset="0"/>
              </a:rPr>
              <a:t>158</a:t>
            </a:r>
          </a:p>
        </p:txBody>
      </p:sp>
    </p:spTree>
    <p:extLst>
      <p:ext uri="{BB962C8B-B14F-4D97-AF65-F5344CB8AC3E}">
        <p14:creationId xmlns:p14="http://schemas.microsoft.com/office/powerpoint/2010/main" val="1337341668"/>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3F76029-3CB0-74B2-BED7-1B1C1F250426}"/>
              </a:ext>
            </a:extLst>
          </p:cNvPr>
          <p:cNvSpPr>
            <a:spLocks noGrp="1"/>
          </p:cNvSpPr>
          <p:nvPr>
            <p:ph type="sldNum" sz="quarter" idx="4"/>
          </p:nvPr>
        </p:nvSpPr>
        <p:spPr/>
        <p:txBody>
          <a:bodyPr/>
          <a:lstStyle/>
          <a:p>
            <a:fld id="{A16AB2F8-5338-F742-A59E-35F5B82165E6}" type="slidenum">
              <a:rPr lang="en-GB" smtClean="0"/>
              <a:pPr/>
              <a:t>15</a:t>
            </a:fld>
            <a:endParaRPr lang="en-GB" dirty="0"/>
          </a:p>
        </p:txBody>
      </p:sp>
      <p:grpSp>
        <p:nvGrpSpPr>
          <p:cNvPr id="24" name="Group 23">
            <a:extLst>
              <a:ext uri="{FF2B5EF4-FFF2-40B4-BE49-F238E27FC236}">
                <a16:creationId xmlns:a16="http://schemas.microsoft.com/office/drawing/2014/main" id="{FCE5271E-313C-E168-B6AF-7B8B17A858DF}"/>
              </a:ext>
            </a:extLst>
          </p:cNvPr>
          <p:cNvGrpSpPr/>
          <p:nvPr/>
        </p:nvGrpSpPr>
        <p:grpSpPr>
          <a:xfrm>
            <a:off x="6597088" y="609426"/>
            <a:ext cx="5594911" cy="5289845"/>
            <a:chOff x="3186950" y="623592"/>
            <a:chExt cx="5594911" cy="5289845"/>
          </a:xfrm>
        </p:grpSpPr>
        <p:pic>
          <p:nvPicPr>
            <p:cNvPr id="11" name="Picture 10">
              <a:extLst>
                <a:ext uri="{FF2B5EF4-FFF2-40B4-BE49-F238E27FC236}">
                  <a16:creationId xmlns:a16="http://schemas.microsoft.com/office/drawing/2014/main" id="{4E745DF2-378D-D6F0-092D-AF8F06430D88}"/>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a:xfrm>
              <a:off x="3186951" y="1894931"/>
              <a:ext cx="4018506" cy="4018506"/>
            </a:xfrm>
            <a:prstGeom prst="rect">
              <a:avLst/>
            </a:prstGeom>
          </p:spPr>
        </p:pic>
        <p:pic>
          <p:nvPicPr>
            <p:cNvPr id="13" name="Picture 12">
              <a:extLst>
                <a:ext uri="{FF2B5EF4-FFF2-40B4-BE49-F238E27FC236}">
                  <a16:creationId xmlns:a16="http://schemas.microsoft.com/office/drawing/2014/main" id="{FF46A7EF-0A3D-BA86-9006-E7D2CBBEC1A0}"/>
                </a:ext>
              </a:extLst>
            </p:cNvPr>
            <p:cNvPicPr>
              <a:picLocks noChangeAspect="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t="11292"/>
            <a:stretch/>
          </p:blipFill>
          <p:spPr>
            <a:xfrm>
              <a:off x="3186950" y="623592"/>
              <a:ext cx="5594911" cy="5285084"/>
            </a:xfrm>
            <a:prstGeom prst="rect">
              <a:avLst/>
            </a:prstGeom>
          </p:spPr>
        </p:pic>
        <p:sp>
          <p:nvSpPr>
            <p:cNvPr id="17" name="Rectangle 16">
              <a:extLst>
                <a:ext uri="{FF2B5EF4-FFF2-40B4-BE49-F238E27FC236}">
                  <a16:creationId xmlns:a16="http://schemas.microsoft.com/office/drawing/2014/main" id="{C942A2BF-48CA-DBCF-30A7-F09F4C0F5CB0}"/>
                </a:ext>
              </a:extLst>
            </p:cNvPr>
            <p:cNvSpPr>
              <a:spLocks/>
            </p:cNvSpPr>
            <p:nvPr/>
          </p:nvSpPr>
          <p:spPr>
            <a:xfrm>
              <a:off x="3188461" y="5716651"/>
              <a:ext cx="667512" cy="192024"/>
            </a:xfrm>
            <a:prstGeom prst="rect">
              <a:avLst/>
            </a:prstGeom>
            <a:solidFill>
              <a:schemeClr val="accent6">
                <a:alpha val="50000"/>
              </a:schemeClr>
            </a:solidFill>
            <a:ln w="3175"/>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sz="1000" dirty="0">
                <a:latin typeface="Calibri" panose="020F0502020204030204" pitchFamily="34" charset="0"/>
                <a:ea typeface="Calibri" panose="020F0502020204030204" pitchFamily="34" charset="0"/>
                <a:cs typeface="Calibri" panose="020F0502020204030204" pitchFamily="34" charset="0"/>
              </a:endParaRPr>
            </a:p>
          </p:txBody>
        </p:sp>
      </p:grpSp>
      <p:sp>
        <p:nvSpPr>
          <p:cNvPr id="36" name="Content Placeholder 1">
            <a:extLst>
              <a:ext uri="{FF2B5EF4-FFF2-40B4-BE49-F238E27FC236}">
                <a16:creationId xmlns:a16="http://schemas.microsoft.com/office/drawing/2014/main" id="{27FEBD06-AD31-8892-742F-6B0DB92FCC46}"/>
              </a:ext>
            </a:extLst>
          </p:cNvPr>
          <p:cNvSpPr>
            <a:spLocks noGrp="1"/>
          </p:cNvSpPr>
          <p:nvPr>
            <p:ph idx="1"/>
          </p:nvPr>
        </p:nvSpPr>
        <p:spPr>
          <a:xfrm>
            <a:off x="228600" y="1290585"/>
            <a:ext cx="6368487" cy="4608894"/>
          </a:xfrm>
        </p:spPr>
        <p:txBody>
          <a:bodyPr/>
          <a:lstStyle/>
          <a:p>
            <a:r>
              <a:rPr lang="en-US" dirty="0"/>
              <a:t>The new field </a:t>
            </a:r>
            <a:r>
              <a:rPr lang="en-US" b="1" dirty="0"/>
              <a:t>homogeneity</a:t>
            </a:r>
            <a:r>
              <a:rPr lang="en-US" dirty="0"/>
              <a:t> at x = 25 mm is about 0.04%.</a:t>
            </a:r>
          </a:p>
          <a:p>
            <a:r>
              <a:rPr lang="en-US" dirty="0"/>
              <a:t>The presence of the septum has </a:t>
            </a:r>
            <a:r>
              <a:rPr lang="en-US" b="1" dirty="0"/>
              <a:t>no meaningful influence </a:t>
            </a:r>
            <a:r>
              <a:rPr lang="en-US" dirty="0"/>
              <a:t>on the </a:t>
            </a:r>
            <a:r>
              <a:rPr lang="en-US" b="1" dirty="0"/>
              <a:t>charging</a:t>
            </a:r>
            <a:r>
              <a:rPr lang="en-US" dirty="0"/>
              <a:t> time and on the </a:t>
            </a:r>
            <a:r>
              <a:rPr lang="en-US" b="1" dirty="0"/>
              <a:t>magnetization</a:t>
            </a:r>
            <a:r>
              <a:rPr lang="en-US" dirty="0"/>
              <a:t> effect.</a:t>
            </a:r>
          </a:p>
        </p:txBody>
      </p:sp>
      <p:graphicFrame>
        <p:nvGraphicFramePr>
          <p:cNvPr id="37" name="Table 36">
            <a:extLst>
              <a:ext uri="{FF2B5EF4-FFF2-40B4-BE49-F238E27FC236}">
                <a16:creationId xmlns:a16="http://schemas.microsoft.com/office/drawing/2014/main" id="{B84E28B5-0FC8-E968-22B2-ED4A896DAE96}"/>
              </a:ext>
            </a:extLst>
          </p:cNvPr>
          <p:cNvGraphicFramePr>
            <a:graphicFrameLocks noGrp="1"/>
          </p:cNvGraphicFramePr>
          <p:nvPr>
            <p:extLst>
              <p:ext uri="{D42A27DB-BD31-4B8C-83A1-F6EECF244321}">
                <p14:modId xmlns:p14="http://schemas.microsoft.com/office/powerpoint/2010/main" val="870841740"/>
              </p:ext>
            </p:extLst>
          </p:nvPr>
        </p:nvGraphicFramePr>
        <p:xfrm>
          <a:off x="280964" y="2293427"/>
          <a:ext cx="5627076" cy="1612281"/>
        </p:xfrm>
        <a:graphic>
          <a:graphicData uri="http://schemas.openxmlformats.org/drawingml/2006/table">
            <a:tbl>
              <a:tblPr firstRow="1" bandRow="1">
                <a:tableStyleId>{5C22544A-7EE6-4342-B048-85BDC9FD1C3A}</a:tableStyleId>
              </a:tblPr>
              <a:tblGrid>
                <a:gridCol w="803868">
                  <a:extLst>
                    <a:ext uri="{9D8B030D-6E8A-4147-A177-3AD203B41FA5}">
                      <a16:colId xmlns:a16="http://schemas.microsoft.com/office/drawing/2014/main" val="803915908"/>
                    </a:ext>
                  </a:extLst>
                </a:gridCol>
                <a:gridCol w="803868">
                  <a:extLst>
                    <a:ext uri="{9D8B030D-6E8A-4147-A177-3AD203B41FA5}">
                      <a16:colId xmlns:a16="http://schemas.microsoft.com/office/drawing/2014/main" val="3379597224"/>
                    </a:ext>
                  </a:extLst>
                </a:gridCol>
                <a:gridCol w="803868">
                  <a:extLst>
                    <a:ext uri="{9D8B030D-6E8A-4147-A177-3AD203B41FA5}">
                      <a16:colId xmlns:a16="http://schemas.microsoft.com/office/drawing/2014/main" val="41031615"/>
                    </a:ext>
                  </a:extLst>
                </a:gridCol>
                <a:gridCol w="803868">
                  <a:extLst>
                    <a:ext uri="{9D8B030D-6E8A-4147-A177-3AD203B41FA5}">
                      <a16:colId xmlns:a16="http://schemas.microsoft.com/office/drawing/2014/main" val="2839275299"/>
                    </a:ext>
                  </a:extLst>
                </a:gridCol>
                <a:gridCol w="803868">
                  <a:extLst>
                    <a:ext uri="{9D8B030D-6E8A-4147-A177-3AD203B41FA5}">
                      <a16:colId xmlns:a16="http://schemas.microsoft.com/office/drawing/2014/main" val="735771453"/>
                    </a:ext>
                  </a:extLst>
                </a:gridCol>
                <a:gridCol w="803868">
                  <a:extLst>
                    <a:ext uri="{9D8B030D-6E8A-4147-A177-3AD203B41FA5}">
                      <a16:colId xmlns:a16="http://schemas.microsoft.com/office/drawing/2014/main" val="2886971822"/>
                    </a:ext>
                  </a:extLst>
                </a:gridCol>
                <a:gridCol w="803868">
                  <a:extLst>
                    <a:ext uri="{9D8B030D-6E8A-4147-A177-3AD203B41FA5}">
                      <a16:colId xmlns:a16="http://schemas.microsoft.com/office/drawing/2014/main" val="84943650"/>
                    </a:ext>
                  </a:extLst>
                </a:gridCol>
              </a:tblGrid>
              <a:tr h="537427">
                <a:tc>
                  <a:txBody>
                    <a:bodyPr/>
                    <a:lstStyle/>
                    <a:p>
                      <a:pPr algn="ctr" fontAlgn="b"/>
                      <a:r>
                        <a:rPr lang="en-US" sz="1100" b="0" u="none" strike="noStrike" dirty="0">
                          <a:solidFill>
                            <a:schemeClr val="bg1"/>
                          </a:solidFill>
                          <a:effectLst/>
                        </a:rPr>
                        <a:t>I </a:t>
                      </a:r>
                    </a:p>
                    <a:p>
                      <a:pPr algn="ctr" fontAlgn="b"/>
                      <a:r>
                        <a:rPr lang="en-US" sz="1100" b="0" u="none" strike="noStrike" dirty="0">
                          <a:solidFill>
                            <a:schemeClr val="bg1"/>
                          </a:solidFill>
                          <a:effectLst/>
                        </a:rPr>
                        <a:t>[A]</a:t>
                      </a:r>
                      <a:endParaRPr lang="en-US" sz="1100" b="0" i="0" u="none" strike="noStrike" dirty="0">
                        <a:solidFill>
                          <a:schemeClr val="bg1"/>
                        </a:solidFill>
                        <a:effectLst/>
                        <a:latin typeface="Calibri" panose="020F0502020204030204" pitchFamily="34" charset="0"/>
                      </a:endParaRPr>
                    </a:p>
                  </a:txBody>
                  <a:tcPr marL="9525" marR="9525" marT="9525" marB="0" anchor="ctr"/>
                </a:tc>
                <a:tc>
                  <a:txBody>
                    <a:bodyPr/>
                    <a:lstStyle/>
                    <a:p>
                      <a:pPr algn="ctr" fontAlgn="b"/>
                      <a:r>
                        <a:rPr lang="en-US" sz="1100" b="0" u="none" strike="noStrike" dirty="0" err="1">
                          <a:solidFill>
                            <a:schemeClr val="bg1"/>
                          </a:solidFill>
                          <a:effectLst/>
                        </a:rPr>
                        <a:t>J</a:t>
                      </a:r>
                      <a:r>
                        <a:rPr lang="en-US" sz="1100" b="0" u="none" strike="noStrike" baseline="-25000" dirty="0" err="1">
                          <a:solidFill>
                            <a:schemeClr val="bg1"/>
                          </a:solidFill>
                          <a:effectLst/>
                        </a:rPr>
                        <a:t>eng</a:t>
                      </a:r>
                      <a:r>
                        <a:rPr lang="en-US" sz="1100" b="0" u="none" strike="noStrike" dirty="0">
                          <a:solidFill>
                            <a:schemeClr val="bg1"/>
                          </a:solidFill>
                          <a:effectLst/>
                        </a:rPr>
                        <a:t> </a:t>
                      </a:r>
                    </a:p>
                    <a:p>
                      <a:pPr algn="ctr" fontAlgn="b"/>
                      <a:r>
                        <a:rPr lang="en-US" sz="1100" b="0" u="none" strike="noStrike" dirty="0">
                          <a:solidFill>
                            <a:schemeClr val="bg1"/>
                          </a:solidFill>
                          <a:effectLst/>
                        </a:rPr>
                        <a:t>[A/mm</a:t>
                      </a:r>
                      <a:r>
                        <a:rPr lang="en-US" sz="1100" b="0" u="none" strike="noStrike" baseline="30000" dirty="0">
                          <a:solidFill>
                            <a:schemeClr val="bg1"/>
                          </a:solidFill>
                          <a:effectLst/>
                        </a:rPr>
                        <a:t>2</a:t>
                      </a:r>
                      <a:r>
                        <a:rPr lang="en-US" sz="1100" b="0" u="none" strike="noStrike" dirty="0">
                          <a:solidFill>
                            <a:schemeClr val="bg1"/>
                          </a:solidFill>
                          <a:effectLst/>
                        </a:rPr>
                        <a:t>]</a:t>
                      </a:r>
                      <a:endParaRPr lang="en-US" sz="1100" b="0" i="0" u="none" strike="noStrike" dirty="0">
                        <a:solidFill>
                          <a:schemeClr val="bg1"/>
                        </a:solidFill>
                        <a:effectLst/>
                        <a:latin typeface="Calibri" panose="020F0502020204030204" pitchFamily="34" charset="0"/>
                      </a:endParaRPr>
                    </a:p>
                  </a:txBody>
                  <a:tcPr marL="9525" marR="9525" marT="9525" marB="0" anchor="ctr"/>
                </a:tc>
                <a:tc>
                  <a:txBody>
                    <a:bodyPr/>
                    <a:lstStyle/>
                    <a:p>
                      <a:pPr algn="ctr" fontAlgn="b"/>
                      <a:r>
                        <a:rPr lang="en-US" sz="1100" b="0" u="none" strike="noStrike" dirty="0">
                          <a:solidFill>
                            <a:schemeClr val="bg1"/>
                          </a:solidFill>
                          <a:effectLst/>
                        </a:rPr>
                        <a:t>B</a:t>
                      </a:r>
                      <a:r>
                        <a:rPr lang="en-US" sz="1100" b="0" u="none" strike="noStrike" baseline="-25000" dirty="0">
                          <a:solidFill>
                            <a:schemeClr val="bg1"/>
                          </a:solidFill>
                          <a:effectLst/>
                        </a:rPr>
                        <a:t>0</a:t>
                      </a:r>
                      <a:r>
                        <a:rPr lang="en-US" sz="1100" b="0" u="none" strike="noStrike" dirty="0">
                          <a:solidFill>
                            <a:schemeClr val="bg1"/>
                          </a:solidFill>
                          <a:effectLst/>
                        </a:rPr>
                        <a:t> </a:t>
                      </a:r>
                    </a:p>
                    <a:p>
                      <a:pPr algn="ctr" fontAlgn="b"/>
                      <a:r>
                        <a:rPr lang="en-US" sz="1100" b="0" u="none" strike="noStrike" dirty="0">
                          <a:solidFill>
                            <a:schemeClr val="bg1"/>
                          </a:solidFill>
                          <a:effectLst/>
                        </a:rPr>
                        <a:t>[T]</a:t>
                      </a:r>
                      <a:endParaRPr lang="en-US" sz="1100" b="0" i="0" u="none" strike="noStrike" dirty="0">
                        <a:solidFill>
                          <a:schemeClr val="bg1"/>
                        </a:solidFill>
                        <a:effectLst/>
                        <a:latin typeface="Calibri" panose="020F0502020204030204" pitchFamily="34" charset="0"/>
                      </a:endParaRPr>
                    </a:p>
                  </a:txBody>
                  <a:tcPr marL="9525" marR="9525" marT="9525" marB="0" anchor="ctr"/>
                </a:tc>
                <a:tc>
                  <a:txBody>
                    <a:bodyPr/>
                    <a:lstStyle/>
                    <a:p>
                      <a:pPr algn="ctr" fontAlgn="b"/>
                      <a:r>
                        <a:rPr lang="en-US" sz="1100" b="0" u="none" strike="noStrike" dirty="0">
                          <a:solidFill>
                            <a:schemeClr val="bg1"/>
                          </a:solidFill>
                          <a:effectLst/>
                        </a:rPr>
                        <a:t>B</a:t>
                      </a:r>
                      <a:r>
                        <a:rPr lang="en-US" sz="1100" b="0" u="none" strike="noStrike" baseline="-25000" dirty="0">
                          <a:solidFill>
                            <a:schemeClr val="bg1"/>
                          </a:solidFill>
                          <a:effectLst/>
                        </a:rPr>
                        <a:t>p</a:t>
                      </a:r>
                    </a:p>
                    <a:p>
                      <a:pPr algn="ctr" fontAlgn="b"/>
                      <a:r>
                        <a:rPr lang="en-US" sz="1100" b="0" u="none" strike="noStrike" dirty="0">
                          <a:solidFill>
                            <a:schemeClr val="bg1"/>
                          </a:solidFill>
                          <a:effectLst/>
                        </a:rPr>
                        <a:t> [T]</a:t>
                      </a:r>
                      <a:endParaRPr lang="en-US" sz="1100" b="0" i="0" u="none" strike="noStrike" dirty="0">
                        <a:solidFill>
                          <a:schemeClr val="bg1"/>
                        </a:solidFill>
                        <a:effectLst/>
                        <a:latin typeface="Calibri" panose="020F0502020204030204" pitchFamily="34" charset="0"/>
                      </a:endParaRPr>
                    </a:p>
                  </a:txBody>
                  <a:tcPr marL="9525" marR="9525" marT="9525" marB="0" anchor="ctr"/>
                </a:tc>
                <a:tc>
                  <a:txBody>
                    <a:bodyPr/>
                    <a:lstStyle/>
                    <a:p>
                      <a:pPr algn="ctr" fontAlgn="b"/>
                      <a:r>
                        <a:rPr lang="en-US" sz="1100" b="0" u="none" strike="noStrike" dirty="0">
                          <a:solidFill>
                            <a:schemeClr val="bg1"/>
                          </a:solidFill>
                          <a:effectLst/>
                        </a:rPr>
                        <a:t>margin on </a:t>
                      </a:r>
                    </a:p>
                    <a:p>
                      <a:pPr algn="ctr" fontAlgn="b"/>
                      <a:r>
                        <a:rPr lang="en-US" sz="1100" b="0" u="none" strike="noStrike" dirty="0">
                          <a:solidFill>
                            <a:schemeClr val="bg1"/>
                          </a:solidFill>
                          <a:effectLst/>
                        </a:rPr>
                        <a:t>load line</a:t>
                      </a:r>
                      <a:endParaRPr lang="en-US" sz="1100" b="0" i="0" u="none" strike="noStrike" dirty="0">
                        <a:solidFill>
                          <a:schemeClr val="bg1"/>
                        </a:solidFill>
                        <a:effectLst/>
                        <a:latin typeface="Calibri" panose="020F0502020204030204" pitchFamily="34" charset="0"/>
                      </a:endParaRPr>
                    </a:p>
                  </a:txBody>
                  <a:tcPr marL="9525" marR="9525" marT="9525" marB="0" anchor="ctr"/>
                </a:tc>
                <a:tc>
                  <a:txBody>
                    <a:bodyPr/>
                    <a:lstStyle/>
                    <a:p>
                      <a:pPr algn="ctr" fontAlgn="b"/>
                      <a:r>
                        <a:rPr lang="en-US" sz="1100" b="0" u="none" strike="noStrike" dirty="0">
                          <a:solidFill>
                            <a:schemeClr val="bg1"/>
                          </a:solidFill>
                          <a:effectLst/>
                        </a:rPr>
                        <a:t>Energy</a:t>
                      </a:r>
                    </a:p>
                    <a:p>
                      <a:pPr algn="ctr" fontAlgn="b"/>
                      <a:r>
                        <a:rPr lang="en-US" sz="1100" b="0" u="none" strike="noStrike" dirty="0">
                          <a:solidFill>
                            <a:schemeClr val="bg1"/>
                          </a:solidFill>
                          <a:effectLst/>
                        </a:rPr>
                        <a:t> [MJ]</a:t>
                      </a:r>
                      <a:endParaRPr lang="en-US" sz="1100" b="0" i="0" u="none" strike="noStrike" dirty="0">
                        <a:solidFill>
                          <a:schemeClr val="bg1"/>
                        </a:solidFill>
                        <a:effectLst/>
                        <a:latin typeface="Calibri" panose="020F0502020204030204" pitchFamily="34" charset="0"/>
                      </a:endParaRPr>
                    </a:p>
                  </a:txBody>
                  <a:tcPr marL="9525" marR="9525" marT="9525" marB="0" anchor="ctr"/>
                </a:tc>
                <a:tc>
                  <a:txBody>
                    <a:bodyPr/>
                    <a:lstStyle/>
                    <a:p>
                      <a:pPr algn="ctr" fontAlgn="b"/>
                      <a:r>
                        <a:rPr lang="en-US" sz="1100" b="0" u="none" strike="noStrike" dirty="0">
                          <a:solidFill>
                            <a:schemeClr val="bg1"/>
                          </a:solidFill>
                          <a:effectLst/>
                        </a:rPr>
                        <a:t>Inductance</a:t>
                      </a:r>
                    </a:p>
                    <a:p>
                      <a:pPr algn="ctr" fontAlgn="b"/>
                      <a:r>
                        <a:rPr lang="en-US" sz="1100" b="0" u="none" strike="noStrike" dirty="0">
                          <a:solidFill>
                            <a:schemeClr val="bg1"/>
                          </a:solidFill>
                          <a:effectLst/>
                        </a:rPr>
                        <a:t> [H]</a:t>
                      </a:r>
                      <a:endParaRPr lang="en-US" sz="1100" b="0" i="0" u="none" strike="noStrike" dirty="0">
                        <a:solidFill>
                          <a:schemeClr val="bg1"/>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28594202"/>
                  </a:ext>
                </a:extLst>
              </a:tr>
              <a:tr h="537427">
                <a:tc>
                  <a:txBody>
                    <a:bodyPr/>
                    <a:lstStyle/>
                    <a:p>
                      <a:pPr algn="ctr" fontAlgn="b"/>
                      <a:r>
                        <a:rPr lang="en-US" sz="1100" b="0" u="none" strike="noStrike" dirty="0">
                          <a:solidFill>
                            <a:srgbClr val="000000"/>
                          </a:solidFill>
                          <a:effectLst/>
                        </a:rPr>
                        <a:t>2 356</a:t>
                      </a:r>
                      <a:endParaRPr lang="en-US"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100" b="0" u="none" strike="noStrike" dirty="0">
                          <a:solidFill>
                            <a:srgbClr val="000000"/>
                          </a:solidFill>
                          <a:effectLst/>
                        </a:rPr>
                        <a:t>727</a:t>
                      </a:r>
                      <a:endParaRPr lang="en-US"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100" b="0" u="none" strike="noStrike">
                          <a:solidFill>
                            <a:srgbClr val="000000"/>
                          </a:solidFill>
                          <a:effectLst/>
                        </a:rPr>
                        <a:t>10</a:t>
                      </a:r>
                      <a:endParaRPr lang="en-US"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b"/>
                      <a:r>
                        <a:rPr lang="en-US" sz="1100" b="0" u="none" strike="noStrike" dirty="0">
                          <a:solidFill>
                            <a:srgbClr val="000000"/>
                          </a:solidFill>
                          <a:effectLst/>
                        </a:rPr>
                        <a:t>12.34</a:t>
                      </a:r>
                      <a:endParaRPr lang="en-US"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100" b="0" u="none" strike="noStrike" dirty="0">
                          <a:solidFill>
                            <a:srgbClr val="000000"/>
                          </a:solidFill>
                          <a:effectLst/>
                        </a:rPr>
                        <a:t>22.8%</a:t>
                      </a:r>
                      <a:endParaRPr lang="en-US"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100" b="0" u="none" strike="noStrike" dirty="0">
                          <a:solidFill>
                            <a:srgbClr val="000000"/>
                          </a:solidFill>
                          <a:effectLst/>
                        </a:rPr>
                        <a:t>2.34</a:t>
                      </a:r>
                      <a:endParaRPr lang="en-US"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100" b="0" i="0" u="none" strike="noStrike" dirty="0">
                          <a:solidFill>
                            <a:srgbClr val="000000"/>
                          </a:solidFill>
                          <a:effectLst/>
                          <a:latin typeface="Calibri" panose="020F0502020204030204" pitchFamily="34" charset="0"/>
                        </a:rPr>
                        <a:t>1.3</a:t>
                      </a:r>
                    </a:p>
                  </a:txBody>
                  <a:tcPr marL="9525" marR="9525" marT="9525" marB="0" anchor="ctr"/>
                </a:tc>
                <a:extLst>
                  <a:ext uri="{0D108BD9-81ED-4DB2-BD59-A6C34878D82A}">
                    <a16:rowId xmlns:a16="http://schemas.microsoft.com/office/drawing/2014/main" val="3218599045"/>
                  </a:ext>
                </a:extLst>
              </a:tr>
              <a:tr h="537427">
                <a:tc>
                  <a:txBody>
                    <a:bodyPr/>
                    <a:lstStyle/>
                    <a:p>
                      <a:pPr algn="ctr" fontAlgn="b"/>
                      <a:r>
                        <a:rPr lang="en-US" sz="1100" b="0" i="0" u="none" strike="noStrike" dirty="0">
                          <a:solidFill>
                            <a:srgbClr val="000000"/>
                          </a:solidFill>
                          <a:effectLst/>
                          <a:latin typeface="Calibri" panose="020F0502020204030204" pitchFamily="34" charset="0"/>
                        </a:rPr>
                        <a:t>+2%</a:t>
                      </a:r>
                    </a:p>
                  </a:txBody>
                  <a:tcPr marL="9525" marR="9525" marT="9525" marB="0" anchor="ctr"/>
                </a:tc>
                <a:tc>
                  <a:txBody>
                    <a:bodyPr/>
                    <a:lstStyle/>
                    <a:p>
                      <a:pPr algn="ctr" fontAlgn="b"/>
                      <a:r>
                        <a:rPr lang="en-US" sz="1100" b="0" i="0" u="none" strike="noStrike" dirty="0">
                          <a:solidFill>
                            <a:srgbClr val="000000"/>
                          </a:solidFill>
                          <a:effectLst/>
                          <a:latin typeface="Calibri" panose="020F0502020204030204" pitchFamily="34" charset="0"/>
                        </a:rPr>
                        <a:t>+2%</a:t>
                      </a:r>
                    </a:p>
                  </a:txBody>
                  <a:tcPr marL="9525" marR="9525" marT="9525" marB="0" anchor="ctr"/>
                </a:tc>
                <a:tc>
                  <a:txBody>
                    <a:bodyPr/>
                    <a:lstStyle/>
                    <a:p>
                      <a:pPr algn="ctr" fontAlgn="b"/>
                      <a:r>
                        <a:rPr lang="en-US" sz="1100" b="0" i="0" u="none" strike="noStrike" dirty="0">
                          <a:solidFill>
                            <a:srgbClr val="000000"/>
                          </a:solidFill>
                          <a:effectLst/>
                          <a:latin typeface="Calibri" panose="020F0502020204030204" pitchFamily="34" charset="0"/>
                        </a:rPr>
                        <a:t>-</a:t>
                      </a:r>
                    </a:p>
                  </a:txBody>
                  <a:tcPr marL="9525" marR="9525" marT="9525" marB="0" anchor="ctr"/>
                </a:tc>
                <a:tc>
                  <a:txBody>
                    <a:bodyPr/>
                    <a:lstStyle/>
                    <a:p>
                      <a:pPr algn="ctr" fontAlgn="b"/>
                      <a:r>
                        <a:rPr lang="en-US" sz="1100" b="0" i="0" u="none" strike="noStrike" dirty="0">
                          <a:solidFill>
                            <a:srgbClr val="000000"/>
                          </a:solidFill>
                          <a:effectLst/>
                          <a:latin typeface="Calibri" panose="020F0502020204030204" pitchFamily="34" charset="0"/>
                        </a:rPr>
                        <a:t>-1.4%</a:t>
                      </a:r>
                    </a:p>
                  </a:txBody>
                  <a:tcPr marL="9525" marR="9525" marT="9525" marB="0" anchor="ctr"/>
                </a:tc>
                <a:tc>
                  <a:txBody>
                    <a:bodyPr/>
                    <a:lstStyle/>
                    <a:p>
                      <a:pPr algn="ctr" fontAlgn="b"/>
                      <a:r>
                        <a:rPr lang="en-US" sz="1100" b="0" i="0" u="none" strike="noStrike" dirty="0">
                          <a:solidFill>
                            <a:srgbClr val="000000"/>
                          </a:solidFill>
                          <a:effectLst/>
                          <a:latin typeface="Calibri" panose="020F0502020204030204" pitchFamily="34" charset="0"/>
                        </a:rPr>
                        <a:t>-2.9%</a:t>
                      </a:r>
                    </a:p>
                  </a:txBody>
                  <a:tcPr marL="9525" marR="9525" marT="9525" marB="0" anchor="ctr"/>
                </a:tc>
                <a:tc>
                  <a:txBody>
                    <a:bodyPr/>
                    <a:lstStyle/>
                    <a:p>
                      <a:pPr algn="ctr" fontAlgn="b"/>
                      <a:r>
                        <a:rPr lang="en-US" sz="1100" b="0" i="0" u="none" strike="noStrike" dirty="0">
                          <a:solidFill>
                            <a:srgbClr val="000000"/>
                          </a:solidFill>
                          <a:effectLst/>
                          <a:latin typeface="Calibri" panose="020F0502020204030204" pitchFamily="34" charset="0"/>
                        </a:rPr>
                        <a:t>+5%</a:t>
                      </a:r>
                    </a:p>
                  </a:txBody>
                  <a:tcPr marL="9525" marR="9525" marT="9525" marB="0" anchor="ctr"/>
                </a:tc>
                <a:tc>
                  <a:txBody>
                    <a:bodyPr/>
                    <a:lstStyle/>
                    <a:p>
                      <a:pPr algn="ctr" fontAlgn="b"/>
                      <a:r>
                        <a:rPr lang="en-US" sz="1100" b="0" i="0" u="none" strike="noStrike" dirty="0">
                          <a:solidFill>
                            <a:srgbClr val="000000"/>
                          </a:solidFill>
                          <a:effectLst/>
                          <a:latin typeface="Calibri" panose="020F0502020204030204" pitchFamily="34" charset="0"/>
                        </a:rPr>
                        <a:t>-</a:t>
                      </a:r>
                    </a:p>
                  </a:txBody>
                  <a:tcPr marL="9525" marR="9525" marT="9525" marB="0" anchor="ctr"/>
                </a:tc>
                <a:extLst>
                  <a:ext uri="{0D108BD9-81ED-4DB2-BD59-A6C34878D82A}">
                    <a16:rowId xmlns:a16="http://schemas.microsoft.com/office/drawing/2014/main" val="1497664221"/>
                  </a:ext>
                </a:extLst>
              </a:tr>
            </a:tbl>
          </a:graphicData>
        </a:graphic>
      </p:graphicFrame>
      <p:grpSp>
        <p:nvGrpSpPr>
          <p:cNvPr id="42" name="Group 41">
            <a:extLst>
              <a:ext uri="{FF2B5EF4-FFF2-40B4-BE49-F238E27FC236}">
                <a16:creationId xmlns:a16="http://schemas.microsoft.com/office/drawing/2014/main" id="{6EBD5DB0-32FC-99FE-EB2B-4BC17C9D1B66}"/>
              </a:ext>
            </a:extLst>
          </p:cNvPr>
          <p:cNvGrpSpPr/>
          <p:nvPr/>
        </p:nvGrpSpPr>
        <p:grpSpPr>
          <a:xfrm>
            <a:off x="5436192" y="5864837"/>
            <a:ext cx="6913873" cy="434860"/>
            <a:chOff x="5436192" y="5864837"/>
            <a:chExt cx="6913873" cy="434860"/>
          </a:xfrm>
        </p:grpSpPr>
        <p:grpSp>
          <p:nvGrpSpPr>
            <p:cNvPr id="35" name="Group 34">
              <a:extLst>
                <a:ext uri="{FF2B5EF4-FFF2-40B4-BE49-F238E27FC236}">
                  <a16:creationId xmlns:a16="http://schemas.microsoft.com/office/drawing/2014/main" id="{F60CDD2D-8CD6-BAD3-0046-3D4062F659ED}"/>
                </a:ext>
              </a:extLst>
            </p:cNvPr>
            <p:cNvGrpSpPr/>
            <p:nvPr/>
          </p:nvGrpSpPr>
          <p:grpSpPr>
            <a:xfrm>
              <a:off x="5867400" y="5864837"/>
              <a:ext cx="6482665" cy="434860"/>
              <a:chOff x="2205831" y="5909871"/>
              <a:chExt cx="7429181" cy="498353"/>
            </a:xfrm>
          </p:grpSpPr>
          <p:pic>
            <p:nvPicPr>
              <p:cNvPr id="16" name="Picture 15">
                <a:extLst>
                  <a:ext uri="{FF2B5EF4-FFF2-40B4-BE49-F238E27FC236}">
                    <a16:creationId xmlns:a16="http://schemas.microsoft.com/office/drawing/2014/main" id="{0BB9FA13-D783-BCDD-B1A4-2FEE56B4A0A2}"/>
                  </a:ext>
                </a:extLst>
              </p:cNvPr>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30158"/>
              <a:stretch/>
            </p:blipFill>
            <p:spPr>
              <a:xfrm>
                <a:off x="2304891" y="5909871"/>
                <a:ext cx="7330121" cy="314996"/>
              </a:xfrm>
              <a:prstGeom prst="rect">
                <a:avLst/>
              </a:prstGeom>
            </p:spPr>
          </p:pic>
          <p:sp>
            <p:nvSpPr>
              <p:cNvPr id="25" name="Rectangle 24">
                <a:extLst>
                  <a:ext uri="{FF2B5EF4-FFF2-40B4-BE49-F238E27FC236}">
                    <a16:creationId xmlns:a16="http://schemas.microsoft.com/office/drawing/2014/main" id="{CF6A5374-3DDA-AB42-CB92-03EBC1F3D53D}"/>
                  </a:ext>
                </a:extLst>
              </p:cNvPr>
              <p:cNvSpPr/>
              <p:nvPr/>
            </p:nvSpPr>
            <p:spPr>
              <a:xfrm>
                <a:off x="2205831" y="6225344"/>
                <a:ext cx="457200" cy="18288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rPr>
                  <a:t>0.23</a:t>
                </a:r>
              </a:p>
            </p:txBody>
          </p:sp>
          <p:sp>
            <p:nvSpPr>
              <p:cNvPr id="26" name="Rectangle 25">
                <a:extLst>
                  <a:ext uri="{FF2B5EF4-FFF2-40B4-BE49-F238E27FC236}">
                    <a16:creationId xmlns:a16="http://schemas.microsoft.com/office/drawing/2014/main" id="{AE9C48B2-6357-9290-3396-3521E08BEF11}"/>
                  </a:ext>
                </a:extLst>
              </p:cNvPr>
              <p:cNvSpPr/>
              <p:nvPr/>
            </p:nvSpPr>
            <p:spPr>
              <a:xfrm>
                <a:off x="2954058" y="6225344"/>
                <a:ext cx="457200" cy="18288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rPr>
                  <a:t>1.55</a:t>
                </a:r>
              </a:p>
            </p:txBody>
          </p:sp>
          <p:sp>
            <p:nvSpPr>
              <p:cNvPr id="27" name="Rectangle 26">
                <a:extLst>
                  <a:ext uri="{FF2B5EF4-FFF2-40B4-BE49-F238E27FC236}">
                    <a16:creationId xmlns:a16="http://schemas.microsoft.com/office/drawing/2014/main" id="{2AD92B45-90DA-59AD-4B04-EEED4B3A6857}"/>
                  </a:ext>
                </a:extLst>
              </p:cNvPr>
              <p:cNvSpPr/>
              <p:nvPr/>
            </p:nvSpPr>
            <p:spPr>
              <a:xfrm>
                <a:off x="3702285" y="6225344"/>
                <a:ext cx="457200" cy="18288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rPr>
                  <a:t>2.88</a:t>
                </a:r>
              </a:p>
            </p:txBody>
          </p:sp>
          <p:sp>
            <p:nvSpPr>
              <p:cNvPr id="28" name="Rectangle 27">
                <a:extLst>
                  <a:ext uri="{FF2B5EF4-FFF2-40B4-BE49-F238E27FC236}">
                    <a16:creationId xmlns:a16="http://schemas.microsoft.com/office/drawing/2014/main" id="{B5CE9BC9-1CB7-EFD1-B230-BF0DE9540BF6}"/>
                  </a:ext>
                </a:extLst>
              </p:cNvPr>
              <p:cNvSpPr/>
              <p:nvPr/>
            </p:nvSpPr>
            <p:spPr>
              <a:xfrm>
                <a:off x="4450512" y="6225344"/>
                <a:ext cx="457200" cy="18288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rPr>
                  <a:t>4.20</a:t>
                </a:r>
              </a:p>
            </p:txBody>
          </p:sp>
          <p:sp>
            <p:nvSpPr>
              <p:cNvPr id="29" name="Rectangle 28">
                <a:extLst>
                  <a:ext uri="{FF2B5EF4-FFF2-40B4-BE49-F238E27FC236}">
                    <a16:creationId xmlns:a16="http://schemas.microsoft.com/office/drawing/2014/main" id="{24DFF356-E2AC-DD2E-A6B0-E8FA7C31F797}"/>
                  </a:ext>
                </a:extLst>
              </p:cNvPr>
              <p:cNvSpPr/>
              <p:nvPr/>
            </p:nvSpPr>
            <p:spPr>
              <a:xfrm>
                <a:off x="5198739" y="6225344"/>
                <a:ext cx="457200" cy="18288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rPr>
                  <a:t>5.53</a:t>
                </a:r>
              </a:p>
            </p:txBody>
          </p:sp>
          <p:sp>
            <p:nvSpPr>
              <p:cNvPr id="30" name="Rectangle 29">
                <a:extLst>
                  <a:ext uri="{FF2B5EF4-FFF2-40B4-BE49-F238E27FC236}">
                    <a16:creationId xmlns:a16="http://schemas.microsoft.com/office/drawing/2014/main" id="{F22BB1D5-FBD2-633E-7367-E4B7901C97F5}"/>
                  </a:ext>
                </a:extLst>
              </p:cNvPr>
              <p:cNvSpPr/>
              <p:nvPr/>
            </p:nvSpPr>
            <p:spPr>
              <a:xfrm>
                <a:off x="5946966" y="6225344"/>
                <a:ext cx="457200" cy="18288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rPr>
                  <a:t>6.85</a:t>
                </a:r>
              </a:p>
            </p:txBody>
          </p:sp>
          <p:sp>
            <p:nvSpPr>
              <p:cNvPr id="31" name="Rectangle 30">
                <a:extLst>
                  <a:ext uri="{FF2B5EF4-FFF2-40B4-BE49-F238E27FC236}">
                    <a16:creationId xmlns:a16="http://schemas.microsoft.com/office/drawing/2014/main" id="{2DC76B7E-AAF4-4DFB-C6D3-01BFADD19A10}"/>
                  </a:ext>
                </a:extLst>
              </p:cNvPr>
              <p:cNvSpPr/>
              <p:nvPr/>
            </p:nvSpPr>
            <p:spPr>
              <a:xfrm>
                <a:off x="6695193" y="6225344"/>
                <a:ext cx="457200" cy="18288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rPr>
                  <a:t>8.18</a:t>
                </a:r>
              </a:p>
            </p:txBody>
          </p:sp>
          <p:sp>
            <p:nvSpPr>
              <p:cNvPr id="32" name="Rectangle 31">
                <a:extLst>
                  <a:ext uri="{FF2B5EF4-FFF2-40B4-BE49-F238E27FC236}">
                    <a16:creationId xmlns:a16="http://schemas.microsoft.com/office/drawing/2014/main" id="{543C0D10-D98B-8157-7BF6-9974277B6905}"/>
                  </a:ext>
                </a:extLst>
              </p:cNvPr>
              <p:cNvSpPr/>
              <p:nvPr/>
            </p:nvSpPr>
            <p:spPr>
              <a:xfrm>
                <a:off x="7443420" y="6225344"/>
                <a:ext cx="457200" cy="18288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rPr>
                  <a:t>9.50</a:t>
                </a:r>
              </a:p>
            </p:txBody>
          </p:sp>
          <p:sp>
            <p:nvSpPr>
              <p:cNvPr id="33" name="Rectangle 32">
                <a:extLst>
                  <a:ext uri="{FF2B5EF4-FFF2-40B4-BE49-F238E27FC236}">
                    <a16:creationId xmlns:a16="http://schemas.microsoft.com/office/drawing/2014/main" id="{56EBC939-CC8D-C378-219A-C97D26E3A757}"/>
                  </a:ext>
                </a:extLst>
              </p:cNvPr>
              <p:cNvSpPr/>
              <p:nvPr/>
            </p:nvSpPr>
            <p:spPr>
              <a:xfrm>
                <a:off x="8191647" y="6225344"/>
                <a:ext cx="526637" cy="18288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rPr>
                  <a:t>10.83</a:t>
                </a:r>
              </a:p>
            </p:txBody>
          </p:sp>
          <p:sp>
            <p:nvSpPr>
              <p:cNvPr id="34" name="Rectangle 33">
                <a:extLst>
                  <a:ext uri="{FF2B5EF4-FFF2-40B4-BE49-F238E27FC236}">
                    <a16:creationId xmlns:a16="http://schemas.microsoft.com/office/drawing/2014/main" id="{229904DE-88D6-4642-4386-5854F4E668BA}"/>
                  </a:ext>
                </a:extLst>
              </p:cNvPr>
              <p:cNvSpPr/>
              <p:nvPr/>
            </p:nvSpPr>
            <p:spPr>
              <a:xfrm>
                <a:off x="9009315" y="6225344"/>
                <a:ext cx="526637" cy="18288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rPr>
                  <a:t>12.34</a:t>
                </a:r>
              </a:p>
            </p:txBody>
          </p:sp>
        </p:grpSp>
        <mc:AlternateContent xmlns:mc="http://schemas.openxmlformats.org/markup-compatibility/2006" xmlns:a14="http://schemas.microsoft.com/office/drawing/2010/main">
          <mc:Choice Requires="a14">
            <p:sp>
              <p:nvSpPr>
                <p:cNvPr id="41" name="TextBox 40">
                  <a:extLst>
                    <a:ext uri="{FF2B5EF4-FFF2-40B4-BE49-F238E27FC236}">
                      <a16:creationId xmlns:a16="http://schemas.microsoft.com/office/drawing/2014/main" id="{C094CC90-958C-6082-4FC6-207CD3AC8F22}"/>
                    </a:ext>
                  </a:extLst>
                </p:cNvPr>
                <p:cNvSpPr txBox="1"/>
                <p:nvPr/>
              </p:nvSpPr>
              <p:spPr>
                <a:xfrm>
                  <a:off x="5436192" y="6026282"/>
                  <a:ext cx="431208" cy="21544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400" b="0" i="1" smtClean="0">
                            <a:latin typeface="Cambria Math" panose="02040503050406030204" pitchFamily="18" charset="0"/>
                          </a:rPr>
                          <m:t>𝐵</m:t>
                        </m:r>
                        <m:r>
                          <a:rPr lang="en-US" sz="1400" b="0" i="1" smtClean="0">
                            <a:latin typeface="Cambria Math" panose="02040503050406030204" pitchFamily="18" charset="0"/>
                          </a:rPr>
                          <m:t> [</m:t>
                        </m:r>
                        <m:r>
                          <m:rPr>
                            <m:sty m:val="p"/>
                          </m:rPr>
                          <a:rPr lang="en-US" sz="1400" b="0" i="0" smtClean="0">
                            <a:latin typeface="Cambria Math" panose="02040503050406030204" pitchFamily="18" charset="0"/>
                          </a:rPr>
                          <m:t>T</m:t>
                        </m:r>
                        <m:r>
                          <a:rPr lang="en-US" sz="1400" b="0" i="1" smtClean="0">
                            <a:latin typeface="Cambria Math" panose="02040503050406030204" pitchFamily="18" charset="0"/>
                          </a:rPr>
                          <m:t>]</m:t>
                        </m:r>
                      </m:oMath>
                    </m:oMathPara>
                  </a14:m>
                  <a:endParaRPr lang="en-US" sz="1400" dirty="0"/>
                </a:p>
              </p:txBody>
            </p:sp>
          </mc:Choice>
          <mc:Fallback xmlns="">
            <p:sp>
              <p:nvSpPr>
                <p:cNvPr id="41" name="TextBox 40">
                  <a:extLst>
                    <a:ext uri="{FF2B5EF4-FFF2-40B4-BE49-F238E27FC236}">
                      <a16:creationId xmlns:a16="http://schemas.microsoft.com/office/drawing/2014/main" id="{C094CC90-958C-6082-4FC6-207CD3AC8F22}"/>
                    </a:ext>
                  </a:extLst>
                </p:cNvPr>
                <p:cNvSpPr txBox="1">
                  <a:spLocks noRot="1" noChangeAspect="1" noMove="1" noResize="1" noEditPoints="1" noAdjustHandles="1" noChangeArrowheads="1" noChangeShapeType="1" noTextEdit="1"/>
                </p:cNvSpPr>
                <p:nvPr/>
              </p:nvSpPr>
              <p:spPr>
                <a:xfrm>
                  <a:off x="5436192" y="6026282"/>
                  <a:ext cx="431208" cy="215444"/>
                </a:xfrm>
                <a:prstGeom prst="rect">
                  <a:avLst/>
                </a:prstGeom>
                <a:blipFill>
                  <a:blip r:embed="rId6"/>
                  <a:stretch>
                    <a:fillRect l="-9859" t="-5714" r="-14085" b="-34286"/>
                  </a:stretch>
                </a:blipFill>
              </p:spPr>
              <p:txBody>
                <a:bodyPr/>
                <a:lstStyle/>
                <a:p>
                  <a:r>
                    <a:rPr lang="en-US">
                      <a:noFill/>
                    </a:rPr>
                    <a:t> </a:t>
                  </a:r>
                </a:p>
              </p:txBody>
            </p:sp>
          </mc:Fallback>
        </mc:AlternateContent>
      </p:grpSp>
      <p:sp>
        <p:nvSpPr>
          <p:cNvPr id="5" name="Title 4">
            <a:extLst>
              <a:ext uri="{FF2B5EF4-FFF2-40B4-BE49-F238E27FC236}">
                <a16:creationId xmlns:a16="http://schemas.microsoft.com/office/drawing/2014/main" id="{7086C1D0-0570-0BB6-B777-E6C281E15FF1}"/>
              </a:ext>
            </a:extLst>
          </p:cNvPr>
          <p:cNvSpPr>
            <a:spLocks noGrp="1"/>
          </p:cNvSpPr>
          <p:nvPr>
            <p:ph type="title"/>
          </p:nvPr>
        </p:nvSpPr>
        <p:spPr/>
        <p:txBody>
          <a:bodyPr/>
          <a:lstStyle/>
          <a:p>
            <a:r>
              <a:rPr lang="en-US" dirty="0"/>
              <a:t>Stress Managed Magnetic Design</a:t>
            </a:r>
          </a:p>
        </p:txBody>
      </p:sp>
      <p:graphicFrame>
        <p:nvGraphicFramePr>
          <p:cNvPr id="6" name="Chart 5">
            <a:extLst>
              <a:ext uri="{FF2B5EF4-FFF2-40B4-BE49-F238E27FC236}">
                <a16:creationId xmlns:a16="http://schemas.microsoft.com/office/drawing/2014/main" id="{1CDC1AB7-FCB1-292C-6DA2-882350527322}"/>
              </a:ext>
            </a:extLst>
          </p:cNvPr>
          <p:cNvGraphicFramePr>
            <a:graphicFrameLocks noGrp="1"/>
          </p:cNvGraphicFramePr>
          <p:nvPr>
            <p:extLst>
              <p:ext uri="{D42A27DB-BD31-4B8C-83A1-F6EECF244321}">
                <p14:modId xmlns:p14="http://schemas.microsoft.com/office/powerpoint/2010/main" val="613007876"/>
              </p:ext>
            </p:extLst>
          </p:nvPr>
        </p:nvGraphicFramePr>
        <p:xfrm>
          <a:off x="-13627" y="3905708"/>
          <a:ext cx="5627075" cy="2952291"/>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675587903"/>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3F76029-3CB0-74B2-BED7-1B1C1F250426}"/>
              </a:ext>
            </a:extLst>
          </p:cNvPr>
          <p:cNvSpPr>
            <a:spLocks noGrp="1"/>
          </p:cNvSpPr>
          <p:nvPr>
            <p:ph type="sldNum" sz="quarter" idx="4"/>
          </p:nvPr>
        </p:nvSpPr>
        <p:spPr/>
        <p:txBody>
          <a:bodyPr/>
          <a:lstStyle/>
          <a:p>
            <a:fld id="{A16AB2F8-5338-F742-A59E-35F5B82165E6}" type="slidenum">
              <a:rPr lang="en-GB" smtClean="0"/>
              <a:pPr/>
              <a:t>16</a:t>
            </a:fld>
            <a:endParaRPr lang="en-GB" dirty="0"/>
          </a:p>
        </p:txBody>
      </p:sp>
      <p:sp>
        <p:nvSpPr>
          <p:cNvPr id="36" name="Content Placeholder 1">
            <a:extLst>
              <a:ext uri="{FF2B5EF4-FFF2-40B4-BE49-F238E27FC236}">
                <a16:creationId xmlns:a16="http://schemas.microsoft.com/office/drawing/2014/main" id="{27FEBD06-AD31-8892-742F-6B0DB92FCC46}"/>
              </a:ext>
            </a:extLst>
          </p:cNvPr>
          <p:cNvSpPr>
            <a:spLocks noGrp="1"/>
          </p:cNvSpPr>
          <p:nvPr>
            <p:ph idx="1"/>
          </p:nvPr>
        </p:nvSpPr>
        <p:spPr>
          <a:xfrm>
            <a:off x="228600" y="1548141"/>
            <a:ext cx="10808208" cy="4351338"/>
          </a:xfrm>
        </p:spPr>
        <p:txBody>
          <a:bodyPr>
            <a:normAutofit/>
          </a:bodyPr>
          <a:lstStyle/>
          <a:p>
            <a:pPr marL="0" indent="0">
              <a:buNone/>
            </a:pPr>
            <a:r>
              <a:rPr lang="en-GB" b="1" dirty="0">
                <a:solidFill>
                  <a:srgbClr val="0070C0"/>
                </a:solidFill>
                <a:latin typeface="Calibri" panose="020F0502020204030204" pitchFamily="34" charset="0"/>
                <a:ea typeface="Calibri" panose="020F0502020204030204" pitchFamily="34" charset="0"/>
                <a:cs typeface="Calibri" panose="020F0502020204030204" pitchFamily="34" charset="0"/>
              </a:rPr>
              <a:t>Conclusions:</a:t>
            </a:r>
            <a:endParaRPr lang="en-US" dirty="0"/>
          </a:p>
          <a:p>
            <a:r>
              <a:rPr lang="en-US" dirty="0"/>
              <a:t>A solid </a:t>
            </a:r>
            <a:r>
              <a:rPr lang="en-US" b="1" dirty="0"/>
              <a:t>2D</a:t>
            </a:r>
            <a:r>
              <a:rPr lang="en-US" dirty="0"/>
              <a:t> </a:t>
            </a:r>
            <a:r>
              <a:rPr lang="en-US" b="1" dirty="0"/>
              <a:t>magnetic</a:t>
            </a:r>
            <a:r>
              <a:rPr lang="en-US" dirty="0"/>
              <a:t> </a:t>
            </a:r>
            <a:r>
              <a:rPr lang="en-US" b="1" dirty="0"/>
              <a:t>design</a:t>
            </a:r>
            <a:r>
              <a:rPr lang="en-US" dirty="0"/>
              <a:t> is ready and it fulfils all the requirements:</a:t>
            </a:r>
          </a:p>
          <a:p>
            <a:pPr lvl="1">
              <a:buFont typeface="Arial" panose="020B0604020202020204" pitchFamily="34" charset="0"/>
              <a:buChar char="•"/>
            </a:pPr>
            <a:r>
              <a:rPr lang="en-US" dirty="0"/>
              <a:t>Good field quality and homogeneity over large aperture</a:t>
            </a:r>
          </a:p>
          <a:p>
            <a:pPr lvl="1">
              <a:buFont typeface="Arial" panose="020B0604020202020204" pitchFamily="34" charset="0"/>
              <a:buChar char="•"/>
            </a:pPr>
            <a:r>
              <a:rPr lang="en-US" dirty="0"/>
              <a:t>Large margin at high temperature (20 K, with 2.5 K </a:t>
            </a:r>
            <a:r>
              <a:rPr lang="en-US" dirty="0" err="1"/>
              <a:t>T</a:t>
            </a:r>
            <a:r>
              <a:rPr lang="en-US" baseline="-25000" dirty="0" err="1"/>
              <a:t>margin</a:t>
            </a:r>
            <a:r>
              <a:rPr lang="en-US" dirty="0"/>
              <a:t>)</a:t>
            </a:r>
            <a:endParaRPr lang="en-US" baseline="-25000" dirty="0"/>
          </a:p>
          <a:p>
            <a:r>
              <a:rPr lang="en-US" dirty="0"/>
              <a:t>A </a:t>
            </a:r>
            <a:r>
              <a:rPr lang="en-US" b="1" dirty="0"/>
              <a:t>strategy</a:t>
            </a:r>
            <a:r>
              <a:rPr lang="en-US" dirty="0"/>
              <a:t> to mitigate the </a:t>
            </a:r>
            <a:r>
              <a:rPr lang="en-US" b="1" dirty="0"/>
              <a:t>effect</a:t>
            </a:r>
            <a:r>
              <a:rPr lang="en-US" dirty="0"/>
              <a:t> of the </a:t>
            </a:r>
            <a:r>
              <a:rPr lang="en-US" b="1" dirty="0"/>
              <a:t>Lorentz</a:t>
            </a:r>
            <a:r>
              <a:rPr lang="en-US" dirty="0"/>
              <a:t> </a:t>
            </a:r>
            <a:r>
              <a:rPr lang="en-US" b="1" dirty="0"/>
              <a:t>Forces</a:t>
            </a:r>
            <a:r>
              <a:rPr lang="en-US" dirty="0"/>
              <a:t> has been studied, through </a:t>
            </a:r>
            <a:r>
              <a:rPr lang="en-US" b="1" dirty="0"/>
              <a:t>stress</a:t>
            </a:r>
            <a:r>
              <a:rPr lang="en-US" dirty="0"/>
              <a:t> </a:t>
            </a:r>
            <a:r>
              <a:rPr lang="en-US" b="1" dirty="0"/>
              <a:t>management</a:t>
            </a:r>
            <a:r>
              <a:rPr lang="en-US" dirty="0"/>
              <a:t> concept.</a:t>
            </a:r>
          </a:p>
          <a:p>
            <a:r>
              <a:rPr lang="en-US" dirty="0"/>
              <a:t>A preliminar </a:t>
            </a:r>
            <a:r>
              <a:rPr lang="en-US" b="1" dirty="0"/>
              <a:t>evaluation</a:t>
            </a:r>
            <a:r>
              <a:rPr lang="en-US" dirty="0"/>
              <a:t> of </a:t>
            </a:r>
            <a:r>
              <a:rPr lang="en-US" b="1" dirty="0"/>
              <a:t>dissipations</a:t>
            </a:r>
            <a:r>
              <a:rPr lang="en-US" dirty="0"/>
              <a:t> and </a:t>
            </a:r>
            <a:r>
              <a:rPr lang="en-US" b="1" dirty="0"/>
              <a:t>charging</a:t>
            </a:r>
            <a:r>
              <a:rPr lang="en-US" dirty="0"/>
              <a:t> </a:t>
            </a:r>
            <a:r>
              <a:rPr lang="en-US" b="1" dirty="0"/>
              <a:t>time</a:t>
            </a:r>
            <a:r>
              <a:rPr lang="en-US" dirty="0"/>
              <a:t> is ready.</a:t>
            </a:r>
          </a:p>
          <a:p>
            <a:pPr marL="0" indent="0">
              <a:buNone/>
            </a:pPr>
            <a:endParaRPr lang="en-US" dirty="0"/>
          </a:p>
          <a:p>
            <a:pPr marL="0" indent="0">
              <a:buNone/>
            </a:pPr>
            <a:r>
              <a:rPr lang="en-US" b="1" dirty="0">
                <a:solidFill>
                  <a:srgbClr val="0070C0"/>
                </a:solidFill>
                <a:latin typeface="Calibri" panose="020F0502020204030204" pitchFamily="34" charset="0"/>
                <a:ea typeface="Calibri" panose="020F0502020204030204" pitchFamily="34" charset="0"/>
                <a:cs typeface="Calibri" panose="020F0502020204030204" pitchFamily="34" charset="0"/>
              </a:rPr>
              <a:t>Next steps to be studied:</a:t>
            </a:r>
          </a:p>
          <a:p>
            <a:r>
              <a:rPr lang="en-US" dirty="0"/>
              <a:t>A detailed and optimized </a:t>
            </a:r>
            <a:r>
              <a:rPr lang="en-US" b="1" dirty="0"/>
              <a:t>2D</a:t>
            </a:r>
            <a:r>
              <a:rPr lang="en-US" dirty="0"/>
              <a:t> and </a:t>
            </a:r>
            <a:r>
              <a:rPr lang="en-US" b="1" dirty="0"/>
              <a:t>3D</a:t>
            </a:r>
            <a:r>
              <a:rPr lang="en-US" dirty="0"/>
              <a:t> </a:t>
            </a:r>
            <a:r>
              <a:rPr lang="en-US" b="1" dirty="0"/>
              <a:t>mechanical</a:t>
            </a:r>
            <a:r>
              <a:rPr lang="en-US" dirty="0"/>
              <a:t> design.</a:t>
            </a:r>
          </a:p>
          <a:p>
            <a:r>
              <a:rPr lang="en-US" dirty="0"/>
              <a:t>A </a:t>
            </a:r>
            <a:r>
              <a:rPr lang="en-US" b="1" dirty="0"/>
              <a:t>3D</a:t>
            </a:r>
            <a:r>
              <a:rPr lang="en-US" dirty="0"/>
              <a:t> </a:t>
            </a:r>
            <a:r>
              <a:rPr lang="en-US" b="1" dirty="0"/>
              <a:t>electromagnetic</a:t>
            </a:r>
            <a:r>
              <a:rPr lang="en-US" dirty="0"/>
              <a:t> design.</a:t>
            </a:r>
          </a:p>
          <a:p>
            <a:r>
              <a:rPr lang="en-US" dirty="0"/>
              <a:t>An evaluation of the effect of </a:t>
            </a:r>
            <a:r>
              <a:rPr lang="en-US" b="1" dirty="0"/>
              <a:t>persistent</a:t>
            </a:r>
            <a:r>
              <a:rPr lang="en-US" dirty="0"/>
              <a:t> </a:t>
            </a:r>
            <a:r>
              <a:rPr lang="en-US" b="1" dirty="0"/>
              <a:t>currents</a:t>
            </a:r>
            <a:r>
              <a:rPr lang="en-US" dirty="0"/>
              <a:t> on the </a:t>
            </a:r>
            <a:r>
              <a:rPr lang="en-US" b="1" dirty="0"/>
              <a:t>field</a:t>
            </a:r>
            <a:r>
              <a:rPr lang="en-US" dirty="0"/>
              <a:t> </a:t>
            </a:r>
            <a:r>
              <a:rPr lang="en-US" b="1" dirty="0"/>
              <a:t>quality</a:t>
            </a:r>
            <a:r>
              <a:rPr lang="en-US" dirty="0"/>
              <a:t>.</a:t>
            </a:r>
          </a:p>
          <a:p>
            <a:r>
              <a:rPr lang="en-US" b="1" dirty="0"/>
              <a:t>Thermal</a:t>
            </a:r>
            <a:r>
              <a:rPr lang="en-US" dirty="0"/>
              <a:t> </a:t>
            </a:r>
            <a:r>
              <a:rPr lang="en-US" b="1" dirty="0"/>
              <a:t>analysis</a:t>
            </a:r>
            <a:r>
              <a:rPr lang="en-US" dirty="0"/>
              <a:t> concerning both a more refined </a:t>
            </a:r>
            <a:r>
              <a:rPr lang="en-US" b="1" dirty="0"/>
              <a:t>magnetization</a:t>
            </a:r>
            <a:r>
              <a:rPr lang="en-US" dirty="0"/>
              <a:t> model and the effects of </a:t>
            </a:r>
            <a:r>
              <a:rPr lang="en-US" b="1" dirty="0"/>
              <a:t>quench</a:t>
            </a:r>
            <a:r>
              <a:rPr lang="en-US" dirty="0"/>
              <a:t>.</a:t>
            </a:r>
          </a:p>
        </p:txBody>
      </p:sp>
      <p:sp>
        <p:nvSpPr>
          <p:cNvPr id="5" name="Title 4">
            <a:extLst>
              <a:ext uri="{FF2B5EF4-FFF2-40B4-BE49-F238E27FC236}">
                <a16:creationId xmlns:a16="http://schemas.microsoft.com/office/drawing/2014/main" id="{7086C1D0-0570-0BB6-B777-E6C281E15FF1}"/>
              </a:ext>
            </a:extLst>
          </p:cNvPr>
          <p:cNvSpPr>
            <a:spLocks noGrp="1"/>
          </p:cNvSpPr>
          <p:nvPr>
            <p:ph type="title"/>
          </p:nvPr>
        </p:nvSpPr>
        <p:spPr/>
        <p:txBody>
          <a:bodyPr/>
          <a:lstStyle/>
          <a:p>
            <a:r>
              <a:rPr lang="en-US" dirty="0"/>
              <a:t>Conclusions and Future Developments </a:t>
            </a:r>
          </a:p>
        </p:txBody>
      </p:sp>
    </p:spTree>
    <p:extLst>
      <p:ext uri="{BB962C8B-B14F-4D97-AF65-F5344CB8AC3E}">
        <p14:creationId xmlns:p14="http://schemas.microsoft.com/office/powerpoint/2010/main" val="1528482457"/>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099CEF08-B44B-66D4-3578-9DD76FF180EB}"/>
              </a:ext>
            </a:extLst>
          </p:cNvPr>
          <p:cNvSpPr>
            <a:spLocks noGrp="1"/>
          </p:cNvSpPr>
          <p:nvPr>
            <p:ph idx="1"/>
          </p:nvPr>
        </p:nvSpPr>
        <p:spPr>
          <a:xfrm>
            <a:off x="0" y="6060581"/>
            <a:ext cx="12596326" cy="375125"/>
          </a:xfrm>
        </p:spPr>
        <p:txBody>
          <a:bodyPr/>
          <a:lstStyle/>
          <a:p>
            <a:r>
              <a:rPr lang="en-GB" sz="1600" b="1" i="1" baseline="30000" dirty="0">
                <a:solidFill>
                  <a:schemeClr val="bg1"/>
                </a:solidFill>
                <a:latin typeface="Calibri" panose="020F0502020204030204" pitchFamily="34" charset="0"/>
                <a:ea typeface="Calibri" panose="020F0502020204030204" pitchFamily="34" charset="0"/>
                <a:cs typeface="Calibri" panose="020F0502020204030204" pitchFamily="34" charset="0"/>
              </a:rPr>
              <a:t>1 </a:t>
            </a:r>
            <a:r>
              <a:rPr lang="it-IT" sz="1600" b="1" i="1" dirty="0">
                <a:solidFill>
                  <a:schemeClr val="bg1"/>
                </a:solidFill>
                <a:latin typeface="Calibri" panose="020F0502020204030204" pitchFamily="34" charset="0"/>
                <a:ea typeface="Calibri" panose="020F0502020204030204" pitchFamily="34" charset="0"/>
                <a:cs typeface="Calibri" panose="020F0502020204030204" pitchFamily="34" charset="0"/>
              </a:rPr>
              <a:t>INFN – Genova, </a:t>
            </a:r>
            <a:r>
              <a:rPr lang="en-GB" sz="1600" b="1" i="1" baseline="30000" dirty="0">
                <a:solidFill>
                  <a:schemeClr val="bg1"/>
                </a:solidFill>
                <a:latin typeface="Calibri" panose="020F0502020204030204" pitchFamily="34" charset="0"/>
                <a:ea typeface="Calibri" panose="020F0502020204030204" pitchFamily="34" charset="0"/>
                <a:cs typeface="Calibri" panose="020F0502020204030204" pitchFamily="34" charset="0"/>
              </a:rPr>
              <a:t>2 </a:t>
            </a:r>
            <a:r>
              <a:rPr lang="it-IT" sz="1600" b="1" i="1" dirty="0">
                <a:solidFill>
                  <a:schemeClr val="bg1"/>
                </a:solidFill>
                <a:latin typeface="Calibri" panose="020F0502020204030204" pitchFamily="34" charset="0"/>
                <a:ea typeface="Calibri" panose="020F0502020204030204" pitchFamily="34" charset="0"/>
                <a:cs typeface="Calibri" panose="020F0502020204030204" pitchFamily="34" charset="0"/>
              </a:rPr>
              <a:t>INFN – Milano, </a:t>
            </a:r>
            <a:r>
              <a:rPr lang="en-GB" sz="1600" b="1" i="1" baseline="30000" dirty="0">
                <a:solidFill>
                  <a:schemeClr val="bg1"/>
                </a:solidFill>
                <a:latin typeface="Calibri" panose="020F0502020204030204" pitchFamily="34" charset="0"/>
                <a:ea typeface="Calibri" panose="020F0502020204030204" pitchFamily="34" charset="0"/>
                <a:cs typeface="Calibri" panose="020F0502020204030204" pitchFamily="34" charset="0"/>
              </a:rPr>
              <a:t>3 </a:t>
            </a:r>
            <a:r>
              <a:rPr lang="en-GB" sz="1600" b="1" i="1" dirty="0">
                <a:solidFill>
                  <a:schemeClr val="bg1"/>
                </a:solidFill>
                <a:latin typeface="Calibri" panose="020F0502020204030204" pitchFamily="34" charset="0"/>
                <a:ea typeface="Calibri" panose="020F0502020204030204" pitchFamily="34" charset="0"/>
                <a:cs typeface="Calibri" panose="020F0502020204030204" pitchFamily="34" charset="0"/>
              </a:rPr>
              <a:t>University of Milan, </a:t>
            </a:r>
            <a:r>
              <a:rPr lang="en-GB" sz="1600" b="1" i="1" baseline="30000" dirty="0">
                <a:solidFill>
                  <a:schemeClr val="bg1"/>
                </a:solidFill>
                <a:latin typeface="Calibri" panose="020F0502020204030204" pitchFamily="34" charset="0"/>
                <a:ea typeface="Calibri" panose="020F0502020204030204" pitchFamily="34" charset="0"/>
                <a:cs typeface="Calibri" panose="020F0502020204030204" pitchFamily="34" charset="0"/>
              </a:rPr>
              <a:t>4 </a:t>
            </a:r>
            <a:r>
              <a:rPr lang="it-IT" sz="1600" b="1" i="1" dirty="0">
                <a:solidFill>
                  <a:schemeClr val="bg1"/>
                </a:solidFill>
                <a:latin typeface="Calibri" panose="020F0502020204030204" pitchFamily="34" charset="0"/>
                <a:ea typeface="Calibri" panose="020F0502020204030204" pitchFamily="34" charset="0"/>
                <a:cs typeface="Calibri" panose="020F0502020204030204" pitchFamily="34" charset="0"/>
              </a:rPr>
              <a:t>CERN,</a:t>
            </a:r>
            <a:r>
              <a:rPr lang="en-GB" sz="1600" b="1" i="1" baseline="30000" dirty="0">
                <a:solidFill>
                  <a:schemeClr val="bg1"/>
                </a:solidFill>
                <a:latin typeface="Calibri" panose="020F0502020204030204" pitchFamily="34" charset="0"/>
                <a:ea typeface="Calibri" panose="020F0502020204030204" pitchFamily="34" charset="0"/>
                <a:cs typeface="Calibri" panose="020F0502020204030204" pitchFamily="34" charset="0"/>
              </a:rPr>
              <a:t> 5</a:t>
            </a:r>
            <a:r>
              <a:rPr lang="it-IT" sz="1600" b="1" i="1" dirty="0">
                <a:solidFill>
                  <a:schemeClr val="bg1"/>
                </a:solidFill>
                <a:latin typeface="Calibri" panose="020F0502020204030204" pitchFamily="34" charset="0"/>
                <a:ea typeface="Calibri" panose="020F0502020204030204" pitchFamily="34" charset="0"/>
                <a:cs typeface="Calibri" panose="020F0502020204030204" pitchFamily="34" charset="0"/>
              </a:rPr>
              <a:t> Università degli Studi di Genova, </a:t>
            </a:r>
            <a:r>
              <a:rPr lang="en-GB" sz="1600" b="1" i="1" baseline="30000" dirty="0">
                <a:solidFill>
                  <a:schemeClr val="bg1"/>
                </a:solidFill>
                <a:latin typeface="Calibri" panose="020F0502020204030204" pitchFamily="34" charset="0"/>
                <a:ea typeface="Calibri" panose="020F0502020204030204" pitchFamily="34" charset="0"/>
                <a:cs typeface="Calibri" panose="020F0502020204030204" pitchFamily="34" charset="0"/>
              </a:rPr>
              <a:t>6 </a:t>
            </a:r>
            <a:r>
              <a:rPr lang="it-IT" sz="1600" b="1" i="1" dirty="0">
                <a:solidFill>
                  <a:schemeClr val="bg1"/>
                </a:solidFill>
                <a:latin typeface="Calibri" panose="020F0502020204030204" pitchFamily="34" charset="0"/>
                <a:ea typeface="Calibri" panose="020F0502020204030204" pitchFamily="34" charset="0"/>
                <a:cs typeface="Calibri" panose="020F0502020204030204" pitchFamily="34" charset="0"/>
              </a:rPr>
              <a:t>Sapienza Università di Roma</a:t>
            </a:r>
            <a:endParaRPr lang="it-IT" sz="1600" b="1" i="1" dirty="0">
              <a:ln w="3175">
                <a:solidFill>
                  <a:schemeClr val="tx1">
                    <a:alpha val="59000"/>
                  </a:schemeClr>
                </a:solidFill>
              </a:ln>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6" name="Content Placeholder 5">
            <a:extLst>
              <a:ext uri="{FF2B5EF4-FFF2-40B4-BE49-F238E27FC236}">
                <a16:creationId xmlns:a16="http://schemas.microsoft.com/office/drawing/2014/main" id="{64DAC2C7-56C2-40FC-37FC-65972E2FB205}"/>
              </a:ext>
            </a:extLst>
          </p:cNvPr>
          <p:cNvSpPr>
            <a:spLocks noGrp="1"/>
          </p:cNvSpPr>
          <p:nvPr>
            <p:ph idx="10"/>
          </p:nvPr>
        </p:nvSpPr>
        <p:spPr>
          <a:xfrm>
            <a:off x="1" y="5091685"/>
            <a:ext cx="12596326" cy="754571"/>
          </a:xfrm>
        </p:spPr>
        <p:txBody>
          <a:bodyPr>
            <a:normAutofit fontScale="92500" lnSpcReduction="20000"/>
          </a:bodyPr>
          <a:lstStyle/>
          <a:p>
            <a:pPr marL="0" indent="0" algn="ctr">
              <a:buFont typeface="Arial" panose="020B0604020202020204" pitchFamily="34" charset="0"/>
              <a:buNone/>
            </a:pPr>
            <a:r>
              <a:rPr lang="it-IT" sz="2400" u="sng" dirty="0">
                <a:effectLst/>
              </a:rPr>
              <a:t>F. Levi</a:t>
            </a:r>
            <a:r>
              <a:rPr lang="en-GB" sz="2400" b="1" baseline="30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1</a:t>
            </a:r>
            <a:r>
              <a:rPr lang="it-IT" sz="24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L. Alfonso</a:t>
            </a:r>
            <a:r>
              <a:rPr lang="en-GB" sz="2400" b="1" baseline="30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1</a:t>
            </a:r>
            <a:r>
              <a:rPr lang="it-IT" sz="24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L. Balconi</a:t>
            </a:r>
            <a:r>
              <a:rPr lang="en-GB" sz="2400" b="1" baseline="30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2,3</a:t>
            </a:r>
            <a:r>
              <a:rPr lang="it-IT" sz="24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A. Bersani</a:t>
            </a:r>
            <a:r>
              <a:rPr lang="en-GB" sz="2400" b="1" baseline="30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1</a:t>
            </a:r>
            <a:r>
              <a:rPr lang="it-IT" sz="24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L. Bottura</a:t>
            </a:r>
            <a:r>
              <a:rPr lang="en-GB" sz="2400" b="1" baseline="30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4</a:t>
            </a:r>
            <a:r>
              <a:rPr lang="it-IT" sz="24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B. </a:t>
            </a:r>
            <a:r>
              <a:rPr lang="it-IT" sz="2400" b="1" dirty="0" err="1">
                <a:solidFill>
                  <a:schemeClr val="bg1"/>
                </a:solidFill>
                <a:effectLst/>
                <a:latin typeface="Calibri" panose="020F0502020204030204" pitchFamily="34" charset="0"/>
                <a:ea typeface="Calibri" panose="020F0502020204030204" pitchFamily="34" charset="0"/>
                <a:cs typeface="Calibri" panose="020F0502020204030204" pitchFamily="34" charset="0"/>
              </a:rPr>
              <a:t>Caiffi</a:t>
            </a:r>
            <a:r>
              <a:rPr lang="en-GB" sz="2400" b="1" baseline="30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1</a:t>
            </a:r>
            <a:r>
              <a:rPr lang="it-IT" sz="24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S. Fabbri</a:t>
            </a:r>
            <a:r>
              <a:rPr lang="en-GB" sz="2400" b="1" baseline="30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4</a:t>
            </a:r>
            <a:r>
              <a:rPr lang="it-IT" sz="24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S. </a:t>
            </a:r>
            <a:r>
              <a:rPr lang="it-IT" sz="2400" b="1" dirty="0" err="1">
                <a:solidFill>
                  <a:schemeClr val="bg1"/>
                </a:solidFill>
                <a:effectLst/>
                <a:latin typeface="Calibri" panose="020F0502020204030204" pitchFamily="34" charset="0"/>
                <a:ea typeface="Calibri" panose="020F0502020204030204" pitchFamily="34" charset="0"/>
                <a:cs typeface="Calibri" panose="020F0502020204030204" pitchFamily="34" charset="0"/>
              </a:rPr>
              <a:t>Farinon</a:t>
            </a:r>
            <a:r>
              <a:rPr lang="en-GB" sz="2400" b="1" baseline="30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1</a:t>
            </a:r>
            <a:r>
              <a:rPr lang="it-IT" sz="24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A. </a:t>
            </a:r>
            <a:r>
              <a:rPr lang="it-IT" sz="2400" b="1" dirty="0" err="1">
                <a:solidFill>
                  <a:schemeClr val="bg1"/>
                </a:solidFill>
                <a:effectLst/>
                <a:latin typeface="Calibri" panose="020F0502020204030204" pitchFamily="34" charset="0"/>
                <a:ea typeface="Calibri" panose="020F0502020204030204" pitchFamily="34" charset="0"/>
                <a:cs typeface="Calibri" panose="020F0502020204030204" pitchFamily="34" charset="0"/>
              </a:rPr>
              <a:t>Gagno</a:t>
            </a:r>
            <a:r>
              <a:rPr lang="en-GB" sz="2400" b="1" baseline="30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1,5</a:t>
            </a:r>
            <a:r>
              <a:rPr lang="it-IT" sz="24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a:t>
            </a:r>
          </a:p>
          <a:p>
            <a:pPr marL="0" indent="0" algn="ctr">
              <a:buFont typeface="Arial" panose="020B0604020202020204" pitchFamily="34" charset="0"/>
              <a:buNone/>
            </a:pPr>
            <a:r>
              <a:rPr lang="it-IT" sz="24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T. Maiello</a:t>
            </a:r>
            <a:r>
              <a:rPr lang="en-GB" sz="2400" b="1" baseline="30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1,5</a:t>
            </a:r>
            <a:r>
              <a:rPr lang="it-IT" sz="24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F. Mariani</a:t>
            </a:r>
            <a:r>
              <a:rPr lang="en-GB" sz="2400" b="1" baseline="30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2,6</a:t>
            </a:r>
            <a:r>
              <a:rPr lang="it-IT" sz="24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S. Mariotto</a:t>
            </a:r>
            <a:r>
              <a:rPr lang="en-GB" sz="2400" b="1" baseline="30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2,3</a:t>
            </a:r>
            <a:r>
              <a:rPr lang="it-IT" sz="24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D. Novelli</a:t>
            </a:r>
            <a:r>
              <a:rPr lang="en-GB" sz="2400" b="1" baseline="30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1,5</a:t>
            </a:r>
            <a:r>
              <a:rPr lang="it-IT" sz="24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A. Pampaloni</a:t>
            </a:r>
            <a:r>
              <a:rPr lang="en-GB" sz="2400" b="1" baseline="30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1</a:t>
            </a:r>
            <a:r>
              <a:rPr lang="it-IT" sz="24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C. Santini</a:t>
            </a:r>
            <a:r>
              <a:rPr lang="en-GB" sz="2400" b="1" baseline="30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2</a:t>
            </a:r>
            <a:r>
              <a:rPr lang="it-IT" sz="24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S. Sorti</a:t>
            </a:r>
            <a:r>
              <a:rPr lang="en-GB" sz="2400" b="1" baseline="30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2,3</a:t>
            </a:r>
            <a:r>
              <a:rPr lang="it-IT" sz="24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M. Statera</a:t>
            </a:r>
            <a:r>
              <a:rPr lang="en-GB" sz="2400" b="1" baseline="30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2</a:t>
            </a:r>
            <a:endParaRPr lang="it-IT" sz="2400" b="1"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pic>
        <p:nvPicPr>
          <p:cNvPr id="1026" name="Picture 2" descr="Applied Superconductivity Conference 2024 - ASC 2024">
            <a:extLst>
              <a:ext uri="{FF2B5EF4-FFF2-40B4-BE49-F238E27FC236}">
                <a16:creationId xmlns:a16="http://schemas.microsoft.com/office/drawing/2014/main" id="{A835E5FA-AD46-69F2-04E5-14599EB8D19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16764" y="176214"/>
            <a:ext cx="3962349" cy="826005"/>
          </a:xfrm>
          <a:prstGeom prst="rect">
            <a:avLst/>
          </a:prstGeom>
          <a:noFill/>
          <a:extLst>
            <a:ext uri="{909E8E84-426E-40DD-AFC4-6F175D3DCCD1}">
              <a14:hiddenFill xmlns:a14="http://schemas.microsoft.com/office/drawing/2010/main">
                <a:solidFill>
                  <a:srgbClr val="FFFFFF"/>
                </a:solidFill>
              </a14:hiddenFill>
            </a:ext>
          </a:extLst>
        </p:spPr>
      </p:pic>
      <p:sp>
        <p:nvSpPr>
          <p:cNvPr id="7" name="Title 3">
            <a:extLst>
              <a:ext uri="{FF2B5EF4-FFF2-40B4-BE49-F238E27FC236}">
                <a16:creationId xmlns:a16="http://schemas.microsoft.com/office/drawing/2014/main" id="{C90A751B-5804-ACB5-B62A-068FDA08E896}"/>
              </a:ext>
            </a:extLst>
          </p:cNvPr>
          <p:cNvSpPr txBox="1">
            <a:spLocks/>
          </p:cNvSpPr>
          <p:nvPr/>
        </p:nvSpPr>
        <p:spPr>
          <a:xfrm>
            <a:off x="1214659" y="3078135"/>
            <a:ext cx="9762682" cy="701731"/>
          </a:xfrm>
          <a:prstGeom prst="rect">
            <a:avLst/>
          </a:prstGeom>
        </p:spPr>
        <p:txBody>
          <a:bodyPr wrap="square">
            <a:spAutoFit/>
          </a:bodyPr>
          <a:lstStyle>
            <a:lvl1pPr algn="ctr" defTabSz="914400" rtl="0" eaLnBrk="1" latinLnBrk="0" hangingPunct="1">
              <a:lnSpc>
                <a:spcPct val="90000"/>
              </a:lnSpc>
              <a:spcBef>
                <a:spcPct val="0"/>
              </a:spcBef>
              <a:buNone/>
              <a:defRPr lang="en-GB" sz="3600" b="1" kern="1200" dirty="0">
                <a:ln w="6350" cap="flat" cmpd="sng">
                  <a:noFill/>
                  <a:prstDash val="solid"/>
                </a:ln>
                <a:solidFill>
                  <a:schemeClr val="tx1"/>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Calibri" panose="020F0502020204030204" pitchFamily="34" charset="0"/>
              </a:defRPr>
            </a:lvl1pPr>
          </a:lstStyle>
          <a:p>
            <a:r>
              <a:rPr lang="en-US" sz="4400">
                <a:effectLst>
                  <a:glow rad="63500">
                    <a:schemeClr val="bg1">
                      <a:alpha val="40000"/>
                    </a:schemeClr>
                  </a:glow>
                  <a:outerShdw blurRad="38100" dist="38100" dir="2700000" algn="tl">
                    <a:srgbClr val="000000">
                      <a:alpha val="43137"/>
                    </a:srgbClr>
                  </a:outerShdw>
                </a:effectLst>
              </a:rPr>
              <a:t>Thanks for your attention</a:t>
            </a:r>
          </a:p>
        </p:txBody>
      </p:sp>
    </p:spTree>
    <p:extLst>
      <p:ext uri="{BB962C8B-B14F-4D97-AF65-F5344CB8AC3E}">
        <p14:creationId xmlns:p14="http://schemas.microsoft.com/office/powerpoint/2010/main" val="2298970756"/>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3F76029-3CB0-74B2-BED7-1B1C1F250426}"/>
              </a:ext>
            </a:extLst>
          </p:cNvPr>
          <p:cNvSpPr>
            <a:spLocks noGrp="1"/>
          </p:cNvSpPr>
          <p:nvPr>
            <p:ph type="sldNum" sz="quarter" idx="4"/>
          </p:nvPr>
        </p:nvSpPr>
        <p:spPr/>
        <p:txBody>
          <a:bodyPr/>
          <a:lstStyle/>
          <a:p>
            <a:fld id="{A16AB2F8-5338-F742-A59E-35F5B82165E6}" type="slidenum">
              <a:rPr lang="en-GB" smtClean="0"/>
              <a:pPr/>
              <a:t>18</a:t>
            </a:fld>
            <a:endParaRPr lang="en-GB" dirty="0"/>
          </a:p>
        </p:txBody>
      </p:sp>
      <p:sp>
        <p:nvSpPr>
          <p:cNvPr id="5" name="Title 4">
            <a:extLst>
              <a:ext uri="{FF2B5EF4-FFF2-40B4-BE49-F238E27FC236}">
                <a16:creationId xmlns:a16="http://schemas.microsoft.com/office/drawing/2014/main" id="{7086C1D0-0570-0BB6-B777-E6C281E15FF1}"/>
              </a:ext>
            </a:extLst>
          </p:cNvPr>
          <p:cNvSpPr>
            <a:spLocks noGrp="1"/>
          </p:cNvSpPr>
          <p:nvPr>
            <p:ph type="title"/>
          </p:nvPr>
        </p:nvSpPr>
        <p:spPr/>
        <p:txBody>
          <a:bodyPr/>
          <a:lstStyle/>
          <a:p>
            <a:r>
              <a:rPr lang="en-US" dirty="0"/>
              <a:t>Costs</a:t>
            </a:r>
          </a:p>
        </p:txBody>
      </p:sp>
      <p:grpSp>
        <p:nvGrpSpPr>
          <p:cNvPr id="8" name="Group 7">
            <a:extLst>
              <a:ext uri="{FF2B5EF4-FFF2-40B4-BE49-F238E27FC236}">
                <a16:creationId xmlns:a16="http://schemas.microsoft.com/office/drawing/2014/main" id="{9B52E5E0-11A7-81C1-D797-14799060A36D}"/>
              </a:ext>
            </a:extLst>
          </p:cNvPr>
          <p:cNvGrpSpPr/>
          <p:nvPr/>
        </p:nvGrpSpPr>
        <p:grpSpPr>
          <a:xfrm>
            <a:off x="6868278" y="1189276"/>
            <a:ext cx="4987128" cy="4967126"/>
            <a:chOff x="6868278" y="1189276"/>
            <a:chExt cx="4987128" cy="4967126"/>
          </a:xfrm>
        </p:grpSpPr>
        <p:pic>
          <p:nvPicPr>
            <p:cNvPr id="6" name="Picture 5" descr="A blue and grey curved object with red stripes&#10;&#10;Description automatically generated">
              <a:extLst>
                <a:ext uri="{FF2B5EF4-FFF2-40B4-BE49-F238E27FC236}">
                  <a16:creationId xmlns:a16="http://schemas.microsoft.com/office/drawing/2014/main" id="{654B3236-3E1C-C13D-E28D-18FB7208B538}"/>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868278" y="1189276"/>
              <a:ext cx="4987128" cy="4967126"/>
            </a:xfrm>
            <a:prstGeom prst="rect">
              <a:avLst/>
            </a:prstGeom>
          </p:spPr>
        </p:pic>
        <p:sp>
          <p:nvSpPr>
            <p:cNvPr id="7" name="Rectangle 6">
              <a:extLst>
                <a:ext uri="{FF2B5EF4-FFF2-40B4-BE49-F238E27FC236}">
                  <a16:creationId xmlns:a16="http://schemas.microsoft.com/office/drawing/2014/main" id="{6B228BEA-BEDD-FB77-D1EA-CDBF513FB060}"/>
                </a:ext>
              </a:extLst>
            </p:cNvPr>
            <p:cNvSpPr>
              <a:spLocks noChangeAspect="1"/>
            </p:cNvSpPr>
            <p:nvPr/>
          </p:nvSpPr>
          <p:spPr>
            <a:xfrm>
              <a:off x="6913244" y="5827972"/>
              <a:ext cx="807721" cy="240799"/>
            </a:xfrm>
            <a:prstGeom prst="rect">
              <a:avLst/>
            </a:prstGeom>
            <a:solidFill>
              <a:schemeClr val="accent6">
                <a:alpha val="65000"/>
              </a:schemeClr>
            </a:solidFill>
            <a:ln w="3175"/>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kumimoji="0" lang="en-US" sz="900" b="1" i="0" u="none" strike="noStrike" kern="1200" cap="small"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Aperture</a:t>
              </a:r>
              <a:endParaRPr lang="en-US" sz="200" dirty="0">
                <a:latin typeface="Calibri" panose="020F0502020204030204" pitchFamily="34" charset="0"/>
                <a:ea typeface="Calibri" panose="020F0502020204030204" pitchFamily="34" charset="0"/>
                <a:cs typeface="Calibri" panose="020F0502020204030204" pitchFamily="34" charset="0"/>
              </a:endParaRPr>
            </a:p>
          </p:txBody>
        </p:sp>
      </p:grpSp>
      <p:graphicFrame>
        <p:nvGraphicFramePr>
          <p:cNvPr id="9" name="Table 8">
            <a:extLst>
              <a:ext uri="{FF2B5EF4-FFF2-40B4-BE49-F238E27FC236}">
                <a16:creationId xmlns:a16="http://schemas.microsoft.com/office/drawing/2014/main" id="{82A4C3B2-174B-9928-B985-A40854F50B30}"/>
              </a:ext>
            </a:extLst>
          </p:cNvPr>
          <p:cNvGraphicFramePr>
            <a:graphicFrameLocks noGrp="1"/>
          </p:cNvGraphicFramePr>
          <p:nvPr>
            <p:extLst>
              <p:ext uri="{D42A27DB-BD31-4B8C-83A1-F6EECF244321}">
                <p14:modId xmlns:p14="http://schemas.microsoft.com/office/powerpoint/2010/main" val="676744698"/>
              </p:ext>
            </p:extLst>
          </p:nvPr>
        </p:nvGraphicFramePr>
        <p:xfrm>
          <a:off x="228600" y="3444240"/>
          <a:ext cx="5852160" cy="1854200"/>
        </p:xfrm>
        <a:graphic>
          <a:graphicData uri="http://schemas.openxmlformats.org/drawingml/2006/table">
            <a:tbl>
              <a:tblPr firstCol="1" bandRow="1">
                <a:tableStyleId>{5C22544A-7EE6-4342-B048-85BDC9FD1C3A}</a:tableStyleId>
              </a:tblPr>
              <a:tblGrid>
                <a:gridCol w="2926080">
                  <a:extLst>
                    <a:ext uri="{9D8B030D-6E8A-4147-A177-3AD203B41FA5}">
                      <a16:colId xmlns:a16="http://schemas.microsoft.com/office/drawing/2014/main" val="4078475064"/>
                    </a:ext>
                  </a:extLst>
                </a:gridCol>
                <a:gridCol w="2926080">
                  <a:extLst>
                    <a:ext uri="{9D8B030D-6E8A-4147-A177-3AD203B41FA5}">
                      <a16:colId xmlns:a16="http://schemas.microsoft.com/office/drawing/2014/main" val="3934168803"/>
                    </a:ext>
                  </a:extLst>
                </a:gridCol>
              </a:tblGrid>
              <a:tr h="370840">
                <a:tc>
                  <a:txBody>
                    <a:bodyPr/>
                    <a:lstStyle/>
                    <a:p>
                      <a:pPr algn="ctr"/>
                      <a:r>
                        <a:rPr lang="en-US" noProof="0" dirty="0"/>
                        <a:t>Conductor</a:t>
                      </a:r>
                    </a:p>
                  </a:txBody>
                  <a:tcPr/>
                </a:tc>
                <a:tc>
                  <a:txBody>
                    <a:bodyPr/>
                    <a:lstStyle/>
                    <a:p>
                      <a:pPr algn="ctr"/>
                      <a:r>
                        <a:rPr lang="it-IT" noProof="0" dirty="0"/>
                        <a:t>160 k€/m</a:t>
                      </a:r>
                      <a:endParaRPr lang="en-US" noProof="0" dirty="0"/>
                    </a:p>
                  </a:txBody>
                  <a:tcPr/>
                </a:tc>
                <a:extLst>
                  <a:ext uri="{0D108BD9-81ED-4DB2-BD59-A6C34878D82A}">
                    <a16:rowId xmlns:a16="http://schemas.microsoft.com/office/drawing/2014/main" val="2912136450"/>
                  </a:ext>
                </a:extLst>
              </a:tr>
              <a:tr h="370840">
                <a:tc>
                  <a:txBody>
                    <a:bodyPr/>
                    <a:lstStyle/>
                    <a:p>
                      <a:pPr algn="ctr"/>
                      <a:r>
                        <a:rPr lang="en-US" noProof="0" dirty="0"/>
                        <a:t>Iron yoke</a:t>
                      </a:r>
                    </a:p>
                  </a:txBody>
                  <a:tcPr/>
                </a:tc>
                <a:tc>
                  <a:txBody>
                    <a:bodyPr/>
                    <a:lstStyle/>
                    <a:p>
                      <a:pPr algn="ctr"/>
                      <a:r>
                        <a:rPr lang="it-IT" noProof="0" dirty="0"/>
                        <a:t>14 k€/m</a:t>
                      </a:r>
                      <a:endParaRPr lang="en-US" noProof="0" dirty="0"/>
                    </a:p>
                  </a:txBody>
                  <a:tcPr/>
                </a:tc>
                <a:extLst>
                  <a:ext uri="{0D108BD9-81ED-4DB2-BD59-A6C34878D82A}">
                    <a16:rowId xmlns:a16="http://schemas.microsoft.com/office/drawing/2014/main" val="2145173779"/>
                  </a:ext>
                </a:extLst>
              </a:tr>
              <a:tr h="370840">
                <a:tc>
                  <a:txBody>
                    <a:bodyPr/>
                    <a:lstStyle/>
                    <a:p>
                      <a:pPr algn="ctr"/>
                      <a:r>
                        <a:rPr lang="en-US" noProof="0" dirty="0"/>
                        <a:t>Mechanical structure</a:t>
                      </a:r>
                    </a:p>
                  </a:txBody>
                  <a:tcPr/>
                </a:tc>
                <a:tc>
                  <a:txBody>
                    <a:bodyPr/>
                    <a:lstStyle/>
                    <a:p>
                      <a:pPr algn="ctr"/>
                      <a:r>
                        <a:rPr lang="it-IT" noProof="0" dirty="0"/>
                        <a:t>3 k€/m</a:t>
                      </a:r>
                      <a:endParaRPr lang="en-US" noProof="0" dirty="0"/>
                    </a:p>
                  </a:txBody>
                  <a:tcPr/>
                </a:tc>
                <a:extLst>
                  <a:ext uri="{0D108BD9-81ED-4DB2-BD59-A6C34878D82A}">
                    <a16:rowId xmlns:a16="http://schemas.microsoft.com/office/drawing/2014/main" val="3114716826"/>
                  </a:ext>
                </a:extLst>
              </a:tr>
              <a:tr h="370840">
                <a:tc>
                  <a:txBody>
                    <a:bodyPr/>
                    <a:lstStyle/>
                    <a:p>
                      <a:pPr algn="ctr"/>
                      <a:r>
                        <a:rPr lang="it-IT" noProof="0" dirty="0"/>
                        <a:t>Assembly</a:t>
                      </a:r>
                      <a:endParaRPr lang="en-US" noProof="0" dirty="0"/>
                    </a:p>
                  </a:txBody>
                  <a:tcPr/>
                </a:tc>
                <a:tc>
                  <a:txBody>
                    <a:bodyPr/>
                    <a:lstStyle/>
                    <a:p>
                      <a:pPr algn="ctr"/>
                      <a:r>
                        <a:rPr lang="it-IT" noProof="0" dirty="0"/>
                        <a:t>20 k€/m</a:t>
                      </a:r>
                      <a:endParaRPr lang="en-US" noProof="0" dirty="0"/>
                    </a:p>
                  </a:txBody>
                  <a:tcPr/>
                </a:tc>
                <a:extLst>
                  <a:ext uri="{0D108BD9-81ED-4DB2-BD59-A6C34878D82A}">
                    <a16:rowId xmlns:a16="http://schemas.microsoft.com/office/drawing/2014/main" val="2869650450"/>
                  </a:ext>
                </a:extLst>
              </a:tr>
              <a:tr h="370840">
                <a:tc>
                  <a:txBody>
                    <a:bodyPr/>
                    <a:lstStyle/>
                    <a:p>
                      <a:pPr algn="ctr"/>
                      <a:r>
                        <a:rPr lang="it-IT" noProof="0" dirty="0"/>
                        <a:t>Total cost</a:t>
                      </a:r>
                      <a:endParaRPr lang="en-US" noProof="0" dirty="0"/>
                    </a:p>
                  </a:txBody>
                  <a:tcPr/>
                </a:tc>
                <a:tc>
                  <a:txBody>
                    <a:bodyPr/>
                    <a:lstStyle/>
                    <a:p>
                      <a:pPr algn="ctr"/>
                      <a:r>
                        <a:rPr lang="it-IT" noProof="0" dirty="0"/>
                        <a:t>197 k€/m</a:t>
                      </a:r>
                      <a:endParaRPr lang="en-US" noProof="0" dirty="0"/>
                    </a:p>
                  </a:txBody>
                  <a:tcPr/>
                </a:tc>
                <a:extLst>
                  <a:ext uri="{0D108BD9-81ED-4DB2-BD59-A6C34878D82A}">
                    <a16:rowId xmlns:a16="http://schemas.microsoft.com/office/drawing/2014/main" val="1388619770"/>
                  </a:ext>
                </a:extLst>
              </a:tr>
            </a:tbl>
          </a:graphicData>
        </a:graphic>
      </p:graphicFrame>
      <p:sp>
        <p:nvSpPr>
          <p:cNvPr id="10" name="Content Placeholder 1">
            <a:extLst>
              <a:ext uri="{FF2B5EF4-FFF2-40B4-BE49-F238E27FC236}">
                <a16:creationId xmlns:a16="http://schemas.microsoft.com/office/drawing/2014/main" id="{38C9A0BD-00C7-A7E3-A1F8-AC191EE65DEF}"/>
              </a:ext>
            </a:extLst>
          </p:cNvPr>
          <p:cNvSpPr>
            <a:spLocks noGrp="1"/>
          </p:cNvSpPr>
          <p:nvPr>
            <p:ph idx="1"/>
          </p:nvPr>
        </p:nvSpPr>
        <p:spPr>
          <a:xfrm>
            <a:off x="228600" y="1548141"/>
            <a:ext cx="10808208" cy="4351338"/>
          </a:xfrm>
        </p:spPr>
        <p:txBody>
          <a:bodyPr/>
          <a:lstStyle/>
          <a:p>
            <a:pPr marL="0" indent="0">
              <a:buNone/>
            </a:pPr>
            <a:r>
              <a:rPr lang="en-GB" b="1" dirty="0">
                <a:solidFill>
                  <a:srgbClr val="0070C0"/>
                </a:solidFill>
                <a:latin typeface="Calibri" panose="020F0502020204030204" pitchFamily="34" charset="0"/>
                <a:ea typeface="Calibri" panose="020F0502020204030204" pitchFamily="34" charset="0"/>
                <a:cs typeface="Calibri" panose="020F0502020204030204" pitchFamily="34" charset="0"/>
              </a:rPr>
              <a:t>Costs hypothesis:</a:t>
            </a:r>
            <a:endParaRPr lang="en-US" dirty="0"/>
          </a:p>
          <a:p>
            <a:r>
              <a:rPr lang="en-US" dirty="0"/>
              <a:t>2500 €/kg of YBCO superconductor.</a:t>
            </a:r>
          </a:p>
          <a:p>
            <a:r>
              <a:rPr lang="en-US" dirty="0"/>
              <a:t>8 €/kg of iron.</a:t>
            </a:r>
          </a:p>
          <a:p>
            <a:r>
              <a:rPr lang="en-US" dirty="0"/>
              <a:t>10  €/kg of SS for mechanical structure.</a:t>
            </a:r>
          </a:p>
          <a:p>
            <a:endParaRPr lang="en-US" dirty="0"/>
          </a:p>
        </p:txBody>
      </p:sp>
    </p:spTree>
    <p:extLst>
      <p:ext uri="{BB962C8B-B14F-4D97-AF65-F5344CB8AC3E}">
        <p14:creationId xmlns:p14="http://schemas.microsoft.com/office/powerpoint/2010/main" val="2345048787"/>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blue and grey paper clip&#10;&#10;Description automatically generated">
            <a:extLst>
              <a:ext uri="{FF2B5EF4-FFF2-40B4-BE49-F238E27FC236}">
                <a16:creationId xmlns:a16="http://schemas.microsoft.com/office/drawing/2014/main" id="{1EBEFB4E-9C41-7671-D2B4-F441008B4E1D}"/>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319514" y="172523"/>
            <a:ext cx="4657638" cy="6503267"/>
          </a:xfrm>
          <a:prstGeom prst="rect">
            <a:avLst/>
          </a:prstGeom>
        </p:spPr>
      </p:pic>
      <p:sp>
        <p:nvSpPr>
          <p:cNvPr id="4" name="Slide Number Placeholder 3">
            <a:extLst>
              <a:ext uri="{FF2B5EF4-FFF2-40B4-BE49-F238E27FC236}">
                <a16:creationId xmlns:a16="http://schemas.microsoft.com/office/drawing/2014/main" id="{53F76029-3CB0-74B2-BED7-1B1C1F250426}"/>
              </a:ext>
            </a:extLst>
          </p:cNvPr>
          <p:cNvSpPr>
            <a:spLocks noGrp="1"/>
          </p:cNvSpPr>
          <p:nvPr>
            <p:ph type="sldNum" sz="quarter" idx="4"/>
          </p:nvPr>
        </p:nvSpPr>
        <p:spPr/>
        <p:txBody>
          <a:bodyPr/>
          <a:lstStyle/>
          <a:p>
            <a:fld id="{A16AB2F8-5338-F742-A59E-35F5B82165E6}" type="slidenum">
              <a:rPr lang="en-GB" smtClean="0"/>
              <a:pPr/>
              <a:t>19</a:t>
            </a:fld>
            <a:endParaRPr lang="en-GB" dirty="0"/>
          </a:p>
        </p:txBody>
      </p:sp>
      <p:sp>
        <p:nvSpPr>
          <p:cNvPr id="5" name="Title 4">
            <a:extLst>
              <a:ext uri="{FF2B5EF4-FFF2-40B4-BE49-F238E27FC236}">
                <a16:creationId xmlns:a16="http://schemas.microsoft.com/office/drawing/2014/main" id="{7086C1D0-0570-0BB6-B777-E6C281E15FF1}"/>
              </a:ext>
            </a:extLst>
          </p:cNvPr>
          <p:cNvSpPr>
            <a:spLocks noGrp="1"/>
          </p:cNvSpPr>
          <p:nvPr>
            <p:ph type="title"/>
          </p:nvPr>
        </p:nvSpPr>
        <p:spPr/>
        <p:txBody>
          <a:bodyPr/>
          <a:lstStyle/>
          <a:p>
            <a:r>
              <a:rPr lang="en-US" dirty="0"/>
              <a:t>case</a:t>
            </a:r>
          </a:p>
        </p:txBody>
      </p:sp>
      <p:sp>
        <p:nvSpPr>
          <p:cNvPr id="6" name="Content Placeholder 1">
            <a:extLst>
              <a:ext uri="{FF2B5EF4-FFF2-40B4-BE49-F238E27FC236}">
                <a16:creationId xmlns:a16="http://schemas.microsoft.com/office/drawing/2014/main" id="{DE8CCF99-8CFE-C36C-B836-73F10B39AA7E}"/>
              </a:ext>
            </a:extLst>
          </p:cNvPr>
          <p:cNvSpPr>
            <a:spLocks noGrp="1"/>
          </p:cNvSpPr>
          <p:nvPr>
            <p:ph idx="1"/>
          </p:nvPr>
        </p:nvSpPr>
        <p:spPr>
          <a:xfrm>
            <a:off x="228600" y="1548141"/>
            <a:ext cx="5449389" cy="4351338"/>
          </a:xfrm>
        </p:spPr>
        <p:txBody>
          <a:bodyPr/>
          <a:lstStyle/>
          <a:p>
            <a:pPr marL="0" indent="0">
              <a:buNone/>
            </a:pPr>
            <a:r>
              <a:rPr lang="en-GB" b="1" dirty="0">
                <a:solidFill>
                  <a:srgbClr val="0070C0"/>
                </a:solidFill>
                <a:latin typeface="Calibri" panose="020F0502020204030204" pitchFamily="34" charset="0"/>
                <a:ea typeface="Calibri" panose="020F0502020204030204" pitchFamily="34" charset="0"/>
                <a:cs typeface="Calibri" panose="020F0502020204030204" pitchFamily="34" charset="0"/>
              </a:rPr>
              <a:t>Very preliminary mechanical concept:</a:t>
            </a:r>
            <a:endParaRPr lang="en-US" dirty="0"/>
          </a:p>
          <a:p>
            <a:r>
              <a:rPr lang="en-US" dirty="0"/>
              <a:t>SS both inside and outside of the racetrack.</a:t>
            </a:r>
          </a:p>
          <a:p>
            <a:r>
              <a:rPr lang="en-US" dirty="0"/>
              <a:t>Threads to convey the preload from outside.</a:t>
            </a:r>
          </a:p>
          <a:p>
            <a:endParaRPr lang="en-US" dirty="0"/>
          </a:p>
        </p:txBody>
      </p:sp>
      <p:grpSp>
        <p:nvGrpSpPr>
          <p:cNvPr id="1058" name="Group 1057">
            <a:extLst>
              <a:ext uri="{FF2B5EF4-FFF2-40B4-BE49-F238E27FC236}">
                <a16:creationId xmlns:a16="http://schemas.microsoft.com/office/drawing/2014/main" id="{7C7EFDB0-56AA-364E-561B-B9840541F9F4}"/>
              </a:ext>
            </a:extLst>
          </p:cNvPr>
          <p:cNvGrpSpPr/>
          <p:nvPr/>
        </p:nvGrpSpPr>
        <p:grpSpPr>
          <a:xfrm rot="774092">
            <a:off x="8085635" y="1140741"/>
            <a:ext cx="1063444" cy="4764215"/>
            <a:chOff x="8645426" y="899445"/>
            <a:chExt cx="1063444" cy="4764215"/>
          </a:xfrm>
        </p:grpSpPr>
        <p:pic>
          <p:nvPicPr>
            <p:cNvPr id="12" name="Picture 11" descr="A black and white image of a screw&#10;&#10;Description automatically generated">
              <a:extLst>
                <a:ext uri="{FF2B5EF4-FFF2-40B4-BE49-F238E27FC236}">
                  <a16:creationId xmlns:a16="http://schemas.microsoft.com/office/drawing/2014/main" id="{DA7A5C36-04F2-6FB2-A61D-F33792280BA9}"/>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3084431">
              <a:off x="9259093" y="898971"/>
              <a:ext cx="449304" cy="450251"/>
            </a:xfrm>
            <a:prstGeom prst="rect">
              <a:avLst/>
            </a:prstGeom>
          </p:spPr>
        </p:pic>
        <p:pic>
          <p:nvPicPr>
            <p:cNvPr id="13" name="Picture 12" descr="A black and white image of a screw&#10;&#10;Description automatically generated">
              <a:extLst>
                <a:ext uri="{FF2B5EF4-FFF2-40B4-BE49-F238E27FC236}">
                  <a16:creationId xmlns:a16="http://schemas.microsoft.com/office/drawing/2014/main" id="{A9D33632-9FDE-19EA-C781-E834C41335FE}"/>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3084431">
              <a:off x="9203213" y="1238994"/>
              <a:ext cx="449304" cy="450251"/>
            </a:xfrm>
            <a:prstGeom prst="rect">
              <a:avLst/>
            </a:prstGeom>
          </p:spPr>
        </p:pic>
        <p:pic>
          <p:nvPicPr>
            <p:cNvPr id="14" name="Picture 13" descr="A black and white image of a screw&#10;&#10;Description automatically generated">
              <a:extLst>
                <a:ext uri="{FF2B5EF4-FFF2-40B4-BE49-F238E27FC236}">
                  <a16:creationId xmlns:a16="http://schemas.microsoft.com/office/drawing/2014/main" id="{E9F357F3-B4BF-BB3D-1CDB-07AF30FE49FE}"/>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3084431">
              <a:off x="9159876" y="1580129"/>
              <a:ext cx="449304" cy="450251"/>
            </a:xfrm>
            <a:prstGeom prst="rect">
              <a:avLst/>
            </a:prstGeom>
          </p:spPr>
        </p:pic>
        <p:pic>
          <p:nvPicPr>
            <p:cNvPr id="15" name="Picture 14" descr="A black and white image of a screw&#10;&#10;Description automatically generated">
              <a:extLst>
                <a:ext uri="{FF2B5EF4-FFF2-40B4-BE49-F238E27FC236}">
                  <a16:creationId xmlns:a16="http://schemas.microsoft.com/office/drawing/2014/main" id="{0F3D2E7B-7FC4-E171-28EE-1F5983C42059}"/>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3084431">
              <a:off x="9103996" y="1920152"/>
              <a:ext cx="449304" cy="450251"/>
            </a:xfrm>
            <a:prstGeom prst="rect">
              <a:avLst/>
            </a:prstGeom>
          </p:spPr>
        </p:pic>
        <p:pic>
          <p:nvPicPr>
            <p:cNvPr id="16" name="Picture 15" descr="A black and white image of a screw&#10;&#10;Description automatically generated">
              <a:extLst>
                <a:ext uri="{FF2B5EF4-FFF2-40B4-BE49-F238E27FC236}">
                  <a16:creationId xmlns:a16="http://schemas.microsoft.com/office/drawing/2014/main" id="{ACA35993-8365-247A-B9DD-C44CE1518239}"/>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3084431">
              <a:off x="9078752" y="2205258"/>
              <a:ext cx="449304" cy="450251"/>
            </a:xfrm>
            <a:prstGeom prst="rect">
              <a:avLst/>
            </a:prstGeom>
          </p:spPr>
        </p:pic>
        <p:pic>
          <p:nvPicPr>
            <p:cNvPr id="17" name="Picture 16" descr="A black and white image of a screw&#10;&#10;Description automatically generated">
              <a:extLst>
                <a:ext uri="{FF2B5EF4-FFF2-40B4-BE49-F238E27FC236}">
                  <a16:creationId xmlns:a16="http://schemas.microsoft.com/office/drawing/2014/main" id="{7182F68B-59D9-D4BA-0065-F15CBAD91921}"/>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3084431">
              <a:off x="9022872" y="2545281"/>
              <a:ext cx="449304" cy="450251"/>
            </a:xfrm>
            <a:prstGeom prst="rect">
              <a:avLst/>
            </a:prstGeom>
          </p:spPr>
        </p:pic>
        <p:pic>
          <p:nvPicPr>
            <p:cNvPr id="18" name="Picture 17" descr="A black and white image of a screw&#10;&#10;Description automatically generated">
              <a:extLst>
                <a:ext uri="{FF2B5EF4-FFF2-40B4-BE49-F238E27FC236}">
                  <a16:creationId xmlns:a16="http://schemas.microsoft.com/office/drawing/2014/main" id="{8A14E907-4D56-206D-1AA9-33237E5746EB}"/>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3084431">
              <a:off x="8979535" y="2886416"/>
              <a:ext cx="449304" cy="450251"/>
            </a:xfrm>
            <a:prstGeom prst="rect">
              <a:avLst/>
            </a:prstGeom>
          </p:spPr>
        </p:pic>
        <p:pic>
          <p:nvPicPr>
            <p:cNvPr id="19" name="Picture 18" descr="A black and white image of a screw&#10;&#10;Description automatically generated">
              <a:extLst>
                <a:ext uri="{FF2B5EF4-FFF2-40B4-BE49-F238E27FC236}">
                  <a16:creationId xmlns:a16="http://schemas.microsoft.com/office/drawing/2014/main" id="{D5706A1D-1F02-6BD5-52FC-524D376D0A83}"/>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3084431">
              <a:off x="8923655" y="3226439"/>
              <a:ext cx="449304" cy="450251"/>
            </a:xfrm>
            <a:prstGeom prst="rect">
              <a:avLst/>
            </a:prstGeom>
          </p:spPr>
        </p:pic>
        <p:pic>
          <p:nvPicPr>
            <p:cNvPr id="21" name="Picture 20" descr="A black and white image of a screw&#10;&#10;Description automatically generated">
              <a:extLst>
                <a:ext uri="{FF2B5EF4-FFF2-40B4-BE49-F238E27FC236}">
                  <a16:creationId xmlns:a16="http://schemas.microsoft.com/office/drawing/2014/main" id="{9330442A-9559-D544-77DD-B7E5BE6D7B05}"/>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3084431">
              <a:off x="8869578" y="3566460"/>
              <a:ext cx="449304" cy="450251"/>
            </a:xfrm>
            <a:prstGeom prst="rect">
              <a:avLst/>
            </a:prstGeom>
          </p:spPr>
        </p:pic>
        <p:pic>
          <p:nvPicPr>
            <p:cNvPr id="22" name="Picture 21" descr="A black and white image of a screw&#10;&#10;Description automatically generated">
              <a:extLst>
                <a:ext uri="{FF2B5EF4-FFF2-40B4-BE49-F238E27FC236}">
                  <a16:creationId xmlns:a16="http://schemas.microsoft.com/office/drawing/2014/main" id="{879A4CDA-AFF3-12C4-AA47-CF90B799B899}"/>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3084431">
              <a:off x="8826241" y="3907595"/>
              <a:ext cx="449304" cy="450251"/>
            </a:xfrm>
            <a:prstGeom prst="rect">
              <a:avLst/>
            </a:prstGeom>
          </p:spPr>
        </p:pic>
        <p:pic>
          <p:nvPicPr>
            <p:cNvPr id="23" name="Picture 22" descr="A black and white image of a screw&#10;&#10;Description automatically generated">
              <a:extLst>
                <a:ext uri="{FF2B5EF4-FFF2-40B4-BE49-F238E27FC236}">
                  <a16:creationId xmlns:a16="http://schemas.microsoft.com/office/drawing/2014/main" id="{E117091D-BD82-B6BB-B6B3-03112E9F8A2C}"/>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3084431">
              <a:off x="8770361" y="4247618"/>
              <a:ext cx="449304" cy="450251"/>
            </a:xfrm>
            <a:prstGeom prst="rect">
              <a:avLst/>
            </a:prstGeom>
          </p:spPr>
        </p:pic>
        <p:pic>
          <p:nvPicPr>
            <p:cNvPr id="24" name="Picture 23" descr="A black and white image of a screw&#10;&#10;Description automatically generated">
              <a:extLst>
                <a:ext uri="{FF2B5EF4-FFF2-40B4-BE49-F238E27FC236}">
                  <a16:creationId xmlns:a16="http://schemas.microsoft.com/office/drawing/2014/main" id="{82605F5E-059B-3920-ADE6-6A351B0BC3E5}"/>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3084431">
              <a:off x="8745117" y="4532724"/>
              <a:ext cx="449304" cy="450251"/>
            </a:xfrm>
            <a:prstGeom prst="rect">
              <a:avLst/>
            </a:prstGeom>
          </p:spPr>
        </p:pic>
        <p:pic>
          <p:nvPicPr>
            <p:cNvPr id="25" name="Picture 24" descr="A black and white image of a screw&#10;&#10;Description automatically generated">
              <a:extLst>
                <a:ext uri="{FF2B5EF4-FFF2-40B4-BE49-F238E27FC236}">
                  <a16:creationId xmlns:a16="http://schemas.microsoft.com/office/drawing/2014/main" id="{36F64156-3FE9-7654-AA9B-26190258AA50}"/>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3084431">
              <a:off x="8689237" y="4872747"/>
              <a:ext cx="449304" cy="450251"/>
            </a:xfrm>
            <a:prstGeom prst="rect">
              <a:avLst/>
            </a:prstGeom>
          </p:spPr>
        </p:pic>
        <p:pic>
          <p:nvPicPr>
            <p:cNvPr id="26" name="Picture 25" descr="A black and white image of a screw&#10;&#10;Description automatically generated">
              <a:extLst>
                <a:ext uri="{FF2B5EF4-FFF2-40B4-BE49-F238E27FC236}">
                  <a16:creationId xmlns:a16="http://schemas.microsoft.com/office/drawing/2014/main" id="{E290B330-05EE-90E9-3205-5E93BD13D281}"/>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3084431">
              <a:off x="8645900" y="5213882"/>
              <a:ext cx="449304" cy="450251"/>
            </a:xfrm>
            <a:prstGeom prst="rect">
              <a:avLst/>
            </a:prstGeom>
          </p:spPr>
        </p:pic>
      </p:grpSp>
      <p:grpSp>
        <p:nvGrpSpPr>
          <p:cNvPr id="8" name="Group 7">
            <a:extLst>
              <a:ext uri="{FF2B5EF4-FFF2-40B4-BE49-F238E27FC236}">
                <a16:creationId xmlns:a16="http://schemas.microsoft.com/office/drawing/2014/main" id="{7B787880-41DB-385E-8A75-21B7B842C354}"/>
              </a:ext>
            </a:extLst>
          </p:cNvPr>
          <p:cNvGrpSpPr/>
          <p:nvPr/>
        </p:nvGrpSpPr>
        <p:grpSpPr>
          <a:xfrm rot="900000">
            <a:off x="8270803" y="28825"/>
            <a:ext cx="1525597" cy="685526"/>
            <a:chOff x="8030400" y="157617"/>
            <a:chExt cx="1525597" cy="685526"/>
          </a:xfrm>
        </p:grpSpPr>
        <p:pic>
          <p:nvPicPr>
            <p:cNvPr id="11" name="Picture 10" descr="A black and white image of a screw&#10;&#10;Description automatically generated">
              <a:extLst>
                <a:ext uri="{FF2B5EF4-FFF2-40B4-BE49-F238E27FC236}">
                  <a16:creationId xmlns:a16="http://schemas.microsoft.com/office/drawing/2014/main" id="{B15DA560-D825-EBE4-A88F-861574C15366}"/>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648982">
              <a:off x="9106693" y="392892"/>
              <a:ext cx="449304" cy="450251"/>
            </a:xfrm>
            <a:prstGeom prst="rect">
              <a:avLst/>
            </a:prstGeom>
          </p:spPr>
        </p:pic>
        <p:pic>
          <p:nvPicPr>
            <p:cNvPr id="28" name="Picture 27" descr="A black and white image of a screw&#10;&#10;Description automatically generated">
              <a:extLst>
                <a:ext uri="{FF2B5EF4-FFF2-40B4-BE49-F238E27FC236}">
                  <a16:creationId xmlns:a16="http://schemas.microsoft.com/office/drawing/2014/main" id="{7476B8DF-2192-618A-ECC0-31AC8B878436}"/>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20674505">
              <a:off x="8816727" y="174867"/>
              <a:ext cx="449304" cy="450251"/>
            </a:xfrm>
            <a:prstGeom prst="rect">
              <a:avLst/>
            </a:prstGeom>
          </p:spPr>
        </p:pic>
        <p:pic>
          <p:nvPicPr>
            <p:cNvPr id="29" name="Picture 28" descr="A black and white image of a screw&#10;&#10;Description automatically generated">
              <a:extLst>
                <a:ext uri="{FF2B5EF4-FFF2-40B4-BE49-F238E27FC236}">
                  <a16:creationId xmlns:a16="http://schemas.microsoft.com/office/drawing/2014/main" id="{E6FB7583-8559-0C06-06B6-203D2ECF0D8E}"/>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17868829">
              <a:off x="8402841" y="157143"/>
              <a:ext cx="449304" cy="450251"/>
            </a:xfrm>
            <a:prstGeom prst="rect">
              <a:avLst/>
            </a:prstGeom>
          </p:spPr>
        </p:pic>
        <p:pic>
          <p:nvPicPr>
            <p:cNvPr id="30" name="Picture 29" descr="A black and white image of a screw&#10;&#10;Description automatically generated">
              <a:extLst>
                <a:ext uri="{FF2B5EF4-FFF2-40B4-BE49-F238E27FC236}">
                  <a16:creationId xmlns:a16="http://schemas.microsoft.com/office/drawing/2014/main" id="{2783FC82-710D-23B4-5275-F2E66C78D36C}"/>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20951018" flipH="1">
              <a:off x="8030400" y="336470"/>
              <a:ext cx="449304" cy="450251"/>
            </a:xfrm>
            <a:prstGeom prst="rect">
              <a:avLst/>
            </a:prstGeom>
          </p:spPr>
        </p:pic>
      </p:grpSp>
      <p:grpSp>
        <p:nvGrpSpPr>
          <p:cNvPr id="1052" name="Group 1051">
            <a:extLst>
              <a:ext uri="{FF2B5EF4-FFF2-40B4-BE49-F238E27FC236}">
                <a16:creationId xmlns:a16="http://schemas.microsoft.com/office/drawing/2014/main" id="{AE15A3C4-F1F4-EDEC-AE2B-7F8F874A492B}"/>
              </a:ext>
            </a:extLst>
          </p:cNvPr>
          <p:cNvGrpSpPr/>
          <p:nvPr/>
        </p:nvGrpSpPr>
        <p:grpSpPr>
          <a:xfrm rot="11828662">
            <a:off x="6386290" y="568762"/>
            <a:ext cx="1063444" cy="4764215"/>
            <a:chOff x="8797826" y="1051845"/>
            <a:chExt cx="1063444" cy="4764215"/>
          </a:xfrm>
        </p:grpSpPr>
        <p:pic>
          <p:nvPicPr>
            <p:cNvPr id="1038" name="Picture 1037" descr="A black and white image of a screw&#10;&#10;Description automatically generated">
              <a:extLst>
                <a:ext uri="{FF2B5EF4-FFF2-40B4-BE49-F238E27FC236}">
                  <a16:creationId xmlns:a16="http://schemas.microsoft.com/office/drawing/2014/main" id="{1C4B6780-C993-8898-53E1-1953A9B69678}"/>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3084431">
              <a:off x="9411493" y="1051371"/>
              <a:ext cx="449304" cy="450251"/>
            </a:xfrm>
            <a:prstGeom prst="rect">
              <a:avLst/>
            </a:prstGeom>
          </p:spPr>
        </p:pic>
        <p:pic>
          <p:nvPicPr>
            <p:cNvPr id="1039" name="Picture 1038" descr="A black and white image of a screw&#10;&#10;Description automatically generated">
              <a:extLst>
                <a:ext uri="{FF2B5EF4-FFF2-40B4-BE49-F238E27FC236}">
                  <a16:creationId xmlns:a16="http://schemas.microsoft.com/office/drawing/2014/main" id="{053C83CC-088B-BC18-2C78-FFBF7CC431B3}"/>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3084431">
              <a:off x="9355613" y="1391394"/>
              <a:ext cx="449304" cy="450251"/>
            </a:xfrm>
            <a:prstGeom prst="rect">
              <a:avLst/>
            </a:prstGeom>
          </p:spPr>
        </p:pic>
        <p:pic>
          <p:nvPicPr>
            <p:cNvPr id="1040" name="Picture 1039" descr="A black and white image of a screw&#10;&#10;Description automatically generated">
              <a:extLst>
                <a:ext uri="{FF2B5EF4-FFF2-40B4-BE49-F238E27FC236}">
                  <a16:creationId xmlns:a16="http://schemas.microsoft.com/office/drawing/2014/main" id="{6B9C633E-E277-E1C2-58BA-B2E65BFB96B7}"/>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3084431">
              <a:off x="9312276" y="1732529"/>
              <a:ext cx="449304" cy="450251"/>
            </a:xfrm>
            <a:prstGeom prst="rect">
              <a:avLst/>
            </a:prstGeom>
          </p:spPr>
        </p:pic>
        <p:pic>
          <p:nvPicPr>
            <p:cNvPr id="1041" name="Picture 1040" descr="A black and white image of a screw&#10;&#10;Description automatically generated">
              <a:extLst>
                <a:ext uri="{FF2B5EF4-FFF2-40B4-BE49-F238E27FC236}">
                  <a16:creationId xmlns:a16="http://schemas.microsoft.com/office/drawing/2014/main" id="{EDF924C4-F883-E364-DF3D-43E1272D2BE3}"/>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3084431">
              <a:off x="9256396" y="2072552"/>
              <a:ext cx="449304" cy="450251"/>
            </a:xfrm>
            <a:prstGeom prst="rect">
              <a:avLst/>
            </a:prstGeom>
          </p:spPr>
        </p:pic>
        <p:pic>
          <p:nvPicPr>
            <p:cNvPr id="1042" name="Picture 1041" descr="A black and white image of a screw&#10;&#10;Description automatically generated">
              <a:extLst>
                <a:ext uri="{FF2B5EF4-FFF2-40B4-BE49-F238E27FC236}">
                  <a16:creationId xmlns:a16="http://schemas.microsoft.com/office/drawing/2014/main" id="{91B5E344-02FE-1CB2-EF12-1DB5574A0ED8}"/>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3084431">
              <a:off x="9231152" y="2357658"/>
              <a:ext cx="449304" cy="450251"/>
            </a:xfrm>
            <a:prstGeom prst="rect">
              <a:avLst/>
            </a:prstGeom>
          </p:spPr>
        </p:pic>
        <p:pic>
          <p:nvPicPr>
            <p:cNvPr id="1043" name="Picture 1042" descr="A black and white image of a screw&#10;&#10;Description automatically generated">
              <a:extLst>
                <a:ext uri="{FF2B5EF4-FFF2-40B4-BE49-F238E27FC236}">
                  <a16:creationId xmlns:a16="http://schemas.microsoft.com/office/drawing/2014/main" id="{5AAE8705-00B8-343B-DC5A-5F3B15F3FD43}"/>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3084431">
              <a:off x="9175272" y="2697681"/>
              <a:ext cx="449304" cy="450251"/>
            </a:xfrm>
            <a:prstGeom prst="rect">
              <a:avLst/>
            </a:prstGeom>
          </p:spPr>
        </p:pic>
        <p:pic>
          <p:nvPicPr>
            <p:cNvPr id="1044" name="Picture 1043" descr="A black and white image of a screw&#10;&#10;Description automatically generated">
              <a:extLst>
                <a:ext uri="{FF2B5EF4-FFF2-40B4-BE49-F238E27FC236}">
                  <a16:creationId xmlns:a16="http://schemas.microsoft.com/office/drawing/2014/main" id="{19698900-67EA-994A-055D-140FB4650F6F}"/>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3084431">
              <a:off x="9131935" y="3038816"/>
              <a:ext cx="449304" cy="450251"/>
            </a:xfrm>
            <a:prstGeom prst="rect">
              <a:avLst/>
            </a:prstGeom>
          </p:spPr>
        </p:pic>
        <p:pic>
          <p:nvPicPr>
            <p:cNvPr id="1045" name="Picture 1044" descr="A black and white image of a screw&#10;&#10;Description automatically generated">
              <a:extLst>
                <a:ext uri="{FF2B5EF4-FFF2-40B4-BE49-F238E27FC236}">
                  <a16:creationId xmlns:a16="http://schemas.microsoft.com/office/drawing/2014/main" id="{34C4FAA7-B392-7E29-FEC7-DBF45AF699EE}"/>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3084431">
              <a:off x="9076055" y="3378839"/>
              <a:ext cx="449304" cy="450251"/>
            </a:xfrm>
            <a:prstGeom prst="rect">
              <a:avLst/>
            </a:prstGeom>
          </p:spPr>
        </p:pic>
        <p:pic>
          <p:nvPicPr>
            <p:cNvPr id="1046" name="Picture 1045" descr="A black and white image of a screw&#10;&#10;Description automatically generated">
              <a:extLst>
                <a:ext uri="{FF2B5EF4-FFF2-40B4-BE49-F238E27FC236}">
                  <a16:creationId xmlns:a16="http://schemas.microsoft.com/office/drawing/2014/main" id="{02C18F75-9CB5-493C-43CF-77F12320BB78}"/>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3084431">
              <a:off x="9021978" y="3718860"/>
              <a:ext cx="449304" cy="450251"/>
            </a:xfrm>
            <a:prstGeom prst="rect">
              <a:avLst/>
            </a:prstGeom>
          </p:spPr>
        </p:pic>
        <p:pic>
          <p:nvPicPr>
            <p:cNvPr id="1047" name="Picture 1046" descr="A black and white image of a screw&#10;&#10;Description automatically generated">
              <a:extLst>
                <a:ext uri="{FF2B5EF4-FFF2-40B4-BE49-F238E27FC236}">
                  <a16:creationId xmlns:a16="http://schemas.microsoft.com/office/drawing/2014/main" id="{C7DDF514-3DE2-6D9D-0A1E-2870ED5CEAE1}"/>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3084431">
              <a:off x="8978641" y="4059995"/>
              <a:ext cx="449304" cy="450251"/>
            </a:xfrm>
            <a:prstGeom prst="rect">
              <a:avLst/>
            </a:prstGeom>
          </p:spPr>
        </p:pic>
        <p:pic>
          <p:nvPicPr>
            <p:cNvPr id="1048" name="Picture 1047" descr="A black and white image of a screw&#10;&#10;Description automatically generated">
              <a:extLst>
                <a:ext uri="{FF2B5EF4-FFF2-40B4-BE49-F238E27FC236}">
                  <a16:creationId xmlns:a16="http://schemas.microsoft.com/office/drawing/2014/main" id="{2CCF0FEA-A419-366B-CBE7-729EBD4624DC}"/>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3084431">
              <a:off x="8922761" y="4400018"/>
              <a:ext cx="449304" cy="450251"/>
            </a:xfrm>
            <a:prstGeom prst="rect">
              <a:avLst/>
            </a:prstGeom>
          </p:spPr>
        </p:pic>
        <p:pic>
          <p:nvPicPr>
            <p:cNvPr id="1049" name="Picture 1048" descr="A black and white image of a screw&#10;&#10;Description automatically generated">
              <a:extLst>
                <a:ext uri="{FF2B5EF4-FFF2-40B4-BE49-F238E27FC236}">
                  <a16:creationId xmlns:a16="http://schemas.microsoft.com/office/drawing/2014/main" id="{DE15CD83-10B6-5DF8-420F-FB06F096561E}"/>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3084431">
              <a:off x="8897517" y="4685124"/>
              <a:ext cx="449304" cy="450251"/>
            </a:xfrm>
            <a:prstGeom prst="rect">
              <a:avLst/>
            </a:prstGeom>
          </p:spPr>
        </p:pic>
        <p:pic>
          <p:nvPicPr>
            <p:cNvPr id="1050" name="Picture 1049" descr="A black and white image of a screw&#10;&#10;Description automatically generated">
              <a:extLst>
                <a:ext uri="{FF2B5EF4-FFF2-40B4-BE49-F238E27FC236}">
                  <a16:creationId xmlns:a16="http://schemas.microsoft.com/office/drawing/2014/main" id="{D5FD2F29-A366-CE36-26C1-1358F7772A70}"/>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3084431">
              <a:off x="8841637" y="5025147"/>
              <a:ext cx="449304" cy="450251"/>
            </a:xfrm>
            <a:prstGeom prst="rect">
              <a:avLst/>
            </a:prstGeom>
          </p:spPr>
        </p:pic>
        <p:pic>
          <p:nvPicPr>
            <p:cNvPr id="1051" name="Picture 1050" descr="A black and white image of a screw&#10;&#10;Description automatically generated">
              <a:extLst>
                <a:ext uri="{FF2B5EF4-FFF2-40B4-BE49-F238E27FC236}">
                  <a16:creationId xmlns:a16="http://schemas.microsoft.com/office/drawing/2014/main" id="{57402AB9-7AB7-EB84-7A52-25790A7ABDC4}"/>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3084431">
              <a:off x="8798300" y="5366282"/>
              <a:ext cx="449304" cy="450251"/>
            </a:xfrm>
            <a:prstGeom prst="rect">
              <a:avLst/>
            </a:prstGeom>
          </p:spPr>
        </p:pic>
      </p:grpSp>
      <p:grpSp>
        <p:nvGrpSpPr>
          <p:cNvPr id="1057" name="Group 1056">
            <a:extLst>
              <a:ext uri="{FF2B5EF4-FFF2-40B4-BE49-F238E27FC236}">
                <a16:creationId xmlns:a16="http://schemas.microsoft.com/office/drawing/2014/main" id="{A737856D-8F2E-E68F-B09C-8B56FEFEB6F6}"/>
              </a:ext>
            </a:extLst>
          </p:cNvPr>
          <p:cNvGrpSpPr/>
          <p:nvPr/>
        </p:nvGrpSpPr>
        <p:grpSpPr>
          <a:xfrm rot="464475" flipH="1" flipV="1">
            <a:off x="5778259" y="5884424"/>
            <a:ext cx="1525597" cy="685526"/>
            <a:chOff x="8182800" y="310017"/>
            <a:chExt cx="1525597" cy="685526"/>
          </a:xfrm>
        </p:grpSpPr>
        <p:pic>
          <p:nvPicPr>
            <p:cNvPr id="1053" name="Picture 1052" descr="A black and white image of a screw&#10;&#10;Description automatically generated">
              <a:extLst>
                <a:ext uri="{FF2B5EF4-FFF2-40B4-BE49-F238E27FC236}">
                  <a16:creationId xmlns:a16="http://schemas.microsoft.com/office/drawing/2014/main" id="{25E57016-4415-01AC-B0FF-C96A284FC8AE}"/>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648982">
              <a:off x="9259093" y="545292"/>
              <a:ext cx="449304" cy="450251"/>
            </a:xfrm>
            <a:prstGeom prst="rect">
              <a:avLst/>
            </a:prstGeom>
          </p:spPr>
        </p:pic>
        <p:pic>
          <p:nvPicPr>
            <p:cNvPr id="1054" name="Picture 1053" descr="A black and white image of a screw&#10;&#10;Description automatically generated">
              <a:extLst>
                <a:ext uri="{FF2B5EF4-FFF2-40B4-BE49-F238E27FC236}">
                  <a16:creationId xmlns:a16="http://schemas.microsoft.com/office/drawing/2014/main" id="{B0342763-EC24-771D-73F4-F86FFF7F05A3}"/>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20674505">
              <a:off x="8969127" y="327267"/>
              <a:ext cx="449304" cy="450251"/>
            </a:xfrm>
            <a:prstGeom prst="rect">
              <a:avLst/>
            </a:prstGeom>
          </p:spPr>
        </p:pic>
        <p:pic>
          <p:nvPicPr>
            <p:cNvPr id="1055" name="Picture 1054" descr="A black and white image of a screw&#10;&#10;Description automatically generated">
              <a:extLst>
                <a:ext uri="{FF2B5EF4-FFF2-40B4-BE49-F238E27FC236}">
                  <a16:creationId xmlns:a16="http://schemas.microsoft.com/office/drawing/2014/main" id="{ADD43491-CBC7-BF43-4B02-E9A30D80F142}"/>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17868829">
              <a:off x="8555241" y="309543"/>
              <a:ext cx="449304" cy="450251"/>
            </a:xfrm>
            <a:prstGeom prst="rect">
              <a:avLst/>
            </a:prstGeom>
          </p:spPr>
        </p:pic>
        <p:pic>
          <p:nvPicPr>
            <p:cNvPr id="1056" name="Picture 1055" descr="A black and white image of a screw&#10;&#10;Description automatically generated">
              <a:extLst>
                <a:ext uri="{FF2B5EF4-FFF2-40B4-BE49-F238E27FC236}">
                  <a16:creationId xmlns:a16="http://schemas.microsoft.com/office/drawing/2014/main" id="{4FD4DE78-8D14-B2BC-32B9-15DC98FACB6A}"/>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20951018" flipH="1">
              <a:off x="8182800" y="488870"/>
              <a:ext cx="449304" cy="450251"/>
            </a:xfrm>
            <a:prstGeom prst="rect">
              <a:avLst/>
            </a:prstGeom>
          </p:spPr>
        </p:pic>
      </p:grpSp>
    </p:spTree>
    <p:extLst>
      <p:ext uri="{BB962C8B-B14F-4D97-AF65-F5344CB8AC3E}">
        <p14:creationId xmlns:p14="http://schemas.microsoft.com/office/powerpoint/2010/main" val="2926627222"/>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099CEF08-B44B-66D4-3578-9DD76FF180EB}"/>
              </a:ext>
            </a:extLst>
          </p:cNvPr>
          <p:cNvSpPr>
            <a:spLocks noGrp="1"/>
          </p:cNvSpPr>
          <p:nvPr>
            <p:ph idx="1"/>
          </p:nvPr>
        </p:nvSpPr>
        <p:spPr>
          <a:xfrm>
            <a:off x="-1342531" y="6524413"/>
            <a:ext cx="12192000" cy="375125"/>
          </a:xfrm>
        </p:spPr>
        <p:txBody>
          <a:bodyPr>
            <a:normAutofit/>
          </a:bodyPr>
          <a:lstStyle/>
          <a:p>
            <a:r>
              <a:rPr lang="en-GB" sz="1100" b="1" i="1" baseline="30000" dirty="0">
                <a:solidFill>
                  <a:schemeClr val="bg1"/>
                </a:solidFill>
                <a:latin typeface="Calibri" panose="020F0502020204030204" pitchFamily="34" charset="0"/>
                <a:ea typeface="Calibri" panose="020F0502020204030204" pitchFamily="34" charset="0"/>
                <a:cs typeface="Calibri" panose="020F0502020204030204" pitchFamily="34" charset="0"/>
              </a:rPr>
              <a:t>1 </a:t>
            </a:r>
            <a:r>
              <a:rPr lang="it-IT" sz="1100" b="1" i="1" dirty="0">
                <a:solidFill>
                  <a:schemeClr val="bg1"/>
                </a:solidFill>
                <a:latin typeface="Calibri" panose="020F0502020204030204" pitchFamily="34" charset="0"/>
                <a:ea typeface="Calibri" panose="020F0502020204030204" pitchFamily="34" charset="0"/>
                <a:cs typeface="Calibri" panose="020F0502020204030204" pitchFamily="34" charset="0"/>
              </a:rPr>
              <a:t>INFN – Genova, </a:t>
            </a:r>
            <a:r>
              <a:rPr lang="en-GB" sz="1100" b="1" i="1" baseline="30000" dirty="0">
                <a:solidFill>
                  <a:schemeClr val="bg1"/>
                </a:solidFill>
                <a:latin typeface="Calibri" panose="020F0502020204030204" pitchFamily="34" charset="0"/>
                <a:ea typeface="Calibri" panose="020F0502020204030204" pitchFamily="34" charset="0"/>
                <a:cs typeface="Calibri" panose="020F0502020204030204" pitchFamily="34" charset="0"/>
              </a:rPr>
              <a:t>2 </a:t>
            </a:r>
            <a:r>
              <a:rPr lang="it-IT" sz="1100" b="1" i="1" dirty="0">
                <a:solidFill>
                  <a:schemeClr val="bg1"/>
                </a:solidFill>
                <a:latin typeface="Calibri" panose="020F0502020204030204" pitchFamily="34" charset="0"/>
                <a:ea typeface="Calibri" panose="020F0502020204030204" pitchFamily="34" charset="0"/>
                <a:cs typeface="Calibri" panose="020F0502020204030204" pitchFamily="34" charset="0"/>
              </a:rPr>
              <a:t>INFN – Milano, </a:t>
            </a:r>
            <a:r>
              <a:rPr lang="en-GB" sz="1100" b="1" i="1" baseline="30000" dirty="0">
                <a:solidFill>
                  <a:schemeClr val="bg1"/>
                </a:solidFill>
                <a:latin typeface="Calibri" panose="020F0502020204030204" pitchFamily="34" charset="0"/>
                <a:ea typeface="Calibri" panose="020F0502020204030204" pitchFamily="34" charset="0"/>
                <a:cs typeface="Calibri" panose="020F0502020204030204" pitchFamily="34" charset="0"/>
              </a:rPr>
              <a:t>3 </a:t>
            </a:r>
            <a:r>
              <a:rPr lang="en-GB" sz="1100" b="1" i="1" dirty="0">
                <a:solidFill>
                  <a:schemeClr val="bg1"/>
                </a:solidFill>
                <a:latin typeface="Calibri" panose="020F0502020204030204" pitchFamily="34" charset="0"/>
                <a:ea typeface="Calibri" panose="020F0502020204030204" pitchFamily="34" charset="0"/>
                <a:cs typeface="Calibri" panose="020F0502020204030204" pitchFamily="34" charset="0"/>
              </a:rPr>
              <a:t>University of Milan, </a:t>
            </a:r>
            <a:r>
              <a:rPr lang="en-GB" sz="1100" b="1" i="1" baseline="30000" dirty="0">
                <a:solidFill>
                  <a:schemeClr val="bg1"/>
                </a:solidFill>
                <a:latin typeface="Calibri" panose="020F0502020204030204" pitchFamily="34" charset="0"/>
                <a:ea typeface="Calibri" panose="020F0502020204030204" pitchFamily="34" charset="0"/>
                <a:cs typeface="Calibri" panose="020F0502020204030204" pitchFamily="34" charset="0"/>
              </a:rPr>
              <a:t>4 </a:t>
            </a:r>
            <a:r>
              <a:rPr lang="it-IT" sz="1100" b="1" i="1" dirty="0">
                <a:solidFill>
                  <a:schemeClr val="bg1"/>
                </a:solidFill>
                <a:latin typeface="Calibri" panose="020F0502020204030204" pitchFamily="34" charset="0"/>
                <a:ea typeface="Calibri" panose="020F0502020204030204" pitchFamily="34" charset="0"/>
                <a:cs typeface="Calibri" panose="020F0502020204030204" pitchFamily="34" charset="0"/>
              </a:rPr>
              <a:t>CERN,</a:t>
            </a:r>
            <a:r>
              <a:rPr lang="en-GB" sz="1100" b="1" i="1" baseline="30000" dirty="0">
                <a:solidFill>
                  <a:schemeClr val="bg1"/>
                </a:solidFill>
                <a:latin typeface="Calibri" panose="020F0502020204030204" pitchFamily="34" charset="0"/>
                <a:ea typeface="Calibri" panose="020F0502020204030204" pitchFamily="34" charset="0"/>
                <a:cs typeface="Calibri" panose="020F0502020204030204" pitchFamily="34" charset="0"/>
              </a:rPr>
              <a:t> 5</a:t>
            </a:r>
            <a:r>
              <a:rPr lang="it-IT" sz="1100" b="1" i="1" dirty="0">
                <a:solidFill>
                  <a:schemeClr val="bg1"/>
                </a:solidFill>
                <a:latin typeface="Calibri" panose="020F0502020204030204" pitchFamily="34" charset="0"/>
                <a:ea typeface="Calibri" panose="020F0502020204030204" pitchFamily="34" charset="0"/>
                <a:cs typeface="Calibri" panose="020F0502020204030204" pitchFamily="34" charset="0"/>
              </a:rPr>
              <a:t> Università degli Studi di Genova, </a:t>
            </a:r>
            <a:r>
              <a:rPr lang="en-GB" sz="1100" b="1" i="1" baseline="30000" dirty="0">
                <a:solidFill>
                  <a:schemeClr val="bg1"/>
                </a:solidFill>
                <a:latin typeface="Calibri" panose="020F0502020204030204" pitchFamily="34" charset="0"/>
                <a:ea typeface="Calibri" panose="020F0502020204030204" pitchFamily="34" charset="0"/>
                <a:cs typeface="Calibri" panose="020F0502020204030204" pitchFamily="34" charset="0"/>
              </a:rPr>
              <a:t>6 </a:t>
            </a:r>
            <a:r>
              <a:rPr lang="it-IT" sz="1100" b="1" i="1" dirty="0">
                <a:solidFill>
                  <a:schemeClr val="bg1"/>
                </a:solidFill>
                <a:latin typeface="Calibri" panose="020F0502020204030204" pitchFamily="34" charset="0"/>
                <a:ea typeface="Calibri" panose="020F0502020204030204" pitchFamily="34" charset="0"/>
                <a:cs typeface="Calibri" panose="020F0502020204030204" pitchFamily="34" charset="0"/>
              </a:rPr>
              <a:t>Sapienza Università di Roma</a:t>
            </a:r>
            <a:endParaRPr lang="it-IT" sz="1100" b="1" i="1" dirty="0">
              <a:ln w="3175">
                <a:solidFill>
                  <a:schemeClr val="tx1">
                    <a:alpha val="59000"/>
                  </a:schemeClr>
                </a:solidFill>
              </a:ln>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4" name="Title 3">
            <a:extLst>
              <a:ext uri="{FF2B5EF4-FFF2-40B4-BE49-F238E27FC236}">
                <a16:creationId xmlns:a16="http://schemas.microsoft.com/office/drawing/2014/main" id="{9EA02371-8D4F-B9A1-773A-398BF5C56983}"/>
              </a:ext>
            </a:extLst>
          </p:cNvPr>
          <p:cNvSpPr>
            <a:spLocks noGrp="1"/>
          </p:cNvSpPr>
          <p:nvPr>
            <p:ph type="title"/>
          </p:nvPr>
        </p:nvSpPr>
        <p:spPr>
          <a:xfrm>
            <a:off x="6096000" y="1886545"/>
            <a:ext cx="6079333" cy="1643527"/>
          </a:xfrm>
        </p:spPr>
        <p:txBody>
          <a:bodyPr wrap="square">
            <a:spAutoFit/>
          </a:bodyPr>
          <a:lstStyle/>
          <a:p>
            <a:r>
              <a:rPr lang="en-US" sz="2800" dirty="0">
                <a:ln w="6350" cap="flat" cmpd="sng">
                  <a:noFill/>
                  <a:prstDash val="solid"/>
                </a:ln>
                <a:solidFill>
                  <a:schemeClr val="tx1"/>
                </a:solidFill>
                <a:effectLst>
                  <a:glow rad="63500">
                    <a:schemeClr val="bg1">
                      <a:alpha val="40000"/>
                    </a:schemeClr>
                  </a:glow>
                  <a:outerShdw blurRad="38100" dist="38100" dir="2700000" algn="tl">
                    <a:srgbClr val="000000">
                      <a:alpha val="43137"/>
                    </a:srgbClr>
                  </a:outerShdw>
                </a:effectLst>
                <a:latin typeface="Calibri" panose="020F0502020204030204" pitchFamily="34" charset="0"/>
                <a:ea typeface="Calibri" panose="020F0502020204030204" pitchFamily="34" charset="0"/>
                <a:cs typeface="Calibri" panose="020F0502020204030204" pitchFamily="34" charset="0"/>
              </a:rPr>
              <a:t>Magnetic and mechanical design of the large aperture HTS superconducting dipoles for the accelerator ring of the Muon Collider</a:t>
            </a:r>
            <a:endParaRPr lang="en-GB" sz="2800" dirty="0">
              <a:effectLst>
                <a:glow rad="63500">
                  <a:schemeClr val="bg1">
                    <a:alpha val="40000"/>
                  </a:schemeClr>
                </a:glow>
                <a:outerShdw blurRad="38100" dist="38100" dir="2700000" algn="tl">
                  <a:srgbClr val="000000">
                    <a:alpha val="43137"/>
                  </a:srgbClr>
                </a:outerShdw>
              </a:effectLst>
            </a:endParaRPr>
          </a:p>
        </p:txBody>
      </p:sp>
      <p:sp>
        <p:nvSpPr>
          <p:cNvPr id="6" name="Content Placeholder 5">
            <a:extLst>
              <a:ext uri="{FF2B5EF4-FFF2-40B4-BE49-F238E27FC236}">
                <a16:creationId xmlns:a16="http://schemas.microsoft.com/office/drawing/2014/main" id="{64DAC2C7-56C2-40FC-37FC-65972E2FB205}"/>
              </a:ext>
            </a:extLst>
          </p:cNvPr>
          <p:cNvSpPr>
            <a:spLocks noGrp="1"/>
          </p:cNvSpPr>
          <p:nvPr>
            <p:ph idx="10"/>
          </p:nvPr>
        </p:nvSpPr>
        <p:spPr>
          <a:xfrm>
            <a:off x="-1736067" y="5590010"/>
            <a:ext cx="12191999" cy="754571"/>
          </a:xfrm>
        </p:spPr>
        <p:txBody>
          <a:bodyPr>
            <a:noAutofit/>
          </a:bodyPr>
          <a:lstStyle/>
          <a:p>
            <a:pPr marL="0" indent="0" algn="ctr">
              <a:buFont typeface="Arial" panose="020B0604020202020204" pitchFamily="34" charset="0"/>
              <a:buNone/>
            </a:pPr>
            <a:r>
              <a:rPr lang="it-IT" sz="1600" u="sng" dirty="0">
                <a:effectLst/>
              </a:rPr>
              <a:t>F. Levi</a:t>
            </a:r>
            <a:r>
              <a:rPr lang="en-GB" sz="1600" b="1" baseline="30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1</a:t>
            </a:r>
            <a:r>
              <a:rPr lang="it-IT" sz="16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L. Alfonso</a:t>
            </a:r>
            <a:r>
              <a:rPr lang="en-GB" sz="1600" b="1" baseline="30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1</a:t>
            </a:r>
            <a:r>
              <a:rPr lang="it-IT" sz="16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L. Balconi</a:t>
            </a:r>
            <a:r>
              <a:rPr lang="en-GB" sz="1600" b="1" baseline="30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2,3</a:t>
            </a:r>
            <a:r>
              <a:rPr lang="it-IT" sz="16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A. Bersani</a:t>
            </a:r>
            <a:r>
              <a:rPr lang="en-GB" sz="1600" b="1" baseline="30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1</a:t>
            </a:r>
            <a:r>
              <a:rPr lang="it-IT" sz="16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L. Bottura</a:t>
            </a:r>
            <a:r>
              <a:rPr lang="en-GB" sz="1600" b="1" baseline="30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4</a:t>
            </a:r>
            <a:r>
              <a:rPr lang="it-IT" sz="16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B. </a:t>
            </a:r>
            <a:r>
              <a:rPr lang="it-IT" sz="1600" b="1" dirty="0" err="1">
                <a:solidFill>
                  <a:schemeClr val="bg1"/>
                </a:solidFill>
                <a:effectLst/>
                <a:latin typeface="Calibri" panose="020F0502020204030204" pitchFamily="34" charset="0"/>
                <a:ea typeface="Calibri" panose="020F0502020204030204" pitchFamily="34" charset="0"/>
                <a:cs typeface="Calibri" panose="020F0502020204030204" pitchFamily="34" charset="0"/>
              </a:rPr>
              <a:t>Caiffi</a:t>
            </a:r>
            <a:r>
              <a:rPr lang="en-GB" sz="1600" b="1" baseline="30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1</a:t>
            </a:r>
            <a:r>
              <a:rPr lang="it-IT" sz="16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S. Fabbri</a:t>
            </a:r>
            <a:r>
              <a:rPr lang="en-GB" sz="1600" b="1" baseline="30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4</a:t>
            </a:r>
            <a:r>
              <a:rPr lang="it-IT" sz="16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S. </a:t>
            </a:r>
            <a:r>
              <a:rPr lang="it-IT" sz="1600" b="1" dirty="0" err="1">
                <a:solidFill>
                  <a:schemeClr val="bg1"/>
                </a:solidFill>
                <a:effectLst/>
                <a:latin typeface="Calibri" panose="020F0502020204030204" pitchFamily="34" charset="0"/>
                <a:ea typeface="Calibri" panose="020F0502020204030204" pitchFamily="34" charset="0"/>
                <a:cs typeface="Calibri" panose="020F0502020204030204" pitchFamily="34" charset="0"/>
              </a:rPr>
              <a:t>Farinon</a:t>
            </a:r>
            <a:r>
              <a:rPr lang="en-GB" sz="1600" b="1" baseline="30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1</a:t>
            </a:r>
            <a:r>
              <a:rPr lang="it-IT" sz="16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A. </a:t>
            </a:r>
            <a:r>
              <a:rPr lang="it-IT" sz="1600" b="1" dirty="0" err="1">
                <a:solidFill>
                  <a:schemeClr val="bg1"/>
                </a:solidFill>
                <a:effectLst/>
                <a:latin typeface="Calibri" panose="020F0502020204030204" pitchFamily="34" charset="0"/>
                <a:ea typeface="Calibri" panose="020F0502020204030204" pitchFamily="34" charset="0"/>
                <a:cs typeface="Calibri" panose="020F0502020204030204" pitchFamily="34" charset="0"/>
              </a:rPr>
              <a:t>Gagno</a:t>
            </a:r>
            <a:r>
              <a:rPr lang="en-GB" sz="1600" b="1" baseline="30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1,5</a:t>
            </a:r>
            <a:r>
              <a:rPr lang="it-IT" sz="16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a:t>
            </a:r>
          </a:p>
          <a:p>
            <a:pPr marL="0" indent="0" algn="ctr">
              <a:buFont typeface="Arial" panose="020B0604020202020204" pitchFamily="34" charset="0"/>
              <a:buNone/>
            </a:pPr>
            <a:r>
              <a:rPr lang="it-IT" sz="16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T. Maiello</a:t>
            </a:r>
            <a:r>
              <a:rPr lang="en-GB" sz="1600" b="1" baseline="30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1,5</a:t>
            </a:r>
            <a:r>
              <a:rPr lang="it-IT" sz="16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F. Mariani</a:t>
            </a:r>
            <a:r>
              <a:rPr lang="en-GB" sz="1600" b="1" baseline="30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2,6</a:t>
            </a:r>
            <a:r>
              <a:rPr lang="it-IT" sz="16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S. Mariotto</a:t>
            </a:r>
            <a:r>
              <a:rPr lang="en-GB" sz="1600" b="1" baseline="30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2,3</a:t>
            </a:r>
            <a:r>
              <a:rPr lang="it-IT" sz="16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D. Novelli</a:t>
            </a:r>
            <a:r>
              <a:rPr lang="en-GB" sz="1600" b="1" baseline="30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1,5</a:t>
            </a:r>
            <a:r>
              <a:rPr lang="it-IT" sz="16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A. Pampaloni</a:t>
            </a:r>
            <a:r>
              <a:rPr lang="en-GB" sz="1600" b="1" baseline="30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1</a:t>
            </a:r>
            <a:r>
              <a:rPr lang="it-IT" sz="16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C. Santini</a:t>
            </a:r>
            <a:r>
              <a:rPr lang="en-GB" sz="1600" b="1" baseline="30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2</a:t>
            </a:r>
            <a:r>
              <a:rPr lang="it-IT" sz="16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S. Sorti</a:t>
            </a:r>
            <a:r>
              <a:rPr lang="en-GB" sz="1600" b="1" baseline="30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2,3</a:t>
            </a:r>
            <a:r>
              <a:rPr lang="it-IT" sz="1600" b="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 M. Statera</a:t>
            </a:r>
            <a:r>
              <a:rPr lang="en-GB" sz="1600" b="1" baseline="30000" dirty="0">
                <a:solidFill>
                  <a:schemeClr val="bg1"/>
                </a:solidFill>
                <a:effectLst/>
                <a:latin typeface="Calibri" panose="020F0502020204030204" pitchFamily="34" charset="0"/>
                <a:ea typeface="Calibri" panose="020F0502020204030204" pitchFamily="34" charset="0"/>
                <a:cs typeface="Calibri" panose="020F0502020204030204" pitchFamily="34" charset="0"/>
              </a:rPr>
              <a:t>2</a:t>
            </a:r>
            <a:endParaRPr lang="it-IT" sz="1600" b="1"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p:txBody>
      </p:sp>
      <p:pic>
        <p:nvPicPr>
          <p:cNvPr id="1026" name="Picture 2" descr="Applied Superconductivity Conference 2024 - ASC 2024">
            <a:extLst>
              <a:ext uri="{FF2B5EF4-FFF2-40B4-BE49-F238E27FC236}">
                <a16:creationId xmlns:a16="http://schemas.microsoft.com/office/drawing/2014/main" id="{A835E5FA-AD46-69F2-04E5-14599EB8D19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50514" y="6118442"/>
            <a:ext cx="3524819" cy="73479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40B11318-E583-CDE1-29B4-B0724C54E1F6}"/>
              </a:ext>
            </a:extLst>
          </p:cNvPr>
          <p:cNvSpPr txBox="1"/>
          <p:nvPr/>
        </p:nvSpPr>
        <p:spPr>
          <a:xfrm>
            <a:off x="0" y="6596390"/>
            <a:ext cx="1346200" cy="261610"/>
          </a:xfrm>
          <a:prstGeom prst="rect">
            <a:avLst/>
          </a:prstGeom>
          <a:noFill/>
        </p:spPr>
        <p:txBody>
          <a:bodyPr wrap="square">
            <a:spAutoFit/>
          </a:bodyPr>
          <a:lstStyle/>
          <a:p>
            <a:r>
              <a:rPr lang="en-US" sz="1100" dirty="0">
                <a:effectLst/>
                <a:latin typeface="Segoe UI" panose="020B0502040204020203" pitchFamily="34" charset="0"/>
              </a:rPr>
              <a:t>3LOr2B-06</a:t>
            </a:r>
            <a:endParaRPr lang="en-US" sz="1100" dirty="0"/>
          </a:p>
        </p:txBody>
      </p:sp>
      <p:sp>
        <p:nvSpPr>
          <p:cNvPr id="7" name="Content Placeholder 5">
            <a:extLst>
              <a:ext uri="{FF2B5EF4-FFF2-40B4-BE49-F238E27FC236}">
                <a16:creationId xmlns:a16="http://schemas.microsoft.com/office/drawing/2014/main" id="{B9394452-5A7B-E776-8182-07E76B5FF3AD}"/>
              </a:ext>
            </a:extLst>
          </p:cNvPr>
          <p:cNvSpPr txBox="1">
            <a:spLocks/>
          </p:cNvSpPr>
          <p:nvPr/>
        </p:nvSpPr>
        <p:spPr>
          <a:xfrm>
            <a:off x="214923" y="2359251"/>
            <a:ext cx="10917901" cy="2800767"/>
          </a:xfrm>
          <a:prstGeom prst="rect">
            <a:avLst/>
          </a:prstGeom>
        </p:spPr>
        <p:txBody>
          <a:bodyPr vert="horz" wrap="square" lIns="91440" tIns="45720" rIns="91440" bIns="45720" rtlCol="0" anchor="ctr">
            <a:spAutoFit/>
          </a:bodyPr>
          <a:lstStyle>
            <a:defPPr>
              <a:defRPr lang="en-US"/>
            </a:defPPr>
            <a:lvl1pPr marL="0" indent="0" algn="l" defTabSz="914400" rtl="0" eaLnBrk="1" latinLnBrk="0" hangingPunct="1">
              <a:lnSpc>
                <a:spcPct val="90000"/>
              </a:lnSpc>
              <a:spcBef>
                <a:spcPts val="1000"/>
              </a:spcBef>
              <a:buFont typeface="Arial" panose="020B0604020202020204" pitchFamily="34" charset="0"/>
              <a:buNone/>
              <a:defRPr lang="en-US" sz="1800" b="1" i="1" kern="1200">
                <a:solidFill>
                  <a:schemeClr val="tx1"/>
                </a:solidFill>
                <a:effectLst>
                  <a:outerShdw blurRad="38100" dist="38100" dir="2700000" algn="tl">
                    <a:srgbClr val="000000">
                      <a:alpha val="43137"/>
                    </a:srgbClr>
                  </a:outerShdw>
                </a:effectLst>
                <a:latin typeface="+mn-lt"/>
                <a:ea typeface="+mn-ea"/>
                <a:cs typeface="+mn-cs"/>
              </a:defRPr>
            </a:lvl1pPr>
            <a:lvl2pPr marL="457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2pPr>
            <a:lvl3pPr marL="914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371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1828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286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743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200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657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0" defTabSz="456291" rtl="0" eaLnBrk="1" fontAlgn="auto" latinLnBrk="0" hangingPunct="1">
              <a:lnSpc>
                <a:spcPct val="90000"/>
              </a:lnSpc>
              <a:spcBef>
                <a:spcPts val="1000"/>
              </a:spcBef>
              <a:spcAft>
                <a:spcPts val="0"/>
              </a:spcAft>
              <a:buClr>
                <a:srgbClr val="FF0000"/>
              </a:buClr>
              <a:buSzTx/>
              <a:buFont typeface="Wingdings" panose="05000000000000000000" pitchFamily="2" charset="2"/>
              <a:buNone/>
              <a:tabLst/>
              <a:defRPr/>
            </a:pPr>
            <a:r>
              <a:rPr lang="en-GB" sz="2000" i="0" dirty="0">
                <a:solidFill>
                  <a:srgbClr val="0070C0"/>
                </a:solidFill>
                <a:effectLst>
                  <a:glow rad="63500">
                    <a:schemeClr val="bg1">
                      <a:alpha val="40000"/>
                    </a:schemeClr>
                  </a:glow>
                </a:effectLst>
                <a:latin typeface="Calibri" panose="020F0502020204030204" pitchFamily="34" charset="0"/>
                <a:ea typeface="Calibri" panose="020F0502020204030204" pitchFamily="34" charset="0"/>
                <a:cs typeface="Calibri" panose="020F0502020204030204" pitchFamily="34" charset="0"/>
              </a:rPr>
              <a:t>Outline</a:t>
            </a:r>
            <a:r>
              <a:rPr kumimoji="0" lang="en-GB" sz="2000" b="1" i="0" u="none" strike="noStrike" kern="1200" cap="none" spc="0" normalizeH="0" baseline="0" noProof="0" dirty="0">
                <a:ln>
                  <a:noFill/>
                </a:ln>
                <a:solidFill>
                  <a:srgbClr val="0070C0"/>
                </a:solidFill>
                <a:effectLst>
                  <a:glow rad="63500">
                    <a:schemeClr val="bg1">
                      <a:alpha val="40000"/>
                    </a:schemeClr>
                  </a:glow>
                </a:effectLst>
                <a:uLnTx/>
                <a:uFillTx/>
                <a:latin typeface="Calibri" panose="020F0502020204030204" pitchFamily="34" charset="0"/>
                <a:ea typeface="Calibri" panose="020F0502020204030204" pitchFamily="34" charset="0"/>
                <a:cs typeface="Calibri" panose="020F0502020204030204" pitchFamily="34" charset="0"/>
              </a:rPr>
              <a:t>:</a:t>
            </a:r>
            <a:endParaRPr kumimoji="0" lang="en-GB" sz="2000" b="0" i="0" u="none" strike="noStrike" kern="1200" cap="none" spc="0" normalizeH="0" baseline="0" noProof="0" dirty="0">
              <a:ln>
                <a:noFill/>
              </a:ln>
              <a:solidFill>
                <a:srgbClr val="0070C0"/>
              </a:solidFill>
              <a:effectLst>
                <a:glow rad="63500">
                  <a:schemeClr val="bg1">
                    <a:alpha val="40000"/>
                  </a:schemeClr>
                </a:glow>
              </a:effectLst>
              <a:uLnTx/>
              <a:uFillTx/>
              <a:latin typeface="Calibri" panose="020F0502020204030204" pitchFamily="34" charset="0"/>
              <a:ea typeface="Calibri" panose="020F0502020204030204" pitchFamily="34" charset="0"/>
              <a:cs typeface="Calibri" panose="020F0502020204030204" pitchFamily="34" charset="0"/>
            </a:endParaRPr>
          </a:p>
          <a:p>
            <a:pPr marL="285750" marR="0" lvl="0" indent="-285750" defTabSz="456291" rtl="0" eaLnBrk="1" fontAlgn="auto" latinLnBrk="0" hangingPunct="1">
              <a:lnSpc>
                <a:spcPct val="90000"/>
              </a:lnSpc>
              <a:spcBef>
                <a:spcPts val="1000"/>
              </a:spcBef>
              <a:spcAft>
                <a:spcPts val="0"/>
              </a:spcAft>
              <a:buClr>
                <a:srgbClr val="0070C0"/>
              </a:buClr>
              <a:buSzTx/>
              <a:buFont typeface="Wingdings" panose="05000000000000000000" pitchFamily="2" charset="2"/>
              <a:buChar char="§"/>
              <a:tabLst/>
              <a:defRPr/>
            </a:pPr>
            <a:r>
              <a:rPr kumimoji="0" lang="en-GB" sz="2000" b="0" i="0" u="none" strike="noStrike" kern="1200" cap="none" spc="0" normalizeH="0" baseline="0" noProof="0" dirty="0">
                <a:ln>
                  <a:noFill/>
                </a:ln>
                <a:solidFill>
                  <a:prstClr val="black">
                    <a:lumMod val="85000"/>
                    <a:lumOff val="15000"/>
                  </a:prstClr>
                </a:solidFill>
                <a:effectLst>
                  <a:glow rad="63500">
                    <a:schemeClr val="bg1">
                      <a:alpha val="40000"/>
                    </a:schemeClr>
                  </a:glow>
                </a:effectLst>
                <a:uLnTx/>
                <a:uFillTx/>
                <a:latin typeface="Calibri" panose="020F0502020204030204" pitchFamily="34" charset="0"/>
                <a:ea typeface="Calibri" panose="020F0502020204030204" pitchFamily="34" charset="0"/>
                <a:cs typeface="Calibri" panose="020F0502020204030204" pitchFamily="34" charset="0"/>
              </a:rPr>
              <a:t>Overview </a:t>
            </a:r>
            <a:r>
              <a:rPr lang="en-GB" sz="2000" b="0" i="0" dirty="0">
                <a:solidFill>
                  <a:prstClr val="black">
                    <a:lumMod val="85000"/>
                    <a:lumOff val="15000"/>
                  </a:prstClr>
                </a:solidFill>
                <a:effectLst>
                  <a:glow rad="63500">
                    <a:schemeClr val="bg1">
                      <a:alpha val="40000"/>
                    </a:schemeClr>
                  </a:glow>
                </a:effectLst>
                <a:latin typeface="Calibri" panose="020F0502020204030204" pitchFamily="34" charset="0"/>
                <a:ea typeface="Calibri" panose="020F0502020204030204" pitchFamily="34" charset="0"/>
                <a:cs typeface="Calibri" panose="020F0502020204030204" pitchFamily="34" charset="0"/>
              </a:rPr>
              <a:t>on the </a:t>
            </a:r>
            <a:r>
              <a:rPr lang="en-GB" sz="2000" i="0" dirty="0">
                <a:solidFill>
                  <a:prstClr val="black">
                    <a:lumMod val="85000"/>
                    <a:lumOff val="15000"/>
                  </a:prstClr>
                </a:solidFill>
                <a:effectLst>
                  <a:glow rad="63500">
                    <a:schemeClr val="bg1">
                      <a:alpha val="40000"/>
                    </a:schemeClr>
                  </a:glow>
                </a:effectLst>
                <a:latin typeface="Calibri" panose="020F0502020204030204" pitchFamily="34" charset="0"/>
                <a:ea typeface="Calibri" panose="020F0502020204030204" pitchFamily="34" charset="0"/>
                <a:cs typeface="Calibri" panose="020F0502020204030204" pitchFamily="34" charset="0"/>
              </a:rPr>
              <a:t>Muon Collider </a:t>
            </a:r>
            <a:r>
              <a:rPr lang="en-GB" sz="2000" b="0" i="0" dirty="0">
                <a:solidFill>
                  <a:prstClr val="black">
                    <a:lumMod val="85000"/>
                    <a:lumOff val="15000"/>
                  </a:prstClr>
                </a:solidFill>
                <a:effectLst>
                  <a:glow rad="63500">
                    <a:schemeClr val="bg1">
                      <a:alpha val="40000"/>
                    </a:schemeClr>
                  </a:glow>
                </a:effectLst>
                <a:latin typeface="Calibri" panose="020F0502020204030204" pitchFamily="34" charset="0"/>
                <a:ea typeface="Calibri" panose="020F0502020204030204" pitchFamily="34" charset="0"/>
                <a:cs typeface="Calibri" panose="020F0502020204030204" pitchFamily="34" charset="0"/>
              </a:rPr>
              <a:t>outline</a:t>
            </a:r>
            <a:endParaRPr kumimoji="0" lang="en-GB" sz="2000" b="0" i="0" u="none" strike="noStrike" kern="1200" cap="none" spc="0" normalizeH="0" baseline="0" noProof="0" dirty="0">
              <a:ln>
                <a:noFill/>
              </a:ln>
              <a:solidFill>
                <a:prstClr val="black">
                  <a:lumMod val="85000"/>
                  <a:lumOff val="15000"/>
                </a:prstClr>
              </a:solidFill>
              <a:effectLst>
                <a:glow rad="63500">
                  <a:schemeClr val="bg1">
                    <a:alpha val="40000"/>
                  </a:schemeClr>
                </a:glow>
              </a:effectLst>
              <a:uLnTx/>
              <a:uFillTx/>
              <a:latin typeface="Calibri" panose="020F0502020204030204" pitchFamily="34" charset="0"/>
              <a:ea typeface="Calibri" panose="020F0502020204030204" pitchFamily="34" charset="0"/>
              <a:cs typeface="Calibri" panose="020F0502020204030204" pitchFamily="34" charset="0"/>
            </a:endParaRPr>
          </a:p>
          <a:p>
            <a:pPr marL="285750" marR="0" lvl="0" indent="-285750" defTabSz="456291" rtl="0" eaLnBrk="1" fontAlgn="auto" latinLnBrk="0" hangingPunct="1">
              <a:lnSpc>
                <a:spcPct val="90000"/>
              </a:lnSpc>
              <a:spcBef>
                <a:spcPts val="1000"/>
              </a:spcBef>
              <a:spcAft>
                <a:spcPts val="0"/>
              </a:spcAft>
              <a:buClr>
                <a:srgbClr val="0070C0"/>
              </a:buClr>
              <a:buSzTx/>
              <a:buFont typeface="Wingdings" panose="05000000000000000000" pitchFamily="2" charset="2"/>
              <a:buChar char="§"/>
              <a:tabLst/>
              <a:defRPr/>
            </a:pPr>
            <a:r>
              <a:rPr kumimoji="0" lang="en-GB" sz="2000" i="0" u="none" strike="noStrike" kern="1200" cap="none" spc="0" normalizeH="0" baseline="0" noProof="0" dirty="0">
                <a:ln>
                  <a:noFill/>
                </a:ln>
                <a:solidFill>
                  <a:prstClr val="black">
                    <a:lumMod val="85000"/>
                    <a:lumOff val="15000"/>
                  </a:prstClr>
                </a:solidFill>
                <a:effectLst>
                  <a:glow rad="63500">
                    <a:schemeClr val="bg1">
                      <a:alpha val="40000"/>
                    </a:schemeClr>
                  </a:glow>
                </a:effectLst>
                <a:uLnTx/>
                <a:uFillTx/>
                <a:latin typeface="Calibri" panose="020F0502020204030204" pitchFamily="34" charset="0"/>
                <a:ea typeface="Calibri" panose="020F0502020204030204" pitchFamily="34" charset="0"/>
                <a:cs typeface="Calibri" panose="020F0502020204030204" pitchFamily="34" charset="0"/>
              </a:rPr>
              <a:t>Requirements</a:t>
            </a:r>
            <a:r>
              <a:rPr kumimoji="0" lang="en-GB" sz="2000" b="0" i="0" u="none" strike="noStrike" kern="1200" cap="none" spc="0" normalizeH="0" baseline="0" noProof="0" dirty="0">
                <a:ln>
                  <a:noFill/>
                </a:ln>
                <a:solidFill>
                  <a:prstClr val="black">
                    <a:lumMod val="85000"/>
                    <a:lumOff val="15000"/>
                  </a:prstClr>
                </a:solidFill>
                <a:effectLst>
                  <a:glow rad="63500">
                    <a:schemeClr val="bg1">
                      <a:alpha val="40000"/>
                    </a:schemeClr>
                  </a:glow>
                </a:effectLst>
                <a:uLnTx/>
                <a:uFillTx/>
                <a:latin typeface="Calibri" panose="020F0502020204030204" pitchFamily="34" charset="0"/>
                <a:ea typeface="Calibri" panose="020F0502020204030204" pitchFamily="34" charset="0"/>
                <a:cs typeface="Calibri" panose="020F0502020204030204" pitchFamily="34" charset="0"/>
              </a:rPr>
              <a:t> on the accelerator dipole</a:t>
            </a:r>
          </a:p>
          <a:p>
            <a:pPr marL="285750" marR="0" lvl="0" indent="-285750" defTabSz="456291" rtl="0" eaLnBrk="1" fontAlgn="auto" latinLnBrk="0" hangingPunct="1">
              <a:lnSpc>
                <a:spcPct val="90000"/>
              </a:lnSpc>
              <a:spcBef>
                <a:spcPts val="1000"/>
              </a:spcBef>
              <a:spcAft>
                <a:spcPts val="0"/>
              </a:spcAft>
              <a:buClr>
                <a:srgbClr val="0070C0"/>
              </a:buClr>
              <a:buSzTx/>
              <a:buFont typeface="Wingdings" panose="05000000000000000000" pitchFamily="2" charset="2"/>
              <a:buChar char="§"/>
              <a:tabLst/>
              <a:defRPr/>
            </a:pPr>
            <a:r>
              <a:rPr kumimoji="0" lang="en-GB" sz="2000" i="0" u="none" strike="noStrike" kern="1200" cap="none" spc="0" normalizeH="0" baseline="0" noProof="0" dirty="0">
                <a:ln>
                  <a:noFill/>
                </a:ln>
                <a:solidFill>
                  <a:prstClr val="black">
                    <a:lumMod val="85000"/>
                    <a:lumOff val="15000"/>
                  </a:prstClr>
                </a:solidFill>
                <a:effectLst>
                  <a:glow rad="63500">
                    <a:schemeClr val="bg1">
                      <a:alpha val="40000"/>
                    </a:schemeClr>
                  </a:glow>
                </a:effectLst>
                <a:uLnTx/>
                <a:uFillTx/>
                <a:latin typeface="Calibri" panose="020F0502020204030204" pitchFamily="34" charset="0"/>
                <a:ea typeface="Calibri" panose="020F0502020204030204" pitchFamily="34" charset="0"/>
                <a:cs typeface="Calibri" panose="020F0502020204030204" pitchFamily="34" charset="0"/>
              </a:rPr>
              <a:t>Cable</a:t>
            </a:r>
            <a:r>
              <a:rPr kumimoji="0" lang="en-GB" sz="2000" b="0" i="0" u="none" strike="noStrike" kern="1200" cap="none" spc="0" normalizeH="0" baseline="0" noProof="0" dirty="0">
                <a:ln>
                  <a:noFill/>
                </a:ln>
                <a:solidFill>
                  <a:prstClr val="black">
                    <a:lumMod val="85000"/>
                    <a:lumOff val="15000"/>
                  </a:prstClr>
                </a:solidFill>
                <a:effectLst>
                  <a:glow rad="63500">
                    <a:schemeClr val="bg1">
                      <a:alpha val="40000"/>
                    </a:schemeClr>
                  </a:glow>
                </a:effectLst>
                <a:uLnTx/>
                <a:uFillTx/>
                <a:latin typeface="Calibri" panose="020F0502020204030204" pitchFamily="34" charset="0"/>
                <a:ea typeface="Calibri" panose="020F0502020204030204" pitchFamily="34" charset="0"/>
                <a:cs typeface="Calibri" panose="020F0502020204030204" pitchFamily="34" charset="0"/>
              </a:rPr>
              <a:t> assumption</a:t>
            </a:r>
          </a:p>
          <a:p>
            <a:pPr marL="285750" marR="0" lvl="0" indent="-285750" defTabSz="456291" rtl="0" eaLnBrk="1" fontAlgn="auto" latinLnBrk="0" hangingPunct="1">
              <a:lnSpc>
                <a:spcPct val="90000"/>
              </a:lnSpc>
              <a:spcBef>
                <a:spcPts val="1000"/>
              </a:spcBef>
              <a:spcAft>
                <a:spcPts val="0"/>
              </a:spcAft>
              <a:buClr>
                <a:srgbClr val="0070C0"/>
              </a:buClr>
              <a:buSzTx/>
              <a:buFont typeface="Wingdings" panose="05000000000000000000" pitchFamily="2" charset="2"/>
              <a:buChar char="§"/>
              <a:tabLst/>
              <a:defRPr/>
            </a:pPr>
            <a:r>
              <a:rPr kumimoji="0" lang="en-GB" sz="2000" i="0" u="none" strike="noStrike" kern="1200" cap="none" spc="0" normalizeH="0" baseline="0" noProof="0" dirty="0">
                <a:ln>
                  <a:noFill/>
                </a:ln>
                <a:solidFill>
                  <a:prstClr val="black">
                    <a:lumMod val="85000"/>
                    <a:lumOff val="15000"/>
                  </a:prstClr>
                </a:solidFill>
                <a:effectLst>
                  <a:glow rad="63500">
                    <a:schemeClr val="bg1">
                      <a:alpha val="40000"/>
                    </a:schemeClr>
                  </a:glow>
                </a:effectLst>
                <a:uLnTx/>
                <a:uFillTx/>
                <a:latin typeface="Calibri" panose="020F0502020204030204" pitchFamily="34" charset="0"/>
                <a:ea typeface="Calibri" panose="020F0502020204030204" pitchFamily="34" charset="0"/>
                <a:cs typeface="Calibri" panose="020F0502020204030204" pitchFamily="34" charset="0"/>
              </a:rPr>
              <a:t>Magnetic</a:t>
            </a:r>
            <a:r>
              <a:rPr kumimoji="0" lang="en-GB" sz="2000" b="0" i="0" u="none" strike="noStrike" kern="1200" cap="none" spc="0" normalizeH="0" baseline="0" noProof="0" dirty="0">
                <a:ln>
                  <a:noFill/>
                </a:ln>
                <a:solidFill>
                  <a:prstClr val="black">
                    <a:lumMod val="85000"/>
                    <a:lumOff val="15000"/>
                  </a:prstClr>
                </a:solidFill>
                <a:effectLst>
                  <a:glow rad="63500">
                    <a:schemeClr val="bg1">
                      <a:alpha val="40000"/>
                    </a:schemeClr>
                  </a:glow>
                </a:effectLst>
                <a:uLnTx/>
                <a:uFillTx/>
                <a:latin typeface="Calibri" panose="020F0502020204030204" pitchFamily="34" charset="0"/>
                <a:ea typeface="Calibri" panose="020F0502020204030204" pitchFamily="34" charset="0"/>
                <a:cs typeface="Calibri" panose="020F0502020204030204" pitchFamily="34" charset="0"/>
              </a:rPr>
              <a:t> design and analysis</a:t>
            </a:r>
          </a:p>
          <a:p>
            <a:pPr marL="285750" marR="0" lvl="0" indent="-285750" defTabSz="456291" rtl="0" eaLnBrk="1" fontAlgn="auto" latinLnBrk="0" hangingPunct="1">
              <a:lnSpc>
                <a:spcPct val="90000"/>
              </a:lnSpc>
              <a:spcBef>
                <a:spcPts val="1000"/>
              </a:spcBef>
              <a:spcAft>
                <a:spcPts val="0"/>
              </a:spcAft>
              <a:buClr>
                <a:srgbClr val="0070C0"/>
              </a:buClr>
              <a:buSzTx/>
              <a:buFont typeface="Wingdings" panose="05000000000000000000" pitchFamily="2" charset="2"/>
              <a:buChar char="§"/>
              <a:tabLst/>
              <a:defRPr/>
            </a:pPr>
            <a:r>
              <a:rPr lang="en-GB" sz="2000" i="0" dirty="0">
                <a:solidFill>
                  <a:prstClr val="black">
                    <a:lumMod val="85000"/>
                    <a:lumOff val="15000"/>
                  </a:prstClr>
                </a:solidFill>
                <a:effectLst>
                  <a:glow rad="63500">
                    <a:schemeClr val="bg1">
                      <a:alpha val="40000"/>
                    </a:schemeClr>
                  </a:glow>
                </a:effectLst>
                <a:latin typeface="Calibri" panose="020F0502020204030204" pitchFamily="34" charset="0"/>
                <a:ea typeface="Calibri" panose="020F0502020204030204" pitchFamily="34" charset="0"/>
                <a:cs typeface="Calibri" panose="020F0502020204030204" pitchFamily="34" charset="0"/>
              </a:rPr>
              <a:t>Mechanical</a:t>
            </a:r>
            <a:r>
              <a:rPr lang="en-GB" sz="2000" b="0" i="0" dirty="0">
                <a:solidFill>
                  <a:prstClr val="black">
                    <a:lumMod val="85000"/>
                    <a:lumOff val="15000"/>
                  </a:prstClr>
                </a:solidFill>
                <a:effectLst>
                  <a:glow rad="63500">
                    <a:schemeClr val="bg1">
                      <a:alpha val="40000"/>
                    </a:schemeClr>
                  </a:glow>
                </a:effectLst>
                <a:latin typeface="Calibri" panose="020F0502020204030204" pitchFamily="34" charset="0"/>
                <a:ea typeface="Calibri" panose="020F0502020204030204" pitchFamily="34" charset="0"/>
                <a:cs typeface="Calibri" panose="020F0502020204030204" pitchFamily="34" charset="0"/>
              </a:rPr>
              <a:t> analysis</a:t>
            </a:r>
          </a:p>
          <a:p>
            <a:pPr marL="285750" marR="0" lvl="0" indent="-285750" defTabSz="456291" rtl="0" eaLnBrk="1" fontAlgn="auto" latinLnBrk="0" hangingPunct="1">
              <a:lnSpc>
                <a:spcPct val="90000"/>
              </a:lnSpc>
              <a:spcBef>
                <a:spcPts val="1000"/>
              </a:spcBef>
              <a:spcAft>
                <a:spcPts val="0"/>
              </a:spcAft>
              <a:buClr>
                <a:srgbClr val="0070C0"/>
              </a:buClr>
              <a:buSzTx/>
              <a:buFont typeface="Wingdings" panose="05000000000000000000" pitchFamily="2" charset="2"/>
              <a:buChar char="§"/>
              <a:tabLst/>
              <a:defRPr/>
            </a:pPr>
            <a:r>
              <a:rPr kumimoji="0" lang="en-GB" sz="2000" i="0" u="none" strike="noStrike" kern="1200" cap="none" spc="0" normalizeH="0" baseline="0" noProof="0" dirty="0">
                <a:ln>
                  <a:noFill/>
                </a:ln>
                <a:solidFill>
                  <a:prstClr val="black">
                    <a:lumMod val="85000"/>
                    <a:lumOff val="15000"/>
                  </a:prstClr>
                </a:solidFill>
                <a:effectLst>
                  <a:glow rad="63500">
                    <a:schemeClr val="bg1">
                      <a:alpha val="40000"/>
                    </a:schemeClr>
                  </a:glow>
                </a:effectLst>
                <a:uLnTx/>
                <a:uFillTx/>
                <a:latin typeface="Calibri" panose="020F0502020204030204" pitchFamily="34" charset="0"/>
                <a:ea typeface="Calibri" panose="020F0502020204030204" pitchFamily="34" charset="0"/>
                <a:cs typeface="Calibri" panose="020F0502020204030204" pitchFamily="34" charset="0"/>
              </a:rPr>
              <a:t>Future</a:t>
            </a:r>
            <a:r>
              <a:rPr kumimoji="0" lang="en-GB" sz="2000" b="0" i="0" u="none" strike="noStrike" kern="1200" cap="none" spc="0" normalizeH="0" baseline="0" noProof="0" dirty="0">
                <a:ln>
                  <a:noFill/>
                </a:ln>
                <a:solidFill>
                  <a:prstClr val="black">
                    <a:lumMod val="85000"/>
                    <a:lumOff val="15000"/>
                  </a:prstClr>
                </a:solidFill>
                <a:effectLst>
                  <a:glow rad="63500">
                    <a:schemeClr val="bg1">
                      <a:alpha val="40000"/>
                    </a:schemeClr>
                  </a:glow>
                </a:effectLst>
                <a:uLnTx/>
                <a:uFillTx/>
                <a:latin typeface="Calibri" panose="020F0502020204030204" pitchFamily="34" charset="0"/>
                <a:ea typeface="Calibri" panose="020F0502020204030204" pitchFamily="34" charset="0"/>
                <a:cs typeface="Calibri" panose="020F0502020204030204" pitchFamily="34" charset="0"/>
              </a:rPr>
              <a:t> developments</a:t>
            </a:r>
          </a:p>
        </p:txBody>
      </p:sp>
    </p:spTree>
    <p:extLst>
      <p:ext uri="{BB962C8B-B14F-4D97-AF65-F5344CB8AC3E}">
        <p14:creationId xmlns:p14="http://schemas.microsoft.com/office/powerpoint/2010/main" val="2545826995"/>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3F76029-3CB0-74B2-BED7-1B1C1F250426}"/>
              </a:ext>
            </a:extLst>
          </p:cNvPr>
          <p:cNvSpPr>
            <a:spLocks noGrp="1"/>
          </p:cNvSpPr>
          <p:nvPr>
            <p:ph type="sldNum" sz="quarter" idx="4"/>
          </p:nvPr>
        </p:nvSpPr>
        <p:spPr/>
        <p:txBody>
          <a:bodyPr/>
          <a:lstStyle/>
          <a:p>
            <a:fld id="{A16AB2F8-5338-F742-A59E-35F5B82165E6}" type="slidenum">
              <a:rPr lang="en-GB" smtClean="0"/>
              <a:pPr/>
              <a:t>20</a:t>
            </a:fld>
            <a:endParaRPr lang="en-GB" dirty="0"/>
          </a:p>
        </p:txBody>
      </p:sp>
      <p:sp>
        <p:nvSpPr>
          <p:cNvPr id="5" name="Title 4">
            <a:extLst>
              <a:ext uri="{FF2B5EF4-FFF2-40B4-BE49-F238E27FC236}">
                <a16:creationId xmlns:a16="http://schemas.microsoft.com/office/drawing/2014/main" id="{7086C1D0-0570-0BB6-B777-E6C281E15FF1}"/>
              </a:ext>
            </a:extLst>
          </p:cNvPr>
          <p:cNvSpPr>
            <a:spLocks noGrp="1"/>
          </p:cNvSpPr>
          <p:nvPr>
            <p:ph type="title"/>
          </p:nvPr>
        </p:nvSpPr>
        <p:spPr/>
        <p:txBody>
          <a:bodyPr/>
          <a:lstStyle/>
          <a:p>
            <a:r>
              <a:rPr lang="en-US" dirty="0"/>
              <a:t>More details on basic configuration</a:t>
            </a:r>
          </a:p>
        </p:txBody>
      </p:sp>
      <p:pic>
        <p:nvPicPr>
          <p:cNvPr id="12" name="Picture 11" descr="A rainbow colored lines and a white square&#10;&#10;Description automatically generated with medium confidence">
            <a:extLst>
              <a:ext uri="{FF2B5EF4-FFF2-40B4-BE49-F238E27FC236}">
                <a16:creationId xmlns:a16="http://schemas.microsoft.com/office/drawing/2014/main" id="{482323C9-C54B-13E8-6DCA-57A432E4B4C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3900" y="1704974"/>
            <a:ext cx="5327908" cy="4479881"/>
          </a:xfrm>
          <a:prstGeom prst="rect">
            <a:avLst/>
          </a:prstGeom>
        </p:spPr>
      </p:pic>
      <p:pic>
        <p:nvPicPr>
          <p:cNvPr id="14" name="Picture 13" descr="A screen shot of a computer screen&#10;&#10;Description automatically generated">
            <a:extLst>
              <a:ext uri="{FF2B5EF4-FFF2-40B4-BE49-F238E27FC236}">
                <a16:creationId xmlns:a16="http://schemas.microsoft.com/office/drawing/2014/main" id="{396BB49A-B1A3-5D8C-114D-C6CD514F366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36679" y="1704974"/>
            <a:ext cx="5751922" cy="4452143"/>
          </a:xfrm>
          <a:prstGeom prst="rect">
            <a:avLst/>
          </a:prstGeom>
        </p:spPr>
      </p:pic>
    </p:spTree>
    <p:extLst>
      <p:ext uri="{BB962C8B-B14F-4D97-AF65-F5344CB8AC3E}">
        <p14:creationId xmlns:p14="http://schemas.microsoft.com/office/powerpoint/2010/main" val="2446720888"/>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3F76029-3CB0-74B2-BED7-1B1C1F250426}"/>
              </a:ext>
            </a:extLst>
          </p:cNvPr>
          <p:cNvSpPr>
            <a:spLocks noGrp="1"/>
          </p:cNvSpPr>
          <p:nvPr>
            <p:ph type="sldNum" sz="quarter" idx="4"/>
          </p:nvPr>
        </p:nvSpPr>
        <p:spPr/>
        <p:txBody>
          <a:bodyPr/>
          <a:lstStyle/>
          <a:p>
            <a:fld id="{A16AB2F8-5338-F742-A59E-35F5B82165E6}" type="slidenum">
              <a:rPr lang="en-GB" smtClean="0"/>
              <a:pPr/>
              <a:t>21</a:t>
            </a:fld>
            <a:endParaRPr lang="en-GB" dirty="0"/>
          </a:p>
        </p:txBody>
      </p:sp>
      <p:sp>
        <p:nvSpPr>
          <p:cNvPr id="5" name="Title 4">
            <a:extLst>
              <a:ext uri="{FF2B5EF4-FFF2-40B4-BE49-F238E27FC236}">
                <a16:creationId xmlns:a16="http://schemas.microsoft.com/office/drawing/2014/main" id="{7086C1D0-0570-0BB6-B777-E6C281E15FF1}"/>
              </a:ext>
            </a:extLst>
          </p:cNvPr>
          <p:cNvSpPr>
            <a:spLocks noGrp="1"/>
          </p:cNvSpPr>
          <p:nvPr>
            <p:ph type="title"/>
          </p:nvPr>
        </p:nvSpPr>
        <p:spPr/>
        <p:txBody>
          <a:bodyPr/>
          <a:lstStyle/>
          <a:p>
            <a:r>
              <a:rPr lang="en-US" dirty="0"/>
              <a:t>More details on septum configuration</a:t>
            </a:r>
          </a:p>
        </p:txBody>
      </p:sp>
      <p:pic>
        <p:nvPicPr>
          <p:cNvPr id="8" name="Picture 7" descr="A screenshot of a computer&#10;&#10;Description automatically generated">
            <a:extLst>
              <a:ext uri="{FF2B5EF4-FFF2-40B4-BE49-F238E27FC236}">
                <a16:creationId xmlns:a16="http://schemas.microsoft.com/office/drawing/2014/main" id="{9E6B0FED-DC9A-9551-D075-D642F537986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5408" y="1647821"/>
            <a:ext cx="5325927" cy="4497714"/>
          </a:xfrm>
          <a:prstGeom prst="rect">
            <a:avLst/>
          </a:prstGeom>
        </p:spPr>
      </p:pic>
      <p:pic>
        <p:nvPicPr>
          <p:cNvPr id="10" name="Picture 9" descr="A black and white background with colorful lines&#10;&#10;Description automatically generated">
            <a:extLst>
              <a:ext uri="{FF2B5EF4-FFF2-40B4-BE49-F238E27FC236}">
                <a16:creationId xmlns:a16="http://schemas.microsoft.com/office/drawing/2014/main" id="{47F520D9-E454-99A0-973A-8B9CA221E1C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00" y="1647821"/>
            <a:ext cx="5680592" cy="4444217"/>
          </a:xfrm>
          <a:prstGeom prst="rect">
            <a:avLst/>
          </a:prstGeom>
        </p:spPr>
      </p:pic>
    </p:spTree>
    <p:extLst>
      <p:ext uri="{BB962C8B-B14F-4D97-AF65-F5344CB8AC3E}">
        <p14:creationId xmlns:p14="http://schemas.microsoft.com/office/powerpoint/2010/main" val="674772821"/>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3F76029-3CB0-74B2-BED7-1B1C1F250426}"/>
              </a:ext>
            </a:extLst>
          </p:cNvPr>
          <p:cNvSpPr>
            <a:spLocks noGrp="1"/>
          </p:cNvSpPr>
          <p:nvPr>
            <p:ph type="sldNum" sz="quarter" idx="4"/>
          </p:nvPr>
        </p:nvSpPr>
        <p:spPr/>
        <p:txBody>
          <a:bodyPr/>
          <a:lstStyle/>
          <a:p>
            <a:fld id="{A16AB2F8-5338-F742-A59E-35F5B82165E6}" type="slidenum">
              <a:rPr lang="en-GB" smtClean="0"/>
              <a:pPr/>
              <a:t>22</a:t>
            </a:fld>
            <a:endParaRPr lang="en-GB" dirty="0"/>
          </a:p>
        </p:txBody>
      </p:sp>
      <p:sp>
        <p:nvSpPr>
          <p:cNvPr id="5" name="Title 4">
            <a:extLst>
              <a:ext uri="{FF2B5EF4-FFF2-40B4-BE49-F238E27FC236}">
                <a16:creationId xmlns:a16="http://schemas.microsoft.com/office/drawing/2014/main" id="{7086C1D0-0570-0BB6-B777-E6C281E15FF1}"/>
              </a:ext>
            </a:extLst>
          </p:cNvPr>
          <p:cNvSpPr>
            <a:spLocks noGrp="1"/>
          </p:cNvSpPr>
          <p:nvPr>
            <p:ph type="title"/>
          </p:nvPr>
        </p:nvSpPr>
        <p:spPr/>
        <p:txBody>
          <a:bodyPr/>
          <a:lstStyle/>
          <a:p>
            <a:r>
              <a:rPr lang="en-US" dirty="0"/>
              <a:t>More details on septum configuration</a:t>
            </a:r>
          </a:p>
        </p:txBody>
      </p:sp>
      <p:pic>
        <p:nvPicPr>
          <p:cNvPr id="12" name="Picture 11" descr="A screen shot of a computer screen&#10;&#10;Description automatically generated">
            <a:extLst>
              <a:ext uri="{FF2B5EF4-FFF2-40B4-BE49-F238E27FC236}">
                <a16:creationId xmlns:a16="http://schemas.microsoft.com/office/drawing/2014/main" id="{5113C60C-ECF3-9F02-C8C5-BE1725100AE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047" y="1672058"/>
            <a:ext cx="5644928" cy="4483844"/>
          </a:xfrm>
          <a:prstGeom prst="rect">
            <a:avLst/>
          </a:prstGeom>
        </p:spPr>
      </p:pic>
      <p:pic>
        <p:nvPicPr>
          <p:cNvPr id="3" name="Picture 2" descr="A black background with different colored squares&#10;&#10;Description automatically generated with medium confidence">
            <a:extLst>
              <a:ext uri="{FF2B5EF4-FFF2-40B4-BE49-F238E27FC236}">
                <a16:creationId xmlns:a16="http://schemas.microsoft.com/office/drawing/2014/main" id="{EF240323-0B04-2022-A884-C29F06F9690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28658" y="1679983"/>
            <a:ext cx="5712295" cy="4475919"/>
          </a:xfrm>
          <a:prstGeom prst="rect">
            <a:avLst/>
          </a:prstGeom>
        </p:spPr>
      </p:pic>
    </p:spTree>
    <p:extLst>
      <p:ext uri="{BB962C8B-B14F-4D97-AF65-F5344CB8AC3E}">
        <p14:creationId xmlns:p14="http://schemas.microsoft.com/office/powerpoint/2010/main" val="2929577591"/>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Chart 17">
            <a:extLst>
              <a:ext uri="{FF2B5EF4-FFF2-40B4-BE49-F238E27FC236}">
                <a16:creationId xmlns:a16="http://schemas.microsoft.com/office/drawing/2014/main" id="{8E52527B-8A3F-5017-BB1A-F536EB2E8B9F}"/>
              </a:ext>
            </a:extLst>
          </p:cNvPr>
          <p:cNvGraphicFramePr>
            <a:graphicFrameLocks noGrp="1"/>
          </p:cNvGraphicFramePr>
          <p:nvPr>
            <p:extLst>
              <p:ext uri="{D42A27DB-BD31-4B8C-83A1-F6EECF244321}">
                <p14:modId xmlns:p14="http://schemas.microsoft.com/office/powerpoint/2010/main" val="3710488277"/>
              </p:ext>
            </p:extLst>
          </p:nvPr>
        </p:nvGraphicFramePr>
        <p:xfrm>
          <a:off x="111761" y="1168399"/>
          <a:ext cx="6136640" cy="5553075"/>
        </p:xfrm>
        <a:graphic>
          <a:graphicData uri="http://schemas.openxmlformats.org/drawingml/2006/chart">
            <c:chart xmlns:c="http://schemas.openxmlformats.org/drawingml/2006/chart" xmlns:r="http://schemas.openxmlformats.org/officeDocument/2006/relationships" r:id="rId3"/>
          </a:graphicData>
        </a:graphic>
      </p:graphicFrame>
      <p:sp>
        <p:nvSpPr>
          <p:cNvPr id="4" name="Slide Number Placeholder 3">
            <a:extLst>
              <a:ext uri="{FF2B5EF4-FFF2-40B4-BE49-F238E27FC236}">
                <a16:creationId xmlns:a16="http://schemas.microsoft.com/office/drawing/2014/main" id="{53F76029-3CB0-74B2-BED7-1B1C1F250426}"/>
              </a:ext>
            </a:extLst>
          </p:cNvPr>
          <p:cNvSpPr>
            <a:spLocks noGrp="1"/>
          </p:cNvSpPr>
          <p:nvPr>
            <p:ph type="sldNum" sz="quarter" idx="4"/>
          </p:nvPr>
        </p:nvSpPr>
        <p:spPr/>
        <p:txBody>
          <a:bodyPr/>
          <a:lstStyle/>
          <a:p>
            <a:fld id="{A16AB2F8-5338-F742-A59E-35F5B82165E6}" type="slidenum">
              <a:rPr lang="en-GB" smtClean="0"/>
              <a:pPr/>
              <a:t>23</a:t>
            </a:fld>
            <a:endParaRPr lang="en-GB" dirty="0"/>
          </a:p>
        </p:txBody>
      </p:sp>
      <p:sp>
        <p:nvSpPr>
          <p:cNvPr id="5" name="Title 4">
            <a:extLst>
              <a:ext uri="{FF2B5EF4-FFF2-40B4-BE49-F238E27FC236}">
                <a16:creationId xmlns:a16="http://schemas.microsoft.com/office/drawing/2014/main" id="{7086C1D0-0570-0BB6-B777-E6C281E15FF1}"/>
              </a:ext>
            </a:extLst>
          </p:cNvPr>
          <p:cNvSpPr>
            <a:spLocks noGrp="1"/>
          </p:cNvSpPr>
          <p:nvPr>
            <p:ph type="title"/>
          </p:nvPr>
        </p:nvSpPr>
        <p:spPr/>
        <p:txBody>
          <a:bodyPr/>
          <a:lstStyle/>
          <a:p>
            <a:r>
              <a:rPr lang="en-US" dirty="0"/>
              <a:t>More details on septum configuration</a:t>
            </a:r>
          </a:p>
        </p:txBody>
      </p:sp>
      <p:pic>
        <p:nvPicPr>
          <p:cNvPr id="12" name="Picture 11">
            <a:extLst>
              <a:ext uri="{FF2B5EF4-FFF2-40B4-BE49-F238E27FC236}">
                <a16:creationId xmlns:a16="http://schemas.microsoft.com/office/drawing/2014/main" id="{5113C60C-ECF3-9F02-C8C5-BE1725100AE4}"/>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6096000" y="1547330"/>
            <a:ext cx="5644928" cy="4411565"/>
          </a:xfrm>
          <a:prstGeom prst="rect">
            <a:avLst/>
          </a:prstGeom>
        </p:spPr>
      </p:pic>
      <p:cxnSp>
        <p:nvCxnSpPr>
          <p:cNvPr id="7" name="Straight Arrow Connector 6">
            <a:extLst>
              <a:ext uri="{FF2B5EF4-FFF2-40B4-BE49-F238E27FC236}">
                <a16:creationId xmlns:a16="http://schemas.microsoft.com/office/drawing/2014/main" id="{6D3E501B-618F-B2E8-6690-1C10BDB0721E}"/>
              </a:ext>
            </a:extLst>
          </p:cNvPr>
          <p:cNvCxnSpPr>
            <a:cxnSpLocks/>
          </p:cNvCxnSpPr>
          <p:nvPr/>
        </p:nvCxnSpPr>
        <p:spPr>
          <a:xfrm>
            <a:off x="2546773" y="2143760"/>
            <a:ext cx="0" cy="3017520"/>
          </a:xfrm>
          <a:prstGeom prst="straightConnector1">
            <a:avLst/>
          </a:prstGeom>
          <a:ln w="25400">
            <a:solidFill>
              <a:srgbClr val="C00000"/>
            </a:solidFill>
            <a:headEnd type="triangle"/>
            <a:tailEnd type="triangle"/>
          </a:ln>
        </p:spPr>
        <p:style>
          <a:lnRef idx="3">
            <a:schemeClr val="accent1"/>
          </a:lnRef>
          <a:fillRef idx="0">
            <a:schemeClr val="accent1"/>
          </a:fillRef>
          <a:effectRef idx="2">
            <a:schemeClr val="accent1"/>
          </a:effectRef>
          <a:fontRef idx="minor">
            <a:schemeClr val="tx1"/>
          </a:fontRef>
        </p:style>
      </p:cxnSp>
      <p:sp>
        <p:nvSpPr>
          <p:cNvPr id="13" name="TextBox 12">
            <a:extLst>
              <a:ext uri="{FF2B5EF4-FFF2-40B4-BE49-F238E27FC236}">
                <a16:creationId xmlns:a16="http://schemas.microsoft.com/office/drawing/2014/main" id="{CCF00CA7-70B1-4195-723F-088AED92E5A1}"/>
              </a:ext>
            </a:extLst>
          </p:cNvPr>
          <p:cNvSpPr txBox="1"/>
          <p:nvPr/>
        </p:nvSpPr>
        <p:spPr>
          <a:xfrm>
            <a:off x="2516293" y="3073003"/>
            <a:ext cx="1080347" cy="369332"/>
          </a:xfrm>
          <a:prstGeom prst="rect">
            <a:avLst/>
          </a:prstGeom>
          <a:noFill/>
        </p:spPr>
        <p:txBody>
          <a:bodyPr wrap="square">
            <a:spAutoFit/>
          </a:bodyPr>
          <a:lstStyle/>
          <a:p>
            <a:pPr algn="ctr"/>
            <a:r>
              <a:rPr lang="en-US" dirty="0"/>
              <a:t>0.0035 T</a:t>
            </a:r>
          </a:p>
        </p:txBody>
      </p:sp>
    </p:spTree>
    <p:extLst>
      <p:ext uri="{BB962C8B-B14F-4D97-AF65-F5344CB8AC3E}">
        <p14:creationId xmlns:p14="http://schemas.microsoft.com/office/powerpoint/2010/main" val="2611967674"/>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A2F6F746-3DA0-23B7-05DE-F70B82B5D1B0}"/>
              </a:ext>
            </a:extLst>
          </p:cNvPr>
          <p:cNvSpPr>
            <a:spLocks noGrp="1"/>
          </p:cNvSpPr>
          <p:nvPr>
            <p:ph type="sldNum" sz="quarter" idx="4"/>
          </p:nvPr>
        </p:nvSpPr>
        <p:spPr/>
        <p:txBody>
          <a:bodyPr/>
          <a:lstStyle/>
          <a:p>
            <a:fld id="{A16AB2F8-5338-F742-A59E-35F5B82165E6}" type="slidenum">
              <a:rPr lang="en-GB" smtClean="0"/>
              <a:pPr/>
              <a:t>3</a:t>
            </a:fld>
            <a:endParaRPr lang="en-GB" dirty="0"/>
          </a:p>
        </p:txBody>
      </p:sp>
      <p:sp>
        <p:nvSpPr>
          <p:cNvPr id="6" name="Title 5">
            <a:extLst>
              <a:ext uri="{FF2B5EF4-FFF2-40B4-BE49-F238E27FC236}">
                <a16:creationId xmlns:a16="http://schemas.microsoft.com/office/drawing/2014/main" id="{D6D25A44-02AE-20B0-7143-69334D1F6A23}"/>
              </a:ext>
            </a:extLst>
          </p:cNvPr>
          <p:cNvSpPr>
            <a:spLocks noGrp="1"/>
          </p:cNvSpPr>
          <p:nvPr>
            <p:ph type="title"/>
          </p:nvPr>
        </p:nvSpPr>
        <p:spPr/>
        <p:txBody>
          <a:bodyPr/>
          <a:lstStyle/>
          <a:p>
            <a:r>
              <a:rPr lang="en-US" dirty="0"/>
              <a:t>Overview of the Task</a:t>
            </a:r>
            <a:endParaRPr lang="en-GB" dirty="0"/>
          </a:p>
        </p:txBody>
      </p:sp>
      <p:sp>
        <p:nvSpPr>
          <p:cNvPr id="10" name="CasellaDiTesto 9">
            <a:extLst>
              <a:ext uri="{FF2B5EF4-FFF2-40B4-BE49-F238E27FC236}">
                <a16:creationId xmlns:a16="http://schemas.microsoft.com/office/drawing/2014/main" id="{4A629289-3624-8585-BEA4-C1011CB0FE35}"/>
              </a:ext>
            </a:extLst>
          </p:cNvPr>
          <p:cNvSpPr txBox="1"/>
          <p:nvPr/>
        </p:nvSpPr>
        <p:spPr>
          <a:xfrm>
            <a:off x="197509" y="1363953"/>
            <a:ext cx="6094948" cy="400110"/>
          </a:xfrm>
          <a:prstGeom prst="rect">
            <a:avLst/>
          </a:prstGeom>
          <a:noFill/>
        </p:spPr>
        <p:txBody>
          <a:bodyPr wrap="square">
            <a:spAutoFit/>
          </a:bodyPr>
          <a:lstStyle/>
          <a:p>
            <a:r>
              <a:rPr lang="en-US" sz="2000" dirty="0">
                <a:solidFill>
                  <a:srgbClr val="1744C3"/>
                </a:solidFill>
                <a:latin typeface="Calibri" panose="020F0502020204030204" pitchFamily="34" charset="0"/>
                <a:ea typeface="Calibri" panose="020F0502020204030204" pitchFamily="34" charset="0"/>
                <a:cs typeface="Calibri" panose="020F0502020204030204" pitchFamily="34" charset="0"/>
              </a:rPr>
              <a:t>Main stages of a muon collider complex</a:t>
            </a:r>
            <a:endParaRPr lang="it-IT" sz="2000" dirty="0">
              <a:solidFill>
                <a:srgbClr val="1744C3"/>
              </a:solidFill>
              <a:latin typeface="Calibri" panose="020F0502020204030204" pitchFamily="34" charset="0"/>
              <a:ea typeface="Calibri" panose="020F0502020204030204" pitchFamily="34" charset="0"/>
              <a:cs typeface="Calibri" panose="020F0502020204030204" pitchFamily="34" charset="0"/>
            </a:endParaRPr>
          </a:p>
        </p:txBody>
      </p:sp>
      <p:pic>
        <p:nvPicPr>
          <p:cNvPr id="8" name="Picture 6" descr="p4.tiff">
            <a:extLst>
              <a:ext uri="{FF2B5EF4-FFF2-40B4-BE49-F238E27FC236}">
                <a16:creationId xmlns:a16="http://schemas.microsoft.com/office/drawing/2014/main" id="{83A2C0AB-327C-B93D-8B58-8DF0371C58FB}"/>
              </a:ext>
            </a:extLst>
          </p:cNvPr>
          <p:cNvPicPr>
            <a:picLocks noChangeAspect="1"/>
          </p:cNvPicPr>
          <p:nvPr/>
        </p:nvPicPr>
        <p:blipFill>
          <a:blip r:embed="rId3">
            <a:alphaModFix/>
          </a:blip>
          <a:srcRect b="50107"/>
          <a:stretch>
            <a:fillRect/>
          </a:stretch>
        </p:blipFill>
        <p:spPr>
          <a:xfrm>
            <a:off x="203815" y="1739591"/>
            <a:ext cx="7647413" cy="1891663"/>
          </a:xfrm>
          <a:prstGeom prst="rect">
            <a:avLst/>
          </a:prstGeom>
        </p:spPr>
      </p:pic>
      <p:pic>
        <p:nvPicPr>
          <p:cNvPr id="14" name="Picture 6" descr="p4.tiff">
            <a:extLst>
              <a:ext uri="{FF2B5EF4-FFF2-40B4-BE49-F238E27FC236}">
                <a16:creationId xmlns:a16="http://schemas.microsoft.com/office/drawing/2014/main" id="{B36A54B6-6425-A3DD-B6F4-CB078DC77841}"/>
              </a:ext>
            </a:extLst>
          </p:cNvPr>
          <p:cNvPicPr>
            <a:picLocks noChangeAspect="1"/>
          </p:cNvPicPr>
          <p:nvPr/>
        </p:nvPicPr>
        <p:blipFill rotWithShape="1">
          <a:blip r:embed="rId3">
            <a:alphaModFix/>
            <a:duotone>
              <a:schemeClr val="bg2">
                <a:shade val="45000"/>
                <a:satMod val="135000"/>
              </a:schemeClr>
              <a:prstClr val="white"/>
            </a:duotone>
          </a:blip>
          <a:srcRect l="1" r="39610" b="50107"/>
          <a:stretch/>
        </p:blipFill>
        <p:spPr>
          <a:xfrm>
            <a:off x="203815" y="1739591"/>
            <a:ext cx="4618215" cy="1891663"/>
          </a:xfrm>
          <a:prstGeom prst="rect">
            <a:avLst/>
          </a:prstGeom>
        </p:spPr>
      </p:pic>
      <p:sp>
        <p:nvSpPr>
          <p:cNvPr id="17" name="CasellaDiTesto 16">
            <a:extLst>
              <a:ext uri="{FF2B5EF4-FFF2-40B4-BE49-F238E27FC236}">
                <a16:creationId xmlns:a16="http://schemas.microsoft.com/office/drawing/2014/main" id="{8EEA7A53-E5FC-6C18-6D89-C6D6330E1819}"/>
              </a:ext>
            </a:extLst>
          </p:cNvPr>
          <p:cNvSpPr txBox="1"/>
          <p:nvPr/>
        </p:nvSpPr>
        <p:spPr>
          <a:xfrm>
            <a:off x="197509" y="3728487"/>
            <a:ext cx="5047053" cy="1585049"/>
          </a:xfrm>
          <a:prstGeom prst="rect">
            <a:avLst/>
          </a:prstGeom>
          <a:noFill/>
        </p:spPr>
        <p:txBody>
          <a:bodyPr wrap="square">
            <a:spAutoFit/>
          </a:bodyPr>
          <a:lstStyle/>
          <a:p>
            <a:pPr>
              <a:buClr>
                <a:srgbClr val="FF0000"/>
              </a:buClr>
            </a:pPr>
            <a:r>
              <a:rPr lang="en-US" sz="2000" dirty="0">
                <a:solidFill>
                  <a:srgbClr val="FF0000"/>
                </a:solidFill>
                <a:latin typeface="Calibri" panose="020F0502020204030204" pitchFamily="34" charset="0"/>
                <a:ea typeface="Calibri" panose="020F0502020204030204" pitchFamily="34" charset="0"/>
                <a:cs typeface="Calibri" panose="020F0502020204030204" pitchFamily="34" charset="0"/>
              </a:rPr>
              <a:t>Purpose:</a:t>
            </a:r>
          </a:p>
          <a:p>
            <a:pPr>
              <a:buClr>
                <a:srgbClr val="FF0000"/>
              </a:buClr>
            </a:pPr>
            <a:endParaRPr lang="en-US" sz="500" dirty="0">
              <a:solidFill>
                <a:srgbClr val="FF0000"/>
              </a:solidFill>
              <a:latin typeface="Calibri" panose="020F0502020204030204" pitchFamily="34" charset="0"/>
              <a:ea typeface="Calibri" panose="020F0502020204030204" pitchFamily="34" charset="0"/>
              <a:cs typeface="Calibri" panose="020F0502020204030204" pitchFamily="34" charset="0"/>
            </a:endParaRPr>
          </a:p>
          <a:p>
            <a:pPr marL="285750" indent="-285750" fontAlgn="base">
              <a:buClr>
                <a:srgbClr val="FF0000"/>
              </a:buClr>
              <a:buFont typeface="Wingdings" panose="05000000000000000000" pitchFamily="2" charset="2"/>
              <a:buChar char="§"/>
            </a:pPr>
            <a:r>
              <a:rPr lang="en-US" dirty="0">
                <a:solidFill>
                  <a:srgbClr val="000000"/>
                </a:solidFill>
                <a:latin typeface="Calibri" panose="020F0502020204030204" pitchFamily="34" charset="0"/>
                <a:ea typeface="Calibri" panose="020F0502020204030204" pitchFamily="34" charset="0"/>
                <a:cs typeface="Calibri" panose="020F0502020204030204" pitchFamily="34" charset="0"/>
              </a:rPr>
              <a:t>Study suitable geometries and materials for fields in the range of 8 to 10 T. </a:t>
            </a:r>
          </a:p>
          <a:p>
            <a:pPr marL="285750" indent="-285750" fontAlgn="base">
              <a:buClr>
                <a:srgbClr val="FF0000"/>
              </a:buClr>
              <a:buFont typeface="Wingdings" panose="05000000000000000000" pitchFamily="2" charset="2"/>
              <a:buChar char="§"/>
            </a:pPr>
            <a:endParaRPr lang="en-US"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marL="285750" indent="-285750" fontAlgn="base">
              <a:buClr>
                <a:srgbClr val="FF0000"/>
              </a:buClr>
              <a:buFont typeface="Wingdings" panose="05000000000000000000" pitchFamily="2" charset="2"/>
              <a:buChar char="§"/>
            </a:pPr>
            <a:r>
              <a:rPr lang="en-US" dirty="0">
                <a:solidFill>
                  <a:srgbClr val="000000"/>
                </a:solidFill>
                <a:latin typeface="Calibri" panose="020F0502020204030204" pitchFamily="34" charset="0"/>
                <a:ea typeface="Calibri" panose="020F0502020204030204" pitchFamily="34" charset="0"/>
                <a:cs typeface="Calibri" panose="020F0502020204030204" pitchFamily="34" charset="0"/>
              </a:rPr>
              <a:t>Basic 2D electromagnetic and mechanical design.</a:t>
            </a:r>
          </a:p>
        </p:txBody>
      </p:sp>
      <p:sp>
        <p:nvSpPr>
          <p:cNvPr id="3" name="CasellaDiTesto 2">
            <a:extLst>
              <a:ext uri="{FF2B5EF4-FFF2-40B4-BE49-F238E27FC236}">
                <a16:creationId xmlns:a16="http://schemas.microsoft.com/office/drawing/2014/main" id="{D6E8A1F7-BCFD-EFA2-4EBA-C5791FF6320F}"/>
              </a:ext>
            </a:extLst>
          </p:cNvPr>
          <p:cNvSpPr txBox="1"/>
          <p:nvPr/>
        </p:nvSpPr>
        <p:spPr>
          <a:xfrm>
            <a:off x="8035333" y="1098315"/>
            <a:ext cx="4040297" cy="1015663"/>
          </a:xfrm>
          <a:prstGeom prst="rect">
            <a:avLst/>
          </a:prstGeom>
          <a:noFill/>
        </p:spPr>
        <p:txBody>
          <a:bodyPr wrap="square">
            <a:spAutoFit/>
          </a:bodyPr>
          <a:lstStyle/>
          <a:p>
            <a:r>
              <a:rPr lang="en-US" sz="2000" dirty="0">
                <a:solidFill>
                  <a:srgbClr val="FF0000"/>
                </a:solidFill>
                <a:latin typeface="Calibri" panose="020F0502020204030204" pitchFamily="34" charset="0"/>
                <a:ea typeface="Calibri" panose="020F0502020204030204" pitchFamily="34" charset="0"/>
                <a:cs typeface="Calibri" panose="020F0502020204030204" pitchFamily="34" charset="0"/>
              </a:rPr>
              <a:t>Magnets:</a:t>
            </a:r>
          </a:p>
          <a:p>
            <a:pPr marL="342900" indent="-342900">
              <a:buFont typeface="Arial" panose="020B0604020202020204" pitchFamily="34" charset="0"/>
              <a:buChar char="•"/>
            </a:pPr>
            <a:r>
              <a:rPr lang="en-US" sz="2000" b="1" dirty="0">
                <a:solidFill>
                  <a:srgbClr val="000000"/>
                </a:solidFill>
                <a:latin typeface="Calibri" panose="020F0502020204030204" pitchFamily="34" charset="0"/>
                <a:ea typeface="Calibri" panose="020F0502020204030204" pitchFamily="34" charset="0"/>
                <a:cs typeface="Calibri" panose="020F0502020204030204" pitchFamily="34" charset="0"/>
              </a:rPr>
              <a:t>Fast ramped NC Dipoles</a:t>
            </a:r>
          </a:p>
          <a:p>
            <a:pPr marL="342900" indent="-342900">
              <a:buFont typeface="Arial" panose="020B0604020202020204" pitchFamily="34" charset="0"/>
              <a:buChar char="•"/>
            </a:pPr>
            <a:r>
              <a:rPr lang="en-US" sz="2000" b="1" dirty="0">
                <a:solidFill>
                  <a:srgbClr val="000000"/>
                </a:solidFill>
                <a:latin typeface="Calibri" panose="020F0502020204030204" pitchFamily="34" charset="0"/>
                <a:ea typeface="Calibri" panose="020F0502020204030204" pitchFamily="34" charset="0"/>
                <a:cs typeface="Calibri" panose="020F0502020204030204" pitchFamily="34" charset="0"/>
              </a:rPr>
              <a:t>Steady large aperture SC Dipoles</a:t>
            </a:r>
          </a:p>
        </p:txBody>
      </p:sp>
      <p:pic>
        <p:nvPicPr>
          <p:cNvPr id="2" name="Picture 6" descr="p4.tiff">
            <a:extLst>
              <a:ext uri="{FF2B5EF4-FFF2-40B4-BE49-F238E27FC236}">
                <a16:creationId xmlns:a16="http://schemas.microsoft.com/office/drawing/2014/main" id="{5E30CF9C-2519-1181-B091-62A7279D52FE}"/>
              </a:ext>
            </a:extLst>
          </p:cNvPr>
          <p:cNvPicPr>
            <a:picLocks noChangeAspect="1"/>
          </p:cNvPicPr>
          <p:nvPr/>
        </p:nvPicPr>
        <p:blipFill rotWithShape="1">
          <a:blip r:embed="rId3">
            <a:alphaModFix/>
            <a:duotone>
              <a:schemeClr val="bg2">
                <a:shade val="45000"/>
                <a:satMod val="135000"/>
              </a:schemeClr>
              <a:prstClr val="white"/>
            </a:duotone>
          </a:blip>
          <a:srcRect l="85055" r="-2" b="50107"/>
          <a:stretch/>
        </p:blipFill>
        <p:spPr>
          <a:xfrm>
            <a:off x="6704579" y="1739590"/>
            <a:ext cx="1143072" cy="1891663"/>
          </a:xfrm>
          <a:prstGeom prst="rect">
            <a:avLst/>
          </a:prstGeom>
        </p:spPr>
      </p:pic>
      <p:cxnSp>
        <p:nvCxnSpPr>
          <p:cNvPr id="23" name="Connector: Curved 22">
            <a:extLst>
              <a:ext uri="{FF2B5EF4-FFF2-40B4-BE49-F238E27FC236}">
                <a16:creationId xmlns:a16="http://schemas.microsoft.com/office/drawing/2014/main" id="{4E9C2A95-D542-364F-83D4-90DD9BF802AF}"/>
              </a:ext>
            </a:extLst>
          </p:cNvPr>
          <p:cNvCxnSpPr>
            <a:cxnSpLocks/>
          </p:cNvCxnSpPr>
          <p:nvPr/>
        </p:nvCxnSpPr>
        <p:spPr>
          <a:xfrm rot="10800000" flipV="1">
            <a:off x="6036682" y="1285875"/>
            <a:ext cx="2021469" cy="725230"/>
          </a:xfrm>
          <a:prstGeom prst="curvedConnector3">
            <a:avLst>
              <a:gd name="adj1" fmla="val 99946"/>
            </a:avLst>
          </a:prstGeom>
          <a:ln>
            <a:solidFill>
              <a:srgbClr val="EE191F"/>
            </a:solidFill>
            <a:tailEnd type="triangle"/>
          </a:ln>
          <a:effectLst>
            <a:outerShdw blurRad="50800" dist="38100" dir="2700000" algn="tl" rotWithShape="0">
              <a:prstClr val="black">
                <a:alpha val="40000"/>
              </a:prstClr>
            </a:outerShdw>
          </a:effectLst>
        </p:spPr>
        <p:style>
          <a:lnRef idx="3">
            <a:schemeClr val="accent1"/>
          </a:lnRef>
          <a:fillRef idx="0">
            <a:schemeClr val="accent1"/>
          </a:fillRef>
          <a:effectRef idx="2">
            <a:schemeClr val="accent1"/>
          </a:effectRef>
          <a:fontRef idx="minor">
            <a:schemeClr val="tx1"/>
          </a:fontRef>
        </p:style>
      </p:cxnSp>
      <p:pic>
        <p:nvPicPr>
          <p:cNvPr id="36" name="Picture 35" descr="A diagram of a circle&#10;&#10;Description automatically generated">
            <a:extLst>
              <a:ext uri="{FF2B5EF4-FFF2-40B4-BE49-F238E27FC236}">
                <a16:creationId xmlns:a16="http://schemas.microsoft.com/office/drawing/2014/main" id="{4C9C59DD-491B-DB51-648E-4C0FC3BB7080}"/>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814558" y="2912020"/>
            <a:ext cx="7355660" cy="3493210"/>
          </a:xfrm>
          <a:prstGeom prst="rect">
            <a:avLst/>
          </a:prstGeom>
        </p:spPr>
      </p:pic>
      <p:pic>
        <p:nvPicPr>
          <p:cNvPr id="38" name="Picture 37" descr="Diagram of a diagram of a complex system&#10;&#10;Description automatically generated with medium confidence">
            <a:extLst>
              <a:ext uri="{FF2B5EF4-FFF2-40B4-BE49-F238E27FC236}">
                <a16:creationId xmlns:a16="http://schemas.microsoft.com/office/drawing/2014/main" id="{66B3E876-93F6-8977-79B4-2FD62E3C3487}"/>
              </a:ext>
            </a:extLst>
          </p:cNvPr>
          <p:cNvPicPr>
            <a:picLocks noChangeAspect="1"/>
          </p:cNvPicPr>
          <p:nvPr/>
        </p:nvPicPr>
        <p:blipFill>
          <a:blip r:embed="rId5">
            <a:clrChange>
              <a:clrFrom>
                <a:srgbClr val="FFFFFF"/>
              </a:clrFrom>
              <a:clrTo>
                <a:srgbClr val="FFFFFF">
                  <a:alpha val="0"/>
                </a:srgbClr>
              </a:clrTo>
            </a:clrChange>
            <a:alphaModFix amt="35000"/>
            <a:extLst>
              <a:ext uri="{28A0092B-C50C-407E-A947-70E740481C1C}">
                <a14:useLocalDpi xmlns:a14="http://schemas.microsoft.com/office/drawing/2010/main" val="0"/>
              </a:ext>
            </a:extLst>
          </a:blip>
          <a:stretch>
            <a:fillRect/>
          </a:stretch>
        </p:blipFill>
        <p:spPr>
          <a:xfrm>
            <a:off x="4814558" y="2912020"/>
            <a:ext cx="7355660" cy="3493210"/>
          </a:xfrm>
          <a:prstGeom prst="rect">
            <a:avLst/>
          </a:prstGeom>
        </p:spPr>
      </p:pic>
      <p:sp>
        <p:nvSpPr>
          <p:cNvPr id="16" name="Parentesi graffa aperta 15">
            <a:extLst>
              <a:ext uri="{FF2B5EF4-FFF2-40B4-BE49-F238E27FC236}">
                <a16:creationId xmlns:a16="http://schemas.microsoft.com/office/drawing/2014/main" id="{292650A7-11B3-6644-001A-3055987FE394}"/>
              </a:ext>
            </a:extLst>
          </p:cNvPr>
          <p:cNvSpPr/>
          <p:nvPr/>
        </p:nvSpPr>
        <p:spPr>
          <a:xfrm rot="16200000">
            <a:off x="5679542" y="2741068"/>
            <a:ext cx="167527" cy="1882550"/>
          </a:xfrm>
          <a:prstGeom prst="leftBrace">
            <a:avLst/>
          </a:prstGeom>
          <a:ln>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it-IT"/>
          </a:p>
        </p:txBody>
      </p:sp>
      <p:sp>
        <p:nvSpPr>
          <p:cNvPr id="19" name="CasellaDiTesto 18">
            <a:extLst>
              <a:ext uri="{FF2B5EF4-FFF2-40B4-BE49-F238E27FC236}">
                <a16:creationId xmlns:a16="http://schemas.microsoft.com/office/drawing/2014/main" id="{7C6C6A83-C995-E9BC-6085-A250B9A641C0}"/>
              </a:ext>
            </a:extLst>
          </p:cNvPr>
          <p:cNvSpPr txBox="1"/>
          <p:nvPr/>
        </p:nvSpPr>
        <p:spPr>
          <a:xfrm>
            <a:off x="4925750" y="3728487"/>
            <a:ext cx="1684896" cy="369332"/>
          </a:xfrm>
          <a:prstGeom prst="rect">
            <a:avLst/>
          </a:prstGeom>
          <a:noFill/>
        </p:spPr>
        <p:txBody>
          <a:bodyPr wrap="square">
            <a:spAutoFit/>
          </a:bodyPr>
          <a:lstStyle/>
          <a:p>
            <a:pPr algn="ctr"/>
            <a:r>
              <a:rPr lang="en-US" sz="1800" dirty="0">
                <a:solidFill>
                  <a:srgbClr val="FF0000"/>
                </a:solidFill>
                <a:latin typeface="Calibri" panose="020F0502020204030204" pitchFamily="34" charset="0"/>
                <a:ea typeface="Calibri" panose="020F0502020204030204" pitchFamily="34" charset="0"/>
                <a:cs typeface="Calibri" panose="020F0502020204030204" pitchFamily="34" charset="0"/>
              </a:rPr>
              <a:t>Task 7.3.2</a:t>
            </a:r>
            <a:endParaRPr lang="en-US" sz="800" dirty="0">
              <a:solidFill>
                <a:srgbClr val="FF0000"/>
              </a:solidFill>
              <a:latin typeface="Calibri" panose="020F0502020204030204" pitchFamily="34" charset="0"/>
              <a:ea typeface="Calibri" panose="020F0502020204030204" pitchFamily="34" charset="0"/>
              <a:cs typeface="Calibri" panose="020F0502020204030204" pitchFamily="34" charset="0"/>
            </a:endParaRPr>
          </a:p>
        </p:txBody>
      </p:sp>
      <p:sp>
        <p:nvSpPr>
          <p:cNvPr id="4" name="Rectangle 37">
            <a:extLst>
              <a:ext uri="{FF2B5EF4-FFF2-40B4-BE49-F238E27FC236}">
                <a16:creationId xmlns:a16="http://schemas.microsoft.com/office/drawing/2014/main" id="{BF93D62E-A68A-9246-92FF-9DEB06C2E3C6}"/>
              </a:ext>
            </a:extLst>
          </p:cNvPr>
          <p:cNvSpPr/>
          <p:nvPr/>
        </p:nvSpPr>
        <p:spPr>
          <a:xfrm>
            <a:off x="532677" y="5595677"/>
            <a:ext cx="3657600" cy="1002201"/>
          </a:xfrm>
          <a:prstGeom prst="rect">
            <a:avLst/>
          </a:prstGeom>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rtlCol="0" anchor="ctr"/>
          <a:lstStyle/>
          <a:p>
            <a:r>
              <a:rPr lang="en-US" sz="1400" dirty="0"/>
              <a:t>More details on the development of the magnets for the Muon Collider:</a:t>
            </a:r>
          </a:p>
          <a:p>
            <a:pPr marL="285750" indent="-285750">
              <a:buFont typeface="Arial" panose="020B0604020202020204" pitchFamily="34" charset="0"/>
              <a:buChar char="•"/>
            </a:pPr>
            <a:r>
              <a:rPr lang="en-US" sz="1400" dirty="0"/>
              <a:t>Oral:</a:t>
            </a:r>
          </a:p>
          <a:p>
            <a:pPr marL="742950" lvl="1" indent="-285750">
              <a:buFont typeface="Arial" panose="020B0604020202020204" pitchFamily="34" charset="0"/>
              <a:buChar char="•"/>
            </a:pPr>
            <a:r>
              <a:rPr lang="it-IT" sz="1400" b="0" i="0" dirty="0">
                <a:effectLst/>
                <a:latin typeface="Helvetica" panose="020B0604020202020204" pitchFamily="34" charset="0"/>
              </a:rPr>
              <a:t>1LOr2E-01</a:t>
            </a:r>
            <a:r>
              <a:rPr lang="en-US" sz="1400" dirty="0">
                <a:latin typeface="Helvetica" panose="020B0604020202020204" pitchFamily="34" charset="0"/>
              </a:rPr>
              <a:t>	Luca </a:t>
            </a:r>
            <a:r>
              <a:rPr lang="en-US" sz="1400" dirty="0" err="1">
                <a:latin typeface="Helvetica" panose="020B0604020202020204" pitchFamily="34" charset="0"/>
              </a:rPr>
              <a:t>Bottura</a:t>
            </a:r>
            <a:endParaRPr lang="en-US" sz="1400" dirty="0">
              <a:latin typeface="Helvetica" panose="020B0604020202020204" pitchFamily="34" charset="0"/>
            </a:endParaRPr>
          </a:p>
        </p:txBody>
      </p:sp>
    </p:spTree>
    <p:extLst>
      <p:ext uri="{BB962C8B-B14F-4D97-AF65-F5344CB8AC3E}">
        <p14:creationId xmlns:p14="http://schemas.microsoft.com/office/powerpoint/2010/main" val="4223975557"/>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6" name="Group 65">
            <a:extLst>
              <a:ext uri="{FF2B5EF4-FFF2-40B4-BE49-F238E27FC236}">
                <a16:creationId xmlns:a16="http://schemas.microsoft.com/office/drawing/2014/main" id="{388D0F86-77A8-D787-2FFD-D78E5076C532}"/>
              </a:ext>
            </a:extLst>
          </p:cNvPr>
          <p:cNvGrpSpPr/>
          <p:nvPr/>
        </p:nvGrpSpPr>
        <p:grpSpPr>
          <a:xfrm>
            <a:off x="4367621" y="2678554"/>
            <a:ext cx="6438311" cy="3523715"/>
            <a:chOff x="558667" y="4373123"/>
            <a:chExt cx="4222884" cy="2311202"/>
          </a:xfrm>
        </p:grpSpPr>
        <p:sp>
          <p:nvSpPr>
            <p:cNvPr id="43" name="Rectangle 42">
              <a:extLst>
                <a:ext uri="{FF2B5EF4-FFF2-40B4-BE49-F238E27FC236}">
                  <a16:creationId xmlns:a16="http://schemas.microsoft.com/office/drawing/2014/main" id="{271DEEF0-D026-4271-55B1-6602E4F1E213}"/>
                </a:ext>
              </a:extLst>
            </p:cNvPr>
            <p:cNvSpPr/>
            <p:nvPr/>
          </p:nvSpPr>
          <p:spPr>
            <a:xfrm>
              <a:off x="1767440" y="5440237"/>
              <a:ext cx="3014111" cy="176973"/>
            </a:xfrm>
            <a:prstGeom prst="rect">
              <a:avLst/>
            </a:prstGeom>
            <a:gradFill>
              <a:gsLst>
                <a:gs pos="100000">
                  <a:schemeClr val="bg1">
                    <a:alpha val="0"/>
                  </a:schemeClr>
                </a:gs>
                <a:gs pos="0">
                  <a:srgbClr val="C00000"/>
                </a:gs>
              </a:gsLst>
              <a:lin ang="0" scaled="0"/>
            </a:gradFill>
            <a:ln>
              <a:noFill/>
            </a:ln>
            <a:effectLst>
              <a:softEdge rad="381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5" name="Picture 44" descr="A close-up of a stack of rings&#10;&#10;Description automatically generated">
              <a:extLst>
                <a:ext uri="{FF2B5EF4-FFF2-40B4-BE49-F238E27FC236}">
                  <a16:creationId xmlns:a16="http://schemas.microsoft.com/office/drawing/2014/main" id="{9079247C-D663-C4BB-B724-3F442825630F}"/>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58667" y="4373123"/>
              <a:ext cx="3291098" cy="2311202"/>
            </a:xfrm>
            <a:prstGeom prst="rect">
              <a:avLst/>
            </a:prstGeom>
          </p:spPr>
        </p:pic>
        <p:sp>
          <p:nvSpPr>
            <p:cNvPr id="51" name="Rectangle 50">
              <a:extLst>
                <a:ext uri="{FF2B5EF4-FFF2-40B4-BE49-F238E27FC236}">
                  <a16:creationId xmlns:a16="http://schemas.microsoft.com/office/drawing/2014/main" id="{CE050C6B-E2C3-8497-44B5-74BD4FDED0C6}"/>
                </a:ext>
              </a:extLst>
            </p:cNvPr>
            <p:cNvSpPr/>
            <p:nvPr/>
          </p:nvSpPr>
          <p:spPr>
            <a:xfrm>
              <a:off x="1678781" y="5376863"/>
              <a:ext cx="1014413" cy="302418"/>
            </a:xfrm>
            <a:prstGeom prst="rect">
              <a:avLst/>
            </a:prstGeom>
            <a:solidFill>
              <a:schemeClr val="accent6">
                <a:alpha val="50000"/>
              </a:schemeClr>
            </a:solidFill>
            <a:ln w="3175"/>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52" name="Rectangle 51">
              <a:extLst>
                <a:ext uri="{FF2B5EF4-FFF2-40B4-BE49-F238E27FC236}">
                  <a16:creationId xmlns:a16="http://schemas.microsoft.com/office/drawing/2014/main" id="{516E2384-8AC3-9594-2B7E-DD2F5314232B}"/>
                </a:ext>
              </a:extLst>
            </p:cNvPr>
            <p:cNvSpPr/>
            <p:nvPr/>
          </p:nvSpPr>
          <p:spPr>
            <a:xfrm>
              <a:off x="2031206" y="5484324"/>
              <a:ext cx="309564" cy="92564"/>
            </a:xfrm>
            <a:prstGeom prst="rect">
              <a:avLst/>
            </a:prstGeom>
            <a:solidFill>
              <a:schemeClr val="accent6">
                <a:alpha val="50000"/>
              </a:schemeClr>
            </a:solidFill>
            <a:ln w="3175"/>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cxnSp>
          <p:nvCxnSpPr>
            <p:cNvPr id="54" name="Straight Connector 53">
              <a:extLst>
                <a:ext uri="{FF2B5EF4-FFF2-40B4-BE49-F238E27FC236}">
                  <a16:creationId xmlns:a16="http://schemas.microsoft.com/office/drawing/2014/main" id="{9DB5C1FC-010F-ED38-BA0F-B1FDB1890D28}"/>
                </a:ext>
              </a:extLst>
            </p:cNvPr>
            <p:cNvCxnSpPr/>
            <p:nvPr/>
          </p:nvCxnSpPr>
          <p:spPr>
            <a:xfrm>
              <a:off x="1677301" y="5376863"/>
              <a:ext cx="353905" cy="104775"/>
            </a:xfrm>
            <a:prstGeom prst="line">
              <a:avLst/>
            </a:prstGeom>
            <a:ln w="3175">
              <a:solidFill>
                <a:schemeClr val="accent3"/>
              </a:solidFill>
            </a:ln>
          </p:spPr>
          <p:style>
            <a:lnRef idx="2">
              <a:schemeClr val="dk1"/>
            </a:lnRef>
            <a:fillRef idx="0">
              <a:schemeClr val="dk1"/>
            </a:fillRef>
            <a:effectRef idx="1">
              <a:schemeClr val="dk1"/>
            </a:effectRef>
            <a:fontRef idx="minor">
              <a:schemeClr val="tx1"/>
            </a:fontRef>
          </p:style>
        </p:cxnSp>
        <p:cxnSp>
          <p:nvCxnSpPr>
            <p:cNvPr id="55" name="Straight Connector 54">
              <a:extLst>
                <a:ext uri="{FF2B5EF4-FFF2-40B4-BE49-F238E27FC236}">
                  <a16:creationId xmlns:a16="http://schemas.microsoft.com/office/drawing/2014/main" id="{521EAD4F-2028-4A0D-5AEB-BF4A1AF6640F}"/>
                </a:ext>
              </a:extLst>
            </p:cNvPr>
            <p:cNvCxnSpPr>
              <a:cxnSpLocks/>
            </p:cNvCxnSpPr>
            <p:nvPr/>
          </p:nvCxnSpPr>
          <p:spPr>
            <a:xfrm flipV="1">
              <a:off x="1677301" y="5574506"/>
              <a:ext cx="353905" cy="104775"/>
            </a:xfrm>
            <a:prstGeom prst="line">
              <a:avLst/>
            </a:prstGeom>
            <a:ln w="3175">
              <a:solidFill>
                <a:schemeClr val="accent3"/>
              </a:solidFill>
            </a:ln>
          </p:spPr>
          <p:style>
            <a:lnRef idx="2">
              <a:schemeClr val="dk1"/>
            </a:lnRef>
            <a:fillRef idx="0">
              <a:schemeClr val="dk1"/>
            </a:fillRef>
            <a:effectRef idx="1">
              <a:schemeClr val="dk1"/>
            </a:effectRef>
            <a:fontRef idx="minor">
              <a:schemeClr val="tx1"/>
            </a:fontRef>
          </p:style>
        </p:cxnSp>
        <p:cxnSp>
          <p:nvCxnSpPr>
            <p:cNvPr id="58" name="Straight Connector 57">
              <a:extLst>
                <a:ext uri="{FF2B5EF4-FFF2-40B4-BE49-F238E27FC236}">
                  <a16:creationId xmlns:a16="http://schemas.microsoft.com/office/drawing/2014/main" id="{FEA7071A-AB20-3A82-49B5-99A6D98BDE88}"/>
                </a:ext>
              </a:extLst>
            </p:cNvPr>
            <p:cNvCxnSpPr>
              <a:cxnSpLocks/>
            </p:cNvCxnSpPr>
            <p:nvPr/>
          </p:nvCxnSpPr>
          <p:spPr>
            <a:xfrm flipH="1" flipV="1">
              <a:off x="2340770" y="5574506"/>
              <a:ext cx="352424" cy="104775"/>
            </a:xfrm>
            <a:prstGeom prst="line">
              <a:avLst/>
            </a:prstGeom>
            <a:ln w="3175">
              <a:solidFill>
                <a:schemeClr val="accent3"/>
              </a:solidFill>
            </a:ln>
          </p:spPr>
          <p:style>
            <a:lnRef idx="2">
              <a:schemeClr val="dk1"/>
            </a:lnRef>
            <a:fillRef idx="0">
              <a:schemeClr val="dk1"/>
            </a:fillRef>
            <a:effectRef idx="1">
              <a:schemeClr val="dk1"/>
            </a:effectRef>
            <a:fontRef idx="minor">
              <a:schemeClr val="tx1"/>
            </a:fontRef>
          </p:style>
        </p:cxnSp>
        <p:cxnSp>
          <p:nvCxnSpPr>
            <p:cNvPr id="61" name="Straight Connector 60">
              <a:extLst>
                <a:ext uri="{FF2B5EF4-FFF2-40B4-BE49-F238E27FC236}">
                  <a16:creationId xmlns:a16="http://schemas.microsoft.com/office/drawing/2014/main" id="{3E7D4300-BDA3-5AC9-F4BD-D43155B3170C}"/>
                </a:ext>
              </a:extLst>
            </p:cNvPr>
            <p:cNvCxnSpPr>
              <a:cxnSpLocks/>
            </p:cNvCxnSpPr>
            <p:nvPr/>
          </p:nvCxnSpPr>
          <p:spPr>
            <a:xfrm flipH="1">
              <a:off x="2339289" y="5376863"/>
              <a:ext cx="353905" cy="104775"/>
            </a:xfrm>
            <a:prstGeom prst="line">
              <a:avLst/>
            </a:prstGeom>
            <a:ln w="3175">
              <a:solidFill>
                <a:schemeClr val="accent3"/>
              </a:solidFill>
            </a:ln>
          </p:spPr>
          <p:style>
            <a:lnRef idx="2">
              <a:schemeClr val="dk1"/>
            </a:lnRef>
            <a:fillRef idx="0">
              <a:schemeClr val="dk1"/>
            </a:fillRef>
            <a:effectRef idx="1">
              <a:schemeClr val="dk1"/>
            </a:effectRef>
            <a:fontRef idx="minor">
              <a:schemeClr val="tx1"/>
            </a:fontRef>
          </p:style>
        </p:cxnSp>
      </p:grpSp>
      <p:sp>
        <p:nvSpPr>
          <p:cNvPr id="50" name="Freeform: Shape 49">
            <a:extLst>
              <a:ext uri="{FF2B5EF4-FFF2-40B4-BE49-F238E27FC236}">
                <a16:creationId xmlns:a16="http://schemas.microsoft.com/office/drawing/2014/main" id="{259EF4E7-ABCE-5E67-7298-9D94A0529614}"/>
              </a:ext>
            </a:extLst>
          </p:cNvPr>
          <p:cNvSpPr/>
          <p:nvPr/>
        </p:nvSpPr>
        <p:spPr>
          <a:xfrm>
            <a:off x="9381248" y="-114300"/>
            <a:ext cx="3110807" cy="7286625"/>
          </a:xfrm>
          <a:custGeom>
            <a:avLst/>
            <a:gdLst>
              <a:gd name="connsiteX0" fmla="*/ 0 w 2886075"/>
              <a:gd name="connsiteY0" fmla="*/ 19050 h 7286625"/>
              <a:gd name="connsiteX1" fmla="*/ 285750 w 2886075"/>
              <a:gd name="connsiteY1" fmla="*/ 552450 h 7286625"/>
              <a:gd name="connsiteX2" fmla="*/ 523875 w 2886075"/>
              <a:gd name="connsiteY2" fmla="*/ 1190625 h 7286625"/>
              <a:gd name="connsiteX3" fmla="*/ 714375 w 2886075"/>
              <a:gd name="connsiteY3" fmla="*/ 1762125 h 7286625"/>
              <a:gd name="connsiteX4" fmla="*/ 876300 w 2886075"/>
              <a:gd name="connsiteY4" fmla="*/ 2619375 h 7286625"/>
              <a:gd name="connsiteX5" fmla="*/ 942975 w 2886075"/>
              <a:gd name="connsiteY5" fmla="*/ 3343275 h 7286625"/>
              <a:gd name="connsiteX6" fmla="*/ 962025 w 2886075"/>
              <a:gd name="connsiteY6" fmla="*/ 4600575 h 7286625"/>
              <a:gd name="connsiteX7" fmla="*/ 847725 w 2886075"/>
              <a:gd name="connsiteY7" fmla="*/ 5324475 h 7286625"/>
              <a:gd name="connsiteX8" fmla="*/ 695325 w 2886075"/>
              <a:gd name="connsiteY8" fmla="*/ 6010275 h 7286625"/>
              <a:gd name="connsiteX9" fmla="*/ 533400 w 2886075"/>
              <a:gd name="connsiteY9" fmla="*/ 6543675 h 7286625"/>
              <a:gd name="connsiteX10" fmla="*/ 247650 w 2886075"/>
              <a:gd name="connsiteY10" fmla="*/ 7286625 h 7286625"/>
              <a:gd name="connsiteX11" fmla="*/ 2886075 w 2886075"/>
              <a:gd name="connsiteY11" fmla="*/ 7229475 h 7286625"/>
              <a:gd name="connsiteX12" fmla="*/ 2867025 w 2886075"/>
              <a:gd name="connsiteY12" fmla="*/ 0 h 7286625"/>
              <a:gd name="connsiteX13" fmla="*/ 0 w 2886075"/>
              <a:gd name="connsiteY13" fmla="*/ 19050 h 7286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86075" h="7286625">
                <a:moveTo>
                  <a:pt x="0" y="19050"/>
                </a:moveTo>
                <a:lnTo>
                  <a:pt x="285750" y="552450"/>
                </a:lnTo>
                <a:lnTo>
                  <a:pt x="523875" y="1190625"/>
                </a:lnTo>
                <a:lnTo>
                  <a:pt x="714375" y="1762125"/>
                </a:lnTo>
                <a:lnTo>
                  <a:pt x="876300" y="2619375"/>
                </a:lnTo>
                <a:lnTo>
                  <a:pt x="942975" y="3343275"/>
                </a:lnTo>
                <a:lnTo>
                  <a:pt x="962025" y="4600575"/>
                </a:lnTo>
                <a:lnTo>
                  <a:pt x="847725" y="5324475"/>
                </a:lnTo>
                <a:lnTo>
                  <a:pt x="695325" y="6010275"/>
                </a:lnTo>
                <a:lnTo>
                  <a:pt x="533400" y="6543675"/>
                </a:lnTo>
                <a:lnTo>
                  <a:pt x="247650" y="7286625"/>
                </a:lnTo>
                <a:lnTo>
                  <a:pt x="2886075" y="7229475"/>
                </a:lnTo>
                <a:lnTo>
                  <a:pt x="2867025" y="0"/>
                </a:lnTo>
                <a:lnTo>
                  <a:pt x="0" y="19050"/>
                </a:lnTo>
                <a:close/>
              </a:path>
            </a:pathLst>
          </a:custGeom>
          <a:gradFill flip="none" rotWithShape="1">
            <a:gsLst>
              <a:gs pos="50000">
                <a:srgbClr val="FF383E"/>
              </a:gs>
              <a:gs pos="0">
                <a:srgbClr val="C00000"/>
              </a:gs>
              <a:gs pos="100000">
                <a:schemeClr val="bg1">
                  <a:alpha val="0"/>
                </a:schemeClr>
              </a:gs>
            </a:gsLst>
            <a:path path="circle">
              <a:fillToRect l="50000" t="50000" r="50000" b="50000"/>
            </a:path>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4">
            <a:extLst>
              <a:ext uri="{FF2B5EF4-FFF2-40B4-BE49-F238E27FC236}">
                <a16:creationId xmlns:a16="http://schemas.microsoft.com/office/drawing/2014/main" id="{A2F6F746-3DA0-23B7-05DE-F70B82B5D1B0}"/>
              </a:ext>
            </a:extLst>
          </p:cNvPr>
          <p:cNvSpPr>
            <a:spLocks noGrp="1"/>
          </p:cNvSpPr>
          <p:nvPr>
            <p:ph type="sldNum" sz="quarter" idx="4"/>
          </p:nvPr>
        </p:nvSpPr>
        <p:spPr/>
        <p:txBody>
          <a:bodyPr/>
          <a:lstStyle/>
          <a:p>
            <a:fld id="{A16AB2F8-5338-F742-A59E-35F5B82165E6}" type="slidenum">
              <a:rPr lang="en-GB" smtClean="0"/>
              <a:pPr/>
              <a:t>4</a:t>
            </a:fld>
            <a:endParaRPr lang="en-GB" dirty="0"/>
          </a:p>
        </p:txBody>
      </p:sp>
      <p:sp>
        <p:nvSpPr>
          <p:cNvPr id="4" name="Content Placeholder 5">
            <a:extLst>
              <a:ext uri="{FF2B5EF4-FFF2-40B4-BE49-F238E27FC236}">
                <a16:creationId xmlns:a16="http://schemas.microsoft.com/office/drawing/2014/main" id="{8BDBE924-4A84-BA11-090B-A5C7F6570833}"/>
              </a:ext>
            </a:extLst>
          </p:cNvPr>
          <p:cNvSpPr txBox="1">
            <a:spLocks noGrp="1"/>
          </p:cNvSpPr>
          <p:nvPr>
            <p:ph idx="1"/>
          </p:nvPr>
        </p:nvSpPr>
        <p:spPr>
          <a:xfrm>
            <a:off x="120232" y="1287443"/>
            <a:ext cx="10917901" cy="3361946"/>
          </a:xfrm>
          <a:prstGeom prst="rect">
            <a:avLst/>
          </a:prstGeom>
        </p:spPr>
        <p:txBody>
          <a:bodyPr vert="horz" wrap="square" lIns="91440" tIns="45720" rIns="91440" bIns="45720"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defTabSz="456291">
              <a:buNone/>
            </a:pPr>
            <a:r>
              <a:rPr lang="en-GB" b="1" dirty="0">
                <a:solidFill>
                  <a:srgbClr val="0070C0"/>
                </a:solidFill>
                <a:latin typeface="Calibri" panose="020F0502020204030204" pitchFamily="34" charset="0"/>
                <a:ea typeface="Calibri" panose="020F0502020204030204" pitchFamily="34" charset="0"/>
                <a:cs typeface="Calibri" panose="020F0502020204030204" pitchFamily="34" charset="0"/>
              </a:rPr>
              <a:t>Main characteristics:</a:t>
            </a:r>
          </a:p>
          <a:p>
            <a:pPr marL="285750" indent="-285750" algn="l" defTabSz="456291"/>
            <a:r>
              <a:rPr lang="en-GB"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Open midplane</a:t>
            </a:r>
            <a:r>
              <a:rPr lang="en-GB"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 dipole to avoid deposition of the </a:t>
            </a:r>
            <a:r>
              <a:rPr lang="en-GB"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radiation</a:t>
            </a:r>
            <a:r>
              <a:rPr lang="en-GB"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 from muon decay.</a:t>
            </a:r>
          </a:p>
          <a:p>
            <a:pPr marL="285750" indent="-285750" defTabSz="456291"/>
            <a:r>
              <a:rPr lang="en-GB"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10 T</a:t>
            </a:r>
            <a:r>
              <a:rPr lang="en-GB"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 of central field.</a:t>
            </a:r>
          </a:p>
          <a:p>
            <a:pPr marL="285750" indent="-285750" algn="l" defTabSz="456291"/>
            <a:r>
              <a:rPr lang="en-GB"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Rectangular aperture of </a:t>
            </a:r>
            <a:r>
              <a:rPr lang="en-GB"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100 mm x 30 mm</a:t>
            </a:r>
            <a:r>
              <a:rPr lang="en-GB"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a:t>
            </a:r>
            <a:r>
              <a:rPr lang="en-GB"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 </a:t>
            </a:r>
          </a:p>
          <a:p>
            <a:pPr marL="285750" indent="-285750" algn="l" defTabSz="456291"/>
            <a:r>
              <a:rPr lang="en-GB"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Magnetic</a:t>
            </a:r>
            <a:r>
              <a:rPr lang="en-GB"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 length </a:t>
            </a:r>
            <a:r>
              <a:rPr lang="en-GB"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of</a:t>
            </a:r>
            <a:r>
              <a:rPr lang="en-GB"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 </a:t>
            </a:r>
            <a:r>
              <a:rPr lang="en-GB"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about</a:t>
            </a:r>
            <a:r>
              <a:rPr lang="en-GB"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 1.3 m</a:t>
            </a:r>
            <a:r>
              <a:rPr lang="en-GB"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a:t>
            </a:r>
            <a:endParaRPr lang="en-GB"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endParaRPr>
          </a:p>
          <a:p>
            <a:pPr marL="285750" indent="-285750" algn="l" defTabSz="456291"/>
            <a:endParaRPr lang="en-GB"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endParaRPr>
          </a:p>
          <a:p>
            <a:pPr indent="0" defTabSz="456291">
              <a:buNone/>
            </a:pPr>
            <a:r>
              <a:rPr lang="en-GB" b="1" dirty="0">
                <a:solidFill>
                  <a:srgbClr val="0070C0"/>
                </a:solidFill>
                <a:latin typeface="Calibri" panose="020F0502020204030204" pitchFamily="34" charset="0"/>
                <a:ea typeface="Calibri" panose="020F0502020204030204" pitchFamily="34" charset="0"/>
                <a:cs typeface="Calibri" panose="020F0502020204030204" pitchFamily="34" charset="0"/>
              </a:rPr>
              <a:t>Proposed solution:</a:t>
            </a:r>
          </a:p>
          <a:p>
            <a:pPr marL="285750" indent="-285750" algn="l" defTabSz="456291"/>
            <a:r>
              <a:rPr lang="en-US"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Magnet design based on </a:t>
            </a:r>
            <a:r>
              <a:rPr lang="en-US"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metal insulated </a:t>
            </a:r>
          </a:p>
          <a:p>
            <a:pPr indent="0" algn="l" defTabSz="456291">
              <a:buNone/>
            </a:pPr>
            <a:r>
              <a:rPr lang="en-US"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      HTS racetracks</a:t>
            </a:r>
            <a:r>
              <a:rPr lang="en-US"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a:t>
            </a:r>
            <a:endParaRPr lang="en-GB"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49" name="Arc 48">
            <a:extLst>
              <a:ext uri="{FF2B5EF4-FFF2-40B4-BE49-F238E27FC236}">
                <a16:creationId xmlns:a16="http://schemas.microsoft.com/office/drawing/2014/main" id="{729B5192-C1DF-5F26-9023-059BDDB7BF84}"/>
              </a:ext>
            </a:extLst>
          </p:cNvPr>
          <p:cNvSpPr/>
          <p:nvPr/>
        </p:nvSpPr>
        <p:spPr>
          <a:xfrm>
            <a:off x="-6123382" y="-4513006"/>
            <a:ext cx="16491278" cy="16491278"/>
          </a:xfrm>
          <a:prstGeom prst="arc">
            <a:avLst>
              <a:gd name="adj1" fmla="val 19751047"/>
              <a:gd name="adj2" fmla="val 1500523"/>
            </a:avLst>
          </a:prstGeom>
          <a:ln w="317500">
            <a:gradFill>
              <a:gsLst>
                <a:gs pos="0">
                  <a:srgbClr val="0043D9"/>
                </a:gs>
                <a:gs pos="100000">
                  <a:srgbClr val="FF383E"/>
                </a:gs>
              </a:gsLst>
              <a:lin ang="5400000" scaled="1"/>
            </a:gradFill>
          </a:ln>
          <a:effectLst>
            <a:softEdge rad="76200"/>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pic>
        <p:nvPicPr>
          <p:cNvPr id="48" name="Picture 47" descr="A white and grey striped object&#10;&#10;Description automatically generated">
            <a:extLst>
              <a:ext uri="{FF2B5EF4-FFF2-40B4-BE49-F238E27FC236}">
                <a16:creationId xmlns:a16="http://schemas.microsoft.com/office/drawing/2014/main" id="{18D19F63-70D1-6D36-0088-60E5F84E53C7}"/>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496424" y="1385481"/>
            <a:ext cx="1541709" cy="4694305"/>
          </a:xfrm>
          <a:prstGeom prst="rect">
            <a:avLst/>
          </a:prstGeom>
        </p:spPr>
      </p:pic>
      <p:sp>
        <p:nvSpPr>
          <p:cNvPr id="6" name="Title 5">
            <a:extLst>
              <a:ext uri="{FF2B5EF4-FFF2-40B4-BE49-F238E27FC236}">
                <a16:creationId xmlns:a16="http://schemas.microsoft.com/office/drawing/2014/main" id="{D6D25A44-02AE-20B0-7143-69334D1F6A23}"/>
              </a:ext>
            </a:extLst>
          </p:cNvPr>
          <p:cNvSpPr>
            <a:spLocks noGrp="1"/>
          </p:cNvSpPr>
          <p:nvPr>
            <p:ph type="title"/>
          </p:nvPr>
        </p:nvSpPr>
        <p:spPr/>
        <p:txBody>
          <a:bodyPr/>
          <a:lstStyle/>
          <a:p>
            <a:r>
              <a:rPr lang="en-US" dirty="0"/>
              <a:t>Requirements for the SC dipoles</a:t>
            </a:r>
            <a:endParaRPr lang="en-GB" dirty="0"/>
          </a:p>
        </p:txBody>
      </p:sp>
      <p:sp>
        <p:nvSpPr>
          <p:cNvPr id="67" name="Rectangle 66">
            <a:extLst>
              <a:ext uri="{FF2B5EF4-FFF2-40B4-BE49-F238E27FC236}">
                <a16:creationId xmlns:a16="http://schemas.microsoft.com/office/drawing/2014/main" id="{0A135BC7-4486-9766-53F2-91986AB3B045}"/>
              </a:ext>
            </a:extLst>
          </p:cNvPr>
          <p:cNvSpPr>
            <a:spLocks noChangeAspect="1"/>
          </p:cNvSpPr>
          <p:nvPr/>
        </p:nvSpPr>
        <p:spPr>
          <a:xfrm>
            <a:off x="1123673" y="5092701"/>
            <a:ext cx="2841231" cy="847032"/>
          </a:xfrm>
          <a:prstGeom prst="rect">
            <a:avLst/>
          </a:prstGeom>
          <a:solidFill>
            <a:schemeClr val="accent6">
              <a:alpha val="50000"/>
            </a:schemeClr>
          </a:solidFill>
          <a:ln w="3175"/>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r>
              <a:rPr kumimoji="0" lang="en-US" sz="2000" b="1" i="0" u="none" strike="noStrike" kern="1200" cap="small"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Aperture</a:t>
            </a:r>
            <a:endParaRPr lang="en-US" sz="1000" dirty="0">
              <a:latin typeface="Calibri" panose="020F0502020204030204" pitchFamily="34" charset="0"/>
              <a:ea typeface="Calibri" panose="020F0502020204030204" pitchFamily="34" charset="0"/>
              <a:cs typeface="Calibri" panose="020F0502020204030204" pitchFamily="34" charset="0"/>
            </a:endParaRPr>
          </a:p>
        </p:txBody>
      </p:sp>
      <p:cxnSp>
        <p:nvCxnSpPr>
          <p:cNvPr id="69" name="Straight Arrow Connector 68">
            <a:extLst>
              <a:ext uri="{FF2B5EF4-FFF2-40B4-BE49-F238E27FC236}">
                <a16:creationId xmlns:a16="http://schemas.microsoft.com/office/drawing/2014/main" id="{3F959D6B-EA0E-1650-F4D8-93633909CADC}"/>
              </a:ext>
            </a:extLst>
          </p:cNvPr>
          <p:cNvCxnSpPr>
            <a:cxnSpLocks/>
          </p:cNvCxnSpPr>
          <p:nvPr/>
        </p:nvCxnSpPr>
        <p:spPr>
          <a:xfrm>
            <a:off x="1123673" y="6036391"/>
            <a:ext cx="2841231" cy="0"/>
          </a:xfrm>
          <a:prstGeom prst="straightConnector1">
            <a:avLst/>
          </a:prstGeom>
          <a:ln>
            <a:headEnd type="triangle"/>
            <a:tailEnd type="triangle"/>
          </a:ln>
        </p:spPr>
        <p:style>
          <a:lnRef idx="2">
            <a:schemeClr val="accent6"/>
          </a:lnRef>
          <a:fillRef idx="0">
            <a:schemeClr val="accent6"/>
          </a:fillRef>
          <a:effectRef idx="1">
            <a:schemeClr val="accent6"/>
          </a:effectRef>
          <a:fontRef idx="minor">
            <a:schemeClr val="tx1"/>
          </a:fontRef>
        </p:style>
      </p:cxnSp>
      <p:cxnSp>
        <p:nvCxnSpPr>
          <p:cNvPr id="70" name="Straight Arrow Connector 69">
            <a:extLst>
              <a:ext uri="{FF2B5EF4-FFF2-40B4-BE49-F238E27FC236}">
                <a16:creationId xmlns:a16="http://schemas.microsoft.com/office/drawing/2014/main" id="{33C35004-EEF3-0B24-1261-5A49333B7120}"/>
              </a:ext>
            </a:extLst>
          </p:cNvPr>
          <p:cNvCxnSpPr>
            <a:cxnSpLocks/>
          </p:cNvCxnSpPr>
          <p:nvPr/>
        </p:nvCxnSpPr>
        <p:spPr>
          <a:xfrm flipV="1">
            <a:off x="1008481" y="5092701"/>
            <a:ext cx="0" cy="847032"/>
          </a:xfrm>
          <a:prstGeom prst="straightConnector1">
            <a:avLst/>
          </a:prstGeom>
          <a:ln>
            <a:headEnd type="triangle"/>
            <a:tailEnd type="triangle"/>
          </a:ln>
        </p:spPr>
        <p:style>
          <a:lnRef idx="2">
            <a:schemeClr val="accent6"/>
          </a:lnRef>
          <a:fillRef idx="0">
            <a:schemeClr val="accent6"/>
          </a:fillRef>
          <a:effectRef idx="1">
            <a:schemeClr val="accent6"/>
          </a:effectRef>
          <a:fontRef idx="minor">
            <a:schemeClr val="tx1"/>
          </a:fontRef>
        </p:style>
      </p:cxnSp>
      <p:sp>
        <p:nvSpPr>
          <p:cNvPr id="74" name="TextBox 73">
            <a:extLst>
              <a:ext uri="{FF2B5EF4-FFF2-40B4-BE49-F238E27FC236}">
                <a16:creationId xmlns:a16="http://schemas.microsoft.com/office/drawing/2014/main" id="{085042A0-2954-4EBD-6A87-CA1D52967F65}"/>
              </a:ext>
            </a:extLst>
          </p:cNvPr>
          <p:cNvSpPr txBox="1"/>
          <p:nvPr/>
        </p:nvSpPr>
        <p:spPr>
          <a:xfrm>
            <a:off x="2039131" y="6133050"/>
            <a:ext cx="1010314" cy="369332"/>
          </a:xfrm>
          <a:prstGeom prst="rect">
            <a:avLst/>
          </a:prstGeom>
          <a:noFill/>
        </p:spPr>
        <p:txBody>
          <a:bodyPr wrap="square">
            <a:spAutoFit/>
          </a:bodyPr>
          <a:lstStyle/>
          <a:p>
            <a:pPr algn="ctr"/>
            <a:r>
              <a:rPr lang="en-GB"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100 mm</a:t>
            </a:r>
            <a:endParaRPr lang="en-US" dirty="0"/>
          </a:p>
        </p:txBody>
      </p:sp>
      <p:sp>
        <p:nvSpPr>
          <p:cNvPr id="75" name="TextBox 74">
            <a:extLst>
              <a:ext uri="{FF2B5EF4-FFF2-40B4-BE49-F238E27FC236}">
                <a16:creationId xmlns:a16="http://schemas.microsoft.com/office/drawing/2014/main" id="{48B1EED7-1662-460E-95AF-7070379CFD03}"/>
              </a:ext>
            </a:extLst>
          </p:cNvPr>
          <p:cNvSpPr txBox="1"/>
          <p:nvPr/>
        </p:nvSpPr>
        <p:spPr>
          <a:xfrm>
            <a:off x="54041" y="5331551"/>
            <a:ext cx="890048" cy="369332"/>
          </a:xfrm>
          <a:prstGeom prst="rect">
            <a:avLst/>
          </a:prstGeom>
          <a:noFill/>
        </p:spPr>
        <p:txBody>
          <a:bodyPr wrap="square">
            <a:spAutoFit/>
          </a:bodyPr>
          <a:lstStyle/>
          <a:p>
            <a:pPr algn="ctr"/>
            <a:r>
              <a:rPr lang="en-GB"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30 mm</a:t>
            </a:r>
            <a:endParaRPr lang="en-US" dirty="0"/>
          </a:p>
        </p:txBody>
      </p:sp>
      <p:cxnSp>
        <p:nvCxnSpPr>
          <p:cNvPr id="77" name="Connector: Curved 76">
            <a:extLst>
              <a:ext uri="{FF2B5EF4-FFF2-40B4-BE49-F238E27FC236}">
                <a16:creationId xmlns:a16="http://schemas.microsoft.com/office/drawing/2014/main" id="{EB99E78A-A71A-1DD8-0928-D3ADE560C01F}"/>
              </a:ext>
            </a:extLst>
          </p:cNvPr>
          <p:cNvCxnSpPr>
            <a:stCxn id="51" idx="1"/>
            <a:endCxn id="67" idx="0"/>
          </p:cNvCxnSpPr>
          <p:nvPr/>
        </p:nvCxnSpPr>
        <p:spPr>
          <a:xfrm rot="10800000" flipV="1">
            <a:off x="2544290" y="4439417"/>
            <a:ext cx="3531085" cy="653283"/>
          </a:xfrm>
          <a:prstGeom prst="curvedConnector2">
            <a:avLst/>
          </a:prstGeom>
          <a:ln>
            <a:tailEnd type="triangle"/>
          </a:ln>
        </p:spPr>
        <p:style>
          <a:lnRef idx="2">
            <a:schemeClr val="dk1"/>
          </a:lnRef>
          <a:fillRef idx="0">
            <a:schemeClr val="dk1"/>
          </a:fillRef>
          <a:effectRef idx="1">
            <a:schemeClr val="dk1"/>
          </a:effectRef>
          <a:fontRef idx="minor">
            <a:schemeClr val="tx1"/>
          </a:fontRef>
        </p:style>
      </p:cxnSp>
      <p:cxnSp>
        <p:nvCxnSpPr>
          <p:cNvPr id="3" name="Connettore 2 2">
            <a:extLst>
              <a:ext uri="{FF2B5EF4-FFF2-40B4-BE49-F238E27FC236}">
                <a16:creationId xmlns:a16="http://schemas.microsoft.com/office/drawing/2014/main" id="{19069DFA-640E-4B11-0B02-21DE020C12DD}"/>
              </a:ext>
            </a:extLst>
          </p:cNvPr>
          <p:cNvCxnSpPr>
            <a:cxnSpLocks/>
          </p:cNvCxnSpPr>
          <p:nvPr/>
        </p:nvCxnSpPr>
        <p:spPr>
          <a:xfrm>
            <a:off x="10960006" y="1663688"/>
            <a:ext cx="0" cy="4137891"/>
          </a:xfrm>
          <a:prstGeom prst="straightConnector1">
            <a:avLst/>
          </a:prstGeom>
          <a:ln w="28575">
            <a:headEnd type="triangle"/>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9" name="CasellaDiTesto 8">
                <a:extLst>
                  <a:ext uri="{FF2B5EF4-FFF2-40B4-BE49-F238E27FC236}">
                    <a16:creationId xmlns:a16="http://schemas.microsoft.com/office/drawing/2014/main" id="{98A7B840-8B70-0CE4-A108-56DEB67D9B27}"/>
                  </a:ext>
                </a:extLst>
              </p:cNvPr>
              <p:cNvSpPr txBox="1"/>
              <p:nvPr/>
            </p:nvSpPr>
            <p:spPr>
              <a:xfrm>
                <a:off x="10984042" y="3594134"/>
                <a:ext cx="765402"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i="1" smtClean="0">
                          <a:latin typeface="Cambria Math" panose="02040503050406030204" pitchFamily="18" charset="0"/>
                          <a:ea typeface="Cambria Math" panose="02040503050406030204" pitchFamily="18" charset="0"/>
                        </a:rPr>
                        <m:t>~</m:t>
                      </m:r>
                      <m:r>
                        <a:rPr lang="it-IT" b="0" i="1" smtClean="0">
                          <a:latin typeface="Cambria Math" panose="02040503050406030204" pitchFamily="18" charset="0"/>
                          <a:ea typeface="Cambria Math" panose="02040503050406030204" pitchFamily="18" charset="0"/>
                        </a:rPr>
                        <m:t>1.3 </m:t>
                      </m:r>
                      <m:r>
                        <a:rPr lang="it-IT" b="0" i="1" smtClean="0">
                          <a:latin typeface="Cambria Math" panose="02040503050406030204" pitchFamily="18" charset="0"/>
                          <a:ea typeface="Cambria Math" panose="02040503050406030204" pitchFamily="18" charset="0"/>
                        </a:rPr>
                        <m:t>𝑚</m:t>
                      </m:r>
                    </m:oMath>
                  </m:oMathPara>
                </a14:m>
                <a:endParaRPr lang="en-GB" dirty="0"/>
              </a:p>
            </p:txBody>
          </p:sp>
        </mc:Choice>
        <mc:Fallback xmlns="">
          <p:sp>
            <p:nvSpPr>
              <p:cNvPr id="9" name="CasellaDiTesto 8">
                <a:extLst>
                  <a:ext uri="{FF2B5EF4-FFF2-40B4-BE49-F238E27FC236}">
                    <a16:creationId xmlns:a16="http://schemas.microsoft.com/office/drawing/2014/main" id="{98A7B840-8B70-0CE4-A108-56DEB67D9B27}"/>
                  </a:ext>
                </a:extLst>
              </p:cNvPr>
              <p:cNvSpPr txBox="1">
                <a:spLocks noRot="1" noChangeAspect="1" noMove="1" noResize="1" noEditPoints="1" noAdjustHandles="1" noChangeArrowheads="1" noChangeShapeType="1" noTextEdit="1"/>
              </p:cNvSpPr>
              <p:nvPr/>
            </p:nvSpPr>
            <p:spPr>
              <a:xfrm>
                <a:off x="10984042" y="3594134"/>
                <a:ext cx="765402" cy="276999"/>
              </a:xfrm>
              <a:prstGeom prst="rect">
                <a:avLst/>
              </a:prstGeom>
              <a:blipFill>
                <a:blip r:embed="rId5"/>
                <a:stretch>
                  <a:fillRect l="-3200" r="-4800" b="-6667"/>
                </a:stretch>
              </a:blipFill>
            </p:spPr>
            <p:txBody>
              <a:bodyPr/>
              <a:lstStyle/>
              <a:p>
                <a:r>
                  <a:rPr lang="en-GB">
                    <a:noFill/>
                  </a:rPr>
                  <a:t> </a:t>
                </a:r>
              </a:p>
            </p:txBody>
          </p:sp>
        </mc:Fallback>
      </mc:AlternateContent>
    </p:spTree>
    <p:extLst>
      <p:ext uri="{BB962C8B-B14F-4D97-AF65-F5344CB8AC3E}">
        <p14:creationId xmlns:p14="http://schemas.microsoft.com/office/powerpoint/2010/main" val="973764565"/>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Content Placeholder 5">
                <a:extLst>
                  <a:ext uri="{FF2B5EF4-FFF2-40B4-BE49-F238E27FC236}">
                    <a16:creationId xmlns:a16="http://schemas.microsoft.com/office/drawing/2014/main" id="{8BDBE924-4A84-BA11-090B-A5C7F6570833}"/>
                  </a:ext>
                </a:extLst>
              </p:cNvPr>
              <p:cNvSpPr txBox="1">
                <a:spLocks noGrp="1"/>
              </p:cNvSpPr>
              <p:nvPr>
                <p:ph idx="1"/>
              </p:nvPr>
            </p:nvSpPr>
            <p:spPr>
              <a:xfrm>
                <a:off x="297180" y="1327372"/>
                <a:ext cx="10917901" cy="1096710"/>
              </a:xfrm>
              <a:prstGeom prst="rect">
                <a:avLst/>
              </a:prstGeom>
            </p:spPr>
            <p:txBody>
              <a:bodyPr vert="horz" wrap="square" lIns="91440" tIns="45720" rIns="91440" bIns="45720"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defTabSz="456291">
                  <a:buNone/>
                </a:pPr>
                <a:r>
                  <a:rPr lang="en-GB" b="1" dirty="0">
                    <a:solidFill>
                      <a:srgbClr val="0070C0"/>
                    </a:solidFill>
                    <a:latin typeface="Calibri" panose="020F0502020204030204" pitchFamily="34" charset="0"/>
                    <a:ea typeface="Calibri" panose="020F0502020204030204" pitchFamily="34" charset="0"/>
                    <a:cs typeface="Calibri" panose="020F0502020204030204" pitchFamily="34" charset="0"/>
                  </a:rPr>
                  <a:t>Field quality requirements:</a:t>
                </a:r>
              </a:p>
              <a:p>
                <a:pPr marL="285750" indent="-285750" algn="l" defTabSz="456291"/>
                <a:r>
                  <a:rPr lang="en-GB"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Rectangular aperture of </a:t>
                </a:r>
                <a:r>
                  <a:rPr lang="en-GB"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100 mm x 30 mm</a:t>
                </a:r>
                <a:r>
                  <a:rPr lang="en-GB"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a:t>
                </a:r>
              </a:p>
              <a:p>
                <a:pPr marL="285750" indent="-285750" algn="l" defTabSz="456291"/>
                <a:r>
                  <a:rPr lang="en-GB"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Field </a:t>
                </a:r>
                <a:r>
                  <a:rPr lang="en-GB"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quality</a:t>
                </a:r>
                <a:r>
                  <a:rPr lang="en-GB"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 </a:t>
                </a:r>
                <a14:m>
                  <m:oMath xmlns:m="http://schemas.openxmlformats.org/officeDocument/2006/math">
                    <m:sSub>
                      <m:sSubPr>
                        <m:ctrlPr>
                          <a:rPr lang="en-US" i="1">
                            <a:solidFill>
                              <a:schemeClr val="tx1">
                                <a:lumMod val="85000"/>
                                <a:lumOff val="15000"/>
                              </a:schemeClr>
                            </a:solidFill>
                            <a:latin typeface="Cambria Math" panose="02040503050406030204" pitchFamily="18" charset="0"/>
                          </a:rPr>
                        </m:ctrlPr>
                      </m:sSubPr>
                      <m:e>
                        <m:r>
                          <m:rPr>
                            <m:sty m:val="p"/>
                          </m:rPr>
                          <a:rPr lang="en-US">
                            <a:solidFill>
                              <a:schemeClr val="tx1">
                                <a:lumMod val="85000"/>
                                <a:lumOff val="15000"/>
                              </a:schemeClr>
                            </a:solidFill>
                            <a:latin typeface="Cambria Math" panose="02040503050406030204" pitchFamily="18" charset="0"/>
                          </a:rPr>
                          <m:t>b</m:t>
                        </m:r>
                      </m:e>
                      <m:sub>
                        <m:r>
                          <m:rPr>
                            <m:sty m:val="p"/>
                          </m:rPr>
                          <a:rPr lang="en-US">
                            <a:solidFill>
                              <a:schemeClr val="tx1">
                                <a:lumMod val="85000"/>
                                <a:lumOff val="15000"/>
                              </a:schemeClr>
                            </a:solidFill>
                            <a:latin typeface="Cambria Math" panose="02040503050406030204" pitchFamily="18" charset="0"/>
                          </a:rPr>
                          <m:t>n</m:t>
                        </m:r>
                      </m:sub>
                    </m:sSub>
                    <m:r>
                      <a:rPr lang="en-US" smtClean="0">
                        <a:solidFill>
                          <a:schemeClr val="tx1">
                            <a:lumMod val="85000"/>
                            <a:lumOff val="15000"/>
                          </a:schemeClr>
                        </a:solidFill>
                        <a:latin typeface="Cambria Math" panose="02040503050406030204" pitchFamily="18" charset="0"/>
                      </a:rPr>
                      <m:t>&lt;</m:t>
                    </m:r>
                    <m:r>
                      <a:rPr lang="en-US">
                        <a:solidFill>
                          <a:schemeClr val="tx1">
                            <a:lumMod val="85000"/>
                            <a:lumOff val="15000"/>
                          </a:schemeClr>
                        </a:solidFill>
                        <a:latin typeface="Cambria Math" panose="02040503050406030204" pitchFamily="18" charset="0"/>
                      </a:rPr>
                      <m:t>10</m:t>
                    </m:r>
                  </m:oMath>
                </a14:m>
                <a:r>
                  <a:rPr lang="en-GB"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 units in beam radius of </a:t>
                </a:r>
                <a:r>
                  <a:rPr lang="en-GB"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10 mm</a:t>
                </a:r>
                <a:r>
                  <a:rPr lang="en-GB"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a:t>
                </a:r>
              </a:p>
            </p:txBody>
          </p:sp>
        </mc:Choice>
        <mc:Fallback xmlns="">
          <p:sp>
            <p:nvSpPr>
              <p:cNvPr id="4" name="Content Placeholder 5">
                <a:extLst>
                  <a:ext uri="{FF2B5EF4-FFF2-40B4-BE49-F238E27FC236}">
                    <a16:creationId xmlns:a16="http://schemas.microsoft.com/office/drawing/2014/main" id="{8BDBE924-4A84-BA11-090B-A5C7F6570833}"/>
                  </a:ext>
                </a:extLst>
              </p:cNvPr>
              <p:cNvSpPr txBox="1">
                <a:spLocks noGrp="1" noRot="1" noChangeAspect="1" noMove="1" noResize="1" noEditPoints="1" noAdjustHandles="1" noChangeArrowheads="1" noChangeShapeType="1" noTextEdit="1"/>
              </p:cNvSpPr>
              <p:nvPr>
                <p:ph idx="1"/>
              </p:nvPr>
            </p:nvSpPr>
            <p:spPr>
              <a:xfrm>
                <a:off x="297180" y="1327372"/>
                <a:ext cx="10917901" cy="1096710"/>
              </a:xfrm>
              <a:prstGeom prst="rect">
                <a:avLst/>
              </a:prstGeom>
              <a:blipFill>
                <a:blip r:embed="rId3"/>
                <a:stretch>
                  <a:fillRect l="-503" t="-5000" b="-8333"/>
                </a:stretch>
              </a:blipFill>
            </p:spPr>
            <p:txBody>
              <a:bodyPr/>
              <a:lstStyle/>
              <a:p>
                <a:r>
                  <a:rPr lang="en-GB">
                    <a:noFill/>
                  </a:rPr>
                  <a:t> </a:t>
                </a:r>
              </a:p>
            </p:txBody>
          </p:sp>
        </mc:Fallback>
      </mc:AlternateContent>
      <p:sp>
        <p:nvSpPr>
          <p:cNvPr id="6" name="Title 5">
            <a:extLst>
              <a:ext uri="{FF2B5EF4-FFF2-40B4-BE49-F238E27FC236}">
                <a16:creationId xmlns:a16="http://schemas.microsoft.com/office/drawing/2014/main" id="{D6D25A44-02AE-20B0-7143-69334D1F6A23}"/>
              </a:ext>
            </a:extLst>
          </p:cNvPr>
          <p:cNvSpPr>
            <a:spLocks noGrp="1"/>
          </p:cNvSpPr>
          <p:nvPr>
            <p:ph type="title"/>
          </p:nvPr>
        </p:nvSpPr>
        <p:spPr/>
        <p:txBody>
          <a:bodyPr/>
          <a:lstStyle/>
          <a:p>
            <a:r>
              <a:rPr lang="en-US" dirty="0"/>
              <a:t>Requirements for the SC dipoles</a:t>
            </a:r>
            <a:endParaRPr lang="en-GB" dirty="0"/>
          </a:p>
        </p:txBody>
      </p:sp>
      <p:sp>
        <p:nvSpPr>
          <p:cNvPr id="34" name="Slide Number Placeholder 4">
            <a:extLst>
              <a:ext uri="{FF2B5EF4-FFF2-40B4-BE49-F238E27FC236}">
                <a16:creationId xmlns:a16="http://schemas.microsoft.com/office/drawing/2014/main" id="{147FF7BE-19E9-92EE-7E94-566CA3F9EF01}"/>
              </a:ext>
            </a:extLst>
          </p:cNvPr>
          <p:cNvSpPr>
            <a:spLocks noGrp="1"/>
          </p:cNvSpPr>
          <p:nvPr>
            <p:ph type="sldNum" sz="quarter" idx="4"/>
          </p:nvPr>
        </p:nvSpPr>
        <p:spPr>
          <a:xfrm>
            <a:off x="8591811" y="6356350"/>
            <a:ext cx="2743200" cy="365125"/>
          </a:xfrm>
        </p:spPr>
        <p:txBody>
          <a:bodyPr/>
          <a:lstStyle/>
          <a:p>
            <a:fld id="{A16AB2F8-5338-F742-A59E-35F5B82165E6}" type="slidenum">
              <a:rPr lang="en-GB" smtClean="0"/>
              <a:pPr/>
              <a:t>5</a:t>
            </a:fld>
            <a:endParaRPr lang="en-GB" dirty="0"/>
          </a:p>
        </p:txBody>
      </p:sp>
      <p:grpSp>
        <p:nvGrpSpPr>
          <p:cNvPr id="63" name="Group 62">
            <a:extLst>
              <a:ext uri="{FF2B5EF4-FFF2-40B4-BE49-F238E27FC236}">
                <a16:creationId xmlns:a16="http://schemas.microsoft.com/office/drawing/2014/main" id="{E943A77E-F3F4-4B6C-8BF7-56859D9F1EC4}"/>
              </a:ext>
            </a:extLst>
          </p:cNvPr>
          <p:cNvGrpSpPr/>
          <p:nvPr/>
        </p:nvGrpSpPr>
        <p:grpSpPr>
          <a:xfrm>
            <a:off x="1031574" y="2424082"/>
            <a:ext cx="10183507" cy="4165849"/>
            <a:chOff x="1066800" y="2265900"/>
            <a:chExt cx="10183507" cy="4165849"/>
          </a:xfrm>
        </p:grpSpPr>
        <p:sp>
          <p:nvSpPr>
            <p:cNvPr id="67" name="Rectangle 66">
              <a:extLst>
                <a:ext uri="{FF2B5EF4-FFF2-40B4-BE49-F238E27FC236}">
                  <a16:creationId xmlns:a16="http://schemas.microsoft.com/office/drawing/2014/main" id="{0A135BC7-4486-9766-53F2-91986AB3B045}"/>
                </a:ext>
              </a:extLst>
            </p:cNvPr>
            <p:cNvSpPr>
              <a:spLocks/>
            </p:cNvSpPr>
            <p:nvPr/>
          </p:nvSpPr>
          <p:spPr>
            <a:xfrm>
              <a:off x="1524000" y="2723100"/>
              <a:ext cx="9144000" cy="2743200"/>
            </a:xfrm>
            <a:prstGeom prst="rect">
              <a:avLst/>
            </a:prstGeom>
            <a:solidFill>
              <a:schemeClr val="accent6">
                <a:alpha val="50000"/>
              </a:schemeClr>
            </a:solidFill>
            <a:ln w="3175"/>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sz="1000" dirty="0">
                <a:latin typeface="Calibri" panose="020F0502020204030204" pitchFamily="34" charset="0"/>
                <a:ea typeface="Calibri" panose="020F0502020204030204" pitchFamily="34" charset="0"/>
                <a:cs typeface="Calibri" panose="020F0502020204030204" pitchFamily="34" charset="0"/>
              </a:endParaRPr>
            </a:p>
          </p:txBody>
        </p:sp>
        <p:sp>
          <p:nvSpPr>
            <p:cNvPr id="74" name="TextBox 73">
              <a:extLst>
                <a:ext uri="{FF2B5EF4-FFF2-40B4-BE49-F238E27FC236}">
                  <a16:creationId xmlns:a16="http://schemas.microsoft.com/office/drawing/2014/main" id="{085042A0-2954-4EBD-6A87-CA1D52967F65}"/>
                </a:ext>
              </a:extLst>
            </p:cNvPr>
            <p:cNvSpPr txBox="1"/>
            <p:nvPr/>
          </p:nvSpPr>
          <p:spPr>
            <a:xfrm>
              <a:off x="10239993" y="4310491"/>
              <a:ext cx="1010314" cy="369332"/>
            </a:xfrm>
            <a:prstGeom prst="rect">
              <a:avLst/>
            </a:prstGeom>
            <a:noFill/>
          </p:spPr>
          <p:txBody>
            <a:bodyPr wrap="square">
              <a:spAutoFit/>
            </a:bodyPr>
            <a:lstStyle/>
            <a:p>
              <a:pPr algn="ctr"/>
              <a:r>
                <a:rPr lang="en-GB"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50 mm</a:t>
              </a:r>
              <a:endParaRPr lang="en-US" dirty="0"/>
            </a:p>
          </p:txBody>
        </p:sp>
        <p:sp>
          <p:nvSpPr>
            <p:cNvPr id="75" name="TextBox 74">
              <a:extLst>
                <a:ext uri="{FF2B5EF4-FFF2-40B4-BE49-F238E27FC236}">
                  <a16:creationId xmlns:a16="http://schemas.microsoft.com/office/drawing/2014/main" id="{48B1EED7-1662-460E-95AF-7070379CFD03}"/>
                </a:ext>
              </a:extLst>
            </p:cNvPr>
            <p:cNvSpPr txBox="1"/>
            <p:nvPr/>
          </p:nvSpPr>
          <p:spPr>
            <a:xfrm>
              <a:off x="6332535" y="2538965"/>
              <a:ext cx="890048" cy="369332"/>
            </a:xfrm>
            <a:prstGeom prst="rect">
              <a:avLst/>
            </a:prstGeom>
            <a:noFill/>
          </p:spPr>
          <p:txBody>
            <a:bodyPr wrap="square">
              <a:spAutoFit/>
            </a:bodyPr>
            <a:lstStyle/>
            <a:p>
              <a:pPr algn="ctr"/>
              <a:r>
                <a:rPr lang="en-GB"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15 mm</a:t>
              </a:r>
              <a:endParaRPr lang="en-US" dirty="0"/>
            </a:p>
          </p:txBody>
        </p:sp>
        <p:sp>
          <p:nvSpPr>
            <p:cNvPr id="2" name="Rectangle 1">
              <a:extLst>
                <a:ext uri="{FF2B5EF4-FFF2-40B4-BE49-F238E27FC236}">
                  <a16:creationId xmlns:a16="http://schemas.microsoft.com/office/drawing/2014/main" id="{92E553CD-0F73-737F-C446-60BB572725B1}"/>
                </a:ext>
              </a:extLst>
            </p:cNvPr>
            <p:cNvSpPr>
              <a:spLocks/>
            </p:cNvSpPr>
            <p:nvPr/>
          </p:nvSpPr>
          <p:spPr>
            <a:xfrm>
              <a:off x="3810000" y="3180300"/>
              <a:ext cx="4572000" cy="1828800"/>
            </a:xfrm>
            <a:prstGeom prst="rect">
              <a:avLst/>
            </a:prstGeom>
            <a:solidFill>
              <a:schemeClr val="accent6">
                <a:alpha val="50000"/>
              </a:schemeClr>
            </a:solidFill>
            <a:ln w="3175"/>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sz="1000" dirty="0">
                <a:latin typeface="Calibri" panose="020F0502020204030204" pitchFamily="34" charset="0"/>
                <a:ea typeface="Calibri" panose="020F0502020204030204" pitchFamily="34" charset="0"/>
                <a:cs typeface="Calibri" panose="020F0502020204030204" pitchFamily="34" charset="0"/>
              </a:endParaRPr>
            </a:p>
          </p:txBody>
        </p:sp>
        <p:cxnSp>
          <p:nvCxnSpPr>
            <p:cNvPr id="7" name="Straight Arrow Connector 6">
              <a:extLst>
                <a:ext uri="{FF2B5EF4-FFF2-40B4-BE49-F238E27FC236}">
                  <a16:creationId xmlns:a16="http://schemas.microsoft.com/office/drawing/2014/main" id="{B5911109-8535-1A19-251A-AF1C7954D106}"/>
                </a:ext>
              </a:extLst>
            </p:cNvPr>
            <p:cNvCxnSpPr>
              <a:cxnSpLocks/>
            </p:cNvCxnSpPr>
            <p:nvPr/>
          </p:nvCxnSpPr>
          <p:spPr>
            <a:xfrm flipV="1">
              <a:off x="6096000" y="2265900"/>
              <a:ext cx="0" cy="365760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9" name="Straight Arrow Connector 8">
              <a:extLst>
                <a:ext uri="{FF2B5EF4-FFF2-40B4-BE49-F238E27FC236}">
                  <a16:creationId xmlns:a16="http://schemas.microsoft.com/office/drawing/2014/main" id="{4C4F5F9A-7BFC-0135-39DA-C93B61E4D878}"/>
                </a:ext>
              </a:extLst>
            </p:cNvPr>
            <p:cNvCxnSpPr>
              <a:cxnSpLocks/>
            </p:cNvCxnSpPr>
            <p:nvPr/>
          </p:nvCxnSpPr>
          <p:spPr>
            <a:xfrm>
              <a:off x="1066800" y="4094700"/>
              <a:ext cx="100584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0" name="Oval 9">
              <a:extLst>
                <a:ext uri="{FF2B5EF4-FFF2-40B4-BE49-F238E27FC236}">
                  <a16:creationId xmlns:a16="http://schemas.microsoft.com/office/drawing/2014/main" id="{FDC46386-B9F0-C7A3-D287-14FCF009D1C4}"/>
                </a:ext>
              </a:extLst>
            </p:cNvPr>
            <p:cNvSpPr/>
            <p:nvPr/>
          </p:nvSpPr>
          <p:spPr>
            <a:xfrm>
              <a:off x="5181600" y="3180300"/>
              <a:ext cx="1828800" cy="1828800"/>
            </a:xfrm>
            <a:prstGeom prst="ellipse">
              <a:avLst/>
            </a:prstGeom>
            <a:noFill/>
            <a:ln w="15875">
              <a:solidFill>
                <a:srgbClr val="5B9BD5"/>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F9374270-4818-00D8-042E-5720ABBA1B26}"/>
                </a:ext>
              </a:extLst>
            </p:cNvPr>
            <p:cNvSpPr/>
            <p:nvPr/>
          </p:nvSpPr>
          <p:spPr>
            <a:xfrm>
              <a:off x="5638529" y="3180300"/>
              <a:ext cx="1828800" cy="1828800"/>
            </a:xfrm>
            <a:prstGeom prst="ellipse">
              <a:avLst/>
            </a:prstGeom>
            <a:noFill/>
            <a:ln w="15875">
              <a:solidFill>
                <a:srgbClr val="ED7D31"/>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0989314A-F7D7-8A7D-2949-9CC06A17280D}"/>
                </a:ext>
              </a:extLst>
            </p:cNvPr>
            <p:cNvSpPr/>
            <p:nvPr/>
          </p:nvSpPr>
          <p:spPr>
            <a:xfrm>
              <a:off x="6549972" y="3180300"/>
              <a:ext cx="1828800" cy="1828800"/>
            </a:xfrm>
            <a:prstGeom prst="ellipse">
              <a:avLst/>
            </a:prstGeom>
            <a:noFill/>
            <a:ln w="15875">
              <a:solidFill>
                <a:srgbClr val="A5A5A5"/>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4CF07247-02FF-6D89-4910-B80685132911}"/>
                </a:ext>
              </a:extLst>
            </p:cNvPr>
            <p:cNvSpPr/>
            <p:nvPr/>
          </p:nvSpPr>
          <p:spPr>
            <a:xfrm>
              <a:off x="7467599" y="3178658"/>
              <a:ext cx="1828800" cy="1828800"/>
            </a:xfrm>
            <a:prstGeom prst="ellipse">
              <a:avLst/>
            </a:prstGeom>
            <a:noFill/>
            <a:ln w="15875">
              <a:solidFill>
                <a:srgbClr val="FFC000"/>
              </a:solid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57A1C46D-16AF-832B-8F29-4C876E511E7D}"/>
                </a:ext>
              </a:extLst>
            </p:cNvPr>
            <p:cNvSpPr txBox="1"/>
            <p:nvPr/>
          </p:nvSpPr>
          <p:spPr>
            <a:xfrm>
              <a:off x="1390652" y="2451401"/>
              <a:ext cx="1097280" cy="369332"/>
            </a:xfrm>
            <a:prstGeom prst="rect">
              <a:avLst/>
            </a:prstGeom>
            <a:noFill/>
          </p:spPr>
          <p:txBody>
            <a:bodyPr wrap="square">
              <a:spAutoFit/>
            </a:bodyPr>
            <a:lstStyle/>
            <a:p>
              <a:pPr algn="ctr"/>
              <a:r>
                <a:rPr kumimoji="0" lang="en-US" sz="1800" b="1" i="0" u="none" strike="noStrike" kern="1200" cap="small"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Aperture</a:t>
              </a:r>
              <a:endParaRPr lang="en-US" dirty="0"/>
            </a:p>
          </p:txBody>
        </p:sp>
        <p:sp>
          <p:nvSpPr>
            <p:cNvPr id="26" name="TextBox 25">
              <a:extLst>
                <a:ext uri="{FF2B5EF4-FFF2-40B4-BE49-F238E27FC236}">
                  <a16:creationId xmlns:a16="http://schemas.microsoft.com/office/drawing/2014/main" id="{528B51EE-8EB0-FCD0-F42A-A38629180E4A}"/>
                </a:ext>
              </a:extLst>
            </p:cNvPr>
            <p:cNvSpPr txBox="1"/>
            <p:nvPr/>
          </p:nvSpPr>
          <p:spPr>
            <a:xfrm>
              <a:off x="3712370" y="2904577"/>
              <a:ext cx="1861740" cy="369332"/>
            </a:xfrm>
            <a:prstGeom prst="rect">
              <a:avLst/>
            </a:prstGeom>
            <a:noFill/>
          </p:spPr>
          <p:txBody>
            <a:bodyPr wrap="square">
              <a:spAutoFit/>
            </a:bodyPr>
            <a:lstStyle/>
            <a:p>
              <a:pPr algn="ctr"/>
              <a:r>
                <a:rPr kumimoji="0" lang="en-US" sz="1800" b="1" i="0" u="none" strike="noStrike" kern="1200" cap="small"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Good Field Region</a:t>
              </a:r>
              <a:endParaRPr lang="en-US" dirty="0"/>
            </a:p>
          </p:txBody>
        </p:sp>
        <p:sp>
          <p:nvSpPr>
            <p:cNvPr id="27" name="TextBox 26">
              <a:extLst>
                <a:ext uri="{FF2B5EF4-FFF2-40B4-BE49-F238E27FC236}">
                  <a16:creationId xmlns:a16="http://schemas.microsoft.com/office/drawing/2014/main" id="{B8B9FCB3-3C7E-3A16-37F7-DF523AD467A6}"/>
                </a:ext>
              </a:extLst>
            </p:cNvPr>
            <p:cNvSpPr txBox="1"/>
            <p:nvPr/>
          </p:nvSpPr>
          <p:spPr>
            <a:xfrm>
              <a:off x="3366174" y="3473707"/>
              <a:ext cx="1010314" cy="369332"/>
            </a:xfrm>
            <a:prstGeom prst="rect">
              <a:avLst/>
            </a:prstGeom>
            <a:noFill/>
          </p:spPr>
          <p:txBody>
            <a:bodyPr wrap="square">
              <a:spAutoFit/>
            </a:bodyPr>
            <a:lstStyle/>
            <a:p>
              <a:pPr algn="ctr"/>
              <a:r>
                <a:rPr lang="en-GB"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25 mm</a:t>
              </a:r>
              <a:endParaRPr lang="en-US" dirty="0"/>
            </a:p>
          </p:txBody>
        </p:sp>
        <p:sp>
          <p:nvSpPr>
            <p:cNvPr id="28" name="TextBox 27">
              <a:extLst>
                <a:ext uri="{FF2B5EF4-FFF2-40B4-BE49-F238E27FC236}">
                  <a16:creationId xmlns:a16="http://schemas.microsoft.com/office/drawing/2014/main" id="{EEBFEFFC-FB7B-EC0B-D6C8-E8D6D5FFDDC9}"/>
                </a:ext>
              </a:extLst>
            </p:cNvPr>
            <p:cNvSpPr txBox="1"/>
            <p:nvPr/>
          </p:nvSpPr>
          <p:spPr>
            <a:xfrm>
              <a:off x="4772111" y="4826441"/>
              <a:ext cx="1010314" cy="369332"/>
            </a:xfrm>
            <a:prstGeom prst="rect">
              <a:avLst/>
            </a:prstGeom>
            <a:noFill/>
          </p:spPr>
          <p:txBody>
            <a:bodyPr wrap="square">
              <a:spAutoFit/>
            </a:bodyPr>
            <a:lstStyle/>
            <a:p>
              <a:pPr algn="ctr"/>
              <a:r>
                <a:rPr lang="en-GB"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10 mm</a:t>
              </a:r>
              <a:endParaRPr lang="en-US" dirty="0"/>
            </a:p>
          </p:txBody>
        </p:sp>
        <p:pic>
          <p:nvPicPr>
            <p:cNvPr id="30" name="Graphic 29" descr="Arrow Down outline">
              <a:extLst>
                <a:ext uri="{FF2B5EF4-FFF2-40B4-BE49-F238E27FC236}">
                  <a16:creationId xmlns:a16="http://schemas.microsoft.com/office/drawing/2014/main" id="{72041B57-E2A9-8E30-29CC-FC8847F38CF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501716" y="4071941"/>
              <a:ext cx="332562" cy="332562"/>
            </a:xfrm>
            <a:prstGeom prst="rect">
              <a:avLst/>
            </a:prstGeom>
          </p:spPr>
        </p:pic>
        <p:pic>
          <p:nvPicPr>
            <p:cNvPr id="31" name="Graphic 30" descr="Arrow Down outline">
              <a:extLst>
                <a:ext uri="{FF2B5EF4-FFF2-40B4-BE49-F238E27FC236}">
                  <a16:creationId xmlns:a16="http://schemas.microsoft.com/office/drawing/2014/main" id="{B2653620-66D0-F15F-6B28-C0C930D1B6E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16200000">
              <a:off x="6084019" y="2557329"/>
              <a:ext cx="332562" cy="332562"/>
            </a:xfrm>
            <a:prstGeom prst="rect">
              <a:avLst/>
            </a:prstGeom>
          </p:spPr>
        </p:pic>
        <p:pic>
          <p:nvPicPr>
            <p:cNvPr id="32" name="Graphic 31" descr="Arrow Down outline">
              <a:extLst>
                <a:ext uri="{FF2B5EF4-FFF2-40B4-BE49-F238E27FC236}">
                  <a16:creationId xmlns:a16="http://schemas.microsoft.com/office/drawing/2014/main" id="{399206BB-BC13-0F66-112C-512E9F7813E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10800000">
              <a:off x="3641006" y="3786192"/>
              <a:ext cx="332562" cy="332562"/>
            </a:xfrm>
            <a:prstGeom prst="rect">
              <a:avLst/>
            </a:prstGeom>
          </p:spPr>
        </p:pic>
        <p:pic>
          <p:nvPicPr>
            <p:cNvPr id="33" name="Graphic 32" descr="Arrow Down outline">
              <a:extLst>
                <a:ext uri="{FF2B5EF4-FFF2-40B4-BE49-F238E27FC236}">
                  <a16:creationId xmlns:a16="http://schemas.microsoft.com/office/drawing/2014/main" id="{CF1CE589-6929-F6C2-C407-DF1C3CE40E4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5400000">
              <a:off x="5756131" y="4844826"/>
              <a:ext cx="332562" cy="332562"/>
            </a:xfrm>
            <a:prstGeom prst="rect">
              <a:avLst/>
            </a:prstGeom>
          </p:spPr>
        </p:pic>
        <p:cxnSp>
          <p:nvCxnSpPr>
            <p:cNvPr id="36" name="Straight Connector 35">
              <a:extLst>
                <a:ext uri="{FF2B5EF4-FFF2-40B4-BE49-F238E27FC236}">
                  <a16:creationId xmlns:a16="http://schemas.microsoft.com/office/drawing/2014/main" id="{3D697555-D014-7EB4-169E-EF441BF62F78}"/>
                </a:ext>
              </a:extLst>
            </p:cNvPr>
            <p:cNvCxnSpPr>
              <a:cxnSpLocks/>
            </p:cNvCxnSpPr>
            <p:nvPr/>
          </p:nvCxnSpPr>
          <p:spPr>
            <a:xfrm>
              <a:off x="6096000" y="5007458"/>
              <a:ext cx="0" cy="1188720"/>
            </a:xfrm>
            <a:prstGeom prst="line">
              <a:avLst/>
            </a:prstGeom>
            <a:ln w="19050" cap="flat" cmpd="sng" algn="ctr">
              <a:solidFill>
                <a:srgbClr val="5B9BD5"/>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7" name="Straight Connector 36">
              <a:extLst>
                <a:ext uri="{FF2B5EF4-FFF2-40B4-BE49-F238E27FC236}">
                  <a16:creationId xmlns:a16="http://schemas.microsoft.com/office/drawing/2014/main" id="{9A4366FC-3870-A940-469B-9B8DB25174A9}"/>
                </a:ext>
              </a:extLst>
            </p:cNvPr>
            <p:cNvCxnSpPr>
              <a:cxnSpLocks/>
              <a:stCxn id="12" idx="4"/>
            </p:cNvCxnSpPr>
            <p:nvPr/>
          </p:nvCxnSpPr>
          <p:spPr>
            <a:xfrm flipH="1">
              <a:off x="6546744" y="5009100"/>
              <a:ext cx="0" cy="1188720"/>
            </a:xfrm>
            <a:prstGeom prst="line">
              <a:avLst/>
            </a:prstGeom>
            <a:ln w="19050" cap="flat" cmpd="sng" algn="ctr">
              <a:solidFill>
                <a:srgbClr val="ED7D3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41" name="Straight Connector 40">
              <a:extLst>
                <a:ext uri="{FF2B5EF4-FFF2-40B4-BE49-F238E27FC236}">
                  <a16:creationId xmlns:a16="http://schemas.microsoft.com/office/drawing/2014/main" id="{5CBD4DDF-C3A7-8DC0-396A-51A860EAC0D6}"/>
                </a:ext>
              </a:extLst>
            </p:cNvPr>
            <p:cNvCxnSpPr>
              <a:cxnSpLocks/>
              <a:stCxn id="13" idx="4"/>
            </p:cNvCxnSpPr>
            <p:nvPr/>
          </p:nvCxnSpPr>
          <p:spPr>
            <a:xfrm>
              <a:off x="7464372" y="5009099"/>
              <a:ext cx="3227" cy="1188720"/>
            </a:xfrm>
            <a:prstGeom prst="line">
              <a:avLst/>
            </a:prstGeom>
            <a:ln w="19050" cap="flat" cmpd="sng" algn="ctr">
              <a:solidFill>
                <a:srgbClr val="A5A5A5"/>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47" name="Straight Connector 46">
              <a:extLst>
                <a:ext uri="{FF2B5EF4-FFF2-40B4-BE49-F238E27FC236}">
                  <a16:creationId xmlns:a16="http://schemas.microsoft.com/office/drawing/2014/main" id="{F4ED5839-D001-6911-5B00-92659EC8E7BB}"/>
                </a:ext>
              </a:extLst>
            </p:cNvPr>
            <p:cNvCxnSpPr>
              <a:cxnSpLocks/>
              <a:stCxn id="14" idx="4"/>
            </p:cNvCxnSpPr>
            <p:nvPr/>
          </p:nvCxnSpPr>
          <p:spPr>
            <a:xfrm>
              <a:off x="8381999" y="5007458"/>
              <a:ext cx="0" cy="1188720"/>
            </a:xfrm>
            <a:prstGeom prst="line">
              <a:avLst/>
            </a:prstGeom>
            <a:ln w="19050" cap="flat" cmpd="sng" algn="ctr">
              <a:solidFill>
                <a:srgbClr val="FFC00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57" name="TextBox 56">
              <a:extLst>
                <a:ext uri="{FF2B5EF4-FFF2-40B4-BE49-F238E27FC236}">
                  <a16:creationId xmlns:a16="http://schemas.microsoft.com/office/drawing/2014/main" id="{4F217210-9AA5-3583-9984-C4D9FB8575B3}"/>
                </a:ext>
              </a:extLst>
            </p:cNvPr>
            <p:cNvSpPr txBox="1"/>
            <p:nvPr/>
          </p:nvSpPr>
          <p:spPr>
            <a:xfrm>
              <a:off x="5733779" y="6154750"/>
              <a:ext cx="724440" cy="276999"/>
            </a:xfrm>
            <a:prstGeom prst="rect">
              <a:avLst/>
            </a:prstGeom>
            <a:noFill/>
          </p:spPr>
          <p:txBody>
            <a:bodyPr wrap="square">
              <a:spAutoFit/>
            </a:bodyPr>
            <a:lstStyle/>
            <a:p>
              <a:pPr algn="ctr"/>
              <a:r>
                <a:rPr lang="en-GB" sz="1200" b="1" dirty="0">
                  <a:solidFill>
                    <a:srgbClr val="5B9BD5"/>
                  </a:solidFill>
                  <a:latin typeface="Calibri" panose="020F0502020204030204" pitchFamily="34" charset="0"/>
                  <a:ea typeface="Calibri" panose="020F0502020204030204" pitchFamily="34" charset="0"/>
                  <a:cs typeface="Calibri" panose="020F0502020204030204" pitchFamily="34" charset="0"/>
                </a:rPr>
                <a:t>0 mm</a:t>
              </a:r>
              <a:endParaRPr lang="en-US" sz="1200" dirty="0">
                <a:solidFill>
                  <a:srgbClr val="5B9BD5"/>
                </a:solidFill>
              </a:endParaRPr>
            </a:p>
          </p:txBody>
        </p:sp>
        <p:sp>
          <p:nvSpPr>
            <p:cNvPr id="59" name="TextBox 58">
              <a:extLst>
                <a:ext uri="{FF2B5EF4-FFF2-40B4-BE49-F238E27FC236}">
                  <a16:creationId xmlns:a16="http://schemas.microsoft.com/office/drawing/2014/main" id="{F5047907-A951-0B76-2F84-AB898F7DEA83}"/>
                </a:ext>
              </a:extLst>
            </p:cNvPr>
            <p:cNvSpPr txBox="1"/>
            <p:nvPr/>
          </p:nvSpPr>
          <p:spPr>
            <a:xfrm>
              <a:off x="6184524" y="6154750"/>
              <a:ext cx="724440" cy="276999"/>
            </a:xfrm>
            <a:prstGeom prst="rect">
              <a:avLst/>
            </a:prstGeom>
            <a:noFill/>
          </p:spPr>
          <p:txBody>
            <a:bodyPr wrap="square">
              <a:spAutoFit/>
            </a:bodyPr>
            <a:lstStyle/>
            <a:p>
              <a:pPr algn="ctr"/>
              <a:r>
                <a:rPr lang="en-GB" sz="1200" b="1" dirty="0">
                  <a:solidFill>
                    <a:srgbClr val="ED7D31"/>
                  </a:solidFill>
                  <a:latin typeface="Calibri" panose="020F0502020204030204" pitchFamily="34" charset="0"/>
                  <a:ea typeface="Calibri" panose="020F0502020204030204" pitchFamily="34" charset="0"/>
                  <a:cs typeface="Calibri" panose="020F0502020204030204" pitchFamily="34" charset="0"/>
                </a:rPr>
                <a:t>5 mm</a:t>
              </a:r>
              <a:endParaRPr lang="en-US" sz="1200" dirty="0">
                <a:solidFill>
                  <a:srgbClr val="ED7D31"/>
                </a:solidFill>
              </a:endParaRPr>
            </a:p>
          </p:txBody>
        </p:sp>
        <p:sp>
          <p:nvSpPr>
            <p:cNvPr id="60" name="TextBox 59">
              <a:extLst>
                <a:ext uri="{FF2B5EF4-FFF2-40B4-BE49-F238E27FC236}">
                  <a16:creationId xmlns:a16="http://schemas.microsoft.com/office/drawing/2014/main" id="{5F63ACBC-4D54-D815-67FF-4C260B89D4E4}"/>
                </a:ext>
              </a:extLst>
            </p:cNvPr>
            <p:cNvSpPr txBox="1"/>
            <p:nvPr/>
          </p:nvSpPr>
          <p:spPr>
            <a:xfrm>
              <a:off x="7105379" y="6154750"/>
              <a:ext cx="724440" cy="276999"/>
            </a:xfrm>
            <a:prstGeom prst="rect">
              <a:avLst/>
            </a:prstGeom>
            <a:noFill/>
          </p:spPr>
          <p:txBody>
            <a:bodyPr wrap="square">
              <a:spAutoFit/>
            </a:bodyPr>
            <a:lstStyle/>
            <a:p>
              <a:pPr algn="ctr"/>
              <a:r>
                <a:rPr lang="en-GB" sz="1200" b="1" dirty="0">
                  <a:solidFill>
                    <a:srgbClr val="A5A5A5"/>
                  </a:solidFill>
                  <a:latin typeface="Calibri" panose="020F0502020204030204" pitchFamily="34" charset="0"/>
                  <a:ea typeface="Calibri" panose="020F0502020204030204" pitchFamily="34" charset="0"/>
                  <a:cs typeface="Calibri" panose="020F0502020204030204" pitchFamily="34" charset="0"/>
                </a:rPr>
                <a:t>15 mm</a:t>
              </a:r>
              <a:endParaRPr lang="en-US" sz="1200" dirty="0">
                <a:solidFill>
                  <a:srgbClr val="A5A5A5"/>
                </a:solidFill>
              </a:endParaRPr>
            </a:p>
          </p:txBody>
        </p:sp>
        <p:sp>
          <p:nvSpPr>
            <p:cNvPr id="62" name="TextBox 61">
              <a:extLst>
                <a:ext uri="{FF2B5EF4-FFF2-40B4-BE49-F238E27FC236}">
                  <a16:creationId xmlns:a16="http://schemas.microsoft.com/office/drawing/2014/main" id="{B5A56BA9-CD39-4216-A7E3-34894A804EB6}"/>
                </a:ext>
              </a:extLst>
            </p:cNvPr>
            <p:cNvSpPr txBox="1"/>
            <p:nvPr/>
          </p:nvSpPr>
          <p:spPr>
            <a:xfrm>
              <a:off x="8023007" y="6154749"/>
              <a:ext cx="724440" cy="276999"/>
            </a:xfrm>
            <a:prstGeom prst="rect">
              <a:avLst/>
            </a:prstGeom>
            <a:noFill/>
          </p:spPr>
          <p:txBody>
            <a:bodyPr wrap="square">
              <a:spAutoFit/>
            </a:bodyPr>
            <a:lstStyle/>
            <a:p>
              <a:pPr algn="ctr"/>
              <a:r>
                <a:rPr lang="en-GB" sz="1200" b="1" dirty="0">
                  <a:solidFill>
                    <a:srgbClr val="FFC000"/>
                  </a:solidFill>
                  <a:latin typeface="Calibri" panose="020F0502020204030204" pitchFamily="34" charset="0"/>
                  <a:ea typeface="Calibri" panose="020F0502020204030204" pitchFamily="34" charset="0"/>
                  <a:cs typeface="Calibri" panose="020F0502020204030204" pitchFamily="34" charset="0"/>
                </a:rPr>
                <a:t>25 mm</a:t>
              </a:r>
              <a:endParaRPr lang="en-US" sz="1200" dirty="0">
                <a:solidFill>
                  <a:srgbClr val="FFC000"/>
                </a:solidFill>
              </a:endParaRPr>
            </a:p>
          </p:txBody>
        </p:sp>
      </p:grpSp>
      <p:grpSp>
        <p:nvGrpSpPr>
          <p:cNvPr id="72" name="Group 71">
            <a:extLst>
              <a:ext uri="{FF2B5EF4-FFF2-40B4-BE49-F238E27FC236}">
                <a16:creationId xmlns:a16="http://schemas.microsoft.com/office/drawing/2014/main" id="{26788897-EAE5-1216-E184-D0E22B0725A7}"/>
              </a:ext>
            </a:extLst>
          </p:cNvPr>
          <p:cNvGrpSpPr/>
          <p:nvPr/>
        </p:nvGrpSpPr>
        <p:grpSpPr>
          <a:xfrm>
            <a:off x="8343546" y="3604662"/>
            <a:ext cx="856572" cy="648220"/>
            <a:chOff x="8343546" y="3604662"/>
            <a:chExt cx="856572" cy="648220"/>
          </a:xfrm>
        </p:grpSpPr>
        <p:cxnSp>
          <p:nvCxnSpPr>
            <p:cNvPr id="65" name="Straight Arrow Connector 64">
              <a:extLst>
                <a:ext uri="{FF2B5EF4-FFF2-40B4-BE49-F238E27FC236}">
                  <a16:creationId xmlns:a16="http://schemas.microsoft.com/office/drawing/2014/main" id="{67385D95-C18D-47BF-4530-676C8266F020}"/>
                </a:ext>
              </a:extLst>
            </p:cNvPr>
            <p:cNvCxnSpPr>
              <a:stCxn id="13" idx="6"/>
              <a:endCxn id="14" idx="7"/>
            </p:cNvCxnSpPr>
            <p:nvPr/>
          </p:nvCxnSpPr>
          <p:spPr>
            <a:xfrm flipV="1">
              <a:off x="8343546" y="3604662"/>
              <a:ext cx="649805" cy="648220"/>
            </a:xfrm>
            <a:prstGeom prst="straightConnector1">
              <a:avLst/>
            </a:prstGeom>
            <a:ln>
              <a:solidFill>
                <a:srgbClr val="FFC000"/>
              </a:solidFill>
              <a:tailEnd type="triangle"/>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68" name="TextBox 67">
              <a:extLst>
                <a:ext uri="{FF2B5EF4-FFF2-40B4-BE49-F238E27FC236}">
                  <a16:creationId xmlns:a16="http://schemas.microsoft.com/office/drawing/2014/main" id="{6F73CA0F-7763-F610-B61A-994921BD5E90}"/>
                </a:ext>
              </a:extLst>
            </p:cNvPr>
            <p:cNvSpPr txBox="1"/>
            <p:nvPr/>
          </p:nvSpPr>
          <p:spPr>
            <a:xfrm>
              <a:off x="8537210" y="3859030"/>
              <a:ext cx="662908" cy="246221"/>
            </a:xfrm>
            <a:prstGeom prst="rect">
              <a:avLst/>
            </a:prstGeom>
            <a:noFill/>
          </p:spPr>
          <p:txBody>
            <a:bodyPr wrap="square">
              <a:spAutoFit/>
            </a:bodyPr>
            <a:lstStyle/>
            <a:p>
              <a:pPr algn="ctr"/>
              <a:r>
                <a:rPr lang="en-GB" sz="1000" b="1" dirty="0">
                  <a:solidFill>
                    <a:srgbClr val="FFC000"/>
                  </a:solidFill>
                  <a:effectLst>
                    <a:innerShdw blurRad="63500" dist="50800" dir="13500000">
                      <a:prstClr val="black">
                        <a:alpha val="50000"/>
                      </a:prstClr>
                    </a:innerShdw>
                  </a:effectLst>
                  <a:latin typeface="Calibri" panose="020F0502020204030204" pitchFamily="34" charset="0"/>
                  <a:ea typeface="Calibri" panose="020F0502020204030204" pitchFamily="34" charset="0"/>
                  <a:cs typeface="Calibri" panose="020F0502020204030204" pitchFamily="34" charset="0"/>
                </a:rPr>
                <a:t>10 mm</a:t>
              </a:r>
              <a:endParaRPr lang="en-US" sz="1000" dirty="0">
                <a:solidFill>
                  <a:srgbClr val="FFC000"/>
                </a:solidFill>
                <a:effectLst>
                  <a:innerShdw blurRad="63500" dist="50800" dir="13500000">
                    <a:prstClr val="black">
                      <a:alpha val="50000"/>
                    </a:prstClr>
                  </a:innerShdw>
                </a:effectLst>
              </a:endParaRPr>
            </a:p>
          </p:txBody>
        </p:sp>
      </p:grpSp>
      <p:sp>
        <p:nvSpPr>
          <p:cNvPr id="71" name="TextBox 70">
            <a:extLst>
              <a:ext uri="{FF2B5EF4-FFF2-40B4-BE49-F238E27FC236}">
                <a16:creationId xmlns:a16="http://schemas.microsoft.com/office/drawing/2014/main" id="{A59BCE71-13F9-789E-0381-049865F3B03F}"/>
              </a:ext>
            </a:extLst>
          </p:cNvPr>
          <p:cNvSpPr txBox="1"/>
          <p:nvPr/>
        </p:nvSpPr>
        <p:spPr>
          <a:xfrm>
            <a:off x="8918751" y="3231217"/>
            <a:ext cx="1592786" cy="369332"/>
          </a:xfrm>
          <a:prstGeom prst="rect">
            <a:avLst/>
          </a:prstGeom>
          <a:noFill/>
        </p:spPr>
        <p:txBody>
          <a:bodyPr wrap="square">
            <a:spAutoFit/>
          </a:bodyPr>
          <a:lstStyle/>
          <a:p>
            <a:pPr algn="ctr"/>
            <a:r>
              <a:rPr kumimoji="0" lang="en-US" sz="1800" b="1" i="0" u="none" strike="noStrike" kern="1200" cap="small" spc="0" normalizeH="0" baseline="0" noProof="0" dirty="0">
                <a:ln>
                  <a:noFill/>
                </a:ln>
                <a:gradFill>
                  <a:gsLst>
                    <a:gs pos="100000">
                      <a:srgbClr val="FFC000"/>
                    </a:gs>
                    <a:gs pos="67906">
                      <a:srgbClr val="A5A5A5"/>
                    </a:gs>
                    <a:gs pos="34900">
                      <a:srgbClr val="ED7D31"/>
                    </a:gs>
                    <a:gs pos="0">
                      <a:srgbClr val="5B9BD5"/>
                    </a:gs>
                  </a:gsLst>
                  <a:lin ang="0" scaled="0"/>
                </a:gradFill>
                <a:effectLst>
                  <a:innerShdw blurRad="63500" dist="50800" dir="13500000">
                    <a:prstClr val="black">
                      <a:alpha val="50000"/>
                    </a:prstClr>
                  </a:innerShdw>
                </a:effectLst>
                <a:uLnTx/>
                <a:uFillTx/>
                <a:latin typeface="Calibri" panose="020F0502020204030204" pitchFamily="34" charset="0"/>
                <a:ea typeface="Calibri" panose="020F0502020204030204" pitchFamily="34" charset="0"/>
                <a:cs typeface="Calibri" panose="020F0502020204030204" pitchFamily="34" charset="0"/>
              </a:rPr>
              <a:t>Harmonic coils</a:t>
            </a:r>
            <a:endParaRPr lang="en-US" dirty="0">
              <a:gradFill>
                <a:gsLst>
                  <a:gs pos="100000">
                    <a:srgbClr val="FFC000"/>
                  </a:gs>
                  <a:gs pos="67906">
                    <a:srgbClr val="A5A5A5"/>
                  </a:gs>
                  <a:gs pos="34900">
                    <a:srgbClr val="ED7D31"/>
                  </a:gs>
                  <a:gs pos="0">
                    <a:srgbClr val="5B9BD5"/>
                  </a:gs>
                </a:gsLst>
                <a:lin ang="0" scaled="0"/>
              </a:gradFill>
              <a:effectLst>
                <a:innerShdw blurRad="63500" dist="50800" dir="13500000">
                  <a:prstClr val="black">
                    <a:alpha val="50000"/>
                  </a:prstClr>
                </a:innerShdw>
              </a:effectLst>
            </a:endParaRPr>
          </a:p>
        </p:txBody>
      </p:sp>
    </p:spTree>
    <p:extLst>
      <p:ext uri="{BB962C8B-B14F-4D97-AF65-F5344CB8AC3E}">
        <p14:creationId xmlns:p14="http://schemas.microsoft.com/office/powerpoint/2010/main" val="2113301313"/>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Content Placeholder 5">
                <a:extLst>
                  <a:ext uri="{FF2B5EF4-FFF2-40B4-BE49-F238E27FC236}">
                    <a16:creationId xmlns:a16="http://schemas.microsoft.com/office/drawing/2014/main" id="{8BDBE924-4A84-BA11-090B-A5C7F6570833}"/>
                  </a:ext>
                </a:extLst>
              </p:cNvPr>
              <p:cNvSpPr txBox="1">
                <a:spLocks noGrp="1"/>
              </p:cNvSpPr>
              <p:nvPr>
                <p:ph idx="1"/>
              </p:nvPr>
            </p:nvSpPr>
            <p:spPr>
              <a:xfrm>
                <a:off x="297180" y="1331488"/>
                <a:ext cx="10917901" cy="1096710"/>
              </a:xfrm>
              <a:prstGeom prst="rect">
                <a:avLst/>
              </a:prstGeom>
            </p:spPr>
            <p:txBody>
              <a:bodyPr vert="horz" wrap="square" lIns="91440" tIns="45720" rIns="91440" bIns="45720" rtlCol="0" anchor="ctr">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algn="l" defTabSz="456291">
                  <a:buNone/>
                </a:pPr>
                <a:r>
                  <a:rPr lang="en-GB" b="1" dirty="0">
                    <a:solidFill>
                      <a:srgbClr val="0070C0"/>
                    </a:solidFill>
                    <a:latin typeface="Calibri" panose="020F0502020204030204" pitchFamily="34" charset="0"/>
                    <a:ea typeface="Calibri" panose="020F0502020204030204" pitchFamily="34" charset="0"/>
                    <a:cs typeface="Calibri" panose="020F0502020204030204" pitchFamily="34" charset="0"/>
                  </a:rPr>
                  <a:t>Field quality requirements:</a:t>
                </a:r>
              </a:p>
              <a:p>
                <a:pPr marL="285750" indent="-285750" algn="l" defTabSz="456291"/>
                <a:r>
                  <a:rPr lang="en-GB"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Rectangular aperture of </a:t>
                </a:r>
                <a:r>
                  <a:rPr lang="en-GB"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100 mm x 30 mm</a:t>
                </a:r>
                <a:r>
                  <a:rPr lang="en-GB"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a:t>
                </a:r>
                <a:r>
                  <a:rPr lang="en-GB"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 </a:t>
                </a:r>
              </a:p>
              <a:p>
                <a:pPr marL="285750" indent="-285750" algn="l" defTabSz="456291"/>
                <a:r>
                  <a:rPr lang="en-GB"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Field </a:t>
                </a:r>
                <a:r>
                  <a:rPr lang="en-GB"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homogeneity </a:t>
                </a:r>
                <a14:m>
                  <m:oMath xmlns:m="http://schemas.openxmlformats.org/officeDocument/2006/math">
                    <m:r>
                      <a:rPr lang="en-US" i="1" smtClean="0">
                        <a:solidFill>
                          <a:schemeClr val="tx1">
                            <a:lumMod val="85000"/>
                            <a:lumOff val="15000"/>
                          </a:schemeClr>
                        </a:solidFill>
                        <a:latin typeface="Cambria Math" panose="02040503050406030204" pitchFamily="18" charset="0"/>
                      </a:rPr>
                      <m:t>≤</m:t>
                    </m:r>
                  </m:oMath>
                </a14:m>
                <a:r>
                  <a:rPr lang="en-GB"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 0.1% in the good field region.</a:t>
                </a:r>
              </a:p>
            </p:txBody>
          </p:sp>
        </mc:Choice>
        <mc:Fallback xmlns="">
          <p:sp>
            <p:nvSpPr>
              <p:cNvPr id="4" name="Content Placeholder 5">
                <a:extLst>
                  <a:ext uri="{FF2B5EF4-FFF2-40B4-BE49-F238E27FC236}">
                    <a16:creationId xmlns:a16="http://schemas.microsoft.com/office/drawing/2014/main" id="{8BDBE924-4A84-BA11-090B-A5C7F6570833}"/>
                  </a:ext>
                </a:extLst>
              </p:cNvPr>
              <p:cNvSpPr txBox="1">
                <a:spLocks noGrp="1" noRot="1" noChangeAspect="1" noMove="1" noResize="1" noEditPoints="1" noAdjustHandles="1" noChangeArrowheads="1" noChangeShapeType="1" noTextEdit="1"/>
              </p:cNvSpPr>
              <p:nvPr>
                <p:ph idx="1"/>
              </p:nvPr>
            </p:nvSpPr>
            <p:spPr>
              <a:xfrm>
                <a:off x="297180" y="1331488"/>
                <a:ext cx="10917901" cy="1096710"/>
              </a:xfrm>
              <a:prstGeom prst="rect">
                <a:avLst/>
              </a:prstGeom>
              <a:blipFill>
                <a:blip r:embed="rId3"/>
                <a:stretch>
                  <a:fillRect l="-503" t="-4444" b="-8333"/>
                </a:stretch>
              </a:blipFill>
            </p:spPr>
            <p:txBody>
              <a:bodyPr/>
              <a:lstStyle/>
              <a:p>
                <a:r>
                  <a:rPr lang="en-GB">
                    <a:noFill/>
                  </a:rPr>
                  <a:t> </a:t>
                </a:r>
              </a:p>
            </p:txBody>
          </p:sp>
        </mc:Fallback>
      </mc:AlternateContent>
      <p:sp>
        <p:nvSpPr>
          <p:cNvPr id="6" name="Title 5">
            <a:extLst>
              <a:ext uri="{FF2B5EF4-FFF2-40B4-BE49-F238E27FC236}">
                <a16:creationId xmlns:a16="http://schemas.microsoft.com/office/drawing/2014/main" id="{D6D25A44-02AE-20B0-7143-69334D1F6A23}"/>
              </a:ext>
            </a:extLst>
          </p:cNvPr>
          <p:cNvSpPr>
            <a:spLocks noGrp="1"/>
          </p:cNvSpPr>
          <p:nvPr>
            <p:ph type="title"/>
          </p:nvPr>
        </p:nvSpPr>
        <p:spPr/>
        <p:txBody>
          <a:bodyPr/>
          <a:lstStyle/>
          <a:p>
            <a:r>
              <a:rPr lang="en-US" dirty="0"/>
              <a:t>Requirements for the SC dipoles</a:t>
            </a:r>
            <a:endParaRPr lang="en-GB" dirty="0"/>
          </a:p>
        </p:txBody>
      </p:sp>
      <p:sp>
        <p:nvSpPr>
          <p:cNvPr id="34" name="Slide Number Placeholder 4">
            <a:extLst>
              <a:ext uri="{FF2B5EF4-FFF2-40B4-BE49-F238E27FC236}">
                <a16:creationId xmlns:a16="http://schemas.microsoft.com/office/drawing/2014/main" id="{147FF7BE-19E9-92EE-7E94-566CA3F9EF01}"/>
              </a:ext>
            </a:extLst>
          </p:cNvPr>
          <p:cNvSpPr>
            <a:spLocks noGrp="1"/>
          </p:cNvSpPr>
          <p:nvPr>
            <p:ph type="sldNum" sz="quarter" idx="4"/>
          </p:nvPr>
        </p:nvSpPr>
        <p:spPr>
          <a:xfrm>
            <a:off x="8591811" y="6356350"/>
            <a:ext cx="2743200" cy="365125"/>
          </a:xfrm>
        </p:spPr>
        <p:txBody>
          <a:bodyPr/>
          <a:lstStyle/>
          <a:p>
            <a:fld id="{A16AB2F8-5338-F742-A59E-35F5B82165E6}" type="slidenum">
              <a:rPr lang="en-GB" smtClean="0"/>
              <a:pPr/>
              <a:t>6</a:t>
            </a:fld>
            <a:endParaRPr lang="en-GB" dirty="0"/>
          </a:p>
        </p:txBody>
      </p:sp>
      <p:grpSp>
        <p:nvGrpSpPr>
          <p:cNvPr id="2" name="Group 1">
            <a:extLst>
              <a:ext uri="{FF2B5EF4-FFF2-40B4-BE49-F238E27FC236}">
                <a16:creationId xmlns:a16="http://schemas.microsoft.com/office/drawing/2014/main" id="{BCBB88C5-1007-E4B1-C3B8-325F71DAC34D}"/>
              </a:ext>
            </a:extLst>
          </p:cNvPr>
          <p:cNvGrpSpPr/>
          <p:nvPr/>
        </p:nvGrpSpPr>
        <p:grpSpPr>
          <a:xfrm>
            <a:off x="1031574" y="2424082"/>
            <a:ext cx="10183507" cy="3657600"/>
            <a:chOff x="1031574" y="2424082"/>
            <a:chExt cx="10183507" cy="3657600"/>
          </a:xfrm>
        </p:grpSpPr>
        <p:sp>
          <p:nvSpPr>
            <p:cNvPr id="5" name="Rectangle 4">
              <a:extLst>
                <a:ext uri="{FF2B5EF4-FFF2-40B4-BE49-F238E27FC236}">
                  <a16:creationId xmlns:a16="http://schemas.microsoft.com/office/drawing/2014/main" id="{9D0E65AD-8868-79D1-B4EF-0D41D7FC7881}"/>
                </a:ext>
              </a:extLst>
            </p:cNvPr>
            <p:cNvSpPr>
              <a:spLocks/>
            </p:cNvSpPr>
            <p:nvPr/>
          </p:nvSpPr>
          <p:spPr>
            <a:xfrm>
              <a:off x="1488774" y="2881282"/>
              <a:ext cx="9144000" cy="2743200"/>
            </a:xfrm>
            <a:prstGeom prst="rect">
              <a:avLst/>
            </a:prstGeom>
            <a:solidFill>
              <a:schemeClr val="accent6">
                <a:alpha val="50000"/>
              </a:schemeClr>
            </a:solidFill>
            <a:ln w="3175"/>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sz="1000" dirty="0">
                <a:latin typeface="Calibri" panose="020F0502020204030204" pitchFamily="34" charset="0"/>
                <a:ea typeface="Calibri" panose="020F0502020204030204" pitchFamily="34" charset="0"/>
                <a:cs typeface="Calibri" panose="020F0502020204030204" pitchFamily="34" charset="0"/>
              </a:endParaRPr>
            </a:p>
          </p:txBody>
        </p:sp>
        <p:sp>
          <p:nvSpPr>
            <p:cNvPr id="8" name="TextBox 7">
              <a:extLst>
                <a:ext uri="{FF2B5EF4-FFF2-40B4-BE49-F238E27FC236}">
                  <a16:creationId xmlns:a16="http://schemas.microsoft.com/office/drawing/2014/main" id="{6D53F1CB-4612-CD89-076C-0CBF114CEFF5}"/>
                </a:ext>
              </a:extLst>
            </p:cNvPr>
            <p:cNvSpPr txBox="1"/>
            <p:nvPr/>
          </p:nvSpPr>
          <p:spPr>
            <a:xfrm>
              <a:off x="10204767" y="4468673"/>
              <a:ext cx="1010314" cy="369332"/>
            </a:xfrm>
            <a:prstGeom prst="rect">
              <a:avLst/>
            </a:prstGeom>
            <a:noFill/>
          </p:spPr>
          <p:txBody>
            <a:bodyPr wrap="square">
              <a:spAutoFit/>
            </a:bodyPr>
            <a:lstStyle/>
            <a:p>
              <a:pPr algn="ctr"/>
              <a:r>
                <a:rPr lang="en-GB"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50 mm</a:t>
              </a:r>
              <a:endParaRPr lang="en-US" dirty="0"/>
            </a:p>
          </p:txBody>
        </p:sp>
        <p:sp>
          <p:nvSpPr>
            <p:cNvPr id="11" name="TextBox 10">
              <a:extLst>
                <a:ext uri="{FF2B5EF4-FFF2-40B4-BE49-F238E27FC236}">
                  <a16:creationId xmlns:a16="http://schemas.microsoft.com/office/drawing/2014/main" id="{673DEB65-18DF-8442-9BB8-919F565AED1D}"/>
                </a:ext>
              </a:extLst>
            </p:cNvPr>
            <p:cNvSpPr txBox="1"/>
            <p:nvPr/>
          </p:nvSpPr>
          <p:spPr>
            <a:xfrm>
              <a:off x="6297309" y="2697147"/>
              <a:ext cx="890048" cy="369332"/>
            </a:xfrm>
            <a:prstGeom prst="rect">
              <a:avLst/>
            </a:prstGeom>
            <a:noFill/>
          </p:spPr>
          <p:txBody>
            <a:bodyPr wrap="square">
              <a:spAutoFit/>
            </a:bodyPr>
            <a:lstStyle/>
            <a:p>
              <a:pPr algn="ctr"/>
              <a:r>
                <a:rPr lang="en-GB"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15 mm</a:t>
              </a:r>
              <a:endParaRPr lang="en-US" dirty="0"/>
            </a:p>
          </p:txBody>
        </p:sp>
        <p:sp>
          <p:nvSpPr>
            <p:cNvPr id="15" name="Rectangle 14">
              <a:extLst>
                <a:ext uri="{FF2B5EF4-FFF2-40B4-BE49-F238E27FC236}">
                  <a16:creationId xmlns:a16="http://schemas.microsoft.com/office/drawing/2014/main" id="{88A8059E-2ED8-DE7F-C812-3AE3DA8C8A47}"/>
                </a:ext>
              </a:extLst>
            </p:cNvPr>
            <p:cNvSpPr>
              <a:spLocks/>
            </p:cNvSpPr>
            <p:nvPr/>
          </p:nvSpPr>
          <p:spPr>
            <a:xfrm>
              <a:off x="3774774" y="3338482"/>
              <a:ext cx="4572000" cy="1828800"/>
            </a:xfrm>
            <a:prstGeom prst="rect">
              <a:avLst/>
            </a:prstGeom>
            <a:solidFill>
              <a:schemeClr val="accent6">
                <a:alpha val="50000"/>
              </a:schemeClr>
            </a:solidFill>
            <a:ln w="3175"/>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sz="1000" dirty="0">
                <a:latin typeface="Calibri" panose="020F0502020204030204" pitchFamily="34" charset="0"/>
                <a:ea typeface="Calibri" panose="020F0502020204030204" pitchFamily="34" charset="0"/>
                <a:cs typeface="Calibri" panose="020F0502020204030204" pitchFamily="34" charset="0"/>
              </a:endParaRPr>
            </a:p>
          </p:txBody>
        </p:sp>
        <p:cxnSp>
          <p:nvCxnSpPr>
            <p:cNvPr id="17" name="Straight Arrow Connector 16">
              <a:extLst>
                <a:ext uri="{FF2B5EF4-FFF2-40B4-BE49-F238E27FC236}">
                  <a16:creationId xmlns:a16="http://schemas.microsoft.com/office/drawing/2014/main" id="{AFEAA1FB-2591-83F4-0B7A-771068F0802E}"/>
                </a:ext>
              </a:extLst>
            </p:cNvPr>
            <p:cNvCxnSpPr>
              <a:cxnSpLocks/>
            </p:cNvCxnSpPr>
            <p:nvPr/>
          </p:nvCxnSpPr>
          <p:spPr>
            <a:xfrm>
              <a:off x="1031574" y="4252882"/>
              <a:ext cx="100584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23" name="TextBox 22">
              <a:extLst>
                <a:ext uri="{FF2B5EF4-FFF2-40B4-BE49-F238E27FC236}">
                  <a16:creationId xmlns:a16="http://schemas.microsoft.com/office/drawing/2014/main" id="{C76E07A3-F24A-B137-31BB-69F7EDEDB63D}"/>
                </a:ext>
              </a:extLst>
            </p:cNvPr>
            <p:cNvSpPr txBox="1"/>
            <p:nvPr/>
          </p:nvSpPr>
          <p:spPr>
            <a:xfrm>
              <a:off x="3677144" y="3062759"/>
              <a:ext cx="1861740" cy="369332"/>
            </a:xfrm>
            <a:prstGeom prst="rect">
              <a:avLst/>
            </a:prstGeom>
            <a:noFill/>
          </p:spPr>
          <p:txBody>
            <a:bodyPr wrap="square">
              <a:spAutoFit/>
            </a:bodyPr>
            <a:lstStyle/>
            <a:p>
              <a:pPr algn="ctr"/>
              <a:r>
                <a:rPr kumimoji="0" lang="en-US" sz="1800" b="1" i="0" u="none" strike="noStrike" kern="1200" cap="small"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Good Field Region</a:t>
              </a:r>
              <a:endParaRPr lang="en-US" dirty="0"/>
            </a:p>
          </p:txBody>
        </p:sp>
        <p:sp>
          <p:nvSpPr>
            <p:cNvPr id="24" name="TextBox 23">
              <a:extLst>
                <a:ext uri="{FF2B5EF4-FFF2-40B4-BE49-F238E27FC236}">
                  <a16:creationId xmlns:a16="http://schemas.microsoft.com/office/drawing/2014/main" id="{960EA594-212A-4606-F14A-F8A3B3941E76}"/>
                </a:ext>
              </a:extLst>
            </p:cNvPr>
            <p:cNvSpPr txBox="1"/>
            <p:nvPr/>
          </p:nvSpPr>
          <p:spPr>
            <a:xfrm>
              <a:off x="3330948" y="3631889"/>
              <a:ext cx="1010314" cy="369332"/>
            </a:xfrm>
            <a:prstGeom prst="rect">
              <a:avLst/>
            </a:prstGeom>
            <a:noFill/>
          </p:spPr>
          <p:txBody>
            <a:bodyPr wrap="square">
              <a:spAutoFit/>
            </a:bodyPr>
            <a:lstStyle/>
            <a:p>
              <a:pPr algn="ctr"/>
              <a:r>
                <a:rPr lang="en-GB"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25 mm</a:t>
              </a:r>
              <a:endParaRPr lang="en-US" dirty="0"/>
            </a:p>
          </p:txBody>
        </p:sp>
        <p:sp>
          <p:nvSpPr>
            <p:cNvPr id="29" name="TextBox 28">
              <a:extLst>
                <a:ext uri="{FF2B5EF4-FFF2-40B4-BE49-F238E27FC236}">
                  <a16:creationId xmlns:a16="http://schemas.microsoft.com/office/drawing/2014/main" id="{D992B18F-00F4-7849-45DF-FD0CA04D9F2C}"/>
                </a:ext>
              </a:extLst>
            </p:cNvPr>
            <p:cNvSpPr txBox="1"/>
            <p:nvPr/>
          </p:nvSpPr>
          <p:spPr>
            <a:xfrm>
              <a:off x="4736885" y="4984623"/>
              <a:ext cx="1010314" cy="369332"/>
            </a:xfrm>
            <a:prstGeom prst="rect">
              <a:avLst/>
            </a:prstGeom>
            <a:noFill/>
          </p:spPr>
          <p:txBody>
            <a:bodyPr wrap="square">
              <a:spAutoFit/>
            </a:bodyPr>
            <a:lstStyle/>
            <a:p>
              <a:pPr algn="ctr"/>
              <a:r>
                <a:rPr lang="en-GB" b="1" dirty="0">
                  <a:solidFill>
                    <a:schemeClr val="tx1">
                      <a:lumMod val="85000"/>
                      <a:lumOff val="15000"/>
                    </a:schemeClr>
                  </a:solidFill>
                  <a:latin typeface="Calibri" panose="020F0502020204030204" pitchFamily="34" charset="0"/>
                  <a:ea typeface="Calibri" panose="020F0502020204030204" pitchFamily="34" charset="0"/>
                  <a:cs typeface="Calibri" panose="020F0502020204030204" pitchFamily="34" charset="0"/>
                </a:rPr>
                <a:t>10 mm</a:t>
              </a:r>
              <a:endParaRPr lang="en-US" dirty="0"/>
            </a:p>
          </p:txBody>
        </p:sp>
        <p:pic>
          <p:nvPicPr>
            <p:cNvPr id="35" name="Graphic 34" descr="Arrow Down outline">
              <a:extLst>
                <a:ext uri="{FF2B5EF4-FFF2-40B4-BE49-F238E27FC236}">
                  <a16:creationId xmlns:a16="http://schemas.microsoft.com/office/drawing/2014/main" id="{D6028B75-5340-01E6-57EA-5573E85AEA4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0466490" y="4230123"/>
              <a:ext cx="332562" cy="332562"/>
            </a:xfrm>
            <a:prstGeom prst="rect">
              <a:avLst/>
            </a:prstGeom>
          </p:spPr>
        </p:pic>
        <p:pic>
          <p:nvPicPr>
            <p:cNvPr id="36" name="Graphic 35" descr="Arrow Down outline">
              <a:extLst>
                <a:ext uri="{FF2B5EF4-FFF2-40B4-BE49-F238E27FC236}">
                  <a16:creationId xmlns:a16="http://schemas.microsoft.com/office/drawing/2014/main" id="{D946F325-5884-9470-3437-35D36FC4392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16200000">
              <a:off x="6048793" y="2715511"/>
              <a:ext cx="332562" cy="332562"/>
            </a:xfrm>
            <a:prstGeom prst="rect">
              <a:avLst/>
            </a:prstGeom>
          </p:spPr>
        </p:pic>
        <p:pic>
          <p:nvPicPr>
            <p:cNvPr id="37" name="Graphic 36" descr="Arrow Down outline">
              <a:extLst>
                <a:ext uri="{FF2B5EF4-FFF2-40B4-BE49-F238E27FC236}">
                  <a16:creationId xmlns:a16="http://schemas.microsoft.com/office/drawing/2014/main" id="{B2F05B8C-287F-62E7-BC0A-2ACF431BEF7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10800000">
              <a:off x="3605780" y="3944374"/>
              <a:ext cx="332562" cy="332562"/>
            </a:xfrm>
            <a:prstGeom prst="rect">
              <a:avLst/>
            </a:prstGeom>
          </p:spPr>
        </p:pic>
        <p:pic>
          <p:nvPicPr>
            <p:cNvPr id="38" name="Graphic 37" descr="Arrow Down outline">
              <a:extLst>
                <a:ext uri="{FF2B5EF4-FFF2-40B4-BE49-F238E27FC236}">
                  <a16:creationId xmlns:a16="http://schemas.microsoft.com/office/drawing/2014/main" id="{038F0B06-16D3-AD5D-20F8-3D6712E1650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5400000">
              <a:off x="5720905" y="5003008"/>
              <a:ext cx="332562" cy="332562"/>
            </a:xfrm>
            <a:prstGeom prst="rect">
              <a:avLst/>
            </a:prstGeom>
          </p:spPr>
        </p:pic>
        <p:cxnSp>
          <p:nvCxnSpPr>
            <p:cNvPr id="77" name="Straight Arrow Connector 76">
              <a:extLst>
                <a:ext uri="{FF2B5EF4-FFF2-40B4-BE49-F238E27FC236}">
                  <a16:creationId xmlns:a16="http://schemas.microsoft.com/office/drawing/2014/main" id="{E7CA4D02-57AF-8D6F-66DD-8E81BE2C8DEF}"/>
                </a:ext>
              </a:extLst>
            </p:cNvPr>
            <p:cNvCxnSpPr>
              <a:cxnSpLocks/>
            </p:cNvCxnSpPr>
            <p:nvPr/>
          </p:nvCxnSpPr>
          <p:spPr>
            <a:xfrm flipV="1">
              <a:off x="6060774" y="2424082"/>
              <a:ext cx="0" cy="365760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78" name="TextBox 77">
              <a:extLst>
                <a:ext uri="{FF2B5EF4-FFF2-40B4-BE49-F238E27FC236}">
                  <a16:creationId xmlns:a16="http://schemas.microsoft.com/office/drawing/2014/main" id="{8BD6DA08-C3FB-D7E4-E69F-078C7830409C}"/>
                </a:ext>
              </a:extLst>
            </p:cNvPr>
            <p:cNvSpPr txBox="1"/>
            <p:nvPr/>
          </p:nvSpPr>
          <p:spPr>
            <a:xfrm>
              <a:off x="1355426" y="2609583"/>
              <a:ext cx="1097280" cy="369332"/>
            </a:xfrm>
            <a:prstGeom prst="rect">
              <a:avLst/>
            </a:prstGeom>
            <a:noFill/>
          </p:spPr>
          <p:txBody>
            <a:bodyPr wrap="square">
              <a:spAutoFit/>
            </a:bodyPr>
            <a:lstStyle/>
            <a:p>
              <a:pPr algn="ctr"/>
              <a:r>
                <a:rPr kumimoji="0" lang="en-US" sz="1800" b="1" i="0" u="none" strike="noStrike" kern="1200" cap="small"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Aperture</a:t>
              </a:r>
              <a:endParaRPr lang="en-US" dirty="0"/>
            </a:p>
          </p:txBody>
        </p:sp>
        <p:cxnSp>
          <p:nvCxnSpPr>
            <p:cNvPr id="80" name="Straight Connector 79">
              <a:extLst>
                <a:ext uri="{FF2B5EF4-FFF2-40B4-BE49-F238E27FC236}">
                  <a16:creationId xmlns:a16="http://schemas.microsoft.com/office/drawing/2014/main" id="{F427E311-662B-3991-436E-8DCBC11423A0}"/>
                </a:ext>
              </a:extLst>
            </p:cNvPr>
            <p:cNvCxnSpPr>
              <a:cxnSpLocks/>
              <a:endCxn id="15" idx="3"/>
            </p:cNvCxnSpPr>
            <p:nvPr/>
          </p:nvCxnSpPr>
          <p:spPr>
            <a:xfrm>
              <a:off x="6060774" y="4252882"/>
              <a:ext cx="2286000" cy="0"/>
            </a:xfrm>
            <a:prstGeom prst="line">
              <a:avLst/>
            </a:prstGeom>
            <a:ln w="38100">
              <a:solidFill>
                <a:srgbClr val="5B9BD5"/>
              </a:solidFill>
            </a:ln>
            <a:effectLst>
              <a:outerShdw blurRad="50800" dist="38100" dir="2700000" algn="tl" rotWithShape="0">
                <a:prstClr val="black">
                  <a:alpha val="40000"/>
                </a:prstClr>
              </a:outerShdw>
            </a:effectLst>
          </p:spPr>
          <p:style>
            <a:lnRef idx="2">
              <a:schemeClr val="dk1"/>
            </a:lnRef>
            <a:fillRef idx="0">
              <a:schemeClr val="dk1"/>
            </a:fillRef>
            <a:effectRef idx="1">
              <a:schemeClr val="dk1"/>
            </a:effectRef>
            <a:fontRef idx="minor">
              <a:schemeClr val="tx1"/>
            </a:fontRef>
          </p:style>
        </p:cxnSp>
        <p:cxnSp>
          <p:nvCxnSpPr>
            <p:cNvPr id="83" name="Straight Connector 82">
              <a:extLst>
                <a:ext uri="{FF2B5EF4-FFF2-40B4-BE49-F238E27FC236}">
                  <a16:creationId xmlns:a16="http://schemas.microsoft.com/office/drawing/2014/main" id="{EAA8E962-6BCB-C088-46ED-8C0FA083AA0C}"/>
                </a:ext>
              </a:extLst>
            </p:cNvPr>
            <p:cNvCxnSpPr>
              <a:cxnSpLocks/>
            </p:cNvCxnSpPr>
            <p:nvPr/>
          </p:nvCxnSpPr>
          <p:spPr>
            <a:xfrm>
              <a:off x="6060774" y="4001221"/>
              <a:ext cx="2286000" cy="0"/>
            </a:xfrm>
            <a:prstGeom prst="line">
              <a:avLst/>
            </a:prstGeom>
            <a:ln w="38100">
              <a:solidFill>
                <a:srgbClr val="ED7D31"/>
              </a:solidFill>
            </a:ln>
            <a:effectLst>
              <a:outerShdw blurRad="50800" dist="38100" dir="2700000" algn="tl" rotWithShape="0">
                <a:prstClr val="black">
                  <a:alpha val="40000"/>
                </a:prstClr>
              </a:outerShdw>
            </a:effectLst>
          </p:spPr>
          <p:style>
            <a:lnRef idx="2">
              <a:schemeClr val="dk1"/>
            </a:lnRef>
            <a:fillRef idx="0">
              <a:schemeClr val="dk1"/>
            </a:fillRef>
            <a:effectRef idx="1">
              <a:schemeClr val="dk1"/>
            </a:effectRef>
            <a:fontRef idx="minor">
              <a:schemeClr val="tx1"/>
            </a:fontRef>
          </p:style>
        </p:cxnSp>
        <p:cxnSp>
          <p:nvCxnSpPr>
            <p:cNvPr id="84" name="Straight Connector 83">
              <a:extLst>
                <a:ext uri="{FF2B5EF4-FFF2-40B4-BE49-F238E27FC236}">
                  <a16:creationId xmlns:a16="http://schemas.microsoft.com/office/drawing/2014/main" id="{8B8C2ADB-0A3D-3137-2959-F35993A08DCA}"/>
                </a:ext>
              </a:extLst>
            </p:cNvPr>
            <p:cNvCxnSpPr>
              <a:cxnSpLocks/>
            </p:cNvCxnSpPr>
            <p:nvPr/>
          </p:nvCxnSpPr>
          <p:spPr>
            <a:xfrm>
              <a:off x="6060774" y="3674040"/>
              <a:ext cx="2286000" cy="0"/>
            </a:xfrm>
            <a:prstGeom prst="line">
              <a:avLst/>
            </a:prstGeom>
            <a:ln w="38100">
              <a:solidFill>
                <a:srgbClr val="A5A5A5"/>
              </a:solidFill>
            </a:ln>
            <a:effectLst>
              <a:outerShdw blurRad="50800" dist="38100" dir="2700000" algn="tl" rotWithShape="0">
                <a:prstClr val="black">
                  <a:alpha val="40000"/>
                </a:prstClr>
              </a:outerShdw>
            </a:effectLst>
          </p:spPr>
          <p:style>
            <a:lnRef idx="2">
              <a:schemeClr val="dk1"/>
            </a:lnRef>
            <a:fillRef idx="0">
              <a:schemeClr val="dk1"/>
            </a:fillRef>
            <a:effectRef idx="1">
              <a:schemeClr val="dk1"/>
            </a:effectRef>
            <a:fontRef idx="minor">
              <a:schemeClr val="tx1"/>
            </a:fontRef>
          </p:style>
        </p:cxnSp>
        <p:cxnSp>
          <p:nvCxnSpPr>
            <p:cNvPr id="85" name="Straight Connector 84">
              <a:extLst>
                <a:ext uri="{FF2B5EF4-FFF2-40B4-BE49-F238E27FC236}">
                  <a16:creationId xmlns:a16="http://schemas.microsoft.com/office/drawing/2014/main" id="{B47AEFAE-D228-B749-D222-84BF043EAC08}"/>
                </a:ext>
              </a:extLst>
            </p:cNvPr>
            <p:cNvCxnSpPr>
              <a:cxnSpLocks/>
            </p:cNvCxnSpPr>
            <p:nvPr/>
          </p:nvCxnSpPr>
          <p:spPr>
            <a:xfrm>
              <a:off x="6060774" y="3346860"/>
              <a:ext cx="2286000" cy="0"/>
            </a:xfrm>
            <a:prstGeom prst="line">
              <a:avLst/>
            </a:prstGeom>
            <a:ln w="38100">
              <a:solidFill>
                <a:srgbClr val="FFC000"/>
              </a:solidFill>
            </a:ln>
            <a:effectLst>
              <a:outerShdw blurRad="50800" dist="38100" dir="2700000" algn="tl" rotWithShape="0">
                <a:prstClr val="black">
                  <a:alpha val="40000"/>
                </a:prstClr>
              </a:outerShdw>
            </a:effectLst>
          </p:spPr>
          <p:style>
            <a:lnRef idx="2">
              <a:schemeClr val="dk1"/>
            </a:lnRef>
            <a:fillRef idx="0">
              <a:schemeClr val="dk1"/>
            </a:fillRef>
            <a:effectRef idx="1">
              <a:schemeClr val="dk1"/>
            </a:effectRef>
            <a:fontRef idx="minor">
              <a:schemeClr val="tx1"/>
            </a:fontRef>
          </p:style>
        </p:cxnSp>
        <p:sp>
          <p:nvSpPr>
            <p:cNvPr id="87" name="TextBox 86">
              <a:extLst>
                <a:ext uri="{FF2B5EF4-FFF2-40B4-BE49-F238E27FC236}">
                  <a16:creationId xmlns:a16="http://schemas.microsoft.com/office/drawing/2014/main" id="{0FD64255-D3FB-A5C1-DC41-8293CF1E2CDB}"/>
                </a:ext>
              </a:extLst>
            </p:cNvPr>
            <p:cNvSpPr txBox="1"/>
            <p:nvPr/>
          </p:nvSpPr>
          <p:spPr>
            <a:xfrm rot="16200000">
              <a:off x="7758395" y="3557779"/>
              <a:ext cx="1592786" cy="369332"/>
            </a:xfrm>
            <a:prstGeom prst="rect">
              <a:avLst/>
            </a:prstGeom>
            <a:noFill/>
          </p:spPr>
          <p:txBody>
            <a:bodyPr wrap="square">
              <a:spAutoFit/>
            </a:bodyPr>
            <a:lstStyle/>
            <a:p>
              <a:pPr algn="ctr"/>
              <a:r>
                <a:rPr kumimoji="0" lang="en-US" sz="1800" b="1" i="0" u="none" strike="noStrike" kern="1200" cap="small" spc="0" normalizeH="0" baseline="0" noProof="0" dirty="0">
                  <a:ln>
                    <a:noFill/>
                  </a:ln>
                  <a:gradFill>
                    <a:gsLst>
                      <a:gs pos="100000">
                        <a:srgbClr val="FFC000"/>
                      </a:gs>
                      <a:gs pos="67906">
                        <a:srgbClr val="A5A5A5"/>
                      </a:gs>
                      <a:gs pos="34900">
                        <a:srgbClr val="ED7D31"/>
                      </a:gs>
                      <a:gs pos="0">
                        <a:srgbClr val="5B9BD5"/>
                      </a:gs>
                    </a:gsLst>
                    <a:lin ang="0" scaled="0"/>
                  </a:gradFill>
                  <a:effectLst>
                    <a:innerShdw blurRad="63500" dist="50800" dir="13500000">
                      <a:prstClr val="black">
                        <a:alpha val="50000"/>
                      </a:prstClr>
                    </a:innerShdw>
                  </a:effectLst>
                  <a:uLnTx/>
                  <a:uFillTx/>
                  <a:latin typeface="Calibri" panose="020F0502020204030204" pitchFamily="34" charset="0"/>
                  <a:ea typeface="Calibri" panose="020F0502020204030204" pitchFamily="34" charset="0"/>
                  <a:cs typeface="Calibri" panose="020F0502020204030204" pitchFamily="34" charset="0"/>
                </a:rPr>
                <a:t>Field Paths</a:t>
              </a:r>
              <a:endParaRPr lang="en-US" dirty="0">
                <a:gradFill>
                  <a:gsLst>
                    <a:gs pos="100000">
                      <a:srgbClr val="FFC000"/>
                    </a:gs>
                    <a:gs pos="67906">
                      <a:srgbClr val="A5A5A5"/>
                    </a:gs>
                    <a:gs pos="34900">
                      <a:srgbClr val="ED7D31"/>
                    </a:gs>
                    <a:gs pos="0">
                      <a:srgbClr val="5B9BD5"/>
                    </a:gs>
                  </a:gsLst>
                  <a:lin ang="0" scaled="0"/>
                </a:gradFill>
                <a:effectLst>
                  <a:innerShdw blurRad="63500" dist="50800" dir="13500000">
                    <a:prstClr val="black">
                      <a:alpha val="50000"/>
                    </a:prstClr>
                  </a:innerShdw>
                </a:effectLst>
              </a:endParaRPr>
            </a:p>
          </p:txBody>
        </p:sp>
      </p:grpSp>
    </p:spTree>
    <p:extLst>
      <p:ext uri="{BB962C8B-B14F-4D97-AF65-F5344CB8AC3E}">
        <p14:creationId xmlns:p14="http://schemas.microsoft.com/office/powerpoint/2010/main" val="1489802650"/>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B2D8A7C9-2D9B-F2E1-9074-10ED528EE996}"/>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6AB2F8-5338-F742-A59E-35F5B82165E6}" type="slidenum">
              <a:rPr kumimoji="0" lang="en-GB" sz="1200" b="1" i="0" u="none" strike="noStrike" kern="1200" cap="none" spc="0" normalizeH="0" baseline="0" noProof="0" smtClean="0">
                <a:ln>
                  <a:noFill/>
                </a:ln>
                <a:solidFill>
                  <a:prstClr val="white">
                    <a:lumMod val="95000"/>
                  </a:prstClr>
                </a:solidFill>
                <a:effectLst/>
                <a:uLnTx/>
                <a:uFillTx/>
                <a:latin typeface="Aptos" panose="02110004020202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200" b="1" i="0" u="none" strike="noStrike" kern="1200" cap="none" spc="0" normalizeH="0" baseline="0" noProof="0" dirty="0">
              <a:ln>
                <a:noFill/>
              </a:ln>
              <a:solidFill>
                <a:prstClr val="white">
                  <a:lumMod val="95000"/>
                </a:prstClr>
              </a:solidFill>
              <a:effectLst/>
              <a:uLnTx/>
              <a:uFillTx/>
              <a:latin typeface="Aptos" panose="02110004020202020204"/>
              <a:ea typeface="+mn-ea"/>
              <a:cs typeface="+mn-cs"/>
            </a:endParaRPr>
          </a:p>
        </p:txBody>
      </p:sp>
      <p:sp>
        <p:nvSpPr>
          <p:cNvPr id="5" name="Titolo 4">
            <a:extLst>
              <a:ext uri="{FF2B5EF4-FFF2-40B4-BE49-F238E27FC236}">
                <a16:creationId xmlns:a16="http://schemas.microsoft.com/office/drawing/2014/main" id="{78478C6C-4B64-3CAE-A4E1-99EB5BDEDE99}"/>
              </a:ext>
            </a:extLst>
          </p:cNvPr>
          <p:cNvSpPr>
            <a:spLocks noGrp="1"/>
          </p:cNvSpPr>
          <p:nvPr>
            <p:ph type="title"/>
          </p:nvPr>
        </p:nvSpPr>
        <p:spPr>
          <a:xfrm>
            <a:off x="1319313" y="318002"/>
            <a:ext cx="9553371" cy="681159"/>
          </a:xfrm>
        </p:spPr>
        <p:txBody>
          <a:bodyPr/>
          <a:lstStyle/>
          <a:p>
            <a:r>
              <a:rPr lang="en-US" dirty="0"/>
              <a:t> Cable Assumptions</a:t>
            </a:r>
          </a:p>
        </p:txBody>
      </p:sp>
      <mc:AlternateContent xmlns:mc="http://schemas.openxmlformats.org/markup-compatibility/2006" xmlns:a14="http://schemas.microsoft.com/office/drawing/2010/main">
        <mc:Choice Requires="a14">
          <p:sp>
            <p:nvSpPr>
              <p:cNvPr id="32" name="TextBox 38">
                <a:extLst>
                  <a:ext uri="{FF2B5EF4-FFF2-40B4-BE49-F238E27FC236}">
                    <a16:creationId xmlns:a16="http://schemas.microsoft.com/office/drawing/2014/main" id="{6B88C042-0548-E9AB-82FD-E11E5755EFA1}"/>
                  </a:ext>
                </a:extLst>
              </p:cNvPr>
              <p:cNvSpPr txBox="1"/>
              <p:nvPr/>
            </p:nvSpPr>
            <p:spPr>
              <a:xfrm>
                <a:off x="5136251" y="6347382"/>
                <a:ext cx="1218168" cy="184666"/>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𝐴</m:t>
                          </m:r>
                        </m:e>
                        <m:sub>
                          <m:r>
                            <a:rPr lang="en-US" sz="1200" b="0" i="1" smtClean="0">
                              <a:latin typeface="Cambria Math" panose="02040503050406030204" pitchFamily="18" charset="0"/>
                            </a:rPr>
                            <m:t>𝑡𝑜𝑡</m:t>
                          </m:r>
                        </m:sub>
                      </m:sSub>
                      <m:r>
                        <a:rPr lang="en-US" sz="1200" b="0" i="1" smtClean="0">
                          <a:latin typeface="Cambria Math" panose="02040503050406030204" pitchFamily="18" charset="0"/>
                        </a:rPr>
                        <m:t>=3.24 </m:t>
                      </m:r>
                      <m:r>
                        <a:rPr lang="en-US" sz="1200" b="0" i="1" smtClean="0">
                          <a:latin typeface="Cambria Math" panose="02040503050406030204" pitchFamily="18" charset="0"/>
                        </a:rPr>
                        <m:t>𝑚</m:t>
                      </m:r>
                      <m:sSup>
                        <m:sSupPr>
                          <m:ctrlPr>
                            <a:rPr lang="en-US" sz="1200" b="0" i="1" smtClean="0">
                              <a:latin typeface="Cambria Math" panose="02040503050406030204" pitchFamily="18" charset="0"/>
                            </a:rPr>
                          </m:ctrlPr>
                        </m:sSupPr>
                        <m:e>
                          <m:r>
                            <a:rPr lang="en-US" sz="1200" b="0" i="1" smtClean="0">
                              <a:latin typeface="Cambria Math" panose="02040503050406030204" pitchFamily="18" charset="0"/>
                            </a:rPr>
                            <m:t>𝑚</m:t>
                          </m:r>
                        </m:e>
                        <m:sup>
                          <m:r>
                            <a:rPr lang="en-US" sz="1200" b="0" i="1" smtClean="0">
                              <a:latin typeface="Cambria Math" panose="02040503050406030204" pitchFamily="18" charset="0"/>
                            </a:rPr>
                            <m:t>2</m:t>
                          </m:r>
                        </m:sup>
                      </m:sSup>
                    </m:oMath>
                  </m:oMathPara>
                </a14:m>
                <a:endParaRPr lang="en-US" sz="1200" dirty="0"/>
              </a:p>
            </p:txBody>
          </p:sp>
        </mc:Choice>
        <mc:Fallback xmlns="">
          <p:sp>
            <p:nvSpPr>
              <p:cNvPr id="32" name="TextBox 38">
                <a:extLst>
                  <a:ext uri="{FF2B5EF4-FFF2-40B4-BE49-F238E27FC236}">
                    <a16:creationId xmlns:a16="http://schemas.microsoft.com/office/drawing/2014/main" id="{6B88C042-0548-E9AB-82FD-E11E5755EFA1}"/>
                  </a:ext>
                </a:extLst>
              </p:cNvPr>
              <p:cNvSpPr txBox="1">
                <a:spLocks noRot="1" noChangeAspect="1" noMove="1" noResize="1" noEditPoints="1" noAdjustHandles="1" noChangeArrowheads="1" noChangeShapeType="1" noTextEdit="1"/>
              </p:cNvSpPr>
              <p:nvPr/>
            </p:nvSpPr>
            <p:spPr>
              <a:xfrm>
                <a:off x="5136251" y="6347382"/>
                <a:ext cx="1218168" cy="184666"/>
              </a:xfrm>
              <a:prstGeom prst="rect">
                <a:avLst/>
              </a:prstGeom>
              <a:blipFill>
                <a:blip r:embed="rId3"/>
                <a:stretch>
                  <a:fillRect l="-503" b="-967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3" name="TextBox 39">
                <a:extLst>
                  <a:ext uri="{FF2B5EF4-FFF2-40B4-BE49-F238E27FC236}">
                    <a16:creationId xmlns:a16="http://schemas.microsoft.com/office/drawing/2014/main" id="{744FF6EF-A323-DDFF-AFEB-00571371783A}"/>
                  </a:ext>
                </a:extLst>
              </p:cNvPr>
              <p:cNvSpPr txBox="1"/>
              <p:nvPr/>
            </p:nvSpPr>
            <p:spPr>
              <a:xfrm>
                <a:off x="6420473" y="6347382"/>
                <a:ext cx="1359099" cy="184666"/>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𝐴</m:t>
                          </m:r>
                        </m:e>
                        <m:sub>
                          <m:r>
                            <a:rPr lang="en-US" sz="1200" b="0" i="1" smtClean="0">
                              <a:latin typeface="Cambria Math" panose="02040503050406030204" pitchFamily="18" charset="0"/>
                            </a:rPr>
                            <m:t>𝑆𝐶</m:t>
                          </m:r>
                        </m:sub>
                      </m:sSub>
                      <m:r>
                        <a:rPr lang="en-US" sz="1200" b="0" i="1" smtClean="0">
                          <a:latin typeface="Cambria Math" panose="02040503050406030204" pitchFamily="18" charset="0"/>
                        </a:rPr>
                        <m:t>=0.0598 </m:t>
                      </m:r>
                      <m:r>
                        <a:rPr lang="en-US" sz="1200" b="0" i="1" smtClean="0">
                          <a:latin typeface="Cambria Math" panose="02040503050406030204" pitchFamily="18" charset="0"/>
                        </a:rPr>
                        <m:t>𝑚</m:t>
                      </m:r>
                      <m:sSup>
                        <m:sSupPr>
                          <m:ctrlPr>
                            <a:rPr lang="en-US" sz="1200" b="0" i="1" smtClean="0">
                              <a:latin typeface="Cambria Math" panose="02040503050406030204" pitchFamily="18" charset="0"/>
                            </a:rPr>
                          </m:ctrlPr>
                        </m:sSupPr>
                        <m:e>
                          <m:r>
                            <a:rPr lang="en-US" sz="1200" b="0" i="1" smtClean="0">
                              <a:latin typeface="Cambria Math" panose="02040503050406030204" pitchFamily="18" charset="0"/>
                            </a:rPr>
                            <m:t>𝑚</m:t>
                          </m:r>
                        </m:e>
                        <m:sup>
                          <m:r>
                            <a:rPr lang="en-US" sz="1200" b="0" i="1" smtClean="0">
                              <a:latin typeface="Cambria Math" panose="02040503050406030204" pitchFamily="18" charset="0"/>
                            </a:rPr>
                            <m:t>2</m:t>
                          </m:r>
                        </m:sup>
                      </m:sSup>
                    </m:oMath>
                  </m:oMathPara>
                </a14:m>
                <a:endParaRPr lang="en-US" sz="1200" dirty="0"/>
              </a:p>
            </p:txBody>
          </p:sp>
        </mc:Choice>
        <mc:Fallback xmlns="">
          <p:sp>
            <p:nvSpPr>
              <p:cNvPr id="33" name="TextBox 39">
                <a:extLst>
                  <a:ext uri="{FF2B5EF4-FFF2-40B4-BE49-F238E27FC236}">
                    <a16:creationId xmlns:a16="http://schemas.microsoft.com/office/drawing/2014/main" id="{744FF6EF-A323-DDFF-AFEB-00571371783A}"/>
                  </a:ext>
                </a:extLst>
              </p:cNvPr>
              <p:cNvSpPr txBox="1">
                <a:spLocks noRot="1" noChangeAspect="1" noMove="1" noResize="1" noEditPoints="1" noAdjustHandles="1" noChangeArrowheads="1" noChangeShapeType="1" noTextEdit="1"/>
              </p:cNvSpPr>
              <p:nvPr/>
            </p:nvSpPr>
            <p:spPr>
              <a:xfrm>
                <a:off x="6420473" y="6347382"/>
                <a:ext cx="1359099" cy="184666"/>
              </a:xfrm>
              <a:prstGeom prst="rect">
                <a:avLst/>
              </a:prstGeom>
              <a:blipFill>
                <a:blip r:embed="rId4"/>
                <a:stretch>
                  <a:fillRect b="-1290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4" name="TextBox 40">
                <a:extLst>
                  <a:ext uri="{FF2B5EF4-FFF2-40B4-BE49-F238E27FC236}">
                    <a16:creationId xmlns:a16="http://schemas.microsoft.com/office/drawing/2014/main" id="{15A04D55-D964-8D11-F6EA-C012AFC2B8FC}"/>
                  </a:ext>
                </a:extLst>
              </p:cNvPr>
              <p:cNvSpPr txBox="1"/>
              <p:nvPr/>
            </p:nvSpPr>
            <p:spPr>
              <a:xfrm>
                <a:off x="7845626" y="6347382"/>
                <a:ext cx="1371744" cy="184666"/>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𝐴</m:t>
                          </m:r>
                        </m:e>
                        <m:sub>
                          <m:r>
                            <a:rPr lang="en-US" sz="1200" b="0" i="1" smtClean="0">
                              <a:latin typeface="Cambria Math" panose="02040503050406030204" pitchFamily="18" charset="0"/>
                            </a:rPr>
                            <m:t>𝐶𝑢</m:t>
                          </m:r>
                        </m:sub>
                      </m:sSub>
                      <m:r>
                        <a:rPr lang="en-US" sz="1200" b="0" i="1" smtClean="0">
                          <a:latin typeface="Cambria Math" panose="02040503050406030204" pitchFamily="18" charset="0"/>
                        </a:rPr>
                        <m:t>=0.9656 </m:t>
                      </m:r>
                      <m:r>
                        <a:rPr lang="en-US" sz="1200" b="0" i="1" smtClean="0">
                          <a:latin typeface="Cambria Math" panose="02040503050406030204" pitchFamily="18" charset="0"/>
                        </a:rPr>
                        <m:t>𝑚</m:t>
                      </m:r>
                      <m:sSup>
                        <m:sSupPr>
                          <m:ctrlPr>
                            <a:rPr lang="en-US" sz="1200" b="0" i="1" smtClean="0">
                              <a:latin typeface="Cambria Math" panose="02040503050406030204" pitchFamily="18" charset="0"/>
                            </a:rPr>
                          </m:ctrlPr>
                        </m:sSupPr>
                        <m:e>
                          <m:r>
                            <a:rPr lang="en-US" sz="1200" b="0" i="1" smtClean="0">
                              <a:latin typeface="Cambria Math" panose="02040503050406030204" pitchFamily="18" charset="0"/>
                            </a:rPr>
                            <m:t>𝑚</m:t>
                          </m:r>
                        </m:e>
                        <m:sup>
                          <m:r>
                            <a:rPr lang="en-US" sz="1200" b="0" i="1" smtClean="0">
                              <a:latin typeface="Cambria Math" panose="02040503050406030204" pitchFamily="18" charset="0"/>
                            </a:rPr>
                            <m:t>2</m:t>
                          </m:r>
                        </m:sup>
                      </m:sSup>
                    </m:oMath>
                  </m:oMathPara>
                </a14:m>
                <a:endParaRPr lang="en-US" sz="1200" dirty="0"/>
              </a:p>
            </p:txBody>
          </p:sp>
        </mc:Choice>
        <mc:Fallback xmlns="">
          <p:sp>
            <p:nvSpPr>
              <p:cNvPr id="34" name="TextBox 40">
                <a:extLst>
                  <a:ext uri="{FF2B5EF4-FFF2-40B4-BE49-F238E27FC236}">
                    <a16:creationId xmlns:a16="http://schemas.microsoft.com/office/drawing/2014/main" id="{15A04D55-D964-8D11-F6EA-C012AFC2B8FC}"/>
                  </a:ext>
                </a:extLst>
              </p:cNvPr>
              <p:cNvSpPr txBox="1">
                <a:spLocks noRot="1" noChangeAspect="1" noMove="1" noResize="1" noEditPoints="1" noAdjustHandles="1" noChangeArrowheads="1" noChangeShapeType="1" noTextEdit="1"/>
              </p:cNvSpPr>
              <p:nvPr/>
            </p:nvSpPr>
            <p:spPr>
              <a:xfrm>
                <a:off x="7845626" y="6347382"/>
                <a:ext cx="1371744" cy="184666"/>
              </a:xfrm>
              <a:prstGeom prst="rect">
                <a:avLst/>
              </a:prstGeom>
              <a:blipFill>
                <a:blip r:embed="rId5"/>
                <a:stretch>
                  <a:fillRect b="-1290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Content Placeholder 1">
                <a:extLst>
                  <a:ext uri="{FF2B5EF4-FFF2-40B4-BE49-F238E27FC236}">
                    <a16:creationId xmlns:a16="http://schemas.microsoft.com/office/drawing/2014/main" id="{539AECB0-76C0-916F-6DFA-053A7EEE1568}"/>
                  </a:ext>
                </a:extLst>
              </p:cNvPr>
              <p:cNvSpPr>
                <a:spLocks noGrp="1"/>
              </p:cNvSpPr>
              <p:nvPr>
                <p:ph idx="1"/>
              </p:nvPr>
            </p:nvSpPr>
            <p:spPr>
              <a:xfrm>
                <a:off x="331840" y="1447241"/>
                <a:ext cx="10515600" cy="4351338"/>
              </a:xfrm>
            </p:spPr>
            <p:txBody>
              <a:bodyPr/>
              <a:lstStyle/>
              <a:p>
                <a:r>
                  <a:rPr lang="en-US" dirty="0"/>
                  <a:t>The </a:t>
                </a:r>
                <a:r>
                  <a:rPr lang="en-US" b="1" dirty="0"/>
                  <a:t>conductor</a:t>
                </a:r>
                <a:r>
                  <a:rPr lang="en-US" dirty="0"/>
                  <a:t> consists of </a:t>
                </a:r>
                <a:r>
                  <a:rPr lang="en-US" b="1" dirty="0"/>
                  <a:t>two</a:t>
                </a:r>
                <a:r>
                  <a:rPr lang="en-US" dirty="0"/>
                  <a:t> </a:t>
                </a:r>
                <a:r>
                  <a:rPr lang="en-US" b="1" dirty="0"/>
                  <a:t>tapes</a:t>
                </a:r>
                <a:r>
                  <a:rPr lang="en-US" dirty="0"/>
                  <a:t> and </a:t>
                </a:r>
                <a:r>
                  <a:rPr lang="en-US" b="1" dirty="0"/>
                  <a:t>one</a:t>
                </a:r>
                <a:r>
                  <a:rPr lang="en-US" dirty="0"/>
                  <a:t> </a:t>
                </a:r>
                <a14:m>
                  <m:oMath xmlns:m="http://schemas.openxmlformats.org/officeDocument/2006/math">
                    <m:r>
                      <a:rPr lang="en-US" sz="1800" i="1" smtClean="0">
                        <a:latin typeface="Cambria Math" panose="02040503050406030204" pitchFamily="18" charset="0"/>
                      </a:rPr>
                      <m:t>5</m:t>
                    </m:r>
                    <m:r>
                      <a:rPr lang="en-US" sz="1800" b="0" i="1" smtClean="0">
                        <a:latin typeface="Cambria Math" panose="02040503050406030204" pitchFamily="18" charset="0"/>
                      </a:rPr>
                      <m:t>0 </m:t>
                    </m:r>
                    <m:r>
                      <a:rPr lang="en-US" sz="1800" b="0" i="1" smtClean="0">
                        <a:latin typeface="Cambria Math" panose="02040503050406030204" pitchFamily="18" charset="0"/>
                      </a:rPr>
                      <m:t>𝜇</m:t>
                    </m:r>
                    <m:r>
                      <a:rPr lang="en-US" sz="1800" b="0" i="1" smtClean="0">
                        <a:latin typeface="Cambria Math" panose="02040503050406030204" pitchFamily="18" charset="0"/>
                      </a:rPr>
                      <m:t>𝑚</m:t>
                    </m:r>
                  </m:oMath>
                </a14:m>
                <a:r>
                  <a:rPr lang="en-US" dirty="0"/>
                  <a:t> </a:t>
                </a:r>
                <a:r>
                  <a:rPr lang="en-US" b="1" dirty="0"/>
                  <a:t>SS</a:t>
                </a:r>
                <a:r>
                  <a:rPr lang="en-US" dirty="0"/>
                  <a:t> </a:t>
                </a:r>
                <a:r>
                  <a:rPr lang="en-US" b="1" dirty="0"/>
                  <a:t>strip</a:t>
                </a:r>
                <a:r>
                  <a:rPr lang="en-US" dirty="0"/>
                  <a:t>.</a:t>
                </a:r>
              </a:p>
              <a:p>
                <a:r>
                  <a:rPr lang="en-US" dirty="0"/>
                  <a:t>The </a:t>
                </a:r>
                <a:r>
                  <a:rPr lang="en-US" b="1" dirty="0"/>
                  <a:t>SC </a:t>
                </a:r>
                <a:r>
                  <a:rPr lang="en-US" dirty="0"/>
                  <a:t>is based on a commercial </a:t>
                </a:r>
                <a:r>
                  <a:rPr lang="en-US" b="1" dirty="0"/>
                  <a:t>YBCO</a:t>
                </a:r>
                <a:r>
                  <a:rPr lang="en-US" dirty="0"/>
                  <a:t> tape from </a:t>
                </a:r>
                <a:r>
                  <a:rPr lang="en-US" b="1" dirty="0"/>
                  <a:t>Fujikura</a:t>
                </a:r>
                <a:r>
                  <a:rPr lang="en-US" dirty="0"/>
                  <a:t>.</a:t>
                </a:r>
              </a:p>
            </p:txBody>
          </p:sp>
        </mc:Choice>
        <mc:Fallback xmlns="">
          <p:sp>
            <p:nvSpPr>
              <p:cNvPr id="8" name="Content Placeholder 1">
                <a:extLst>
                  <a:ext uri="{FF2B5EF4-FFF2-40B4-BE49-F238E27FC236}">
                    <a16:creationId xmlns:a16="http://schemas.microsoft.com/office/drawing/2014/main" id="{539AECB0-76C0-916F-6DFA-053A7EEE1568}"/>
                  </a:ext>
                </a:extLst>
              </p:cNvPr>
              <p:cNvSpPr>
                <a:spLocks noGrp="1" noRot="1" noChangeAspect="1" noMove="1" noResize="1" noEditPoints="1" noAdjustHandles="1" noChangeArrowheads="1" noChangeShapeType="1" noTextEdit="1"/>
              </p:cNvSpPr>
              <p:nvPr>
                <p:ph idx="1"/>
              </p:nvPr>
            </p:nvSpPr>
            <p:spPr>
              <a:xfrm>
                <a:off x="331840" y="1447241"/>
                <a:ext cx="10515600" cy="4351338"/>
              </a:xfrm>
              <a:blipFill>
                <a:blip r:embed="rId6"/>
                <a:stretch>
                  <a:fillRect l="-348" t="-1261"/>
                </a:stretch>
              </a:blipFill>
            </p:spPr>
            <p:txBody>
              <a:bodyPr/>
              <a:lstStyle/>
              <a:p>
                <a:r>
                  <a:rPr lang="en-GB">
                    <a:noFill/>
                  </a:rPr>
                  <a:t> </a:t>
                </a:r>
              </a:p>
            </p:txBody>
          </p:sp>
        </mc:Fallback>
      </mc:AlternateContent>
      <p:pic>
        <p:nvPicPr>
          <p:cNvPr id="10" name="Picture 9" descr="A diagram of a step&#10;&#10;Description automatically generated with medium confidence">
            <a:extLst>
              <a:ext uri="{FF2B5EF4-FFF2-40B4-BE49-F238E27FC236}">
                <a16:creationId xmlns:a16="http://schemas.microsoft.com/office/drawing/2014/main" id="{52479E7E-240C-0808-1F3A-B079EFA0B31E}"/>
              </a:ext>
            </a:extLst>
          </p:cNvPr>
          <p:cNvPicPr>
            <a:picLocks noChangeAspect="1"/>
          </p:cNvPicPr>
          <p:nvPr/>
        </p:nvPicPr>
        <p:blipFill>
          <a:blip r:embed="rId7">
            <a:clrChange>
              <a:clrFrom>
                <a:srgbClr val="F4F4F3"/>
              </a:clrFrom>
              <a:clrTo>
                <a:srgbClr val="F4F4F3">
                  <a:alpha val="0"/>
                </a:srgbClr>
              </a:clrTo>
            </a:clrChange>
            <a:extLst>
              <a:ext uri="{28A0092B-C50C-407E-A947-70E740481C1C}">
                <a14:useLocalDpi xmlns:a14="http://schemas.microsoft.com/office/drawing/2010/main" val="0"/>
              </a:ext>
            </a:extLst>
          </a:blip>
          <a:stretch>
            <a:fillRect/>
          </a:stretch>
        </p:blipFill>
        <p:spPr>
          <a:xfrm>
            <a:off x="0" y="2360979"/>
            <a:ext cx="5394960" cy="2583194"/>
          </a:xfrm>
          <a:prstGeom prst="rect">
            <a:avLst/>
          </a:prstGeom>
        </p:spPr>
      </p:pic>
      <p:pic>
        <p:nvPicPr>
          <p:cNvPr id="36" name="Picture 35" descr="A table with text and numbers&#10;&#10;Description automatically generated">
            <a:extLst>
              <a:ext uri="{FF2B5EF4-FFF2-40B4-BE49-F238E27FC236}">
                <a16:creationId xmlns:a16="http://schemas.microsoft.com/office/drawing/2014/main" id="{D99D7CA5-ECF0-BB50-89D9-312F1B3C3A99}"/>
              </a:ext>
            </a:extLst>
          </p:cNvPr>
          <p:cNvPicPr>
            <a:picLocks noChangeAspect="1"/>
          </p:cNvPicPr>
          <p:nvPr/>
        </p:nvPicPr>
        <p:blipFill>
          <a:blip r:embed="rId8">
            <a:clrChange>
              <a:clrFrom>
                <a:srgbClr val="F4F4F3"/>
              </a:clrFrom>
              <a:clrTo>
                <a:srgbClr val="F4F4F3">
                  <a:alpha val="0"/>
                </a:srgbClr>
              </a:clrTo>
            </a:clrChange>
            <a:extLst>
              <a:ext uri="{28A0092B-C50C-407E-A947-70E740481C1C}">
                <a14:useLocalDpi xmlns:a14="http://schemas.microsoft.com/office/drawing/2010/main" val="0"/>
              </a:ext>
            </a:extLst>
          </a:blip>
          <a:stretch>
            <a:fillRect/>
          </a:stretch>
        </p:blipFill>
        <p:spPr>
          <a:xfrm>
            <a:off x="0" y="4894512"/>
            <a:ext cx="5394960" cy="1530443"/>
          </a:xfrm>
          <a:prstGeom prst="rect">
            <a:avLst/>
          </a:prstGeom>
        </p:spPr>
      </p:pic>
      <p:sp>
        <p:nvSpPr>
          <p:cNvPr id="38" name="Rectangle 37">
            <a:extLst>
              <a:ext uri="{FF2B5EF4-FFF2-40B4-BE49-F238E27FC236}">
                <a16:creationId xmlns:a16="http://schemas.microsoft.com/office/drawing/2014/main" id="{E4E3E094-8900-628A-C12E-60C4554E3CB3}"/>
              </a:ext>
            </a:extLst>
          </p:cNvPr>
          <p:cNvSpPr/>
          <p:nvPr/>
        </p:nvSpPr>
        <p:spPr>
          <a:xfrm>
            <a:off x="8263513" y="835226"/>
            <a:ext cx="3657600" cy="1554480"/>
          </a:xfrm>
          <a:prstGeom prst="rect">
            <a:avLst/>
          </a:prstGeom>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rtlCol="0" anchor="ctr"/>
          <a:lstStyle/>
          <a:p>
            <a:r>
              <a:rPr lang="en-US" sz="1400" dirty="0"/>
              <a:t>Same assumption as for the </a:t>
            </a:r>
            <a:r>
              <a:rPr lang="en-US" sz="1400" b="1" dirty="0"/>
              <a:t>collider</a:t>
            </a:r>
            <a:r>
              <a:rPr lang="en-US" sz="1400" dirty="0"/>
              <a:t> studies:</a:t>
            </a:r>
          </a:p>
          <a:p>
            <a:pPr marL="285750" indent="-285750">
              <a:buFont typeface="Arial" panose="020B0604020202020204" pitchFamily="34" charset="0"/>
              <a:buChar char="•"/>
            </a:pPr>
            <a:r>
              <a:rPr lang="en-US" sz="1400" dirty="0"/>
              <a:t>Posters: </a:t>
            </a:r>
          </a:p>
          <a:p>
            <a:pPr marL="742950" lvl="1" indent="-285750">
              <a:buFont typeface="Arial" panose="020B0604020202020204" pitchFamily="34" charset="0"/>
              <a:buChar char="•"/>
            </a:pPr>
            <a:r>
              <a:rPr lang="en-US" sz="1400" dirty="0"/>
              <a:t>3LPo2H-05 	Daniel </a:t>
            </a:r>
            <a:r>
              <a:rPr lang="en-US" sz="1400" dirty="0" err="1"/>
              <a:t>Novelli</a:t>
            </a:r>
            <a:endParaRPr lang="en-US" sz="1400" b="0" i="0" dirty="0">
              <a:effectLst/>
            </a:endParaRPr>
          </a:p>
          <a:p>
            <a:pPr marL="742950" lvl="1" indent="-285750">
              <a:buFont typeface="Arial" panose="020B0604020202020204" pitchFamily="34" charset="0"/>
              <a:buChar char="•"/>
            </a:pPr>
            <a:r>
              <a:rPr lang="en-US" sz="1400" b="0" i="0" dirty="0">
                <a:effectLst/>
              </a:rPr>
              <a:t>4LPo1I-01 	Luca Alfonso</a:t>
            </a:r>
          </a:p>
          <a:p>
            <a:pPr marL="285750" indent="-285750">
              <a:buFont typeface="Arial" panose="020B0604020202020204" pitchFamily="34" charset="0"/>
              <a:buChar char="•"/>
            </a:pPr>
            <a:r>
              <a:rPr lang="en-US" sz="1400" dirty="0"/>
              <a:t>Orals:</a:t>
            </a:r>
          </a:p>
          <a:p>
            <a:pPr marL="742950" lvl="1" indent="-285750">
              <a:buFont typeface="Arial" panose="020B0604020202020204" pitchFamily="34" charset="0"/>
              <a:buChar char="•"/>
            </a:pPr>
            <a:r>
              <a:rPr lang="en-US" sz="1400" b="0" i="0" dirty="0">
                <a:effectLst/>
                <a:latin typeface="Helvetica" panose="020B0604020202020204" pitchFamily="34" charset="0"/>
              </a:rPr>
              <a:t>4LOr2B-01</a:t>
            </a:r>
            <a:r>
              <a:rPr lang="en-US" sz="1400" dirty="0">
                <a:latin typeface="Helvetica" panose="020B0604020202020204" pitchFamily="34" charset="0"/>
              </a:rPr>
              <a:t>	</a:t>
            </a:r>
            <a:r>
              <a:rPr lang="en-US" sz="1400" dirty="0" err="1">
                <a:latin typeface="Helvetica" panose="020B0604020202020204" pitchFamily="34" charset="0"/>
              </a:rPr>
              <a:t>Samuele</a:t>
            </a:r>
            <a:r>
              <a:rPr lang="en-US" sz="1400" dirty="0">
                <a:latin typeface="Helvetica" panose="020B0604020202020204" pitchFamily="34" charset="0"/>
              </a:rPr>
              <a:t> </a:t>
            </a:r>
            <a:r>
              <a:rPr lang="en-US" sz="1400" dirty="0" err="1">
                <a:latin typeface="Helvetica" panose="020B0604020202020204" pitchFamily="34" charset="0"/>
              </a:rPr>
              <a:t>Mariotto</a:t>
            </a:r>
            <a:endParaRPr lang="en-US" sz="1400" dirty="0">
              <a:latin typeface="Helvetica" panose="020B0604020202020204" pitchFamily="34" charset="0"/>
            </a:endParaRPr>
          </a:p>
          <a:p>
            <a:pPr marL="742950" lvl="1" indent="-285750">
              <a:buFont typeface="Arial" panose="020B0604020202020204" pitchFamily="34" charset="0"/>
              <a:buChar char="•"/>
            </a:pPr>
            <a:r>
              <a:rPr lang="en-US" sz="1400" b="0" i="0" dirty="0">
                <a:effectLst/>
                <a:latin typeface="Helvetica" panose="020B0604020202020204" pitchFamily="34" charset="0"/>
              </a:rPr>
              <a:t>1LOr2E-06	Francesco </a:t>
            </a:r>
            <a:r>
              <a:rPr lang="en-US" sz="1400" b="0" i="0" dirty="0" err="1">
                <a:effectLst/>
                <a:latin typeface="Helvetica" panose="020B0604020202020204" pitchFamily="34" charset="0"/>
              </a:rPr>
              <a:t>Mariani</a:t>
            </a:r>
            <a:endParaRPr lang="en-US" sz="1400" dirty="0"/>
          </a:p>
        </p:txBody>
      </p:sp>
      <p:cxnSp>
        <p:nvCxnSpPr>
          <p:cNvPr id="40" name="Straight Arrow Connector 39">
            <a:extLst>
              <a:ext uri="{FF2B5EF4-FFF2-40B4-BE49-F238E27FC236}">
                <a16:creationId xmlns:a16="http://schemas.microsoft.com/office/drawing/2014/main" id="{8B1C0A6D-2797-7A63-99A5-3B3DEDD54D51}"/>
              </a:ext>
            </a:extLst>
          </p:cNvPr>
          <p:cNvCxnSpPr>
            <a:cxnSpLocks/>
            <a:endCxn id="38" idx="1"/>
          </p:cNvCxnSpPr>
          <p:nvPr/>
        </p:nvCxnSpPr>
        <p:spPr>
          <a:xfrm flipV="1">
            <a:off x="6420473" y="1612466"/>
            <a:ext cx="1843040" cy="0"/>
          </a:xfrm>
          <a:prstGeom prst="straightConnector1">
            <a:avLst/>
          </a:prstGeom>
          <a:ln>
            <a:tailEnd type="triangle"/>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43" name="Arrow: Left 42">
            <a:extLst>
              <a:ext uri="{FF2B5EF4-FFF2-40B4-BE49-F238E27FC236}">
                <a16:creationId xmlns:a16="http://schemas.microsoft.com/office/drawing/2014/main" id="{16427BA1-5A9B-6D25-EC00-083B16442A34}"/>
              </a:ext>
            </a:extLst>
          </p:cNvPr>
          <p:cNvSpPr/>
          <p:nvPr/>
        </p:nvSpPr>
        <p:spPr>
          <a:xfrm>
            <a:off x="5297194" y="5774461"/>
            <a:ext cx="533158" cy="264088"/>
          </a:xfrm>
          <a:prstGeom prst="leftArrow">
            <a:avLst/>
          </a:prstGeom>
          <a:gradFill flip="none" rotWithShape="1">
            <a:gsLst>
              <a:gs pos="0">
                <a:schemeClr val="accent6">
                  <a:lumMod val="67000"/>
                </a:schemeClr>
              </a:gs>
              <a:gs pos="48000">
                <a:schemeClr val="accent6">
                  <a:lumMod val="97000"/>
                  <a:lumOff val="3000"/>
                </a:schemeClr>
              </a:gs>
              <a:gs pos="100000">
                <a:schemeClr val="accent6">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grpSp>
        <p:nvGrpSpPr>
          <p:cNvPr id="2" name="Group 1">
            <a:extLst>
              <a:ext uri="{FF2B5EF4-FFF2-40B4-BE49-F238E27FC236}">
                <a16:creationId xmlns:a16="http://schemas.microsoft.com/office/drawing/2014/main" id="{8E6524A0-1976-DD91-AB86-F3DFF26ACA2D}"/>
              </a:ext>
            </a:extLst>
          </p:cNvPr>
          <p:cNvGrpSpPr/>
          <p:nvPr/>
        </p:nvGrpSpPr>
        <p:grpSpPr>
          <a:xfrm>
            <a:off x="5945268" y="2580396"/>
            <a:ext cx="6059164" cy="3766986"/>
            <a:chOff x="2339318" y="90822"/>
            <a:chExt cx="8251216" cy="6678707"/>
          </a:xfrm>
        </p:grpSpPr>
        <p:grpSp>
          <p:nvGrpSpPr>
            <p:cNvPr id="7" name="Group 6">
              <a:extLst>
                <a:ext uri="{FF2B5EF4-FFF2-40B4-BE49-F238E27FC236}">
                  <a16:creationId xmlns:a16="http://schemas.microsoft.com/office/drawing/2014/main" id="{3485BE04-8417-F957-0FB6-12C18DA5EBCB}"/>
                </a:ext>
              </a:extLst>
            </p:cNvPr>
            <p:cNvGrpSpPr/>
            <p:nvPr/>
          </p:nvGrpSpPr>
          <p:grpSpPr>
            <a:xfrm>
              <a:off x="3835940" y="90822"/>
              <a:ext cx="5575941" cy="6274095"/>
              <a:chOff x="3108960" y="-7539228"/>
              <a:chExt cx="21945600" cy="24693372"/>
            </a:xfrm>
          </p:grpSpPr>
          <p:sp>
            <p:nvSpPr>
              <p:cNvPr id="72" name="Rectangle 71">
                <a:extLst>
                  <a:ext uri="{FF2B5EF4-FFF2-40B4-BE49-F238E27FC236}">
                    <a16:creationId xmlns:a16="http://schemas.microsoft.com/office/drawing/2014/main" id="{10CE5501-6408-8B68-2FBE-40B3A2AE72E0}"/>
                  </a:ext>
                </a:extLst>
              </p:cNvPr>
              <p:cNvSpPr/>
              <p:nvPr/>
            </p:nvSpPr>
            <p:spPr>
              <a:xfrm>
                <a:off x="3108960" y="12582145"/>
                <a:ext cx="21945600" cy="4571999"/>
              </a:xfrm>
              <a:prstGeom prst="rect">
                <a:avLst/>
              </a:prstGeom>
              <a:solidFill>
                <a:schemeClr val="tx1">
                  <a:lumMod val="50000"/>
                  <a:lumOff val="50000"/>
                </a:schemeClr>
              </a:solidFill>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sz="1100"/>
              </a:p>
            </p:txBody>
          </p:sp>
          <p:grpSp>
            <p:nvGrpSpPr>
              <p:cNvPr id="73" name="Group 72">
                <a:extLst>
                  <a:ext uri="{FF2B5EF4-FFF2-40B4-BE49-F238E27FC236}">
                    <a16:creationId xmlns:a16="http://schemas.microsoft.com/office/drawing/2014/main" id="{B7EFC570-5ECF-49B4-D03D-6BABD4D5EE5D}"/>
                  </a:ext>
                </a:extLst>
              </p:cNvPr>
              <p:cNvGrpSpPr/>
              <p:nvPr/>
            </p:nvGrpSpPr>
            <p:grpSpPr>
              <a:xfrm>
                <a:off x="3108960" y="2523744"/>
                <a:ext cx="21945600" cy="10058400"/>
                <a:chOff x="3108960" y="2523744"/>
                <a:chExt cx="21945600" cy="10058400"/>
              </a:xfrm>
            </p:grpSpPr>
            <p:sp>
              <p:nvSpPr>
                <p:cNvPr id="79" name="Rectangle 78">
                  <a:extLst>
                    <a:ext uri="{FF2B5EF4-FFF2-40B4-BE49-F238E27FC236}">
                      <a16:creationId xmlns:a16="http://schemas.microsoft.com/office/drawing/2014/main" id="{912C024B-DC62-3CC1-ED0A-43E9C8D0D587}"/>
                    </a:ext>
                  </a:extLst>
                </p:cNvPr>
                <p:cNvSpPr/>
                <p:nvPr/>
              </p:nvSpPr>
              <p:spPr>
                <a:xfrm>
                  <a:off x="3108960" y="2523744"/>
                  <a:ext cx="21945600" cy="10058400"/>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US" sz="1100"/>
                </a:p>
              </p:txBody>
            </p:sp>
            <p:sp>
              <p:nvSpPr>
                <p:cNvPr id="80" name="Rectangle 79">
                  <a:extLst>
                    <a:ext uri="{FF2B5EF4-FFF2-40B4-BE49-F238E27FC236}">
                      <a16:creationId xmlns:a16="http://schemas.microsoft.com/office/drawing/2014/main" id="{19C8F604-C0B0-8057-D87A-F585A8EC9EEA}"/>
                    </a:ext>
                  </a:extLst>
                </p:cNvPr>
                <p:cNvSpPr/>
                <p:nvPr/>
              </p:nvSpPr>
              <p:spPr>
                <a:xfrm>
                  <a:off x="4023360" y="3438144"/>
                  <a:ext cx="20116799" cy="822959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100"/>
                </a:p>
              </p:txBody>
            </p:sp>
            <p:sp>
              <p:nvSpPr>
                <p:cNvPr id="81" name="Rectangle 80">
                  <a:extLst>
                    <a:ext uri="{FF2B5EF4-FFF2-40B4-BE49-F238E27FC236}">
                      <a16:creationId xmlns:a16="http://schemas.microsoft.com/office/drawing/2014/main" id="{EC785689-F86C-EC95-39F9-69630C210A6B}"/>
                    </a:ext>
                  </a:extLst>
                </p:cNvPr>
                <p:cNvSpPr/>
                <p:nvPr/>
              </p:nvSpPr>
              <p:spPr>
                <a:xfrm>
                  <a:off x="4023360" y="3400963"/>
                  <a:ext cx="20116799" cy="316283"/>
                </a:xfrm>
                <a:prstGeom prst="rect">
                  <a:avLst/>
                </a:prstGeom>
                <a:solidFill>
                  <a:schemeClr val="bg2"/>
                </a:solidFill>
                <a:ln>
                  <a:solidFill>
                    <a:schemeClr val="tx1">
                      <a:lumMod val="50000"/>
                      <a:lumOff val="50000"/>
                    </a:schemeClr>
                  </a:solidFill>
                </a:ln>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US" sz="1100"/>
                </a:p>
              </p:txBody>
            </p:sp>
            <p:sp>
              <p:nvSpPr>
                <p:cNvPr id="82" name="Rectangle 81">
                  <a:extLst>
                    <a:ext uri="{FF2B5EF4-FFF2-40B4-BE49-F238E27FC236}">
                      <a16:creationId xmlns:a16="http://schemas.microsoft.com/office/drawing/2014/main" id="{CCA6FACE-520B-1FF6-3CF3-A4562AD6686C}"/>
                    </a:ext>
                  </a:extLst>
                </p:cNvPr>
                <p:cNvSpPr/>
                <p:nvPr/>
              </p:nvSpPr>
              <p:spPr>
                <a:xfrm>
                  <a:off x="4023360" y="3829541"/>
                  <a:ext cx="20116799" cy="359886"/>
                </a:xfrm>
                <a:prstGeom prst="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sz="1100" dirty="0"/>
                </a:p>
              </p:txBody>
            </p:sp>
          </p:grpSp>
          <p:grpSp>
            <p:nvGrpSpPr>
              <p:cNvPr id="74" name="Group 73">
                <a:extLst>
                  <a:ext uri="{FF2B5EF4-FFF2-40B4-BE49-F238E27FC236}">
                    <a16:creationId xmlns:a16="http://schemas.microsoft.com/office/drawing/2014/main" id="{C91E8776-DD53-7B72-E642-13F82EA6828F}"/>
                  </a:ext>
                </a:extLst>
              </p:cNvPr>
              <p:cNvGrpSpPr/>
              <p:nvPr/>
            </p:nvGrpSpPr>
            <p:grpSpPr>
              <a:xfrm flipV="1">
                <a:off x="3108960" y="-7539228"/>
                <a:ext cx="21945600" cy="10058400"/>
                <a:chOff x="3108960" y="2523744"/>
                <a:chExt cx="21945600" cy="10058400"/>
              </a:xfrm>
            </p:grpSpPr>
            <p:sp>
              <p:nvSpPr>
                <p:cNvPr id="75" name="Rectangle 74">
                  <a:extLst>
                    <a:ext uri="{FF2B5EF4-FFF2-40B4-BE49-F238E27FC236}">
                      <a16:creationId xmlns:a16="http://schemas.microsoft.com/office/drawing/2014/main" id="{EF77A6E1-70E8-8336-0470-A9CFD2F0D195}"/>
                    </a:ext>
                  </a:extLst>
                </p:cNvPr>
                <p:cNvSpPr/>
                <p:nvPr/>
              </p:nvSpPr>
              <p:spPr>
                <a:xfrm>
                  <a:off x="3108960" y="2523744"/>
                  <a:ext cx="21945600" cy="10058400"/>
                </a:xfrm>
                <a:prstGeom prst="rect">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US" sz="1100"/>
                </a:p>
              </p:txBody>
            </p:sp>
            <p:sp>
              <p:nvSpPr>
                <p:cNvPr id="76" name="Rectangle 75">
                  <a:extLst>
                    <a:ext uri="{FF2B5EF4-FFF2-40B4-BE49-F238E27FC236}">
                      <a16:creationId xmlns:a16="http://schemas.microsoft.com/office/drawing/2014/main" id="{FBFA08A0-9F6C-C9CF-493B-BB18C85D062D}"/>
                    </a:ext>
                  </a:extLst>
                </p:cNvPr>
                <p:cNvSpPr/>
                <p:nvPr/>
              </p:nvSpPr>
              <p:spPr>
                <a:xfrm>
                  <a:off x="4023360" y="3438144"/>
                  <a:ext cx="20116799" cy="822959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100"/>
                </a:p>
              </p:txBody>
            </p:sp>
            <p:sp>
              <p:nvSpPr>
                <p:cNvPr id="77" name="Rectangle 76">
                  <a:extLst>
                    <a:ext uri="{FF2B5EF4-FFF2-40B4-BE49-F238E27FC236}">
                      <a16:creationId xmlns:a16="http://schemas.microsoft.com/office/drawing/2014/main" id="{46EDBD75-8279-751D-6C94-FA4FEE0A3253}"/>
                    </a:ext>
                  </a:extLst>
                </p:cNvPr>
                <p:cNvSpPr/>
                <p:nvPr/>
              </p:nvSpPr>
              <p:spPr>
                <a:xfrm>
                  <a:off x="4023360" y="3436806"/>
                  <a:ext cx="20116799" cy="315475"/>
                </a:xfrm>
                <a:prstGeom prst="rect">
                  <a:avLst/>
                </a:prstGeom>
                <a:solidFill>
                  <a:schemeClr val="bg2"/>
                </a:solidFill>
                <a:ln>
                  <a:solidFill>
                    <a:schemeClr val="tx1">
                      <a:lumMod val="50000"/>
                      <a:lumOff val="50000"/>
                    </a:schemeClr>
                  </a:solidFill>
                </a:ln>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US" sz="1100"/>
                </a:p>
              </p:txBody>
            </p:sp>
            <p:sp>
              <p:nvSpPr>
                <p:cNvPr id="78" name="Rectangle 77">
                  <a:extLst>
                    <a:ext uri="{FF2B5EF4-FFF2-40B4-BE49-F238E27FC236}">
                      <a16:creationId xmlns:a16="http://schemas.microsoft.com/office/drawing/2014/main" id="{11BF5D7C-F9AB-0821-1CFF-6BB1DCC40294}"/>
                    </a:ext>
                  </a:extLst>
                </p:cNvPr>
                <p:cNvSpPr/>
                <p:nvPr/>
              </p:nvSpPr>
              <p:spPr>
                <a:xfrm>
                  <a:off x="4023360" y="3863238"/>
                  <a:ext cx="20116799" cy="365421"/>
                </a:xfrm>
                <a:prstGeom prst="rect">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sz="1100" dirty="0"/>
                </a:p>
              </p:txBody>
            </p:sp>
          </p:grpSp>
        </p:grpSp>
        <p:sp>
          <p:nvSpPr>
            <p:cNvPr id="9" name="CasellaDiTesto 25">
              <a:extLst>
                <a:ext uri="{FF2B5EF4-FFF2-40B4-BE49-F238E27FC236}">
                  <a16:creationId xmlns:a16="http://schemas.microsoft.com/office/drawing/2014/main" id="{F43CF2DD-70D6-075E-4A8F-5B4AD5439EC5}"/>
                </a:ext>
              </a:extLst>
            </p:cNvPr>
            <p:cNvSpPr txBox="1"/>
            <p:nvPr/>
          </p:nvSpPr>
          <p:spPr>
            <a:xfrm>
              <a:off x="2349500" y="1130773"/>
              <a:ext cx="673122" cy="478228"/>
            </a:xfrm>
            <a:prstGeom prst="rect">
              <a:avLst/>
            </a:prstGeom>
            <a:solidFill>
              <a:srgbClr val="E97132"/>
            </a:solid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wrap="square" rtlCol="0">
              <a:spAutoFit/>
            </a:bodyPr>
            <a:lstStyle/>
            <a:p>
              <a:pPr algn="ctr"/>
              <a:r>
                <a:rPr lang="en-GB" sz="1100" dirty="0">
                  <a:solidFill>
                    <a:schemeClr val="bg1"/>
                  </a:solidFill>
                  <a:effectLst>
                    <a:outerShdw blurRad="50800" dist="38100" dir="2700000" algn="tl" rotWithShape="0">
                      <a:prstClr val="black">
                        <a:alpha val="40000"/>
                      </a:prstClr>
                    </a:outerShdw>
                  </a:effectLst>
                </a:rPr>
                <a:t>Cu</a:t>
              </a:r>
            </a:p>
          </p:txBody>
        </p:sp>
        <p:cxnSp>
          <p:nvCxnSpPr>
            <p:cNvPr id="11" name="Straight Arrow Connector 10">
              <a:extLst>
                <a:ext uri="{FF2B5EF4-FFF2-40B4-BE49-F238E27FC236}">
                  <a16:creationId xmlns:a16="http://schemas.microsoft.com/office/drawing/2014/main" id="{61278113-D00A-FCF9-114B-D7354F5044C3}"/>
                </a:ext>
              </a:extLst>
            </p:cNvPr>
            <p:cNvCxnSpPr>
              <a:cxnSpLocks/>
              <a:stCxn id="9" idx="3"/>
              <a:endCxn id="75" idx="1"/>
            </p:cNvCxnSpPr>
            <p:nvPr/>
          </p:nvCxnSpPr>
          <p:spPr>
            <a:xfrm flipV="1">
              <a:off x="3022622" y="1368640"/>
              <a:ext cx="813317" cy="1247"/>
            </a:xfrm>
            <a:prstGeom prst="straightConnector1">
              <a:avLst/>
            </a:prstGeom>
            <a:ln>
              <a:solidFill>
                <a:srgbClr val="E97132"/>
              </a:solidFill>
              <a:tailEnd type="triangle"/>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12" name="CasellaDiTesto 25">
              <a:extLst>
                <a:ext uri="{FF2B5EF4-FFF2-40B4-BE49-F238E27FC236}">
                  <a16:creationId xmlns:a16="http://schemas.microsoft.com/office/drawing/2014/main" id="{2736A0C4-EE8D-8400-B067-BA8B994A9D9A}"/>
                </a:ext>
              </a:extLst>
            </p:cNvPr>
            <p:cNvSpPr txBox="1"/>
            <p:nvPr/>
          </p:nvSpPr>
          <p:spPr>
            <a:xfrm>
              <a:off x="2349500" y="2029787"/>
              <a:ext cx="673122" cy="478228"/>
            </a:xfrm>
            <a:prstGeom prst="rect">
              <a:avLst/>
            </a:prstGeom>
            <a:solidFill>
              <a:srgbClr val="0F9ED5"/>
            </a:solid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wrap="square" rtlCol="0">
              <a:spAutoFit/>
            </a:bodyPr>
            <a:lstStyle/>
            <a:p>
              <a:pPr algn="ctr"/>
              <a:r>
                <a:rPr lang="en-GB" sz="1100" dirty="0">
                  <a:solidFill>
                    <a:schemeClr val="bg1"/>
                  </a:solidFill>
                  <a:effectLst>
                    <a:outerShdw blurRad="50800" dist="38100" dir="2700000" algn="tl" rotWithShape="0">
                      <a:prstClr val="black">
                        <a:alpha val="40000"/>
                      </a:prstClr>
                    </a:outerShdw>
                  </a:effectLst>
                </a:rPr>
                <a:t>SC</a:t>
              </a:r>
            </a:p>
          </p:txBody>
        </p:sp>
        <p:cxnSp>
          <p:nvCxnSpPr>
            <p:cNvPr id="13" name="Straight Arrow Connector 12">
              <a:extLst>
                <a:ext uri="{FF2B5EF4-FFF2-40B4-BE49-F238E27FC236}">
                  <a16:creationId xmlns:a16="http://schemas.microsoft.com/office/drawing/2014/main" id="{3DBF8826-708C-6B05-F268-9B6172E98288}"/>
                </a:ext>
              </a:extLst>
            </p:cNvPr>
            <p:cNvCxnSpPr>
              <a:cxnSpLocks/>
              <a:stCxn id="12" idx="3"/>
              <a:endCxn id="78" idx="1"/>
            </p:cNvCxnSpPr>
            <p:nvPr/>
          </p:nvCxnSpPr>
          <p:spPr>
            <a:xfrm flipV="1">
              <a:off x="3022622" y="2259699"/>
              <a:ext cx="1045648" cy="9203"/>
            </a:xfrm>
            <a:prstGeom prst="straightConnector1">
              <a:avLst/>
            </a:prstGeom>
            <a:ln>
              <a:solidFill>
                <a:srgbClr val="0F9ED5"/>
              </a:solidFill>
              <a:tailEnd type="triangle"/>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14" name="CasellaDiTesto 25">
              <a:extLst>
                <a:ext uri="{FF2B5EF4-FFF2-40B4-BE49-F238E27FC236}">
                  <a16:creationId xmlns:a16="http://schemas.microsoft.com/office/drawing/2014/main" id="{33E0B1BA-935B-1C55-A6DF-56E8EE52A58C}"/>
                </a:ext>
              </a:extLst>
            </p:cNvPr>
            <p:cNvSpPr txBox="1"/>
            <p:nvPr/>
          </p:nvSpPr>
          <p:spPr>
            <a:xfrm>
              <a:off x="2339318" y="3686328"/>
              <a:ext cx="1185841" cy="478228"/>
            </a:xfrm>
            <a:prstGeom prst="rect">
              <a:avLst/>
            </a:prstGeom>
            <a:solidFill>
              <a:srgbClr val="156082"/>
            </a:solid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wrap="square" rtlCol="0">
              <a:spAutoFit/>
            </a:bodyPr>
            <a:lstStyle/>
            <a:p>
              <a:pPr algn="ctr"/>
              <a:r>
                <a:rPr lang="en-GB" sz="1100" dirty="0">
                  <a:solidFill>
                    <a:schemeClr val="bg1"/>
                  </a:solidFill>
                  <a:effectLst>
                    <a:outerShdw blurRad="50800" dist="38100" dir="2700000" algn="tl" rotWithShape="0">
                      <a:prstClr val="black">
                        <a:alpha val="40000"/>
                      </a:prstClr>
                    </a:outerShdw>
                  </a:effectLst>
                </a:rPr>
                <a:t>Substrates</a:t>
              </a:r>
            </a:p>
          </p:txBody>
        </p:sp>
        <p:cxnSp>
          <p:nvCxnSpPr>
            <p:cNvPr id="15" name="Straight Arrow Connector 14">
              <a:extLst>
                <a:ext uri="{FF2B5EF4-FFF2-40B4-BE49-F238E27FC236}">
                  <a16:creationId xmlns:a16="http://schemas.microsoft.com/office/drawing/2014/main" id="{A560072B-D68B-D4B0-DA0B-37AF96DAF505}"/>
                </a:ext>
              </a:extLst>
            </p:cNvPr>
            <p:cNvCxnSpPr>
              <a:cxnSpLocks/>
              <a:stCxn id="14" idx="3"/>
              <a:endCxn id="80" idx="1"/>
            </p:cNvCxnSpPr>
            <p:nvPr/>
          </p:nvCxnSpPr>
          <p:spPr>
            <a:xfrm>
              <a:off x="3525159" y="3925442"/>
              <a:ext cx="543111" cy="0"/>
            </a:xfrm>
            <a:prstGeom prst="straightConnector1">
              <a:avLst/>
            </a:prstGeom>
            <a:ln>
              <a:solidFill>
                <a:srgbClr val="156082"/>
              </a:solidFill>
              <a:tailEnd type="triangle"/>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16" name="CasellaDiTesto 25">
              <a:extLst>
                <a:ext uri="{FF2B5EF4-FFF2-40B4-BE49-F238E27FC236}">
                  <a16:creationId xmlns:a16="http://schemas.microsoft.com/office/drawing/2014/main" id="{E281DA1E-63C1-3842-CB9F-EC82E7BD1999}"/>
                </a:ext>
              </a:extLst>
            </p:cNvPr>
            <p:cNvSpPr txBox="1"/>
            <p:nvPr/>
          </p:nvSpPr>
          <p:spPr>
            <a:xfrm>
              <a:off x="2344750" y="2692682"/>
              <a:ext cx="673122" cy="478228"/>
            </a:xfrm>
            <a:prstGeom prst="rect">
              <a:avLst/>
            </a:prstGeom>
            <a:solidFill>
              <a:schemeClr val="bg2"/>
            </a:solid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wrap="square" rtlCol="0">
              <a:spAutoFit/>
            </a:bodyPr>
            <a:lstStyle/>
            <a:p>
              <a:pPr algn="ctr"/>
              <a:r>
                <a:rPr lang="en-GB" sz="1100" dirty="0">
                  <a:solidFill>
                    <a:schemeClr val="tx1"/>
                  </a:solidFill>
                  <a:effectLst>
                    <a:outerShdw blurRad="50800" dist="38100" dir="2700000" algn="tl" rotWithShape="0">
                      <a:prstClr val="black">
                        <a:alpha val="40000"/>
                      </a:prstClr>
                    </a:outerShdw>
                  </a:effectLst>
                </a:rPr>
                <a:t>Ag</a:t>
              </a:r>
            </a:p>
          </p:txBody>
        </p:sp>
        <p:cxnSp>
          <p:nvCxnSpPr>
            <p:cNvPr id="17" name="Straight Arrow Connector 16">
              <a:extLst>
                <a:ext uri="{FF2B5EF4-FFF2-40B4-BE49-F238E27FC236}">
                  <a16:creationId xmlns:a16="http://schemas.microsoft.com/office/drawing/2014/main" id="{16586BE6-C217-2951-6DDB-35C649FF0EFC}"/>
                </a:ext>
              </a:extLst>
            </p:cNvPr>
            <p:cNvCxnSpPr>
              <a:cxnSpLocks/>
              <a:stCxn id="16" idx="3"/>
              <a:endCxn id="81" idx="1"/>
            </p:cNvCxnSpPr>
            <p:nvPr/>
          </p:nvCxnSpPr>
          <p:spPr>
            <a:xfrm flipV="1">
              <a:off x="3017873" y="2910688"/>
              <a:ext cx="1050398" cy="21109"/>
            </a:xfrm>
            <a:prstGeom prst="straightConnector1">
              <a:avLst/>
            </a:prstGeom>
            <a:ln>
              <a:solidFill>
                <a:schemeClr val="bg2"/>
              </a:solidFill>
              <a:tailEnd type="triangle"/>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CA18F4F7-82E1-0CD1-FF73-5323D8B32F25}"/>
                </a:ext>
              </a:extLst>
            </p:cNvPr>
            <p:cNvCxnSpPr>
              <a:cxnSpLocks/>
              <a:stCxn id="78" idx="3"/>
              <a:endCxn id="19" idx="1"/>
            </p:cNvCxnSpPr>
            <p:nvPr/>
          </p:nvCxnSpPr>
          <p:spPr>
            <a:xfrm>
              <a:off x="9179550" y="2259699"/>
              <a:ext cx="784510" cy="0"/>
            </a:xfrm>
            <a:prstGeom prst="straightConnector1">
              <a:avLst/>
            </a:prstGeom>
            <a:ln>
              <a:solidFill>
                <a:srgbClr val="0F9ED5"/>
              </a:solidFill>
              <a:tailEnd type="triangle"/>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F5C6982D-FABA-643D-7468-6D96C2171FF6}"/>
                    </a:ext>
                  </a:extLst>
                </p:cNvPr>
                <p:cNvSpPr txBox="1"/>
                <p:nvPr/>
              </p:nvSpPr>
              <p:spPr>
                <a:xfrm>
                  <a:off x="9964060" y="2104978"/>
                  <a:ext cx="603624" cy="30944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100" b="0" i="1" smtClean="0">
                            <a:latin typeface="Cambria Math" panose="02040503050406030204" pitchFamily="18" charset="0"/>
                          </a:rPr>
                          <m:t>2.5 </m:t>
                        </m:r>
                        <m:r>
                          <a:rPr lang="en-US" sz="1100" b="0" i="1" smtClean="0">
                            <a:latin typeface="Cambria Math" panose="02040503050406030204" pitchFamily="18" charset="0"/>
                          </a:rPr>
                          <m:t>𝜇</m:t>
                        </m:r>
                        <m:r>
                          <a:rPr lang="en-US" sz="1100" b="0" i="1" smtClean="0">
                            <a:latin typeface="Cambria Math" panose="02040503050406030204" pitchFamily="18" charset="0"/>
                          </a:rPr>
                          <m:t>𝑚</m:t>
                        </m:r>
                      </m:oMath>
                    </m:oMathPara>
                  </a14:m>
                  <a:endParaRPr lang="en-US" sz="1100" dirty="0"/>
                </a:p>
              </p:txBody>
            </p:sp>
          </mc:Choice>
          <mc:Fallback xmlns="">
            <p:sp>
              <p:nvSpPr>
                <p:cNvPr id="19" name="TextBox 18">
                  <a:extLst>
                    <a:ext uri="{FF2B5EF4-FFF2-40B4-BE49-F238E27FC236}">
                      <a16:creationId xmlns:a16="http://schemas.microsoft.com/office/drawing/2014/main" id="{F5C6982D-FABA-643D-7468-6D96C2171FF6}"/>
                    </a:ext>
                  </a:extLst>
                </p:cNvPr>
                <p:cNvSpPr txBox="1">
                  <a:spLocks noRot="1" noChangeAspect="1" noMove="1" noResize="1" noEditPoints="1" noAdjustHandles="1" noChangeArrowheads="1" noChangeShapeType="1" noTextEdit="1"/>
                </p:cNvSpPr>
                <p:nvPr/>
              </p:nvSpPr>
              <p:spPr>
                <a:xfrm>
                  <a:off x="9964060" y="2104978"/>
                  <a:ext cx="603624" cy="309441"/>
                </a:xfrm>
                <a:prstGeom prst="rect">
                  <a:avLst/>
                </a:prstGeom>
                <a:blipFill>
                  <a:blip r:embed="rId13"/>
                  <a:stretch>
                    <a:fillRect l="-6944" r="-8333" b="-21429"/>
                  </a:stretch>
                </a:blipFill>
              </p:spPr>
              <p:txBody>
                <a:bodyPr/>
                <a:lstStyle/>
                <a:p>
                  <a:r>
                    <a:rPr lang="en-US">
                      <a:noFill/>
                    </a:rPr>
                    <a:t> </a:t>
                  </a:r>
                </a:p>
              </p:txBody>
            </p:sp>
          </mc:Fallback>
        </mc:AlternateContent>
        <p:cxnSp>
          <p:nvCxnSpPr>
            <p:cNvPr id="20" name="Straight Arrow Connector 19">
              <a:extLst>
                <a:ext uri="{FF2B5EF4-FFF2-40B4-BE49-F238E27FC236}">
                  <a16:creationId xmlns:a16="http://schemas.microsoft.com/office/drawing/2014/main" id="{40A9AE73-1273-A547-ACB3-4D5B551A0CA2}"/>
                </a:ext>
              </a:extLst>
            </p:cNvPr>
            <p:cNvCxnSpPr>
              <a:cxnSpLocks/>
            </p:cNvCxnSpPr>
            <p:nvPr/>
          </p:nvCxnSpPr>
          <p:spPr>
            <a:xfrm>
              <a:off x="9399145" y="220977"/>
              <a:ext cx="610107" cy="0"/>
            </a:xfrm>
            <a:prstGeom prst="straightConnector1">
              <a:avLst/>
            </a:prstGeom>
            <a:ln>
              <a:solidFill>
                <a:srgbClr val="E97132"/>
              </a:solidFill>
              <a:tailEnd type="triangle"/>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36E9BDE1-5667-6BE5-BB77-E569DDE1B143}"/>
                    </a:ext>
                  </a:extLst>
                </p:cNvPr>
                <p:cNvSpPr txBox="1"/>
                <p:nvPr/>
              </p:nvSpPr>
              <p:spPr>
                <a:xfrm>
                  <a:off x="10009253" y="90822"/>
                  <a:ext cx="564332" cy="30944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100" b="0" i="1" smtClean="0">
                            <a:latin typeface="Cambria Math" panose="02040503050406030204" pitchFamily="18" charset="0"/>
                          </a:rPr>
                          <m:t>20 </m:t>
                        </m:r>
                        <m:r>
                          <a:rPr lang="en-US" sz="1100" b="0" i="1" smtClean="0">
                            <a:latin typeface="Cambria Math" panose="02040503050406030204" pitchFamily="18" charset="0"/>
                          </a:rPr>
                          <m:t>𝜇</m:t>
                        </m:r>
                        <m:r>
                          <a:rPr lang="en-US" sz="1100" b="0" i="1" smtClean="0">
                            <a:latin typeface="Cambria Math" panose="02040503050406030204" pitchFamily="18" charset="0"/>
                          </a:rPr>
                          <m:t>𝑚</m:t>
                        </m:r>
                      </m:oMath>
                    </m:oMathPara>
                  </a14:m>
                  <a:endParaRPr lang="en-US" sz="1100" dirty="0"/>
                </a:p>
              </p:txBody>
            </p:sp>
          </mc:Choice>
          <mc:Fallback xmlns="">
            <p:sp>
              <p:nvSpPr>
                <p:cNvPr id="21" name="TextBox 20">
                  <a:extLst>
                    <a:ext uri="{FF2B5EF4-FFF2-40B4-BE49-F238E27FC236}">
                      <a16:creationId xmlns:a16="http://schemas.microsoft.com/office/drawing/2014/main" id="{36E9BDE1-5667-6BE5-BB77-E569DDE1B143}"/>
                    </a:ext>
                  </a:extLst>
                </p:cNvPr>
                <p:cNvSpPr txBox="1">
                  <a:spLocks noRot="1" noChangeAspect="1" noMove="1" noResize="1" noEditPoints="1" noAdjustHandles="1" noChangeArrowheads="1" noChangeShapeType="1" noTextEdit="1"/>
                </p:cNvSpPr>
                <p:nvPr/>
              </p:nvSpPr>
              <p:spPr>
                <a:xfrm>
                  <a:off x="10009253" y="90822"/>
                  <a:ext cx="564332" cy="309442"/>
                </a:xfrm>
                <a:prstGeom prst="rect">
                  <a:avLst/>
                </a:prstGeom>
                <a:blipFill>
                  <a:blip r:embed="rId14"/>
                  <a:stretch>
                    <a:fillRect l="-7353" r="-10294" b="-20690"/>
                  </a:stretch>
                </a:blipFill>
              </p:spPr>
              <p:txBody>
                <a:bodyPr/>
                <a:lstStyle/>
                <a:p>
                  <a:r>
                    <a:rPr lang="en-US">
                      <a:noFill/>
                    </a:rPr>
                    <a:t> </a:t>
                  </a:r>
                </a:p>
              </p:txBody>
            </p:sp>
          </mc:Fallback>
        </mc:AlternateContent>
        <p:cxnSp>
          <p:nvCxnSpPr>
            <p:cNvPr id="22" name="Straight Arrow Connector 21">
              <a:extLst>
                <a:ext uri="{FF2B5EF4-FFF2-40B4-BE49-F238E27FC236}">
                  <a16:creationId xmlns:a16="http://schemas.microsoft.com/office/drawing/2014/main" id="{B0CFBA0D-B6A6-810A-E569-7F9B31431950}"/>
                </a:ext>
              </a:extLst>
            </p:cNvPr>
            <p:cNvCxnSpPr>
              <a:cxnSpLocks/>
              <a:stCxn id="72" idx="3"/>
              <a:endCxn id="23" idx="1"/>
            </p:cNvCxnSpPr>
            <p:nvPr/>
          </p:nvCxnSpPr>
          <p:spPr>
            <a:xfrm flipV="1">
              <a:off x="9411881" y="5784089"/>
              <a:ext cx="540713" cy="2"/>
            </a:xfrm>
            <a:prstGeom prst="straightConnector1">
              <a:avLst/>
            </a:prstGeom>
            <a:ln>
              <a:solidFill>
                <a:srgbClr val="7F7F7F"/>
              </a:solidFill>
              <a:tailEnd type="triangle"/>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84FF8E6F-1B85-CC3A-0D3D-2D4FE68D7CAD}"/>
                    </a:ext>
                  </a:extLst>
                </p:cNvPr>
                <p:cNvSpPr txBox="1"/>
                <p:nvPr/>
              </p:nvSpPr>
              <p:spPr>
                <a:xfrm>
                  <a:off x="9952594" y="5629368"/>
                  <a:ext cx="637940" cy="30944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1100" i="1">
                            <a:latin typeface="Cambria Math" panose="02040503050406030204" pitchFamily="18" charset="0"/>
                          </a:rPr>
                          <m:t>5</m:t>
                        </m:r>
                        <m:r>
                          <a:rPr lang="en-US" sz="1100" b="0" i="1" smtClean="0">
                            <a:latin typeface="Cambria Math" panose="02040503050406030204" pitchFamily="18" charset="0"/>
                          </a:rPr>
                          <m:t>0 </m:t>
                        </m:r>
                        <m:r>
                          <a:rPr lang="en-US" sz="1100" b="0" i="1" smtClean="0">
                            <a:latin typeface="Cambria Math" panose="02040503050406030204" pitchFamily="18" charset="0"/>
                          </a:rPr>
                          <m:t>𝜇</m:t>
                        </m:r>
                        <m:r>
                          <a:rPr lang="en-US" sz="1100" b="0" i="1" smtClean="0">
                            <a:latin typeface="Cambria Math" panose="02040503050406030204" pitchFamily="18" charset="0"/>
                          </a:rPr>
                          <m:t>𝑚</m:t>
                        </m:r>
                      </m:oMath>
                    </m:oMathPara>
                  </a14:m>
                  <a:endParaRPr lang="en-US" sz="1100" dirty="0"/>
                </a:p>
              </p:txBody>
            </p:sp>
          </mc:Choice>
          <mc:Fallback xmlns="">
            <p:sp>
              <p:nvSpPr>
                <p:cNvPr id="23" name="TextBox 22">
                  <a:extLst>
                    <a:ext uri="{FF2B5EF4-FFF2-40B4-BE49-F238E27FC236}">
                      <a16:creationId xmlns:a16="http://schemas.microsoft.com/office/drawing/2014/main" id="{84FF8E6F-1B85-CC3A-0D3D-2D4FE68D7CAD}"/>
                    </a:ext>
                  </a:extLst>
                </p:cNvPr>
                <p:cNvSpPr txBox="1">
                  <a:spLocks noRot="1" noChangeAspect="1" noMove="1" noResize="1" noEditPoints="1" noAdjustHandles="1" noChangeArrowheads="1" noChangeShapeType="1" noTextEdit="1"/>
                </p:cNvSpPr>
                <p:nvPr/>
              </p:nvSpPr>
              <p:spPr>
                <a:xfrm>
                  <a:off x="9952594" y="5629368"/>
                  <a:ext cx="637940" cy="309441"/>
                </a:xfrm>
                <a:prstGeom prst="rect">
                  <a:avLst/>
                </a:prstGeom>
                <a:blipFill>
                  <a:blip r:embed="rId15"/>
                  <a:stretch>
                    <a:fillRect l="-1299" r="-2597" b="-21429"/>
                  </a:stretch>
                </a:blipFill>
              </p:spPr>
              <p:txBody>
                <a:bodyPr/>
                <a:lstStyle/>
                <a:p>
                  <a:r>
                    <a:rPr lang="en-US">
                      <a:noFill/>
                    </a:rPr>
                    <a:t> </a:t>
                  </a:r>
                </a:p>
              </p:txBody>
            </p:sp>
          </mc:Fallback>
        </mc:AlternateContent>
        <p:sp>
          <p:nvSpPr>
            <p:cNvPr id="24" name="CasellaDiTesto 25">
              <a:extLst>
                <a:ext uri="{FF2B5EF4-FFF2-40B4-BE49-F238E27FC236}">
                  <a16:creationId xmlns:a16="http://schemas.microsoft.com/office/drawing/2014/main" id="{AAD7933B-EEC5-BBCB-2E7B-BD786308A495}"/>
                </a:ext>
              </a:extLst>
            </p:cNvPr>
            <p:cNvSpPr txBox="1"/>
            <p:nvPr/>
          </p:nvSpPr>
          <p:spPr>
            <a:xfrm>
              <a:off x="2357229" y="5544975"/>
              <a:ext cx="1185841" cy="478228"/>
            </a:xfrm>
            <a:prstGeom prst="rect">
              <a:avLst/>
            </a:prstGeom>
            <a:solidFill>
              <a:srgbClr val="7F7F7F"/>
            </a:solidFill>
            <a:ln w="9525" cap="flat" cmpd="sng" algn="ctr">
              <a:solidFill>
                <a:schemeClr val="dk1"/>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wrap="square" rtlCol="0">
              <a:spAutoFit/>
            </a:bodyPr>
            <a:lstStyle/>
            <a:p>
              <a:pPr algn="ctr"/>
              <a:r>
                <a:rPr lang="en-GB" sz="1100" dirty="0">
                  <a:solidFill>
                    <a:schemeClr val="bg1"/>
                  </a:solidFill>
                  <a:effectLst>
                    <a:outerShdw blurRad="50800" dist="38100" dir="2700000" algn="tl" rotWithShape="0">
                      <a:prstClr val="black">
                        <a:alpha val="40000"/>
                      </a:prstClr>
                    </a:outerShdw>
                  </a:effectLst>
                </a:rPr>
                <a:t>SS strip</a:t>
              </a:r>
            </a:p>
          </p:txBody>
        </p:sp>
        <p:cxnSp>
          <p:nvCxnSpPr>
            <p:cNvPr id="25" name="Straight Arrow Connector 24">
              <a:extLst>
                <a:ext uri="{FF2B5EF4-FFF2-40B4-BE49-F238E27FC236}">
                  <a16:creationId xmlns:a16="http://schemas.microsoft.com/office/drawing/2014/main" id="{D56ABC9E-F1BC-6D50-11F8-4493B8981AC2}"/>
                </a:ext>
              </a:extLst>
            </p:cNvPr>
            <p:cNvCxnSpPr>
              <a:cxnSpLocks/>
              <a:stCxn id="24" idx="3"/>
              <a:endCxn id="72" idx="1"/>
            </p:cNvCxnSpPr>
            <p:nvPr/>
          </p:nvCxnSpPr>
          <p:spPr>
            <a:xfrm>
              <a:off x="3543071" y="5784089"/>
              <a:ext cx="292869" cy="2"/>
            </a:xfrm>
            <a:prstGeom prst="straightConnector1">
              <a:avLst/>
            </a:prstGeom>
            <a:ln>
              <a:solidFill>
                <a:srgbClr val="7F7F7F"/>
              </a:solidFill>
              <a:tailEnd type="triangle"/>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19FCD46F-63DC-097B-7F03-1D4239231ED5}"/>
                    </a:ext>
                  </a:extLst>
                </p:cNvPr>
                <p:cNvSpPr txBox="1"/>
                <p:nvPr/>
              </p:nvSpPr>
              <p:spPr>
                <a:xfrm>
                  <a:off x="10129767" y="2755968"/>
                  <a:ext cx="457367" cy="30944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100" b="0" i="1" smtClean="0">
                            <a:latin typeface="Cambria Math" panose="02040503050406030204" pitchFamily="18" charset="0"/>
                          </a:rPr>
                          <m:t>2 </m:t>
                        </m:r>
                        <m:r>
                          <a:rPr lang="en-US" sz="1100" b="0" i="1" smtClean="0">
                            <a:latin typeface="Cambria Math" panose="02040503050406030204" pitchFamily="18" charset="0"/>
                          </a:rPr>
                          <m:t>𝜇</m:t>
                        </m:r>
                        <m:r>
                          <a:rPr lang="en-US" sz="1100" b="0" i="1" smtClean="0">
                            <a:latin typeface="Cambria Math" panose="02040503050406030204" pitchFamily="18" charset="0"/>
                          </a:rPr>
                          <m:t>𝑚</m:t>
                        </m:r>
                      </m:oMath>
                    </m:oMathPara>
                  </a14:m>
                  <a:endParaRPr lang="en-US" sz="1100" dirty="0"/>
                </a:p>
              </p:txBody>
            </p:sp>
          </mc:Choice>
          <mc:Fallback xmlns="">
            <p:sp>
              <p:nvSpPr>
                <p:cNvPr id="26" name="TextBox 25">
                  <a:extLst>
                    <a:ext uri="{FF2B5EF4-FFF2-40B4-BE49-F238E27FC236}">
                      <a16:creationId xmlns:a16="http://schemas.microsoft.com/office/drawing/2014/main" id="{19FCD46F-63DC-097B-7F03-1D4239231ED5}"/>
                    </a:ext>
                  </a:extLst>
                </p:cNvPr>
                <p:cNvSpPr txBox="1">
                  <a:spLocks noRot="1" noChangeAspect="1" noMove="1" noResize="1" noEditPoints="1" noAdjustHandles="1" noChangeArrowheads="1" noChangeShapeType="1" noTextEdit="1"/>
                </p:cNvSpPr>
                <p:nvPr/>
              </p:nvSpPr>
              <p:spPr>
                <a:xfrm>
                  <a:off x="10129767" y="2755968"/>
                  <a:ext cx="457367" cy="309441"/>
                </a:xfrm>
                <a:prstGeom prst="rect">
                  <a:avLst/>
                </a:prstGeom>
                <a:blipFill>
                  <a:blip r:embed="rId16"/>
                  <a:stretch>
                    <a:fillRect l="-9091" r="-10909" b="-17241"/>
                  </a:stretch>
                </a:blipFill>
              </p:spPr>
              <p:txBody>
                <a:bodyPr/>
                <a:lstStyle/>
                <a:p>
                  <a:r>
                    <a:rPr lang="en-US">
                      <a:noFill/>
                    </a:rPr>
                    <a:t> </a:t>
                  </a:r>
                </a:p>
              </p:txBody>
            </p:sp>
          </mc:Fallback>
        </mc:AlternateContent>
        <p:cxnSp>
          <p:nvCxnSpPr>
            <p:cNvPr id="27" name="Straight Arrow Connector 26">
              <a:extLst>
                <a:ext uri="{FF2B5EF4-FFF2-40B4-BE49-F238E27FC236}">
                  <a16:creationId xmlns:a16="http://schemas.microsoft.com/office/drawing/2014/main" id="{242D1A6D-4341-DB7C-4240-80B8BDFDF39B}"/>
                </a:ext>
              </a:extLst>
            </p:cNvPr>
            <p:cNvCxnSpPr>
              <a:cxnSpLocks/>
            </p:cNvCxnSpPr>
            <p:nvPr/>
          </p:nvCxnSpPr>
          <p:spPr>
            <a:xfrm>
              <a:off x="3835939" y="6460088"/>
              <a:ext cx="5577840" cy="0"/>
            </a:xfrm>
            <a:prstGeom prst="straightConnector1">
              <a:avLst/>
            </a:prstGeom>
            <a:ln>
              <a:headEnd type="triangle"/>
              <a:tailEnd type="triangle"/>
            </a:ln>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8B7C78C5-8983-B391-AE1C-AC525B4A543E}"/>
                    </a:ext>
                  </a:extLst>
                </p:cNvPr>
                <p:cNvSpPr txBox="1"/>
                <p:nvPr/>
              </p:nvSpPr>
              <p:spPr>
                <a:xfrm>
                  <a:off x="6362659" y="6460087"/>
                  <a:ext cx="621088" cy="30944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100" b="0" i="1" smtClean="0">
                            <a:latin typeface="Cambria Math" panose="02040503050406030204" pitchFamily="18" charset="0"/>
                          </a:rPr>
                          <m:t>12 </m:t>
                        </m:r>
                        <m:r>
                          <a:rPr lang="en-US" sz="1100" b="0" i="1" smtClean="0">
                            <a:latin typeface="Cambria Math" panose="02040503050406030204" pitchFamily="18" charset="0"/>
                          </a:rPr>
                          <m:t>𝑚𝑚</m:t>
                        </m:r>
                      </m:oMath>
                    </m:oMathPara>
                  </a14:m>
                  <a:endParaRPr lang="en-US" sz="1100" dirty="0"/>
                </a:p>
              </p:txBody>
            </p:sp>
          </mc:Choice>
          <mc:Fallback xmlns="">
            <p:sp>
              <p:nvSpPr>
                <p:cNvPr id="28" name="TextBox 27">
                  <a:extLst>
                    <a:ext uri="{FF2B5EF4-FFF2-40B4-BE49-F238E27FC236}">
                      <a16:creationId xmlns:a16="http://schemas.microsoft.com/office/drawing/2014/main" id="{8B7C78C5-8983-B391-AE1C-AC525B4A543E}"/>
                    </a:ext>
                  </a:extLst>
                </p:cNvPr>
                <p:cNvSpPr txBox="1">
                  <a:spLocks noRot="1" noChangeAspect="1" noMove="1" noResize="1" noEditPoints="1" noAdjustHandles="1" noChangeArrowheads="1" noChangeShapeType="1" noTextEdit="1"/>
                </p:cNvSpPr>
                <p:nvPr/>
              </p:nvSpPr>
              <p:spPr>
                <a:xfrm>
                  <a:off x="6362659" y="6460087"/>
                  <a:ext cx="621088" cy="309442"/>
                </a:xfrm>
                <a:prstGeom prst="rect">
                  <a:avLst/>
                </a:prstGeom>
                <a:blipFill>
                  <a:blip r:embed="rId17"/>
                  <a:stretch>
                    <a:fillRect l="-6667" r="-4000" b="-3571"/>
                  </a:stretch>
                </a:blipFill>
              </p:spPr>
              <p:txBody>
                <a:bodyPr/>
                <a:lstStyle/>
                <a:p>
                  <a:r>
                    <a:rPr lang="en-US">
                      <a:noFill/>
                    </a:rPr>
                    <a:t> </a:t>
                  </a:r>
                </a:p>
              </p:txBody>
            </p:sp>
          </mc:Fallback>
        </mc:AlternateContent>
        <p:cxnSp>
          <p:nvCxnSpPr>
            <p:cNvPr id="29" name="Straight Arrow Connector 28">
              <a:extLst>
                <a:ext uri="{FF2B5EF4-FFF2-40B4-BE49-F238E27FC236}">
                  <a16:creationId xmlns:a16="http://schemas.microsoft.com/office/drawing/2014/main" id="{5C2ACDA6-4E84-925E-B689-AB45135BD07F}"/>
                </a:ext>
              </a:extLst>
            </p:cNvPr>
            <p:cNvCxnSpPr>
              <a:cxnSpLocks/>
            </p:cNvCxnSpPr>
            <p:nvPr/>
          </p:nvCxnSpPr>
          <p:spPr>
            <a:xfrm>
              <a:off x="9490584" y="2676036"/>
              <a:ext cx="0" cy="2541223"/>
            </a:xfrm>
            <a:prstGeom prst="straightConnector1">
              <a:avLst/>
            </a:prstGeom>
            <a:ln>
              <a:headEnd type="triangle"/>
              <a:tailEnd type="triangle"/>
            </a:ln>
          </p:spPr>
          <p:style>
            <a:lnRef idx="2">
              <a:schemeClr val="dk1"/>
            </a:lnRef>
            <a:fillRef idx="0">
              <a:schemeClr val="dk1"/>
            </a:fillRef>
            <a:effectRef idx="1">
              <a:schemeClr val="dk1"/>
            </a:effectRef>
            <a:fontRef idx="minor">
              <a:schemeClr val="tx1"/>
            </a:fontRef>
          </p:style>
        </p:cxnSp>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7ACFE78A-A870-794B-B86A-1E68B9D100A3}"/>
                    </a:ext>
                  </a:extLst>
                </p:cNvPr>
                <p:cNvSpPr txBox="1"/>
                <p:nvPr/>
              </p:nvSpPr>
              <p:spPr>
                <a:xfrm>
                  <a:off x="9521142" y="3703836"/>
                  <a:ext cx="807080" cy="30944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1100" b="0" i="1" smtClean="0">
                            <a:latin typeface="Cambria Math" panose="02040503050406030204" pitchFamily="18" charset="0"/>
                          </a:rPr>
                          <m:t>110 </m:t>
                        </m:r>
                        <m:r>
                          <a:rPr lang="en-US" sz="1100" b="0" i="1" smtClean="0">
                            <a:latin typeface="Cambria Math" panose="02040503050406030204" pitchFamily="18" charset="0"/>
                          </a:rPr>
                          <m:t>𝜇</m:t>
                        </m:r>
                        <m:r>
                          <a:rPr lang="en-US" sz="1100" b="0" i="1" smtClean="0">
                            <a:latin typeface="Cambria Math" panose="02040503050406030204" pitchFamily="18" charset="0"/>
                          </a:rPr>
                          <m:t>𝑚</m:t>
                        </m:r>
                      </m:oMath>
                    </m:oMathPara>
                  </a14:m>
                  <a:endParaRPr lang="en-US" sz="1100" dirty="0"/>
                </a:p>
              </p:txBody>
            </p:sp>
          </mc:Choice>
          <mc:Fallback xmlns="">
            <p:sp>
              <p:nvSpPr>
                <p:cNvPr id="30" name="TextBox 29">
                  <a:extLst>
                    <a:ext uri="{FF2B5EF4-FFF2-40B4-BE49-F238E27FC236}">
                      <a16:creationId xmlns:a16="http://schemas.microsoft.com/office/drawing/2014/main" id="{7ACFE78A-A870-794B-B86A-1E68B9D100A3}"/>
                    </a:ext>
                  </a:extLst>
                </p:cNvPr>
                <p:cNvSpPr txBox="1">
                  <a:spLocks noRot="1" noChangeAspect="1" noMove="1" noResize="1" noEditPoints="1" noAdjustHandles="1" noChangeArrowheads="1" noChangeShapeType="1" noTextEdit="1"/>
                </p:cNvSpPr>
                <p:nvPr/>
              </p:nvSpPr>
              <p:spPr>
                <a:xfrm>
                  <a:off x="9521142" y="3703836"/>
                  <a:ext cx="807080" cy="309442"/>
                </a:xfrm>
                <a:prstGeom prst="rect">
                  <a:avLst/>
                </a:prstGeom>
                <a:blipFill>
                  <a:blip r:embed="rId18"/>
                  <a:stretch>
                    <a:fillRect b="-21429"/>
                  </a:stretch>
                </a:blipFill>
              </p:spPr>
              <p:txBody>
                <a:bodyPr/>
                <a:lstStyle/>
                <a:p>
                  <a:r>
                    <a:rPr lang="en-US">
                      <a:noFill/>
                    </a:rPr>
                    <a:t> </a:t>
                  </a:r>
                </a:p>
              </p:txBody>
            </p:sp>
          </mc:Fallback>
        </mc:AlternateContent>
        <p:cxnSp>
          <p:nvCxnSpPr>
            <p:cNvPr id="31" name="Straight Arrow Connector 30">
              <a:extLst>
                <a:ext uri="{FF2B5EF4-FFF2-40B4-BE49-F238E27FC236}">
                  <a16:creationId xmlns:a16="http://schemas.microsoft.com/office/drawing/2014/main" id="{2235E6FE-2976-E9EA-56E6-D249F8AFC689}"/>
                </a:ext>
              </a:extLst>
            </p:cNvPr>
            <p:cNvCxnSpPr>
              <a:cxnSpLocks/>
              <a:stCxn id="81" idx="3"/>
              <a:endCxn id="26" idx="1"/>
            </p:cNvCxnSpPr>
            <p:nvPr/>
          </p:nvCxnSpPr>
          <p:spPr>
            <a:xfrm>
              <a:off x="9179550" y="2910688"/>
              <a:ext cx="950216" cy="0"/>
            </a:xfrm>
            <a:prstGeom prst="straightConnector1">
              <a:avLst/>
            </a:prstGeom>
            <a:ln>
              <a:solidFill>
                <a:schemeClr val="bg2"/>
              </a:solidFill>
              <a:tailEnd type="triangle"/>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697328682"/>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3F76029-3CB0-74B2-BED7-1B1C1F250426}"/>
              </a:ext>
            </a:extLst>
          </p:cNvPr>
          <p:cNvSpPr>
            <a:spLocks noGrp="1"/>
          </p:cNvSpPr>
          <p:nvPr>
            <p:ph type="sldNum" sz="quarter" idx="4"/>
          </p:nvPr>
        </p:nvSpPr>
        <p:spPr/>
        <p:txBody>
          <a:bodyPr/>
          <a:lstStyle/>
          <a:p>
            <a:fld id="{A16AB2F8-5338-F742-A59E-35F5B82165E6}" type="slidenum">
              <a:rPr lang="en-GB" smtClean="0"/>
              <a:pPr/>
              <a:t>8</a:t>
            </a:fld>
            <a:endParaRPr lang="en-GB" dirty="0"/>
          </a:p>
        </p:txBody>
      </p:sp>
      <p:sp>
        <p:nvSpPr>
          <p:cNvPr id="5" name="Title 4">
            <a:extLst>
              <a:ext uri="{FF2B5EF4-FFF2-40B4-BE49-F238E27FC236}">
                <a16:creationId xmlns:a16="http://schemas.microsoft.com/office/drawing/2014/main" id="{7086C1D0-0570-0BB6-B777-E6C281E15FF1}"/>
              </a:ext>
            </a:extLst>
          </p:cNvPr>
          <p:cNvSpPr>
            <a:spLocks noGrp="1"/>
          </p:cNvSpPr>
          <p:nvPr>
            <p:ph type="title"/>
          </p:nvPr>
        </p:nvSpPr>
        <p:spPr/>
        <p:txBody>
          <a:bodyPr/>
          <a:lstStyle/>
          <a:p>
            <a:r>
              <a:rPr lang="en-US" dirty="0"/>
              <a:t>Magnetic Design</a:t>
            </a:r>
          </a:p>
        </p:txBody>
      </p:sp>
      <p:grpSp>
        <p:nvGrpSpPr>
          <p:cNvPr id="24" name="Group 23">
            <a:extLst>
              <a:ext uri="{FF2B5EF4-FFF2-40B4-BE49-F238E27FC236}">
                <a16:creationId xmlns:a16="http://schemas.microsoft.com/office/drawing/2014/main" id="{FCE5271E-313C-E168-B6AF-7B8B17A858DF}"/>
              </a:ext>
            </a:extLst>
          </p:cNvPr>
          <p:cNvGrpSpPr/>
          <p:nvPr/>
        </p:nvGrpSpPr>
        <p:grpSpPr>
          <a:xfrm>
            <a:off x="6596218" y="930396"/>
            <a:ext cx="5701197" cy="4968875"/>
            <a:chOff x="3186080" y="944562"/>
            <a:chExt cx="5701197" cy="4968875"/>
          </a:xfrm>
        </p:grpSpPr>
        <p:pic>
          <p:nvPicPr>
            <p:cNvPr id="11" name="Picture 10" descr="A blue and yellow circle with white rectangles&#10;&#10;Description automatically generated">
              <a:extLst>
                <a:ext uri="{FF2B5EF4-FFF2-40B4-BE49-F238E27FC236}">
                  <a16:creationId xmlns:a16="http://schemas.microsoft.com/office/drawing/2014/main" id="{4E745DF2-378D-D6F0-092D-AF8F06430D88}"/>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186080" y="1894931"/>
              <a:ext cx="4020248" cy="4018506"/>
            </a:xfrm>
            <a:prstGeom prst="rect">
              <a:avLst/>
            </a:prstGeom>
          </p:spPr>
        </p:pic>
        <p:pic>
          <p:nvPicPr>
            <p:cNvPr id="13" name="Picture 12" descr="A black and white image of a circular object&#10;&#10;Description automatically generated">
              <a:extLst>
                <a:ext uri="{FF2B5EF4-FFF2-40B4-BE49-F238E27FC236}">
                  <a16:creationId xmlns:a16="http://schemas.microsoft.com/office/drawing/2014/main" id="{FF46A7EF-0A3D-BA86-9006-E7D2CBBEC1A0}"/>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186080" y="944562"/>
              <a:ext cx="5701197" cy="4968875"/>
            </a:xfrm>
            <a:prstGeom prst="rect">
              <a:avLst/>
            </a:prstGeom>
          </p:spPr>
        </p:pic>
        <p:sp>
          <p:nvSpPr>
            <p:cNvPr id="17" name="Rectangle 16">
              <a:extLst>
                <a:ext uri="{FF2B5EF4-FFF2-40B4-BE49-F238E27FC236}">
                  <a16:creationId xmlns:a16="http://schemas.microsoft.com/office/drawing/2014/main" id="{C942A2BF-48CA-DBCF-30A7-F09F4C0F5CB0}"/>
                </a:ext>
              </a:extLst>
            </p:cNvPr>
            <p:cNvSpPr>
              <a:spLocks/>
            </p:cNvSpPr>
            <p:nvPr/>
          </p:nvSpPr>
          <p:spPr>
            <a:xfrm>
              <a:off x="3188461" y="5716651"/>
              <a:ext cx="667512" cy="192024"/>
            </a:xfrm>
            <a:prstGeom prst="rect">
              <a:avLst/>
            </a:prstGeom>
            <a:solidFill>
              <a:schemeClr val="accent6">
                <a:alpha val="50000"/>
              </a:schemeClr>
            </a:solidFill>
            <a:ln w="3175"/>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sz="1000" dirty="0">
                <a:latin typeface="Calibri" panose="020F0502020204030204" pitchFamily="34" charset="0"/>
                <a:ea typeface="Calibri" panose="020F0502020204030204" pitchFamily="34" charset="0"/>
                <a:cs typeface="Calibri" panose="020F0502020204030204" pitchFamily="34" charset="0"/>
              </a:endParaRPr>
            </a:p>
          </p:txBody>
        </p:sp>
      </p:grpSp>
      <p:sp>
        <p:nvSpPr>
          <p:cNvPr id="36" name="Content Placeholder 1">
            <a:extLst>
              <a:ext uri="{FF2B5EF4-FFF2-40B4-BE49-F238E27FC236}">
                <a16:creationId xmlns:a16="http://schemas.microsoft.com/office/drawing/2014/main" id="{27FEBD06-AD31-8892-742F-6B0DB92FCC46}"/>
              </a:ext>
            </a:extLst>
          </p:cNvPr>
          <p:cNvSpPr>
            <a:spLocks noGrp="1"/>
          </p:cNvSpPr>
          <p:nvPr>
            <p:ph idx="1"/>
          </p:nvPr>
        </p:nvSpPr>
        <p:spPr>
          <a:xfrm>
            <a:off x="228600" y="1548141"/>
            <a:ext cx="10515600" cy="4351338"/>
          </a:xfrm>
        </p:spPr>
        <p:txBody>
          <a:bodyPr/>
          <a:lstStyle/>
          <a:p>
            <a:r>
              <a:rPr lang="en-US" dirty="0"/>
              <a:t>Three </a:t>
            </a:r>
            <a:r>
              <a:rPr lang="en-US" b="1" dirty="0"/>
              <a:t>identical</a:t>
            </a:r>
            <a:r>
              <a:rPr lang="en-US" dirty="0"/>
              <a:t> racetracks.</a:t>
            </a:r>
          </a:p>
          <a:p>
            <a:r>
              <a:rPr lang="en-US" b="1" dirty="0"/>
              <a:t>Alignment</a:t>
            </a:r>
            <a:r>
              <a:rPr lang="en-US" dirty="0"/>
              <a:t> of racetracks for </a:t>
            </a:r>
            <a:r>
              <a:rPr lang="en-US" b="1" dirty="0"/>
              <a:t>easier</a:t>
            </a:r>
            <a:r>
              <a:rPr lang="en-US" dirty="0"/>
              <a:t> mechanical design.</a:t>
            </a:r>
            <a:endParaRPr lang="en-US" b="1" dirty="0"/>
          </a:p>
        </p:txBody>
      </p:sp>
      <p:graphicFrame>
        <p:nvGraphicFramePr>
          <p:cNvPr id="37" name="Table 36">
            <a:extLst>
              <a:ext uri="{FF2B5EF4-FFF2-40B4-BE49-F238E27FC236}">
                <a16:creationId xmlns:a16="http://schemas.microsoft.com/office/drawing/2014/main" id="{B84E28B5-0FC8-E968-22B2-ED4A896DAE96}"/>
              </a:ext>
            </a:extLst>
          </p:cNvPr>
          <p:cNvGraphicFramePr>
            <a:graphicFrameLocks noGrp="1"/>
          </p:cNvGraphicFramePr>
          <p:nvPr>
            <p:extLst>
              <p:ext uri="{D42A27DB-BD31-4B8C-83A1-F6EECF244321}">
                <p14:modId xmlns:p14="http://schemas.microsoft.com/office/powerpoint/2010/main" val="2533676917"/>
              </p:ext>
            </p:extLst>
          </p:nvPr>
        </p:nvGraphicFramePr>
        <p:xfrm>
          <a:off x="145475" y="2721909"/>
          <a:ext cx="6239884" cy="1074854"/>
        </p:xfrm>
        <a:graphic>
          <a:graphicData uri="http://schemas.openxmlformats.org/drawingml/2006/table">
            <a:tbl>
              <a:tblPr firstRow="1" bandRow="1">
                <a:tableStyleId>{5C22544A-7EE6-4342-B048-85BDC9FD1C3A}</a:tableStyleId>
              </a:tblPr>
              <a:tblGrid>
                <a:gridCol w="891412">
                  <a:extLst>
                    <a:ext uri="{9D8B030D-6E8A-4147-A177-3AD203B41FA5}">
                      <a16:colId xmlns:a16="http://schemas.microsoft.com/office/drawing/2014/main" val="803915908"/>
                    </a:ext>
                  </a:extLst>
                </a:gridCol>
                <a:gridCol w="891412">
                  <a:extLst>
                    <a:ext uri="{9D8B030D-6E8A-4147-A177-3AD203B41FA5}">
                      <a16:colId xmlns:a16="http://schemas.microsoft.com/office/drawing/2014/main" val="3379597224"/>
                    </a:ext>
                  </a:extLst>
                </a:gridCol>
                <a:gridCol w="891412">
                  <a:extLst>
                    <a:ext uri="{9D8B030D-6E8A-4147-A177-3AD203B41FA5}">
                      <a16:colId xmlns:a16="http://schemas.microsoft.com/office/drawing/2014/main" val="41031615"/>
                    </a:ext>
                  </a:extLst>
                </a:gridCol>
                <a:gridCol w="891412">
                  <a:extLst>
                    <a:ext uri="{9D8B030D-6E8A-4147-A177-3AD203B41FA5}">
                      <a16:colId xmlns:a16="http://schemas.microsoft.com/office/drawing/2014/main" val="2839275299"/>
                    </a:ext>
                  </a:extLst>
                </a:gridCol>
                <a:gridCol w="891412">
                  <a:extLst>
                    <a:ext uri="{9D8B030D-6E8A-4147-A177-3AD203B41FA5}">
                      <a16:colId xmlns:a16="http://schemas.microsoft.com/office/drawing/2014/main" val="735771453"/>
                    </a:ext>
                  </a:extLst>
                </a:gridCol>
                <a:gridCol w="891412">
                  <a:extLst>
                    <a:ext uri="{9D8B030D-6E8A-4147-A177-3AD203B41FA5}">
                      <a16:colId xmlns:a16="http://schemas.microsoft.com/office/drawing/2014/main" val="2886971822"/>
                    </a:ext>
                  </a:extLst>
                </a:gridCol>
                <a:gridCol w="891412">
                  <a:extLst>
                    <a:ext uri="{9D8B030D-6E8A-4147-A177-3AD203B41FA5}">
                      <a16:colId xmlns:a16="http://schemas.microsoft.com/office/drawing/2014/main" val="84943650"/>
                    </a:ext>
                  </a:extLst>
                </a:gridCol>
              </a:tblGrid>
              <a:tr h="537427">
                <a:tc>
                  <a:txBody>
                    <a:bodyPr/>
                    <a:lstStyle/>
                    <a:p>
                      <a:pPr algn="ctr" fontAlgn="b"/>
                      <a:r>
                        <a:rPr lang="en-US" sz="1100" b="0" u="none" strike="noStrike" dirty="0">
                          <a:solidFill>
                            <a:schemeClr val="bg1"/>
                          </a:solidFill>
                          <a:effectLst/>
                        </a:rPr>
                        <a:t>I </a:t>
                      </a:r>
                    </a:p>
                    <a:p>
                      <a:pPr algn="ctr" fontAlgn="b"/>
                      <a:r>
                        <a:rPr lang="en-US" sz="1100" b="0" u="none" strike="noStrike" dirty="0">
                          <a:solidFill>
                            <a:schemeClr val="bg1"/>
                          </a:solidFill>
                          <a:effectLst/>
                        </a:rPr>
                        <a:t>[A]</a:t>
                      </a:r>
                      <a:endParaRPr lang="en-US" sz="1100" b="0" i="0" u="none" strike="noStrike" dirty="0">
                        <a:solidFill>
                          <a:schemeClr val="bg1"/>
                        </a:solidFill>
                        <a:effectLst/>
                        <a:latin typeface="Calibri" panose="020F0502020204030204" pitchFamily="34" charset="0"/>
                      </a:endParaRPr>
                    </a:p>
                  </a:txBody>
                  <a:tcPr marL="9525" marR="9525" marT="9525" marB="0" anchor="ctr"/>
                </a:tc>
                <a:tc>
                  <a:txBody>
                    <a:bodyPr/>
                    <a:lstStyle/>
                    <a:p>
                      <a:pPr algn="ctr" fontAlgn="b"/>
                      <a:r>
                        <a:rPr lang="en-US" sz="1100" b="0" u="none" strike="noStrike" dirty="0" err="1">
                          <a:solidFill>
                            <a:schemeClr val="bg1"/>
                          </a:solidFill>
                          <a:effectLst/>
                        </a:rPr>
                        <a:t>J</a:t>
                      </a:r>
                      <a:r>
                        <a:rPr lang="en-US" sz="1100" b="0" u="none" strike="noStrike" baseline="-25000" dirty="0" err="1">
                          <a:solidFill>
                            <a:schemeClr val="bg1"/>
                          </a:solidFill>
                          <a:effectLst/>
                        </a:rPr>
                        <a:t>eng</a:t>
                      </a:r>
                      <a:r>
                        <a:rPr lang="en-US" sz="1100" b="0" u="none" strike="noStrike" dirty="0">
                          <a:solidFill>
                            <a:schemeClr val="bg1"/>
                          </a:solidFill>
                          <a:effectLst/>
                        </a:rPr>
                        <a:t> </a:t>
                      </a:r>
                    </a:p>
                    <a:p>
                      <a:pPr algn="ctr" fontAlgn="b"/>
                      <a:r>
                        <a:rPr lang="en-US" sz="1100" b="0" u="none" strike="noStrike" dirty="0">
                          <a:solidFill>
                            <a:schemeClr val="bg1"/>
                          </a:solidFill>
                          <a:effectLst/>
                        </a:rPr>
                        <a:t>[A/mm</a:t>
                      </a:r>
                      <a:r>
                        <a:rPr lang="en-US" sz="1100" b="0" u="none" strike="noStrike" baseline="30000" dirty="0">
                          <a:solidFill>
                            <a:schemeClr val="bg1"/>
                          </a:solidFill>
                          <a:effectLst/>
                        </a:rPr>
                        <a:t>2</a:t>
                      </a:r>
                      <a:r>
                        <a:rPr lang="en-US" sz="1100" b="0" u="none" strike="noStrike" dirty="0">
                          <a:solidFill>
                            <a:schemeClr val="bg1"/>
                          </a:solidFill>
                          <a:effectLst/>
                        </a:rPr>
                        <a:t>]</a:t>
                      </a:r>
                      <a:endParaRPr lang="en-US" sz="1100" b="0" i="0" u="none" strike="noStrike" dirty="0">
                        <a:solidFill>
                          <a:schemeClr val="bg1"/>
                        </a:solidFill>
                        <a:effectLst/>
                        <a:latin typeface="Calibri" panose="020F0502020204030204" pitchFamily="34" charset="0"/>
                      </a:endParaRPr>
                    </a:p>
                  </a:txBody>
                  <a:tcPr marL="9525" marR="9525" marT="9525" marB="0" anchor="ctr"/>
                </a:tc>
                <a:tc>
                  <a:txBody>
                    <a:bodyPr/>
                    <a:lstStyle/>
                    <a:p>
                      <a:pPr algn="ctr" fontAlgn="b"/>
                      <a:r>
                        <a:rPr lang="en-US" sz="1100" b="0" u="none" strike="noStrike" dirty="0">
                          <a:solidFill>
                            <a:schemeClr val="bg1"/>
                          </a:solidFill>
                          <a:effectLst/>
                        </a:rPr>
                        <a:t>B</a:t>
                      </a:r>
                      <a:r>
                        <a:rPr lang="en-US" sz="1100" b="0" u="none" strike="noStrike" baseline="-25000" dirty="0">
                          <a:solidFill>
                            <a:schemeClr val="bg1"/>
                          </a:solidFill>
                          <a:effectLst/>
                        </a:rPr>
                        <a:t>0</a:t>
                      </a:r>
                      <a:r>
                        <a:rPr lang="en-US" sz="1100" b="0" u="none" strike="noStrike" dirty="0">
                          <a:solidFill>
                            <a:schemeClr val="bg1"/>
                          </a:solidFill>
                          <a:effectLst/>
                        </a:rPr>
                        <a:t> </a:t>
                      </a:r>
                    </a:p>
                    <a:p>
                      <a:pPr algn="ctr" fontAlgn="b"/>
                      <a:r>
                        <a:rPr lang="en-US" sz="1100" b="0" u="none" strike="noStrike" dirty="0">
                          <a:solidFill>
                            <a:schemeClr val="bg1"/>
                          </a:solidFill>
                          <a:effectLst/>
                        </a:rPr>
                        <a:t>[T]</a:t>
                      </a:r>
                      <a:endParaRPr lang="en-US" sz="1100" b="0" i="0" u="none" strike="noStrike" dirty="0">
                        <a:solidFill>
                          <a:schemeClr val="bg1"/>
                        </a:solidFill>
                        <a:effectLst/>
                        <a:latin typeface="Calibri" panose="020F0502020204030204" pitchFamily="34" charset="0"/>
                      </a:endParaRPr>
                    </a:p>
                  </a:txBody>
                  <a:tcPr marL="9525" marR="9525" marT="9525" marB="0" anchor="ctr"/>
                </a:tc>
                <a:tc>
                  <a:txBody>
                    <a:bodyPr/>
                    <a:lstStyle/>
                    <a:p>
                      <a:pPr algn="ctr" fontAlgn="b"/>
                      <a:r>
                        <a:rPr lang="en-US" sz="1100" b="0" u="none" strike="noStrike" dirty="0">
                          <a:solidFill>
                            <a:schemeClr val="bg1"/>
                          </a:solidFill>
                          <a:effectLst/>
                        </a:rPr>
                        <a:t>B</a:t>
                      </a:r>
                      <a:r>
                        <a:rPr lang="en-US" sz="1100" b="0" u="none" strike="noStrike" baseline="-25000" dirty="0">
                          <a:solidFill>
                            <a:schemeClr val="bg1"/>
                          </a:solidFill>
                          <a:effectLst/>
                        </a:rPr>
                        <a:t>p</a:t>
                      </a:r>
                    </a:p>
                    <a:p>
                      <a:pPr algn="ctr" fontAlgn="b"/>
                      <a:r>
                        <a:rPr lang="en-US" sz="1100" b="0" u="none" strike="noStrike" dirty="0">
                          <a:solidFill>
                            <a:schemeClr val="bg1"/>
                          </a:solidFill>
                          <a:effectLst/>
                        </a:rPr>
                        <a:t> [T]</a:t>
                      </a:r>
                      <a:endParaRPr lang="en-US" sz="1100" b="0" i="0" u="none" strike="noStrike" dirty="0">
                        <a:solidFill>
                          <a:schemeClr val="bg1"/>
                        </a:solidFill>
                        <a:effectLst/>
                        <a:latin typeface="Calibri" panose="020F0502020204030204" pitchFamily="34" charset="0"/>
                      </a:endParaRPr>
                    </a:p>
                  </a:txBody>
                  <a:tcPr marL="9525" marR="9525" marT="9525" marB="0" anchor="ctr"/>
                </a:tc>
                <a:tc>
                  <a:txBody>
                    <a:bodyPr/>
                    <a:lstStyle/>
                    <a:p>
                      <a:pPr algn="ctr" fontAlgn="b"/>
                      <a:r>
                        <a:rPr lang="en-US" sz="1100" b="0" u="none" strike="noStrike" dirty="0">
                          <a:solidFill>
                            <a:schemeClr val="bg1"/>
                          </a:solidFill>
                          <a:effectLst/>
                        </a:rPr>
                        <a:t>margin on </a:t>
                      </a:r>
                    </a:p>
                    <a:p>
                      <a:pPr algn="ctr" fontAlgn="b"/>
                      <a:r>
                        <a:rPr lang="en-US" sz="1100" b="0" u="none" strike="noStrike" dirty="0">
                          <a:solidFill>
                            <a:schemeClr val="bg1"/>
                          </a:solidFill>
                          <a:effectLst/>
                        </a:rPr>
                        <a:t>load line</a:t>
                      </a:r>
                      <a:endParaRPr lang="en-US" sz="1100" b="0" i="0" u="none" strike="noStrike" dirty="0">
                        <a:solidFill>
                          <a:schemeClr val="bg1"/>
                        </a:solidFill>
                        <a:effectLst/>
                        <a:latin typeface="Calibri" panose="020F0502020204030204" pitchFamily="34" charset="0"/>
                      </a:endParaRPr>
                    </a:p>
                  </a:txBody>
                  <a:tcPr marL="9525" marR="9525" marT="9525" marB="0" anchor="ctr"/>
                </a:tc>
                <a:tc>
                  <a:txBody>
                    <a:bodyPr/>
                    <a:lstStyle/>
                    <a:p>
                      <a:pPr algn="ctr" fontAlgn="b"/>
                      <a:r>
                        <a:rPr lang="en-US" sz="1100" b="0" u="none" strike="noStrike" dirty="0">
                          <a:solidFill>
                            <a:schemeClr val="bg1"/>
                          </a:solidFill>
                          <a:effectLst/>
                        </a:rPr>
                        <a:t>Energy</a:t>
                      </a:r>
                    </a:p>
                    <a:p>
                      <a:pPr algn="ctr" fontAlgn="b"/>
                      <a:r>
                        <a:rPr lang="en-US" sz="1100" b="0" u="none" strike="noStrike" dirty="0">
                          <a:solidFill>
                            <a:schemeClr val="bg1"/>
                          </a:solidFill>
                          <a:effectLst/>
                        </a:rPr>
                        <a:t> [MJ]</a:t>
                      </a:r>
                      <a:endParaRPr lang="en-US" sz="1100" b="0" i="0" u="none" strike="noStrike" dirty="0">
                        <a:solidFill>
                          <a:schemeClr val="bg1"/>
                        </a:solidFill>
                        <a:effectLst/>
                        <a:latin typeface="Calibri" panose="020F0502020204030204" pitchFamily="34" charset="0"/>
                      </a:endParaRPr>
                    </a:p>
                  </a:txBody>
                  <a:tcPr marL="9525" marR="9525" marT="9525" marB="0" anchor="ctr"/>
                </a:tc>
                <a:tc>
                  <a:txBody>
                    <a:bodyPr/>
                    <a:lstStyle/>
                    <a:p>
                      <a:pPr algn="ctr" fontAlgn="b"/>
                      <a:r>
                        <a:rPr lang="en-US" sz="1100" b="0" u="none" strike="noStrike" dirty="0">
                          <a:solidFill>
                            <a:schemeClr val="bg1"/>
                          </a:solidFill>
                          <a:effectLst/>
                        </a:rPr>
                        <a:t>Inductance</a:t>
                      </a:r>
                    </a:p>
                    <a:p>
                      <a:pPr algn="ctr" fontAlgn="b"/>
                      <a:r>
                        <a:rPr lang="en-US" sz="1100" b="0" u="none" strike="noStrike" dirty="0">
                          <a:solidFill>
                            <a:schemeClr val="bg1"/>
                          </a:solidFill>
                          <a:effectLst/>
                        </a:rPr>
                        <a:t> [H]</a:t>
                      </a:r>
                      <a:endParaRPr lang="en-US" sz="1100" b="0" i="0" u="none" strike="noStrike" dirty="0">
                        <a:solidFill>
                          <a:schemeClr val="bg1"/>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28594202"/>
                  </a:ext>
                </a:extLst>
              </a:tr>
              <a:tr h="537427">
                <a:tc>
                  <a:txBody>
                    <a:bodyPr/>
                    <a:lstStyle/>
                    <a:p>
                      <a:pPr algn="ctr" fontAlgn="b"/>
                      <a:r>
                        <a:rPr lang="en-US" sz="1100" b="0" u="none" strike="noStrike" dirty="0">
                          <a:solidFill>
                            <a:srgbClr val="000000"/>
                          </a:solidFill>
                          <a:effectLst/>
                        </a:rPr>
                        <a:t>2 314</a:t>
                      </a:r>
                      <a:endParaRPr lang="en-US"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100" b="0" u="none" strike="noStrike" dirty="0">
                          <a:solidFill>
                            <a:srgbClr val="000000"/>
                          </a:solidFill>
                          <a:effectLst/>
                        </a:rPr>
                        <a:t>714</a:t>
                      </a:r>
                      <a:endParaRPr lang="en-US"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100" b="0" u="none" strike="noStrike" dirty="0">
                          <a:solidFill>
                            <a:srgbClr val="000000"/>
                          </a:solidFill>
                          <a:effectLst/>
                        </a:rPr>
                        <a:t>10</a:t>
                      </a:r>
                      <a:endParaRPr lang="en-US"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100" b="0" u="none" strike="noStrike" dirty="0">
                          <a:solidFill>
                            <a:srgbClr val="000000"/>
                          </a:solidFill>
                          <a:effectLst/>
                        </a:rPr>
                        <a:t>12.51</a:t>
                      </a:r>
                      <a:endParaRPr lang="en-US"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100" b="0" u="none" strike="noStrike" dirty="0">
                          <a:solidFill>
                            <a:srgbClr val="000000"/>
                          </a:solidFill>
                          <a:effectLst/>
                        </a:rPr>
                        <a:t>25.7%</a:t>
                      </a:r>
                      <a:endParaRPr lang="en-US"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100" b="0" u="none" strike="noStrike" dirty="0">
                          <a:solidFill>
                            <a:srgbClr val="000000"/>
                          </a:solidFill>
                          <a:effectLst/>
                        </a:rPr>
                        <a:t>2.24</a:t>
                      </a:r>
                      <a:endParaRPr lang="en-US"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100" b="0" i="0" u="none" strike="noStrike" dirty="0">
                          <a:solidFill>
                            <a:srgbClr val="000000"/>
                          </a:solidFill>
                          <a:effectLst/>
                          <a:latin typeface="Calibri" panose="020F0502020204030204" pitchFamily="34" charset="0"/>
                        </a:rPr>
                        <a:t>1.3</a:t>
                      </a:r>
                    </a:p>
                  </a:txBody>
                  <a:tcPr marL="9525" marR="9525" marT="9525" marB="0" anchor="ctr"/>
                </a:tc>
                <a:extLst>
                  <a:ext uri="{0D108BD9-81ED-4DB2-BD59-A6C34878D82A}">
                    <a16:rowId xmlns:a16="http://schemas.microsoft.com/office/drawing/2014/main" val="3218599045"/>
                  </a:ext>
                </a:extLst>
              </a:tr>
            </a:tbl>
          </a:graphicData>
        </a:graphic>
      </p:graphicFrame>
      <p:graphicFrame>
        <p:nvGraphicFramePr>
          <p:cNvPr id="39" name="Table 38">
            <a:extLst>
              <a:ext uri="{FF2B5EF4-FFF2-40B4-BE49-F238E27FC236}">
                <a16:creationId xmlns:a16="http://schemas.microsoft.com/office/drawing/2014/main" id="{73E4ED4C-212C-2834-3434-CE193DBF4632}"/>
              </a:ext>
            </a:extLst>
          </p:cNvPr>
          <p:cNvGraphicFramePr>
            <a:graphicFrameLocks noGrp="1"/>
          </p:cNvGraphicFramePr>
          <p:nvPr>
            <p:extLst>
              <p:ext uri="{D42A27DB-BD31-4B8C-83A1-F6EECF244321}">
                <p14:modId xmlns:p14="http://schemas.microsoft.com/office/powerpoint/2010/main" val="247914641"/>
              </p:ext>
            </p:extLst>
          </p:nvPr>
        </p:nvGraphicFramePr>
        <p:xfrm>
          <a:off x="145475" y="4355575"/>
          <a:ext cx="6239884" cy="1074854"/>
        </p:xfrm>
        <a:graphic>
          <a:graphicData uri="http://schemas.openxmlformats.org/drawingml/2006/table">
            <a:tbl>
              <a:tblPr firstRow="1" bandRow="1">
                <a:tableStyleId>{5C22544A-7EE6-4342-B048-85BDC9FD1C3A}</a:tableStyleId>
              </a:tblPr>
              <a:tblGrid>
                <a:gridCol w="891412">
                  <a:extLst>
                    <a:ext uri="{9D8B030D-6E8A-4147-A177-3AD203B41FA5}">
                      <a16:colId xmlns:a16="http://schemas.microsoft.com/office/drawing/2014/main" val="3200874594"/>
                    </a:ext>
                  </a:extLst>
                </a:gridCol>
                <a:gridCol w="891412">
                  <a:extLst>
                    <a:ext uri="{9D8B030D-6E8A-4147-A177-3AD203B41FA5}">
                      <a16:colId xmlns:a16="http://schemas.microsoft.com/office/drawing/2014/main" val="3981314836"/>
                    </a:ext>
                  </a:extLst>
                </a:gridCol>
                <a:gridCol w="891412">
                  <a:extLst>
                    <a:ext uri="{9D8B030D-6E8A-4147-A177-3AD203B41FA5}">
                      <a16:colId xmlns:a16="http://schemas.microsoft.com/office/drawing/2014/main" val="3405028393"/>
                    </a:ext>
                  </a:extLst>
                </a:gridCol>
                <a:gridCol w="891412">
                  <a:extLst>
                    <a:ext uri="{9D8B030D-6E8A-4147-A177-3AD203B41FA5}">
                      <a16:colId xmlns:a16="http://schemas.microsoft.com/office/drawing/2014/main" val="2781963092"/>
                    </a:ext>
                  </a:extLst>
                </a:gridCol>
                <a:gridCol w="891412">
                  <a:extLst>
                    <a:ext uri="{9D8B030D-6E8A-4147-A177-3AD203B41FA5}">
                      <a16:colId xmlns:a16="http://schemas.microsoft.com/office/drawing/2014/main" val="1388682266"/>
                    </a:ext>
                  </a:extLst>
                </a:gridCol>
                <a:gridCol w="891412">
                  <a:extLst>
                    <a:ext uri="{9D8B030D-6E8A-4147-A177-3AD203B41FA5}">
                      <a16:colId xmlns:a16="http://schemas.microsoft.com/office/drawing/2014/main" val="2038379287"/>
                    </a:ext>
                  </a:extLst>
                </a:gridCol>
                <a:gridCol w="891412">
                  <a:extLst>
                    <a:ext uri="{9D8B030D-6E8A-4147-A177-3AD203B41FA5}">
                      <a16:colId xmlns:a16="http://schemas.microsoft.com/office/drawing/2014/main" val="2167539251"/>
                    </a:ext>
                  </a:extLst>
                </a:gridCol>
              </a:tblGrid>
              <a:tr h="537427">
                <a:tc>
                  <a:txBody>
                    <a:bodyPr/>
                    <a:lstStyle/>
                    <a:p>
                      <a:pPr algn="ctr" fontAlgn="b"/>
                      <a:r>
                        <a:rPr lang="en-US" sz="1100" b="0" u="none" strike="noStrike" dirty="0">
                          <a:solidFill>
                            <a:schemeClr val="bg1"/>
                          </a:solidFill>
                          <a:effectLst/>
                        </a:rPr>
                        <a:t>T</a:t>
                      </a:r>
                      <a:r>
                        <a:rPr lang="en-US" sz="1100" b="0" u="none" strike="noStrike" baseline="-25000" dirty="0">
                          <a:solidFill>
                            <a:schemeClr val="bg1"/>
                          </a:solidFill>
                          <a:effectLst/>
                        </a:rPr>
                        <a:t>op</a:t>
                      </a:r>
                      <a:r>
                        <a:rPr lang="en-US" sz="1100" b="0" u="none" strike="noStrike" dirty="0">
                          <a:solidFill>
                            <a:schemeClr val="bg1"/>
                          </a:solidFill>
                          <a:effectLst/>
                        </a:rPr>
                        <a:t> </a:t>
                      </a:r>
                    </a:p>
                    <a:p>
                      <a:pPr algn="ctr" fontAlgn="b"/>
                      <a:r>
                        <a:rPr lang="en-US" sz="1100" b="0" u="none" strike="noStrike" dirty="0">
                          <a:solidFill>
                            <a:schemeClr val="bg1"/>
                          </a:solidFill>
                          <a:effectLst/>
                        </a:rPr>
                        <a:t>[K]</a:t>
                      </a:r>
                      <a:endParaRPr lang="en-US" sz="1100" b="0" i="0" u="none" strike="noStrike" dirty="0">
                        <a:solidFill>
                          <a:schemeClr val="bg1"/>
                        </a:solidFill>
                        <a:effectLst/>
                        <a:latin typeface="Calibri" panose="020F0502020204030204" pitchFamily="34" charset="0"/>
                      </a:endParaRPr>
                    </a:p>
                  </a:txBody>
                  <a:tcPr marL="9525" marR="9525" marT="9525" marB="0" anchor="ctr"/>
                </a:tc>
                <a:tc>
                  <a:txBody>
                    <a:bodyPr/>
                    <a:lstStyle/>
                    <a:p>
                      <a:pPr algn="ctr" fontAlgn="b"/>
                      <a:r>
                        <a:rPr lang="en-US" sz="1100" b="0" u="none" strike="noStrike" dirty="0">
                          <a:solidFill>
                            <a:schemeClr val="bg1"/>
                          </a:solidFill>
                          <a:effectLst/>
                        </a:rPr>
                        <a:t>T margin </a:t>
                      </a:r>
                    </a:p>
                    <a:p>
                      <a:pPr algn="ctr" fontAlgn="b"/>
                      <a:r>
                        <a:rPr lang="en-US" sz="1100" b="0" u="none" strike="noStrike" dirty="0">
                          <a:solidFill>
                            <a:schemeClr val="bg1"/>
                          </a:solidFill>
                          <a:effectLst/>
                        </a:rPr>
                        <a:t>[K]</a:t>
                      </a:r>
                      <a:endParaRPr lang="en-US" sz="1100" b="0" i="0" u="none" strike="noStrike" dirty="0">
                        <a:solidFill>
                          <a:schemeClr val="bg1"/>
                        </a:solidFill>
                        <a:effectLst/>
                        <a:latin typeface="Calibri" panose="020F0502020204030204" pitchFamily="34" charset="0"/>
                      </a:endParaRPr>
                    </a:p>
                  </a:txBody>
                  <a:tcPr marL="9525" marR="9525" marT="9525" marB="0" anchor="ctr"/>
                </a:tc>
                <a:tc>
                  <a:txBody>
                    <a:bodyPr/>
                    <a:lstStyle/>
                    <a:p>
                      <a:pPr algn="ctr" fontAlgn="b"/>
                      <a:r>
                        <a:rPr lang="en-US" sz="1100" b="0" u="none" strike="noStrike" dirty="0">
                          <a:solidFill>
                            <a:schemeClr val="bg1"/>
                          </a:solidFill>
                          <a:effectLst/>
                        </a:rPr>
                        <a:t>N conductors per racetrack</a:t>
                      </a:r>
                      <a:endParaRPr lang="en-US" sz="1100" b="0" i="0" u="none" strike="noStrike" dirty="0">
                        <a:solidFill>
                          <a:schemeClr val="bg1"/>
                        </a:solidFill>
                        <a:effectLst/>
                        <a:latin typeface="Calibri" panose="020F0502020204030204" pitchFamily="34" charset="0"/>
                      </a:endParaRPr>
                    </a:p>
                  </a:txBody>
                  <a:tcPr marL="9525" marR="9525" marT="9525" marB="0" anchor="ctr"/>
                </a:tc>
                <a:tc>
                  <a:txBody>
                    <a:bodyPr/>
                    <a:lstStyle/>
                    <a:p>
                      <a:pPr algn="ctr" fontAlgn="b"/>
                      <a:r>
                        <a:rPr lang="en-US" sz="1100" b="0" u="none" strike="noStrike" dirty="0">
                          <a:solidFill>
                            <a:schemeClr val="bg1"/>
                          </a:solidFill>
                          <a:effectLst/>
                        </a:rPr>
                        <a:t>N tapes </a:t>
                      </a:r>
                    </a:p>
                    <a:p>
                      <a:pPr algn="ctr" fontAlgn="b"/>
                      <a:r>
                        <a:rPr lang="en-US" sz="1100" b="0" u="none" strike="noStrike" dirty="0">
                          <a:solidFill>
                            <a:schemeClr val="bg1"/>
                          </a:solidFill>
                          <a:effectLst/>
                        </a:rPr>
                        <a:t>per racetrack</a:t>
                      </a:r>
                      <a:endParaRPr lang="en-US" sz="1100" b="0" i="0" u="none" strike="noStrike" dirty="0">
                        <a:solidFill>
                          <a:schemeClr val="bg1"/>
                        </a:solidFill>
                        <a:effectLst/>
                        <a:latin typeface="Calibri" panose="020F0502020204030204" pitchFamily="34" charset="0"/>
                      </a:endParaRPr>
                    </a:p>
                  </a:txBody>
                  <a:tcPr marL="9525" marR="9525" marT="9525" marB="0" anchor="ctr"/>
                </a:tc>
                <a:tc>
                  <a:txBody>
                    <a:bodyPr/>
                    <a:lstStyle/>
                    <a:p>
                      <a:pPr algn="ctr" fontAlgn="b"/>
                      <a:r>
                        <a:rPr lang="en-US" sz="1100" b="0" u="none" strike="noStrike" dirty="0">
                          <a:solidFill>
                            <a:schemeClr val="bg1"/>
                          </a:solidFill>
                          <a:effectLst/>
                        </a:rPr>
                        <a:t>Mag Length [m]</a:t>
                      </a:r>
                      <a:endParaRPr lang="en-US" sz="1100" b="0" i="0" u="none" strike="noStrike" dirty="0">
                        <a:solidFill>
                          <a:schemeClr val="bg1"/>
                        </a:solidFill>
                        <a:effectLst/>
                        <a:latin typeface="Calibri" panose="020F0502020204030204" pitchFamily="34" charset="0"/>
                      </a:endParaRPr>
                    </a:p>
                  </a:txBody>
                  <a:tcPr marL="9525" marR="9525" marT="9525" marB="0" anchor="ctr"/>
                </a:tc>
                <a:tc>
                  <a:txBody>
                    <a:bodyPr/>
                    <a:lstStyle/>
                    <a:p>
                      <a:pPr algn="ctr" fontAlgn="b"/>
                      <a:r>
                        <a:rPr lang="en-US" sz="1100" b="0" u="none" strike="noStrike" dirty="0" err="1">
                          <a:solidFill>
                            <a:schemeClr val="bg1"/>
                          </a:solidFill>
                          <a:effectLst/>
                        </a:rPr>
                        <a:t>Mec</a:t>
                      </a:r>
                      <a:r>
                        <a:rPr lang="en-US" sz="1100" b="0" u="none" strike="noStrike" dirty="0">
                          <a:solidFill>
                            <a:schemeClr val="bg1"/>
                          </a:solidFill>
                          <a:effectLst/>
                        </a:rPr>
                        <a:t> Length [m]</a:t>
                      </a:r>
                      <a:endParaRPr lang="en-US" sz="1100" b="0" i="0" u="none" strike="noStrike" dirty="0">
                        <a:solidFill>
                          <a:schemeClr val="bg1"/>
                        </a:solidFill>
                        <a:effectLst/>
                        <a:latin typeface="Calibri" panose="020F0502020204030204" pitchFamily="34" charset="0"/>
                      </a:endParaRPr>
                    </a:p>
                  </a:txBody>
                  <a:tcPr marL="9525" marR="9525" marT="9525" marB="0" anchor="ctr"/>
                </a:tc>
                <a:tc>
                  <a:txBody>
                    <a:bodyPr/>
                    <a:lstStyle/>
                    <a:p>
                      <a:pPr algn="ctr" fontAlgn="b"/>
                      <a:r>
                        <a:rPr lang="en-US" sz="1100" b="0" u="none" strike="noStrike" dirty="0">
                          <a:solidFill>
                            <a:schemeClr val="bg1"/>
                          </a:solidFill>
                          <a:effectLst/>
                        </a:rPr>
                        <a:t>Yoke radius [mm]</a:t>
                      </a:r>
                      <a:endParaRPr lang="en-US" sz="1100" b="0" i="0" u="none" strike="noStrike" dirty="0">
                        <a:solidFill>
                          <a:schemeClr val="bg1"/>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4011970237"/>
                  </a:ext>
                </a:extLst>
              </a:tr>
              <a:tr h="537427">
                <a:tc>
                  <a:txBody>
                    <a:bodyPr/>
                    <a:lstStyle/>
                    <a:p>
                      <a:pPr algn="ctr" fontAlgn="b"/>
                      <a:r>
                        <a:rPr lang="en-US" sz="1100" b="0" u="none" strike="noStrike" dirty="0">
                          <a:solidFill>
                            <a:srgbClr val="000000"/>
                          </a:solidFill>
                          <a:effectLst/>
                        </a:rPr>
                        <a:t>20</a:t>
                      </a:r>
                      <a:endParaRPr lang="en-US"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100" b="0" u="none" strike="noStrike" dirty="0">
                          <a:solidFill>
                            <a:srgbClr val="000000"/>
                          </a:solidFill>
                          <a:effectLst/>
                        </a:rPr>
                        <a:t>2.5</a:t>
                      </a:r>
                      <a:endParaRPr lang="en-US"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100" b="0" u="none" strike="noStrike" dirty="0">
                          <a:solidFill>
                            <a:srgbClr val="000000"/>
                          </a:solidFill>
                          <a:effectLst/>
                        </a:rPr>
                        <a:t>205</a:t>
                      </a:r>
                      <a:endParaRPr lang="en-US"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100" b="0" u="none" strike="noStrike" dirty="0">
                          <a:solidFill>
                            <a:srgbClr val="000000"/>
                          </a:solidFill>
                          <a:effectLst/>
                        </a:rPr>
                        <a:t>410</a:t>
                      </a:r>
                      <a:endParaRPr lang="en-US"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100" b="0" u="none" strike="noStrike" dirty="0">
                          <a:solidFill>
                            <a:srgbClr val="000000"/>
                          </a:solidFill>
                          <a:effectLst/>
                        </a:rPr>
                        <a:t>~1.3</a:t>
                      </a:r>
                      <a:endParaRPr lang="en-US"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100" b="0" u="none" strike="noStrike" dirty="0">
                          <a:solidFill>
                            <a:srgbClr val="000000"/>
                          </a:solidFill>
                          <a:effectLst/>
                        </a:rPr>
                        <a:t>~1.6</a:t>
                      </a:r>
                      <a:endParaRPr lang="en-US"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b"/>
                      <a:r>
                        <a:rPr lang="en-US" sz="1100" b="0" i="0" u="none" strike="noStrike" dirty="0">
                          <a:solidFill>
                            <a:srgbClr val="000000"/>
                          </a:solidFill>
                          <a:effectLst/>
                          <a:latin typeface="Calibri" panose="020F0502020204030204" pitchFamily="34" charset="0"/>
                        </a:rPr>
                        <a:t>300</a:t>
                      </a:r>
                    </a:p>
                  </a:txBody>
                  <a:tcPr marL="9525" marR="9525" marT="9525" marB="0" anchor="ctr"/>
                </a:tc>
                <a:extLst>
                  <a:ext uri="{0D108BD9-81ED-4DB2-BD59-A6C34878D82A}">
                    <a16:rowId xmlns:a16="http://schemas.microsoft.com/office/drawing/2014/main" val="1955293342"/>
                  </a:ext>
                </a:extLst>
              </a:tr>
            </a:tbl>
          </a:graphicData>
        </a:graphic>
      </p:graphicFrame>
      <p:grpSp>
        <p:nvGrpSpPr>
          <p:cNvPr id="42" name="Group 41">
            <a:extLst>
              <a:ext uri="{FF2B5EF4-FFF2-40B4-BE49-F238E27FC236}">
                <a16:creationId xmlns:a16="http://schemas.microsoft.com/office/drawing/2014/main" id="{6EBD5DB0-32FC-99FE-EB2B-4BC17C9D1B66}"/>
              </a:ext>
            </a:extLst>
          </p:cNvPr>
          <p:cNvGrpSpPr/>
          <p:nvPr/>
        </p:nvGrpSpPr>
        <p:grpSpPr>
          <a:xfrm>
            <a:off x="5436192" y="5864837"/>
            <a:ext cx="6913873" cy="434860"/>
            <a:chOff x="5436192" y="5864837"/>
            <a:chExt cx="6913873" cy="434860"/>
          </a:xfrm>
        </p:grpSpPr>
        <p:grpSp>
          <p:nvGrpSpPr>
            <p:cNvPr id="35" name="Group 34">
              <a:extLst>
                <a:ext uri="{FF2B5EF4-FFF2-40B4-BE49-F238E27FC236}">
                  <a16:creationId xmlns:a16="http://schemas.microsoft.com/office/drawing/2014/main" id="{F60CDD2D-8CD6-BAD3-0046-3D4062F659ED}"/>
                </a:ext>
              </a:extLst>
            </p:cNvPr>
            <p:cNvGrpSpPr/>
            <p:nvPr/>
          </p:nvGrpSpPr>
          <p:grpSpPr>
            <a:xfrm>
              <a:off x="5867400" y="5864837"/>
              <a:ext cx="6482665" cy="434860"/>
              <a:chOff x="2205831" y="5909871"/>
              <a:chExt cx="7429181" cy="498353"/>
            </a:xfrm>
          </p:grpSpPr>
          <p:pic>
            <p:nvPicPr>
              <p:cNvPr id="16" name="Picture 15">
                <a:extLst>
                  <a:ext uri="{FF2B5EF4-FFF2-40B4-BE49-F238E27FC236}">
                    <a16:creationId xmlns:a16="http://schemas.microsoft.com/office/drawing/2014/main" id="{0BB9FA13-D783-BCDD-B1A4-2FEE56B4A0A2}"/>
                  </a:ext>
                </a:extLst>
              </p:cNvPr>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30158"/>
              <a:stretch/>
            </p:blipFill>
            <p:spPr>
              <a:xfrm>
                <a:off x="2304891" y="5909871"/>
                <a:ext cx="7330121" cy="314996"/>
              </a:xfrm>
              <a:prstGeom prst="rect">
                <a:avLst/>
              </a:prstGeom>
            </p:spPr>
          </p:pic>
          <p:sp>
            <p:nvSpPr>
              <p:cNvPr id="25" name="Rectangle 24">
                <a:extLst>
                  <a:ext uri="{FF2B5EF4-FFF2-40B4-BE49-F238E27FC236}">
                    <a16:creationId xmlns:a16="http://schemas.microsoft.com/office/drawing/2014/main" id="{CF6A5374-3DDA-AB42-CB92-03EBC1F3D53D}"/>
                  </a:ext>
                </a:extLst>
              </p:cNvPr>
              <p:cNvSpPr/>
              <p:nvPr/>
            </p:nvSpPr>
            <p:spPr>
              <a:xfrm>
                <a:off x="2205831" y="6225344"/>
                <a:ext cx="457200" cy="18288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rPr>
                  <a:t>0.17</a:t>
                </a:r>
              </a:p>
            </p:txBody>
          </p:sp>
          <p:sp>
            <p:nvSpPr>
              <p:cNvPr id="26" name="Rectangle 25">
                <a:extLst>
                  <a:ext uri="{FF2B5EF4-FFF2-40B4-BE49-F238E27FC236}">
                    <a16:creationId xmlns:a16="http://schemas.microsoft.com/office/drawing/2014/main" id="{AE9C48B2-6357-9290-3396-3521E08BEF11}"/>
                  </a:ext>
                </a:extLst>
              </p:cNvPr>
              <p:cNvSpPr/>
              <p:nvPr/>
            </p:nvSpPr>
            <p:spPr>
              <a:xfrm>
                <a:off x="2954058" y="6225344"/>
                <a:ext cx="457200" cy="18288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rPr>
                  <a:t>1.50</a:t>
                </a:r>
              </a:p>
            </p:txBody>
          </p:sp>
          <p:sp>
            <p:nvSpPr>
              <p:cNvPr id="27" name="Rectangle 26">
                <a:extLst>
                  <a:ext uri="{FF2B5EF4-FFF2-40B4-BE49-F238E27FC236}">
                    <a16:creationId xmlns:a16="http://schemas.microsoft.com/office/drawing/2014/main" id="{2AD92B45-90DA-59AD-4B04-EEED4B3A6857}"/>
                  </a:ext>
                </a:extLst>
              </p:cNvPr>
              <p:cNvSpPr/>
              <p:nvPr/>
            </p:nvSpPr>
            <p:spPr>
              <a:xfrm>
                <a:off x="3702285" y="6225344"/>
                <a:ext cx="457200" cy="18288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rPr>
                  <a:t>2.83</a:t>
                </a:r>
              </a:p>
            </p:txBody>
          </p:sp>
          <p:sp>
            <p:nvSpPr>
              <p:cNvPr id="28" name="Rectangle 27">
                <a:extLst>
                  <a:ext uri="{FF2B5EF4-FFF2-40B4-BE49-F238E27FC236}">
                    <a16:creationId xmlns:a16="http://schemas.microsoft.com/office/drawing/2014/main" id="{B5CE9BC9-1CB7-EFD1-B230-BF0DE9540BF6}"/>
                  </a:ext>
                </a:extLst>
              </p:cNvPr>
              <p:cNvSpPr/>
              <p:nvPr/>
            </p:nvSpPr>
            <p:spPr>
              <a:xfrm>
                <a:off x="4450512" y="6225344"/>
                <a:ext cx="457200" cy="18288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rPr>
                  <a:t>4.16</a:t>
                </a:r>
              </a:p>
            </p:txBody>
          </p:sp>
          <p:sp>
            <p:nvSpPr>
              <p:cNvPr id="29" name="Rectangle 28">
                <a:extLst>
                  <a:ext uri="{FF2B5EF4-FFF2-40B4-BE49-F238E27FC236}">
                    <a16:creationId xmlns:a16="http://schemas.microsoft.com/office/drawing/2014/main" id="{24DFF356-E2AC-DD2E-A6B0-E8FA7C31F797}"/>
                  </a:ext>
                </a:extLst>
              </p:cNvPr>
              <p:cNvSpPr/>
              <p:nvPr/>
            </p:nvSpPr>
            <p:spPr>
              <a:xfrm>
                <a:off x="5198739" y="6225344"/>
                <a:ext cx="457200" cy="18288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rPr>
                  <a:t>5.50</a:t>
                </a:r>
              </a:p>
            </p:txBody>
          </p:sp>
          <p:sp>
            <p:nvSpPr>
              <p:cNvPr id="30" name="Rectangle 29">
                <a:extLst>
                  <a:ext uri="{FF2B5EF4-FFF2-40B4-BE49-F238E27FC236}">
                    <a16:creationId xmlns:a16="http://schemas.microsoft.com/office/drawing/2014/main" id="{F22BB1D5-FBD2-633E-7367-E4B7901C97F5}"/>
                  </a:ext>
                </a:extLst>
              </p:cNvPr>
              <p:cNvSpPr/>
              <p:nvPr/>
            </p:nvSpPr>
            <p:spPr>
              <a:xfrm>
                <a:off x="5946966" y="6225344"/>
                <a:ext cx="457200" cy="18288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rPr>
                  <a:t>6.83</a:t>
                </a:r>
              </a:p>
            </p:txBody>
          </p:sp>
          <p:sp>
            <p:nvSpPr>
              <p:cNvPr id="31" name="Rectangle 30">
                <a:extLst>
                  <a:ext uri="{FF2B5EF4-FFF2-40B4-BE49-F238E27FC236}">
                    <a16:creationId xmlns:a16="http://schemas.microsoft.com/office/drawing/2014/main" id="{2DC76B7E-AAF4-4DFB-C6D3-01BFADD19A10}"/>
                  </a:ext>
                </a:extLst>
              </p:cNvPr>
              <p:cNvSpPr/>
              <p:nvPr/>
            </p:nvSpPr>
            <p:spPr>
              <a:xfrm>
                <a:off x="6695193" y="6225344"/>
                <a:ext cx="457200" cy="18288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rPr>
                  <a:t>8.16</a:t>
                </a:r>
              </a:p>
            </p:txBody>
          </p:sp>
          <p:sp>
            <p:nvSpPr>
              <p:cNvPr id="32" name="Rectangle 31">
                <a:extLst>
                  <a:ext uri="{FF2B5EF4-FFF2-40B4-BE49-F238E27FC236}">
                    <a16:creationId xmlns:a16="http://schemas.microsoft.com/office/drawing/2014/main" id="{543C0D10-D98B-8157-7BF6-9974277B6905}"/>
                  </a:ext>
                </a:extLst>
              </p:cNvPr>
              <p:cNvSpPr/>
              <p:nvPr/>
            </p:nvSpPr>
            <p:spPr>
              <a:xfrm>
                <a:off x="7443420" y="6225344"/>
                <a:ext cx="457200" cy="18288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rPr>
                  <a:t>9.49</a:t>
                </a:r>
              </a:p>
            </p:txBody>
          </p:sp>
          <p:sp>
            <p:nvSpPr>
              <p:cNvPr id="33" name="Rectangle 32">
                <a:extLst>
                  <a:ext uri="{FF2B5EF4-FFF2-40B4-BE49-F238E27FC236}">
                    <a16:creationId xmlns:a16="http://schemas.microsoft.com/office/drawing/2014/main" id="{56EBC939-CC8D-C378-219A-C97D26E3A757}"/>
                  </a:ext>
                </a:extLst>
              </p:cNvPr>
              <p:cNvSpPr/>
              <p:nvPr/>
            </p:nvSpPr>
            <p:spPr>
              <a:xfrm>
                <a:off x="8191647" y="6225344"/>
                <a:ext cx="526637" cy="18288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rPr>
                  <a:t>10.82</a:t>
                </a:r>
              </a:p>
            </p:txBody>
          </p:sp>
          <p:sp>
            <p:nvSpPr>
              <p:cNvPr id="34" name="Rectangle 33">
                <a:extLst>
                  <a:ext uri="{FF2B5EF4-FFF2-40B4-BE49-F238E27FC236}">
                    <a16:creationId xmlns:a16="http://schemas.microsoft.com/office/drawing/2014/main" id="{229904DE-88D6-4642-4386-5854F4E668BA}"/>
                  </a:ext>
                </a:extLst>
              </p:cNvPr>
              <p:cNvSpPr/>
              <p:nvPr/>
            </p:nvSpPr>
            <p:spPr>
              <a:xfrm>
                <a:off x="9009315" y="6225344"/>
                <a:ext cx="526637" cy="18288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tx1"/>
                    </a:solidFill>
                  </a:rPr>
                  <a:t>12.51</a:t>
                </a:r>
              </a:p>
            </p:txBody>
          </p:sp>
        </p:grpSp>
        <mc:AlternateContent xmlns:mc="http://schemas.openxmlformats.org/markup-compatibility/2006" xmlns:a14="http://schemas.microsoft.com/office/drawing/2010/main">
          <mc:Choice Requires="a14">
            <p:sp>
              <p:nvSpPr>
                <p:cNvPr id="41" name="TextBox 40">
                  <a:extLst>
                    <a:ext uri="{FF2B5EF4-FFF2-40B4-BE49-F238E27FC236}">
                      <a16:creationId xmlns:a16="http://schemas.microsoft.com/office/drawing/2014/main" id="{C094CC90-958C-6082-4FC6-207CD3AC8F22}"/>
                    </a:ext>
                  </a:extLst>
                </p:cNvPr>
                <p:cNvSpPr txBox="1"/>
                <p:nvPr/>
              </p:nvSpPr>
              <p:spPr>
                <a:xfrm>
                  <a:off x="5436192" y="6026282"/>
                  <a:ext cx="431208" cy="21544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400" b="0" i="1" smtClean="0">
                            <a:latin typeface="Cambria Math" panose="02040503050406030204" pitchFamily="18" charset="0"/>
                          </a:rPr>
                          <m:t>𝐵</m:t>
                        </m:r>
                        <m:r>
                          <a:rPr lang="en-US" sz="1400" b="0" i="1" smtClean="0">
                            <a:latin typeface="Cambria Math" panose="02040503050406030204" pitchFamily="18" charset="0"/>
                          </a:rPr>
                          <m:t> [</m:t>
                        </m:r>
                        <m:r>
                          <m:rPr>
                            <m:sty m:val="p"/>
                          </m:rPr>
                          <a:rPr lang="en-US" sz="1400" b="0" i="0" smtClean="0">
                            <a:latin typeface="Cambria Math" panose="02040503050406030204" pitchFamily="18" charset="0"/>
                          </a:rPr>
                          <m:t>T</m:t>
                        </m:r>
                        <m:r>
                          <a:rPr lang="en-US" sz="1400" b="0" i="1" smtClean="0">
                            <a:latin typeface="Cambria Math" panose="02040503050406030204" pitchFamily="18" charset="0"/>
                          </a:rPr>
                          <m:t>]</m:t>
                        </m:r>
                      </m:oMath>
                    </m:oMathPara>
                  </a14:m>
                  <a:endParaRPr lang="en-US" sz="1400" dirty="0"/>
                </a:p>
              </p:txBody>
            </p:sp>
          </mc:Choice>
          <mc:Fallback xmlns="">
            <p:sp>
              <p:nvSpPr>
                <p:cNvPr id="41" name="TextBox 40">
                  <a:extLst>
                    <a:ext uri="{FF2B5EF4-FFF2-40B4-BE49-F238E27FC236}">
                      <a16:creationId xmlns:a16="http://schemas.microsoft.com/office/drawing/2014/main" id="{C094CC90-958C-6082-4FC6-207CD3AC8F22}"/>
                    </a:ext>
                  </a:extLst>
                </p:cNvPr>
                <p:cNvSpPr txBox="1">
                  <a:spLocks noRot="1" noChangeAspect="1" noMove="1" noResize="1" noEditPoints="1" noAdjustHandles="1" noChangeArrowheads="1" noChangeShapeType="1" noTextEdit="1"/>
                </p:cNvSpPr>
                <p:nvPr/>
              </p:nvSpPr>
              <p:spPr>
                <a:xfrm>
                  <a:off x="5436192" y="6026282"/>
                  <a:ext cx="431208" cy="215444"/>
                </a:xfrm>
                <a:prstGeom prst="rect">
                  <a:avLst/>
                </a:prstGeom>
                <a:blipFill>
                  <a:blip r:embed="rId6"/>
                  <a:stretch>
                    <a:fillRect l="-9859" t="-5714" r="-14085" b="-34286"/>
                  </a:stretch>
                </a:blipFill>
              </p:spPr>
              <p:txBody>
                <a:bodyPr/>
                <a:lstStyle/>
                <a:p>
                  <a:r>
                    <a:rPr lang="en-US">
                      <a:noFill/>
                    </a:rPr>
                    <a:t> </a:t>
                  </a:r>
                </a:p>
              </p:txBody>
            </p:sp>
          </mc:Fallback>
        </mc:AlternateContent>
      </p:grpSp>
    </p:spTree>
    <p:extLst>
      <p:ext uri="{BB962C8B-B14F-4D97-AF65-F5344CB8AC3E}">
        <p14:creationId xmlns:p14="http://schemas.microsoft.com/office/powerpoint/2010/main" val="3093518108"/>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3F76029-3CB0-74B2-BED7-1B1C1F250426}"/>
              </a:ext>
            </a:extLst>
          </p:cNvPr>
          <p:cNvSpPr>
            <a:spLocks noGrp="1"/>
          </p:cNvSpPr>
          <p:nvPr>
            <p:ph type="sldNum" sz="quarter" idx="4"/>
          </p:nvPr>
        </p:nvSpPr>
        <p:spPr/>
        <p:txBody>
          <a:bodyPr/>
          <a:lstStyle/>
          <a:p>
            <a:fld id="{A16AB2F8-5338-F742-A59E-35F5B82165E6}" type="slidenum">
              <a:rPr lang="en-GB" smtClean="0"/>
              <a:pPr/>
              <a:t>9</a:t>
            </a:fld>
            <a:endParaRPr lang="en-GB" dirty="0"/>
          </a:p>
        </p:txBody>
      </p:sp>
      <p:sp>
        <p:nvSpPr>
          <p:cNvPr id="5" name="Title 4">
            <a:extLst>
              <a:ext uri="{FF2B5EF4-FFF2-40B4-BE49-F238E27FC236}">
                <a16:creationId xmlns:a16="http://schemas.microsoft.com/office/drawing/2014/main" id="{7086C1D0-0570-0BB6-B777-E6C281E15FF1}"/>
              </a:ext>
            </a:extLst>
          </p:cNvPr>
          <p:cNvSpPr>
            <a:spLocks noGrp="1"/>
          </p:cNvSpPr>
          <p:nvPr>
            <p:ph type="title"/>
          </p:nvPr>
        </p:nvSpPr>
        <p:spPr/>
        <p:txBody>
          <a:bodyPr/>
          <a:lstStyle/>
          <a:p>
            <a:r>
              <a:rPr lang="en-US" dirty="0"/>
              <a:t>Magnet Stability</a:t>
            </a:r>
          </a:p>
        </p:txBody>
      </p:sp>
      <p:sp>
        <p:nvSpPr>
          <p:cNvPr id="36" name="Content Placeholder 1">
            <a:extLst>
              <a:ext uri="{FF2B5EF4-FFF2-40B4-BE49-F238E27FC236}">
                <a16:creationId xmlns:a16="http://schemas.microsoft.com/office/drawing/2014/main" id="{27FEBD06-AD31-8892-742F-6B0DB92FCC46}"/>
              </a:ext>
            </a:extLst>
          </p:cNvPr>
          <p:cNvSpPr>
            <a:spLocks noGrp="1"/>
          </p:cNvSpPr>
          <p:nvPr>
            <p:ph idx="1"/>
          </p:nvPr>
        </p:nvSpPr>
        <p:spPr>
          <a:xfrm>
            <a:off x="180975" y="1432729"/>
            <a:ext cx="8715375" cy="4351338"/>
          </a:xfrm>
        </p:spPr>
        <p:txBody>
          <a:bodyPr/>
          <a:lstStyle/>
          <a:p>
            <a:pPr marL="0" indent="0">
              <a:buNone/>
            </a:pPr>
            <a:r>
              <a:rPr lang="en-US" dirty="0"/>
              <a:t>A 2D COMSOL study has been performed to evaluate the performance of </a:t>
            </a:r>
            <a:r>
              <a:rPr lang="en-US" b="1" dirty="0"/>
              <a:t>each tape</a:t>
            </a:r>
            <a:r>
              <a:rPr lang="en-US" dirty="0"/>
              <a:t>. </a:t>
            </a:r>
          </a:p>
          <a:p>
            <a:pPr marL="0" indent="0">
              <a:buNone/>
            </a:pPr>
            <a:r>
              <a:rPr lang="en-US" dirty="0"/>
              <a:t>To better estimate the margin the calculation takes into account the </a:t>
            </a:r>
            <a:r>
              <a:rPr lang="en-US" b="1" dirty="0"/>
              <a:t>dependence</a:t>
            </a:r>
            <a:r>
              <a:rPr lang="en-US" dirty="0"/>
              <a:t> of </a:t>
            </a:r>
            <a:r>
              <a:rPr lang="en-US" b="1" dirty="0" err="1"/>
              <a:t>J</a:t>
            </a:r>
            <a:r>
              <a:rPr lang="en-US" b="1" baseline="-25000" dirty="0" err="1"/>
              <a:t>c</a:t>
            </a:r>
            <a:r>
              <a:rPr lang="en-US" baseline="-25000" dirty="0"/>
              <a:t> </a:t>
            </a:r>
            <a:r>
              <a:rPr lang="en-US" dirty="0"/>
              <a:t>on the </a:t>
            </a:r>
            <a:r>
              <a:rPr lang="en-US" b="1" dirty="0"/>
              <a:t>angle</a:t>
            </a:r>
            <a:r>
              <a:rPr lang="en-US" dirty="0"/>
              <a:t> between field lines and tape. </a:t>
            </a:r>
          </a:p>
          <a:p>
            <a:pPr marL="0" indent="0">
              <a:buNone/>
            </a:pPr>
            <a:r>
              <a:rPr lang="en-US" dirty="0"/>
              <a:t>The data of the critical surface is the one supplied by </a:t>
            </a:r>
            <a:r>
              <a:rPr lang="en-US" b="1" dirty="0"/>
              <a:t>FFJ</a:t>
            </a:r>
            <a:r>
              <a:rPr lang="en-US" dirty="0"/>
              <a:t> for the design of the </a:t>
            </a:r>
            <a:r>
              <a:rPr lang="en-US" b="1" dirty="0"/>
              <a:t>ESMA</a:t>
            </a:r>
            <a:r>
              <a:rPr lang="en-US" dirty="0"/>
              <a:t> dipole.</a:t>
            </a:r>
            <a:endParaRPr lang="en-US" b="1" dirty="0"/>
          </a:p>
        </p:txBody>
      </p:sp>
      <p:pic>
        <p:nvPicPr>
          <p:cNvPr id="2" name="Picture 1">
            <a:extLst>
              <a:ext uri="{FF2B5EF4-FFF2-40B4-BE49-F238E27FC236}">
                <a16:creationId xmlns:a16="http://schemas.microsoft.com/office/drawing/2014/main" id="{B7EB6EA7-338E-0995-91A0-0C6C999AE911}"/>
              </a:ext>
            </a:extLst>
          </p:cNvPr>
          <p:cNvPicPr>
            <a:picLocks noChangeAspect="1"/>
          </p:cNvPicPr>
          <p:nvPr/>
        </p:nvPicPr>
        <p:blipFill rotWithShape="1">
          <a:blip r:embed="rId3">
            <a:extLst>
              <a:ext uri="{28A0092B-C50C-407E-A947-70E740481C1C}">
                <a14:useLocalDpi xmlns:a14="http://schemas.microsoft.com/office/drawing/2010/main" val="0"/>
              </a:ext>
            </a:extLst>
          </a:blip>
          <a:srcRect t="47" r="-131" b="663"/>
          <a:stretch/>
        </p:blipFill>
        <p:spPr>
          <a:xfrm>
            <a:off x="36882" y="3635782"/>
            <a:ext cx="3909918" cy="2914048"/>
          </a:xfrm>
          <a:prstGeom prst="rect">
            <a:avLst/>
          </a:prstGeom>
        </p:spPr>
      </p:pic>
      <p:pic>
        <p:nvPicPr>
          <p:cNvPr id="6" name="Picture 5">
            <a:extLst>
              <a:ext uri="{FF2B5EF4-FFF2-40B4-BE49-F238E27FC236}">
                <a16:creationId xmlns:a16="http://schemas.microsoft.com/office/drawing/2014/main" id="{0A19E8C3-CE5D-1620-92D8-7E4DB3C9EA5D}"/>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7395980" y="2591408"/>
            <a:ext cx="4759138" cy="3738966"/>
          </a:xfrm>
          <a:prstGeom prst="rect">
            <a:avLst/>
          </a:prstGeom>
        </p:spPr>
      </p:pic>
      <p:pic>
        <p:nvPicPr>
          <p:cNvPr id="3" name="Picture 2">
            <a:extLst>
              <a:ext uri="{FF2B5EF4-FFF2-40B4-BE49-F238E27FC236}">
                <a16:creationId xmlns:a16="http://schemas.microsoft.com/office/drawing/2014/main" id="{1620A4FD-6F66-22FD-B716-34090EC2489E}"/>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3844311" y="3749785"/>
            <a:ext cx="3551669" cy="2800046"/>
          </a:xfrm>
          <a:prstGeom prst="rect">
            <a:avLst/>
          </a:prstGeom>
        </p:spPr>
      </p:pic>
      <p:sp>
        <p:nvSpPr>
          <p:cNvPr id="21" name="Rectangle 20">
            <a:extLst>
              <a:ext uri="{FF2B5EF4-FFF2-40B4-BE49-F238E27FC236}">
                <a16:creationId xmlns:a16="http://schemas.microsoft.com/office/drawing/2014/main" id="{9084A3D8-C9D1-2849-980C-1F979C6E8653}"/>
              </a:ext>
            </a:extLst>
          </p:cNvPr>
          <p:cNvSpPr/>
          <p:nvPr/>
        </p:nvSpPr>
        <p:spPr>
          <a:xfrm>
            <a:off x="9040442" y="1180618"/>
            <a:ext cx="3114675" cy="991895"/>
          </a:xfrm>
          <a:prstGeom prst="rect">
            <a:avLst/>
          </a:prstGeom>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minor">
            <a:schemeClr val="dk1"/>
          </a:fontRef>
        </p:style>
        <p:txBody>
          <a:bodyPr rtlCol="0" anchor="ctr"/>
          <a:lstStyle/>
          <a:p>
            <a:r>
              <a:rPr lang="en-US" sz="1100" dirty="0"/>
              <a:t>For more info about ESMA:</a:t>
            </a:r>
          </a:p>
          <a:p>
            <a:r>
              <a:rPr lang="en-US" sz="1100" dirty="0"/>
              <a:t>Orals:</a:t>
            </a:r>
          </a:p>
          <a:p>
            <a:pPr marL="742950" lvl="1" indent="-285750">
              <a:buFont typeface="Arial" panose="020B0604020202020204" pitchFamily="34" charset="0"/>
              <a:buChar char="•"/>
            </a:pPr>
            <a:r>
              <a:rPr lang="en-US" sz="1100" b="0" i="0" dirty="0">
                <a:effectLst/>
                <a:latin typeface="Helvetica" panose="020B0604020202020204" pitchFamily="34" charset="0"/>
              </a:rPr>
              <a:t>3LOr1B-01	Lucio Rossi</a:t>
            </a:r>
          </a:p>
          <a:p>
            <a:pPr marL="742950" lvl="1" indent="-285750">
              <a:buFont typeface="Arial" panose="020B0604020202020204" pitchFamily="34" charset="0"/>
              <a:buChar char="•"/>
            </a:pPr>
            <a:r>
              <a:rPr lang="en-US" sz="1100" b="0" i="0" dirty="0">
                <a:effectLst/>
                <a:latin typeface="Helvetica" panose="020B0604020202020204" pitchFamily="34" charset="0"/>
              </a:rPr>
              <a:t>5LOr1A-06</a:t>
            </a:r>
            <a:r>
              <a:rPr lang="en-US" sz="1100" dirty="0">
                <a:latin typeface="Helvetica" panose="020B0604020202020204" pitchFamily="34" charset="0"/>
              </a:rPr>
              <a:t>	Stefano </a:t>
            </a:r>
            <a:r>
              <a:rPr lang="en-US" sz="1100" dirty="0" err="1">
                <a:latin typeface="Helvetica" panose="020B0604020202020204" pitchFamily="34" charset="0"/>
              </a:rPr>
              <a:t>Sorti</a:t>
            </a:r>
            <a:endParaRPr lang="en-US" sz="1100" dirty="0">
              <a:latin typeface="Helvetica" panose="020B0604020202020204" pitchFamily="34" charset="0"/>
            </a:endParaRPr>
          </a:p>
          <a:p>
            <a:pPr marL="742950" lvl="1" indent="-285750">
              <a:buFont typeface="Arial" panose="020B0604020202020204" pitchFamily="34" charset="0"/>
              <a:buChar char="•"/>
            </a:pPr>
            <a:r>
              <a:rPr lang="en-US" sz="1100" dirty="0">
                <a:latin typeface="Helvetica" panose="020B0604020202020204" pitchFamily="34" charset="0"/>
              </a:rPr>
              <a:t>1LOr2B-04	Lorenzo </a:t>
            </a:r>
            <a:r>
              <a:rPr lang="en-US" sz="1100" dirty="0" err="1">
                <a:latin typeface="Helvetica" panose="020B0604020202020204" pitchFamily="34" charset="0"/>
              </a:rPr>
              <a:t>Balconi</a:t>
            </a:r>
            <a:endParaRPr lang="en-US" sz="1100" dirty="0">
              <a:latin typeface="Helvetica" panose="020B0604020202020204" pitchFamily="34" charset="0"/>
            </a:endParaRPr>
          </a:p>
        </p:txBody>
      </p:sp>
      <p:cxnSp>
        <p:nvCxnSpPr>
          <p:cNvPr id="22" name="Straight Arrow Connector 21">
            <a:extLst>
              <a:ext uri="{FF2B5EF4-FFF2-40B4-BE49-F238E27FC236}">
                <a16:creationId xmlns:a16="http://schemas.microsoft.com/office/drawing/2014/main" id="{4BEC660A-10F0-50A6-9CE1-7D2136824C7F}"/>
              </a:ext>
            </a:extLst>
          </p:cNvPr>
          <p:cNvCxnSpPr>
            <a:cxnSpLocks/>
            <a:endCxn id="21" idx="1"/>
          </p:cNvCxnSpPr>
          <p:nvPr/>
        </p:nvCxnSpPr>
        <p:spPr>
          <a:xfrm flipV="1">
            <a:off x="8420100" y="1676566"/>
            <a:ext cx="620342" cy="707144"/>
          </a:xfrm>
          <a:prstGeom prst="straightConnector1">
            <a:avLst/>
          </a:prstGeom>
          <a:ln>
            <a:tailEnd type="triangle"/>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pic>
        <p:nvPicPr>
          <p:cNvPr id="1026" name="Picture 2" descr="Faraday Factory Japan合同会社">
            <a:extLst>
              <a:ext uri="{FF2B5EF4-FFF2-40B4-BE49-F238E27FC236}">
                <a16:creationId xmlns:a16="http://schemas.microsoft.com/office/drawing/2014/main" id="{D7F632B0-0A2E-34B3-F24C-0F1685EF537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89039" y="2835807"/>
            <a:ext cx="1151232" cy="3676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9652743"/>
      </p:ext>
    </p:extLst>
  </p:cSld>
  <p:clrMapOvr>
    <a:masterClrMapping/>
  </p:clrMapOvr>
  <mc:AlternateContent xmlns:mc="http://schemas.openxmlformats.org/markup-compatibility/2006" xmlns:p159="http://schemas.microsoft.com/office/powerpoint/2015/09/main">
    <mc:Choice Requires="p159">
      <p:transition spd="med">
        <p159:morph option="byObject"/>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20396</TotalTime>
  <Words>3177</Words>
  <Application>Microsoft Office PowerPoint</Application>
  <PresentationFormat>Widescreen</PresentationFormat>
  <Paragraphs>445</Paragraphs>
  <Slides>23</Slides>
  <Notes>22</Notes>
  <HiddenSlides>0</HiddenSlides>
  <MMClips>0</MMClips>
  <ScaleCrop>false</ScaleCrop>
  <HeadingPairs>
    <vt:vector size="6" baseType="variant">
      <vt:variant>
        <vt:lpstr>Caratteri utilizzati</vt:lpstr>
      </vt:variant>
      <vt:variant>
        <vt:i4>10</vt:i4>
      </vt:variant>
      <vt:variant>
        <vt:lpstr>Tema</vt:lpstr>
      </vt:variant>
      <vt:variant>
        <vt:i4>1</vt:i4>
      </vt:variant>
      <vt:variant>
        <vt:lpstr>Titoli diapositive</vt:lpstr>
      </vt:variant>
      <vt:variant>
        <vt:i4>23</vt:i4>
      </vt:variant>
    </vt:vector>
  </HeadingPairs>
  <TitlesOfParts>
    <vt:vector size="34" baseType="lpstr">
      <vt:lpstr>Aptos</vt:lpstr>
      <vt:lpstr>Aptos (body)</vt:lpstr>
      <vt:lpstr>Arial</vt:lpstr>
      <vt:lpstr>ArialUnicodeMS</vt:lpstr>
      <vt:lpstr>Calibri</vt:lpstr>
      <vt:lpstr>Cambria Math</vt:lpstr>
      <vt:lpstr>Helvetica</vt:lpstr>
      <vt:lpstr>LFT Etica Sheriff</vt:lpstr>
      <vt:lpstr>Segoe UI</vt:lpstr>
      <vt:lpstr>Wingdings</vt:lpstr>
      <vt:lpstr>Office Theme</vt:lpstr>
      <vt:lpstr>Magnetic and mechanical design of the large aperture HTS superconducting dipoles for the accelerator ring of the Muon Collider</vt:lpstr>
      <vt:lpstr>Magnetic and mechanical design of the large aperture HTS superconducting dipoles for the accelerator ring of the Muon Collider</vt:lpstr>
      <vt:lpstr>Overview of the Task</vt:lpstr>
      <vt:lpstr>Requirements for the SC dipoles</vt:lpstr>
      <vt:lpstr>Requirements for the SC dipoles</vt:lpstr>
      <vt:lpstr>Requirements for the SC dipoles</vt:lpstr>
      <vt:lpstr> Cable Assumptions</vt:lpstr>
      <vt:lpstr>Magnetic Design</vt:lpstr>
      <vt:lpstr>Magnet Stability</vt:lpstr>
      <vt:lpstr>Field Quality</vt:lpstr>
      <vt:lpstr>Charging and Dissipations</vt:lpstr>
      <vt:lpstr>Mechanical Performance</vt:lpstr>
      <vt:lpstr>Mechanical Performance</vt:lpstr>
      <vt:lpstr>Stress management Strategy</vt:lpstr>
      <vt:lpstr>Stress Managed Magnetic Design</vt:lpstr>
      <vt:lpstr>Conclusions and Future Developments </vt:lpstr>
      <vt:lpstr>Presentazione standard di PowerPoint</vt:lpstr>
      <vt:lpstr>Costs</vt:lpstr>
      <vt:lpstr>case</vt:lpstr>
      <vt:lpstr>More details on basic configuration</vt:lpstr>
      <vt:lpstr>More details on septum configuration</vt:lpstr>
      <vt:lpstr>More details on septum configuration</vt:lpstr>
      <vt:lpstr>More details on septum configuration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TOMMASO MAIELLO</dc:creator>
  <cp:lastModifiedBy>Filippo Levi</cp:lastModifiedBy>
  <cp:revision>13</cp:revision>
  <dcterms:created xsi:type="dcterms:W3CDTF">2024-06-05T17:04:12Z</dcterms:created>
  <dcterms:modified xsi:type="dcterms:W3CDTF">2024-09-05T20:34:20Z</dcterms:modified>
</cp:coreProperties>
</file>