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8" autoAdjust="0"/>
    <p:restoredTop sz="94660"/>
  </p:normalViewPr>
  <p:slideViewPr>
    <p:cSldViewPr snapToGrid="0">
      <p:cViewPr varScale="1">
        <p:scale>
          <a:sx n="95" d="100"/>
          <a:sy n="95" d="100"/>
        </p:scale>
        <p:origin x="10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23E47-0A63-9B9E-4708-4B5487ABD7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FCC83F-0AFE-5FD3-FCB3-7E7B87CC4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F9093-CE04-29C5-334A-329AF41E8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C73C-E612-4E4E-AEBE-442AAF2B19A2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8EC91-B70C-BEC1-222E-201DA96AB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98382-3164-EC71-1031-4A79CADF7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AFE3-CC3C-4D4F-8ADF-78D8790FB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637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1DAAA-D225-0AEE-A737-97E6B1CC1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B09E52-813A-4C14-465D-C77B52A823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341AE-01C5-E39D-1797-8C78ED34F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C73C-E612-4E4E-AEBE-442AAF2B19A2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E984E-68D4-5731-FAB8-42BC5B73D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3C3D2-8088-8D3A-D6BB-F9341DB04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AFE3-CC3C-4D4F-8ADF-78D8790FB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077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17FD7E-63B7-99D2-8557-CAD7D51E47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5BDF17-D955-C7A8-3A5D-CEA8F71D8B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18B6E6-30FC-275B-49A2-21296ABDA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C73C-E612-4E4E-AEBE-442AAF2B19A2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F7FE7-B2A7-6B8F-994B-EA343FE81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AAFA6-278E-8564-6F34-7B72932F7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AFE3-CC3C-4D4F-8ADF-78D8790FB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433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B52B5-7714-8A4E-033A-CDB7067CC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D3CAC-F1C7-BBE1-CC15-5D2F6AEC1D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1564E-CB69-B6C0-1EE3-BEBDD245C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C73C-E612-4E4E-AEBE-442AAF2B19A2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A26B3-819B-7614-D13F-1D2648400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9512EC-667B-9F10-DCFB-C0A228369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AFE3-CC3C-4D4F-8ADF-78D8790FB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1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87E1F-024C-BFA0-E770-4C4394DBF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B61722-2BC8-4B6A-A9D1-DEE40176B4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E67DC-2356-F7BE-60F9-BDB1C5EE9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C73C-E612-4E4E-AEBE-442AAF2B19A2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A5263-6D60-27EA-0807-A22BE3172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A31F3B-3F99-D170-1D62-95F4637F4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AFE3-CC3C-4D4F-8ADF-78D8790FB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440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657AB-7058-B072-E6A7-3529E7D9B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F0AF2-555A-6827-7716-A591695B99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96FCF8-E0A0-38A9-E9BD-E728E707C5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6DFE7A-CB49-3688-BAFA-F44249A7B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C73C-E612-4E4E-AEBE-442AAF2B19A2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4B001C-74F1-1C8A-6652-FAB1AA3EC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CE3A6E-03EA-DA81-68BE-C112FFC87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AFE3-CC3C-4D4F-8ADF-78D8790FB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170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1D6E8-D10A-A3B8-7952-C1B5F94E0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3CE3B0-8DEC-D215-1C99-BEB474E58C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F5C667-3A3C-659C-1E13-146C64AD00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D14B09-5A8B-9EBD-1121-FEF2080C0F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FB43DC-522F-7ECE-AE46-BBBCB856A6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BA8B25-07B6-E8E0-2A86-3227ACF38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C73C-E612-4E4E-AEBE-442AAF2B19A2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BD1A22-62B7-2C42-42D4-B83C17B11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B8290D-C3CD-B287-3892-AB716049C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AFE3-CC3C-4D4F-8ADF-78D8790FB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276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3C46A-EB22-D5AF-1B5D-D65036377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3E3609-92B2-95C2-F4DB-9B7FC8DD1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C73C-E612-4E4E-AEBE-442AAF2B19A2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266609-F497-7BD0-EA24-663187152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A199E9-356D-BF02-F1D0-A491C29B7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AFE3-CC3C-4D4F-8ADF-78D8790FB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558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94643B-C115-C714-5BC2-95531D2F0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C73C-E612-4E4E-AEBE-442AAF2B19A2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1336E5-41CA-E598-9CD9-1BD309F45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1F9F86-6EE4-CFEE-5EB5-D33319A83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AFE3-CC3C-4D4F-8ADF-78D8790FB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10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90A92-A73E-B426-2383-D508E74F1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E5F3F-E208-F6EA-A400-BEB60F1EB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A7FCBC-0632-7FED-5277-EF48DBC2B4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A46A71-D2DD-62C2-66DC-048114F49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C73C-E612-4E4E-AEBE-442AAF2B19A2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E97F1A-886F-FCF4-2D08-D79946BEA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9297D0-DB95-D63D-E6AE-EB327B8D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AFE3-CC3C-4D4F-8ADF-78D8790FB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795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1700F-CD49-D720-8975-2AC0A2B16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F7690A-0D22-6C23-D15B-94AF7B2D90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3B7523-9F9B-5B75-1F8F-4FFE9D8EBC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0F1E27-4DE6-E60B-3063-D48A000CF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C73C-E612-4E4E-AEBE-442AAF2B19A2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B7462C-9E82-2282-4C60-AC4768860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0DE8CE-3D74-CD82-EFBB-EA8B6A1C0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AFE3-CC3C-4D4F-8ADF-78D8790FB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867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6C1289-BBF3-C5CE-2929-4301C1C06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84829F-049A-846C-4D01-218C62C8BD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C34A60-14AE-B782-F166-D1E7A65FD5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50C73C-E612-4E4E-AEBE-442AAF2B19A2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5B9DD-6DFF-0003-726C-DBF8194570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5E364C-4800-4EB6-9020-98EBD4B821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0EAFE3-CC3C-4D4F-8ADF-78D8790FB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98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erofoto">
            <a:extLst>
              <a:ext uri="{FF2B5EF4-FFF2-40B4-BE49-F238E27FC236}">
                <a16:creationId xmlns:a16="http://schemas.microsoft.com/office/drawing/2014/main" id="{792940FD-7144-62A6-8BA2-9777006FAD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B04A7B40-94A8-4214-0BBC-1702B12D6B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2175"/>
            <a:ext cx="6744697" cy="167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325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B04A7B40-94A8-4214-0BBC-1702B12D6B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2175"/>
            <a:ext cx="6744697" cy="16730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B3F244-4060-DC9B-9C9B-5E2F56103C01}"/>
              </a:ext>
            </a:extLst>
          </p:cNvPr>
          <p:cNvSpPr txBox="1"/>
          <p:nvPr/>
        </p:nvSpPr>
        <p:spPr>
          <a:xfrm>
            <a:off x="764792" y="2935915"/>
            <a:ext cx="4416402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Location:</a:t>
            </a:r>
          </a:p>
          <a:p>
            <a:r>
              <a:rPr lang="en-GB" sz="2400" dirty="0" err="1"/>
              <a:t>Taltech</a:t>
            </a:r>
            <a:r>
              <a:rPr lang="en-GB" sz="2400" dirty="0"/>
              <a:t> campus, Student House</a:t>
            </a:r>
          </a:p>
          <a:p>
            <a:r>
              <a:rPr lang="en-GB" sz="2400" dirty="0"/>
              <a:t>41+7 participants</a:t>
            </a:r>
          </a:p>
          <a:p>
            <a:r>
              <a:rPr lang="en-GB" sz="2400" dirty="0"/>
              <a:t>2 full days + 1 half day</a:t>
            </a:r>
          </a:p>
          <a:p>
            <a:endParaRPr lang="en-GB" sz="2400" dirty="0"/>
          </a:p>
          <a:p>
            <a:r>
              <a:rPr lang="en-GB" sz="2400" dirty="0"/>
              <a:t>1 keynote</a:t>
            </a:r>
          </a:p>
          <a:p>
            <a:r>
              <a:rPr lang="en-GB" sz="2400" dirty="0"/>
              <a:t>30 presentations + 3 posters</a:t>
            </a:r>
          </a:p>
          <a:p>
            <a:r>
              <a:rPr lang="en-GB" sz="2400" dirty="0"/>
              <a:t>5 welcome addresses</a:t>
            </a:r>
          </a:p>
          <a:p>
            <a:endParaRPr lang="en-GB" dirty="0"/>
          </a:p>
        </p:txBody>
      </p:sp>
      <p:pic>
        <p:nvPicPr>
          <p:cNvPr id="2050" name="Picture 2" descr="TalTechi tudengimaja">
            <a:extLst>
              <a:ext uri="{FF2B5EF4-FFF2-40B4-BE49-F238E27FC236}">
                <a16:creationId xmlns:a16="http://schemas.microsoft.com/office/drawing/2014/main" id="{40AA9385-5E5F-523A-96FF-BE7A75C00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303" y="2337818"/>
            <a:ext cx="6744697" cy="452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327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B04A7B40-94A8-4214-0BBC-1702B12D6B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2175"/>
            <a:ext cx="6744697" cy="1673051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957F7DD-08D7-EB4E-B17E-4A25FD2965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460376"/>
              </p:ext>
            </p:extLst>
          </p:nvPr>
        </p:nvGraphicFramePr>
        <p:xfrm>
          <a:off x="809939" y="2801397"/>
          <a:ext cx="5829300" cy="312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51300">
                  <a:extLst>
                    <a:ext uri="{9D8B030D-6E8A-4147-A177-3AD203B41FA5}">
                      <a16:colId xmlns:a16="http://schemas.microsoft.com/office/drawing/2014/main" val="2879903754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3357094457"/>
                    </a:ext>
                  </a:extLst>
                </a:gridCol>
              </a:tblGrid>
              <a:tr h="39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Premises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 €     2,598.60 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224074464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</a:rPr>
                        <a:t>3x40 Coffee + 1x60 Networking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 €     1,343.00 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4218051695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</a:rPr>
                        <a:t>Networking II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 €        123.20 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759748804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</a:rPr>
                        <a:t>1x40 +extra, dinner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 €     1,360.00 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177232406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 €     5,424.80 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4093257155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731652927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Participant fees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 €     2,050.00 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778513490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Covered by Taltech, KbFI, TU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</a:rPr>
                        <a:t> €     3,374.80 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972741675"/>
                  </a:ext>
                </a:extLst>
              </a:tr>
            </a:tbl>
          </a:graphicData>
        </a:graphic>
      </p:graphicFrame>
      <p:pic>
        <p:nvPicPr>
          <p:cNvPr id="1026" name="Picture 2" descr="Peppersack – Vikipeedia">
            <a:extLst>
              <a:ext uri="{FF2B5EF4-FFF2-40B4-BE49-F238E27FC236}">
                <a16:creationId xmlns:a16="http://schemas.microsoft.com/office/drawing/2014/main" id="{A3870104-7C7C-490F-4E48-C2EE651D7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583" y="452175"/>
            <a:ext cx="3648948" cy="5473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756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69</Words>
  <Application>Microsoft Office PowerPoint</Application>
  <PresentationFormat>Widescreen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Ants Koel</dc:creator>
  <cp:lastModifiedBy>Ants Koel</cp:lastModifiedBy>
  <cp:revision>6</cp:revision>
  <cp:lastPrinted>2024-10-15T05:40:14Z</cp:lastPrinted>
  <dcterms:created xsi:type="dcterms:W3CDTF">2024-10-15T03:55:21Z</dcterms:created>
  <dcterms:modified xsi:type="dcterms:W3CDTF">2024-10-18T10:12:04Z</dcterms:modified>
</cp:coreProperties>
</file>