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9" r:id="rId2"/>
    <p:sldId id="483" r:id="rId3"/>
    <p:sldId id="527" r:id="rId4"/>
    <p:sldId id="528" r:id="rId5"/>
    <p:sldId id="260" r:id="rId6"/>
    <p:sldId id="266" r:id="rId7"/>
    <p:sldId id="479" r:id="rId8"/>
  </p:sldIdLst>
  <p:sldSz cx="12192000" cy="6858000"/>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4E27981-A7E1-E882-8C95-46B09BA8F046}" name="Alise Pīka-Ozola" initials="AP" userId="S::Alise.Pika@liaa.gov.lv::3018df60-b39b-40e7-9c09-f70030ee150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56082"/>
    <a:srgbClr val="002060"/>
    <a:srgbClr val="FFFFFF"/>
    <a:srgbClr val="67676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AA2979-9BED-44C8-AC30-11AC3D5E38F1}" v="55" dt="2024-10-17T19:06:23.9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33" autoAdjust="0"/>
    <p:restoredTop sz="88860" autoAdjust="0"/>
  </p:normalViewPr>
  <p:slideViewPr>
    <p:cSldViewPr snapToGrid="0">
      <p:cViewPr varScale="1">
        <p:scale>
          <a:sx n="73" d="100"/>
          <a:sy n="73" d="100"/>
        </p:scale>
        <p:origin x="99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e Pīka-Ozola" userId="3018df60-b39b-40e7-9c09-f70030ee1501" providerId="ADAL" clId="{DCAA2979-9BED-44C8-AC30-11AC3D5E38F1}"/>
    <pc:docChg chg="undo custSel addSld delSld modSld sldOrd">
      <pc:chgData name="Alise Pīka-Ozola" userId="3018df60-b39b-40e7-9c09-f70030ee1501" providerId="ADAL" clId="{DCAA2979-9BED-44C8-AC30-11AC3D5E38F1}" dt="2024-10-17T19:09:21.686" v="3504" actId="14100"/>
      <pc:docMkLst>
        <pc:docMk/>
      </pc:docMkLst>
      <pc:sldChg chg="delSp modSp mod">
        <pc:chgData name="Alise Pīka-Ozola" userId="3018df60-b39b-40e7-9c09-f70030ee1501" providerId="ADAL" clId="{DCAA2979-9BED-44C8-AC30-11AC3D5E38F1}" dt="2024-10-17T17:50:41.808" v="1101" actId="478"/>
        <pc:sldMkLst>
          <pc:docMk/>
          <pc:sldMk cId="2075371961" sldId="259"/>
        </pc:sldMkLst>
        <pc:spChg chg="mod">
          <ac:chgData name="Alise Pīka-Ozola" userId="3018df60-b39b-40e7-9c09-f70030ee1501" providerId="ADAL" clId="{DCAA2979-9BED-44C8-AC30-11AC3D5E38F1}" dt="2024-10-17T17:50:35.538" v="1100" actId="20577"/>
          <ac:spMkLst>
            <pc:docMk/>
            <pc:sldMk cId="2075371961" sldId="259"/>
            <ac:spMk id="8" creationId="{CAF3EFCF-B086-2737-36DB-1904E3A53907}"/>
          </ac:spMkLst>
        </pc:spChg>
        <pc:spChg chg="mod">
          <ac:chgData name="Alise Pīka-Ozola" userId="3018df60-b39b-40e7-9c09-f70030ee1501" providerId="ADAL" clId="{DCAA2979-9BED-44C8-AC30-11AC3D5E38F1}" dt="2024-10-17T16:38:48.272" v="496" actId="1076"/>
          <ac:spMkLst>
            <pc:docMk/>
            <pc:sldMk cId="2075371961" sldId="259"/>
            <ac:spMk id="10" creationId="{A9618D5C-6C59-69D0-2963-2F868E727586}"/>
          </ac:spMkLst>
        </pc:spChg>
        <pc:picChg chg="del">
          <ac:chgData name="Alise Pīka-Ozola" userId="3018df60-b39b-40e7-9c09-f70030ee1501" providerId="ADAL" clId="{DCAA2979-9BED-44C8-AC30-11AC3D5E38F1}" dt="2024-10-17T17:50:41.808" v="1101" actId="478"/>
          <ac:picMkLst>
            <pc:docMk/>
            <pc:sldMk cId="2075371961" sldId="259"/>
            <ac:picMk id="2" creationId="{D93AF5D0-9240-B960-A81A-6B1F9B73F299}"/>
          </ac:picMkLst>
        </pc:picChg>
      </pc:sldChg>
      <pc:sldChg chg="addSp delSp modSp mod ord">
        <pc:chgData name="Alise Pīka-Ozola" userId="3018df60-b39b-40e7-9c09-f70030ee1501" providerId="ADAL" clId="{DCAA2979-9BED-44C8-AC30-11AC3D5E38F1}" dt="2024-10-17T19:02:05.948" v="3190" actId="1076"/>
        <pc:sldMkLst>
          <pc:docMk/>
          <pc:sldMk cId="21780012" sldId="260"/>
        </pc:sldMkLst>
        <pc:spChg chg="mod">
          <ac:chgData name="Alise Pīka-Ozola" userId="3018df60-b39b-40e7-9c09-f70030ee1501" providerId="ADAL" clId="{DCAA2979-9BED-44C8-AC30-11AC3D5E38F1}" dt="2024-10-17T18:07:56.327" v="1606" actId="20577"/>
          <ac:spMkLst>
            <pc:docMk/>
            <pc:sldMk cId="21780012" sldId="260"/>
            <ac:spMk id="2" creationId="{41B3EC25-29D0-97CA-BBEB-E2B11FABD476}"/>
          </ac:spMkLst>
        </pc:spChg>
        <pc:spChg chg="del mod">
          <ac:chgData name="Alise Pīka-Ozola" userId="3018df60-b39b-40e7-9c09-f70030ee1501" providerId="ADAL" clId="{DCAA2979-9BED-44C8-AC30-11AC3D5E38F1}" dt="2024-10-17T18:07:21.836" v="1591" actId="21"/>
          <ac:spMkLst>
            <pc:docMk/>
            <pc:sldMk cId="21780012" sldId="260"/>
            <ac:spMk id="6" creationId="{1A562752-AC37-ED15-84D3-BF4547CBBAEC}"/>
          </ac:spMkLst>
        </pc:spChg>
        <pc:spChg chg="mod">
          <ac:chgData name="Alise Pīka-Ozola" userId="3018df60-b39b-40e7-9c09-f70030ee1501" providerId="ADAL" clId="{DCAA2979-9BED-44C8-AC30-11AC3D5E38F1}" dt="2024-10-17T19:02:05.948" v="3190" actId="1076"/>
          <ac:spMkLst>
            <pc:docMk/>
            <pc:sldMk cId="21780012" sldId="260"/>
            <ac:spMk id="11" creationId="{420F930B-11CB-57AD-2261-80FAB60E0E8B}"/>
          </ac:spMkLst>
        </pc:spChg>
        <pc:picChg chg="del">
          <ac:chgData name="Alise Pīka-Ozola" userId="3018df60-b39b-40e7-9c09-f70030ee1501" providerId="ADAL" clId="{DCAA2979-9BED-44C8-AC30-11AC3D5E38F1}" dt="2024-10-17T18:07:47.236" v="1595" actId="478"/>
          <ac:picMkLst>
            <pc:docMk/>
            <pc:sldMk cId="21780012" sldId="260"/>
            <ac:picMk id="4" creationId="{9C9FB27E-5E1F-B133-8D13-701A1E0E8302}"/>
          </ac:picMkLst>
        </pc:picChg>
        <pc:picChg chg="add del mod">
          <ac:chgData name="Alise Pīka-Ozola" userId="3018df60-b39b-40e7-9c09-f70030ee1501" providerId="ADAL" clId="{DCAA2979-9BED-44C8-AC30-11AC3D5E38F1}" dt="2024-10-17T18:08:27.485" v="1610" actId="478"/>
          <ac:picMkLst>
            <pc:docMk/>
            <pc:sldMk cId="21780012" sldId="260"/>
            <ac:picMk id="5" creationId="{7823D324-E693-D9BB-1850-CD8B1CA8E130}"/>
          </ac:picMkLst>
        </pc:picChg>
        <pc:picChg chg="add mod">
          <ac:chgData name="Alise Pīka-Ozola" userId="3018df60-b39b-40e7-9c09-f70030ee1501" providerId="ADAL" clId="{DCAA2979-9BED-44C8-AC30-11AC3D5E38F1}" dt="2024-10-17T18:20:37.061" v="2028" actId="1076"/>
          <ac:picMkLst>
            <pc:docMk/>
            <pc:sldMk cId="21780012" sldId="260"/>
            <ac:picMk id="7" creationId="{1A67C244-5F92-E7B6-326C-91A8340D997F}"/>
          </ac:picMkLst>
        </pc:picChg>
        <pc:picChg chg="add mod">
          <ac:chgData name="Alise Pīka-Ozola" userId="3018df60-b39b-40e7-9c09-f70030ee1501" providerId="ADAL" clId="{DCAA2979-9BED-44C8-AC30-11AC3D5E38F1}" dt="2024-10-17T18:20:42.017" v="2031" actId="14100"/>
          <ac:picMkLst>
            <pc:docMk/>
            <pc:sldMk cId="21780012" sldId="260"/>
            <ac:picMk id="8" creationId="{33CD2282-602B-D5CD-2215-5F2222515A57}"/>
          </ac:picMkLst>
        </pc:picChg>
        <pc:picChg chg="add del mod">
          <ac:chgData name="Alise Pīka-Ozola" userId="3018df60-b39b-40e7-9c09-f70030ee1501" providerId="ADAL" clId="{DCAA2979-9BED-44C8-AC30-11AC3D5E38F1}" dt="2024-10-17T18:16:38.785" v="1983" actId="21"/>
          <ac:picMkLst>
            <pc:docMk/>
            <pc:sldMk cId="21780012" sldId="260"/>
            <ac:picMk id="10" creationId="{2A92B17C-31F8-96F0-3DBA-2264BCDE1AE8}"/>
          </ac:picMkLst>
        </pc:picChg>
        <pc:picChg chg="add del mod">
          <ac:chgData name="Alise Pīka-Ozola" userId="3018df60-b39b-40e7-9c09-f70030ee1501" providerId="ADAL" clId="{DCAA2979-9BED-44C8-AC30-11AC3D5E38F1}" dt="2024-10-17T18:16:50.238" v="1989" actId="21"/>
          <ac:picMkLst>
            <pc:docMk/>
            <pc:sldMk cId="21780012" sldId="260"/>
            <ac:picMk id="13" creationId="{AEA6AF00-9A72-C11B-C8F2-24DD2855AC83}"/>
          </ac:picMkLst>
        </pc:picChg>
        <pc:picChg chg="add del mod">
          <ac:chgData name="Alise Pīka-Ozola" userId="3018df60-b39b-40e7-9c09-f70030ee1501" providerId="ADAL" clId="{DCAA2979-9BED-44C8-AC30-11AC3D5E38F1}" dt="2024-10-17T18:21:51.102" v="2043" actId="478"/>
          <ac:picMkLst>
            <pc:docMk/>
            <pc:sldMk cId="21780012" sldId="260"/>
            <ac:picMk id="15" creationId="{21A8647F-FBE9-7731-D1A7-BBB29BA0AC6C}"/>
          </ac:picMkLst>
        </pc:picChg>
        <pc:picChg chg="add mod">
          <ac:chgData name="Alise Pīka-Ozola" userId="3018df60-b39b-40e7-9c09-f70030ee1501" providerId="ADAL" clId="{DCAA2979-9BED-44C8-AC30-11AC3D5E38F1}" dt="2024-10-17T18:20:35.750" v="2027" actId="1076"/>
          <ac:picMkLst>
            <pc:docMk/>
            <pc:sldMk cId="21780012" sldId="260"/>
            <ac:picMk id="17" creationId="{73E9FFF6-7B5A-D482-07F5-0796373E668D}"/>
          </ac:picMkLst>
        </pc:picChg>
        <pc:picChg chg="add del mod">
          <ac:chgData name="Alise Pīka-Ozola" userId="3018df60-b39b-40e7-9c09-f70030ee1501" providerId="ADAL" clId="{DCAA2979-9BED-44C8-AC30-11AC3D5E38F1}" dt="2024-10-17T18:18:04.761" v="2008" actId="478"/>
          <ac:picMkLst>
            <pc:docMk/>
            <pc:sldMk cId="21780012" sldId="260"/>
            <ac:picMk id="19" creationId="{9FE8BB7D-A0AB-E847-2F93-F0E312DEB404}"/>
          </ac:picMkLst>
        </pc:picChg>
        <pc:picChg chg="add mod">
          <ac:chgData name="Alise Pīka-Ozola" userId="3018df60-b39b-40e7-9c09-f70030ee1501" providerId="ADAL" clId="{DCAA2979-9BED-44C8-AC30-11AC3D5E38F1}" dt="2024-10-17T18:20:34.443" v="2026" actId="1076"/>
          <ac:picMkLst>
            <pc:docMk/>
            <pc:sldMk cId="21780012" sldId="260"/>
            <ac:picMk id="21" creationId="{7BACC585-4F6D-6E29-C979-F759CFD27F01}"/>
          </ac:picMkLst>
        </pc:picChg>
        <pc:picChg chg="add del mod modCrop">
          <ac:chgData name="Alise Pīka-Ozola" userId="3018df60-b39b-40e7-9c09-f70030ee1501" providerId="ADAL" clId="{DCAA2979-9BED-44C8-AC30-11AC3D5E38F1}" dt="2024-10-17T18:22:04.023" v="2047" actId="21"/>
          <ac:picMkLst>
            <pc:docMk/>
            <pc:sldMk cId="21780012" sldId="260"/>
            <ac:picMk id="23" creationId="{5E3362DF-820D-34DD-1B5B-B183762C36B1}"/>
          </ac:picMkLst>
        </pc:picChg>
        <pc:picChg chg="add del mod">
          <ac:chgData name="Alise Pīka-Ozola" userId="3018df60-b39b-40e7-9c09-f70030ee1501" providerId="ADAL" clId="{DCAA2979-9BED-44C8-AC30-11AC3D5E38F1}" dt="2024-10-17T18:22:17.963" v="2051" actId="21"/>
          <ac:picMkLst>
            <pc:docMk/>
            <pc:sldMk cId="21780012" sldId="260"/>
            <ac:picMk id="25" creationId="{6A7C7C06-C6BE-0E8F-3766-E3978CA0E72F}"/>
          </ac:picMkLst>
        </pc:picChg>
        <pc:picChg chg="add del mod modCrop">
          <ac:chgData name="Alise Pīka-Ozola" userId="3018df60-b39b-40e7-9c09-f70030ee1501" providerId="ADAL" clId="{DCAA2979-9BED-44C8-AC30-11AC3D5E38F1}" dt="2024-10-17T18:23:09.580" v="2068" actId="478"/>
          <ac:picMkLst>
            <pc:docMk/>
            <pc:sldMk cId="21780012" sldId="260"/>
            <ac:picMk id="27" creationId="{40CA8EF2-6A83-8366-35DD-748655A5B3F7}"/>
          </ac:picMkLst>
        </pc:picChg>
        <pc:picChg chg="add mod">
          <ac:chgData name="Alise Pīka-Ozola" userId="3018df60-b39b-40e7-9c09-f70030ee1501" providerId="ADAL" clId="{DCAA2979-9BED-44C8-AC30-11AC3D5E38F1}" dt="2024-10-17T18:23:26.390" v="2074" actId="14100"/>
          <ac:picMkLst>
            <pc:docMk/>
            <pc:sldMk cId="21780012" sldId="260"/>
            <ac:picMk id="29" creationId="{BD0EAF1D-FB91-E36D-63E5-30BDBBFBC569}"/>
          </ac:picMkLst>
        </pc:picChg>
        <pc:picChg chg="add mod">
          <ac:chgData name="Alise Pīka-Ozola" userId="3018df60-b39b-40e7-9c09-f70030ee1501" providerId="ADAL" clId="{DCAA2979-9BED-44C8-AC30-11AC3D5E38F1}" dt="2024-10-17T18:21:18.118" v="2037" actId="732"/>
          <ac:picMkLst>
            <pc:docMk/>
            <pc:sldMk cId="21780012" sldId="260"/>
            <ac:picMk id="1026" creationId="{439F7810-C0FA-CA9F-40C5-F2E1312CD67B}"/>
          </ac:picMkLst>
        </pc:picChg>
      </pc:sldChg>
      <pc:sldChg chg="modSp del mod">
        <pc:chgData name="Alise Pīka-Ozola" userId="3018df60-b39b-40e7-9c09-f70030ee1501" providerId="ADAL" clId="{DCAA2979-9BED-44C8-AC30-11AC3D5E38F1}" dt="2024-10-17T17:49:33.651" v="1088" actId="2696"/>
        <pc:sldMkLst>
          <pc:docMk/>
          <pc:sldMk cId="438176285" sldId="262"/>
        </pc:sldMkLst>
        <pc:spChg chg="mod">
          <ac:chgData name="Alise Pīka-Ozola" userId="3018df60-b39b-40e7-9c09-f70030ee1501" providerId="ADAL" clId="{DCAA2979-9BED-44C8-AC30-11AC3D5E38F1}" dt="2024-10-17T16:37:52.360" v="428" actId="20577"/>
          <ac:spMkLst>
            <pc:docMk/>
            <pc:sldMk cId="438176285" sldId="262"/>
            <ac:spMk id="2" creationId="{AC25E859-0B1A-277C-5989-6CE6F819133B}"/>
          </ac:spMkLst>
        </pc:spChg>
        <pc:spChg chg="mod">
          <ac:chgData name="Alise Pīka-Ozola" userId="3018df60-b39b-40e7-9c09-f70030ee1501" providerId="ADAL" clId="{DCAA2979-9BED-44C8-AC30-11AC3D5E38F1}" dt="2024-10-17T16:37:52.896" v="429" actId="20577"/>
          <ac:spMkLst>
            <pc:docMk/>
            <pc:sldMk cId="438176285" sldId="262"/>
            <ac:spMk id="3" creationId="{51EBA60B-D5DB-7492-A887-DE6B4F28FA64}"/>
          </ac:spMkLst>
        </pc:spChg>
      </pc:sldChg>
      <pc:sldChg chg="del">
        <pc:chgData name="Alise Pīka-Ozola" userId="3018df60-b39b-40e7-9c09-f70030ee1501" providerId="ADAL" clId="{DCAA2979-9BED-44C8-AC30-11AC3D5E38F1}" dt="2024-10-17T18:12:31.237" v="1860" actId="47"/>
        <pc:sldMkLst>
          <pc:docMk/>
          <pc:sldMk cId="513269969" sldId="263"/>
        </pc:sldMkLst>
      </pc:sldChg>
      <pc:sldChg chg="add del">
        <pc:chgData name="Alise Pīka-Ozola" userId="3018df60-b39b-40e7-9c09-f70030ee1501" providerId="ADAL" clId="{DCAA2979-9BED-44C8-AC30-11AC3D5E38F1}" dt="2024-10-17T18:07:42.207" v="1594" actId="2696"/>
        <pc:sldMkLst>
          <pc:docMk/>
          <pc:sldMk cId="407387011" sldId="264"/>
        </pc:sldMkLst>
      </pc:sldChg>
      <pc:sldChg chg="delSp del mod">
        <pc:chgData name="Alise Pīka-Ozola" userId="3018df60-b39b-40e7-9c09-f70030ee1501" providerId="ADAL" clId="{DCAA2979-9BED-44C8-AC30-11AC3D5E38F1}" dt="2024-10-17T18:07:36.556" v="1592" actId="2696"/>
        <pc:sldMkLst>
          <pc:docMk/>
          <pc:sldMk cId="1801455975" sldId="264"/>
        </pc:sldMkLst>
        <pc:picChg chg="del">
          <ac:chgData name="Alise Pīka-Ozola" userId="3018df60-b39b-40e7-9c09-f70030ee1501" providerId="ADAL" clId="{DCAA2979-9BED-44C8-AC30-11AC3D5E38F1}" dt="2024-10-17T17:31:39.770" v="891" actId="21"/>
          <ac:picMkLst>
            <pc:docMk/>
            <pc:sldMk cId="1801455975" sldId="264"/>
            <ac:picMk id="8" creationId="{8A691005-8BAF-6E8D-148A-18F3AE3AEC7A}"/>
          </ac:picMkLst>
        </pc:picChg>
      </pc:sldChg>
      <pc:sldChg chg="add del">
        <pc:chgData name="Alise Pīka-Ozola" userId="3018df60-b39b-40e7-9c09-f70030ee1501" providerId="ADAL" clId="{DCAA2979-9BED-44C8-AC30-11AC3D5E38F1}" dt="2024-10-17T18:14:08.697" v="1896" actId="2696"/>
        <pc:sldMkLst>
          <pc:docMk/>
          <pc:sldMk cId="1472954924" sldId="265"/>
        </pc:sldMkLst>
      </pc:sldChg>
      <pc:sldChg chg="addSp delSp modSp mod ord">
        <pc:chgData name="Alise Pīka-Ozola" userId="3018df60-b39b-40e7-9c09-f70030ee1501" providerId="ADAL" clId="{DCAA2979-9BED-44C8-AC30-11AC3D5E38F1}" dt="2024-10-17T19:02:29.239" v="3195" actId="1076"/>
        <pc:sldMkLst>
          <pc:docMk/>
          <pc:sldMk cId="353282907" sldId="266"/>
        </pc:sldMkLst>
        <pc:spChg chg="mod">
          <ac:chgData name="Alise Pīka-Ozola" userId="3018df60-b39b-40e7-9c09-f70030ee1501" providerId="ADAL" clId="{DCAA2979-9BED-44C8-AC30-11AC3D5E38F1}" dt="2024-10-17T19:02:29.239" v="3195" actId="1076"/>
          <ac:spMkLst>
            <pc:docMk/>
            <pc:sldMk cId="353282907" sldId="266"/>
            <ac:spMk id="10" creationId="{ACE489BE-7182-9EC8-7319-87B8F4B9F078}"/>
          </ac:spMkLst>
        </pc:spChg>
        <pc:spChg chg="mod">
          <ac:chgData name="Alise Pīka-Ozola" userId="3018df60-b39b-40e7-9c09-f70030ee1501" providerId="ADAL" clId="{DCAA2979-9BED-44C8-AC30-11AC3D5E38F1}" dt="2024-10-17T18:34:50.369" v="2458" actId="20577"/>
          <ac:spMkLst>
            <pc:docMk/>
            <pc:sldMk cId="353282907" sldId="266"/>
            <ac:spMk id="11" creationId="{E405FBAE-A8FC-996C-2CAD-118F7D0D9DCF}"/>
          </ac:spMkLst>
        </pc:spChg>
        <pc:picChg chg="mod">
          <ac:chgData name="Alise Pīka-Ozola" userId="3018df60-b39b-40e7-9c09-f70030ee1501" providerId="ADAL" clId="{DCAA2979-9BED-44C8-AC30-11AC3D5E38F1}" dt="2024-10-17T18:13:33.386" v="1884" actId="14100"/>
          <ac:picMkLst>
            <pc:docMk/>
            <pc:sldMk cId="353282907" sldId="266"/>
            <ac:picMk id="2" creationId="{61D1463A-F20B-4681-142B-5CFB7932CF7E}"/>
          </ac:picMkLst>
        </pc:picChg>
        <pc:picChg chg="del mod">
          <ac:chgData name="Alise Pīka-Ozola" userId="3018df60-b39b-40e7-9c09-f70030ee1501" providerId="ADAL" clId="{DCAA2979-9BED-44C8-AC30-11AC3D5E38F1}" dt="2024-10-17T18:12:44.577" v="1863" actId="478"/>
          <ac:picMkLst>
            <pc:docMk/>
            <pc:sldMk cId="353282907" sldId="266"/>
            <ac:picMk id="3" creationId="{63FAE2BD-F1DA-6FF4-88D9-BD7E13FE44CC}"/>
          </ac:picMkLst>
        </pc:picChg>
        <pc:picChg chg="mod">
          <ac:chgData name="Alise Pīka-Ozola" userId="3018df60-b39b-40e7-9c09-f70030ee1501" providerId="ADAL" clId="{DCAA2979-9BED-44C8-AC30-11AC3D5E38F1}" dt="2024-10-17T18:13:46.266" v="1891" actId="1076"/>
          <ac:picMkLst>
            <pc:docMk/>
            <pc:sldMk cId="353282907" sldId="266"/>
            <ac:picMk id="4" creationId="{8AB110FF-3CEA-96BA-62AD-45D6D3C889E7}"/>
          </ac:picMkLst>
        </pc:picChg>
        <pc:picChg chg="mod">
          <ac:chgData name="Alise Pīka-Ozola" userId="3018df60-b39b-40e7-9c09-f70030ee1501" providerId="ADAL" clId="{DCAA2979-9BED-44C8-AC30-11AC3D5E38F1}" dt="2024-10-17T18:35:09.186" v="2459" actId="14100"/>
          <ac:picMkLst>
            <pc:docMk/>
            <pc:sldMk cId="353282907" sldId="266"/>
            <ac:picMk id="5" creationId="{BF40E044-88A8-11B1-3C4E-6BCE7EAFFE5C}"/>
          </ac:picMkLst>
        </pc:picChg>
        <pc:picChg chg="add del mod">
          <ac:chgData name="Alise Pīka-Ozola" userId="3018df60-b39b-40e7-9c09-f70030ee1501" providerId="ADAL" clId="{DCAA2979-9BED-44C8-AC30-11AC3D5E38F1}" dt="2024-10-17T18:13:53.653" v="1893" actId="478"/>
          <ac:picMkLst>
            <pc:docMk/>
            <pc:sldMk cId="353282907" sldId="266"/>
            <ac:picMk id="7" creationId="{AD661C3D-C7B8-1264-0801-97C7AAA2FFE4}"/>
          </ac:picMkLst>
        </pc:picChg>
        <pc:picChg chg="mod">
          <ac:chgData name="Alise Pīka-Ozola" userId="3018df60-b39b-40e7-9c09-f70030ee1501" providerId="ADAL" clId="{DCAA2979-9BED-44C8-AC30-11AC3D5E38F1}" dt="2024-10-17T18:13:26.277" v="1880" actId="1076"/>
          <ac:picMkLst>
            <pc:docMk/>
            <pc:sldMk cId="353282907" sldId="266"/>
            <ac:picMk id="1028" creationId="{9C052B30-3336-680B-CF7C-03FA86C0603B}"/>
          </ac:picMkLst>
        </pc:picChg>
      </pc:sldChg>
      <pc:sldChg chg="del">
        <pc:chgData name="Alise Pīka-Ozola" userId="3018df60-b39b-40e7-9c09-f70030ee1501" providerId="ADAL" clId="{DCAA2979-9BED-44C8-AC30-11AC3D5E38F1}" dt="2024-10-17T16:31:34.687" v="0" actId="2696"/>
        <pc:sldMkLst>
          <pc:docMk/>
          <pc:sldMk cId="88269391" sldId="267"/>
        </pc:sldMkLst>
      </pc:sldChg>
      <pc:sldChg chg="del">
        <pc:chgData name="Alise Pīka-Ozola" userId="3018df60-b39b-40e7-9c09-f70030ee1501" providerId="ADAL" clId="{DCAA2979-9BED-44C8-AC30-11AC3D5E38F1}" dt="2024-10-17T18:12:32.803" v="1861" actId="47"/>
        <pc:sldMkLst>
          <pc:docMk/>
          <pc:sldMk cId="156406677" sldId="270"/>
        </pc:sldMkLst>
      </pc:sldChg>
      <pc:sldChg chg="modSp del mod">
        <pc:chgData name="Alise Pīka-Ozola" userId="3018df60-b39b-40e7-9c09-f70030ee1501" providerId="ADAL" clId="{DCAA2979-9BED-44C8-AC30-11AC3D5E38F1}" dt="2024-10-17T18:14:17.731" v="1898" actId="2696"/>
        <pc:sldMkLst>
          <pc:docMk/>
          <pc:sldMk cId="4064332717" sldId="272"/>
        </pc:sldMkLst>
        <pc:spChg chg="mod">
          <ac:chgData name="Alise Pīka-Ozola" userId="3018df60-b39b-40e7-9c09-f70030ee1501" providerId="ADAL" clId="{DCAA2979-9BED-44C8-AC30-11AC3D5E38F1}" dt="2024-10-17T17:39:18.265" v="897" actId="20577"/>
          <ac:spMkLst>
            <pc:docMk/>
            <pc:sldMk cId="4064332717" sldId="272"/>
            <ac:spMk id="11" creationId="{E405FBAE-A8FC-996C-2CAD-118F7D0D9DCF}"/>
          </ac:spMkLst>
        </pc:spChg>
      </pc:sldChg>
      <pc:sldChg chg="del">
        <pc:chgData name="Alise Pīka-Ozola" userId="3018df60-b39b-40e7-9c09-f70030ee1501" providerId="ADAL" clId="{DCAA2979-9BED-44C8-AC30-11AC3D5E38F1}" dt="2024-10-17T17:32:07.058" v="893" actId="2696"/>
        <pc:sldMkLst>
          <pc:docMk/>
          <pc:sldMk cId="34699238" sldId="273"/>
        </pc:sldMkLst>
      </pc:sldChg>
      <pc:sldChg chg="del">
        <pc:chgData name="Alise Pīka-Ozola" userId="3018df60-b39b-40e7-9c09-f70030ee1501" providerId="ADAL" clId="{DCAA2979-9BED-44C8-AC30-11AC3D5E38F1}" dt="2024-10-17T16:37:04.924" v="384" actId="2696"/>
        <pc:sldMkLst>
          <pc:docMk/>
          <pc:sldMk cId="1084075560" sldId="363"/>
        </pc:sldMkLst>
      </pc:sldChg>
      <pc:sldChg chg="del">
        <pc:chgData name="Alise Pīka-Ozola" userId="3018df60-b39b-40e7-9c09-f70030ee1501" providerId="ADAL" clId="{DCAA2979-9BED-44C8-AC30-11AC3D5E38F1}" dt="2024-10-17T16:37:17.642" v="387" actId="2696"/>
        <pc:sldMkLst>
          <pc:docMk/>
          <pc:sldMk cId="3904211732" sldId="378"/>
        </pc:sldMkLst>
      </pc:sldChg>
      <pc:sldChg chg="del">
        <pc:chgData name="Alise Pīka-Ozola" userId="3018df60-b39b-40e7-9c09-f70030ee1501" providerId="ADAL" clId="{DCAA2979-9BED-44C8-AC30-11AC3D5E38F1}" dt="2024-10-17T16:37:00.269" v="382" actId="2696"/>
        <pc:sldMkLst>
          <pc:docMk/>
          <pc:sldMk cId="2998492488" sldId="414"/>
        </pc:sldMkLst>
      </pc:sldChg>
      <pc:sldChg chg="del">
        <pc:chgData name="Alise Pīka-Ozola" userId="3018df60-b39b-40e7-9c09-f70030ee1501" providerId="ADAL" clId="{DCAA2979-9BED-44C8-AC30-11AC3D5E38F1}" dt="2024-10-17T16:37:14.490" v="386" actId="2696"/>
        <pc:sldMkLst>
          <pc:docMk/>
          <pc:sldMk cId="1175388543" sldId="434"/>
        </pc:sldMkLst>
      </pc:sldChg>
      <pc:sldChg chg="del">
        <pc:chgData name="Alise Pīka-Ozola" userId="3018df60-b39b-40e7-9c09-f70030ee1501" providerId="ADAL" clId="{DCAA2979-9BED-44C8-AC30-11AC3D5E38F1}" dt="2024-10-17T16:37:11.966" v="385" actId="2696"/>
        <pc:sldMkLst>
          <pc:docMk/>
          <pc:sldMk cId="1247655809" sldId="473"/>
        </pc:sldMkLst>
      </pc:sldChg>
      <pc:sldChg chg="del">
        <pc:chgData name="Alise Pīka-Ozola" userId="3018df60-b39b-40e7-9c09-f70030ee1501" providerId="ADAL" clId="{DCAA2979-9BED-44C8-AC30-11AC3D5E38F1}" dt="2024-10-17T17:31:51.010" v="892" actId="2696"/>
        <pc:sldMkLst>
          <pc:docMk/>
          <pc:sldMk cId="4227731093" sldId="478"/>
        </pc:sldMkLst>
      </pc:sldChg>
      <pc:sldChg chg="delSp modSp mod">
        <pc:chgData name="Alise Pīka-Ozola" userId="3018df60-b39b-40e7-9c09-f70030ee1501" providerId="ADAL" clId="{DCAA2979-9BED-44C8-AC30-11AC3D5E38F1}" dt="2024-10-17T18:41:37.415" v="2578"/>
        <pc:sldMkLst>
          <pc:docMk/>
          <pc:sldMk cId="4066857956" sldId="479"/>
        </pc:sldMkLst>
        <pc:spChg chg="mod">
          <ac:chgData name="Alise Pīka-Ozola" userId="3018df60-b39b-40e7-9c09-f70030ee1501" providerId="ADAL" clId="{DCAA2979-9BED-44C8-AC30-11AC3D5E38F1}" dt="2024-10-17T18:41:29.935" v="2575" actId="20577"/>
          <ac:spMkLst>
            <pc:docMk/>
            <pc:sldMk cId="4066857956" sldId="479"/>
            <ac:spMk id="3" creationId="{A5D7B9DB-D577-F23C-D1CA-25817AA07715}"/>
          </ac:spMkLst>
        </pc:spChg>
        <pc:spChg chg="del mod">
          <ac:chgData name="Alise Pīka-Ozola" userId="3018df60-b39b-40e7-9c09-f70030ee1501" providerId="ADAL" clId="{DCAA2979-9BED-44C8-AC30-11AC3D5E38F1}" dt="2024-10-17T18:41:37.415" v="2578"/>
          <ac:spMkLst>
            <pc:docMk/>
            <pc:sldMk cId="4066857956" sldId="479"/>
            <ac:spMk id="4" creationId="{7F178363-0CF8-A6C5-1EF7-373CC1868977}"/>
          </ac:spMkLst>
        </pc:spChg>
      </pc:sldChg>
      <pc:sldChg chg="modSp mod">
        <pc:chgData name="Alise Pīka-Ozola" userId="3018df60-b39b-40e7-9c09-f70030ee1501" providerId="ADAL" clId="{DCAA2979-9BED-44C8-AC30-11AC3D5E38F1}" dt="2024-10-17T18:14:38.418" v="1917" actId="20577"/>
        <pc:sldMkLst>
          <pc:docMk/>
          <pc:sldMk cId="2118574970" sldId="483"/>
        </pc:sldMkLst>
        <pc:spChg chg="mod">
          <ac:chgData name="Alise Pīka-Ozola" userId="3018df60-b39b-40e7-9c09-f70030ee1501" providerId="ADAL" clId="{DCAA2979-9BED-44C8-AC30-11AC3D5E38F1}" dt="2024-10-17T18:14:38.418" v="1917" actId="20577"/>
          <ac:spMkLst>
            <pc:docMk/>
            <pc:sldMk cId="2118574970" sldId="483"/>
            <ac:spMk id="2" creationId="{00000000-0000-0000-0000-000000000000}"/>
          </ac:spMkLst>
        </pc:spChg>
        <pc:picChg chg="mod">
          <ac:chgData name="Alise Pīka-Ozola" userId="3018df60-b39b-40e7-9c09-f70030ee1501" providerId="ADAL" clId="{DCAA2979-9BED-44C8-AC30-11AC3D5E38F1}" dt="2024-10-17T17:49:41.594" v="1089" actId="14100"/>
          <ac:picMkLst>
            <pc:docMk/>
            <pc:sldMk cId="2118574970" sldId="483"/>
            <ac:picMk id="4" creationId="{3A99386E-2DD6-E618-B5F0-DAA16C3475CC}"/>
          </ac:picMkLst>
        </pc:picChg>
      </pc:sldChg>
      <pc:sldChg chg="del">
        <pc:chgData name="Alise Pīka-Ozola" userId="3018df60-b39b-40e7-9c09-f70030ee1501" providerId="ADAL" clId="{DCAA2979-9BED-44C8-AC30-11AC3D5E38F1}" dt="2024-10-17T16:37:02.652" v="383" actId="2696"/>
        <pc:sldMkLst>
          <pc:docMk/>
          <pc:sldMk cId="2641628705" sldId="525"/>
        </pc:sldMkLst>
      </pc:sldChg>
      <pc:sldChg chg="new del">
        <pc:chgData name="Alise Pīka-Ozola" userId="3018df60-b39b-40e7-9c09-f70030ee1501" providerId="ADAL" clId="{DCAA2979-9BED-44C8-AC30-11AC3D5E38F1}" dt="2024-10-17T18:14:10.720" v="1897" actId="2696"/>
        <pc:sldMkLst>
          <pc:docMk/>
          <pc:sldMk cId="4118036891" sldId="526"/>
        </pc:sldMkLst>
      </pc:sldChg>
      <pc:sldChg chg="addSp modSp new mod ord">
        <pc:chgData name="Alise Pīka-Ozola" userId="3018df60-b39b-40e7-9c09-f70030ee1501" providerId="ADAL" clId="{DCAA2979-9BED-44C8-AC30-11AC3D5E38F1}" dt="2024-10-17T19:09:07.124" v="3503" actId="27636"/>
        <pc:sldMkLst>
          <pc:docMk/>
          <pc:sldMk cId="2220000723" sldId="527"/>
        </pc:sldMkLst>
        <pc:spChg chg="mod">
          <ac:chgData name="Alise Pīka-Ozola" userId="3018df60-b39b-40e7-9c09-f70030ee1501" providerId="ADAL" clId="{DCAA2979-9BED-44C8-AC30-11AC3D5E38F1}" dt="2024-10-17T18:36:55.264" v="2460" actId="20577"/>
          <ac:spMkLst>
            <pc:docMk/>
            <pc:sldMk cId="2220000723" sldId="527"/>
            <ac:spMk id="2" creationId="{ED9F1207-12BB-6D03-D486-41AC9FDA18EF}"/>
          </ac:spMkLst>
        </pc:spChg>
        <pc:spChg chg="mod">
          <ac:chgData name="Alise Pīka-Ozola" userId="3018df60-b39b-40e7-9c09-f70030ee1501" providerId="ADAL" clId="{DCAA2979-9BED-44C8-AC30-11AC3D5E38F1}" dt="2024-10-17T19:09:07.124" v="3503" actId="27636"/>
          <ac:spMkLst>
            <pc:docMk/>
            <pc:sldMk cId="2220000723" sldId="527"/>
            <ac:spMk id="3" creationId="{800CFDC2-E4D5-4378-A533-3F4B889C17C2}"/>
          </ac:spMkLst>
        </pc:spChg>
        <pc:spChg chg="add mod">
          <ac:chgData name="Alise Pīka-Ozola" userId="3018df60-b39b-40e7-9c09-f70030ee1501" providerId="ADAL" clId="{DCAA2979-9BED-44C8-AC30-11AC3D5E38F1}" dt="2024-10-17T18:04:54.565" v="1309" actId="1076"/>
          <ac:spMkLst>
            <pc:docMk/>
            <pc:sldMk cId="2220000723" sldId="527"/>
            <ac:spMk id="6" creationId="{F3368EF4-6280-270C-9384-8EF6FD97248A}"/>
          </ac:spMkLst>
        </pc:spChg>
        <pc:picChg chg="add mod">
          <ac:chgData name="Alise Pīka-Ozola" userId="3018df60-b39b-40e7-9c09-f70030ee1501" providerId="ADAL" clId="{DCAA2979-9BED-44C8-AC30-11AC3D5E38F1}" dt="2024-10-17T18:04:56.792" v="1310" actId="1076"/>
          <ac:picMkLst>
            <pc:docMk/>
            <pc:sldMk cId="2220000723" sldId="527"/>
            <ac:picMk id="5" creationId="{5EF74817-9967-40AF-E55B-A4FC1FBA421A}"/>
          </ac:picMkLst>
        </pc:picChg>
      </pc:sldChg>
      <pc:sldChg chg="addSp delSp modSp new mod">
        <pc:chgData name="Alise Pīka-Ozola" userId="3018df60-b39b-40e7-9c09-f70030ee1501" providerId="ADAL" clId="{DCAA2979-9BED-44C8-AC30-11AC3D5E38F1}" dt="2024-10-17T19:09:21.686" v="3504" actId="14100"/>
        <pc:sldMkLst>
          <pc:docMk/>
          <pc:sldMk cId="1000135010" sldId="528"/>
        </pc:sldMkLst>
        <pc:spChg chg="del">
          <ac:chgData name="Alise Pīka-Ozola" userId="3018df60-b39b-40e7-9c09-f70030ee1501" providerId="ADAL" clId="{DCAA2979-9BED-44C8-AC30-11AC3D5E38F1}" dt="2024-10-17T16:54:44.477" v="520" actId="21"/>
          <ac:spMkLst>
            <pc:docMk/>
            <pc:sldMk cId="1000135010" sldId="528"/>
            <ac:spMk id="2" creationId="{2EE35956-331A-7597-80C7-88CB136AC357}"/>
          </ac:spMkLst>
        </pc:spChg>
        <pc:spChg chg="del">
          <ac:chgData name="Alise Pīka-Ozola" userId="3018df60-b39b-40e7-9c09-f70030ee1501" providerId="ADAL" clId="{DCAA2979-9BED-44C8-AC30-11AC3D5E38F1}" dt="2024-10-17T16:54:02.880" v="512" actId="22"/>
          <ac:spMkLst>
            <pc:docMk/>
            <pc:sldMk cId="1000135010" sldId="528"/>
            <ac:spMk id="3" creationId="{557F9717-52E7-AB85-6CD4-670BAA548229}"/>
          </ac:spMkLst>
        </pc:spChg>
        <pc:spChg chg="add del mod">
          <ac:chgData name="Alise Pīka-Ozola" userId="3018df60-b39b-40e7-9c09-f70030ee1501" providerId="ADAL" clId="{DCAA2979-9BED-44C8-AC30-11AC3D5E38F1}" dt="2024-10-17T16:55:52.097" v="528" actId="21"/>
          <ac:spMkLst>
            <pc:docMk/>
            <pc:sldMk cId="1000135010" sldId="528"/>
            <ac:spMk id="9" creationId="{D22413CF-44EF-43D1-DE96-88D4ABA35821}"/>
          </ac:spMkLst>
        </pc:spChg>
        <pc:spChg chg="add del mod">
          <ac:chgData name="Alise Pīka-Ozola" userId="3018df60-b39b-40e7-9c09-f70030ee1501" providerId="ADAL" clId="{DCAA2979-9BED-44C8-AC30-11AC3D5E38F1}" dt="2024-10-17T16:58:21.131" v="547"/>
          <ac:spMkLst>
            <pc:docMk/>
            <pc:sldMk cId="1000135010" sldId="528"/>
            <ac:spMk id="12" creationId="{E3FC3DF5-C352-40F3-3A9C-C4E914ADA282}"/>
          </ac:spMkLst>
        </pc:spChg>
        <pc:spChg chg="add mod">
          <ac:chgData name="Alise Pīka-Ozola" userId="3018df60-b39b-40e7-9c09-f70030ee1501" providerId="ADAL" clId="{DCAA2979-9BED-44C8-AC30-11AC3D5E38F1}" dt="2024-10-17T19:00:56.369" v="3183" actId="20577"/>
          <ac:spMkLst>
            <pc:docMk/>
            <pc:sldMk cId="1000135010" sldId="528"/>
            <ac:spMk id="14" creationId="{2924B47C-BEB8-D055-56A4-F7B9D6D77F14}"/>
          </ac:spMkLst>
        </pc:spChg>
        <pc:spChg chg="add del mod">
          <ac:chgData name="Alise Pīka-Ozola" userId="3018df60-b39b-40e7-9c09-f70030ee1501" providerId="ADAL" clId="{DCAA2979-9BED-44C8-AC30-11AC3D5E38F1}" dt="2024-10-17T17:00:28.376" v="677" actId="478"/>
          <ac:spMkLst>
            <pc:docMk/>
            <pc:sldMk cId="1000135010" sldId="528"/>
            <ac:spMk id="15" creationId="{13DEE000-F6D7-282A-0399-6F66C0A89A56}"/>
          </ac:spMkLst>
        </pc:spChg>
        <pc:spChg chg="add mod">
          <ac:chgData name="Alise Pīka-Ozola" userId="3018df60-b39b-40e7-9c09-f70030ee1501" providerId="ADAL" clId="{DCAA2979-9BED-44C8-AC30-11AC3D5E38F1}" dt="2024-10-17T18:40:10.593" v="2558" actId="14100"/>
          <ac:spMkLst>
            <pc:docMk/>
            <pc:sldMk cId="1000135010" sldId="528"/>
            <ac:spMk id="16" creationId="{5FEE0E16-E361-6B28-421D-33831F8DD694}"/>
          </ac:spMkLst>
        </pc:spChg>
        <pc:picChg chg="add del mod ord">
          <ac:chgData name="Alise Pīka-Ozola" userId="3018df60-b39b-40e7-9c09-f70030ee1501" providerId="ADAL" clId="{DCAA2979-9BED-44C8-AC30-11AC3D5E38F1}" dt="2024-10-17T16:55:31.857" v="522" actId="478"/>
          <ac:picMkLst>
            <pc:docMk/>
            <pc:sldMk cId="1000135010" sldId="528"/>
            <ac:picMk id="5" creationId="{E8E428B1-F6BF-D54C-BC9C-BCCAABE10BCB}"/>
          </ac:picMkLst>
        </pc:picChg>
        <pc:picChg chg="add mod">
          <ac:chgData name="Alise Pīka-Ozola" userId="3018df60-b39b-40e7-9c09-f70030ee1501" providerId="ADAL" clId="{DCAA2979-9BED-44C8-AC30-11AC3D5E38F1}" dt="2024-10-17T18:38:51.377" v="2492" actId="1076"/>
          <ac:picMkLst>
            <pc:docMk/>
            <pc:sldMk cId="1000135010" sldId="528"/>
            <ac:picMk id="7" creationId="{3D1ACCAF-B92D-59D8-A300-19FC05B97A4B}"/>
          </ac:picMkLst>
        </pc:picChg>
        <pc:picChg chg="add mod">
          <ac:chgData name="Alise Pīka-Ozola" userId="3018df60-b39b-40e7-9c09-f70030ee1501" providerId="ADAL" clId="{DCAA2979-9BED-44C8-AC30-11AC3D5E38F1}" dt="2024-10-17T18:40:13.259" v="2559" actId="1076"/>
          <ac:picMkLst>
            <pc:docMk/>
            <pc:sldMk cId="1000135010" sldId="528"/>
            <ac:picMk id="11" creationId="{F8C57977-337D-9080-E5FA-6F4CFA1D7E49}"/>
          </ac:picMkLst>
        </pc:picChg>
        <pc:picChg chg="add mod">
          <ac:chgData name="Alise Pīka-Ozola" userId="3018df60-b39b-40e7-9c09-f70030ee1501" providerId="ADAL" clId="{DCAA2979-9BED-44C8-AC30-11AC3D5E38F1}" dt="2024-10-17T19:09:21.686" v="3504" actId="14100"/>
          <ac:picMkLst>
            <pc:docMk/>
            <pc:sldMk cId="1000135010" sldId="528"/>
            <ac:picMk id="17" creationId="{9FD07983-2826-C35B-A89D-7A80FFD79276}"/>
          </ac:picMkLst>
        </pc:picChg>
      </pc:sldChg>
      <pc:sldChg chg="addSp delSp modSp new mod">
        <pc:chgData name="Alise Pīka-Ozola" userId="3018df60-b39b-40e7-9c09-f70030ee1501" providerId="ADAL" clId="{DCAA2979-9BED-44C8-AC30-11AC3D5E38F1}" dt="2024-10-17T19:08:07.976" v="3497" actId="1076"/>
        <pc:sldMkLst>
          <pc:docMk/>
          <pc:sldMk cId="2488821740" sldId="529"/>
        </pc:sldMkLst>
        <pc:spChg chg="del">
          <ac:chgData name="Alise Pīka-Ozola" userId="3018df60-b39b-40e7-9c09-f70030ee1501" providerId="ADAL" clId="{DCAA2979-9BED-44C8-AC30-11AC3D5E38F1}" dt="2024-10-17T18:44:29.025" v="2584" actId="21"/>
          <ac:spMkLst>
            <pc:docMk/>
            <pc:sldMk cId="2488821740" sldId="529"/>
            <ac:spMk id="2" creationId="{141B065E-212E-977C-8C5F-0200F53C9CBA}"/>
          </ac:spMkLst>
        </pc:spChg>
        <pc:spChg chg="mod">
          <ac:chgData name="Alise Pīka-Ozola" userId="3018df60-b39b-40e7-9c09-f70030ee1501" providerId="ADAL" clId="{DCAA2979-9BED-44C8-AC30-11AC3D5E38F1}" dt="2024-10-17T19:08:07.976" v="3497" actId="1076"/>
          <ac:spMkLst>
            <pc:docMk/>
            <pc:sldMk cId="2488821740" sldId="529"/>
            <ac:spMk id="3" creationId="{6D8305A0-5894-54AB-3C8B-ED2AFD240537}"/>
          </ac:spMkLst>
        </pc:spChg>
        <pc:spChg chg="add mod">
          <ac:chgData name="Alise Pīka-Ozola" userId="3018df60-b39b-40e7-9c09-f70030ee1501" providerId="ADAL" clId="{DCAA2979-9BED-44C8-AC30-11AC3D5E38F1}" dt="2024-10-17T19:03:14.636" v="3200" actId="1076"/>
          <ac:spMkLst>
            <pc:docMk/>
            <pc:sldMk cId="2488821740" sldId="529"/>
            <ac:spMk id="4" creationId="{B49D92F2-4E07-449A-6BB8-F7A5F379F573}"/>
          </ac:spMkLst>
        </pc:spChg>
      </pc:sldChg>
      <pc:sldChg chg="addSp delSp modSp new del mod ord">
        <pc:chgData name="Alise Pīka-Ozola" userId="3018df60-b39b-40e7-9c09-f70030ee1501" providerId="ADAL" clId="{DCAA2979-9BED-44C8-AC30-11AC3D5E38F1}" dt="2024-10-17T18:41:14.428" v="2564" actId="47"/>
        <pc:sldMkLst>
          <pc:docMk/>
          <pc:sldMk cId="4025836938" sldId="529"/>
        </pc:sldMkLst>
        <pc:spChg chg="del">
          <ac:chgData name="Alise Pīka-Ozola" userId="3018df60-b39b-40e7-9c09-f70030ee1501" providerId="ADAL" clId="{DCAA2979-9BED-44C8-AC30-11AC3D5E38F1}" dt="2024-10-17T17:24:47.471" v="709" actId="21"/>
          <ac:spMkLst>
            <pc:docMk/>
            <pc:sldMk cId="4025836938" sldId="529"/>
            <ac:spMk id="2" creationId="{5CDBB0A3-0881-2471-6F3E-57DAC9265E8F}"/>
          </ac:spMkLst>
        </pc:spChg>
        <pc:spChg chg="del">
          <ac:chgData name="Alise Pīka-Ozola" userId="3018df60-b39b-40e7-9c09-f70030ee1501" providerId="ADAL" clId="{DCAA2979-9BED-44C8-AC30-11AC3D5E38F1}" dt="2024-10-17T17:05:02.954" v="706" actId="22"/>
          <ac:spMkLst>
            <pc:docMk/>
            <pc:sldMk cId="4025836938" sldId="529"/>
            <ac:spMk id="3" creationId="{0298CBF4-D105-677D-A721-1A1F3F54EDBC}"/>
          </ac:spMkLst>
        </pc:spChg>
        <pc:spChg chg="add del mod">
          <ac:chgData name="Alise Pīka-Ozola" userId="3018df60-b39b-40e7-9c09-f70030ee1501" providerId="ADAL" clId="{DCAA2979-9BED-44C8-AC30-11AC3D5E38F1}" dt="2024-10-17T18:14:59.004" v="1921" actId="478"/>
          <ac:spMkLst>
            <pc:docMk/>
            <pc:sldMk cId="4025836938" sldId="529"/>
            <ac:spMk id="7" creationId="{C6706F5B-5B77-85B8-867C-0D5F6C80FFD4}"/>
          </ac:spMkLst>
        </pc:spChg>
        <pc:spChg chg="add del mod">
          <ac:chgData name="Alise Pīka-Ozola" userId="3018df60-b39b-40e7-9c09-f70030ee1501" providerId="ADAL" clId="{DCAA2979-9BED-44C8-AC30-11AC3D5E38F1}" dt="2024-10-17T18:38:04.557" v="2467"/>
          <ac:spMkLst>
            <pc:docMk/>
            <pc:sldMk cId="4025836938" sldId="529"/>
            <ac:spMk id="9" creationId="{BA93FF22-0F6E-4644-27FA-47145ACEBD71}"/>
          </ac:spMkLst>
        </pc:spChg>
        <pc:spChg chg="add mod">
          <ac:chgData name="Alise Pīka-Ozola" userId="3018df60-b39b-40e7-9c09-f70030ee1501" providerId="ADAL" clId="{DCAA2979-9BED-44C8-AC30-11AC3D5E38F1}" dt="2024-10-17T18:38:26.320" v="2480" actId="21"/>
          <ac:spMkLst>
            <pc:docMk/>
            <pc:sldMk cId="4025836938" sldId="529"/>
            <ac:spMk id="11" creationId="{BAEBED18-573F-75B3-4B3A-308A85901727}"/>
          </ac:spMkLst>
        </pc:spChg>
        <pc:picChg chg="add del mod ord modCrop">
          <ac:chgData name="Alise Pīka-Ozola" userId="3018df60-b39b-40e7-9c09-f70030ee1501" providerId="ADAL" clId="{DCAA2979-9BED-44C8-AC30-11AC3D5E38F1}" dt="2024-10-17T18:38:26.320" v="2480" actId="21"/>
          <ac:picMkLst>
            <pc:docMk/>
            <pc:sldMk cId="4025836938" sldId="529"/>
            <ac:picMk id="5" creationId="{9FD07983-2826-C35B-A89D-7A80FFD79276}"/>
          </ac:picMkLst>
        </pc:picChg>
      </pc:sldChg>
      <pc:sldMasterChg chg="delSldLayout">
        <pc:chgData name="Alise Pīka-Ozola" userId="3018df60-b39b-40e7-9c09-f70030ee1501" providerId="ADAL" clId="{DCAA2979-9BED-44C8-AC30-11AC3D5E38F1}" dt="2024-10-17T16:37:17.642" v="387" actId="2696"/>
        <pc:sldMasterMkLst>
          <pc:docMk/>
          <pc:sldMasterMk cId="527343156" sldId="2147483648"/>
        </pc:sldMasterMkLst>
        <pc:sldLayoutChg chg="del">
          <pc:chgData name="Alise Pīka-Ozola" userId="3018df60-b39b-40e7-9c09-f70030ee1501" providerId="ADAL" clId="{DCAA2979-9BED-44C8-AC30-11AC3D5E38F1}" dt="2024-10-17T16:37:17.642" v="387" actId="2696"/>
          <pc:sldLayoutMkLst>
            <pc:docMk/>
            <pc:sldMasterMk cId="527343156" sldId="2147483648"/>
            <pc:sldLayoutMk cId="840353035" sldId="2147483660"/>
          </pc:sldLayoutMkLst>
        </pc:sldLayoutChg>
        <pc:sldLayoutChg chg="del">
          <pc:chgData name="Alise Pīka-Ozola" userId="3018df60-b39b-40e7-9c09-f70030ee1501" providerId="ADAL" clId="{DCAA2979-9BED-44C8-AC30-11AC3D5E38F1}" dt="2024-10-17T16:37:11.966" v="385" actId="2696"/>
          <pc:sldLayoutMkLst>
            <pc:docMk/>
            <pc:sldMasterMk cId="527343156" sldId="2147483648"/>
            <pc:sldLayoutMk cId="1721209171" sldId="2147483661"/>
          </pc:sldLayoutMkLst>
        </pc:sldLayoutChg>
        <pc:sldLayoutChg chg="del">
          <pc:chgData name="Alise Pīka-Ozola" userId="3018df60-b39b-40e7-9c09-f70030ee1501" providerId="ADAL" clId="{DCAA2979-9BED-44C8-AC30-11AC3D5E38F1}" dt="2024-10-17T16:37:04.924" v="384" actId="2696"/>
          <pc:sldLayoutMkLst>
            <pc:docMk/>
            <pc:sldMasterMk cId="527343156" sldId="2147483648"/>
            <pc:sldLayoutMk cId="2413070616" sldId="2147483662"/>
          </pc:sldLayoutMkLst>
        </pc:sldLayoutChg>
        <pc:sldLayoutChg chg="del">
          <pc:chgData name="Alise Pīka-Ozola" userId="3018df60-b39b-40e7-9c09-f70030ee1501" providerId="ADAL" clId="{DCAA2979-9BED-44C8-AC30-11AC3D5E38F1}" dt="2024-10-17T16:37:14.490" v="386" actId="2696"/>
          <pc:sldLayoutMkLst>
            <pc:docMk/>
            <pc:sldMasterMk cId="527343156" sldId="2147483648"/>
            <pc:sldLayoutMk cId="4029806221" sldId="2147483664"/>
          </pc:sldLayoutMkLst>
        </pc:sldLayoutChg>
        <pc:sldLayoutChg chg="del">
          <pc:chgData name="Alise Pīka-Ozola" userId="3018df60-b39b-40e7-9c09-f70030ee1501" providerId="ADAL" clId="{DCAA2979-9BED-44C8-AC30-11AC3D5E38F1}" dt="2024-10-17T16:37:00.269" v="382" actId="2696"/>
          <pc:sldLayoutMkLst>
            <pc:docMk/>
            <pc:sldMasterMk cId="527343156" sldId="2147483648"/>
            <pc:sldLayoutMk cId="1812368788" sldId="2147483665"/>
          </pc:sldLayoutMkLst>
        </pc:sldLayoutChg>
      </pc:sldMasterChg>
    </pc:docChg>
  </pc:docChgLst>
  <pc:docChgLst>
    <pc:chgData name="Alise Pīka-Ozola" userId="3018df60-b39b-40e7-9c09-f70030ee1501" providerId="ADAL" clId="{924ECA84-E7C0-4DC1-B1DB-CF18A999604E}"/>
    <pc:docChg chg="custSel addSld delSld modSld sldOrd">
      <pc:chgData name="Alise Pīka-Ozola" userId="3018df60-b39b-40e7-9c09-f70030ee1501" providerId="ADAL" clId="{924ECA84-E7C0-4DC1-B1DB-CF18A999604E}" dt="2024-10-08T15:12:58.172" v="580" actId="20577"/>
      <pc:docMkLst>
        <pc:docMk/>
      </pc:docMkLst>
      <pc:sldChg chg="addSp modSp mod">
        <pc:chgData name="Alise Pīka-Ozola" userId="3018df60-b39b-40e7-9c09-f70030ee1501" providerId="ADAL" clId="{924ECA84-E7C0-4DC1-B1DB-CF18A999604E}" dt="2024-10-08T15:12:58.172" v="580" actId="20577"/>
        <pc:sldMkLst>
          <pc:docMk/>
          <pc:sldMk cId="2075371961" sldId="259"/>
        </pc:sldMkLst>
        <pc:spChg chg="mod">
          <ac:chgData name="Alise Pīka-Ozola" userId="3018df60-b39b-40e7-9c09-f70030ee1501" providerId="ADAL" clId="{924ECA84-E7C0-4DC1-B1DB-CF18A999604E}" dt="2024-10-08T15:12:58.172" v="580" actId="20577"/>
          <ac:spMkLst>
            <pc:docMk/>
            <pc:sldMk cId="2075371961" sldId="259"/>
            <ac:spMk id="8" creationId="{CAF3EFCF-B086-2737-36DB-1904E3A53907}"/>
          </ac:spMkLst>
        </pc:spChg>
        <pc:picChg chg="add mod">
          <ac:chgData name="Alise Pīka-Ozola" userId="3018df60-b39b-40e7-9c09-f70030ee1501" providerId="ADAL" clId="{924ECA84-E7C0-4DC1-B1DB-CF18A999604E}" dt="2024-10-08T07:32:57.219" v="177" actId="1076"/>
          <ac:picMkLst>
            <pc:docMk/>
            <pc:sldMk cId="2075371961" sldId="259"/>
            <ac:picMk id="2" creationId="{D93AF5D0-9240-B960-A81A-6B1F9B73F299}"/>
          </ac:picMkLst>
        </pc:picChg>
      </pc:sldChg>
      <pc:sldChg chg="modSp mod ord">
        <pc:chgData name="Alise Pīka-Ozola" userId="3018df60-b39b-40e7-9c09-f70030ee1501" providerId="ADAL" clId="{924ECA84-E7C0-4DC1-B1DB-CF18A999604E}" dt="2024-10-08T15:11:24.231" v="552" actId="20577"/>
        <pc:sldMkLst>
          <pc:docMk/>
          <pc:sldMk cId="21780012" sldId="260"/>
        </pc:sldMkLst>
        <pc:spChg chg="mod">
          <ac:chgData name="Alise Pīka-Ozola" userId="3018df60-b39b-40e7-9c09-f70030ee1501" providerId="ADAL" clId="{924ECA84-E7C0-4DC1-B1DB-CF18A999604E}" dt="2024-10-08T15:11:24.231" v="552" actId="20577"/>
          <ac:spMkLst>
            <pc:docMk/>
            <pc:sldMk cId="21780012" sldId="260"/>
            <ac:spMk id="11" creationId="{420F930B-11CB-57AD-2261-80FAB60E0E8B}"/>
          </ac:spMkLst>
        </pc:spChg>
      </pc:sldChg>
      <pc:sldChg chg="modSp mod">
        <pc:chgData name="Alise Pīka-Ozola" userId="3018df60-b39b-40e7-9c09-f70030ee1501" providerId="ADAL" clId="{924ECA84-E7C0-4DC1-B1DB-CF18A999604E}" dt="2024-10-08T07:30:33.438" v="166" actId="20577"/>
        <pc:sldMkLst>
          <pc:docMk/>
          <pc:sldMk cId="438176285" sldId="262"/>
        </pc:sldMkLst>
        <pc:spChg chg="mod">
          <ac:chgData name="Alise Pīka-Ozola" userId="3018df60-b39b-40e7-9c09-f70030ee1501" providerId="ADAL" clId="{924ECA84-E7C0-4DC1-B1DB-CF18A999604E}" dt="2024-10-08T07:30:33.438" v="166" actId="20577"/>
          <ac:spMkLst>
            <pc:docMk/>
            <pc:sldMk cId="438176285" sldId="262"/>
            <ac:spMk id="2" creationId="{AC25E859-0B1A-277C-5989-6CE6F819133B}"/>
          </ac:spMkLst>
        </pc:spChg>
        <pc:spChg chg="mod">
          <ac:chgData name="Alise Pīka-Ozola" userId="3018df60-b39b-40e7-9c09-f70030ee1501" providerId="ADAL" clId="{924ECA84-E7C0-4DC1-B1DB-CF18A999604E}" dt="2024-10-08T07:27:58.245" v="103" actId="1076"/>
          <ac:spMkLst>
            <pc:docMk/>
            <pc:sldMk cId="438176285" sldId="262"/>
            <ac:spMk id="3" creationId="{51EBA60B-D5DB-7492-A887-DE6B4F28FA64}"/>
          </ac:spMkLst>
        </pc:spChg>
      </pc:sldChg>
      <pc:sldChg chg="modSp mod">
        <pc:chgData name="Alise Pīka-Ozola" userId="3018df60-b39b-40e7-9c09-f70030ee1501" providerId="ADAL" clId="{924ECA84-E7C0-4DC1-B1DB-CF18A999604E}" dt="2024-10-08T07:40:09.358" v="548" actId="21"/>
        <pc:sldMkLst>
          <pc:docMk/>
          <pc:sldMk cId="513269969" sldId="263"/>
        </pc:sldMkLst>
        <pc:spChg chg="mod">
          <ac:chgData name="Alise Pīka-Ozola" userId="3018df60-b39b-40e7-9c09-f70030ee1501" providerId="ADAL" clId="{924ECA84-E7C0-4DC1-B1DB-CF18A999604E}" dt="2024-10-08T07:40:09.358" v="548" actId="21"/>
          <ac:spMkLst>
            <pc:docMk/>
            <pc:sldMk cId="513269969" sldId="263"/>
            <ac:spMk id="11" creationId="{CCC03B58-F44C-CB0A-1054-065126C2F95B}"/>
          </ac:spMkLst>
        </pc:spChg>
      </pc:sldChg>
      <pc:sldChg chg="ord">
        <pc:chgData name="Alise Pīka-Ozola" userId="3018df60-b39b-40e7-9c09-f70030ee1501" providerId="ADAL" clId="{924ECA84-E7C0-4DC1-B1DB-CF18A999604E}" dt="2024-10-08T07:31:28.872" v="172"/>
        <pc:sldMkLst>
          <pc:docMk/>
          <pc:sldMk cId="1801455975" sldId="264"/>
        </pc:sldMkLst>
      </pc:sldChg>
      <pc:sldChg chg="del">
        <pc:chgData name="Alise Pīka-Ozola" userId="3018df60-b39b-40e7-9c09-f70030ee1501" providerId="ADAL" clId="{924ECA84-E7C0-4DC1-B1DB-CF18A999604E}" dt="2024-10-08T07:31:24.143" v="170" actId="2696"/>
        <pc:sldMkLst>
          <pc:docMk/>
          <pc:sldMk cId="1472954924" sldId="265"/>
        </pc:sldMkLst>
      </pc:sldChg>
      <pc:sldChg chg="del">
        <pc:chgData name="Alise Pīka-Ozola" userId="3018df60-b39b-40e7-9c09-f70030ee1501" providerId="ADAL" clId="{924ECA84-E7C0-4DC1-B1DB-CF18A999604E}" dt="2024-10-08T07:25:06.081" v="2" actId="2696"/>
        <pc:sldMkLst>
          <pc:docMk/>
          <pc:sldMk cId="353282907" sldId="266"/>
        </pc:sldMkLst>
      </pc:sldChg>
      <pc:sldChg chg="modSp del mod">
        <pc:chgData name="Alise Pīka-Ozola" userId="3018df60-b39b-40e7-9c09-f70030ee1501" providerId="ADAL" clId="{924ECA84-E7C0-4DC1-B1DB-CF18A999604E}" dt="2024-10-08T07:25:02.705" v="1" actId="2696"/>
        <pc:sldMkLst>
          <pc:docMk/>
          <pc:sldMk cId="2027915301" sldId="269"/>
        </pc:sldMkLst>
        <pc:spChg chg="mod">
          <ac:chgData name="Alise Pīka-Ozola" userId="3018df60-b39b-40e7-9c09-f70030ee1501" providerId="ADAL" clId="{924ECA84-E7C0-4DC1-B1DB-CF18A999604E}" dt="2024-10-08T07:24:59.097" v="0" actId="6549"/>
          <ac:spMkLst>
            <pc:docMk/>
            <pc:sldMk cId="2027915301" sldId="269"/>
            <ac:spMk id="2" creationId="{DA62F8ED-FB5D-F6A7-077D-81FEBB036603}"/>
          </ac:spMkLst>
        </pc:spChg>
      </pc:sldChg>
      <pc:sldChg chg="modSp mod">
        <pc:chgData name="Alise Pīka-Ozola" userId="3018df60-b39b-40e7-9c09-f70030ee1501" providerId="ADAL" clId="{924ECA84-E7C0-4DC1-B1DB-CF18A999604E}" dt="2024-10-08T07:38:17.651" v="492" actId="1076"/>
        <pc:sldMkLst>
          <pc:docMk/>
          <pc:sldMk cId="156406677" sldId="270"/>
        </pc:sldMkLst>
        <pc:spChg chg="mod">
          <ac:chgData name="Alise Pīka-Ozola" userId="3018df60-b39b-40e7-9c09-f70030ee1501" providerId="ADAL" clId="{924ECA84-E7C0-4DC1-B1DB-CF18A999604E}" dt="2024-10-08T07:38:17.651" v="492" actId="1076"/>
          <ac:spMkLst>
            <pc:docMk/>
            <pc:sldMk cId="156406677" sldId="270"/>
            <ac:spMk id="5" creationId="{8BE60BCD-857D-E5FE-2BC4-A722DDEA2B55}"/>
          </ac:spMkLst>
        </pc:spChg>
        <pc:spChg chg="mod">
          <ac:chgData name="Alise Pīka-Ozola" userId="3018df60-b39b-40e7-9c09-f70030ee1501" providerId="ADAL" clId="{924ECA84-E7C0-4DC1-B1DB-CF18A999604E}" dt="2024-10-08T07:38:10.675" v="491" actId="313"/>
          <ac:spMkLst>
            <pc:docMk/>
            <pc:sldMk cId="156406677" sldId="270"/>
            <ac:spMk id="8" creationId="{4E4BFAA8-ECC2-3966-A2E0-D16998687199}"/>
          </ac:spMkLst>
        </pc:spChg>
      </pc:sldChg>
      <pc:sldChg chg="del">
        <pc:chgData name="Alise Pīka-Ozola" userId="3018df60-b39b-40e7-9c09-f70030ee1501" providerId="ADAL" clId="{924ECA84-E7C0-4DC1-B1DB-CF18A999604E}" dt="2024-10-08T07:25:09.861" v="3" actId="2696"/>
        <pc:sldMkLst>
          <pc:docMk/>
          <pc:sldMk cId="4064332717" sldId="272"/>
        </pc:sldMkLst>
      </pc:sldChg>
      <pc:sldChg chg="modSp mod">
        <pc:chgData name="Alise Pīka-Ozola" userId="3018df60-b39b-40e7-9c09-f70030ee1501" providerId="ADAL" clId="{924ECA84-E7C0-4DC1-B1DB-CF18A999604E}" dt="2024-10-08T07:30:12.255" v="150" actId="1076"/>
        <pc:sldMkLst>
          <pc:docMk/>
          <pc:sldMk cId="3904211732" sldId="378"/>
        </pc:sldMkLst>
        <pc:spChg chg="mod">
          <ac:chgData name="Alise Pīka-Ozola" userId="3018df60-b39b-40e7-9c09-f70030ee1501" providerId="ADAL" clId="{924ECA84-E7C0-4DC1-B1DB-CF18A999604E}" dt="2024-10-08T07:30:12.255" v="150" actId="1076"/>
          <ac:spMkLst>
            <pc:docMk/>
            <pc:sldMk cId="3904211732" sldId="378"/>
            <ac:spMk id="4" creationId="{9C67D071-B00B-3046-2EBA-A96737D633AB}"/>
          </ac:spMkLst>
        </pc:spChg>
        <pc:spChg chg="mod">
          <ac:chgData name="Alise Pīka-Ozola" userId="3018df60-b39b-40e7-9c09-f70030ee1501" providerId="ADAL" clId="{924ECA84-E7C0-4DC1-B1DB-CF18A999604E}" dt="2024-10-08T07:28:46.368" v="135" actId="1076"/>
          <ac:spMkLst>
            <pc:docMk/>
            <pc:sldMk cId="3904211732" sldId="378"/>
            <ac:spMk id="11" creationId="{F2EE418B-C627-43C3-BDA4-E81DF6DF0BF3}"/>
          </ac:spMkLst>
        </pc:spChg>
        <pc:spChg chg="mod">
          <ac:chgData name="Alise Pīka-Ozola" userId="3018df60-b39b-40e7-9c09-f70030ee1501" providerId="ADAL" clId="{924ECA84-E7C0-4DC1-B1DB-CF18A999604E}" dt="2024-10-08T07:28:34.888" v="134" actId="20577"/>
          <ac:spMkLst>
            <pc:docMk/>
            <pc:sldMk cId="3904211732" sldId="378"/>
            <ac:spMk id="39" creationId="{7EE4D43F-FF99-4840-A007-62ED602B0FBA}"/>
          </ac:spMkLst>
        </pc:spChg>
        <pc:cxnChg chg="mod">
          <ac:chgData name="Alise Pīka-Ozola" userId="3018df60-b39b-40e7-9c09-f70030ee1501" providerId="ADAL" clId="{924ECA84-E7C0-4DC1-B1DB-CF18A999604E}" dt="2024-10-08T07:29:02.513" v="140" actId="1076"/>
          <ac:cxnSpMkLst>
            <pc:docMk/>
            <pc:sldMk cId="3904211732" sldId="378"/>
            <ac:cxnSpMk id="13" creationId="{8638ECEA-CBD6-4225-8CA5-733EE4018EB2}"/>
          </ac:cxnSpMkLst>
        </pc:cxnChg>
        <pc:cxnChg chg="mod">
          <ac:chgData name="Alise Pīka-Ozola" userId="3018df60-b39b-40e7-9c09-f70030ee1501" providerId="ADAL" clId="{924ECA84-E7C0-4DC1-B1DB-CF18A999604E}" dt="2024-10-08T07:29:19.361" v="142" actId="14100"/>
          <ac:cxnSpMkLst>
            <pc:docMk/>
            <pc:sldMk cId="3904211732" sldId="378"/>
            <ac:cxnSpMk id="24" creationId="{BB7799E8-80E8-4D96-A04D-A2C46B41D335}"/>
          </ac:cxnSpMkLst>
        </pc:cxnChg>
      </pc:sldChg>
      <pc:sldChg chg="addSp delSp modSp add mod">
        <pc:chgData name="Alise Pīka-Ozola" userId="3018df60-b39b-40e7-9c09-f70030ee1501" providerId="ADAL" clId="{924ECA84-E7C0-4DC1-B1DB-CF18A999604E}" dt="2024-10-08T07:31:10.110" v="169" actId="1076"/>
        <pc:sldMkLst>
          <pc:docMk/>
          <pc:sldMk cId="1638001310" sldId="476"/>
        </pc:sldMkLst>
        <pc:spChg chg="del mod">
          <ac:chgData name="Alise Pīka-Ozola" userId="3018df60-b39b-40e7-9c09-f70030ee1501" providerId="ADAL" clId="{924ECA84-E7C0-4DC1-B1DB-CF18A999604E}" dt="2024-10-08T07:26:40.587" v="6" actId="21"/>
          <ac:spMkLst>
            <pc:docMk/>
            <pc:sldMk cId="1638001310" sldId="476"/>
            <ac:spMk id="2" creationId="{1B6564A8-979A-B53D-29FD-128DF1F0583F}"/>
          </ac:spMkLst>
        </pc:spChg>
        <pc:spChg chg="add del mod">
          <ac:chgData name="Alise Pīka-Ozola" userId="3018df60-b39b-40e7-9c09-f70030ee1501" providerId="ADAL" clId="{924ECA84-E7C0-4DC1-B1DB-CF18A999604E}" dt="2024-10-08T07:26:43.408" v="7" actId="478"/>
          <ac:spMkLst>
            <pc:docMk/>
            <pc:sldMk cId="1638001310" sldId="476"/>
            <ac:spMk id="7" creationId="{9FCD7DDE-66D7-82E0-0E70-F2337EFE8B6C}"/>
          </ac:spMkLst>
        </pc:spChg>
        <pc:picChg chg="mod">
          <ac:chgData name="Alise Pīka-Ozola" userId="3018df60-b39b-40e7-9c09-f70030ee1501" providerId="ADAL" clId="{924ECA84-E7C0-4DC1-B1DB-CF18A999604E}" dt="2024-10-08T07:31:10.110" v="169" actId="1076"/>
          <ac:picMkLst>
            <pc:docMk/>
            <pc:sldMk cId="1638001310" sldId="476"/>
            <ac:picMk id="3" creationId="{ABFDF8E5-7075-9BDE-29D1-C75F28D80AD1}"/>
          </ac:picMkLst>
        </pc:picChg>
      </pc:sldChg>
      <pc:sldChg chg="modSp new mod">
        <pc:chgData name="Alise Pīka-Ozola" userId="3018df60-b39b-40e7-9c09-f70030ee1501" providerId="ADAL" clId="{924ECA84-E7C0-4DC1-B1DB-CF18A999604E}" dt="2024-10-08T07:33:29.675" v="187" actId="207"/>
        <pc:sldMkLst>
          <pc:docMk/>
          <pc:sldMk cId="109146085" sldId="477"/>
        </pc:sldMkLst>
        <pc:spChg chg="mod">
          <ac:chgData name="Alise Pīka-Ozola" userId="3018df60-b39b-40e7-9c09-f70030ee1501" providerId="ADAL" clId="{924ECA84-E7C0-4DC1-B1DB-CF18A999604E}" dt="2024-10-08T07:33:29.675" v="187" actId="207"/>
          <ac:spMkLst>
            <pc:docMk/>
            <pc:sldMk cId="109146085" sldId="477"/>
            <ac:spMk id="2" creationId="{571AE528-CC95-C486-899A-9813057CF316}"/>
          </ac:spMkLst>
        </pc:spChg>
      </pc:sldChg>
      <pc:sldChg chg="modSp mod">
        <pc:chgData name="Alise Pīka-Ozola" userId="3018df60-b39b-40e7-9c09-f70030ee1501" providerId="ADAL" clId="{924ECA84-E7C0-4DC1-B1DB-CF18A999604E}" dt="2024-10-08T15:11:33.502" v="553" actId="20577"/>
        <pc:sldMkLst>
          <pc:docMk/>
          <pc:sldMk cId="4227731093" sldId="478"/>
        </pc:sldMkLst>
        <pc:spChg chg="mod">
          <ac:chgData name="Alise Pīka-Ozola" userId="3018df60-b39b-40e7-9c09-f70030ee1501" providerId="ADAL" clId="{924ECA84-E7C0-4DC1-B1DB-CF18A999604E}" dt="2024-10-08T15:11:33.502" v="553" actId="20577"/>
          <ac:spMkLst>
            <pc:docMk/>
            <pc:sldMk cId="4227731093" sldId="478"/>
            <ac:spMk id="3" creationId="{BC16A50D-05A3-7CE4-86E6-BE140CA025AB}"/>
          </ac:spMkLst>
        </pc:spChg>
      </pc:sldChg>
    </pc:docChg>
  </pc:docChgLst>
  <pc:docChgLst>
    <pc:chgData name="Alise Pīka-Ozola" userId="3018df60-b39b-40e7-9c09-f70030ee1501" providerId="ADAL" clId="{BA005058-085A-4941-96F6-1F492FCA832C}"/>
    <pc:docChg chg="undo custSel addSld delSld modSld sldOrd">
      <pc:chgData name="Alise Pīka-Ozola" userId="3018df60-b39b-40e7-9c09-f70030ee1501" providerId="ADAL" clId="{BA005058-085A-4941-96F6-1F492FCA832C}" dt="2024-10-15T10:09:09.447" v="1412" actId="1076"/>
      <pc:docMkLst>
        <pc:docMk/>
      </pc:docMkLst>
      <pc:sldChg chg="modSp mod">
        <pc:chgData name="Alise Pīka-Ozola" userId="3018df60-b39b-40e7-9c09-f70030ee1501" providerId="ADAL" clId="{BA005058-085A-4941-96F6-1F492FCA832C}" dt="2024-10-14T07:57:03.510" v="64" actId="20577"/>
        <pc:sldMkLst>
          <pc:docMk/>
          <pc:sldMk cId="21780012" sldId="260"/>
        </pc:sldMkLst>
        <pc:spChg chg="mod">
          <ac:chgData name="Alise Pīka-Ozola" userId="3018df60-b39b-40e7-9c09-f70030ee1501" providerId="ADAL" clId="{BA005058-085A-4941-96F6-1F492FCA832C}" dt="2024-10-14T07:57:03.510" v="64" actId="20577"/>
          <ac:spMkLst>
            <pc:docMk/>
            <pc:sldMk cId="21780012" sldId="260"/>
            <ac:spMk id="11" creationId="{420F930B-11CB-57AD-2261-80FAB60E0E8B}"/>
          </ac:spMkLst>
        </pc:spChg>
      </pc:sldChg>
      <pc:sldChg chg="modSp mod">
        <pc:chgData name="Alise Pīka-Ozola" userId="3018df60-b39b-40e7-9c09-f70030ee1501" providerId="ADAL" clId="{BA005058-085A-4941-96F6-1F492FCA832C}" dt="2024-10-14T09:25:57.585" v="113" actId="20577"/>
        <pc:sldMkLst>
          <pc:docMk/>
          <pc:sldMk cId="513269969" sldId="263"/>
        </pc:sldMkLst>
        <pc:spChg chg="mod">
          <ac:chgData name="Alise Pīka-Ozola" userId="3018df60-b39b-40e7-9c09-f70030ee1501" providerId="ADAL" clId="{BA005058-085A-4941-96F6-1F492FCA832C}" dt="2024-10-14T09:25:57.585" v="113" actId="20577"/>
          <ac:spMkLst>
            <pc:docMk/>
            <pc:sldMk cId="513269969" sldId="263"/>
            <ac:spMk id="11" creationId="{CCC03B58-F44C-CB0A-1054-065126C2F95B}"/>
          </ac:spMkLst>
        </pc:spChg>
      </pc:sldChg>
      <pc:sldChg chg="addSp delSp modSp add mod setBg">
        <pc:chgData name="Alise Pīka-Ozola" userId="3018df60-b39b-40e7-9c09-f70030ee1501" providerId="ADAL" clId="{BA005058-085A-4941-96F6-1F492FCA832C}" dt="2024-10-15T10:09:09.447" v="1412" actId="1076"/>
        <pc:sldMkLst>
          <pc:docMk/>
          <pc:sldMk cId="1801455975" sldId="264"/>
        </pc:sldMkLst>
        <pc:spChg chg="add mod">
          <ac:chgData name="Alise Pīka-Ozola" userId="3018df60-b39b-40e7-9c09-f70030ee1501" providerId="ADAL" clId="{BA005058-085A-4941-96F6-1F492FCA832C}" dt="2024-10-15T10:03:35.105" v="1330" actId="1076"/>
          <ac:spMkLst>
            <pc:docMk/>
            <pc:sldMk cId="1801455975" sldId="264"/>
            <ac:spMk id="3" creationId="{F5F5D32F-8851-9ADD-D76B-B2A91D762807}"/>
          </ac:spMkLst>
        </pc:spChg>
        <pc:spChg chg="del">
          <ac:chgData name="Alise Pīka-Ozola" userId="3018df60-b39b-40e7-9c09-f70030ee1501" providerId="ADAL" clId="{BA005058-085A-4941-96F6-1F492FCA832C}" dt="2024-10-15T10:03:25.338" v="1326" actId="478"/>
          <ac:spMkLst>
            <pc:docMk/>
            <pc:sldMk cId="1801455975" sldId="264"/>
            <ac:spMk id="5" creationId="{BF024BA4-A5F8-9500-5742-E83688B616DE}"/>
          </ac:spMkLst>
        </pc:spChg>
        <pc:spChg chg="mod">
          <ac:chgData name="Alise Pīka-Ozola" userId="3018df60-b39b-40e7-9c09-f70030ee1501" providerId="ADAL" clId="{BA005058-085A-4941-96F6-1F492FCA832C}" dt="2024-10-15T10:04:04.644" v="1411" actId="20577"/>
          <ac:spMkLst>
            <pc:docMk/>
            <pc:sldMk cId="1801455975" sldId="264"/>
            <ac:spMk id="9" creationId="{3DAD9A91-A0F5-E5F6-E2F7-874B0862B60A}"/>
          </ac:spMkLst>
        </pc:spChg>
        <pc:picChg chg="mod">
          <ac:chgData name="Alise Pīka-Ozola" userId="3018df60-b39b-40e7-9c09-f70030ee1501" providerId="ADAL" clId="{BA005058-085A-4941-96F6-1F492FCA832C}" dt="2024-10-15T10:09:09.447" v="1412" actId="1076"/>
          <ac:picMkLst>
            <pc:docMk/>
            <pc:sldMk cId="1801455975" sldId="264"/>
            <ac:picMk id="8" creationId="{8A691005-8BAF-6E8D-148A-18F3AE3AEC7A}"/>
          </ac:picMkLst>
        </pc:picChg>
      </pc:sldChg>
      <pc:sldChg chg="modSp add mod setBg">
        <pc:chgData name="Alise Pīka-Ozola" userId="3018df60-b39b-40e7-9c09-f70030ee1501" providerId="ADAL" clId="{BA005058-085A-4941-96F6-1F492FCA832C}" dt="2024-10-14T09:36:47.753" v="816" actId="1076"/>
        <pc:sldMkLst>
          <pc:docMk/>
          <pc:sldMk cId="1472954924" sldId="265"/>
        </pc:sldMkLst>
        <pc:spChg chg="mod">
          <ac:chgData name="Alise Pīka-Ozola" userId="3018df60-b39b-40e7-9c09-f70030ee1501" providerId="ADAL" clId="{BA005058-085A-4941-96F6-1F492FCA832C}" dt="2024-10-14T09:24:28.691" v="68" actId="20577"/>
          <ac:spMkLst>
            <pc:docMk/>
            <pc:sldMk cId="1472954924" sldId="265"/>
            <ac:spMk id="2" creationId="{816DC7CF-BCC8-88FC-53AE-F202B8FFDED9}"/>
          </ac:spMkLst>
        </pc:spChg>
        <pc:spChg chg="mod">
          <ac:chgData name="Alise Pīka-Ozola" userId="3018df60-b39b-40e7-9c09-f70030ee1501" providerId="ADAL" clId="{BA005058-085A-4941-96F6-1F492FCA832C}" dt="2024-10-14T09:36:47.753" v="816" actId="1076"/>
          <ac:spMkLst>
            <pc:docMk/>
            <pc:sldMk cId="1472954924" sldId="265"/>
            <ac:spMk id="7" creationId="{8D63E9F9-85D4-1948-B028-D4F54DCD9E80}"/>
          </ac:spMkLst>
        </pc:spChg>
        <pc:picChg chg="mod">
          <ac:chgData name="Alise Pīka-Ozola" userId="3018df60-b39b-40e7-9c09-f70030ee1501" providerId="ADAL" clId="{BA005058-085A-4941-96F6-1F492FCA832C}" dt="2024-10-14T09:36:44.240" v="815" actId="1076"/>
          <ac:picMkLst>
            <pc:docMk/>
            <pc:sldMk cId="1472954924" sldId="265"/>
            <ac:picMk id="5" creationId="{129031F9-2A46-68C3-18D2-798EC18B14BD}"/>
          </ac:picMkLst>
        </pc:picChg>
      </pc:sldChg>
      <pc:sldChg chg="modSp add mod setBg">
        <pc:chgData name="Alise Pīka-Ozola" userId="3018df60-b39b-40e7-9c09-f70030ee1501" providerId="ADAL" clId="{BA005058-085A-4941-96F6-1F492FCA832C}" dt="2024-10-14T07:56:14.842" v="55" actId="20577"/>
        <pc:sldMkLst>
          <pc:docMk/>
          <pc:sldMk cId="353282907" sldId="266"/>
        </pc:sldMkLst>
        <pc:spChg chg="mod">
          <ac:chgData name="Alise Pīka-Ozola" userId="3018df60-b39b-40e7-9c09-f70030ee1501" providerId="ADAL" clId="{BA005058-085A-4941-96F6-1F492FCA832C}" dt="2024-10-14T07:56:14.842" v="55" actId="20577"/>
          <ac:spMkLst>
            <pc:docMk/>
            <pc:sldMk cId="353282907" sldId="266"/>
            <ac:spMk id="11" creationId="{E405FBAE-A8FC-996C-2CAD-118F7D0D9DCF}"/>
          </ac:spMkLst>
        </pc:spChg>
      </pc:sldChg>
      <pc:sldChg chg="modSp add mod ord setBg">
        <pc:chgData name="Alise Pīka-Ozola" userId="3018df60-b39b-40e7-9c09-f70030ee1501" providerId="ADAL" clId="{BA005058-085A-4941-96F6-1F492FCA832C}" dt="2024-10-14T09:37:50.619" v="832" actId="14100"/>
        <pc:sldMkLst>
          <pc:docMk/>
          <pc:sldMk cId="88269391" sldId="267"/>
        </pc:sldMkLst>
        <pc:picChg chg="mod">
          <ac:chgData name="Alise Pīka-Ozola" userId="3018df60-b39b-40e7-9c09-f70030ee1501" providerId="ADAL" clId="{BA005058-085A-4941-96F6-1F492FCA832C}" dt="2024-10-14T09:37:38.219" v="828" actId="1076"/>
          <ac:picMkLst>
            <pc:docMk/>
            <pc:sldMk cId="88269391" sldId="267"/>
            <ac:picMk id="11" creationId="{5CDF0BFC-5C49-1F91-81A3-C064A34133C5}"/>
          </ac:picMkLst>
        </pc:picChg>
        <pc:picChg chg="mod">
          <ac:chgData name="Alise Pīka-Ozola" userId="3018df60-b39b-40e7-9c09-f70030ee1501" providerId="ADAL" clId="{BA005058-085A-4941-96F6-1F492FCA832C}" dt="2024-10-14T09:37:50.619" v="832" actId="14100"/>
          <ac:picMkLst>
            <pc:docMk/>
            <pc:sldMk cId="88269391" sldId="267"/>
            <ac:picMk id="16" creationId="{9D9C653D-EF1C-EE28-8D3D-22BB2DF4B701}"/>
          </ac:picMkLst>
        </pc:picChg>
        <pc:picChg chg="mod">
          <ac:chgData name="Alise Pīka-Ozola" userId="3018df60-b39b-40e7-9c09-f70030ee1501" providerId="ADAL" clId="{BA005058-085A-4941-96F6-1F492FCA832C}" dt="2024-10-14T09:37:40.052" v="829" actId="1076"/>
          <ac:picMkLst>
            <pc:docMk/>
            <pc:sldMk cId="88269391" sldId="267"/>
            <ac:picMk id="19" creationId="{525D096E-C488-23AA-24B3-9D422B82FF10}"/>
          </ac:picMkLst>
        </pc:picChg>
        <pc:picChg chg="mod">
          <ac:chgData name="Alise Pīka-Ozola" userId="3018df60-b39b-40e7-9c09-f70030ee1501" providerId="ADAL" clId="{BA005058-085A-4941-96F6-1F492FCA832C}" dt="2024-10-14T09:37:45.658" v="831" actId="14100"/>
          <ac:picMkLst>
            <pc:docMk/>
            <pc:sldMk cId="88269391" sldId="267"/>
            <ac:picMk id="23" creationId="{9C9A2E31-7BE8-73EA-7554-5D73E4576DAB}"/>
          </ac:picMkLst>
        </pc:picChg>
      </pc:sldChg>
      <pc:sldChg chg="modSp add mod setBg">
        <pc:chgData name="Alise Pīka-Ozola" userId="3018df60-b39b-40e7-9c09-f70030ee1501" providerId="ADAL" clId="{BA005058-085A-4941-96F6-1F492FCA832C}" dt="2024-10-14T09:44:00.548" v="1162" actId="20577"/>
        <pc:sldMkLst>
          <pc:docMk/>
          <pc:sldMk cId="4064332717" sldId="272"/>
        </pc:sldMkLst>
        <pc:spChg chg="mod">
          <ac:chgData name="Alise Pīka-Ozola" userId="3018df60-b39b-40e7-9c09-f70030ee1501" providerId="ADAL" clId="{BA005058-085A-4941-96F6-1F492FCA832C}" dt="2024-10-14T09:42:00.355" v="1029" actId="1076"/>
          <ac:spMkLst>
            <pc:docMk/>
            <pc:sldMk cId="4064332717" sldId="272"/>
            <ac:spMk id="6" creationId="{BB8A4583-A304-3077-A035-AD8B2A783826}"/>
          </ac:spMkLst>
        </pc:spChg>
        <pc:spChg chg="mod">
          <ac:chgData name="Alise Pīka-Ozola" userId="3018df60-b39b-40e7-9c09-f70030ee1501" providerId="ADAL" clId="{BA005058-085A-4941-96F6-1F492FCA832C}" dt="2024-10-14T09:44:00.548" v="1162" actId="20577"/>
          <ac:spMkLst>
            <pc:docMk/>
            <pc:sldMk cId="4064332717" sldId="272"/>
            <ac:spMk id="11" creationId="{E405FBAE-A8FC-996C-2CAD-118F7D0D9DCF}"/>
          </ac:spMkLst>
        </pc:spChg>
      </pc:sldChg>
      <pc:sldChg chg="modSp mod ord">
        <pc:chgData name="Alise Pīka-Ozola" userId="3018df60-b39b-40e7-9c09-f70030ee1501" providerId="ADAL" clId="{BA005058-085A-4941-96F6-1F492FCA832C}" dt="2024-10-14T09:35:55.267" v="802" actId="20577"/>
        <pc:sldMkLst>
          <pc:docMk/>
          <pc:sldMk cId="34699238" sldId="273"/>
        </pc:sldMkLst>
        <pc:spChg chg="mod">
          <ac:chgData name="Alise Pīka-Ozola" userId="3018df60-b39b-40e7-9c09-f70030ee1501" providerId="ADAL" clId="{BA005058-085A-4941-96F6-1F492FCA832C}" dt="2024-10-14T09:35:35.979" v="794" actId="14100"/>
          <ac:spMkLst>
            <pc:docMk/>
            <pc:sldMk cId="34699238" sldId="273"/>
            <ac:spMk id="3" creationId="{BB957D93-5BAC-188F-2C38-AED23FFAE4D2}"/>
          </ac:spMkLst>
        </pc:spChg>
        <pc:spChg chg="mod">
          <ac:chgData name="Alise Pīka-Ozola" userId="3018df60-b39b-40e7-9c09-f70030ee1501" providerId="ADAL" clId="{BA005058-085A-4941-96F6-1F492FCA832C}" dt="2024-10-14T09:35:20.039" v="790" actId="2710"/>
          <ac:spMkLst>
            <pc:docMk/>
            <pc:sldMk cId="34699238" sldId="273"/>
            <ac:spMk id="5" creationId="{0D3D0522-73D5-3F16-04EE-7CE9EA87F008}"/>
          </ac:spMkLst>
        </pc:spChg>
        <pc:spChg chg="mod">
          <ac:chgData name="Alise Pīka-Ozola" userId="3018df60-b39b-40e7-9c09-f70030ee1501" providerId="ADAL" clId="{BA005058-085A-4941-96F6-1F492FCA832C}" dt="2024-10-14T09:35:55.267" v="802" actId="20577"/>
          <ac:spMkLst>
            <pc:docMk/>
            <pc:sldMk cId="34699238" sldId="273"/>
            <ac:spMk id="9" creationId="{3CC1E9FD-7F75-DBD5-17CF-52D26CB2B5B7}"/>
          </ac:spMkLst>
        </pc:spChg>
        <pc:spChg chg="mod">
          <ac:chgData name="Alise Pīka-Ozola" userId="3018df60-b39b-40e7-9c09-f70030ee1501" providerId="ADAL" clId="{BA005058-085A-4941-96F6-1F492FCA832C}" dt="2024-10-14T09:35:45.771" v="797" actId="2711"/>
          <ac:spMkLst>
            <pc:docMk/>
            <pc:sldMk cId="34699238" sldId="273"/>
            <ac:spMk id="11" creationId="{A13F8027-C15D-0B4B-E1BB-292CB345F928}"/>
          </ac:spMkLst>
        </pc:spChg>
        <pc:picChg chg="mod">
          <ac:chgData name="Alise Pīka-Ozola" userId="3018df60-b39b-40e7-9c09-f70030ee1501" providerId="ADAL" clId="{BA005058-085A-4941-96F6-1F492FCA832C}" dt="2024-10-14T09:34:46.777" v="784" actId="1076"/>
          <ac:picMkLst>
            <pc:docMk/>
            <pc:sldMk cId="34699238" sldId="273"/>
            <ac:picMk id="7" creationId="{69E497D5-943A-3E5C-FBA3-7868BC9A6FDD}"/>
          </ac:picMkLst>
        </pc:picChg>
        <pc:picChg chg="mod">
          <ac:chgData name="Alise Pīka-Ozola" userId="3018df60-b39b-40e7-9c09-f70030ee1501" providerId="ADAL" clId="{BA005058-085A-4941-96F6-1F492FCA832C}" dt="2024-10-14T09:34:50.268" v="786" actId="1076"/>
          <ac:picMkLst>
            <pc:docMk/>
            <pc:sldMk cId="34699238" sldId="273"/>
            <ac:picMk id="1026" creationId="{CDF5D48F-0B14-D317-1F08-520C18BBF81C}"/>
          </ac:picMkLst>
        </pc:picChg>
        <pc:picChg chg="mod">
          <ac:chgData name="Alise Pīka-Ozola" userId="3018df60-b39b-40e7-9c09-f70030ee1501" providerId="ADAL" clId="{BA005058-085A-4941-96F6-1F492FCA832C}" dt="2024-10-14T09:34:48.362" v="785" actId="1076"/>
          <ac:picMkLst>
            <pc:docMk/>
            <pc:sldMk cId="34699238" sldId="273"/>
            <ac:picMk id="1028" creationId="{3D390F44-CECB-9D6A-D6E6-5D5C98F3C7F4}"/>
          </ac:picMkLst>
        </pc:picChg>
      </pc:sldChg>
      <pc:sldChg chg="addSp delSp modSp mod">
        <pc:chgData name="Alise Pīka-Ozola" userId="3018df60-b39b-40e7-9c09-f70030ee1501" providerId="ADAL" clId="{BA005058-085A-4941-96F6-1F492FCA832C}" dt="2024-10-15T08:37:49.702" v="1325" actId="20577"/>
        <pc:sldMkLst>
          <pc:docMk/>
          <pc:sldMk cId="2118574970" sldId="483"/>
        </pc:sldMkLst>
        <pc:spChg chg="mod">
          <ac:chgData name="Alise Pīka-Ozola" userId="3018df60-b39b-40e7-9c09-f70030ee1501" providerId="ADAL" clId="{BA005058-085A-4941-96F6-1F492FCA832C}" dt="2024-10-15T08:37:49.702" v="1325" actId="20577"/>
          <ac:spMkLst>
            <pc:docMk/>
            <pc:sldMk cId="2118574970" sldId="483"/>
            <ac:spMk id="2" creationId="{00000000-0000-0000-0000-000000000000}"/>
          </ac:spMkLst>
        </pc:spChg>
        <pc:spChg chg="add mod">
          <ac:chgData name="Alise Pīka-Ozola" userId="3018df60-b39b-40e7-9c09-f70030ee1501" providerId="ADAL" clId="{BA005058-085A-4941-96F6-1F492FCA832C}" dt="2024-10-15T08:36:55.081" v="1304" actId="1076"/>
          <ac:spMkLst>
            <pc:docMk/>
            <pc:sldMk cId="2118574970" sldId="483"/>
            <ac:spMk id="11" creationId="{7DCD70D7-EBB2-A4FC-6697-7F3FA09FE06A}"/>
          </ac:spMkLst>
        </pc:spChg>
        <pc:spChg chg="add mod">
          <ac:chgData name="Alise Pīka-Ozola" userId="3018df60-b39b-40e7-9c09-f70030ee1501" providerId="ADAL" clId="{BA005058-085A-4941-96F6-1F492FCA832C}" dt="2024-10-15T08:37:10.006" v="1312" actId="1076"/>
          <ac:spMkLst>
            <pc:docMk/>
            <pc:sldMk cId="2118574970" sldId="483"/>
            <ac:spMk id="12" creationId="{3FB52E47-C023-75AA-F000-43558A760D98}"/>
          </ac:spMkLst>
        </pc:spChg>
        <pc:spChg chg="add mod">
          <ac:chgData name="Alise Pīka-Ozola" userId="3018df60-b39b-40e7-9c09-f70030ee1501" providerId="ADAL" clId="{BA005058-085A-4941-96F6-1F492FCA832C}" dt="2024-10-15T08:37:23.373" v="1321" actId="1076"/>
          <ac:spMkLst>
            <pc:docMk/>
            <pc:sldMk cId="2118574970" sldId="483"/>
            <ac:spMk id="13" creationId="{1D8AFD90-EB0B-F7A3-B1C7-58C1DB42FDCE}"/>
          </ac:spMkLst>
        </pc:spChg>
        <pc:picChg chg="add mod">
          <ac:chgData name="Alise Pīka-Ozola" userId="3018df60-b39b-40e7-9c09-f70030ee1501" providerId="ADAL" clId="{BA005058-085A-4941-96F6-1F492FCA832C}" dt="2024-10-15T08:36:29.158" v="1291" actId="14100"/>
          <ac:picMkLst>
            <pc:docMk/>
            <pc:sldMk cId="2118574970" sldId="483"/>
            <ac:picMk id="4" creationId="{3A99386E-2DD6-E618-B5F0-DAA16C3475CC}"/>
          </ac:picMkLst>
        </pc:picChg>
        <pc:picChg chg="add mod">
          <ac:chgData name="Alise Pīka-Ozola" userId="3018df60-b39b-40e7-9c09-f70030ee1501" providerId="ADAL" clId="{BA005058-085A-4941-96F6-1F492FCA832C}" dt="2024-10-15T08:36:19.836" v="1289" actId="14100"/>
          <ac:picMkLst>
            <pc:docMk/>
            <pc:sldMk cId="2118574970" sldId="483"/>
            <ac:picMk id="7" creationId="{A6DEC6EE-D39E-B3F4-7793-2FFDE0DF3E08}"/>
          </ac:picMkLst>
        </pc:picChg>
        <pc:picChg chg="del mod modCrop">
          <ac:chgData name="Alise Pīka-Ozola" userId="3018df60-b39b-40e7-9c09-f70030ee1501" providerId="ADAL" clId="{BA005058-085A-4941-96F6-1F492FCA832C}" dt="2024-10-15T08:34:36.410" v="1242" actId="478"/>
          <ac:picMkLst>
            <pc:docMk/>
            <pc:sldMk cId="2118574970" sldId="483"/>
            <ac:picMk id="9" creationId="{33E0529C-7455-6D3D-A16D-BCA5F79E8634}"/>
          </ac:picMkLst>
        </pc:picChg>
        <pc:picChg chg="add mod">
          <ac:chgData name="Alise Pīka-Ozola" userId="3018df60-b39b-40e7-9c09-f70030ee1501" providerId="ADAL" clId="{BA005058-085A-4941-96F6-1F492FCA832C}" dt="2024-10-15T08:36:26.487" v="1290" actId="14100"/>
          <ac:picMkLst>
            <pc:docMk/>
            <pc:sldMk cId="2118574970" sldId="483"/>
            <ac:picMk id="10" creationId="{C8343832-8128-0ABC-E0F7-0331A72DF8A3}"/>
          </ac:picMkLst>
        </pc:picChg>
      </pc:sldChg>
      <pc:sldChg chg="del">
        <pc:chgData name="Alise Pīka-Ozola" userId="3018df60-b39b-40e7-9c09-f70030ee1501" providerId="ADAL" clId="{BA005058-085A-4941-96F6-1F492FCA832C}" dt="2024-10-14T07:56:30.788" v="61" actId="47"/>
        <pc:sldMkLst>
          <pc:docMk/>
          <pc:sldMk cId="3345761943" sldId="526"/>
        </pc:sldMkLst>
      </pc:sldChg>
      <pc:sldChg chg="del">
        <pc:chgData name="Alise Pīka-Ozola" userId="3018df60-b39b-40e7-9c09-f70030ee1501" providerId="ADAL" clId="{BA005058-085A-4941-96F6-1F492FCA832C}" dt="2024-10-14T07:56:29.152" v="60" actId="47"/>
        <pc:sldMkLst>
          <pc:docMk/>
          <pc:sldMk cId="176462869" sldId="52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73454E-2807-4954-BAD4-4BA6FAEAE31D}" type="datetimeFigureOut">
              <a:rPr lang="lv-LV" smtClean="0"/>
              <a:t>18.10.2024</a:t>
            </a:fld>
            <a:endParaRPr lang="lv-LV"/>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D1F24F-9370-4003-96E6-9359B23B944A}" type="slidenum">
              <a:rPr lang="lv-LV" smtClean="0"/>
              <a:t>‹#›</a:t>
            </a:fld>
            <a:endParaRPr lang="lv-LV"/>
          </a:p>
        </p:txBody>
      </p:sp>
    </p:spTree>
    <p:extLst>
      <p:ext uri="{BB962C8B-B14F-4D97-AF65-F5344CB8AC3E}">
        <p14:creationId xmlns:p14="http://schemas.microsoft.com/office/powerpoint/2010/main" val="2229418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europeanspallationsource.se/about" TargetMode="External"/><Relationship Id="rId3" Type="http://schemas.openxmlformats.org/officeDocument/2006/relationships/hyperlink" Target="https://home.cern/" TargetMode="External"/><Relationship Id="rId7" Type="http://schemas.openxmlformats.org/officeDocument/2006/relationships/hyperlink" Target="https://www.esrf.fr/" TargetMode="External"/><Relationship Id="rId12" Type="http://schemas.openxmlformats.org/officeDocument/2006/relationships/hyperlink" Target="http://www.esa.int/ESA"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www.eso.org/public/" TargetMode="External"/><Relationship Id="rId11" Type="http://schemas.openxmlformats.org/officeDocument/2006/relationships/hyperlink" Target="https://www.ill.eu/" TargetMode="External"/><Relationship Id="rId5" Type="http://schemas.openxmlformats.org/officeDocument/2006/relationships/hyperlink" Target="https://www.esa.int/" TargetMode="External"/><Relationship Id="rId10" Type="http://schemas.openxmlformats.org/officeDocument/2006/relationships/hyperlink" Target="https://www.xfel.eu/" TargetMode="External"/><Relationship Id="rId4" Type="http://schemas.openxmlformats.org/officeDocument/2006/relationships/hyperlink" Target="https://www.embl.org/sites/heidelberg/" TargetMode="External"/><Relationship Id="rId9" Type="http://schemas.openxmlformats.org/officeDocument/2006/relationships/hyperlink" Target="https://www.iter.org/"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89D1F24F-9370-4003-96E6-9359B23B944A}" type="slidenum">
              <a:rPr lang="lv-LV" smtClean="0"/>
              <a:t>3</a:t>
            </a:fld>
            <a:endParaRPr lang="lv-LV"/>
          </a:p>
        </p:txBody>
      </p:sp>
    </p:spTree>
    <p:extLst>
      <p:ext uri="{BB962C8B-B14F-4D97-AF65-F5344CB8AC3E}">
        <p14:creationId xmlns:p14="http://schemas.microsoft.com/office/powerpoint/2010/main" val="3369527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89D1F24F-9370-4003-96E6-9359B23B944A}" type="slidenum">
              <a:rPr lang="lv-LV" smtClean="0"/>
              <a:t>4</a:t>
            </a:fld>
            <a:endParaRPr lang="lv-LV"/>
          </a:p>
        </p:txBody>
      </p:sp>
    </p:spTree>
    <p:extLst>
      <p:ext uri="{BB962C8B-B14F-4D97-AF65-F5344CB8AC3E}">
        <p14:creationId xmlns:p14="http://schemas.microsoft.com/office/powerpoint/2010/main" val="2813256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89D1F24F-9370-4003-96E6-9359B23B944A}" type="slidenum">
              <a:rPr lang="lv-LV" smtClean="0"/>
              <a:t>5</a:t>
            </a:fld>
            <a:endParaRPr lang="lv-LV"/>
          </a:p>
        </p:txBody>
      </p:sp>
    </p:spTree>
    <p:extLst>
      <p:ext uri="{BB962C8B-B14F-4D97-AF65-F5344CB8AC3E}">
        <p14:creationId xmlns:p14="http://schemas.microsoft.com/office/powerpoint/2010/main" val="424910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464646"/>
                </a:solidFill>
                <a:effectLst/>
                <a:latin typeface="Montserrat" panose="00000500000000000000" pitchFamily="2" charset="0"/>
              </a:rPr>
              <a:t>Millions and billions of dollars are spent daily to construct telescopes, synchrotrons, and other Big Science infrastructures to solve the most challenging questions of our societies of today. These infrastructures are not only the home of future technologies, such as the internet, medical diagnostics, and various information technologies but also – potential business partners.</a:t>
            </a:r>
          </a:p>
          <a:p>
            <a:pPr algn="l"/>
            <a:r>
              <a:rPr lang="en-US" b="1" i="1" dirty="0">
                <a:solidFill>
                  <a:srgbClr val="002A64"/>
                </a:solidFill>
                <a:effectLst/>
                <a:latin typeface="Montserrat" panose="00000500000000000000" pitchFamily="2" charset="0"/>
              </a:rPr>
              <a:t>What is the Big Science market?</a:t>
            </a:r>
            <a:endParaRPr lang="en-US" b="1" i="0" dirty="0">
              <a:solidFill>
                <a:srgbClr val="002A64"/>
              </a:solidFill>
              <a:effectLst/>
              <a:latin typeface="Montserrat" panose="00000500000000000000" pitchFamily="2" charset="0"/>
            </a:endParaRPr>
          </a:p>
          <a:p>
            <a:pPr algn="l"/>
            <a:r>
              <a:rPr lang="en-US" b="0" i="0" dirty="0">
                <a:solidFill>
                  <a:srgbClr val="464646"/>
                </a:solidFill>
                <a:effectLst/>
                <a:latin typeface="Montserrat" panose="00000500000000000000" pitchFamily="2" charset="0"/>
              </a:rPr>
              <a:t>Big Science is all the large-scale instruments and facilities, supported by funding from governments or international agencies, in which research is conducted by teams or groups of scientists and technicians from different countries. </a:t>
            </a:r>
            <a:r>
              <a:rPr lang="en-US" b="1" i="0" u="sng" dirty="0">
                <a:solidFill>
                  <a:srgbClr val="1288E9"/>
                </a:solidFill>
                <a:effectLst/>
                <a:latin typeface="Montserrat" panose="00000500000000000000" pitchFamily="2" charset="0"/>
                <a:hlinkClick r:id="rId3"/>
              </a:rPr>
              <a:t>CERN</a:t>
            </a:r>
            <a:r>
              <a:rPr lang="en-US" b="0" i="0" dirty="0">
                <a:solidFill>
                  <a:srgbClr val="464646"/>
                </a:solidFill>
                <a:effectLst/>
                <a:latin typeface="Montserrat" panose="00000500000000000000" pitchFamily="2" charset="0"/>
              </a:rPr>
              <a:t>, </a:t>
            </a:r>
            <a:r>
              <a:rPr lang="en-US" b="1" i="0" u="sng" dirty="0">
                <a:solidFill>
                  <a:srgbClr val="1288E9"/>
                </a:solidFill>
                <a:effectLst/>
                <a:latin typeface="Montserrat" panose="00000500000000000000" pitchFamily="2" charset="0"/>
                <a:hlinkClick r:id="rId4"/>
              </a:rPr>
              <a:t>EMBL</a:t>
            </a:r>
            <a:r>
              <a:rPr lang="en-US" b="0" i="0" dirty="0">
                <a:solidFill>
                  <a:srgbClr val="464646"/>
                </a:solidFill>
                <a:effectLst/>
                <a:latin typeface="Montserrat" panose="00000500000000000000" pitchFamily="2" charset="0"/>
              </a:rPr>
              <a:t>, </a:t>
            </a:r>
            <a:r>
              <a:rPr lang="en-US" b="1" i="0" u="sng" dirty="0">
                <a:solidFill>
                  <a:srgbClr val="1288E9"/>
                </a:solidFill>
                <a:effectLst/>
                <a:latin typeface="Montserrat" panose="00000500000000000000" pitchFamily="2" charset="0"/>
                <a:hlinkClick r:id="rId5"/>
              </a:rPr>
              <a:t>ESA</a:t>
            </a:r>
            <a:r>
              <a:rPr lang="en-US" b="0" i="0" dirty="0">
                <a:solidFill>
                  <a:srgbClr val="464646"/>
                </a:solidFill>
                <a:effectLst/>
                <a:latin typeface="Montserrat" panose="00000500000000000000" pitchFamily="2" charset="0"/>
              </a:rPr>
              <a:t>, </a:t>
            </a:r>
            <a:r>
              <a:rPr lang="en-US" b="1" i="0" u="sng" dirty="0">
                <a:solidFill>
                  <a:srgbClr val="1288E9"/>
                </a:solidFill>
                <a:effectLst/>
                <a:latin typeface="Montserrat" panose="00000500000000000000" pitchFamily="2" charset="0"/>
                <a:hlinkClick r:id="rId6"/>
              </a:rPr>
              <a:t>ESO</a:t>
            </a:r>
            <a:r>
              <a:rPr lang="en-US" b="0" i="0" dirty="0">
                <a:solidFill>
                  <a:srgbClr val="464646"/>
                </a:solidFill>
                <a:effectLst/>
                <a:latin typeface="Montserrat" panose="00000500000000000000" pitchFamily="2" charset="0"/>
              </a:rPr>
              <a:t>, </a:t>
            </a:r>
            <a:r>
              <a:rPr lang="en-US" b="1" i="0" u="sng" dirty="0">
                <a:solidFill>
                  <a:srgbClr val="1288E9"/>
                </a:solidFill>
                <a:effectLst/>
                <a:latin typeface="Montserrat" panose="00000500000000000000" pitchFamily="2" charset="0"/>
                <a:hlinkClick r:id="rId7"/>
              </a:rPr>
              <a:t>ESRF</a:t>
            </a:r>
            <a:r>
              <a:rPr lang="en-US" b="0" i="0" dirty="0">
                <a:solidFill>
                  <a:srgbClr val="464646"/>
                </a:solidFill>
                <a:effectLst/>
                <a:latin typeface="Montserrat" panose="00000500000000000000" pitchFamily="2" charset="0"/>
              </a:rPr>
              <a:t>, </a:t>
            </a:r>
            <a:r>
              <a:rPr lang="en-US" b="1" i="0" u="sng" dirty="0">
                <a:solidFill>
                  <a:srgbClr val="1288E9"/>
                </a:solidFill>
                <a:effectLst/>
                <a:latin typeface="Montserrat" panose="00000500000000000000" pitchFamily="2" charset="0"/>
                <a:hlinkClick r:id="rId8"/>
              </a:rPr>
              <a:t>ESS</a:t>
            </a:r>
            <a:r>
              <a:rPr lang="en-US" b="0" i="0" dirty="0">
                <a:solidFill>
                  <a:srgbClr val="464646"/>
                </a:solidFill>
                <a:effectLst/>
                <a:latin typeface="Montserrat" panose="00000500000000000000" pitchFamily="2" charset="0"/>
              </a:rPr>
              <a:t>,</a:t>
            </a:r>
            <a:r>
              <a:rPr lang="en-US" b="1" i="0" u="sng" dirty="0">
                <a:solidFill>
                  <a:srgbClr val="1288E9"/>
                </a:solidFill>
                <a:effectLst/>
                <a:latin typeface="Montserrat" panose="00000500000000000000" pitchFamily="2" charset="0"/>
                <a:hlinkClick r:id="rId9"/>
              </a:rPr>
              <a:t> ITER</a:t>
            </a:r>
            <a:r>
              <a:rPr lang="en-US" b="0" i="0" dirty="0">
                <a:solidFill>
                  <a:srgbClr val="464646"/>
                </a:solidFill>
                <a:effectLst/>
                <a:latin typeface="Montserrat" panose="00000500000000000000" pitchFamily="2" charset="0"/>
              </a:rPr>
              <a:t>, </a:t>
            </a:r>
            <a:r>
              <a:rPr lang="en-US" b="1" i="0" u="sng" dirty="0">
                <a:solidFill>
                  <a:srgbClr val="1288E9"/>
                </a:solidFill>
                <a:effectLst/>
                <a:latin typeface="Montserrat" panose="00000500000000000000" pitchFamily="2" charset="0"/>
                <a:hlinkClick r:id="rId10"/>
              </a:rPr>
              <a:t>European XFEL</a:t>
            </a:r>
            <a:r>
              <a:rPr lang="en-US" b="0" i="0" dirty="0">
                <a:solidFill>
                  <a:srgbClr val="464646"/>
                </a:solidFill>
                <a:effectLst/>
                <a:latin typeface="Montserrat" panose="00000500000000000000" pitchFamily="2" charset="0"/>
              </a:rPr>
              <a:t>, and </a:t>
            </a:r>
            <a:r>
              <a:rPr lang="en-US" b="1" i="0" u="sng" dirty="0">
                <a:solidFill>
                  <a:srgbClr val="1288E9"/>
                </a:solidFill>
                <a:effectLst/>
                <a:latin typeface="Montserrat" panose="00000500000000000000" pitchFamily="2" charset="0"/>
                <a:hlinkClick r:id="rId11"/>
              </a:rPr>
              <a:t>ILL</a:t>
            </a:r>
            <a:r>
              <a:rPr lang="en-US" b="0" i="0" dirty="0">
                <a:solidFill>
                  <a:srgbClr val="464646"/>
                </a:solidFill>
                <a:effectLst/>
                <a:latin typeface="Montserrat" panose="00000500000000000000" pitchFamily="2" charset="0"/>
              </a:rPr>
              <a:t>  are amongst the most known  </a:t>
            </a:r>
            <a:r>
              <a:rPr lang="en-US" b="0" i="0" dirty="0" err="1">
                <a:solidFill>
                  <a:srgbClr val="464646"/>
                </a:solidFill>
                <a:effectLst/>
                <a:latin typeface="Montserrat" panose="00000500000000000000" pitchFamily="2" charset="0"/>
              </a:rPr>
              <a:t>BigScience</a:t>
            </a:r>
            <a:r>
              <a:rPr lang="en-US" b="0" i="0" dirty="0">
                <a:solidFill>
                  <a:srgbClr val="464646"/>
                </a:solidFill>
                <a:effectLst/>
                <a:latin typeface="Montserrat" panose="00000500000000000000" pitchFamily="2" charset="0"/>
              </a:rPr>
              <a:t> facilities in the market.</a:t>
            </a:r>
          </a:p>
          <a:p>
            <a:pPr algn="l"/>
            <a:r>
              <a:rPr lang="en-US" b="0" i="0" dirty="0">
                <a:solidFill>
                  <a:srgbClr val="464646"/>
                </a:solidFill>
                <a:effectLst/>
                <a:latin typeface="Montserrat" panose="00000500000000000000" pitchFamily="2" charset="0"/>
              </a:rPr>
              <a:t>These complex infrastructures are in constant need of advanced engineering, electrical and mechanical products, sophisticated materials, and maintenance services in many fields   A range of suppliers, contractors, consultants, and other stakeholders are working in this growing Big Science market.</a:t>
            </a:r>
          </a:p>
          <a:p>
            <a:pPr algn="l"/>
            <a:r>
              <a:rPr lang="en-US" b="0" i="0" dirty="0">
                <a:solidFill>
                  <a:srgbClr val="464646"/>
                </a:solidFill>
                <a:effectLst/>
                <a:latin typeface="Montserrat" panose="00000500000000000000" pitchFamily="2" charset="0"/>
              </a:rPr>
              <a:t>According to bccResearch.com, the Big Science Market was estimated to be valued at $29.1 Billion in 2020 with a 7.4% annual growth rate. It is estimated that by 2025 it will reach $41.6 Billion.</a:t>
            </a:r>
            <a:endParaRPr lang="lv-LV" b="0" i="0" dirty="0">
              <a:solidFill>
                <a:srgbClr val="464646"/>
              </a:solidFill>
              <a:effectLst/>
              <a:latin typeface="Montserrat" panose="00000500000000000000" pitchFamily="2" charset="0"/>
            </a:endParaRPr>
          </a:p>
          <a:p>
            <a:pPr algn="l"/>
            <a:endParaRPr lang="lv-LV" b="0" i="0" dirty="0">
              <a:solidFill>
                <a:srgbClr val="464646"/>
              </a:solidFill>
              <a:effectLst/>
              <a:latin typeface="Montserrat" panose="00000500000000000000" pitchFamily="2" charset="0"/>
            </a:endParaRPr>
          </a:p>
          <a:p>
            <a:pPr algn="l"/>
            <a:r>
              <a:rPr lang="en-US" b="0" i="0" dirty="0">
                <a:solidFill>
                  <a:srgbClr val="464646"/>
                </a:solidFill>
                <a:effectLst/>
                <a:latin typeface="Montserrat" panose="00000500000000000000" pitchFamily="2" charset="0"/>
              </a:rPr>
              <a:t>Although the scientific goals of </a:t>
            </a:r>
            <a:r>
              <a:rPr lang="en-US" b="1" i="0" u="sng" dirty="0">
                <a:solidFill>
                  <a:srgbClr val="1288E9"/>
                </a:solidFill>
                <a:effectLst/>
                <a:latin typeface="Montserrat" panose="00000500000000000000" pitchFamily="2" charset="0"/>
                <a:hlinkClick r:id="rId3"/>
              </a:rPr>
              <a:t>CERN</a:t>
            </a:r>
            <a:r>
              <a:rPr lang="en-US" b="0" i="0" dirty="0">
                <a:solidFill>
                  <a:srgbClr val="464646"/>
                </a:solidFill>
                <a:effectLst/>
                <a:latin typeface="Montserrat" panose="00000500000000000000" pitchFamily="2" charset="0"/>
              </a:rPr>
              <a:t>, </a:t>
            </a:r>
            <a:r>
              <a:rPr lang="en-US" b="1" i="0" u="sng" dirty="0">
                <a:solidFill>
                  <a:srgbClr val="1288E9"/>
                </a:solidFill>
                <a:effectLst/>
                <a:latin typeface="Montserrat" panose="00000500000000000000" pitchFamily="2" charset="0"/>
                <a:hlinkClick r:id="rId12"/>
              </a:rPr>
              <a:t>ESA</a:t>
            </a:r>
            <a:r>
              <a:rPr lang="en-US" b="0" i="0" dirty="0">
                <a:solidFill>
                  <a:srgbClr val="464646"/>
                </a:solidFill>
                <a:effectLst/>
                <a:latin typeface="Montserrat" panose="00000500000000000000" pitchFamily="2" charset="0"/>
              </a:rPr>
              <a:t>, the </a:t>
            </a:r>
            <a:r>
              <a:rPr lang="en-US" b="1" i="0" u="sng" dirty="0">
                <a:solidFill>
                  <a:srgbClr val="1288E9"/>
                </a:solidFill>
                <a:effectLst/>
                <a:latin typeface="Montserrat" panose="00000500000000000000" pitchFamily="2" charset="0"/>
                <a:hlinkClick r:id="rId10"/>
              </a:rPr>
              <a:t>European XFEL</a:t>
            </a:r>
            <a:r>
              <a:rPr lang="en-US" b="0" i="0" dirty="0">
                <a:solidFill>
                  <a:srgbClr val="464646"/>
                </a:solidFill>
                <a:effectLst/>
                <a:latin typeface="Montserrat" panose="00000500000000000000" pitchFamily="2" charset="0"/>
              </a:rPr>
              <a:t>, and the </a:t>
            </a:r>
            <a:r>
              <a:rPr lang="en-US" b="1" i="0" u="sng" dirty="0">
                <a:solidFill>
                  <a:srgbClr val="1288E9"/>
                </a:solidFill>
                <a:effectLst/>
                <a:latin typeface="Montserrat" panose="00000500000000000000" pitchFamily="2" charset="0"/>
                <a:hlinkClick r:id="rId9"/>
              </a:rPr>
              <a:t>ITER</a:t>
            </a:r>
            <a:r>
              <a:rPr lang="en-US" b="0" i="0" dirty="0">
                <a:solidFill>
                  <a:srgbClr val="464646"/>
                </a:solidFill>
                <a:effectLst/>
                <a:latin typeface="Montserrat" panose="00000500000000000000" pitchFamily="2" charset="0"/>
              </a:rPr>
              <a:t>  fusion project are very different, when you get down to the nuts and bolts of everyday operations, the technologies required to probe the fundamental nature of the universe and to explore our little corner of it are strikingly similar.  If a company can make instruments that can withstand the harsh environment of space, they might be able to build instruments that can operate in a fusion reactor, too.</a:t>
            </a:r>
          </a:p>
          <a:p>
            <a:endParaRPr lang="lv-LV" dirty="0"/>
          </a:p>
        </p:txBody>
      </p:sp>
      <p:sp>
        <p:nvSpPr>
          <p:cNvPr id="4" name="Slide Number Placeholder 3"/>
          <p:cNvSpPr>
            <a:spLocks noGrp="1"/>
          </p:cNvSpPr>
          <p:nvPr>
            <p:ph type="sldNum" sz="quarter" idx="5"/>
          </p:nvPr>
        </p:nvSpPr>
        <p:spPr/>
        <p:txBody>
          <a:bodyPr/>
          <a:lstStyle/>
          <a:p>
            <a:fld id="{89D1F24F-9370-4003-96E6-9359B23B944A}" type="slidenum">
              <a:rPr lang="lv-LV" smtClean="0"/>
              <a:t>6</a:t>
            </a:fld>
            <a:endParaRPr lang="lv-LV"/>
          </a:p>
        </p:txBody>
      </p:sp>
    </p:spTree>
    <p:extLst>
      <p:ext uri="{BB962C8B-B14F-4D97-AF65-F5344CB8AC3E}">
        <p14:creationId xmlns:p14="http://schemas.microsoft.com/office/powerpoint/2010/main" val="3974559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lv-LV" sz="1800" b="0" i="0" u="none" strike="noStrike" baseline="0" dirty="0">
              <a:solidFill>
                <a:srgbClr val="000000"/>
              </a:solidFill>
              <a:latin typeface="Arial" panose="020B0604020202020204" pitchFamily="34" charset="0"/>
            </a:endParaRPr>
          </a:p>
          <a:p>
            <a:endParaRPr lang="lv-LV" sz="1800" b="0" i="0" u="none" strike="noStrike" baseline="0" dirty="0">
              <a:latin typeface="Arial" panose="020B0604020202020204" pitchFamily="34" charset="0"/>
            </a:endParaRPr>
          </a:p>
          <a:p>
            <a:r>
              <a:rPr lang="lv-LV" sz="1800" b="0" i="0" u="none" strike="noStrike" baseline="0" dirty="0">
                <a:latin typeface="Arial" panose="020B0604020202020204" pitchFamily="34" charset="0"/>
              </a:rPr>
              <a:t>–spēka elektronika un enerģētika </a:t>
            </a:r>
          </a:p>
          <a:p>
            <a:r>
              <a:rPr lang="lv-LV" sz="1800" b="0" i="0" u="none" strike="noStrike" baseline="0" dirty="0">
                <a:latin typeface="Arial" panose="020B0604020202020204" pitchFamily="34" charset="0"/>
              </a:rPr>
              <a:t>–materiālu apstrādes tehnoloģija </a:t>
            </a:r>
          </a:p>
          <a:p>
            <a:r>
              <a:rPr lang="lv-LV" sz="1800" b="0" i="0" u="none" strike="noStrike" baseline="0" dirty="0">
                <a:latin typeface="Arial" panose="020B0604020202020204" pitchFamily="34" charset="0"/>
              </a:rPr>
              <a:t>–robotika </a:t>
            </a:r>
          </a:p>
          <a:p>
            <a:r>
              <a:rPr lang="lv-LV" sz="1800" b="0" i="0" u="none" strike="noStrike" baseline="0" dirty="0">
                <a:latin typeface="Arial" panose="020B0604020202020204" pitchFamily="34" charset="0"/>
              </a:rPr>
              <a:t>–materiālzinātne </a:t>
            </a:r>
          </a:p>
          <a:p>
            <a:endParaRPr lang="lv-LV" dirty="0"/>
          </a:p>
        </p:txBody>
      </p:sp>
      <p:sp>
        <p:nvSpPr>
          <p:cNvPr id="4" name="Slide Number Placeholder 3"/>
          <p:cNvSpPr>
            <a:spLocks noGrp="1"/>
          </p:cNvSpPr>
          <p:nvPr>
            <p:ph type="sldNum" sz="quarter" idx="5"/>
          </p:nvPr>
        </p:nvSpPr>
        <p:spPr/>
        <p:txBody>
          <a:bodyPr/>
          <a:lstStyle/>
          <a:p>
            <a:fld id="{50E77C03-1A9E-4B3A-8769-15FD23ECBF47}" type="slidenum">
              <a:rPr lang="lv-LV" smtClean="0"/>
              <a:t>7</a:t>
            </a:fld>
            <a:endParaRPr lang="lv-LV"/>
          </a:p>
        </p:txBody>
      </p:sp>
    </p:spTree>
    <p:extLst>
      <p:ext uri="{BB962C8B-B14F-4D97-AF65-F5344CB8AC3E}">
        <p14:creationId xmlns:p14="http://schemas.microsoft.com/office/powerpoint/2010/main" val="261431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31CC3-B588-45BC-25F6-F1AA07581E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v-LV"/>
          </a:p>
        </p:txBody>
      </p:sp>
      <p:sp>
        <p:nvSpPr>
          <p:cNvPr id="3" name="Subtitle 2">
            <a:extLst>
              <a:ext uri="{FF2B5EF4-FFF2-40B4-BE49-F238E27FC236}">
                <a16:creationId xmlns:a16="http://schemas.microsoft.com/office/drawing/2014/main" id="{167A7085-3E88-FF3D-0B0E-36D0FCF192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v-LV"/>
          </a:p>
        </p:txBody>
      </p:sp>
      <p:sp>
        <p:nvSpPr>
          <p:cNvPr id="4" name="Date Placeholder 3">
            <a:extLst>
              <a:ext uri="{FF2B5EF4-FFF2-40B4-BE49-F238E27FC236}">
                <a16:creationId xmlns:a16="http://schemas.microsoft.com/office/drawing/2014/main" id="{F036A51A-88D8-5394-C429-8515F98B8E66}"/>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5" name="Footer Placeholder 4">
            <a:extLst>
              <a:ext uri="{FF2B5EF4-FFF2-40B4-BE49-F238E27FC236}">
                <a16:creationId xmlns:a16="http://schemas.microsoft.com/office/drawing/2014/main" id="{BFEEDF45-9702-FF84-B3CA-E45E7315D391}"/>
              </a:ext>
            </a:extLst>
          </p:cNvPr>
          <p:cNvSpPr>
            <a:spLocks noGrp="1"/>
          </p:cNvSpPr>
          <p:nvPr>
            <p:ph type="ftr" sz="quarter" idx="11"/>
          </p:nvPr>
        </p:nvSpPr>
        <p:spPr/>
        <p:txBody>
          <a:bodyPr/>
          <a:lstStyle/>
          <a:p>
            <a:endParaRPr lang="lv-LV"/>
          </a:p>
        </p:txBody>
      </p:sp>
      <p:sp>
        <p:nvSpPr>
          <p:cNvPr id="6" name="Slide Number Placeholder 5">
            <a:extLst>
              <a:ext uri="{FF2B5EF4-FFF2-40B4-BE49-F238E27FC236}">
                <a16:creationId xmlns:a16="http://schemas.microsoft.com/office/drawing/2014/main" id="{0349FF84-E674-4AAA-19D0-FDBE26BBA314}"/>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2824032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DE4C5-ECA0-77D5-5A74-BE2DE418E600}"/>
              </a:ext>
            </a:extLst>
          </p:cNvPr>
          <p:cNvSpPr>
            <a:spLocks noGrp="1"/>
          </p:cNvSpPr>
          <p:nvPr>
            <p:ph type="title"/>
          </p:nvPr>
        </p:nvSpPr>
        <p:spPr/>
        <p:txBody>
          <a:bodyPr/>
          <a:lstStyle/>
          <a:p>
            <a:r>
              <a:rPr lang="en-US"/>
              <a:t>Click to edit Master title style</a:t>
            </a:r>
            <a:endParaRPr lang="lv-LV"/>
          </a:p>
        </p:txBody>
      </p:sp>
      <p:sp>
        <p:nvSpPr>
          <p:cNvPr id="3" name="Vertical Text Placeholder 2">
            <a:extLst>
              <a:ext uri="{FF2B5EF4-FFF2-40B4-BE49-F238E27FC236}">
                <a16:creationId xmlns:a16="http://schemas.microsoft.com/office/drawing/2014/main" id="{8835804C-CE82-FDC4-E1F2-9537E474F3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a:extLst>
              <a:ext uri="{FF2B5EF4-FFF2-40B4-BE49-F238E27FC236}">
                <a16:creationId xmlns:a16="http://schemas.microsoft.com/office/drawing/2014/main" id="{EC003BAC-D21F-9D11-64FD-F87161CAAEE0}"/>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5" name="Footer Placeholder 4">
            <a:extLst>
              <a:ext uri="{FF2B5EF4-FFF2-40B4-BE49-F238E27FC236}">
                <a16:creationId xmlns:a16="http://schemas.microsoft.com/office/drawing/2014/main" id="{9AC4C223-DA36-5A78-3B78-5CC2C2429B18}"/>
              </a:ext>
            </a:extLst>
          </p:cNvPr>
          <p:cNvSpPr>
            <a:spLocks noGrp="1"/>
          </p:cNvSpPr>
          <p:nvPr>
            <p:ph type="ftr" sz="quarter" idx="11"/>
          </p:nvPr>
        </p:nvSpPr>
        <p:spPr/>
        <p:txBody>
          <a:bodyPr/>
          <a:lstStyle/>
          <a:p>
            <a:endParaRPr lang="lv-LV"/>
          </a:p>
        </p:txBody>
      </p:sp>
      <p:sp>
        <p:nvSpPr>
          <p:cNvPr id="6" name="Slide Number Placeholder 5">
            <a:extLst>
              <a:ext uri="{FF2B5EF4-FFF2-40B4-BE49-F238E27FC236}">
                <a16:creationId xmlns:a16="http://schemas.microsoft.com/office/drawing/2014/main" id="{286A663B-FB8C-ED69-E88C-09270C726AB5}"/>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3737255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95DD62-43A3-FE93-4948-4C3A66EF9C6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lv-LV"/>
          </a:p>
        </p:txBody>
      </p:sp>
      <p:sp>
        <p:nvSpPr>
          <p:cNvPr id="3" name="Vertical Text Placeholder 2">
            <a:extLst>
              <a:ext uri="{FF2B5EF4-FFF2-40B4-BE49-F238E27FC236}">
                <a16:creationId xmlns:a16="http://schemas.microsoft.com/office/drawing/2014/main" id="{7D3913FA-1D78-0576-6DB1-DE72328E5A5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a:extLst>
              <a:ext uri="{FF2B5EF4-FFF2-40B4-BE49-F238E27FC236}">
                <a16:creationId xmlns:a16="http://schemas.microsoft.com/office/drawing/2014/main" id="{4C14EB14-AECA-9BE3-BEA8-2C1A9C715278}"/>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5" name="Footer Placeholder 4">
            <a:extLst>
              <a:ext uri="{FF2B5EF4-FFF2-40B4-BE49-F238E27FC236}">
                <a16:creationId xmlns:a16="http://schemas.microsoft.com/office/drawing/2014/main" id="{C20EA292-E042-EA1C-52E0-111659A8CDBB}"/>
              </a:ext>
            </a:extLst>
          </p:cNvPr>
          <p:cNvSpPr>
            <a:spLocks noGrp="1"/>
          </p:cNvSpPr>
          <p:nvPr>
            <p:ph type="ftr" sz="quarter" idx="11"/>
          </p:nvPr>
        </p:nvSpPr>
        <p:spPr/>
        <p:txBody>
          <a:bodyPr/>
          <a:lstStyle/>
          <a:p>
            <a:endParaRPr lang="lv-LV"/>
          </a:p>
        </p:txBody>
      </p:sp>
      <p:sp>
        <p:nvSpPr>
          <p:cNvPr id="6" name="Slide Number Placeholder 5">
            <a:extLst>
              <a:ext uri="{FF2B5EF4-FFF2-40B4-BE49-F238E27FC236}">
                <a16:creationId xmlns:a16="http://schemas.microsoft.com/office/drawing/2014/main" id="{E782FA6B-E2D7-4E61-3B39-FA779FA32F52}"/>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1799563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77340"/>
            <a:ext cx="10972800" cy="1384995"/>
          </a:xfrm>
        </p:spPr>
        <p:txBody>
          <a:bodyPr/>
          <a:lstStyle>
            <a:lvl1pPr>
              <a:defRPr>
                <a:solidFill>
                  <a:schemeClr val="tx2"/>
                </a:solidFill>
              </a:defRPr>
            </a:lvl1pPr>
            <a:lvl2pPr marL="323992" indent="-323992">
              <a:buFont typeface="Arial" charset="0"/>
              <a:buChar char="•"/>
              <a:tabLst/>
              <a:defRPr sz="1800">
                <a:solidFill>
                  <a:schemeClr val="tx2"/>
                </a:solidFill>
              </a:defRPr>
            </a:lvl2pPr>
            <a:lvl3pPr marL="647984" indent="-323992">
              <a:buSzPct val="100000"/>
              <a:buFont typeface="Arial" panose="020B0604020202020204" pitchFamily="34" charset="0"/>
              <a:buChar char="•"/>
              <a:tabLst/>
              <a:defRPr>
                <a:solidFill>
                  <a:schemeClr val="tx2"/>
                </a:solidFill>
              </a:defRPr>
            </a:lvl3pPr>
            <a:lvl4pPr marL="971976" indent="-323992">
              <a:buSzPct val="100000"/>
              <a:buFont typeface="Arial" charset="0"/>
              <a:buChar char="•"/>
              <a:tabLst/>
              <a:defRPr>
                <a:solidFill>
                  <a:schemeClr val="tx2"/>
                </a:solidFill>
              </a:defRPr>
            </a:lvl4pPr>
            <a:lvl5pPr marL="2057349" indent="-228594">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6160297" y="246280"/>
            <a:ext cx="4520976" cy="8463856"/>
          </a:xfr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66882C2-A0EA-4033-8CB7-06370B390253}" type="datetime1">
              <a:rPr lang="en-US" smtClean="0"/>
              <a:t>10/18/2024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pl-PL"/>
              <a:t>J. Pierlot | Latvia - A. P-O</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39059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EAC89-6EE0-A03D-83C4-9D6D3140C6AD}"/>
              </a:ext>
            </a:extLst>
          </p:cNvPr>
          <p:cNvSpPr>
            <a:spLocks noGrp="1"/>
          </p:cNvSpPr>
          <p:nvPr>
            <p:ph type="title"/>
          </p:nvPr>
        </p:nvSpPr>
        <p:spPr/>
        <p:txBody>
          <a:bodyPr/>
          <a:lstStyle/>
          <a:p>
            <a:r>
              <a:rPr lang="en-US"/>
              <a:t>Click to edit Master title style</a:t>
            </a:r>
            <a:endParaRPr lang="lv-LV"/>
          </a:p>
        </p:txBody>
      </p:sp>
      <p:sp>
        <p:nvSpPr>
          <p:cNvPr id="3" name="Content Placeholder 2">
            <a:extLst>
              <a:ext uri="{FF2B5EF4-FFF2-40B4-BE49-F238E27FC236}">
                <a16:creationId xmlns:a16="http://schemas.microsoft.com/office/drawing/2014/main" id="{E963C495-69D4-DAFE-B69F-E0183B7B9B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a:extLst>
              <a:ext uri="{FF2B5EF4-FFF2-40B4-BE49-F238E27FC236}">
                <a16:creationId xmlns:a16="http://schemas.microsoft.com/office/drawing/2014/main" id="{7BEDB58F-E198-C61D-80F8-C02398E4DC5A}"/>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5" name="Footer Placeholder 4">
            <a:extLst>
              <a:ext uri="{FF2B5EF4-FFF2-40B4-BE49-F238E27FC236}">
                <a16:creationId xmlns:a16="http://schemas.microsoft.com/office/drawing/2014/main" id="{1886D7A2-9CCD-AACE-C6F0-EA849FE282E3}"/>
              </a:ext>
            </a:extLst>
          </p:cNvPr>
          <p:cNvSpPr>
            <a:spLocks noGrp="1"/>
          </p:cNvSpPr>
          <p:nvPr>
            <p:ph type="ftr" sz="quarter" idx="11"/>
          </p:nvPr>
        </p:nvSpPr>
        <p:spPr/>
        <p:txBody>
          <a:bodyPr/>
          <a:lstStyle/>
          <a:p>
            <a:endParaRPr lang="lv-LV"/>
          </a:p>
        </p:txBody>
      </p:sp>
      <p:sp>
        <p:nvSpPr>
          <p:cNvPr id="6" name="Slide Number Placeholder 5">
            <a:extLst>
              <a:ext uri="{FF2B5EF4-FFF2-40B4-BE49-F238E27FC236}">
                <a16:creationId xmlns:a16="http://schemas.microsoft.com/office/drawing/2014/main" id="{5F82DC06-02A1-C9EA-B37D-42D14C0A9A42}"/>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2035943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7D130-76AA-6008-7AE0-EE371A7B41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v-LV"/>
          </a:p>
        </p:txBody>
      </p:sp>
      <p:sp>
        <p:nvSpPr>
          <p:cNvPr id="3" name="Text Placeholder 2">
            <a:extLst>
              <a:ext uri="{FF2B5EF4-FFF2-40B4-BE49-F238E27FC236}">
                <a16:creationId xmlns:a16="http://schemas.microsoft.com/office/drawing/2014/main" id="{7D3910C3-B45D-20B0-83E0-5C090F97F65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0DF303-8DD2-BC5D-8770-48074D2D80BC}"/>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5" name="Footer Placeholder 4">
            <a:extLst>
              <a:ext uri="{FF2B5EF4-FFF2-40B4-BE49-F238E27FC236}">
                <a16:creationId xmlns:a16="http://schemas.microsoft.com/office/drawing/2014/main" id="{BCF12D7F-7111-94D4-B483-B2FFE1330D20}"/>
              </a:ext>
            </a:extLst>
          </p:cNvPr>
          <p:cNvSpPr>
            <a:spLocks noGrp="1"/>
          </p:cNvSpPr>
          <p:nvPr>
            <p:ph type="ftr" sz="quarter" idx="11"/>
          </p:nvPr>
        </p:nvSpPr>
        <p:spPr/>
        <p:txBody>
          <a:bodyPr/>
          <a:lstStyle/>
          <a:p>
            <a:endParaRPr lang="lv-LV"/>
          </a:p>
        </p:txBody>
      </p:sp>
      <p:sp>
        <p:nvSpPr>
          <p:cNvPr id="6" name="Slide Number Placeholder 5">
            <a:extLst>
              <a:ext uri="{FF2B5EF4-FFF2-40B4-BE49-F238E27FC236}">
                <a16:creationId xmlns:a16="http://schemas.microsoft.com/office/drawing/2014/main" id="{53449E86-E2CE-091C-78A2-93A42DFDD068}"/>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761645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7CA4E-7E7D-A0A1-876E-20F3CB0865CD}"/>
              </a:ext>
            </a:extLst>
          </p:cNvPr>
          <p:cNvSpPr>
            <a:spLocks noGrp="1"/>
          </p:cNvSpPr>
          <p:nvPr>
            <p:ph type="title"/>
          </p:nvPr>
        </p:nvSpPr>
        <p:spPr/>
        <p:txBody>
          <a:bodyPr/>
          <a:lstStyle/>
          <a:p>
            <a:r>
              <a:rPr lang="en-US"/>
              <a:t>Click to edit Master title style</a:t>
            </a:r>
            <a:endParaRPr lang="lv-LV"/>
          </a:p>
        </p:txBody>
      </p:sp>
      <p:sp>
        <p:nvSpPr>
          <p:cNvPr id="3" name="Content Placeholder 2">
            <a:extLst>
              <a:ext uri="{FF2B5EF4-FFF2-40B4-BE49-F238E27FC236}">
                <a16:creationId xmlns:a16="http://schemas.microsoft.com/office/drawing/2014/main" id="{68295083-F8B2-44BE-162E-CA5F0AE1599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Content Placeholder 3">
            <a:extLst>
              <a:ext uri="{FF2B5EF4-FFF2-40B4-BE49-F238E27FC236}">
                <a16:creationId xmlns:a16="http://schemas.microsoft.com/office/drawing/2014/main" id="{8F2EE4A5-0529-0CF2-4475-BF46AA474D1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Date Placeholder 4">
            <a:extLst>
              <a:ext uri="{FF2B5EF4-FFF2-40B4-BE49-F238E27FC236}">
                <a16:creationId xmlns:a16="http://schemas.microsoft.com/office/drawing/2014/main" id="{99A05790-A8FA-5869-F0D7-6F31FC1504D8}"/>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6" name="Footer Placeholder 5">
            <a:extLst>
              <a:ext uri="{FF2B5EF4-FFF2-40B4-BE49-F238E27FC236}">
                <a16:creationId xmlns:a16="http://schemas.microsoft.com/office/drawing/2014/main" id="{7F3A12F1-3D28-A0A8-5F72-F240E5F260C4}"/>
              </a:ext>
            </a:extLst>
          </p:cNvPr>
          <p:cNvSpPr>
            <a:spLocks noGrp="1"/>
          </p:cNvSpPr>
          <p:nvPr>
            <p:ph type="ftr" sz="quarter" idx="11"/>
          </p:nvPr>
        </p:nvSpPr>
        <p:spPr/>
        <p:txBody>
          <a:bodyPr/>
          <a:lstStyle/>
          <a:p>
            <a:endParaRPr lang="lv-LV"/>
          </a:p>
        </p:txBody>
      </p:sp>
      <p:sp>
        <p:nvSpPr>
          <p:cNvPr id="7" name="Slide Number Placeholder 6">
            <a:extLst>
              <a:ext uri="{FF2B5EF4-FFF2-40B4-BE49-F238E27FC236}">
                <a16:creationId xmlns:a16="http://schemas.microsoft.com/office/drawing/2014/main" id="{3966A48F-4F24-E89F-0354-459567277938}"/>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325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BB235-3411-105F-8B9E-13C20E4C0566}"/>
              </a:ext>
            </a:extLst>
          </p:cNvPr>
          <p:cNvSpPr>
            <a:spLocks noGrp="1"/>
          </p:cNvSpPr>
          <p:nvPr>
            <p:ph type="title"/>
          </p:nvPr>
        </p:nvSpPr>
        <p:spPr>
          <a:xfrm>
            <a:off x="839788" y="365125"/>
            <a:ext cx="10515600" cy="1325563"/>
          </a:xfrm>
        </p:spPr>
        <p:txBody>
          <a:bodyPr/>
          <a:lstStyle/>
          <a:p>
            <a:r>
              <a:rPr lang="en-US"/>
              <a:t>Click to edit Master title style</a:t>
            </a:r>
            <a:endParaRPr lang="lv-LV"/>
          </a:p>
        </p:txBody>
      </p:sp>
      <p:sp>
        <p:nvSpPr>
          <p:cNvPr id="3" name="Text Placeholder 2">
            <a:extLst>
              <a:ext uri="{FF2B5EF4-FFF2-40B4-BE49-F238E27FC236}">
                <a16:creationId xmlns:a16="http://schemas.microsoft.com/office/drawing/2014/main" id="{5BFF61E7-314A-CCE4-39B3-9C82FD3826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CACFDC-D802-17E9-6D69-4BBD8AE65A3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Text Placeholder 4">
            <a:extLst>
              <a:ext uri="{FF2B5EF4-FFF2-40B4-BE49-F238E27FC236}">
                <a16:creationId xmlns:a16="http://schemas.microsoft.com/office/drawing/2014/main" id="{AEABFDC1-F5F5-212C-6D66-4C153BFEE1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34AC006-551D-3409-9650-E7ACAFFBB09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7" name="Date Placeholder 6">
            <a:extLst>
              <a:ext uri="{FF2B5EF4-FFF2-40B4-BE49-F238E27FC236}">
                <a16:creationId xmlns:a16="http://schemas.microsoft.com/office/drawing/2014/main" id="{12A24DC2-B335-F93E-675A-09C1A48BDD96}"/>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8" name="Footer Placeholder 7">
            <a:extLst>
              <a:ext uri="{FF2B5EF4-FFF2-40B4-BE49-F238E27FC236}">
                <a16:creationId xmlns:a16="http://schemas.microsoft.com/office/drawing/2014/main" id="{1CF1F1DA-2F5D-E845-D1FF-9F6A2D011EC7}"/>
              </a:ext>
            </a:extLst>
          </p:cNvPr>
          <p:cNvSpPr>
            <a:spLocks noGrp="1"/>
          </p:cNvSpPr>
          <p:nvPr>
            <p:ph type="ftr" sz="quarter" idx="11"/>
          </p:nvPr>
        </p:nvSpPr>
        <p:spPr/>
        <p:txBody>
          <a:bodyPr/>
          <a:lstStyle/>
          <a:p>
            <a:endParaRPr lang="lv-LV"/>
          </a:p>
        </p:txBody>
      </p:sp>
      <p:sp>
        <p:nvSpPr>
          <p:cNvPr id="9" name="Slide Number Placeholder 8">
            <a:extLst>
              <a:ext uri="{FF2B5EF4-FFF2-40B4-BE49-F238E27FC236}">
                <a16:creationId xmlns:a16="http://schemas.microsoft.com/office/drawing/2014/main" id="{02FE22CD-F0EF-D9CB-9AE4-0A61A9227C91}"/>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3150140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E6686-5438-A186-B5A9-1C477F2EA989}"/>
              </a:ext>
            </a:extLst>
          </p:cNvPr>
          <p:cNvSpPr>
            <a:spLocks noGrp="1"/>
          </p:cNvSpPr>
          <p:nvPr>
            <p:ph type="title"/>
          </p:nvPr>
        </p:nvSpPr>
        <p:spPr/>
        <p:txBody>
          <a:bodyPr/>
          <a:lstStyle/>
          <a:p>
            <a:r>
              <a:rPr lang="en-US"/>
              <a:t>Click to edit Master title style</a:t>
            </a:r>
            <a:endParaRPr lang="lv-LV"/>
          </a:p>
        </p:txBody>
      </p:sp>
      <p:sp>
        <p:nvSpPr>
          <p:cNvPr id="3" name="Date Placeholder 2">
            <a:extLst>
              <a:ext uri="{FF2B5EF4-FFF2-40B4-BE49-F238E27FC236}">
                <a16:creationId xmlns:a16="http://schemas.microsoft.com/office/drawing/2014/main" id="{A6ACA1B4-4006-BFC0-064C-A23FEAB3E702}"/>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4" name="Footer Placeholder 3">
            <a:extLst>
              <a:ext uri="{FF2B5EF4-FFF2-40B4-BE49-F238E27FC236}">
                <a16:creationId xmlns:a16="http://schemas.microsoft.com/office/drawing/2014/main" id="{CD28A399-DE4A-6023-D986-ECAFA850D9B6}"/>
              </a:ext>
            </a:extLst>
          </p:cNvPr>
          <p:cNvSpPr>
            <a:spLocks noGrp="1"/>
          </p:cNvSpPr>
          <p:nvPr>
            <p:ph type="ftr" sz="quarter" idx="11"/>
          </p:nvPr>
        </p:nvSpPr>
        <p:spPr/>
        <p:txBody>
          <a:bodyPr/>
          <a:lstStyle/>
          <a:p>
            <a:endParaRPr lang="lv-LV"/>
          </a:p>
        </p:txBody>
      </p:sp>
      <p:sp>
        <p:nvSpPr>
          <p:cNvPr id="5" name="Slide Number Placeholder 4">
            <a:extLst>
              <a:ext uri="{FF2B5EF4-FFF2-40B4-BE49-F238E27FC236}">
                <a16:creationId xmlns:a16="http://schemas.microsoft.com/office/drawing/2014/main" id="{7FBA587F-9C34-D01A-1645-A7AABE10EB29}"/>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4163245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F01B30-E3DF-96AC-25CD-3370A7A690D4}"/>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3" name="Footer Placeholder 2">
            <a:extLst>
              <a:ext uri="{FF2B5EF4-FFF2-40B4-BE49-F238E27FC236}">
                <a16:creationId xmlns:a16="http://schemas.microsoft.com/office/drawing/2014/main" id="{842037D9-4305-A2F5-A186-15E791C05E81}"/>
              </a:ext>
            </a:extLst>
          </p:cNvPr>
          <p:cNvSpPr>
            <a:spLocks noGrp="1"/>
          </p:cNvSpPr>
          <p:nvPr>
            <p:ph type="ftr" sz="quarter" idx="11"/>
          </p:nvPr>
        </p:nvSpPr>
        <p:spPr/>
        <p:txBody>
          <a:bodyPr/>
          <a:lstStyle/>
          <a:p>
            <a:endParaRPr lang="lv-LV"/>
          </a:p>
        </p:txBody>
      </p:sp>
      <p:sp>
        <p:nvSpPr>
          <p:cNvPr id="4" name="Slide Number Placeholder 3">
            <a:extLst>
              <a:ext uri="{FF2B5EF4-FFF2-40B4-BE49-F238E27FC236}">
                <a16:creationId xmlns:a16="http://schemas.microsoft.com/office/drawing/2014/main" id="{1EB81A7E-E8E6-EA9B-4CCF-F4279DDBC17A}"/>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1892838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69BB2-FEDA-4D83-63E8-E17AE58B86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v-LV"/>
          </a:p>
        </p:txBody>
      </p:sp>
      <p:sp>
        <p:nvSpPr>
          <p:cNvPr id="3" name="Content Placeholder 2">
            <a:extLst>
              <a:ext uri="{FF2B5EF4-FFF2-40B4-BE49-F238E27FC236}">
                <a16:creationId xmlns:a16="http://schemas.microsoft.com/office/drawing/2014/main" id="{A802783D-D86F-9965-5FAE-952A820DA6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Text Placeholder 3">
            <a:extLst>
              <a:ext uri="{FF2B5EF4-FFF2-40B4-BE49-F238E27FC236}">
                <a16:creationId xmlns:a16="http://schemas.microsoft.com/office/drawing/2014/main" id="{3097F69C-F23B-A483-937F-D6BD658BBC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980979-D054-EB73-4BE8-E130B5AF4794}"/>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6" name="Footer Placeholder 5">
            <a:extLst>
              <a:ext uri="{FF2B5EF4-FFF2-40B4-BE49-F238E27FC236}">
                <a16:creationId xmlns:a16="http://schemas.microsoft.com/office/drawing/2014/main" id="{93FB9CBE-1353-F398-2FC0-FD8BFA299177}"/>
              </a:ext>
            </a:extLst>
          </p:cNvPr>
          <p:cNvSpPr>
            <a:spLocks noGrp="1"/>
          </p:cNvSpPr>
          <p:nvPr>
            <p:ph type="ftr" sz="quarter" idx="11"/>
          </p:nvPr>
        </p:nvSpPr>
        <p:spPr/>
        <p:txBody>
          <a:bodyPr/>
          <a:lstStyle/>
          <a:p>
            <a:endParaRPr lang="lv-LV"/>
          </a:p>
        </p:txBody>
      </p:sp>
      <p:sp>
        <p:nvSpPr>
          <p:cNvPr id="7" name="Slide Number Placeholder 6">
            <a:extLst>
              <a:ext uri="{FF2B5EF4-FFF2-40B4-BE49-F238E27FC236}">
                <a16:creationId xmlns:a16="http://schemas.microsoft.com/office/drawing/2014/main" id="{3B872F7B-B178-7360-7F0C-E8E138FA137D}"/>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3349189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E3857-77AD-2953-705F-203F27FA98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v-LV"/>
          </a:p>
        </p:txBody>
      </p:sp>
      <p:sp>
        <p:nvSpPr>
          <p:cNvPr id="3" name="Picture Placeholder 2">
            <a:extLst>
              <a:ext uri="{FF2B5EF4-FFF2-40B4-BE49-F238E27FC236}">
                <a16:creationId xmlns:a16="http://schemas.microsoft.com/office/drawing/2014/main" id="{34DD33B8-BD19-DB0F-798A-23B29F3D87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a:extLst>
              <a:ext uri="{FF2B5EF4-FFF2-40B4-BE49-F238E27FC236}">
                <a16:creationId xmlns:a16="http://schemas.microsoft.com/office/drawing/2014/main" id="{B7BF8CE6-1E09-552C-571C-4E45166C14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F98A3B-7A3D-3FDA-D3F5-07864E0DF25A}"/>
              </a:ext>
            </a:extLst>
          </p:cNvPr>
          <p:cNvSpPr>
            <a:spLocks noGrp="1"/>
          </p:cNvSpPr>
          <p:nvPr>
            <p:ph type="dt" sz="half" idx="10"/>
          </p:nvPr>
        </p:nvSpPr>
        <p:spPr/>
        <p:txBody>
          <a:bodyPr/>
          <a:lstStyle/>
          <a:p>
            <a:fld id="{5924EFD5-0BB7-48D5-A326-5120D45983FC}" type="datetimeFigureOut">
              <a:rPr lang="lv-LV" smtClean="0"/>
              <a:t>18.10.2024</a:t>
            </a:fld>
            <a:endParaRPr lang="lv-LV"/>
          </a:p>
        </p:txBody>
      </p:sp>
      <p:sp>
        <p:nvSpPr>
          <p:cNvPr id="6" name="Footer Placeholder 5">
            <a:extLst>
              <a:ext uri="{FF2B5EF4-FFF2-40B4-BE49-F238E27FC236}">
                <a16:creationId xmlns:a16="http://schemas.microsoft.com/office/drawing/2014/main" id="{E0AAF5E4-308A-2D59-37E5-A6BA6145ABBE}"/>
              </a:ext>
            </a:extLst>
          </p:cNvPr>
          <p:cNvSpPr>
            <a:spLocks noGrp="1"/>
          </p:cNvSpPr>
          <p:nvPr>
            <p:ph type="ftr" sz="quarter" idx="11"/>
          </p:nvPr>
        </p:nvSpPr>
        <p:spPr/>
        <p:txBody>
          <a:bodyPr/>
          <a:lstStyle/>
          <a:p>
            <a:endParaRPr lang="lv-LV"/>
          </a:p>
        </p:txBody>
      </p:sp>
      <p:sp>
        <p:nvSpPr>
          <p:cNvPr id="7" name="Slide Number Placeholder 6">
            <a:extLst>
              <a:ext uri="{FF2B5EF4-FFF2-40B4-BE49-F238E27FC236}">
                <a16:creationId xmlns:a16="http://schemas.microsoft.com/office/drawing/2014/main" id="{102DCA23-4FBA-4632-120D-8807AF78656B}"/>
              </a:ext>
            </a:extLst>
          </p:cNvPr>
          <p:cNvSpPr>
            <a:spLocks noGrp="1"/>
          </p:cNvSpPr>
          <p:nvPr>
            <p:ph type="sldNum" sz="quarter" idx="12"/>
          </p:nvPr>
        </p:nvSpPr>
        <p:spPr/>
        <p:txBody>
          <a:bodyPr/>
          <a:lstStyle/>
          <a:p>
            <a:fld id="{A20A6A5E-8B04-4DE8-A618-6EC1E5D21DEB}" type="slidenum">
              <a:rPr lang="lv-LV" smtClean="0"/>
              <a:t>‹#›</a:t>
            </a:fld>
            <a:endParaRPr lang="lv-LV"/>
          </a:p>
        </p:txBody>
      </p:sp>
    </p:spTree>
    <p:extLst>
      <p:ext uri="{BB962C8B-B14F-4D97-AF65-F5344CB8AC3E}">
        <p14:creationId xmlns:p14="http://schemas.microsoft.com/office/powerpoint/2010/main" val="2485238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1D3F65-AA28-7D59-B823-EA570396F1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v-LV"/>
          </a:p>
        </p:txBody>
      </p:sp>
      <p:sp>
        <p:nvSpPr>
          <p:cNvPr id="3" name="Text Placeholder 2">
            <a:extLst>
              <a:ext uri="{FF2B5EF4-FFF2-40B4-BE49-F238E27FC236}">
                <a16:creationId xmlns:a16="http://schemas.microsoft.com/office/drawing/2014/main" id="{0B878442-56BD-781C-8A71-126BA5DA64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a:extLst>
              <a:ext uri="{FF2B5EF4-FFF2-40B4-BE49-F238E27FC236}">
                <a16:creationId xmlns:a16="http://schemas.microsoft.com/office/drawing/2014/main" id="{1AA7A47F-E4B7-DB73-F562-08A90F95AB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924EFD5-0BB7-48D5-A326-5120D45983FC}" type="datetimeFigureOut">
              <a:rPr lang="lv-LV" smtClean="0"/>
              <a:t>18.10.2024</a:t>
            </a:fld>
            <a:endParaRPr lang="lv-LV"/>
          </a:p>
        </p:txBody>
      </p:sp>
      <p:sp>
        <p:nvSpPr>
          <p:cNvPr id="5" name="Footer Placeholder 4">
            <a:extLst>
              <a:ext uri="{FF2B5EF4-FFF2-40B4-BE49-F238E27FC236}">
                <a16:creationId xmlns:a16="http://schemas.microsoft.com/office/drawing/2014/main" id="{7BF63E09-4C93-35E7-1C2D-E05B1BDF5B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lv-LV"/>
          </a:p>
        </p:txBody>
      </p:sp>
      <p:sp>
        <p:nvSpPr>
          <p:cNvPr id="6" name="Slide Number Placeholder 5">
            <a:extLst>
              <a:ext uri="{FF2B5EF4-FFF2-40B4-BE49-F238E27FC236}">
                <a16:creationId xmlns:a16="http://schemas.microsoft.com/office/drawing/2014/main" id="{E3D80D7F-D42E-5FEA-C67F-477EA4ECCD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20A6A5E-8B04-4DE8-A618-6EC1E5D21DEB}" type="slidenum">
              <a:rPr lang="lv-LV" smtClean="0"/>
              <a:t>‹#›</a:t>
            </a:fld>
            <a:endParaRPr lang="lv-LV"/>
          </a:p>
        </p:txBody>
      </p:sp>
    </p:spTree>
    <p:extLst>
      <p:ext uri="{BB962C8B-B14F-4D97-AF65-F5344CB8AC3E}">
        <p14:creationId xmlns:p14="http://schemas.microsoft.com/office/powerpoint/2010/main" val="527343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eg"/><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AF3EFCF-B086-2737-36DB-1904E3A53907}"/>
              </a:ext>
            </a:extLst>
          </p:cNvPr>
          <p:cNvSpPr txBox="1"/>
          <p:nvPr/>
        </p:nvSpPr>
        <p:spPr>
          <a:xfrm>
            <a:off x="5689599" y="1922935"/>
            <a:ext cx="5829300" cy="1458284"/>
          </a:xfrm>
          <a:prstGeom prst="rect">
            <a:avLst/>
          </a:prstGeom>
          <a:noFill/>
        </p:spPr>
        <p:txBody>
          <a:bodyPr wrap="square">
            <a:spAutoFit/>
          </a:bodyPr>
          <a:lstStyle/>
          <a:p>
            <a:pPr marL="7701" algn="r">
              <a:lnSpc>
                <a:spcPts val="2125"/>
              </a:lnSpc>
              <a:spcBef>
                <a:spcPts val="69"/>
              </a:spcBef>
            </a:pPr>
            <a:r>
              <a:rPr lang="en-US" sz="1800" b="0" i="0" dirty="0">
                <a:solidFill>
                  <a:srgbClr val="F9F9F9"/>
                </a:solidFill>
                <a:effectLst/>
                <a:latin typeface="Roboto" panose="02000000000000000000" pitchFamily="2" charset="0"/>
              </a:rPr>
              <a:t>14th CERN Baltic Group General Meeting</a:t>
            </a:r>
            <a:endParaRPr lang="lv-LV" sz="1800" b="0" i="0" dirty="0">
              <a:solidFill>
                <a:srgbClr val="F9F9F9"/>
              </a:solidFill>
              <a:effectLst/>
              <a:latin typeface="Roboto" panose="02000000000000000000" pitchFamily="2" charset="0"/>
            </a:endParaRPr>
          </a:p>
          <a:p>
            <a:pPr marL="7701" algn="r">
              <a:lnSpc>
                <a:spcPts val="2125"/>
              </a:lnSpc>
              <a:spcBef>
                <a:spcPts val="69"/>
              </a:spcBef>
            </a:pPr>
            <a:endParaRPr lang="lv-LV" spc="-15" dirty="0">
              <a:solidFill>
                <a:srgbClr val="F9F9F9"/>
              </a:solidFill>
              <a:latin typeface="Roboto" panose="02000000000000000000" pitchFamily="2" charset="0"/>
              <a:ea typeface="Verdana" panose="020B0604030504040204" pitchFamily="34" charset="0"/>
            </a:endParaRPr>
          </a:p>
          <a:p>
            <a:pPr marL="7701" algn="r">
              <a:lnSpc>
                <a:spcPts val="2125"/>
              </a:lnSpc>
              <a:spcBef>
                <a:spcPts val="69"/>
              </a:spcBef>
            </a:pPr>
            <a:r>
              <a:rPr lang="lv-LV" sz="1333" spc="-15" dirty="0">
                <a:solidFill>
                  <a:srgbClr val="FFFFFF"/>
                </a:solidFill>
                <a:latin typeface="Verdana" panose="020B0604030504040204" pitchFamily="34" charset="0"/>
                <a:ea typeface="Verdana" panose="020B0604030504040204" pitchFamily="34" charset="0"/>
              </a:rPr>
              <a:t>18/ 10/ 2024</a:t>
            </a:r>
          </a:p>
          <a:p>
            <a:pPr marL="7701" algn="r">
              <a:lnSpc>
                <a:spcPts val="2125"/>
              </a:lnSpc>
              <a:spcBef>
                <a:spcPts val="69"/>
              </a:spcBef>
            </a:pPr>
            <a:endParaRPr lang="lv-LV" sz="1333" spc="-15" dirty="0">
              <a:solidFill>
                <a:srgbClr val="FFFFFF"/>
              </a:solidFill>
              <a:latin typeface="Verdana" panose="020B0604030504040204" pitchFamily="34" charset="0"/>
              <a:ea typeface="Verdana" panose="020B0604030504040204" pitchFamily="34" charset="0"/>
            </a:endParaRPr>
          </a:p>
          <a:p>
            <a:pPr marL="7701" algn="r">
              <a:lnSpc>
                <a:spcPts val="2125"/>
              </a:lnSpc>
              <a:spcBef>
                <a:spcPts val="69"/>
              </a:spcBef>
            </a:pPr>
            <a:endParaRPr lang="lv-LV" sz="1333" spc="-15" dirty="0">
              <a:solidFill>
                <a:srgbClr val="FFFFFF"/>
              </a:solidFill>
              <a:latin typeface="Verdana" panose="020B0604030504040204" pitchFamily="34" charset="0"/>
              <a:ea typeface="Verdana" panose="020B0604030504040204" pitchFamily="34" charset="0"/>
            </a:endParaRPr>
          </a:p>
        </p:txBody>
      </p:sp>
      <p:sp>
        <p:nvSpPr>
          <p:cNvPr id="10" name="TextBox 9">
            <a:extLst>
              <a:ext uri="{FF2B5EF4-FFF2-40B4-BE49-F238E27FC236}">
                <a16:creationId xmlns:a16="http://schemas.microsoft.com/office/drawing/2014/main" id="{A9618D5C-6C59-69D0-2963-2F868E727586}"/>
              </a:ext>
            </a:extLst>
          </p:cNvPr>
          <p:cNvSpPr txBox="1"/>
          <p:nvPr/>
        </p:nvSpPr>
        <p:spPr>
          <a:xfrm>
            <a:off x="6477001" y="609601"/>
            <a:ext cx="5435600" cy="830997"/>
          </a:xfrm>
          <a:prstGeom prst="rect">
            <a:avLst/>
          </a:prstGeom>
          <a:noFill/>
        </p:spPr>
        <p:txBody>
          <a:bodyPr wrap="square">
            <a:spAutoFit/>
          </a:bodyPr>
          <a:lstStyle/>
          <a:p>
            <a:pPr algn="ctr"/>
            <a:r>
              <a:rPr lang="lv-LV" sz="2400" dirty="0">
                <a:solidFill>
                  <a:schemeClr val="bg1"/>
                </a:solidFill>
              </a:rPr>
              <a:t>Baltic ILO activities and industrial engagement</a:t>
            </a:r>
            <a:endParaRPr lang="lv-LV" sz="2133" dirty="0">
              <a:solidFill>
                <a:schemeClr val="bg1"/>
              </a:solidFill>
            </a:endParaRPr>
          </a:p>
        </p:txBody>
      </p:sp>
      <p:pic>
        <p:nvPicPr>
          <p:cNvPr id="3" name="Picture 4" descr="It's no Large Hadron Collider, but our new particle accelerator is the size  of a large room">
            <a:extLst>
              <a:ext uri="{FF2B5EF4-FFF2-40B4-BE49-F238E27FC236}">
                <a16:creationId xmlns:a16="http://schemas.microsoft.com/office/drawing/2014/main" id="{C544113D-1505-8356-B5A6-15BDD32793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261"/>
            <a:ext cx="6299199" cy="6880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5371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66" y="377260"/>
            <a:ext cx="10707947" cy="1832540"/>
          </a:xfrm>
        </p:spPr>
        <p:txBody>
          <a:bodyPr>
            <a:normAutofit/>
          </a:bodyPr>
          <a:lstStyle/>
          <a:p>
            <a:pPr marL="0" indent="0">
              <a:buNone/>
            </a:pPr>
            <a:r>
              <a:rPr lang="lv-LV" sz="2400" b="1" dirty="0">
                <a:solidFill>
                  <a:schemeClr val="bg1"/>
                </a:solidFill>
              </a:rPr>
              <a:t>Baltic </a:t>
            </a:r>
            <a:r>
              <a:rPr lang="en-US" sz="2400" b="1" dirty="0">
                <a:solidFill>
                  <a:schemeClr val="bg1"/>
                </a:solidFill>
              </a:rPr>
              <a:t>ILO</a:t>
            </a:r>
            <a:r>
              <a:rPr lang="lv-LV" sz="2400" b="1" dirty="0">
                <a:solidFill>
                  <a:schemeClr val="bg1"/>
                </a:solidFill>
              </a:rPr>
              <a:t>s</a:t>
            </a:r>
            <a:r>
              <a:rPr lang="en-US" sz="2400" b="1" dirty="0">
                <a:solidFill>
                  <a:schemeClr val="bg1"/>
                </a:solidFill>
              </a:rPr>
              <a:t>: </a:t>
            </a:r>
            <a:r>
              <a:rPr lang="lv-LV" sz="2400" b="1" dirty="0">
                <a:solidFill>
                  <a:schemeClr val="bg1"/>
                </a:solidFill>
              </a:rPr>
              <a:t>Industry Liaison Officers – team complete</a:t>
            </a:r>
            <a:endParaRPr lang="en-US" sz="2400" b="1" dirty="0">
              <a:solidFill>
                <a:schemeClr val="bg1"/>
              </a:solidFill>
            </a:endParaRPr>
          </a:p>
          <a:p>
            <a:pPr marL="342891" indent="-342891" fontAlgn="base">
              <a:buFont typeface="Arial" charset="0"/>
              <a:buChar char="•"/>
            </a:pPr>
            <a:endParaRPr lang="en-US" dirty="0">
              <a:solidFill>
                <a:schemeClr val="accent1"/>
              </a:solidFill>
            </a:endParaRPr>
          </a:p>
          <a:p>
            <a:pPr marL="0" indent="0" fontAlgn="base">
              <a:buNone/>
            </a:pPr>
            <a:endParaRPr lang="en-US" dirty="0">
              <a:solidFill>
                <a:schemeClr val="bg1"/>
              </a:solidFill>
            </a:endParaRPr>
          </a:p>
        </p:txBody>
      </p:sp>
      <p:sp>
        <p:nvSpPr>
          <p:cNvPr id="6" name="Slide Number Placeholder 5"/>
          <p:cNvSpPr>
            <a:spLocks noGrp="1"/>
          </p:cNvSpPr>
          <p:nvPr>
            <p:ph type="sldNum" sz="quarter" idx="12"/>
          </p:nvPr>
        </p:nvSpPr>
        <p:spPr>
          <a:xfrm>
            <a:off x="11107546" y="6489701"/>
            <a:ext cx="681255" cy="369332"/>
          </a:xfrm>
        </p:spPr>
        <p:txBody>
          <a:bodyPr/>
          <a:lstStyle/>
          <a:p>
            <a:fld id="{36B5EA5A-BC32-A742-B11B-8E7414D5B535}" type="slidenum">
              <a:rPr lang="en-US" smtClean="0"/>
              <a:pPr/>
              <a:t>2</a:t>
            </a:fld>
            <a:endParaRPr lang="en-US" dirty="0"/>
          </a:p>
        </p:txBody>
      </p:sp>
      <p:pic>
        <p:nvPicPr>
          <p:cNvPr id="4" name="Picture 3">
            <a:extLst>
              <a:ext uri="{FF2B5EF4-FFF2-40B4-BE49-F238E27FC236}">
                <a16:creationId xmlns:a16="http://schemas.microsoft.com/office/drawing/2014/main" id="{3A99386E-2DD6-E618-B5F0-DAA16C3475CC}"/>
              </a:ext>
            </a:extLst>
          </p:cNvPr>
          <p:cNvPicPr>
            <a:picLocks noChangeAspect="1"/>
          </p:cNvPicPr>
          <p:nvPr/>
        </p:nvPicPr>
        <p:blipFill>
          <a:blip r:embed="rId2"/>
          <a:stretch>
            <a:fillRect/>
          </a:stretch>
        </p:blipFill>
        <p:spPr>
          <a:xfrm>
            <a:off x="8046968" y="2416871"/>
            <a:ext cx="3357154" cy="4072830"/>
          </a:xfrm>
          <a:prstGeom prst="rect">
            <a:avLst/>
          </a:prstGeom>
        </p:spPr>
      </p:pic>
      <p:pic>
        <p:nvPicPr>
          <p:cNvPr id="7" name="Picture 6">
            <a:extLst>
              <a:ext uri="{FF2B5EF4-FFF2-40B4-BE49-F238E27FC236}">
                <a16:creationId xmlns:a16="http://schemas.microsoft.com/office/drawing/2014/main" id="{A6DEC6EE-D39E-B3F4-7793-2FFDE0DF3E08}"/>
              </a:ext>
            </a:extLst>
          </p:cNvPr>
          <p:cNvPicPr>
            <a:picLocks noChangeAspect="1"/>
          </p:cNvPicPr>
          <p:nvPr/>
        </p:nvPicPr>
        <p:blipFill>
          <a:blip r:embed="rId3"/>
          <a:stretch>
            <a:fillRect/>
          </a:stretch>
        </p:blipFill>
        <p:spPr>
          <a:xfrm>
            <a:off x="403037" y="2416628"/>
            <a:ext cx="3291404" cy="4064112"/>
          </a:xfrm>
          <a:prstGeom prst="rect">
            <a:avLst/>
          </a:prstGeom>
        </p:spPr>
      </p:pic>
      <p:pic>
        <p:nvPicPr>
          <p:cNvPr id="10" name="Picture 9">
            <a:extLst>
              <a:ext uri="{FF2B5EF4-FFF2-40B4-BE49-F238E27FC236}">
                <a16:creationId xmlns:a16="http://schemas.microsoft.com/office/drawing/2014/main" id="{C8343832-8128-0ABC-E0F7-0331A72DF8A3}"/>
              </a:ext>
            </a:extLst>
          </p:cNvPr>
          <p:cNvPicPr>
            <a:picLocks noChangeAspect="1"/>
          </p:cNvPicPr>
          <p:nvPr/>
        </p:nvPicPr>
        <p:blipFill>
          <a:blip r:embed="rId4"/>
          <a:stretch>
            <a:fillRect/>
          </a:stretch>
        </p:blipFill>
        <p:spPr>
          <a:xfrm>
            <a:off x="4062635" y="2416626"/>
            <a:ext cx="3517809" cy="4064113"/>
          </a:xfrm>
          <a:prstGeom prst="rect">
            <a:avLst/>
          </a:prstGeom>
        </p:spPr>
      </p:pic>
      <p:sp>
        <p:nvSpPr>
          <p:cNvPr id="11" name="TextBox 10">
            <a:extLst>
              <a:ext uri="{FF2B5EF4-FFF2-40B4-BE49-F238E27FC236}">
                <a16:creationId xmlns:a16="http://schemas.microsoft.com/office/drawing/2014/main" id="{7DCD70D7-EBB2-A4FC-6697-7F3FA09FE06A}"/>
              </a:ext>
            </a:extLst>
          </p:cNvPr>
          <p:cNvSpPr txBox="1"/>
          <p:nvPr/>
        </p:nvSpPr>
        <p:spPr>
          <a:xfrm>
            <a:off x="2137246" y="3429000"/>
            <a:ext cx="1112805" cy="369332"/>
          </a:xfrm>
          <a:prstGeom prst="rect">
            <a:avLst/>
          </a:prstGeom>
          <a:noFill/>
        </p:spPr>
        <p:txBody>
          <a:bodyPr wrap="none" rtlCol="0">
            <a:spAutoFit/>
          </a:bodyPr>
          <a:lstStyle/>
          <a:p>
            <a:r>
              <a:rPr lang="lv-LV" dirty="0"/>
              <a:t>Lithuania</a:t>
            </a:r>
          </a:p>
        </p:txBody>
      </p:sp>
      <p:sp>
        <p:nvSpPr>
          <p:cNvPr id="12" name="TextBox 11">
            <a:extLst>
              <a:ext uri="{FF2B5EF4-FFF2-40B4-BE49-F238E27FC236}">
                <a16:creationId xmlns:a16="http://schemas.microsoft.com/office/drawing/2014/main" id="{3FB52E47-C023-75AA-F000-43558A760D98}"/>
              </a:ext>
            </a:extLst>
          </p:cNvPr>
          <p:cNvSpPr txBox="1"/>
          <p:nvPr/>
        </p:nvSpPr>
        <p:spPr>
          <a:xfrm>
            <a:off x="6174265" y="3455432"/>
            <a:ext cx="781752" cy="369332"/>
          </a:xfrm>
          <a:prstGeom prst="rect">
            <a:avLst/>
          </a:prstGeom>
          <a:noFill/>
        </p:spPr>
        <p:txBody>
          <a:bodyPr wrap="none" rtlCol="0">
            <a:spAutoFit/>
          </a:bodyPr>
          <a:lstStyle/>
          <a:p>
            <a:r>
              <a:rPr lang="lv-LV" dirty="0"/>
              <a:t>Latvia</a:t>
            </a:r>
          </a:p>
        </p:txBody>
      </p:sp>
      <p:sp>
        <p:nvSpPr>
          <p:cNvPr id="13" name="TextBox 12">
            <a:extLst>
              <a:ext uri="{FF2B5EF4-FFF2-40B4-BE49-F238E27FC236}">
                <a16:creationId xmlns:a16="http://schemas.microsoft.com/office/drawing/2014/main" id="{1D8AFD90-EB0B-F7A3-B1C7-58C1DB42FDCE}"/>
              </a:ext>
            </a:extLst>
          </p:cNvPr>
          <p:cNvSpPr txBox="1"/>
          <p:nvPr/>
        </p:nvSpPr>
        <p:spPr>
          <a:xfrm>
            <a:off x="10246348" y="3455432"/>
            <a:ext cx="929165" cy="369332"/>
          </a:xfrm>
          <a:prstGeom prst="rect">
            <a:avLst/>
          </a:prstGeom>
          <a:noFill/>
        </p:spPr>
        <p:txBody>
          <a:bodyPr wrap="none" rtlCol="0">
            <a:spAutoFit/>
          </a:bodyPr>
          <a:lstStyle/>
          <a:p>
            <a:r>
              <a:rPr lang="lv-LV" dirty="0"/>
              <a:t>Estonia</a:t>
            </a:r>
          </a:p>
        </p:txBody>
      </p:sp>
    </p:spTree>
    <p:extLst>
      <p:ext uri="{BB962C8B-B14F-4D97-AF65-F5344CB8AC3E}">
        <p14:creationId xmlns:p14="http://schemas.microsoft.com/office/powerpoint/2010/main" val="211857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F1207-12BB-6D03-D486-41AC9FDA18EF}"/>
              </a:ext>
            </a:extLst>
          </p:cNvPr>
          <p:cNvSpPr>
            <a:spLocks noGrp="1"/>
          </p:cNvSpPr>
          <p:nvPr>
            <p:ph type="title"/>
          </p:nvPr>
        </p:nvSpPr>
        <p:spPr>
          <a:xfrm>
            <a:off x="590909" y="127695"/>
            <a:ext cx="10515600" cy="1325563"/>
          </a:xfrm>
        </p:spPr>
        <p:txBody>
          <a:bodyPr>
            <a:normAutofit/>
          </a:bodyPr>
          <a:lstStyle/>
          <a:p>
            <a:r>
              <a:rPr lang="lv-LV" sz="2400" b="1" dirty="0">
                <a:solidFill>
                  <a:schemeClr val="bg1"/>
                </a:solidFill>
                <a:latin typeface="+mn-lt"/>
                <a:ea typeface="+mn-ea"/>
                <a:cs typeface="+mn-cs"/>
              </a:rPr>
              <a:t>New procurement rules in place</a:t>
            </a:r>
          </a:p>
        </p:txBody>
      </p:sp>
      <p:sp>
        <p:nvSpPr>
          <p:cNvPr id="3" name="Content Placeholder 2">
            <a:extLst>
              <a:ext uri="{FF2B5EF4-FFF2-40B4-BE49-F238E27FC236}">
                <a16:creationId xmlns:a16="http://schemas.microsoft.com/office/drawing/2014/main" id="{800CFDC2-E4D5-4378-A533-3F4B889C17C2}"/>
              </a:ext>
            </a:extLst>
          </p:cNvPr>
          <p:cNvSpPr>
            <a:spLocks noGrp="1"/>
          </p:cNvSpPr>
          <p:nvPr>
            <p:ph idx="1"/>
          </p:nvPr>
        </p:nvSpPr>
        <p:spPr>
          <a:xfrm>
            <a:off x="442255" y="1453258"/>
            <a:ext cx="6099009" cy="5147567"/>
          </a:xfrm>
        </p:spPr>
        <p:txBody>
          <a:bodyPr>
            <a:normAutofit/>
          </a:bodyPr>
          <a:lstStyle/>
          <a:p>
            <a:r>
              <a:rPr lang="en-US" sz="1700" dirty="0">
                <a:solidFill>
                  <a:schemeClr val="bg1"/>
                </a:solidFill>
              </a:rPr>
              <a:t>The CERN Council unanimously approved changes to the Procurement Rules in June</a:t>
            </a:r>
            <a:r>
              <a:rPr lang="lv-LV" sz="1700" dirty="0">
                <a:solidFill>
                  <a:schemeClr val="bg1"/>
                </a:solidFill>
              </a:rPr>
              <a:t>.</a:t>
            </a:r>
          </a:p>
          <a:p>
            <a:r>
              <a:rPr lang="en-US" sz="1700" dirty="0">
                <a:solidFill>
                  <a:schemeClr val="bg1"/>
                </a:solidFill>
              </a:rPr>
              <a:t>Prices in Switzerland have increased fivefold since 1965, yet that was the last time procurement thresholds were set by CERN’s Finance Committee</a:t>
            </a:r>
            <a:r>
              <a:rPr lang="lv-LV" sz="1700" dirty="0">
                <a:solidFill>
                  <a:srgbClr val="333333"/>
                </a:solidFill>
              </a:rPr>
              <a:t>. </a:t>
            </a:r>
            <a:r>
              <a:rPr lang="en-US" sz="1700" dirty="0">
                <a:solidFill>
                  <a:schemeClr val="bg1"/>
                </a:solidFill>
              </a:rPr>
              <a:t>CERN’s thresholds were much lower than in any other organisation. </a:t>
            </a:r>
            <a:endParaRPr lang="lv-LV" sz="1700" dirty="0">
              <a:solidFill>
                <a:schemeClr val="bg1"/>
              </a:solidFill>
            </a:endParaRPr>
          </a:p>
          <a:p>
            <a:r>
              <a:rPr lang="lv-LV" sz="1700" dirty="0">
                <a:solidFill>
                  <a:schemeClr val="bg1"/>
                </a:solidFill>
              </a:rPr>
              <a:t>New rules </a:t>
            </a:r>
            <a:r>
              <a:rPr lang="lv-LV" sz="1700" dirty="0" err="1">
                <a:solidFill>
                  <a:schemeClr val="bg1"/>
                </a:solidFill>
              </a:rPr>
              <a:t>optimise</a:t>
            </a:r>
            <a:r>
              <a:rPr lang="lv-LV" sz="1700" dirty="0">
                <a:solidFill>
                  <a:schemeClr val="bg1"/>
                </a:solidFill>
              </a:rPr>
              <a:t> CERN’s </a:t>
            </a:r>
            <a:r>
              <a:rPr lang="en-US" sz="1700" dirty="0">
                <a:solidFill>
                  <a:schemeClr val="bg1"/>
                </a:solidFill>
              </a:rPr>
              <a:t>resources, reduces paperwork and increases flexibility across CERN and for our suppliers.</a:t>
            </a:r>
            <a:endParaRPr lang="lv-LV" sz="1700" dirty="0">
              <a:solidFill>
                <a:schemeClr val="bg1"/>
              </a:solidFill>
            </a:endParaRPr>
          </a:p>
          <a:p>
            <a:r>
              <a:rPr lang="en-US" sz="1700" b="1" dirty="0">
                <a:solidFill>
                  <a:schemeClr val="bg1"/>
                </a:solidFill>
              </a:rPr>
              <a:t>Widened use of limited tendering</a:t>
            </a:r>
            <a:r>
              <a:rPr lang="lv-LV" sz="1700" dirty="0">
                <a:solidFill>
                  <a:schemeClr val="bg1"/>
                </a:solidFill>
              </a:rPr>
              <a:t>, now will consider </a:t>
            </a:r>
            <a:r>
              <a:rPr lang="en-US" sz="1700" dirty="0">
                <a:solidFill>
                  <a:schemeClr val="bg1"/>
                </a:solidFill>
              </a:rPr>
              <a:t>supplies and services </a:t>
            </a:r>
            <a:r>
              <a:rPr lang="lv-LV" sz="1700" dirty="0">
                <a:solidFill>
                  <a:schemeClr val="bg1"/>
                </a:solidFill>
              </a:rPr>
              <a:t>from firms </a:t>
            </a:r>
            <a:r>
              <a:rPr lang="en-US" sz="1700" dirty="0">
                <a:solidFill>
                  <a:schemeClr val="bg1"/>
                </a:solidFill>
              </a:rPr>
              <a:t>originating in the 12 Member States with the lowest industrial return coefficient (list reviewed annually)</a:t>
            </a:r>
            <a:r>
              <a:rPr lang="lv-LV" sz="1700" dirty="0">
                <a:solidFill>
                  <a:schemeClr val="bg1"/>
                </a:solidFill>
              </a:rPr>
              <a:t>.</a:t>
            </a:r>
          </a:p>
          <a:p>
            <a:r>
              <a:rPr lang="en-US" sz="1700" dirty="0">
                <a:solidFill>
                  <a:schemeClr val="bg1"/>
                </a:solidFill>
              </a:rPr>
              <a:t>The Finance Committee </a:t>
            </a:r>
            <a:r>
              <a:rPr lang="en-US" sz="1700" b="1" dirty="0">
                <a:solidFill>
                  <a:schemeClr val="bg1"/>
                </a:solidFill>
              </a:rPr>
              <a:t>no longer needs to approve in advance whether a contract will be awarded on a lowest-compliant basis or on a best-value-for-money (BVFM) basis</a:t>
            </a:r>
            <a:r>
              <a:rPr lang="en-US" sz="1700" dirty="0">
                <a:solidFill>
                  <a:schemeClr val="bg1"/>
                </a:solidFill>
              </a:rPr>
              <a:t>. This saves time, encourages competition and enables environmental aspects to be part of the adjudication criteria. </a:t>
            </a:r>
            <a:endParaRPr lang="lv-LV" sz="1700" dirty="0">
              <a:solidFill>
                <a:schemeClr val="bg1"/>
              </a:solidFill>
            </a:endParaRPr>
          </a:p>
          <a:p>
            <a:endParaRPr lang="lv-LV" dirty="0">
              <a:solidFill>
                <a:schemeClr val="bg1"/>
              </a:solidFill>
            </a:endParaRPr>
          </a:p>
        </p:txBody>
      </p:sp>
      <p:pic>
        <p:nvPicPr>
          <p:cNvPr id="5" name="Picture 4">
            <a:extLst>
              <a:ext uri="{FF2B5EF4-FFF2-40B4-BE49-F238E27FC236}">
                <a16:creationId xmlns:a16="http://schemas.microsoft.com/office/drawing/2014/main" id="{5EF74817-9967-40AF-E55B-A4FC1FBA421A}"/>
              </a:ext>
            </a:extLst>
          </p:cNvPr>
          <p:cNvPicPr>
            <a:picLocks noChangeAspect="1"/>
          </p:cNvPicPr>
          <p:nvPr/>
        </p:nvPicPr>
        <p:blipFill>
          <a:blip r:embed="rId3"/>
          <a:stretch>
            <a:fillRect/>
          </a:stretch>
        </p:blipFill>
        <p:spPr>
          <a:xfrm>
            <a:off x="6821802" y="1821426"/>
            <a:ext cx="5127968" cy="3921870"/>
          </a:xfrm>
          <a:prstGeom prst="rect">
            <a:avLst/>
          </a:prstGeom>
        </p:spPr>
      </p:pic>
      <p:sp>
        <p:nvSpPr>
          <p:cNvPr id="6" name="TextBox 5">
            <a:extLst>
              <a:ext uri="{FF2B5EF4-FFF2-40B4-BE49-F238E27FC236}">
                <a16:creationId xmlns:a16="http://schemas.microsoft.com/office/drawing/2014/main" id="{F3368EF4-6280-270C-9384-8EF6FD97248A}"/>
              </a:ext>
            </a:extLst>
          </p:cNvPr>
          <p:cNvSpPr txBox="1"/>
          <p:nvPr/>
        </p:nvSpPr>
        <p:spPr>
          <a:xfrm>
            <a:off x="6689918" y="1453258"/>
            <a:ext cx="1614737" cy="338554"/>
          </a:xfrm>
          <a:prstGeom prst="rect">
            <a:avLst/>
          </a:prstGeom>
          <a:noFill/>
        </p:spPr>
        <p:txBody>
          <a:bodyPr wrap="none" rtlCol="0">
            <a:spAutoFit/>
          </a:bodyPr>
          <a:lstStyle/>
          <a:p>
            <a:r>
              <a:rPr lang="lv-LV" sz="1600" dirty="0">
                <a:solidFill>
                  <a:schemeClr val="bg1"/>
                </a:solidFill>
              </a:rPr>
              <a:t>New  thresholds</a:t>
            </a:r>
          </a:p>
        </p:txBody>
      </p:sp>
    </p:spTree>
    <p:extLst>
      <p:ext uri="{BB962C8B-B14F-4D97-AF65-F5344CB8AC3E}">
        <p14:creationId xmlns:p14="http://schemas.microsoft.com/office/powerpoint/2010/main" val="2220000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ACCAF-B92D-59D8-A300-19FC05B97A4B}"/>
              </a:ext>
            </a:extLst>
          </p:cNvPr>
          <p:cNvPicPr>
            <a:picLocks noChangeAspect="1"/>
          </p:cNvPicPr>
          <p:nvPr/>
        </p:nvPicPr>
        <p:blipFill>
          <a:blip r:embed="rId3"/>
          <a:stretch>
            <a:fillRect/>
          </a:stretch>
        </p:blipFill>
        <p:spPr>
          <a:xfrm>
            <a:off x="8591296" y="416863"/>
            <a:ext cx="2846147" cy="3841944"/>
          </a:xfrm>
          <a:prstGeom prst="rect">
            <a:avLst/>
          </a:prstGeom>
        </p:spPr>
      </p:pic>
      <p:pic>
        <p:nvPicPr>
          <p:cNvPr id="11" name="Picture 10">
            <a:extLst>
              <a:ext uri="{FF2B5EF4-FFF2-40B4-BE49-F238E27FC236}">
                <a16:creationId xmlns:a16="http://schemas.microsoft.com/office/drawing/2014/main" id="{F8C57977-337D-9080-E5FA-6F4CFA1D7E49}"/>
              </a:ext>
            </a:extLst>
          </p:cNvPr>
          <p:cNvPicPr>
            <a:picLocks noChangeAspect="1"/>
          </p:cNvPicPr>
          <p:nvPr/>
        </p:nvPicPr>
        <p:blipFill>
          <a:blip r:embed="rId4"/>
          <a:stretch>
            <a:fillRect/>
          </a:stretch>
        </p:blipFill>
        <p:spPr>
          <a:xfrm>
            <a:off x="5551435" y="416863"/>
            <a:ext cx="2917924" cy="3841944"/>
          </a:xfrm>
          <a:prstGeom prst="rect">
            <a:avLst/>
          </a:prstGeom>
        </p:spPr>
      </p:pic>
      <p:sp>
        <p:nvSpPr>
          <p:cNvPr id="14" name="TextBox 13">
            <a:extLst>
              <a:ext uri="{FF2B5EF4-FFF2-40B4-BE49-F238E27FC236}">
                <a16:creationId xmlns:a16="http://schemas.microsoft.com/office/drawing/2014/main" id="{2924B47C-BEB8-D055-56A4-F7B9D6D77F14}"/>
              </a:ext>
            </a:extLst>
          </p:cNvPr>
          <p:cNvSpPr txBox="1"/>
          <p:nvPr/>
        </p:nvSpPr>
        <p:spPr>
          <a:xfrm>
            <a:off x="535709" y="1097941"/>
            <a:ext cx="4545817" cy="6001643"/>
          </a:xfrm>
          <a:prstGeom prst="rect">
            <a:avLst/>
          </a:prstGeom>
          <a:noFill/>
        </p:spPr>
        <p:txBody>
          <a:bodyPr wrap="square">
            <a:spAutoFit/>
          </a:bodyPr>
          <a:lstStyle/>
          <a:p>
            <a:pPr marL="285750" indent="-285750">
              <a:buFont typeface="Arial" panose="020B0604020202020204" pitchFamily="34" charset="0"/>
              <a:buChar char="•"/>
            </a:pPr>
            <a:endParaRPr lang="lv-LV" sz="1600" dirty="0">
              <a:solidFill>
                <a:schemeClr val="bg1"/>
              </a:solidFill>
            </a:endParaRPr>
          </a:p>
          <a:p>
            <a:pPr marL="285750" indent="-285750">
              <a:buFont typeface="Arial" panose="020B0604020202020204" pitchFamily="34" charset="0"/>
              <a:buChar char="•"/>
            </a:pPr>
            <a:r>
              <a:rPr lang="lv-LV" sz="1600" dirty="0">
                <a:solidFill>
                  <a:schemeClr val="bg1"/>
                </a:solidFill>
              </a:rPr>
              <a:t>Webinar on 18th September was a success – 500 registrations from companies</a:t>
            </a:r>
          </a:p>
          <a:p>
            <a:pPr marL="285750" indent="-285750">
              <a:buFont typeface="Arial" panose="020B0604020202020204" pitchFamily="34" charset="0"/>
              <a:buChar char="•"/>
            </a:pPr>
            <a:endParaRPr lang="lv-LV" sz="1600" dirty="0">
              <a:solidFill>
                <a:schemeClr val="bg1"/>
              </a:solidFill>
            </a:endParaRPr>
          </a:p>
          <a:p>
            <a:pPr marL="285750" indent="-285750">
              <a:buFont typeface="Arial" panose="020B0604020202020204" pitchFamily="34" charset="0"/>
              <a:buChar char="•"/>
            </a:pPr>
            <a:r>
              <a:rPr lang="lv-LV" sz="1600" dirty="0">
                <a:solidFill>
                  <a:schemeClr val="bg1"/>
                </a:solidFill>
              </a:rPr>
              <a:t>Next T</a:t>
            </a:r>
            <a:r>
              <a:rPr lang="en-US" sz="1600" dirty="0">
                <a:solidFill>
                  <a:schemeClr val="bg1"/>
                </a:solidFill>
              </a:rPr>
              <a:t>hematic Event - Precision Machining  - 22nd November 2024</a:t>
            </a:r>
            <a:r>
              <a:rPr lang="lv-LV" sz="1600" dirty="0">
                <a:solidFill>
                  <a:schemeClr val="bg1"/>
                </a:solidFill>
              </a:rPr>
              <a:t> (</a:t>
            </a:r>
            <a:r>
              <a:rPr lang="en-GB" sz="1600" dirty="0">
                <a:solidFill>
                  <a:schemeClr val="bg1"/>
                </a:solidFill>
              </a:rPr>
              <a:t>Minimum 2 industry webinar events held/year</a:t>
            </a:r>
            <a:r>
              <a:rPr lang="lv-LV" sz="1600" dirty="0">
                <a:solidFill>
                  <a:schemeClr val="bg1"/>
                </a:solidFill>
              </a:rPr>
              <a:t>)</a:t>
            </a:r>
          </a:p>
          <a:p>
            <a:pPr marL="285750" indent="-285750">
              <a:buFont typeface="Arial" panose="020B0604020202020204" pitchFamily="34" charset="0"/>
              <a:buChar char="•"/>
            </a:pPr>
            <a:endParaRPr lang="lv-LV" sz="1600" dirty="0">
              <a:solidFill>
                <a:schemeClr val="bg1"/>
              </a:solidFill>
            </a:endParaRPr>
          </a:p>
          <a:p>
            <a:pPr marL="285750" indent="-285750">
              <a:buFont typeface="Arial" panose="020B0604020202020204" pitchFamily="34" charset="0"/>
              <a:buChar char="•"/>
            </a:pPr>
            <a:r>
              <a:rPr lang="lv-LV" sz="1600" dirty="0">
                <a:solidFill>
                  <a:schemeClr val="bg1"/>
                </a:solidFill>
              </a:rPr>
              <a:t>CERN business opportunities now on Linked IN  (</a:t>
            </a:r>
            <a:r>
              <a:rPr lang="lv-LV" sz="1600" dirty="0" err="1">
                <a:solidFill>
                  <a:schemeClr val="bg1"/>
                </a:solidFill>
              </a:rPr>
              <a:t>Objective</a:t>
            </a:r>
            <a:r>
              <a:rPr lang="lv-LV" sz="1600" dirty="0">
                <a:solidFill>
                  <a:schemeClr val="bg1"/>
                </a:solidFill>
              </a:rPr>
              <a:t> to o</a:t>
            </a:r>
            <a:r>
              <a:rPr lang="en-US" sz="1600" dirty="0" err="1">
                <a:solidFill>
                  <a:schemeClr val="bg1"/>
                </a:solidFill>
              </a:rPr>
              <a:t>btain</a:t>
            </a:r>
            <a:r>
              <a:rPr lang="en-US" sz="1600" dirty="0">
                <a:solidFill>
                  <a:schemeClr val="bg1"/>
                </a:solidFill>
              </a:rPr>
              <a:t> 2000 followers on LinkedIn by end of 2025</a:t>
            </a:r>
            <a:r>
              <a:rPr lang="lv-LV" sz="1600" dirty="0">
                <a:solidFill>
                  <a:schemeClr val="bg1"/>
                </a:solidFill>
              </a:rPr>
              <a:t>)</a:t>
            </a:r>
          </a:p>
          <a:p>
            <a:pPr marL="285750" indent="-285750">
              <a:buFont typeface="Arial" panose="020B0604020202020204" pitchFamily="34" charset="0"/>
              <a:buChar char="•"/>
            </a:pPr>
            <a:endParaRPr lang="lv-LV" sz="1600" dirty="0">
              <a:solidFill>
                <a:schemeClr val="bg1"/>
              </a:solidFill>
            </a:endParaRPr>
          </a:p>
          <a:p>
            <a:pPr marL="285750" indent="-285750">
              <a:buFont typeface="Arial" panose="020B0604020202020204" pitchFamily="34" charset="0"/>
              <a:buChar char="•"/>
            </a:pPr>
            <a:r>
              <a:rPr lang="lv-LV" sz="1600" i="1" dirty="0">
                <a:solidFill>
                  <a:schemeClr val="bg1"/>
                </a:solidFill>
              </a:rPr>
              <a:t>Supplier database clean up </a:t>
            </a:r>
            <a:r>
              <a:rPr lang="lv-LV" sz="1600" dirty="0">
                <a:solidFill>
                  <a:schemeClr val="bg1"/>
                </a:solidFill>
              </a:rPr>
              <a:t>(</a:t>
            </a:r>
            <a:r>
              <a:rPr lang="en-GB" sz="1600" dirty="0">
                <a:solidFill>
                  <a:schemeClr val="bg1"/>
                </a:solidFill>
              </a:rPr>
              <a:t>Decrease by 20% the number of no responses following a tendering procedure by end of 2028 </a:t>
            </a:r>
            <a:r>
              <a:rPr lang="lv-LV" sz="1600" dirty="0">
                <a:solidFill>
                  <a:schemeClr val="bg1"/>
                </a:solidFill>
              </a:rPr>
              <a:t>)</a:t>
            </a:r>
          </a:p>
          <a:p>
            <a:pPr marL="285750" indent="-285750">
              <a:buFont typeface="Arial" panose="020B0604020202020204" pitchFamily="34" charset="0"/>
              <a:buChar char="•"/>
            </a:pPr>
            <a:endParaRPr lang="lv-LV" sz="1600" dirty="0">
              <a:solidFill>
                <a:schemeClr val="bg1"/>
              </a:solidFill>
            </a:endParaRPr>
          </a:p>
          <a:p>
            <a:pPr marL="285750" indent="-285750">
              <a:buFont typeface="Arial" panose="020B0604020202020204" pitchFamily="34" charset="0"/>
              <a:buChar char="•"/>
            </a:pPr>
            <a:r>
              <a:rPr lang="lv-LV" sz="1600" b="1" dirty="0">
                <a:solidFill>
                  <a:schemeClr val="bg1"/>
                </a:solidFill>
              </a:rPr>
              <a:t>New procurment strategy </a:t>
            </a:r>
            <a:r>
              <a:rPr lang="lv-LV" sz="1600" dirty="0">
                <a:solidFill>
                  <a:schemeClr val="bg1"/>
                </a:solidFill>
              </a:rPr>
              <a:t>to be drafted for 2025-2030 (</a:t>
            </a:r>
            <a:r>
              <a:rPr lang="en-GB" sz="1600" dirty="0">
                <a:solidFill>
                  <a:schemeClr val="bg1"/>
                </a:solidFill>
              </a:rPr>
              <a:t>Formalise a strategy for M/L term and</a:t>
            </a:r>
            <a:r>
              <a:rPr lang="lv-LV" sz="1600" dirty="0">
                <a:solidFill>
                  <a:schemeClr val="bg1"/>
                </a:solidFill>
              </a:rPr>
              <a:t> n</a:t>
            </a:r>
            <a:r>
              <a:rPr lang="en-GB" sz="1600" dirty="0">
                <a:solidFill>
                  <a:schemeClr val="bg1"/>
                </a:solidFill>
              </a:rPr>
              <a:t>develop KPIs to assess progress</a:t>
            </a:r>
            <a:r>
              <a:rPr lang="lv-LV" sz="1600" dirty="0">
                <a:solidFill>
                  <a:schemeClr val="bg1"/>
                </a:solidFill>
              </a:rPr>
              <a:t>s, d</a:t>
            </a:r>
            <a:r>
              <a:rPr lang="en-GB" sz="1600" dirty="0">
                <a:solidFill>
                  <a:schemeClr val="bg1"/>
                </a:solidFill>
              </a:rPr>
              <a:t>raft a set of key policies to support strategy</a:t>
            </a:r>
            <a:r>
              <a:rPr lang="lv-LV" sz="1600" dirty="0">
                <a:solidFill>
                  <a:schemeClr val="bg1"/>
                </a:solidFill>
              </a:rPr>
              <a:t>)</a:t>
            </a:r>
            <a:endParaRPr lang="en-US" sz="1600" dirty="0">
              <a:solidFill>
                <a:schemeClr val="bg1"/>
              </a:solidFill>
            </a:endParaRPr>
          </a:p>
          <a:p>
            <a:pPr marL="285750" indent="-285750">
              <a:buFont typeface="Arial" panose="020B0604020202020204" pitchFamily="34" charset="0"/>
              <a:buChar char="•"/>
            </a:pPr>
            <a:endParaRPr lang="lv-LV" sz="1600" dirty="0">
              <a:solidFill>
                <a:schemeClr val="bg1"/>
              </a:solidFill>
            </a:endParaRPr>
          </a:p>
          <a:p>
            <a:pPr marL="285750" indent="-285750">
              <a:buFontTx/>
              <a:buChar char="-"/>
            </a:pPr>
            <a:endParaRPr lang="lv-LV" sz="1600" dirty="0">
              <a:solidFill>
                <a:schemeClr val="bg1"/>
              </a:solidFill>
            </a:endParaRPr>
          </a:p>
          <a:p>
            <a:pPr marL="285750" indent="-285750">
              <a:buFontTx/>
              <a:buChar char="-"/>
            </a:pPr>
            <a:endParaRPr lang="lv-LV" sz="1600" dirty="0">
              <a:solidFill>
                <a:schemeClr val="bg1"/>
              </a:solidFill>
            </a:endParaRPr>
          </a:p>
          <a:p>
            <a:pPr marL="285750" indent="-285750">
              <a:buFontTx/>
              <a:buChar char="-"/>
            </a:pPr>
            <a:endParaRPr lang="lv-LV" sz="1600" dirty="0">
              <a:solidFill>
                <a:schemeClr val="bg1"/>
              </a:solidFill>
            </a:endParaRPr>
          </a:p>
        </p:txBody>
      </p:sp>
      <p:sp>
        <p:nvSpPr>
          <p:cNvPr id="16" name="TextBox 15">
            <a:extLst>
              <a:ext uri="{FF2B5EF4-FFF2-40B4-BE49-F238E27FC236}">
                <a16:creationId xmlns:a16="http://schemas.microsoft.com/office/drawing/2014/main" id="{5FEE0E16-E361-6B28-421D-33831F8DD694}"/>
              </a:ext>
            </a:extLst>
          </p:cNvPr>
          <p:cNvSpPr txBox="1"/>
          <p:nvPr/>
        </p:nvSpPr>
        <p:spPr>
          <a:xfrm>
            <a:off x="436971" y="382012"/>
            <a:ext cx="4504483" cy="1446550"/>
          </a:xfrm>
          <a:prstGeom prst="rect">
            <a:avLst/>
          </a:prstGeom>
          <a:noFill/>
        </p:spPr>
        <p:txBody>
          <a:bodyPr wrap="square" rtlCol="0">
            <a:spAutoFit/>
          </a:bodyPr>
          <a:lstStyle/>
          <a:p>
            <a:r>
              <a:rPr lang="lv-LV" sz="2400" b="1" dirty="0">
                <a:solidFill>
                  <a:schemeClr val="bg1"/>
                </a:solidFill>
              </a:rPr>
              <a:t>CERN’s outreach to companies  </a:t>
            </a:r>
          </a:p>
          <a:p>
            <a:endParaRPr lang="lv-LV" sz="3200" b="1" dirty="0">
              <a:solidFill>
                <a:schemeClr val="bg1"/>
              </a:solidFill>
            </a:endParaRPr>
          </a:p>
          <a:p>
            <a:endParaRPr lang="lv-LV" sz="3200" b="1" dirty="0">
              <a:solidFill>
                <a:schemeClr val="bg1"/>
              </a:solidFill>
            </a:endParaRPr>
          </a:p>
        </p:txBody>
      </p:sp>
      <p:pic>
        <p:nvPicPr>
          <p:cNvPr id="17" name="Content Placeholder 4">
            <a:extLst>
              <a:ext uri="{FF2B5EF4-FFF2-40B4-BE49-F238E27FC236}">
                <a16:creationId xmlns:a16="http://schemas.microsoft.com/office/drawing/2014/main" id="{9FD07983-2826-C35B-A89D-7A80FFD79276}"/>
              </a:ext>
            </a:extLst>
          </p:cNvPr>
          <p:cNvPicPr>
            <a:picLocks noGrp="1" noChangeAspect="1"/>
          </p:cNvPicPr>
          <p:nvPr>
            <p:ph idx="1"/>
          </p:nvPr>
        </p:nvPicPr>
        <p:blipFill>
          <a:blip r:embed="rId5"/>
          <a:srcRect t="19099" r="-1274"/>
          <a:stretch/>
        </p:blipFill>
        <p:spPr>
          <a:xfrm>
            <a:off x="5551435" y="4414982"/>
            <a:ext cx="5991886" cy="2262909"/>
          </a:xfrm>
        </p:spPr>
      </p:pic>
    </p:spTree>
    <p:extLst>
      <p:ext uri="{BB962C8B-B14F-4D97-AF65-F5344CB8AC3E}">
        <p14:creationId xmlns:p14="http://schemas.microsoft.com/office/powerpoint/2010/main" val="1000135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3EC25-29D0-97CA-BBEB-E2B11FABD476}"/>
              </a:ext>
            </a:extLst>
          </p:cNvPr>
          <p:cNvSpPr>
            <a:spLocks noGrp="1"/>
          </p:cNvSpPr>
          <p:nvPr>
            <p:ph type="title"/>
          </p:nvPr>
        </p:nvSpPr>
        <p:spPr>
          <a:xfrm>
            <a:off x="279934" y="0"/>
            <a:ext cx="10515600" cy="1325563"/>
          </a:xfrm>
        </p:spPr>
        <p:txBody>
          <a:bodyPr>
            <a:normAutofit/>
          </a:bodyPr>
          <a:lstStyle/>
          <a:p>
            <a:r>
              <a:rPr lang="lv-LV" sz="2400" b="1" dirty="0">
                <a:solidFill>
                  <a:schemeClr val="bg1"/>
                </a:solidFill>
              </a:rPr>
              <a:t>Latvian ILO’s activities </a:t>
            </a:r>
          </a:p>
        </p:txBody>
      </p:sp>
      <p:sp>
        <p:nvSpPr>
          <p:cNvPr id="3" name="Content Placeholder 2">
            <a:extLst>
              <a:ext uri="{FF2B5EF4-FFF2-40B4-BE49-F238E27FC236}">
                <a16:creationId xmlns:a16="http://schemas.microsoft.com/office/drawing/2014/main" id="{D1C5F4A1-75D5-3149-EF93-2BEA90DCD83D}"/>
              </a:ext>
            </a:extLst>
          </p:cNvPr>
          <p:cNvSpPr>
            <a:spLocks noGrp="1"/>
          </p:cNvSpPr>
          <p:nvPr>
            <p:ph idx="1"/>
          </p:nvPr>
        </p:nvSpPr>
        <p:spPr>
          <a:xfrm>
            <a:off x="942744" y="1562905"/>
            <a:ext cx="10606238" cy="4656171"/>
          </a:xfrm>
        </p:spPr>
        <p:txBody>
          <a:bodyPr/>
          <a:lstStyle/>
          <a:p>
            <a:pPr marL="285750" indent="-285750">
              <a:lnSpc>
                <a:spcPct val="100000"/>
              </a:lnSpc>
              <a:buFont typeface="Arial" panose="020B0604020202020204" pitchFamily="34" charset="0"/>
              <a:buChar char="•"/>
            </a:pPr>
            <a:endParaRPr lang="lv-LV" sz="1400" dirty="0">
              <a:latin typeface="Calibri" panose="020F0502020204030204" pitchFamily="34" charset="0"/>
            </a:endParaRPr>
          </a:p>
          <a:p>
            <a:pPr marL="285750" indent="-285750">
              <a:lnSpc>
                <a:spcPct val="100000"/>
              </a:lnSpc>
              <a:buFont typeface="Arial" panose="020B0604020202020204" pitchFamily="34" charset="0"/>
              <a:buChar char="•"/>
            </a:pPr>
            <a:endParaRPr lang="lv-LV" sz="1400" dirty="0">
              <a:latin typeface="Calibri" panose="020F0502020204030204" pitchFamily="34" charset="0"/>
            </a:endParaRPr>
          </a:p>
          <a:p>
            <a:pPr marL="285750" indent="-285750">
              <a:buFont typeface="Arial" panose="020B0604020202020204" pitchFamily="34" charset="0"/>
              <a:buChar char="•"/>
            </a:pPr>
            <a:endParaRPr lang="lv-LV" sz="1400" dirty="0">
              <a:latin typeface="Calibri" panose="020F0502020204030204" pitchFamily="34" charset="0"/>
            </a:endParaRPr>
          </a:p>
          <a:p>
            <a:pPr marL="285750" indent="-285750">
              <a:buFont typeface="Arial" panose="020B0604020202020204" pitchFamily="34" charset="0"/>
              <a:buChar char="•"/>
            </a:pPr>
            <a:endParaRPr lang="lv-LV" dirty="0">
              <a:latin typeface="Calibri" panose="020F0502020204030204" pitchFamily="34" charset="0"/>
            </a:endParaRPr>
          </a:p>
          <a:p>
            <a:endParaRPr lang="lv-LV" dirty="0"/>
          </a:p>
        </p:txBody>
      </p:sp>
      <p:sp>
        <p:nvSpPr>
          <p:cNvPr id="11" name="TextBox 10">
            <a:extLst>
              <a:ext uri="{FF2B5EF4-FFF2-40B4-BE49-F238E27FC236}">
                <a16:creationId xmlns:a16="http://schemas.microsoft.com/office/drawing/2014/main" id="{420F930B-11CB-57AD-2261-80FAB60E0E8B}"/>
              </a:ext>
            </a:extLst>
          </p:cNvPr>
          <p:cNvSpPr txBox="1"/>
          <p:nvPr/>
        </p:nvSpPr>
        <p:spPr>
          <a:xfrm>
            <a:off x="161144" y="638924"/>
            <a:ext cx="6446679" cy="6890541"/>
          </a:xfrm>
          <a:prstGeom prst="rect">
            <a:avLst/>
          </a:prstGeom>
          <a:noFill/>
        </p:spPr>
        <p:txBody>
          <a:bodyPr wrap="square" rtlCol="0">
            <a:spAutoFit/>
          </a:bodyPr>
          <a:lstStyle/>
          <a:p>
            <a:pPr algn="just">
              <a:lnSpc>
                <a:spcPct val="115000"/>
              </a:lnSpc>
              <a:spcAft>
                <a:spcPts val="800"/>
              </a:spcAft>
            </a:pPr>
            <a:endParaRPr lang="lv-LV" sz="1600" dirty="0">
              <a:solidFill>
                <a:schemeClr val="bg1"/>
              </a:solidFill>
            </a:endParaRPr>
          </a:p>
          <a:p>
            <a:pPr marL="285750" indent="-285750" algn="just">
              <a:lnSpc>
                <a:spcPct val="115000"/>
              </a:lnSpc>
              <a:spcAft>
                <a:spcPts val="800"/>
              </a:spcAft>
              <a:buFont typeface="Arial" panose="020B0604020202020204" pitchFamily="34" charset="0"/>
              <a:buChar char="•"/>
            </a:pPr>
            <a:r>
              <a:rPr lang="lv-LV" sz="1600" dirty="0">
                <a:solidFill>
                  <a:schemeClr val="bg1"/>
                </a:solidFill>
              </a:rPr>
              <a:t>Match Latvian companies with CERN business opportunities</a:t>
            </a:r>
          </a:p>
          <a:p>
            <a:pPr marL="285750" indent="-285750" algn="just">
              <a:lnSpc>
                <a:spcPct val="115000"/>
              </a:lnSpc>
              <a:spcAft>
                <a:spcPts val="800"/>
              </a:spcAft>
              <a:buFont typeface="Arial" panose="020B0604020202020204" pitchFamily="34" charset="0"/>
              <a:buChar char="•"/>
            </a:pPr>
            <a:r>
              <a:rPr lang="lv-LV" sz="1600" dirty="0">
                <a:solidFill>
                  <a:schemeClr val="bg1"/>
                </a:solidFill>
              </a:rPr>
              <a:t>Involve new companies and Latvian industry partners with CERN</a:t>
            </a:r>
          </a:p>
          <a:p>
            <a:pPr marL="285750" indent="-285750" algn="just">
              <a:lnSpc>
                <a:spcPct val="115000"/>
              </a:lnSpc>
              <a:spcAft>
                <a:spcPts val="800"/>
              </a:spcAft>
              <a:buFont typeface="Arial" panose="020B0604020202020204" pitchFamily="34" charset="0"/>
              <a:buChar char="•"/>
            </a:pPr>
            <a:r>
              <a:rPr lang="lv-LV" sz="1600" dirty="0">
                <a:solidFill>
                  <a:schemeClr val="bg1"/>
                </a:solidFill>
              </a:rPr>
              <a:t>Deeper focus on R&amp;D engagement </a:t>
            </a:r>
          </a:p>
          <a:p>
            <a:pPr marL="285750" indent="-285750" algn="just">
              <a:lnSpc>
                <a:spcPct val="115000"/>
              </a:lnSpc>
              <a:spcAft>
                <a:spcPts val="800"/>
              </a:spcAft>
              <a:buFont typeface="Arial" panose="020B0604020202020204" pitchFamily="34" charset="0"/>
              <a:buChar char="•"/>
            </a:pPr>
            <a:r>
              <a:rPr lang="lv-LV" sz="1600" dirty="0">
                <a:solidFill>
                  <a:schemeClr val="bg1"/>
                </a:solidFill>
              </a:rPr>
              <a:t>45 Latvian companies on CERN suppliers database (+11)</a:t>
            </a:r>
          </a:p>
          <a:p>
            <a:pPr marL="285750" indent="-285750" algn="just">
              <a:lnSpc>
                <a:spcPct val="115000"/>
              </a:lnSpc>
              <a:spcAft>
                <a:spcPts val="800"/>
              </a:spcAft>
              <a:buFont typeface="Arial" panose="020B0604020202020204" pitchFamily="34" charset="0"/>
              <a:buChar char="•"/>
            </a:pPr>
            <a:r>
              <a:rPr lang="lv-LV" sz="1600" dirty="0">
                <a:solidFill>
                  <a:schemeClr val="bg1"/>
                </a:solidFill>
              </a:rPr>
              <a:t>55 companies individually consulted about CERN opportunities</a:t>
            </a:r>
          </a:p>
          <a:p>
            <a:pPr marL="285750" indent="-285750" algn="just">
              <a:lnSpc>
                <a:spcPct val="115000"/>
              </a:lnSpc>
              <a:spcAft>
                <a:spcPts val="800"/>
              </a:spcAft>
              <a:buFont typeface="Arial" panose="020B0604020202020204" pitchFamily="34" charset="0"/>
              <a:buChar char="•"/>
            </a:pPr>
            <a:r>
              <a:rPr lang="lv-LV" sz="1600" dirty="0">
                <a:solidFill>
                  <a:schemeClr val="bg1"/>
                </a:solidFill>
              </a:rPr>
              <a:t>11 Latvian company representatives have visited CERN in 2024</a:t>
            </a:r>
          </a:p>
          <a:p>
            <a:pPr marL="285750" indent="-285750" algn="just">
              <a:lnSpc>
                <a:spcPct val="115000"/>
              </a:lnSpc>
              <a:spcAft>
                <a:spcPts val="800"/>
              </a:spcAft>
              <a:buFont typeface="Arial" panose="020B0604020202020204" pitchFamily="34" charset="0"/>
              <a:buChar char="•"/>
            </a:pPr>
            <a:r>
              <a:rPr lang="lv-LV" sz="1600" dirty="0">
                <a:solidFill>
                  <a:schemeClr val="bg1"/>
                </a:solidFill>
              </a:rPr>
              <a:t>First industrial partner to join t</a:t>
            </a:r>
            <a:r>
              <a:rPr lang="en-US" sz="1600" dirty="0">
                <a:solidFill>
                  <a:schemeClr val="bg1"/>
                </a:solidFill>
              </a:rPr>
              <a:t>he </a:t>
            </a:r>
            <a:r>
              <a:rPr lang="lv-LV" sz="1600" dirty="0">
                <a:solidFill>
                  <a:schemeClr val="bg1"/>
                </a:solidFill>
              </a:rPr>
              <a:t>Latvian TIER 2 C</a:t>
            </a:r>
            <a:r>
              <a:rPr lang="en-US" sz="1600" dirty="0">
                <a:solidFill>
                  <a:schemeClr val="bg1"/>
                </a:solidFill>
              </a:rPr>
              <a:t>computing centre </a:t>
            </a:r>
            <a:r>
              <a:rPr lang="lv-LV" sz="1600" dirty="0">
                <a:solidFill>
                  <a:schemeClr val="bg1"/>
                </a:solidFill>
              </a:rPr>
              <a:t>in</a:t>
            </a:r>
          </a:p>
          <a:p>
            <a:pPr algn="just">
              <a:lnSpc>
                <a:spcPct val="115000"/>
              </a:lnSpc>
              <a:spcAft>
                <a:spcPts val="800"/>
              </a:spcAft>
            </a:pPr>
            <a:endParaRPr lang="lv-LV" sz="1600" dirty="0">
              <a:solidFill>
                <a:schemeClr val="bg1"/>
              </a:solidFill>
            </a:endParaRPr>
          </a:p>
          <a:p>
            <a:pPr algn="just">
              <a:lnSpc>
                <a:spcPct val="115000"/>
              </a:lnSpc>
              <a:spcAft>
                <a:spcPts val="800"/>
              </a:spcAft>
            </a:pPr>
            <a:r>
              <a:rPr lang="lv-LV" sz="1600" b="1" dirty="0">
                <a:solidFill>
                  <a:schemeClr val="bg1"/>
                </a:solidFill>
              </a:rPr>
              <a:t>Upcoming events in Latvia:</a:t>
            </a:r>
          </a:p>
          <a:p>
            <a:r>
              <a:rPr lang="en-US" sz="1600" b="1" dirty="0">
                <a:solidFill>
                  <a:schemeClr val="bg1"/>
                </a:solidFill>
              </a:rPr>
              <a:t>29/10 Riga Tech dinner (Riga)</a:t>
            </a:r>
            <a:r>
              <a:rPr lang="lv-LV" sz="1600" b="1" dirty="0">
                <a:solidFill>
                  <a:schemeClr val="bg1"/>
                </a:solidFill>
              </a:rPr>
              <a:t> m</a:t>
            </a:r>
            <a:r>
              <a:rPr lang="en-US" sz="1600" dirty="0">
                <a:solidFill>
                  <a:schemeClr val="bg1"/>
                </a:solidFill>
              </a:rPr>
              <a:t>eeting with the</a:t>
            </a:r>
            <a:r>
              <a:rPr lang="lv-LV" sz="1600" dirty="0">
                <a:solidFill>
                  <a:schemeClr val="bg1"/>
                </a:solidFill>
              </a:rPr>
              <a:t> Riga</a:t>
            </a:r>
            <a:r>
              <a:rPr lang="en-US" sz="1600" dirty="0">
                <a:solidFill>
                  <a:schemeClr val="bg1"/>
                </a:solidFill>
              </a:rPr>
              <a:t> tech community </a:t>
            </a:r>
            <a:r>
              <a:rPr lang="lv-LV" sz="1600" dirty="0">
                <a:solidFill>
                  <a:schemeClr val="bg1"/>
                </a:solidFill>
              </a:rPr>
              <a:t>presenting opportunities at CERN</a:t>
            </a:r>
          </a:p>
          <a:p>
            <a:endParaRPr lang="en-US" sz="1600" dirty="0">
              <a:solidFill>
                <a:schemeClr val="bg1"/>
              </a:solidFill>
            </a:endParaRPr>
          </a:p>
          <a:p>
            <a:r>
              <a:rPr lang="en-US" sz="1600" b="1" dirty="0">
                <a:solidFill>
                  <a:schemeClr val="bg1"/>
                </a:solidFill>
              </a:rPr>
              <a:t>31/10 5G Techritory (Riga)</a:t>
            </a:r>
            <a:r>
              <a:rPr lang="lv-LV" sz="1600" b="1" dirty="0">
                <a:solidFill>
                  <a:schemeClr val="bg1"/>
                </a:solidFill>
              </a:rPr>
              <a:t> </a:t>
            </a:r>
            <a:r>
              <a:rPr lang="en-US" sz="1600" dirty="0">
                <a:solidFill>
                  <a:schemeClr val="bg1"/>
                </a:solidFill>
              </a:rPr>
              <a:t>Panel participation by Stefan Lüders, Head of Computer Security at CERN</a:t>
            </a:r>
            <a:endParaRPr lang="lv-LV" sz="1600" dirty="0">
              <a:solidFill>
                <a:schemeClr val="bg1"/>
              </a:solidFill>
            </a:endParaRPr>
          </a:p>
          <a:p>
            <a:pPr marL="285750" indent="-285750" algn="just">
              <a:lnSpc>
                <a:spcPct val="115000"/>
              </a:lnSpc>
              <a:spcAft>
                <a:spcPts val="800"/>
              </a:spcAft>
              <a:buFont typeface="Arial" panose="020B0604020202020204" pitchFamily="34" charset="0"/>
              <a:buChar char="•"/>
            </a:pPr>
            <a:endParaRPr lang="lv-LV" sz="1600" dirty="0">
              <a:solidFill>
                <a:schemeClr val="bg1"/>
              </a:solidFill>
            </a:endParaRPr>
          </a:p>
          <a:p>
            <a:pPr marL="285750" indent="-285750" algn="just">
              <a:lnSpc>
                <a:spcPct val="115000"/>
              </a:lnSpc>
              <a:spcAft>
                <a:spcPts val="800"/>
              </a:spcAft>
              <a:buFontTx/>
              <a:buChar char="-"/>
            </a:pPr>
            <a:endParaRPr lang="lv-LV" sz="1600" dirty="0">
              <a:solidFill>
                <a:schemeClr val="bg1"/>
              </a:solidFill>
            </a:endParaRPr>
          </a:p>
          <a:p>
            <a:pPr algn="just">
              <a:lnSpc>
                <a:spcPct val="115000"/>
              </a:lnSpc>
              <a:spcAft>
                <a:spcPts val="800"/>
              </a:spcAft>
            </a:pPr>
            <a:endParaRPr lang="lv-LV" sz="1600" dirty="0">
              <a:solidFill>
                <a:schemeClr val="bg1"/>
              </a:solidFill>
            </a:endParaRPr>
          </a:p>
          <a:p>
            <a:pPr algn="just">
              <a:lnSpc>
                <a:spcPct val="115000"/>
              </a:lnSpc>
              <a:spcAft>
                <a:spcPts val="800"/>
              </a:spcAft>
            </a:pPr>
            <a:endParaRPr lang="lv-LV" sz="1600" dirty="0">
              <a:solidFill>
                <a:schemeClr val="bg1"/>
              </a:solidFill>
            </a:endParaRPr>
          </a:p>
        </p:txBody>
      </p:sp>
      <p:pic>
        <p:nvPicPr>
          <p:cNvPr id="7" name="Content Placeholder 4" descr="A group of people standing in front of a sign&#10;&#10;Description automatically generated">
            <a:extLst>
              <a:ext uri="{FF2B5EF4-FFF2-40B4-BE49-F238E27FC236}">
                <a16:creationId xmlns:a16="http://schemas.microsoft.com/office/drawing/2014/main" id="{1A67C244-5F92-E7B6-326C-91A8340D997F}"/>
              </a:ext>
            </a:extLst>
          </p:cNvPr>
          <p:cNvPicPr>
            <a:picLocks noChangeAspect="1"/>
          </p:cNvPicPr>
          <p:nvPr/>
        </p:nvPicPr>
        <p:blipFill>
          <a:blip r:embed="rId3">
            <a:extLst>
              <a:ext uri="{28A0092B-C50C-407E-A947-70E740481C1C}">
                <a14:useLocalDpi xmlns:a14="http://schemas.microsoft.com/office/drawing/2010/main" val="0"/>
              </a:ext>
            </a:extLst>
          </a:blip>
          <a:srcRect r="3" b="2096"/>
          <a:stretch/>
        </p:blipFill>
        <p:spPr>
          <a:xfrm>
            <a:off x="6774804" y="555141"/>
            <a:ext cx="2392374" cy="2062825"/>
          </a:xfrm>
          <a:prstGeom prst="rect">
            <a:avLst/>
          </a:prstGeom>
        </p:spPr>
      </p:pic>
      <p:pic>
        <p:nvPicPr>
          <p:cNvPr id="8" name="Content Placeholder 6" descr="Two men holding papers in front of a white wall&#10;&#10;Description automatically generated">
            <a:extLst>
              <a:ext uri="{FF2B5EF4-FFF2-40B4-BE49-F238E27FC236}">
                <a16:creationId xmlns:a16="http://schemas.microsoft.com/office/drawing/2014/main" id="{33CD2282-602B-D5CD-2215-5F2222515A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6342" y="555141"/>
            <a:ext cx="2394529" cy="2088599"/>
          </a:xfrm>
          <a:prstGeom prst="rect">
            <a:avLst/>
          </a:prstGeom>
        </p:spPr>
      </p:pic>
      <p:pic>
        <p:nvPicPr>
          <p:cNvPr id="17" name="Picture 16" descr="A group of people sitting at a table in front of a projector screen&#10;&#10;Description automatically generated">
            <a:extLst>
              <a:ext uri="{FF2B5EF4-FFF2-40B4-BE49-F238E27FC236}">
                <a16:creationId xmlns:a16="http://schemas.microsoft.com/office/drawing/2014/main" id="{73E9FFF6-7B5A-D482-07F5-0796373E66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6986" y="2855308"/>
            <a:ext cx="2360192" cy="1770144"/>
          </a:xfrm>
          <a:prstGeom prst="rect">
            <a:avLst/>
          </a:prstGeom>
        </p:spPr>
      </p:pic>
      <p:pic>
        <p:nvPicPr>
          <p:cNvPr id="21" name="Picture 20" descr="A group of people posing for a photo&#10;&#10;Description automatically generated">
            <a:extLst>
              <a:ext uri="{FF2B5EF4-FFF2-40B4-BE49-F238E27FC236}">
                <a16:creationId xmlns:a16="http://schemas.microsoft.com/office/drawing/2014/main" id="{7BACC585-4F6D-6E29-C979-F759CFD27F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06986" y="4903269"/>
            <a:ext cx="2401022" cy="1647078"/>
          </a:xfrm>
          <a:prstGeom prst="rect">
            <a:avLst/>
          </a:prstGeom>
        </p:spPr>
      </p:pic>
      <p:pic>
        <p:nvPicPr>
          <p:cNvPr id="1026" name="Picture 2" descr="No alt text provided for this image">
            <a:extLst>
              <a:ext uri="{FF2B5EF4-FFF2-40B4-BE49-F238E27FC236}">
                <a16:creationId xmlns:a16="http://schemas.microsoft.com/office/drawing/2014/main" id="{439F7810-C0FA-CA9F-40C5-F2E1312CD67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20305"/>
          <a:stretch/>
        </p:blipFill>
        <p:spPr bwMode="auto">
          <a:xfrm>
            <a:off x="9392962" y="4903268"/>
            <a:ext cx="2333574" cy="164707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descr="A group of people in a room&#10;&#10;Description automatically generated">
            <a:extLst>
              <a:ext uri="{FF2B5EF4-FFF2-40B4-BE49-F238E27FC236}">
                <a16:creationId xmlns:a16="http://schemas.microsoft.com/office/drawing/2014/main" id="{BD0EAF1D-FB91-E36D-63E5-30BDBBFBC5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66341" y="2855307"/>
            <a:ext cx="2394529" cy="1795897"/>
          </a:xfrm>
          <a:prstGeom prst="rect">
            <a:avLst/>
          </a:prstGeom>
        </p:spPr>
      </p:pic>
    </p:spTree>
    <p:extLst>
      <p:ext uri="{BB962C8B-B14F-4D97-AF65-F5344CB8AC3E}">
        <p14:creationId xmlns:p14="http://schemas.microsoft.com/office/powerpoint/2010/main" val="21780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40E044-88A8-11B1-3C4E-6BCE7EAFFE5C}"/>
              </a:ext>
            </a:extLst>
          </p:cNvPr>
          <p:cNvPicPr>
            <a:picLocks noChangeAspect="1"/>
          </p:cNvPicPr>
          <p:nvPr/>
        </p:nvPicPr>
        <p:blipFill rotWithShape="1">
          <a:blip r:embed="rId3"/>
          <a:srcRect r="2145" b="20946"/>
          <a:stretch/>
        </p:blipFill>
        <p:spPr>
          <a:xfrm>
            <a:off x="5048530" y="4078564"/>
            <a:ext cx="2966208" cy="2702130"/>
          </a:xfrm>
          <a:prstGeom prst="rect">
            <a:avLst/>
          </a:prstGeom>
        </p:spPr>
      </p:pic>
      <p:sp>
        <p:nvSpPr>
          <p:cNvPr id="10" name="TextBox 9">
            <a:extLst>
              <a:ext uri="{FF2B5EF4-FFF2-40B4-BE49-F238E27FC236}">
                <a16:creationId xmlns:a16="http://schemas.microsoft.com/office/drawing/2014/main" id="{ACE489BE-7182-9EC8-7319-87B8F4B9F078}"/>
              </a:ext>
            </a:extLst>
          </p:cNvPr>
          <p:cNvSpPr txBox="1"/>
          <p:nvPr/>
        </p:nvSpPr>
        <p:spPr>
          <a:xfrm>
            <a:off x="90126" y="700724"/>
            <a:ext cx="4358297" cy="646331"/>
          </a:xfrm>
          <a:prstGeom prst="rect">
            <a:avLst/>
          </a:prstGeom>
          <a:solidFill>
            <a:srgbClr val="002060"/>
          </a:solidFill>
        </p:spPr>
        <p:txBody>
          <a:bodyPr wrap="square">
            <a:spAutoFit/>
          </a:bodyPr>
          <a:lstStyle/>
          <a:p>
            <a:pPr algn="ctr"/>
            <a:r>
              <a:rPr lang="lv-LV" b="1" dirty="0">
                <a:solidFill>
                  <a:schemeClr val="bg1"/>
                </a:solidFill>
              </a:rPr>
              <a:t>Big Science Business Forum 2024 </a:t>
            </a:r>
          </a:p>
          <a:p>
            <a:pPr algn="ctr"/>
            <a:r>
              <a:rPr lang="lv-LV" b="1" dirty="0">
                <a:solidFill>
                  <a:schemeClr val="bg1"/>
                </a:solidFill>
              </a:rPr>
              <a:t>1-4 October, Trieste</a:t>
            </a:r>
          </a:p>
        </p:txBody>
      </p:sp>
      <p:sp>
        <p:nvSpPr>
          <p:cNvPr id="11" name="TextBox 10">
            <a:extLst>
              <a:ext uri="{FF2B5EF4-FFF2-40B4-BE49-F238E27FC236}">
                <a16:creationId xmlns:a16="http://schemas.microsoft.com/office/drawing/2014/main" id="{E405FBAE-A8FC-996C-2CAD-118F7D0D9DCF}"/>
              </a:ext>
            </a:extLst>
          </p:cNvPr>
          <p:cNvSpPr txBox="1"/>
          <p:nvPr/>
        </p:nvSpPr>
        <p:spPr>
          <a:xfrm>
            <a:off x="250648" y="1460962"/>
            <a:ext cx="4358297" cy="5396606"/>
          </a:xfrm>
          <a:prstGeom prst="rect">
            <a:avLst/>
          </a:prstGeom>
          <a:noFill/>
        </p:spPr>
        <p:txBody>
          <a:bodyPr wrap="square" rtlCol="0">
            <a:spAutoFit/>
          </a:bodyPr>
          <a:lstStyle/>
          <a:p>
            <a:pPr algn="just"/>
            <a:endParaRPr lang="lv-LV" dirty="0">
              <a:solidFill>
                <a:schemeClr val="bg1"/>
              </a:solidFill>
            </a:endParaRPr>
          </a:p>
          <a:p>
            <a:pPr marL="285750" indent="-285750">
              <a:buFont typeface="Arial" panose="020B0604020202020204" pitchFamily="34" charset="0"/>
              <a:buChar char="•"/>
            </a:pPr>
            <a:r>
              <a:rPr lang="lv-LV" dirty="0">
                <a:solidFill>
                  <a:schemeClr val="bg1"/>
                </a:solidFill>
              </a:rPr>
              <a:t>Latvia and Estonia had country stands at BSBF2024. Largest Big science event in Europe ~ 1000 participants in 4 days. </a:t>
            </a:r>
          </a:p>
          <a:p>
            <a:pPr marL="285750" indent="-285750">
              <a:buFont typeface="Arial" panose="020B0604020202020204" pitchFamily="34" charset="0"/>
              <a:buChar char="•"/>
            </a:pPr>
            <a:endParaRPr lang="lv-LV" dirty="0">
              <a:solidFill>
                <a:schemeClr val="bg1"/>
              </a:solidFill>
            </a:endParaRPr>
          </a:p>
          <a:p>
            <a:pPr marL="285750" indent="-285750">
              <a:buFont typeface="Arial" panose="020B0604020202020204" pitchFamily="34" charset="0"/>
              <a:buChar char="•"/>
            </a:pPr>
            <a:r>
              <a:rPr lang="lv-LV" dirty="0">
                <a:solidFill>
                  <a:schemeClr val="bg1"/>
                </a:solidFill>
              </a:rPr>
              <a:t>Latvia had 3 companies and 3 universities / research institutions at BSBF 2024 </a:t>
            </a:r>
          </a:p>
          <a:p>
            <a:pPr marL="285750" indent="-285750">
              <a:buFont typeface="Arial" panose="020B0604020202020204" pitchFamily="34" charset="0"/>
              <a:buChar char="•"/>
            </a:pPr>
            <a:endParaRPr lang="lv-LV" dirty="0">
              <a:solidFill>
                <a:schemeClr val="bg1"/>
              </a:solidFill>
            </a:endParaRPr>
          </a:p>
          <a:p>
            <a:pPr marL="285750" indent="-285750">
              <a:buFont typeface="Arial" panose="020B0604020202020204" pitchFamily="34" charset="0"/>
              <a:buChar char="•"/>
            </a:pPr>
            <a:r>
              <a:rPr lang="lv-LV" dirty="0">
                <a:solidFill>
                  <a:schemeClr val="bg1"/>
                </a:solidFill>
              </a:rPr>
              <a:t>Latvian ILO moderating parallel discussion with Big science organisation representatives.</a:t>
            </a:r>
          </a:p>
          <a:p>
            <a:pPr algn="just"/>
            <a:endParaRPr lang="lv-LV" dirty="0">
              <a:solidFill>
                <a:schemeClr val="bg1"/>
              </a:solidFill>
            </a:endParaRPr>
          </a:p>
          <a:p>
            <a:pPr marL="285750" indent="-285750">
              <a:buFont typeface="Arial" panose="020B0604020202020204" pitchFamily="34" charset="0"/>
              <a:buChar char="•"/>
            </a:pPr>
            <a:r>
              <a:rPr lang="lv-LV" sz="1867" dirty="0">
                <a:solidFill>
                  <a:schemeClr val="bg1"/>
                </a:solidFill>
                <a:latin typeface="Aino"/>
              </a:rPr>
              <a:t>2020 – 2025  value of the European big science infrastructure projects: ~35 </a:t>
            </a:r>
            <a:r>
              <a:rPr lang="lv-LV" sz="1867" dirty="0" err="1">
                <a:solidFill>
                  <a:schemeClr val="bg1"/>
                </a:solidFill>
                <a:latin typeface="Aino"/>
              </a:rPr>
              <a:t>bn</a:t>
            </a:r>
            <a:r>
              <a:rPr lang="lv-LV" sz="1867" dirty="0">
                <a:solidFill>
                  <a:schemeClr val="bg1"/>
                </a:solidFill>
                <a:latin typeface="Aino"/>
              </a:rPr>
              <a:t> EUR with growth 7,4% per year  (</a:t>
            </a:r>
            <a:r>
              <a:rPr lang="lv-LV" i="1" dirty="0">
                <a:solidFill>
                  <a:schemeClr val="bg1"/>
                </a:solidFill>
                <a:latin typeface="Söhne"/>
              </a:rPr>
              <a:t>A</a:t>
            </a:r>
            <a:r>
              <a:rPr lang="lv-LV" sz="1800" i="1" dirty="0">
                <a:solidFill>
                  <a:schemeClr val="bg1"/>
                </a:solidFill>
                <a:latin typeface="Söhne"/>
              </a:rPr>
              <a:t>vots: </a:t>
            </a:r>
            <a:r>
              <a:rPr lang="en-US" sz="1800" i="1" dirty="0">
                <a:solidFill>
                  <a:schemeClr val="bg1"/>
                </a:solidFill>
                <a:latin typeface="Söhne"/>
              </a:rPr>
              <a:t>bccResearch.com</a:t>
            </a:r>
            <a:r>
              <a:rPr lang="lv-LV" sz="1800" i="1" dirty="0">
                <a:solidFill>
                  <a:schemeClr val="bg1"/>
                </a:solidFill>
                <a:latin typeface="Söhne"/>
              </a:rPr>
              <a:t>)</a:t>
            </a:r>
            <a:endParaRPr lang="lv-LV" dirty="0">
              <a:solidFill>
                <a:schemeClr val="bg1"/>
              </a:solidFill>
            </a:endParaRPr>
          </a:p>
          <a:p>
            <a:pPr marL="285750" indent="-285750">
              <a:buFont typeface="Arial" panose="020B0604020202020204" pitchFamily="34" charset="0"/>
              <a:buChar char="•"/>
            </a:pPr>
            <a:endParaRPr lang="lv-LV" dirty="0">
              <a:solidFill>
                <a:schemeClr val="bg1"/>
              </a:solidFill>
            </a:endParaRPr>
          </a:p>
          <a:p>
            <a:endParaRPr lang="lv-LV" dirty="0"/>
          </a:p>
        </p:txBody>
      </p:sp>
      <p:pic>
        <p:nvPicPr>
          <p:cNvPr id="1028" name="Picture 4" descr="No alternative text description for this image">
            <a:extLst>
              <a:ext uri="{FF2B5EF4-FFF2-40B4-BE49-F238E27FC236}">
                <a16:creationId xmlns:a16="http://schemas.microsoft.com/office/drawing/2014/main" id="{9C052B30-3336-680B-CF7C-03FA86C060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8530" y="655162"/>
            <a:ext cx="2596534" cy="335206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descr="No alternative text description for this image">
            <a:extLst>
              <a:ext uri="{FF2B5EF4-FFF2-40B4-BE49-F238E27FC236}">
                <a16:creationId xmlns:a16="http://schemas.microsoft.com/office/drawing/2014/main" id="{61D1463A-F20B-4681-142B-5CFB7932CF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43578" y="655163"/>
            <a:ext cx="4197774" cy="335206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No alternative text description for this image">
            <a:extLst>
              <a:ext uri="{FF2B5EF4-FFF2-40B4-BE49-F238E27FC236}">
                <a16:creationId xmlns:a16="http://schemas.microsoft.com/office/drawing/2014/main" id="{8AB110FF-3CEA-96BA-62AD-45D6D3C889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10646" y="4078563"/>
            <a:ext cx="3830706" cy="2702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82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Watch the inauguration ceremony of CERN Science Gateway here | CERN">
            <a:extLst>
              <a:ext uri="{FF2B5EF4-FFF2-40B4-BE49-F238E27FC236}">
                <a16:creationId xmlns:a16="http://schemas.microsoft.com/office/drawing/2014/main" id="{F7BC76F9-B1E6-2DCD-7956-4AE9A6D20B2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875047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5D7B9DB-D577-F23C-D1CA-25817AA07715}"/>
              </a:ext>
            </a:extLst>
          </p:cNvPr>
          <p:cNvSpPr txBox="1"/>
          <p:nvPr/>
        </p:nvSpPr>
        <p:spPr>
          <a:xfrm>
            <a:off x="9777184" y="1639214"/>
            <a:ext cx="1524969" cy="830997"/>
          </a:xfrm>
          <a:prstGeom prst="rect">
            <a:avLst/>
          </a:prstGeom>
          <a:noFill/>
        </p:spPr>
        <p:txBody>
          <a:bodyPr wrap="none" rtlCol="0">
            <a:spAutoFit/>
          </a:bodyPr>
          <a:lstStyle/>
          <a:p>
            <a:r>
              <a:rPr lang="lv-LV" sz="2400" dirty="0">
                <a:solidFill>
                  <a:schemeClr val="bg1"/>
                </a:solidFill>
              </a:rPr>
              <a:t>Thank you</a:t>
            </a:r>
          </a:p>
          <a:p>
            <a:endParaRPr lang="lv-LV" sz="2400" dirty="0">
              <a:solidFill>
                <a:schemeClr val="bg1"/>
              </a:solidFill>
            </a:endParaRPr>
          </a:p>
        </p:txBody>
      </p:sp>
    </p:spTree>
    <p:extLst>
      <p:ext uri="{BB962C8B-B14F-4D97-AF65-F5344CB8AC3E}">
        <p14:creationId xmlns:p14="http://schemas.microsoft.com/office/powerpoint/2010/main" val="40668579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3887</TotalTime>
  <Words>824</Words>
  <Application>Microsoft Office PowerPoint</Application>
  <PresentationFormat>Widescreen</PresentationFormat>
  <Paragraphs>77</Paragraphs>
  <Slides>7</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Aino</vt:lpstr>
      <vt:lpstr>Aptos</vt:lpstr>
      <vt:lpstr>Aptos Display</vt:lpstr>
      <vt:lpstr>Arial</vt:lpstr>
      <vt:lpstr>Calibri</vt:lpstr>
      <vt:lpstr>Montserrat</vt:lpstr>
      <vt:lpstr>Roboto</vt:lpstr>
      <vt:lpstr>Söhne</vt:lpstr>
      <vt:lpstr>Verdana</vt:lpstr>
      <vt:lpstr>Office Theme</vt:lpstr>
      <vt:lpstr>PowerPoint Presentation</vt:lpstr>
      <vt:lpstr>PowerPoint Presentation</vt:lpstr>
      <vt:lpstr>New procurement rules in place</vt:lpstr>
      <vt:lpstr>PowerPoint Presentation</vt:lpstr>
      <vt:lpstr>Latvian ILO’s activities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Alise Pīka-Ozola</dc:creator>
  <cp:lastModifiedBy>Alise Pīka-Ozola</cp:lastModifiedBy>
  <cp:revision>11</cp:revision>
  <dcterms:created xsi:type="dcterms:W3CDTF">2024-09-06T13:11:52Z</dcterms:created>
  <dcterms:modified xsi:type="dcterms:W3CDTF">2024-10-18T06:05:15Z</dcterms:modified>
</cp:coreProperties>
</file>