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4">
  <p:sldMasterIdLst>
    <p:sldMasterId id="2147483648" r:id="rId4"/>
  </p:sldMasterIdLst>
  <p:notesMasterIdLst>
    <p:notesMasterId r:id="rId24"/>
  </p:notesMasterIdLst>
  <p:sldIdLst>
    <p:sldId id="262" r:id="rId5"/>
    <p:sldId id="313" r:id="rId6"/>
    <p:sldId id="414" r:id="rId7"/>
    <p:sldId id="415" r:id="rId8"/>
    <p:sldId id="374" r:id="rId9"/>
    <p:sldId id="392" r:id="rId10"/>
    <p:sldId id="329" r:id="rId11"/>
    <p:sldId id="371" r:id="rId12"/>
    <p:sldId id="281" r:id="rId13"/>
    <p:sldId id="323" r:id="rId14"/>
    <p:sldId id="362" r:id="rId15"/>
    <p:sldId id="382" r:id="rId16"/>
    <p:sldId id="366" r:id="rId17"/>
    <p:sldId id="410" r:id="rId18"/>
    <p:sldId id="274" r:id="rId19"/>
    <p:sldId id="268" r:id="rId20"/>
    <p:sldId id="350" r:id="rId21"/>
    <p:sldId id="411" r:id="rId22"/>
    <p:sldId id="416" r:id="rId23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rteza Mansouri" initials="MM" lastIdx="3" clrIdx="0">
    <p:extLst>
      <p:ext uri="{19B8F6BF-5375-455C-9EA6-DF929625EA0E}">
        <p15:presenceInfo xmlns:p15="http://schemas.microsoft.com/office/powerpoint/2012/main" userId="S-1-5-21-1853637497-491971987-2917381224-6042" providerId="AD"/>
      </p:ext>
    </p:extLst>
  </p:cmAuthor>
  <p:cmAuthor id="2" name="Vincent August Harahap" initials="VAH" lastIdx="5" clrIdx="1">
    <p:extLst>
      <p:ext uri="{19B8F6BF-5375-455C-9EA6-DF929625EA0E}">
        <p15:presenceInfo xmlns:p15="http://schemas.microsoft.com/office/powerpoint/2012/main" userId="S-1-5-21-1853637497-491971987-2917381224-1762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BE28B"/>
    <a:srgbClr val="FF0000"/>
    <a:srgbClr val="DB7800"/>
    <a:srgbClr val="014E36"/>
    <a:srgbClr val="004D35"/>
    <a:srgbClr val="FF7F00"/>
    <a:srgbClr val="FF7D00"/>
    <a:srgbClr val="929292"/>
    <a:srgbClr val="8C8C8C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429" autoAdjust="0"/>
    <p:restoredTop sz="94681" autoAdjust="0"/>
  </p:normalViewPr>
  <p:slideViewPr>
    <p:cSldViewPr snapToGrid="0" snapToObjects="1">
      <p:cViewPr varScale="1">
        <p:scale>
          <a:sx n="85" d="100"/>
          <a:sy n="85" d="100"/>
        </p:scale>
        <p:origin x="984" y="5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eng Joanna (wenj)" userId="5b1723af-cf61-445c-8ed6-41127fc27feb" providerId="ADAL" clId="{541ACB78-6959-4F20-9AEB-2494C1F551DA}"/>
    <pc:docChg chg="undo custSel addSld delSld modSld sldOrd">
      <pc:chgData name="Weng Joanna (wenj)" userId="5b1723af-cf61-445c-8ed6-41127fc27feb" providerId="ADAL" clId="{541ACB78-6959-4F20-9AEB-2494C1F551DA}" dt="2024-09-25T08:13:31.441" v="289" actId="1076"/>
      <pc:docMkLst>
        <pc:docMk/>
      </pc:docMkLst>
      <pc:sldChg chg="modSp mod ord">
        <pc:chgData name="Weng Joanna (wenj)" userId="5b1723af-cf61-445c-8ed6-41127fc27feb" providerId="ADAL" clId="{541ACB78-6959-4F20-9AEB-2494C1F551DA}" dt="2024-09-25T08:08:19.470" v="182"/>
        <pc:sldMkLst>
          <pc:docMk/>
          <pc:sldMk cId="1074535587" sldId="268"/>
        </pc:sldMkLst>
        <pc:spChg chg="mod">
          <ac:chgData name="Weng Joanna (wenj)" userId="5b1723af-cf61-445c-8ed6-41127fc27feb" providerId="ADAL" clId="{541ACB78-6959-4F20-9AEB-2494C1F551DA}" dt="2024-09-25T08:03:54.263" v="109" actId="20577"/>
          <ac:spMkLst>
            <pc:docMk/>
            <pc:sldMk cId="1074535587" sldId="268"/>
            <ac:spMk id="2" creationId="{CD0FB8EB-1974-4F1B-9F83-4FDD9AB6C8B2}"/>
          </ac:spMkLst>
        </pc:spChg>
      </pc:sldChg>
      <pc:sldChg chg="ord">
        <pc:chgData name="Weng Joanna (wenj)" userId="5b1723af-cf61-445c-8ed6-41127fc27feb" providerId="ADAL" clId="{541ACB78-6959-4F20-9AEB-2494C1F551DA}" dt="2024-09-23T14:11:10.794" v="13"/>
        <pc:sldMkLst>
          <pc:docMk/>
          <pc:sldMk cId="2700340958" sldId="274"/>
        </pc:sldMkLst>
      </pc:sldChg>
      <pc:sldChg chg="addSp delSp modSp add del mod">
        <pc:chgData name="Weng Joanna (wenj)" userId="5b1723af-cf61-445c-8ed6-41127fc27feb" providerId="ADAL" clId="{541ACB78-6959-4F20-9AEB-2494C1F551DA}" dt="2024-09-25T08:02:06.336" v="28" actId="1076"/>
        <pc:sldMkLst>
          <pc:docMk/>
          <pc:sldMk cId="3532165373" sldId="313"/>
        </pc:sldMkLst>
        <pc:picChg chg="add mod">
          <ac:chgData name="Weng Joanna (wenj)" userId="5b1723af-cf61-445c-8ed6-41127fc27feb" providerId="ADAL" clId="{541ACB78-6959-4F20-9AEB-2494C1F551DA}" dt="2024-09-25T08:02:06.336" v="28" actId="1076"/>
          <ac:picMkLst>
            <pc:docMk/>
            <pc:sldMk cId="3532165373" sldId="313"/>
            <ac:picMk id="3" creationId="{31A6DACA-BEA4-7B84-C8EC-BB246CFF8683}"/>
          </ac:picMkLst>
        </pc:picChg>
        <pc:picChg chg="del mod">
          <ac:chgData name="Weng Joanna (wenj)" userId="5b1723af-cf61-445c-8ed6-41127fc27feb" providerId="ADAL" clId="{541ACB78-6959-4F20-9AEB-2494C1F551DA}" dt="2024-09-25T08:01:57.114" v="25" actId="478"/>
          <ac:picMkLst>
            <pc:docMk/>
            <pc:sldMk cId="3532165373" sldId="313"/>
            <ac:picMk id="8" creationId="{4DFE9C73-92A7-31BE-262E-490B909363F9}"/>
          </ac:picMkLst>
        </pc:picChg>
      </pc:sldChg>
      <pc:sldChg chg="ord">
        <pc:chgData name="Weng Joanna (wenj)" userId="5b1723af-cf61-445c-8ed6-41127fc27feb" providerId="ADAL" clId="{541ACB78-6959-4F20-9AEB-2494C1F551DA}" dt="2024-09-23T14:10:31.267" v="9"/>
        <pc:sldMkLst>
          <pc:docMk/>
          <pc:sldMk cId="691521160" sldId="334"/>
        </pc:sldMkLst>
      </pc:sldChg>
      <pc:sldChg chg="modSp mod ord">
        <pc:chgData name="Weng Joanna (wenj)" userId="5b1723af-cf61-445c-8ed6-41127fc27feb" providerId="ADAL" clId="{541ACB78-6959-4F20-9AEB-2494C1F551DA}" dt="2024-09-25T08:08:19.470" v="182"/>
        <pc:sldMkLst>
          <pc:docMk/>
          <pc:sldMk cId="1603164084" sldId="350"/>
        </pc:sldMkLst>
        <pc:spChg chg="mod">
          <ac:chgData name="Weng Joanna (wenj)" userId="5b1723af-cf61-445c-8ed6-41127fc27feb" providerId="ADAL" clId="{541ACB78-6959-4F20-9AEB-2494C1F551DA}" dt="2024-09-25T08:03:44.989" v="102" actId="20577"/>
          <ac:spMkLst>
            <pc:docMk/>
            <pc:sldMk cId="1603164084" sldId="350"/>
            <ac:spMk id="6" creationId="{CFEF36EF-EA79-48B1-8977-F8AA6F2C6BC7}"/>
          </ac:spMkLst>
        </pc:spChg>
      </pc:sldChg>
      <pc:sldChg chg="ord">
        <pc:chgData name="Weng Joanna (wenj)" userId="5b1723af-cf61-445c-8ed6-41127fc27feb" providerId="ADAL" clId="{541ACB78-6959-4F20-9AEB-2494C1F551DA}" dt="2024-09-23T14:10:01.838" v="7"/>
        <pc:sldMkLst>
          <pc:docMk/>
          <pc:sldMk cId="813492210" sldId="371"/>
        </pc:sldMkLst>
      </pc:sldChg>
      <pc:sldChg chg="ord">
        <pc:chgData name="Weng Joanna (wenj)" userId="5b1723af-cf61-445c-8ed6-41127fc27feb" providerId="ADAL" clId="{541ACB78-6959-4F20-9AEB-2494C1F551DA}" dt="2024-09-25T08:08:00.899" v="179"/>
        <pc:sldMkLst>
          <pc:docMk/>
          <pc:sldMk cId="1908975844" sldId="410"/>
        </pc:sldMkLst>
      </pc:sldChg>
      <pc:sldChg chg="modSp mod ord">
        <pc:chgData name="Weng Joanna (wenj)" userId="5b1723af-cf61-445c-8ed6-41127fc27feb" providerId="ADAL" clId="{541ACB78-6959-4F20-9AEB-2494C1F551DA}" dt="2024-09-25T08:08:12.102" v="180" actId="20577"/>
        <pc:sldMkLst>
          <pc:docMk/>
          <pc:sldMk cId="3182195424" sldId="411"/>
        </pc:sldMkLst>
        <pc:spChg chg="mod">
          <ac:chgData name="Weng Joanna (wenj)" userId="5b1723af-cf61-445c-8ed6-41127fc27feb" providerId="ADAL" clId="{541ACB78-6959-4F20-9AEB-2494C1F551DA}" dt="2024-09-25T08:08:12.102" v="180" actId="20577"/>
          <ac:spMkLst>
            <pc:docMk/>
            <pc:sldMk cId="3182195424" sldId="411"/>
            <ac:spMk id="6" creationId="{174E2640-055E-1628-D3AA-2BE03E1D1D05}"/>
          </ac:spMkLst>
        </pc:spChg>
      </pc:sldChg>
      <pc:sldChg chg="ord">
        <pc:chgData name="Weng Joanna (wenj)" userId="5b1723af-cf61-445c-8ed6-41127fc27feb" providerId="ADAL" clId="{541ACB78-6959-4F20-9AEB-2494C1F551DA}" dt="2024-09-24T10:56:33.430" v="15"/>
        <pc:sldMkLst>
          <pc:docMk/>
          <pc:sldMk cId="1565389977" sldId="415"/>
        </pc:sldMkLst>
      </pc:sldChg>
      <pc:sldChg chg="addSp modSp mod">
        <pc:chgData name="Weng Joanna (wenj)" userId="5b1723af-cf61-445c-8ed6-41127fc27feb" providerId="ADAL" clId="{541ACB78-6959-4F20-9AEB-2494C1F551DA}" dt="2024-09-25T08:13:31.441" v="289" actId="1076"/>
        <pc:sldMkLst>
          <pc:docMk/>
          <pc:sldMk cId="608272376" sldId="416"/>
        </pc:sldMkLst>
        <pc:spChg chg="mod">
          <ac:chgData name="Weng Joanna (wenj)" userId="5b1723af-cf61-445c-8ed6-41127fc27feb" providerId="ADAL" clId="{541ACB78-6959-4F20-9AEB-2494C1F551DA}" dt="2024-09-25T08:13:28.525" v="287" actId="20577"/>
          <ac:spMkLst>
            <pc:docMk/>
            <pc:sldMk cId="608272376" sldId="416"/>
            <ac:spMk id="6" creationId="{174E2640-055E-1628-D3AA-2BE03E1D1D05}"/>
          </ac:spMkLst>
        </pc:spChg>
        <pc:picChg chg="add mod">
          <ac:chgData name="Weng Joanna (wenj)" userId="5b1723af-cf61-445c-8ed6-41127fc27feb" providerId="ADAL" clId="{541ACB78-6959-4F20-9AEB-2494C1F551DA}" dt="2024-09-25T08:13:31.441" v="289" actId="1076"/>
          <ac:picMkLst>
            <pc:docMk/>
            <pc:sldMk cId="608272376" sldId="416"/>
            <ac:picMk id="8" creationId="{4AC6447E-C31C-E4A8-7692-4291DDC55133}"/>
          </ac:picMkLst>
        </pc:picChg>
        <pc:picChg chg="add mod">
          <ac:chgData name="Weng Joanna (wenj)" userId="5b1723af-cf61-445c-8ed6-41127fc27feb" providerId="ADAL" clId="{541ACB78-6959-4F20-9AEB-2494C1F551DA}" dt="2024-09-25T08:13:12.367" v="279" actId="1076"/>
          <ac:picMkLst>
            <pc:docMk/>
            <pc:sldMk cId="608272376" sldId="416"/>
            <ac:picMk id="10" creationId="{D4327B86-908B-1BAF-1D45-9D45DBD0D99E}"/>
          </ac:picMkLst>
        </pc:picChg>
      </pc:sldChg>
    </pc:docChg>
  </pc:docChgLst>
  <pc:docChgLst>
    <pc:chgData name="Weng Joanna (wenj)" userId="5b1723af-cf61-445c-8ed6-41127fc27feb" providerId="ADAL" clId="{84897A3E-BC5C-4634-B1B6-ACDF82EAF512}"/>
    <pc:docChg chg="undo custSel addSld delSld modSld sldOrd">
      <pc:chgData name="Weng Joanna (wenj)" userId="5b1723af-cf61-445c-8ed6-41127fc27feb" providerId="ADAL" clId="{84897A3E-BC5C-4634-B1B6-ACDF82EAF512}" dt="2024-09-24T16:34:39.267" v="284" actId="20577"/>
      <pc:docMkLst>
        <pc:docMk/>
      </pc:docMkLst>
      <pc:sldChg chg="addSp delSp modSp mod ord">
        <pc:chgData name="Weng Joanna (wenj)" userId="5b1723af-cf61-445c-8ed6-41127fc27feb" providerId="ADAL" clId="{84897A3E-BC5C-4634-B1B6-ACDF82EAF512}" dt="2024-09-24T16:31:26.986" v="70" actId="1076"/>
        <pc:sldMkLst>
          <pc:docMk/>
          <pc:sldMk cId="1074535587" sldId="268"/>
        </pc:sldMkLst>
        <pc:spChg chg="mod">
          <ac:chgData name="Weng Joanna (wenj)" userId="5b1723af-cf61-445c-8ed6-41127fc27feb" providerId="ADAL" clId="{84897A3E-BC5C-4634-B1B6-ACDF82EAF512}" dt="2024-09-24T16:31:04.472" v="67" actId="20577"/>
          <ac:spMkLst>
            <pc:docMk/>
            <pc:sldMk cId="1074535587" sldId="268"/>
            <ac:spMk id="2" creationId="{CD0FB8EB-1974-4F1B-9F83-4FDD9AB6C8B2}"/>
          </ac:spMkLst>
        </pc:spChg>
        <pc:spChg chg="mod">
          <ac:chgData name="Weng Joanna (wenj)" userId="5b1723af-cf61-445c-8ed6-41127fc27feb" providerId="ADAL" clId="{84897A3E-BC5C-4634-B1B6-ACDF82EAF512}" dt="2024-09-24T16:31:12.641" v="68" actId="1076"/>
          <ac:spMkLst>
            <pc:docMk/>
            <pc:sldMk cId="1074535587" sldId="268"/>
            <ac:spMk id="6" creationId="{CFEF36EF-EA79-48B1-8977-F8AA6F2C6BC7}"/>
          </ac:spMkLst>
        </pc:spChg>
        <pc:spChg chg="add del">
          <ac:chgData name="Weng Joanna (wenj)" userId="5b1723af-cf61-445c-8ed6-41127fc27feb" providerId="ADAL" clId="{84897A3E-BC5C-4634-B1B6-ACDF82EAF512}" dt="2024-09-24T16:30:32.731" v="39" actId="22"/>
          <ac:spMkLst>
            <pc:docMk/>
            <pc:sldMk cId="1074535587" sldId="268"/>
            <ac:spMk id="9" creationId="{F70F3A0F-7CB7-3B19-BB6A-C8A277108D23}"/>
          </ac:spMkLst>
        </pc:spChg>
        <pc:spChg chg="add mod">
          <ac:chgData name="Weng Joanna (wenj)" userId="5b1723af-cf61-445c-8ed6-41127fc27feb" providerId="ADAL" clId="{84897A3E-BC5C-4634-B1B6-ACDF82EAF512}" dt="2024-09-24T16:31:26.986" v="70" actId="1076"/>
          <ac:spMkLst>
            <pc:docMk/>
            <pc:sldMk cId="1074535587" sldId="268"/>
            <ac:spMk id="15" creationId="{12545B2C-8D8D-8564-0C23-C3D53118F453}"/>
          </ac:spMkLst>
        </pc:spChg>
      </pc:sldChg>
      <pc:sldChg chg="ord">
        <pc:chgData name="Weng Joanna (wenj)" userId="5b1723af-cf61-445c-8ed6-41127fc27feb" providerId="ADAL" clId="{84897A3E-BC5C-4634-B1B6-ACDF82EAF512}" dt="2024-09-24T16:26:23.753" v="1"/>
        <pc:sldMkLst>
          <pc:docMk/>
          <pc:sldMk cId="813492210" sldId="371"/>
        </pc:sldMkLst>
      </pc:sldChg>
      <pc:sldChg chg="modSp mod">
        <pc:chgData name="Weng Joanna (wenj)" userId="5b1723af-cf61-445c-8ed6-41127fc27feb" providerId="ADAL" clId="{84897A3E-BC5C-4634-B1B6-ACDF82EAF512}" dt="2024-09-24T16:28:53.673" v="28" actId="20577"/>
        <pc:sldMkLst>
          <pc:docMk/>
          <pc:sldMk cId="3182195424" sldId="411"/>
        </pc:sldMkLst>
        <pc:spChg chg="mod">
          <ac:chgData name="Weng Joanna (wenj)" userId="5b1723af-cf61-445c-8ed6-41127fc27feb" providerId="ADAL" clId="{84897A3E-BC5C-4634-B1B6-ACDF82EAF512}" dt="2024-09-24T16:28:53.673" v="28" actId="20577"/>
          <ac:spMkLst>
            <pc:docMk/>
            <pc:sldMk cId="3182195424" sldId="411"/>
            <ac:spMk id="6" creationId="{174E2640-055E-1628-D3AA-2BE03E1D1D05}"/>
          </ac:spMkLst>
        </pc:spChg>
      </pc:sldChg>
      <pc:sldChg chg="add del">
        <pc:chgData name="Weng Joanna (wenj)" userId="5b1723af-cf61-445c-8ed6-41127fc27feb" providerId="ADAL" clId="{84897A3E-BC5C-4634-B1B6-ACDF82EAF512}" dt="2024-09-24T16:31:35.694" v="72"/>
        <pc:sldMkLst>
          <pc:docMk/>
          <pc:sldMk cId="149166979" sldId="416"/>
        </pc:sldMkLst>
      </pc:sldChg>
      <pc:sldChg chg="modSp add mod">
        <pc:chgData name="Weng Joanna (wenj)" userId="5b1723af-cf61-445c-8ed6-41127fc27feb" providerId="ADAL" clId="{84897A3E-BC5C-4634-B1B6-ACDF82EAF512}" dt="2024-09-24T16:34:39.267" v="284" actId="20577"/>
        <pc:sldMkLst>
          <pc:docMk/>
          <pc:sldMk cId="608272376" sldId="416"/>
        </pc:sldMkLst>
        <pc:spChg chg="mod">
          <ac:chgData name="Weng Joanna (wenj)" userId="5b1723af-cf61-445c-8ed6-41127fc27feb" providerId="ADAL" clId="{84897A3E-BC5C-4634-B1B6-ACDF82EAF512}" dt="2024-09-24T16:31:44.578" v="83" actId="20577"/>
          <ac:spMkLst>
            <pc:docMk/>
            <pc:sldMk cId="608272376" sldId="416"/>
            <ac:spMk id="2" creationId="{030FF2F9-5235-9B35-4D04-9BCA7F2938B0}"/>
          </ac:spMkLst>
        </pc:spChg>
        <pc:spChg chg="mod">
          <ac:chgData name="Weng Joanna (wenj)" userId="5b1723af-cf61-445c-8ed6-41127fc27feb" providerId="ADAL" clId="{84897A3E-BC5C-4634-B1B6-ACDF82EAF512}" dt="2024-09-24T16:34:39.267" v="284" actId="20577"/>
          <ac:spMkLst>
            <pc:docMk/>
            <pc:sldMk cId="608272376" sldId="416"/>
            <ac:spMk id="6" creationId="{174E2640-055E-1628-D3AA-2BE03E1D1D05}"/>
          </ac:spMkLst>
        </pc:spChg>
      </pc:sldChg>
    </pc:docChg>
  </pc:docChgLst>
  <pc:docChgLst>
    <pc:chgData name="Weng Joanna (wenj)" userId="5b1723af-cf61-445c-8ed6-41127fc27feb" providerId="ADAL" clId="{9069B7E6-6FC6-468A-B839-25873E7AFA5F}"/>
    <pc:docChg chg="custSel addSld delSld modSld sldOrd">
      <pc:chgData name="Weng Joanna (wenj)" userId="5b1723af-cf61-445c-8ed6-41127fc27feb" providerId="ADAL" clId="{9069B7E6-6FC6-468A-B839-25873E7AFA5F}" dt="2024-02-19T17:07:18.263" v="266" actId="1038"/>
      <pc:docMkLst>
        <pc:docMk/>
      </pc:docMkLst>
      <pc:sldChg chg="addSp delSp modSp mod delAnim">
        <pc:chgData name="Weng Joanna (wenj)" userId="5b1723af-cf61-445c-8ed6-41127fc27feb" providerId="ADAL" clId="{9069B7E6-6FC6-468A-B839-25873E7AFA5F}" dt="2024-02-19T17:02:48.289" v="216" actId="20577"/>
        <pc:sldMkLst>
          <pc:docMk/>
          <pc:sldMk cId="3532165373" sldId="313"/>
        </pc:sldMkLst>
        <pc:spChg chg="mod">
          <ac:chgData name="Weng Joanna (wenj)" userId="5b1723af-cf61-445c-8ed6-41127fc27feb" providerId="ADAL" clId="{9069B7E6-6FC6-468A-B839-25873E7AFA5F}" dt="2024-02-19T16:54:34.916" v="19" actId="20577"/>
          <ac:spMkLst>
            <pc:docMk/>
            <pc:sldMk cId="3532165373" sldId="313"/>
            <ac:spMk id="2" creationId="{CD0FB8EB-1974-4F1B-9F83-4FDD9AB6C8B2}"/>
          </ac:spMkLst>
        </pc:spChg>
        <pc:spChg chg="add mod">
          <ac:chgData name="Weng Joanna (wenj)" userId="5b1723af-cf61-445c-8ed6-41127fc27feb" providerId="ADAL" clId="{9069B7E6-6FC6-468A-B839-25873E7AFA5F}" dt="2024-02-19T17:02:48.289" v="216" actId="20577"/>
          <ac:spMkLst>
            <pc:docMk/>
            <pc:sldMk cId="3532165373" sldId="313"/>
            <ac:spMk id="6" creationId="{B82774FC-52B8-69A9-440A-ED2DE4F0BECF}"/>
          </ac:spMkLst>
        </pc:spChg>
        <pc:spChg chg="del">
          <ac:chgData name="Weng Joanna (wenj)" userId="5b1723af-cf61-445c-8ed6-41127fc27feb" providerId="ADAL" clId="{9069B7E6-6FC6-468A-B839-25873E7AFA5F}" dt="2024-02-19T16:54:30.917" v="17" actId="478"/>
          <ac:spMkLst>
            <pc:docMk/>
            <pc:sldMk cId="3532165373" sldId="313"/>
            <ac:spMk id="9" creationId="{00000000-0000-0000-0000-000000000000}"/>
          </ac:spMkLst>
        </pc:spChg>
        <pc:spChg chg="del">
          <ac:chgData name="Weng Joanna (wenj)" userId="5b1723af-cf61-445c-8ed6-41127fc27feb" providerId="ADAL" clId="{9069B7E6-6FC6-468A-B839-25873E7AFA5F}" dt="2024-02-19T16:54:30.917" v="17" actId="478"/>
          <ac:spMkLst>
            <pc:docMk/>
            <pc:sldMk cId="3532165373" sldId="313"/>
            <ac:spMk id="12" creationId="{00000000-0000-0000-0000-000000000000}"/>
          </ac:spMkLst>
        </pc:spChg>
        <pc:spChg chg="del">
          <ac:chgData name="Weng Joanna (wenj)" userId="5b1723af-cf61-445c-8ed6-41127fc27feb" providerId="ADAL" clId="{9069B7E6-6FC6-468A-B839-25873E7AFA5F}" dt="2024-02-19T16:54:30.917" v="17" actId="478"/>
          <ac:spMkLst>
            <pc:docMk/>
            <pc:sldMk cId="3532165373" sldId="313"/>
            <ac:spMk id="13" creationId="{00000000-0000-0000-0000-000000000000}"/>
          </ac:spMkLst>
        </pc:spChg>
        <pc:spChg chg="del">
          <ac:chgData name="Weng Joanna (wenj)" userId="5b1723af-cf61-445c-8ed6-41127fc27feb" providerId="ADAL" clId="{9069B7E6-6FC6-468A-B839-25873E7AFA5F}" dt="2024-02-19T16:54:30.917" v="17" actId="478"/>
          <ac:spMkLst>
            <pc:docMk/>
            <pc:sldMk cId="3532165373" sldId="313"/>
            <ac:spMk id="15" creationId="{00000000-0000-0000-0000-000000000000}"/>
          </ac:spMkLst>
        </pc:spChg>
        <pc:spChg chg="del">
          <ac:chgData name="Weng Joanna (wenj)" userId="5b1723af-cf61-445c-8ed6-41127fc27feb" providerId="ADAL" clId="{9069B7E6-6FC6-468A-B839-25873E7AFA5F}" dt="2024-02-19T16:54:30.917" v="17" actId="478"/>
          <ac:spMkLst>
            <pc:docMk/>
            <pc:sldMk cId="3532165373" sldId="313"/>
            <ac:spMk id="16" creationId="{00000000-0000-0000-0000-000000000000}"/>
          </ac:spMkLst>
        </pc:spChg>
        <pc:spChg chg="del">
          <ac:chgData name="Weng Joanna (wenj)" userId="5b1723af-cf61-445c-8ed6-41127fc27feb" providerId="ADAL" clId="{9069B7E6-6FC6-468A-B839-25873E7AFA5F}" dt="2024-02-19T16:54:30.917" v="17" actId="478"/>
          <ac:spMkLst>
            <pc:docMk/>
            <pc:sldMk cId="3532165373" sldId="313"/>
            <ac:spMk id="26" creationId="{00000000-0000-0000-0000-000000000000}"/>
          </ac:spMkLst>
        </pc:spChg>
        <pc:spChg chg="del">
          <ac:chgData name="Weng Joanna (wenj)" userId="5b1723af-cf61-445c-8ed6-41127fc27feb" providerId="ADAL" clId="{9069B7E6-6FC6-468A-B839-25873E7AFA5F}" dt="2024-02-19T16:54:30.917" v="17" actId="478"/>
          <ac:spMkLst>
            <pc:docMk/>
            <pc:sldMk cId="3532165373" sldId="313"/>
            <ac:spMk id="27" creationId="{00000000-0000-0000-0000-000000000000}"/>
          </ac:spMkLst>
        </pc:spChg>
        <pc:spChg chg="del">
          <ac:chgData name="Weng Joanna (wenj)" userId="5b1723af-cf61-445c-8ed6-41127fc27feb" providerId="ADAL" clId="{9069B7E6-6FC6-468A-B839-25873E7AFA5F}" dt="2024-02-19T16:54:30.917" v="17" actId="478"/>
          <ac:spMkLst>
            <pc:docMk/>
            <pc:sldMk cId="3532165373" sldId="313"/>
            <ac:spMk id="31" creationId="{00000000-0000-0000-0000-000000000000}"/>
          </ac:spMkLst>
        </pc:spChg>
        <pc:spChg chg="del">
          <ac:chgData name="Weng Joanna (wenj)" userId="5b1723af-cf61-445c-8ed6-41127fc27feb" providerId="ADAL" clId="{9069B7E6-6FC6-468A-B839-25873E7AFA5F}" dt="2024-02-19T16:54:30.917" v="17" actId="478"/>
          <ac:spMkLst>
            <pc:docMk/>
            <pc:sldMk cId="3532165373" sldId="313"/>
            <ac:spMk id="32" creationId="{00000000-0000-0000-0000-000000000000}"/>
          </ac:spMkLst>
        </pc:spChg>
        <pc:spChg chg="del">
          <ac:chgData name="Weng Joanna (wenj)" userId="5b1723af-cf61-445c-8ed6-41127fc27feb" providerId="ADAL" clId="{9069B7E6-6FC6-468A-B839-25873E7AFA5F}" dt="2024-02-19T16:54:30.917" v="17" actId="478"/>
          <ac:spMkLst>
            <pc:docMk/>
            <pc:sldMk cId="3532165373" sldId="313"/>
            <ac:spMk id="33" creationId="{00000000-0000-0000-0000-000000000000}"/>
          </ac:spMkLst>
        </pc:spChg>
        <pc:spChg chg="del">
          <ac:chgData name="Weng Joanna (wenj)" userId="5b1723af-cf61-445c-8ed6-41127fc27feb" providerId="ADAL" clId="{9069B7E6-6FC6-468A-B839-25873E7AFA5F}" dt="2024-02-19T16:54:30.917" v="17" actId="478"/>
          <ac:spMkLst>
            <pc:docMk/>
            <pc:sldMk cId="3532165373" sldId="313"/>
            <ac:spMk id="34" creationId="{00000000-0000-0000-0000-000000000000}"/>
          </ac:spMkLst>
        </pc:spChg>
        <pc:spChg chg="del">
          <ac:chgData name="Weng Joanna (wenj)" userId="5b1723af-cf61-445c-8ed6-41127fc27feb" providerId="ADAL" clId="{9069B7E6-6FC6-468A-B839-25873E7AFA5F}" dt="2024-02-19T16:54:30.917" v="17" actId="478"/>
          <ac:spMkLst>
            <pc:docMk/>
            <pc:sldMk cId="3532165373" sldId="313"/>
            <ac:spMk id="36" creationId="{00000000-0000-0000-0000-000000000000}"/>
          </ac:spMkLst>
        </pc:spChg>
        <pc:spChg chg="del">
          <ac:chgData name="Weng Joanna (wenj)" userId="5b1723af-cf61-445c-8ed6-41127fc27feb" providerId="ADAL" clId="{9069B7E6-6FC6-468A-B839-25873E7AFA5F}" dt="2024-02-19T16:54:30.917" v="17" actId="478"/>
          <ac:spMkLst>
            <pc:docMk/>
            <pc:sldMk cId="3532165373" sldId="313"/>
            <ac:spMk id="37" creationId="{00000000-0000-0000-0000-000000000000}"/>
          </ac:spMkLst>
        </pc:spChg>
        <pc:spChg chg="del">
          <ac:chgData name="Weng Joanna (wenj)" userId="5b1723af-cf61-445c-8ed6-41127fc27feb" providerId="ADAL" clId="{9069B7E6-6FC6-468A-B839-25873E7AFA5F}" dt="2024-02-19T16:54:30.917" v="17" actId="478"/>
          <ac:spMkLst>
            <pc:docMk/>
            <pc:sldMk cId="3532165373" sldId="313"/>
            <ac:spMk id="38" creationId="{00000000-0000-0000-0000-000000000000}"/>
          </ac:spMkLst>
        </pc:spChg>
        <pc:spChg chg="del">
          <ac:chgData name="Weng Joanna (wenj)" userId="5b1723af-cf61-445c-8ed6-41127fc27feb" providerId="ADAL" clId="{9069B7E6-6FC6-468A-B839-25873E7AFA5F}" dt="2024-02-19T16:54:30.917" v="17" actId="478"/>
          <ac:spMkLst>
            <pc:docMk/>
            <pc:sldMk cId="3532165373" sldId="313"/>
            <ac:spMk id="42" creationId="{00000000-0000-0000-0000-000000000000}"/>
          </ac:spMkLst>
        </pc:spChg>
        <pc:spChg chg="del">
          <ac:chgData name="Weng Joanna (wenj)" userId="5b1723af-cf61-445c-8ed6-41127fc27feb" providerId="ADAL" clId="{9069B7E6-6FC6-468A-B839-25873E7AFA5F}" dt="2024-02-19T16:54:30.917" v="17" actId="478"/>
          <ac:spMkLst>
            <pc:docMk/>
            <pc:sldMk cId="3532165373" sldId="313"/>
            <ac:spMk id="43" creationId="{00000000-0000-0000-0000-000000000000}"/>
          </ac:spMkLst>
        </pc:spChg>
        <pc:spChg chg="del">
          <ac:chgData name="Weng Joanna (wenj)" userId="5b1723af-cf61-445c-8ed6-41127fc27feb" providerId="ADAL" clId="{9069B7E6-6FC6-468A-B839-25873E7AFA5F}" dt="2024-02-19T16:54:30.917" v="17" actId="478"/>
          <ac:spMkLst>
            <pc:docMk/>
            <pc:sldMk cId="3532165373" sldId="313"/>
            <ac:spMk id="44" creationId="{00000000-0000-0000-0000-000000000000}"/>
          </ac:spMkLst>
        </pc:spChg>
        <pc:spChg chg="del">
          <ac:chgData name="Weng Joanna (wenj)" userId="5b1723af-cf61-445c-8ed6-41127fc27feb" providerId="ADAL" clId="{9069B7E6-6FC6-468A-B839-25873E7AFA5F}" dt="2024-02-19T16:54:30.917" v="17" actId="478"/>
          <ac:spMkLst>
            <pc:docMk/>
            <pc:sldMk cId="3532165373" sldId="313"/>
            <ac:spMk id="47" creationId="{00000000-0000-0000-0000-000000000000}"/>
          </ac:spMkLst>
        </pc:spChg>
        <pc:picChg chg="add mod">
          <ac:chgData name="Weng Joanna (wenj)" userId="5b1723af-cf61-445c-8ed6-41127fc27feb" providerId="ADAL" clId="{9069B7E6-6FC6-468A-B839-25873E7AFA5F}" dt="2024-02-19T16:59:26.114" v="195" actId="1076"/>
          <ac:picMkLst>
            <pc:docMk/>
            <pc:sldMk cId="3532165373" sldId="313"/>
            <ac:picMk id="8" creationId="{4DFE9C73-92A7-31BE-262E-490B909363F9}"/>
          </ac:picMkLst>
        </pc:picChg>
        <pc:picChg chg="del">
          <ac:chgData name="Weng Joanna (wenj)" userId="5b1723af-cf61-445c-8ed6-41127fc27feb" providerId="ADAL" clId="{9069B7E6-6FC6-468A-B839-25873E7AFA5F}" dt="2024-02-19T16:54:27.415" v="16" actId="478"/>
          <ac:picMkLst>
            <pc:docMk/>
            <pc:sldMk cId="3532165373" sldId="313"/>
            <ac:picMk id="11" creationId="{00000000-0000-0000-0000-000000000000}"/>
          </ac:picMkLst>
        </pc:picChg>
        <pc:cxnChg chg="del mod">
          <ac:chgData name="Weng Joanna (wenj)" userId="5b1723af-cf61-445c-8ed6-41127fc27feb" providerId="ADAL" clId="{9069B7E6-6FC6-468A-B839-25873E7AFA5F}" dt="2024-02-19T16:54:30.917" v="17" actId="478"/>
          <ac:cxnSpMkLst>
            <pc:docMk/>
            <pc:sldMk cId="3532165373" sldId="313"/>
            <ac:cxnSpMk id="23" creationId="{00000000-0000-0000-0000-000000000000}"/>
          </ac:cxnSpMkLst>
        </pc:cxnChg>
        <pc:cxnChg chg="del">
          <ac:chgData name="Weng Joanna (wenj)" userId="5b1723af-cf61-445c-8ed6-41127fc27feb" providerId="ADAL" clId="{9069B7E6-6FC6-468A-B839-25873E7AFA5F}" dt="2024-02-19T16:54:30.917" v="17" actId="478"/>
          <ac:cxnSpMkLst>
            <pc:docMk/>
            <pc:sldMk cId="3532165373" sldId="313"/>
            <ac:cxnSpMk id="24" creationId="{00000000-0000-0000-0000-000000000000}"/>
          </ac:cxnSpMkLst>
        </pc:cxnChg>
        <pc:cxnChg chg="del mod">
          <ac:chgData name="Weng Joanna (wenj)" userId="5b1723af-cf61-445c-8ed6-41127fc27feb" providerId="ADAL" clId="{9069B7E6-6FC6-468A-B839-25873E7AFA5F}" dt="2024-02-19T16:54:30.917" v="17" actId="478"/>
          <ac:cxnSpMkLst>
            <pc:docMk/>
            <pc:sldMk cId="3532165373" sldId="313"/>
            <ac:cxnSpMk id="28" creationId="{00000000-0000-0000-0000-000000000000}"/>
          </ac:cxnSpMkLst>
        </pc:cxnChg>
        <pc:cxnChg chg="del mod">
          <ac:chgData name="Weng Joanna (wenj)" userId="5b1723af-cf61-445c-8ed6-41127fc27feb" providerId="ADAL" clId="{9069B7E6-6FC6-468A-B839-25873E7AFA5F}" dt="2024-02-19T16:54:30.917" v="17" actId="478"/>
          <ac:cxnSpMkLst>
            <pc:docMk/>
            <pc:sldMk cId="3532165373" sldId="313"/>
            <ac:cxnSpMk id="35" creationId="{00000000-0000-0000-0000-000000000000}"/>
          </ac:cxnSpMkLst>
        </pc:cxnChg>
        <pc:cxnChg chg="del mod">
          <ac:chgData name="Weng Joanna (wenj)" userId="5b1723af-cf61-445c-8ed6-41127fc27feb" providerId="ADAL" clId="{9069B7E6-6FC6-468A-B839-25873E7AFA5F}" dt="2024-02-19T16:54:30.917" v="17" actId="478"/>
          <ac:cxnSpMkLst>
            <pc:docMk/>
            <pc:sldMk cId="3532165373" sldId="313"/>
            <ac:cxnSpMk id="39" creationId="{00000000-0000-0000-0000-000000000000}"/>
          </ac:cxnSpMkLst>
        </pc:cxnChg>
        <pc:cxnChg chg="del mod">
          <ac:chgData name="Weng Joanna (wenj)" userId="5b1723af-cf61-445c-8ed6-41127fc27feb" providerId="ADAL" clId="{9069B7E6-6FC6-468A-B839-25873E7AFA5F}" dt="2024-02-19T16:54:30.917" v="17" actId="478"/>
          <ac:cxnSpMkLst>
            <pc:docMk/>
            <pc:sldMk cId="3532165373" sldId="313"/>
            <ac:cxnSpMk id="40" creationId="{00000000-0000-0000-0000-000000000000}"/>
          </ac:cxnSpMkLst>
        </pc:cxnChg>
        <pc:cxnChg chg="del mod">
          <ac:chgData name="Weng Joanna (wenj)" userId="5b1723af-cf61-445c-8ed6-41127fc27feb" providerId="ADAL" clId="{9069B7E6-6FC6-468A-B839-25873E7AFA5F}" dt="2024-02-19T16:54:30.917" v="17" actId="478"/>
          <ac:cxnSpMkLst>
            <pc:docMk/>
            <pc:sldMk cId="3532165373" sldId="313"/>
            <ac:cxnSpMk id="41" creationId="{00000000-0000-0000-0000-000000000000}"/>
          </ac:cxnSpMkLst>
        </pc:cxnChg>
        <pc:cxnChg chg="del mod">
          <ac:chgData name="Weng Joanna (wenj)" userId="5b1723af-cf61-445c-8ed6-41127fc27feb" providerId="ADAL" clId="{9069B7E6-6FC6-468A-B839-25873E7AFA5F}" dt="2024-02-19T16:54:30.917" v="17" actId="478"/>
          <ac:cxnSpMkLst>
            <pc:docMk/>
            <pc:sldMk cId="3532165373" sldId="313"/>
            <ac:cxnSpMk id="45" creationId="{00000000-0000-0000-0000-000000000000}"/>
          </ac:cxnSpMkLst>
        </pc:cxnChg>
        <pc:cxnChg chg="del mod">
          <ac:chgData name="Weng Joanna (wenj)" userId="5b1723af-cf61-445c-8ed6-41127fc27feb" providerId="ADAL" clId="{9069B7E6-6FC6-468A-B839-25873E7AFA5F}" dt="2024-02-19T16:54:30.917" v="17" actId="478"/>
          <ac:cxnSpMkLst>
            <pc:docMk/>
            <pc:sldMk cId="3532165373" sldId="313"/>
            <ac:cxnSpMk id="46" creationId="{00000000-0000-0000-0000-000000000000}"/>
          </ac:cxnSpMkLst>
        </pc:cxnChg>
      </pc:sldChg>
      <pc:sldChg chg="ord">
        <pc:chgData name="Weng Joanna (wenj)" userId="5b1723af-cf61-445c-8ed6-41127fc27feb" providerId="ADAL" clId="{9069B7E6-6FC6-468A-B839-25873E7AFA5F}" dt="2024-02-19T17:01:22.870" v="201"/>
        <pc:sldMkLst>
          <pc:docMk/>
          <pc:sldMk cId="691521160" sldId="334"/>
        </pc:sldMkLst>
      </pc:sldChg>
      <pc:sldChg chg="ord">
        <pc:chgData name="Weng Joanna (wenj)" userId="5b1723af-cf61-445c-8ed6-41127fc27feb" providerId="ADAL" clId="{9069B7E6-6FC6-468A-B839-25873E7AFA5F}" dt="2024-02-19T17:02:25.451" v="213"/>
        <pc:sldMkLst>
          <pc:docMk/>
          <pc:sldMk cId="723378118" sldId="356"/>
        </pc:sldMkLst>
      </pc:sldChg>
      <pc:sldChg chg="del">
        <pc:chgData name="Weng Joanna (wenj)" userId="5b1723af-cf61-445c-8ed6-41127fc27feb" providerId="ADAL" clId="{9069B7E6-6FC6-468A-B839-25873E7AFA5F}" dt="2024-02-19T17:01:00.247" v="197" actId="47"/>
        <pc:sldMkLst>
          <pc:docMk/>
          <pc:sldMk cId="1499849017" sldId="359"/>
        </pc:sldMkLst>
      </pc:sldChg>
      <pc:sldChg chg="del">
        <pc:chgData name="Weng Joanna (wenj)" userId="5b1723af-cf61-445c-8ed6-41127fc27feb" providerId="ADAL" clId="{9069B7E6-6FC6-468A-B839-25873E7AFA5F}" dt="2024-02-19T17:03:26.774" v="217" actId="47"/>
        <pc:sldMkLst>
          <pc:docMk/>
          <pc:sldMk cId="4025530493" sldId="377"/>
        </pc:sldMkLst>
      </pc:sldChg>
      <pc:sldChg chg="add ord">
        <pc:chgData name="Weng Joanna (wenj)" userId="5b1723af-cf61-445c-8ed6-41127fc27feb" providerId="ADAL" clId="{9069B7E6-6FC6-468A-B839-25873E7AFA5F}" dt="2024-02-19T17:02:22.540" v="211"/>
        <pc:sldMkLst>
          <pc:docMk/>
          <pc:sldMk cId="4109732168" sldId="382"/>
        </pc:sldMkLst>
      </pc:sldChg>
      <pc:sldChg chg="modSp mod">
        <pc:chgData name="Weng Joanna (wenj)" userId="5b1723af-cf61-445c-8ed6-41127fc27feb" providerId="ADAL" clId="{9069B7E6-6FC6-468A-B839-25873E7AFA5F}" dt="2024-02-19T16:53:14.993" v="14" actId="20577"/>
        <pc:sldMkLst>
          <pc:docMk/>
          <pc:sldMk cId="3182195424" sldId="411"/>
        </pc:sldMkLst>
        <pc:spChg chg="mod">
          <ac:chgData name="Weng Joanna (wenj)" userId="5b1723af-cf61-445c-8ed6-41127fc27feb" providerId="ADAL" clId="{9069B7E6-6FC6-468A-B839-25873E7AFA5F}" dt="2024-02-19T16:53:14.993" v="14" actId="20577"/>
          <ac:spMkLst>
            <pc:docMk/>
            <pc:sldMk cId="3182195424" sldId="411"/>
            <ac:spMk id="6" creationId="{174E2640-055E-1628-D3AA-2BE03E1D1D05}"/>
          </ac:spMkLst>
        </pc:spChg>
      </pc:sldChg>
      <pc:sldChg chg="add del">
        <pc:chgData name="Weng Joanna (wenj)" userId="5b1723af-cf61-445c-8ed6-41127fc27feb" providerId="ADAL" clId="{9069B7E6-6FC6-468A-B839-25873E7AFA5F}" dt="2024-02-19T17:02:27.395" v="214" actId="47"/>
        <pc:sldMkLst>
          <pc:docMk/>
          <pc:sldMk cId="3790959497" sldId="413"/>
        </pc:sldMkLst>
      </pc:sldChg>
      <pc:sldChg chg="add">
        <pc:chgData name="Weng Joanna (wenj)" userId="5b1723af-cf61-445c-8ed6-41127fc27feb" providerId="ADAL" clId="{9069B7E6-6FC6-468A-B839-25873E7AFA5F}" dt="2024-02-19T16:54:25.176" v="15"/>
        <pc:sldMkLst>
          <pc:docMk/>
          <pc:sldMk cId="3806255024" sldId="414"/>
        </pc:sldMkLst>
      </pc:sldChg>
      <pc:sldChg chg="addSp delSp modSp add mod ord modAnim">
        <pc:chgData name="Weng Joanna (wenj)" userId="5b1723af-cf61-445c-8ed6-41127fc27feb" providerId="ADAL" clId="{9069B7E6-6FC6-468A-B839-25873E7AFA5F}" dt="2024-02-19T17:07:18.263" v="266" actId="1038"/>
        <pc:sldMkLst>
          <pc:docMk/>
          <pc:sldMk cId="1565389977" sldId="415"/>
        </pc:sldMkLst>
        <pc:spChg chg="add mod">
          <ac:chgData name="Weng Joanna (wenj)" userId="5b1723af-cf61-445c-8ed6-41127fc27feb" providerId="ADAL" clId="{9069B7E6-6FC6-468A-B839-25873E7AFA5F}" dt="2024-02-19T17:03:43.836" v="231" actId="478"/>
          <ac:spMkLst>
            <pc:docMk/>
            <pc:sldMk cId="1565389977" sldId="415"/>
            <ac:spMk id="3" creationId="{DC2E5013-AC01-356D-382D-283BA56AD81B}"/>
          </ac:spMkLst>
        </pc:spChg>
        <pc:spChg chg="mod">
          <ac:chgData name="Weng Joanna (wenj)" userId="5b1723af-cf61-445c-8ed6-41127fc27feb" providerId="ADAL" clId="{9069B7E6-6FC6-468A-B839-25873E7AFA5F}" dt="2024-02-19T17:03:41.546" v="230" actId="20577"/>
          <ac:spMkLst>
            <pc:docMk/>
            <pc:sldMk cId="1565389977" sldId="415"/>
            <ac:spMk id="8" creationId="{E9908982-D583-99E7-4639-77D59A908DC7}"/>
          </ac:spMkLst>
        </pc:spChg>
        <pc:picChg chg="del">
          <ac:chgData name="Weng Joanna (wenj)" userId="5b1723af-cf61-445c-8ed6-41127fc27feb" providerId="ADAL" clId="{9069B7E6-6FC6-468A-B839-25873E7AFA5F}" dt="2024-02-19T17:03:43.836" v="231" actId="478"/>
          <ac:picMkLst>
            <pc:docMk/>
            <pc:sldMk cId="1565389977" sldId="415"/>
            <ac:picMk id="9" creationId="{110578D8-3021-95EC-70C3-C5F3A7BCD352}"/>
          </ac:picMkLst>
        </pc:picChg>
        <pc:picChg chg="add mod">
          <ac:chgData name="Weng Joanna (wenj)" userId="5b1723af-cf61-445c-8ed6-41127fc27feb" providerId="ADAL" clId="{9069B7E6-6FC6-468A-B839-25873E7AFA5F}" dt="2024-02-19T17:05:41" v="253" actId="1076"/>
          <ac:picMkLst>
            <pc:docMk/>
            <pc:sldMk cId="1565389977" sldId="415"/>
            <ac:picMk id="1026" creationId="{6A9C17D1-6E64-0EA3-D433-6721A292E566}"/>
          </ac:picMkLst>
        </pc:picChg>
        <pc:picChg chg="add del mod">
          <ac:chgData name="Weng Joanna (wenj)" userId="5b1723af-cf61-445c-8ed6-41127fc27feb" providerId="ADAL" clId="{9069B7E6-6FC6-468A-B839-25873E7AFA5F}" dt="2024-02-19T17:06:04.110" v="258" actId="478"/>
          <ac:picMkLst>
            <pc:docMk/>
            <pc:sldMk cId="1565389977" sldId="415"/>
            <ac:picMk id="1028" creationId="{14FF2F39-89A0-7A77-7CBC-3005EE832E28}"/>
          </ac:picMkLst>
        </pc:picChg>
        <pc:picChg chg="add mod">
          <ac:chgData name="Weng Joanna (wenj)" userId="5b1723af-cf61-445c-8ed6-41127fc27feb" providerId="ADAL" clId="{9069B7E6-6FC6-468A-B839-25873E7AFA5F}" dt="2024-02-19T17:07:18.263" v="266" actId="1038"/>
          <ac:picMkLst>
            <pc:docMk/>
            <pc:sldMk cId="1565389977" sldId="415"/>
            <ac:picMk id="1030" creationId="{67AAF42B-0E7C-DD1F-EC9D-D0CDF5B5AEB1}"/>
          </ac:picMkLst>
        </pc:picChg>
        <pc:picChg chg="add mod">
          <ac:chgData name="Weng Joanna (wenj)" userId="5b1723af-cf61-445c-8ed6-41127fc27feb" providerId="ADAL" clId="{9069B7E6-6FC6-468A-B839-25873E7AFA5F}" dt="2024-02-19T17:06:09.432" v="261" actId="1076"/>
          <ac:picMkLst>
            <pc:docMk/>
            <pc:sldMk cId="1565389977" sldId="415"/>
            <ac:picMk id="1032" creationId="{27FCF186-E61B-3D64-BE16-97ED2492EE35}"/>
          </ac:picMkLst>
        </pc:picChg>
      </pc:sldChg>
      <pc:sldChg chg="add del">
        <pc:chgData name="Weng Joanna (wenj)" userId="5b1723af-cf61-445c-8ed6-41127fc27feb" providerId="ADAL" clId="{9069B7E6-6FC6-468A-B839-25873E7AFA5F}" dt="2024-02-19T17:04:33.521" v="233"/>
        <pc:sldMkLst>
          <pc:docMk/>
          <pc:sldMk cId="511475210" sldId="416"/>
        </pc:sldMkLst>
      </pc:sldChg>
    </pc:docChg>
  </pc:docChgLst>
  <pc:docChgLst>
    <pc:chgData name="Weng Joanna (wenj)" userId="5b1723af-cf61-445c-8ed6-41127fc27feb" providerId="ADAL" clId="{7FD0CAE2-0839-4C1A-B7BD-26511A891A6E}"/>
    <pc:docChg chg="custSel delSld modSld sldOrd">
      <pc:chgData name="Weng Joanna (wenj)" userId="5b1723af-cf61-445c-8ed6-41127fc27feb" providerId="ADAL" clId="{7FD0CAE2-0839-4C1A-B7BD-26511A891A6E}" dt="2024-03-05T06:45:19.886" v="11" actId="1076"/>
      <pc:docMkLst>
        <pc:docMk/>
      </pc:docMkLst>
      <pc:sldChg chg="mod ord modShow">
        <pc:chgData name="Weng Joanna (wenj)" userId="5b1723af-cf61-445c-8ed6-41127fc27feb" providerId="ADAL" clId="{7FD0CAE2-0839-4C1A-B7BD-26511A891A6E}" dt="2024-03-05T06:43:18.145" v="5"/>
        <pc:sldMkLst>
          <pc:docMk/>
          <pc:sldMk cId="723378118" sldId="356"/>
        </pc:sldMkLst>
      </pc:sldChg>
      <pc:sldChg chg="modSp mod">
        <pc:chgData name="Weng Joanna (wenj)" userId="5b1723af-cf61-445c-8ed6-41127fc27feb" providerId="ADAL" clId="{7FD0CAE2-0839-4C1A-B7BD-26511A891A6E}" dt="2024-03-05T06:38:55.374" v="3" actId="20577"/>
        <pc:sldMkLst>
          <pc:docMk/>
          <pc:sldMk cId="3182195424" sldId="411"/>
        </pc:sldMkLst>
        <pc:spChg chg="mod">
          <ac:chgData name="Weng Joanna (wenj)" userId="5b1723af-cf61-445c-8ed6-41127fc27feb" providerId="ADAL" clId="{7FD0CAE2-0839-4C1A-B7BD-26511A891A6E}" dt="2024-03-05T06:38:55.374" v="3" actId="20577"/>
          <ac:spMkLst>
            <pc:docMk/>
            <pc:sldMk cId="3182195424" sldId="411"/>
            <ac:spMk id="6" creationId="{174E2640-055E-1628-D3AA-2BE03E1D1D05}"/>
          </ac:spMkLst>
        </pc:spChg>
      </pc:sldChg>
      <pc:sldChg chg="del">
        <pc:chgData name="Weng Joanna (wenj)" userId="5b1723af-cf61-445c-8ed6-41127fc27feb" providerId="ADAL" clId="{7FD0CAE2-0839-4C1A-B7BD-26511A891A6E}" dt="2024-03-05T06:43:26.758" v="6" actId="47"/>
        <pc:sldMkLst>
          <pc:docMk/>
          <pc:sldMk cId="2521802636" sldId="412"/>
        </pc:sldMkLst>
      </pc:sldChg>
      <pc:sldChg chg="delSp modSp mod delAnim">
        <pc:chgData name="Weng Joanna (wenj)" userId="5b1723af-cf61-445c-8ed6-41127fc27feb" providerId="ADAL" clId="{7FD0CAE2-0839-4C1A-B7BD-26511A891A6E}" dt="2024-03-05T06:45:19.886" v="11" actId="1076"/>
        <pc:sldMkLst>
          <pc:docMk/>
          <pc:sldMk cId="1565389977" sldId="415"/>
        </pc:sldMkLst>
        <pc:spChg chg="del">
          <ac:chgData name="Weng Joanna (wenj)" userId="5b1723af-cf61-445c-8ed6-41127fc27feb" providerId="ADAL" clId="{7FD0CAE2-0839-4C1A-B7BD-26511A891A6E}" dt="2024-03-05T06:45:16.156" v="10" actId="478"/>
          <ac:spMkLst>
            <pc:docMk/>
            <pc:sldMk cId="1565389977" sldId="415"/>
            <ac:spMk id="5" creationId="{E2F8A28D-BF59-F779-C9ED-574FA6229712}"/>
          </ac:spMkLst>
        </pc:spChg>
        <pc:spChg chg="del mod">
          <ac:chgData name="Weng Joanna (wenj)" userId="5b1723af-cf61-445c-8ed6-41127fc27feb" providerId="ADAL" clId="{7FD0CAE2-0839-4C1A-B7BD-26511A891A6E}" dt="2024-03-05T06:45:13.723" v="9" actId="478"/>
          <ac:spMkLst>
            <pc:docMk/>
            <pc:sldMk cId="1565389977" sldId="415"/>
            <ac:spMk id="16" creationId="{FBA1AE8E-579C-44FF-14DD-832DCB496F18}"/>
          </ac:spMkLst>
        </pc:spChg>
        <pc:picChg chg="mod">
          <ac:chgData name="Weng Joanna (wenj)" userId="5b1723af-cf61-445c-8ed6-41127fc27feb" providerId="ADAL" clId="{7FD0CAE2-0839-4C1A-B7BD-26511A891A6E}" dt="2024-03-05T06:45:19.886" v="11" actId="1076"/>
          <ac:picMkLst>
            <pc:docMk/>
            <pc:sldMk cId="1565389977" sldId="415"/>
            <ac:picMk id="1032" creationId="{27FCF186-E61B-3D64-BE16-97ED2492EE35}"/>
          </ac:picMkLst>
        </pc:picChg>
      </pc:sldChg>
    </pc:docChg>
  </pc:docChgLst>
  <pc:docChgLst>
    <pc:chgData name="Weng Joanna (wenj)" userId="5b1723af-cf61-445c-8ed6-41127fc27feb" providerId="ADAL" clId="{116B0768-BE63-455A-BB38-58CF2C15CDBF}"/>
    <pc:docChg chg="custSel modSld">
      <pc:chgData name="Weng Joanna (wenj)" userId="5b1723af-cf61-445c-8ed6-41127fc27feb" providerId="ADAL" clId="{116B0768-BE63-455A-BB38-58CF2C15CDBF}" dt="2024-03-18T17:33:46.532" v="95" actId="113"/>
      <pc:docMkLst>
        <pc:docMk/>
      </pc:docMkLst>
      <pc:sldChg chg="modSp mod">
        <pc:chgData name="Weng Joanna (wenj)" userId="5b1723af-cf61-445c-8ed6-41127fc27feb" providerId="ADAL" clId="{116B0768-BE63-455A-BB38-58CF2C15CDBF}" dt="2024-03-18T17:32:55.532" v="88" actId="20577"/>
        <pc:sldMkLst>
          <pc:docMk/>
          <pc:sldMk cId="3373642275" sldId="281"/>
        </pc:sldMkLst>
        <pc:spChg chg="mod">
          <ac:chgData name="Weng Joanna (wenj)" userId="5b1723af-cf61-445c-8ed6-41127fc27feb" providerId="ADAL" clId="{116B0768-BE63-455A-BB38-58CF2C15CDBF}" dt="2024-03-18T17:32:55.532" v="88" actId="20577"/>
          <ac:spMkLst>
            <pc:docMk/>
            <pc:sldMk cId="3373642275" sldId="281"/>
            <ac:spMk id="9" creationId="{2649860F-884A-42E2-958E-3784CF988073}"/>
          </ac:spMkLst>
        </pc:spChg>
      </pc:sldChg>
      <pc:sldChg chg="modSp mod">
        <pc:chgData name="Weng Joanna (wenj)" userId="5b1723af-cf61-445c-8ed6-41127fc27feb" providerId="ADAL" clId="{116B0768-BE63-455A-BB38-58CF2C15CDBF}" dt="2024-03-18T17:31:30.308" v="60" actId="20577"/>
        <pc:sldMkLst>
          <pc:docMk/>
          <pc:sldMk cId="1894226898" sldId="329"/>
        </pc:sldMkLst>
        <pc:spChg chg="mod">
          <ac:chgData name="Weng Joanna (wenj)" userId="5b1723af-cf61-445c-8ed6-41127fc27feb" providerId="ADAL" clId="{116B0768-BE63-455A-BB38-58CF2C15CDBF}" dt="2024-03-18T17:31:30.308" v="60" actId="20577"/>
          <ac:spMkLst>
            <pc:docMk/>
            <pc:sldMk cId="1894226898" sldId="329"/>
            <ac:spMk id="12" creationId="{D11693FE-8633-4CDA-ABA8-92FAAA0C73FA}"/>
          </ac:spMkLst>
        </pc:spChg>
      </pc:sldChg>
      <pc:sldChg chg="modSp mod">
        <pc:chgData name="Weng Joanna (wenj)" userId="5b1723af-cf61-445c-8ed6-41127fc27feb" providerId="ADAL" clId="{116B0768-BE63-455A-BB38-58CF2C15CDBF}" dt="2024-03-18T17:26:40.329" v="0" actId="20577"/>
        <pc:sldMkLst>
          <pc:docMk/>
          <pc:sldMk cId="646212942" sldId="366"/>
        </pc:sldMkLst>
        <pc:spChg chg="mod">
          <ac:chgData name="Weng Joanna (wenj)" userId="5b1723af-cf61-445c-8ed6-41127fc27feb" providerId="ADAL" clId="{116B0768-BE63-455A-BB38-58CF2C15CDBF}" dt="2024-03-18T17:26:40.329" v="0" actId="20577"/>
          <ac:spMkLst>
            <pc:docMk/>
            <pc:sldMk cId="646212942" sldId="366"/>
            <ac:spMk id="5" creationId="{2649860F-884A-42E2-958E-3784CF988073}"/>
          </ac:spMkLst>
        </pc:spChg>
      </pc:sldChg>
      <pc:sldChg chg="modSp mod">
        <pc:chgData name="Weng Joanna (wenj)" userId="5b1723af-cf61-445c-8ed6-41127fc27feb" providerId="ADAL" clId="{116B0768-BE63-455A-BB38-58CF2C15CDBF}" dt="2024-03-18T17:33:46.532" v="95" actId="113"/>
        <pc:sldMkLst>
          <pc:docMk/>
          <pc:sldMk cId="1908975844" sldId="410"/>
        </pc:sldMkLst>
        <pc:spChg chg="mod">
          <ac:chgData name="Weng Joanna (wenj)" userId="5b1723af-cf61-445c-8ed6-41127fc27feb" providerId="ADAL" clId="{116B0768-BE63-455A-BB38-58CF2C15CDBF}" dt="2024-03-18T17:33:46.532" v="95" actId="113"/>
          <ac:spMkLst>
            <pc:docMk/>
            <pc:sldMk cId="1908975844" sldId="410"/>
            <ac:spMk id="6" creationId="{174E2640-055E-1628-D3AA-2BE03E1D1D05}"/>
          </ac:spMkLst>
        </pc:spChg>
      </pc:sldChg>
      <pc:sldChg chg="modSp mod">
        <pc:chgData name="Weng Joanna (wenj)" userId="5b1723af-cf61-445c-8ed6-41127fc27feb" providerId="ADAL" clId="{116B0768-BE63-455A-BB38-58CF2C15CDBF}" dt="2024-03-18T17:29:37.506" v="41" actId="20577"/>
        <pc:sldMkLst>
          <pc:docMk/>
          <pc:sldMk cId="3182195424" sldId="411"/>
        </pc:sldMkLst>
        <pc:spChg chg="mod">
          <ac:chgData name="Weng Joanna (wenj)" userId="5b1723af-cf61-445c-8ed6-41127fc27feb" providerId="ADAL" clId="{116B0768-BE63-455A-BB38-58CF2C15CDBF}" dt="2024-03-18T17:29:37.506" v="41" actId="20577"/>
          <ac:spMkLst>
            <pc:docMk/>
            <pc:sldMk cId="3182195424" sldId="411"/>
            <ac:spMk id="6" creationId="{174E2640-055E-1628-D3AA-2BE03E1D1D05}"/>
          </ac:spMkLst>
        </pc:spChg>
      </pc:sldChg>
      <pc:sldChg chg="modSp">
        <pc:chgData name="Weng Joanna (wenj)" userId="5b1723af-cf61-445c-8ed6-41127fc27feb" providerId="ADAL" clId="{116B0768-BE63-455A-BB38-58CF2C15CDBF}" dt="2024-03-18T17:30:11.593" v="47" actId="20577"/>
        <pc:sldMkLst>
          <pc:docMk/>
          <pc:sldMk cId="3806255024" sldId="414"/>
        </pc:sldMkLst>
        <pc:spChg chg="mod">
          <ac:chgData name="Weng Joanna (wenj)" userId="5b1723af-cf61-445c-8ed6-41127fc27feb" providerId="ADAL" clId="{116B0768-BE63-455A-BB38-58CF2C15CDBF}" dt="2024-03-18T17:30:11.593" v="47" actId="20577"/>
          <ac:spMkLst>
            <pc:docMk/>
            <pc:sldMk cId="3806255024" sldId="414"/>
            <ac:spMk id="15" creationId="{109D4421-338C-BF80-CFBB-1C9F014B9D9E}"/>
          </ac:spMkLst>
        </pc:spChg>
        <pc:cxnChg chg="mod">
          <ac:chgData name="Weng Joanna (wenj)" userId="5b1723af-cf61-445c-8ed6-41127fc27feb" providerId="ADAL" clId="{116B0768-BE63-455A-BB38-58CF2C15CDBF}" dt="2024-03-18T17:30:08.878" v="42" actId="20577"/>
          <ac:cxnSpMkLst>
            <pc:docMk/>
            <pc:sldMk cId="3806255024" sldId="414"/>
            <ac:cxnSpMk id="23" creationId="{C8B5960D-2B19-032B-45FF-6FD0667EDDC4}"/>
          </ac:cxnSpMkLst>
        </pc:cxnChg>
      </pc:sldChg>
      <pc:sldChg chg="modSp mod">
        <pc:chgData name="Weng Joanna (wenj)" userId="5b1723af-cf61-445c-8ed6-41127fc27feb" providerId="ADAL" clId="{116B0768-BE63-455A-BB38-58CF2C15CDBF}" dt="2024-03-18T17:33:23.189" v="94" actId="20577"/>
        <pc:sldMkLst>
          <pc:docMk/>
          <pc:sldMk cId="1565389977" sldId="415"/>
        </pc:sldMkLst>
        <pc:spChg chg="mod">
          <ac:chgData name="Weng Joanna (wenj)" userId="5b1723af-cf61-445c-8ed6-41127fc27feb" providerId="ADAL" clId="{116B0768-BE63-455A-BB38-58CF2C15CDBF}" dt="2024-03-18T17:33:23.189" v="94" actId="20577"/>
          <ac:spMkLst>
            <pc:docMk/>
            <pc:sldMk cId="1565389977" sldId="415"/>
            <ac:spMk id="8" creationId="{E9908982-D583-99E7-4639-77D59A908DC7}"/>
          </ac:spMkLst>
        </pc:spChg>
      </pc:sldChg>
    </pc:docChg>
  </pc:docChgLst>
  <pc:docChgLst>
    <pc:chgData name="Weng Joanna (wenj)" userId="5b1723af-cf61-445c-8ed6-41127fc27feb" providerId="ADAL" clId="{71B747FC-DFBB-4F4F-A516-C53C4184D0A6}"/>
    <pc:docChg chg="undo custSel addSld delSld modSld sldOrd">
      <pc:chgData name="Weng Joanna (wenj)" userId="5b1723af-cf61-445c-8ed6-41127fc27feb" providerId="ADAL" clId="{71B747FC-DFBB-4F4F-A516-C53C4184D0A6}" dt="2024-09-26T08:25:26.671" v="9"/>
      <pc:docMkLst>
        <pc:docMk/>
      </pc:docMkLst>
      <pc:sldChg chg="add del ord">
        <pc:chgData name="Weng Joanna (wenj)" userId="5b1723af-cf61-445c-8ed6-41127fc27feb" providerId="ADAL" clId="{71B747FC-DFBB-4F4F-A516-C53C4184D0A6}" dt="2024-09-26T08:25:26.671" v="9"/>
        <pc:sldMkLst>
          <pc:docMk/>
          <pc:sldMk cId="2700340958" sldId="274"/>
        </pc:sldMkLst>
      </pc:sldChg>
      <pc:sldChg chg="del">
        <pc:chgData name="Weng Joanna (wenj)" userId="5b1723af-cf61-445c-8ed6-41127fc27feb" providerId="ADAL" clId="{71B747FC-DFBB-4F4F-A516-C53C4184D0A6}" dt="2024-09-26T08:25:13.560" v="5" actId="47"/>
        <pc:sldMkLst>
          <pc:docMk/>
          <pc:sldMk cId="2926208094" sldId="316"/>
        </pc:sldMkLst>
      </pc:sldChg>
      <pc:sldChg chg="del">
        <pc:chgData name="Weng Joanna (wenj)" userId="5b1723af-cf61-445c-8ed6-41127fc27feb" providerId="ADAL" clId="{71B747FC-DFBB-4F4F-A516-C53C4184D0A6}" dt="2024-09-26T08:25:04.463" v="2" actId="47"/>
        <pc:sldMkLst>
          <pc:docMk/>
          <pc:sldMk cId="691521160" sldId="334"/>
        </pc:sldMkLst>
      </pc:sldChg>
      <pc:sldChg chg="del">
        <pc:chgData name="Weng Joanna (wenj)" userId="5b1723af-cf61-445c-8ed6-41127fc27feb" providerId="ADAL" clId="{71B747FC-DFBB-4F4F-A516-C53C4184D0A6}" dt="2024-09-26T08:25:04.959" v="3" actId="47"/>
        <pc:sldMkLst>
          <pc:docMk/>
          <pc:sldMk cId="723378118" sldId="356"/>
        </pc:sldMkLst>
      </pc:sldChg>
      <pc:sldChg chg="del">
        <pc:chgData name="Weng Joanna (wenj)" userId="5b1723af-cf61-445c-8ed6-41127fc27feb" providerId="ADAL" clId="{71B747FC-DFBB-4F4F-A516-C53C4184D0A6}" dt="2024-09-26T08:25:12.915" v="4" actId="47"/>
        <pc:sldMkLst>
          <pc:docMk/>
          <pc:sldMk cId="3660963756" sldId="409"/>
        </pc:sldMkLst>
      </pc:sldChg>
      <pc:sldChg chg="modSp mod">
        <pc:chgData name="Weng Joanna (wenj)" userId="5b1723af-cf61-445c-8ed6-41127fc27feb" providerId="ADAL" clId="{71B747FC-DFBB-4F4F-A516-C53C4184D0A6}" dt="2024-09-25T15:00:49.383" v="0" actId="113"/>
        <pc:sldMkLst>
          <pc:docMk/>
          <pc:sldMk cId="1908975844" sldId="410"/>
        </pc:sldMkLst>
        <pc:spChg chg="mod">
          <ac:chgData name="Weng Joanna (wenj)" userId="5b1723af-cf61-445c-8ed6-41127fc27feb" providerId="ADAL" clId="{71B747FC-DFBB-4F4F-A516-C53C4184D0A6}" dt="2024-09-25T15:00:49.383" v="0" actId="113"/>
          <ac:spMkLst>
            <pc:docMk/>
            <pc:sldMk cId="1908975844" sldId="410"/>
            <ac:spMk id="6" creationId="{174E2640-055E-1628-D3AA-2BE03E1D1D05}"/>
          </ac:spMkLst>
        </pc:spChg>
      </pc:sldChg>
      <pc:sldChg chg="modSp mod">
        <pc:chgData name="Weng Joanna (wenj)" userId="5b1723af-cf61-445c-8ed6-41127fc27feb" providerId="ADAL" clId="{71B747FC-DFBB-4F4F-A516-C53C4184D0A6}" dt="2024-09-25T15:01:22.840" v="1" actId="20577"/>
        <pc:sldMkLst>
          <pc:docMk/>
          <pc:sldMk cId="608272376" sldId="416"/>
        </pc:sldMkLst>
        <pc:spChg chg="mod">
          <ac:chgData name="Weng Joanna (wenj)" userId="5b1723af-cf61-445c-8ed6-41127fc27feb" providerId="ADAL" clId="{71B747FC-DFBB-4F4F-A516-C53C4184D0A6}" dt="2024-09-25T15:01:22.840" v="1" actId="20577"/>
          <ac:spMkLst>
            <pc:docMk/>
            <pc:sldMk cId="608272376" sldId="416"/>
            <ac:spMk id="6" creationId="{174E2640-055E-1628-D3AA-2BE03E1D1D05}"/>
          </ac:spMkLst>
        </pc:spChg>
      </pc:sldChg>
    </pc:docChg>
  </pc:docChgLst>
  <pc:docChgLst>
    <pc:chgData name="Weng Joanna (wenj)" userId="5b1723af-cf61-445c-8ed6-41127fc27feb" providerId="ADAL" clId="{A5BACAFC-34CC-45D6-A6F1-1E5B1D12AE9F}"/>
    <pc:docChg chg="undo custSel addSld delSld modSld sldOrd modShowInfo">
      <pc:chgData name="Weng Joanna (wenj)" userId="5b1723af-cf61-445c-8ed6-41127fc27feb" providerId="ADAL" clId="{A5BACAFC-34CC-45D6-A6F1-1E5B1D12AE9F}" dt="2024-03-17T16:19:34.045" v="1709" actId="1076"/>
      <pc:docMkLst>
        <pc:docMk/>
      </pc:docMkLst>
      <pc:sldChg chg="del">
        <pc:chgData name="Weng Joanna (wenj)" userId="5b1723af-cf61-445c-8ed6-41127fc27feb" providerId="ADAL" clId="{A5BACAFC-34CC-45D6-A6F1-1E5B1D12AE9F}" dt="2024-01-28T10:53:16.833" v="6" actId="47"/>
        <pc:sldMkLst>
          <pc:docMk/>
          <pc:sldMk cId="2141996448" sldId="267"/>
        </pc:sldMkLst>
      </pc:sldChg>
      <pc:sldChg chg="modSp add mod">
        <pc:chgData name="Weng Joanna (wenj)" userId="5b1723af-cf61-445c-8ed6-41127fc27feb" providerId="ADAL" clId="{A5BACAFC-34CC-45D6-A6F1-1E5B1D12AE9F}" dt="2024-01-28T11:57:26.317" v="1377" actId="20577"/>
        <pc:sldMkLst>
          <pc:docMk/>
          <pc:sldMk cId="1074535587" sldId="268"/>
        </pc:sldMkLst>
        <pc:spChg chg="mod">
          <ac:chgData name="Weng Joanna (wenj)" userId="5b1723af-cf61-445c-8ed6-41127fc27feb" providerId="ADAL" clId="{A5BACAFC-34CC-45D6-A6F1-1E5B1D12AE9F}" dt="2024-01-28T11:21:57.083" v="116" actId="20577"/>
          <ac:spMkLst>
            <pc:docMk/>
            <pc:sldMk cId="1074535587" sldId="268"/>
            <ac:spMk id="2" creationId="{CD0FB8EB-1974-4F1B-9F83-4FDD9AB6C8B2}"/>
          </ac:spMkLst>
        </pc:spChg>
        <pc:spChg chg="mod">
          <ac:chgData name="Weng Joanna (wenj)" userId="5b1723af-cf61-445c-8ed6-41127fc27feb" providerId="ADAL" clId="{A5BACAFC-34CC-45D6-A6F1-1E5B1D12AE9F}" dt="2024-01-28T11:57:26.317" v="1377" actId="20577"/>
          <ac:spMkLst>
            <pc:docMk/>
            <pc:sldMk cId="1074535587" sldId="268"/>
            <ac:spMk id="6" creationId="{CFEF36EF-EA79-48B1-8977-F8AA6F2C6BC7}"/>
          </ac:spMkLst>
        </pc:spChg>
      </pc:sldChg>
      <pc:sldChg chg="del">
        <pc:chgData name="Weng Joanna (wenj)" userId="5b1723af-cf61-445c-8ed6-41127fc27feb" providerId="ADAL" clId="{A5BACAFC-34CC-45D6-A6F1-1E5B1D12AE9F}" dt="2024-01-28T10:53:17.821" v="7" actId="47"/>
        <pc:sldMkLst>
          <pc:docMk/>
          <pc:sldMk cId="3550436766" sldId="272"/>
        </pc:sldMkLst>
      </pc:sldChg>
      <pc:sldChg chg="delSp modSp add mod">
        <pc:chgData name="Weng Joanna (wenj)" userId="5b1723af-cf61-445c-8ed6-41127fc27feb" providerId="ADAL" clId="{A5BACAFC-34CC-45D6-A6F1-1E5B1D12AE9F}" dt="2024-01-28T11:13:20.098" v="91" actId="478"/>
        <pc:sldMkLst>
          <pc:docMk/>
          <pc:sldMk cId="2700340958" sldId="274"/>
        </pc:sldMkLst>
        <pc:spChg chg="mod">
          <ac:chgData name="Weng Joanna (wenj)" userId="5b1723af-cf61-445c-8ed6-41127fc27feb" providerId="ADAL" clId="{A5BACAFC-34CC-45D6-A6F1-1E5B1D12AE9F}" dt="2024-01-28T11:06:36.785" v="76" actId="20577"/>
          <ac:spMkLst>
            <pc:docMk/>
            <pc:sldMk cId="2700340958" sldId="274"/>
            <ac:spMk id="12" creationId="{D11693FE-8633-4CDA-ABA8-92FAAA0C73FA}"/>
          </ac:spMkLst>
        </pc:spChg>
        <pc:spChg chg="del mod">
          <ac:chgData name="Weng Joanna (wenj)" userId="5b1723af-cf61-445c-8ed6-41127fc27feb" providerId="ADAL" clId="{A5BACAFC-34CC-45D6-A6F1-1E5B1D12AE9F}" dt="2024-01-28T11:13:20.098" v="91" actId="478"/>
          <ac:spMkLst>
            <pc:docMk/>
            <pc:sldMk cId="2700340958" sldId="274"/>
            <ac:spMk id="14" creationId="{DF2049D6-33EF-411A-8631-A29E54208392}"/>
          </ac:spMkLst>
        </pc:spChg>
      </pc:sldChg>
      <pc:sldChg chg="del">
        <pc:chgData name="Weng Joanna (wenj)" userId="5b1723af-cf61-445c-8ed6-41127fc27feb" providerId="ADAL" clId="{A5BACAFC-34CC-45D6-A6F1-1E5B1D12AE9F}" dt="2024-01-28T10:49:35.038" v="1" actId="47"/>
        <pc:sldMkLst>
          <pc:docMk/>
          <pc:sldMk cId="1209966439" sldId="277"/>
        </pc:sldMkLst>
      </pc:sldChg>
      <pc:sldChg chg="modSp add mod ord">
        <pc:chgData name="Weng Joanna (wenj)" userId="5b1723af-cf61-445c-8ed6-41127fc27feb" providerId="ADAL" clId="{A5BACAFC-34CC-45D6-A6F1-1E5B1D12AE9F}" dt="2024-01-29T08:34:05.574" v="1705" actId="113"/>
        <pc:sldMkLst>
          <pc:docMk/>
          <pc:sldMk cId="3373642275" sldId="281"/>
        </pc:sldMkLst>
        <pc:spChg chg="mod">
          <ac:chgData name="Weng Joanna (wenj)" userId="5b1723af-cf61-445c-8ed6-41127fc27feb" providerId="ADAL" clId="{A5BACAFC-34CC-45D6-A6F1-1E5B1D12AE9F}" dt="2024-01-29T08:34:05.574" v="1705" actId="113"/>
          <ac:spMkLst>
            <pc:docMk/>
            <pc:sldMk cId="3373642275" sldId="281"/>
            <ac:spMk id="9" creationId="{2649860F-884A-42E2-958E-3784CF988073}"/>
          </ac:spMkLst>
        </pc:spChg>
      </pc:sldChg>
      <pc:sldChg chg="add">
        <pc:chgData name="Weng Joanna (wenj)" userId="5b1723af-cf61-445c-8ed6-41127fc27feb" providerId="ADAL" clId="{A5BACAFC-34CC-45D6-A6F1-1E5B1D12AE9F}" dt="2024-01-28T10:49:52.105" v="2"/>
        <pc:sldMkLst>
          <pc:docMk/>
          <pc:sldMk cId="3532165373" sldId="313"/>
        </pc:sldMkLst>
      </pc:sldChg>
      <pc:sldChg chg="add del">
        <pc:chgData name="Weng Joanna (wenj)" userId="5b1723af-cf61-445c-8ed6-41127fc27feb" providerId="ADAL" clId="{A5BACAFC-34CC-45D6-A6F1-1E5B1D12AE9F}" dt="2024-01-28T10:58:14.970" v="11" actId="47"/>
        <pc:sldMkLst>
          <pc:docMk/>
          <pc:sldMk cId="3703516568" sldId="315"/>
        </pc:sldMkLst>
      </pc:sldChg>
      <pc:sldChg chg="modSp add del mod ord modShow">
        <pc:chgData name="Weng Joanna (wenj)" userId="5b1723af-cf61-445c-8ed6-41127fc27feb" providerId="ADAL" clId="{A5BACAFC-34CC-45D6-A6F1-1E5B1D12AE9F}" dt="2024-01-29T08:36:32.425" v="1706" actId="729"/>
        <pc:sldMkLst>
          <pc:docMk/>
          <pc:sldMk cId="2926208094" sldId="316"/>
        </pc:sldMkLst>
        <pc:spChg chg="mod">
          <ac:chgData name="Weng Joanna (wenj)" userId="5b1723af-cf61-445c-8ed6-41127fc27feb" providerId="ADAL" clId="{A5BACAFC-34CC-45D6-A6F1-1E5B1D12AE9F}" dt="2024-01-28T12:16:31.927" v="1676" actId="20577"/>
          <ac:spMkLst>
            <pc:docMk/>
            <pc:sldMk cId="2926208094" sldId="316"/>
            <ac:spMk id="7" creationId="{3D49FD3C-243D-4C2F-B5A5-77581FFD6361}"/>
          </ac:spMkLst>
        </pc:spChg>
        <pc:spChg chg="mod">
          <ac:chgData name="Weng Joanna (wenj)" userId="5b1723af-cf61-445c-8ed6-41127fc27feb" providerId="ADAL" clId="{A5BACAFC-34CC-45D6-A6F1-1E5B1D12AE9F}" dt="2024-01-28T11:11:55.061" v="83" actId="113"/>
          <ac:spMkLst>
            <pc:docMk/>
            <pc:sldMk cId="2926208094" sldId="316"/>
            <ac:spMk id="9" creationId="{2649860F-884A-42E2-958E-3784CF988073}"/>
          </ac:spMkLst>
        </pc:spChg>
      </pc:sldChg>
      <pc:sldChg chg="add del">
        <pc:chgData name="Weng Joanna (wenj)" userId="5b1723af-cf61-445c-8ed6-41127fc27feb" providerId="ADAL" clId="{A5BACAFC-34CC-45D6-A6F1-1E5B1D12AE9F}" dt="2024-01-28T11:03:04.656" v="18" actId="47"/>
        <pc:sldMkLst>
          <pc:docMk/>
          <pc:sldMk cId="3233392871" sldId="318"/>
        </pc:sldMkLst>
      </pc:sldChg>
      <pc:sldChg chg="add">
        <pc:chgData name="Weng Joanna (wenj)" userId="5b1723af-cf61-445c-8ed6-41127fc27feb" providerId="ADAL" clId="{A5BACAFC-34CC-45D6-A6F1-1E5B1D12AE9F}" dt="2024-01-28T10:51:24.940" v="5"/>
        <pc:sldMkLst>
          <pc:docMk/>
          <pc:sldMk cId="2805204163" sldId="323"/>
        </pc:sldMkLst>
      </pc:sldChg>
      <pc:sldChg chg="delSp modSp add mod">
        <pc:chgData name="Weng Joanna (wenj)" userId="5b1723af-cf61-445c-8ed6-41127fc27feb" providerId="ADAL" clId="{A5BACAFC-34CC-45D6-A6F1-1E5B1D12AE9F}" dt="2024-01-28T11:28:39.392" v="274" actId="478"/>
        <pc:sldMkLst>
          <pc:docMk/>
          <pc:sldMk cId="1894226898" sldId="329"/>
        </pc:sldMkLst>
        <pc:spChg chg="del mod">
          <ac:chgData name="Weng Joanna (wenj)" userId="5b1723af-cf61-445c-8ed6-41127fc27feb" providerId="ADAL" clId="{A5BACAFC-34CC-45D6-A6F1-1E5B1D12AE9F}" dt="2024-01-28T11:28:39.392" v="274" actId="478"/>
          <ac:spMkLst>
            <pc:docMk/>
            <pc:sldMk cId="1894226898" sldId="329"/>
            <ac:spMk id="14" creationId="{DF2049D6-33EF-411A-8631-A29E54208392}"/>
          </ac:spMkLst>
        </pc:spChg>
      </pc:sldChg>
      <pc:sldChg chg="del">
        <pc:chgData name="Weng Joanna (wenj)" userId="5b1723af-cf61-445c-8ed6-41127fc27feb" providerId="ADAL" clId="{A5BACAFC-34CC-45D6-A6F1-1E5B1D12AE9F}" dt="2024-01-28T10:49:35.038" v="1" actId="47"/>
        <pc:sldMkLst>
          <pc:docMk/>
          <pc:sldMk cId="3241428219" sldId="336"/>
        </pc:sldMkLst>
      </pc:sldChg>
      <pc:sldChg chg="del">
        <pc:chgData name="Weng Joanna (wenj)" userId="5b1723af-cf61-445c-8ed6-41127fc27feb" providerId="ADAL" clId="{A5BACAFC-34CC-45D6-A6F1-1E5B1D12AE9F}" dt="2024-01-28T10:49:35.038" v="1" actId="47"/>
        <pc:sldMkLst>
          <pc:docMk/>
          <pc:sldMk cId="4032019918" sldId="339"/>
        </pc:sldMkLst>
      </pc:sldChg>
      <pc:sldChg chg="del">
        <pc:chgData name="Weng Joanna (wenj)" userId="5b1723af-cf61-445c-8ed6-41127fc27feb" providerId="ADAL" clId="{A5BACAFC-34CC-45D6-A6F1-1E5B1D12AE9F}" dt="2024-01-28T10:49:35.038" v="1" actId="47"/>
        <pc:sldMkLst>
          <pc:docMk/>
          <pc:sldMk cId="852709080" sldId="340"/>
        </pc:sldMkLst>
      </pc:sldChg>
      <pc:sldChg chg="del">
        <pc:chgData name="Weng Joanna (wenj)" userId="5b1723af-cf61-445c-8ed6-41127fc27feb" providerId="ADAL" clId="{A5BACAFC-34CC-45D6-A6F1-1E5B1D12AE9F}" dt="2024-01-28T10:49:35.038" v="1" actId="47"/>
        <pc:sldMkLst>
          <pc:docMk/>
          <pc:sldMk cId="1788365984" sldId="341"/>
        </pc:sldMkLst>
      </pc:sldChg>
      <pc:sldChg chg="del">
        <pc:chgData name="Weng Joanna (wenj)" userId="5b1723af-cf61-445c-8ed6-41127fc27feb" providerId="ADAL" clId="{A5BACAFC-34CC-45D6-A6F1-1E5B1D12AE9F}" dt="2024-01-28T10:49:35.038" v="1" actId="47"/>
        <pc:sldMkLst>
          <pc:docMk/>
          <pc:sldMk cId="4121073724" sldId="343"/>
        </pc:sldMkLst>
      </pc:sldChg>
      <pc:sldChg chg="addSp delSp modSp add mod">
        <pc:chgData name="Weng Joanna (wenj)" userId="5b1723af-cf61-445c-8ed6-41127fc27feb" providerId="ADAL" clId="{A5BACAFC-34CC-45D6-A6F1-1E5B1D12AE9F}" dt="2024-01-28T11:27:56.708" v="272" actId="22"/>
        <pc:sldMkLst>
          <pc:docMk/>
          <pc:sldMk cId="1603164084" sldId="350"/>
        </pc:sldMkLst>
        <pc:spChg chg="mod">
          <ac:chgData name="Weng Joanna (wenj)" userId="5b1723af-cf61-445c-8ed6-41127fc27feb" providerId="ADAL" clId="{A5BACAFC-34CC-45D6-A6F1-1E5B1D12AE9F}" dt="2024-01-28T11:17:24.071" v="95" actId="113"/>
          <ac:spMkLst>
            <pc:docMk/>
            <pc:sldMk cId="1603164084" sldId="350"/>
            <ac:spMk id="6" creationId="{CFEF36EF-EA79-48B1-8977-F8AA6F2C6BC7}"/>
          </ac:spMkLst>
        </pc:spChg>
        <pc:spChg chg="add del">
          <ac:chgData name="Weng Joanna (wenj)" userId="5b1723af-cf61-445c-8ed6-41127fc27feb" providerId="ADAL" clId="{A5BACAFC-34CC-45D6-A6F1-1E5B1D12AE9F}" dt="2024-01-28T11:27:56.708" v="272" actId="22"/>
          <ac:spMkLst>
            <pc:docMk/>
            <pc:sldMk cId="1603164084" sldId="350"/>
            <ac:spMk id="7" creationId="{D6CDAF3F-AD80-D841-F97F-1A931F47A762}"/>
          </ac:spMkLst>
        </pc:spChg>
      </pc:sldChg>
      <pc:sldChg chg="add">
        <pc:chgData name="Weng Joanna (wenj)" userId="5b1723af-cf61-445c-8ed6-41127fc27feb" providerId="ADAL" clId="{A5BACAFC-34CC-45D6-A6F1-1E5B1D12AE9F}" dt="2024-01-28T10:51:24.940" v="5"/>
        <pc:sldMkLst>
          <pc:docMk/>
          <pc:sldMk cId="723378118" sldId="356"/>
        </pc:sldMkLst>
      </pc:sldChg>
      <pc:sldChg chg="modSp add mod">
        <pc:chgData name="Weng Joanna (wenj)" userId="5b1723af-cf61-445c-8ed6-41127fc27feb" providerId="ADAL" clId="{A5BACAFC-34CC-45D6-A6F1-1E5B1D12AE9F}" dt="2024-01-28T11:12:12.835" v="85" actId="113"/>
        <pc:sldMkLst>
          <pc:docMk/>
          <pc:sldMk cId="1499849017" sldId="359"/>
        </pc:sldMkLst>
        <pc:spChg chg="mod">
          <ac:chgData name="Weng Joanna (wenj)" userId="5b1723af-cf61-445c-8ed6-41127fc27feb" providerId="ADAL" clId="{A5BACAFC-34CC-45D6-A6F1-1E5B1D12AE9F}" dt="2024-01-28T11:12:12.835" v="85" actId="113"/>
          <ac:spMkLst>
            <pc:docMk/>
            <pc:sldMk cId="1499849017" sldId="359"/>
            <ac:spMk id="9" creationId="{2649860F-884A-42E2-958E-3784CF988073}"/>
          </ac:spMkLst>
        </pc:spChg>
      </pc:sldChg>
      <pc:sldChg chg="del">
        <pc:chgData name="Weng Joanna (wenj)" userId="5b1723af-cf61-445c-8ed6-41127fc27feb" providerId="ADAL" clId="{A5BACAFC-34CC-45D6-A6F1-1E5B1D12AE9F}" dt="2024-01-28T10:49:35.038" v="1" actId="47"/>
        <pc:sldMkLst>
          <pc:docMk/>
          <pc:sldMk cId="221695322" sldId="361"/>
        </pc:sldMkLst>
      </pc:sldChg>
      <pc:sldChg chg="modSp add mod">
        <pc:chgData name="Weng Joanna (wenj)" userId="5b1723af-cf61-445c-8ed6-41127fc27feb" providerId="ADAL" clId="{A5BACAFC-34CC-45D6-A6F1-1E5B1D12AE9F}" dt="2024-01-28T11:12:46.556" v="88" actId="113"/>
        <pc:sldMkLst>
          <pc:docMk/>
          <pc:sldMk cId="2595863568" sldId="362"/>
        </pc:sldMkLst>
        <pc:spChg chg="mod">
          <ac:chgData name="Weng Joanna (wenj)" userId="5b1723af-cf61-445c-8ed6-41127fc27feb" providerId="ADAL" clId="{A5BACAFC-34CC-45D6-A6F1-1E5B1D12AE9F}" dt="2024-01-28T11:12:46.556" v="88" actId="113"/>
          <ac:spMkLst>
            <pc:docMk/>
            <pc:sldMk cId="2595863568" sldId="362"/>
            <ac:spMk id="9" creationId="{2649860F-884A-42E2-958E-3784CF988073}"/>
          </ac:spMkLst>
        </pc:spChg>
      </pc:sldChg>
      <pc:sldChg chg="modSp add mod">
        <pc:chgData name="Weng Joanna (wenj)" userId="5b1723af-cf61-445c-8ed6-41127fc27feb" providerId="ADAL" clId="{A5BACAFC-34CC-45D6-A6F1-1E5B1D12AE9F}" dt="2024-01-28T11:12:55.728" v="90" actId="113"/>
        <pc:sldMkLst>
          <pc:docMk/>
          <pc:sldMk cId="646212942" sldId="366"/>
        </pc:sldMkLst>
        <pc:spChg chg="mod">
          <ac:chgData name="Weng Joanna (wenj)" userId="5b1723af-cf61-445c-8ed6-41127fc27feb" providerId="ADAL" clId="{A5BACAFC-34CC-45D6-A6F1-1E5B1D12AE9F}" dt="2024-01-28T11:12:55.728" v="90" actId="113"/>
          <ac:spMkLst>
            <pc:docMk/>
            <pc:sldMk cId="646212942" sldId="366"/>
            <ac:spMk id="5" creationId="{2649860F-884A-42E2-958E-3784CF988073}"/>
          </ac:spMkLst>
        </pc:spChg>
      </pc:sldChg>
      <pc:sldChg chg="del">
        <pc:chgData name="Weng Joanna (wenj)" userId="5b1723af-cf61-445c-8ed6-41127fc27feb" providerId="ADAL" clId="{A5BACAFC-34CC-45D6-A6F1-1E5B1D12AE9F}" dt="2024-01-28T10:49:35.038" v="1" actId="47"/>
        <pc:sldMkLst>
          <pc:docMk/>
          <pc:sldMk cId="1144884507" sldId="367"/>
        </pc:sldMkLst>
      </pc:sldChg>
      <pc:sldChg chg="add">
        <pc:chgData name="Weng Joanna (wenj)" userId="5b1723af-cf61-445c-8ed6-41127fc27feb" providerId="ADAL" clId="{A5BACAFC-34CC-45D6-A6F1-1E5B1D12AE9F}" dt="2024-01-28T12:11:57.624" v="1625"/>
        <pc:sldMkLst>
          <pc:docMk/>
          <pc:sldMk cId="813492210" sldId="371"/>
        </pc:sldMkLst>
      </pc:sldChg>
      <pc:sldChg chg="del">
        <pc:chgData name="Weng Joanna (wenj)" userId="5b1723af-cf61-445c-8ed6-41127fc27feb" providerId="ADAL" clId="{A5BACAFC-34CC-45D6-A6F1-1E5B1D12AE9F}" dt="2024-01-28T10:53:22.741" v="9" actId="47"/>
        <pc:sldMkLst>
          <pc:docMk/>
          <pc:sldMk cId="3021500037" sldId="371"/>
        </pc:sldMkLst>
      </pc:sldChg>
      <pc:sldChg chg="del">
        <pc:chgData name="Weng Joanna (wenj)" userId="5b1723af-cf61-445c-8ed6-41127fc27feb" providerId="ADAL" clId="{A5BACAFC-34CC-45D6-A6F1-1E5B1D12AE9F}" dt="2024-01-28T10:48:42.875" v="0" actId="47"/>
        <pc:sldMkLst>
          <pc:docMk/>
          <pc:sldMk cId="432681857" sldId="372"/>
        </pc:sldMkLst>
      </pc:sldChg>
      <pc:sldChg chg="modSp mod">
        <pc:chgData name="Weng Joanna (wenj)" userId="5b1723af-cf61-445c-8ed6-41127fc27feb" providerId="ADAL" clId="{A5BACAFC-34CC-45D6-A6F1-1E5B1D12AE9F}" dt="2024-01-28T11:04:45.011" v="28" actId="20577"/>
        <pc:sldMkLst>
          <pc:docMk/>
          <pc:sldMk cId="2087026571" sldId="374"/>
        </pc:sldMkLst>
        <pc:spChg chg="mod">
          <ac:chgData name="Weng Joanna (wenj)" userId="5b1723af-cf61-445c-8ed6-41127fc27feb" providerId="ADAL" clId="{A5BACAFC-34CC-45D6-A6F1-1E5B1D12AE9F}" dt="2024-01-28T11:04:45.011" v="28" actId="20577"/>
          <ac:spMkLst>
            <pc:docMk/>
            <pc:sldMk cId="2087026571" sldId="374"/>
            <ac:spMk id="2" creationId="{00000000-0000-0000-0000-000000000000}"/>
          </ac:spMkLst>
        </pc:spChg>
      </pc:sldChg>
      <pc:sldChg chg="del">
        <pc:chgData name="Weng Joanna (wenj)" userId="5b1723af-cf61-445c-8ed6-41127fc27feb" providerId="ADAL" clId="{A5BACAFC-34CC-45D6-A6F1-1E5B1D12AE9F}" dt="2024-01-28T10:49:35.038" v="1" actId="47"/>
        <pc:sldMkLst>
          <pc:docMk/>
          <pc:sldMk cId="417926144" sldId="375"/>
        </pc:sldMkLst>
      </pc:sldChg>
      <pc:sldChg chg="del">
        <pc:chgData name="Weng Joanna (wenj)" userId="5b1723af-cf61-445c-8ed6-41127fc27feb" providerId="ADAL" clId="{A5BACAFC-34CC-45D6-A6F1-1E5B1D12AE9F}" dt="2024-01-28T10:48:42.875" v="0" actId="47"/>
        <pc:sldMkLst>
          <pc:docMk/>
          <pc:sldMk cId="2223246660" sldId="376"/>
        </pc:sldMkLst>
      </pc:sldChg>
      <pc:sldChg chg="add">
        <pc:chgData name="Weng Joanna (wenj)" userId="5b1723af-cf61-445c-8ed6-41127fc27feb" providerId="ADAL" clId="{A5BACAFC-34CC-45D6-A6F1-1E5B1D12AE9F}" dt="2024-01-28T10:51:24.940" v="5"/>
        <pc:sldMkLst>
          <pc:docMk/>
          <pc:sldMk cId="4025530493" sldId="377"/>
        </pc:sldMkLst>
      </pc:sldChg>
      <pc:sldChg chg="del">
        <pc:chgData name="Weng Joanna (wenj)" userId="5b1723af-cf61-445c-8ed6-41127fc27feb" providerId="ADAL" clId="{A5BACAFC-34CC-45D6-A6F1-1E5B1D12AE9F}" dt="2024-01-28T10:48:42.875" v="0" actId="47"/>
        <pc:sldMkLst>
          <pc:docMk/>
          <pc:sldMk cId="1265914360" sldId="380"/>
        </pc:sldMkLst>
      </pc:sldChg>
      <pc:sldChg chg="del">
        <pc:chgData name="Weng Joanna (wenj)" userId="5b1723af-cf61-445c-8ed6-41127fc27feb" providerId="ADAL" clId="{A5BACAFC-34CC-45D6-A6F1-1E5B1D12AE9F}" dt="2024-01-28T10:48:42.875" v="0" actId="47"/>
        <pc:sldMkLst>
          <pc:docMk/>
          <pc:sldMk cId="342492349" sldId="381"/>
        </pc:sldMkLst>
      </pc:sldChg>
      <pc:sldChg chg="del">
        <pc:chgData name="Weng Joanna (wenj)" userId="5b1723af-cf61-445c-8ed6-41127fc27feb" providerId="ADAL" clId="{A5BACAFC-34CC-45D6-A6F1-1E5B1D12AE9F}" dt="2024-01-28T10:48:42.875" v="0" actId="47"/>
        <pc:sldMkLst>
          <pc:docMk/>
          <pc:sldMk cId="3503361787" sldId="383"/>
        </pc:sldMkLst>
      </pc:sldChg>
      <pc:sldChg chg="del">
        <pc:chgData name="Weng Joanna (wenj)" userId="5b1723af-cf61-445c-8ed6-41127fc27feb" providerId="ADAL" clId="{A5BACAFC-34CC-45D6-A6F1-1E5B1D12AE9F}" dt="2024-01-28T10:48:42.875" v="0" actId="47"/>
        <pc:sldMkLst>
          <pc:docMk/>
          <pc:sldMk cId="4166842998" sldId="384"/>
        </pc:sldMkLst>
      </pc:sldChg>
      <pc:sldChg chg="del">
        <pc:chgData name="Weng Joanna (wenj)" userId="5b1723af-cf61-445c-8ed6-41127fc27feb" providerId="ADAL" clId="{A5BACAFC-34CC-45D6-A6F1-1E5B1D12AE9F}" dt="2024-01-28T10:48:42.875" v="0" actId="47"/>
        <pc:sldMkLst>
          <pc:docMk/>
          <pc:sldMk cId="983445563" sldId="385"/>
        </pc:sldMkLst>
      </pc:sldChg>
      <pc:sldChg chg="del">
        <pc:chgData name="Weng Joanna (wenj)" userId="5b1723af-cf61-445c-8ed6-41127fc27feb" providerId="ADAL" clId="{A5BACAFC-34CC-45D6-A6F1-1E5B1D12AE9F}" dt="2024-01-28T10:48:42.875" v="0" actId="47"/>
        <pc:sldMkLst>
          <pc:docMk/>
          <pc:sldMk cId="2601573449" sldId="386"/>
        </pc:sldMkLst>
      </pc:sldChg>
      <pc:sldChg chg="del">
        <pc:chgData name="Weng Joanna (wenj)" userId="5b1723af-cf61-445c-8ed6-41127fc27feb" providerId="ADAL" clId="{A5BACAFC-34CC-45D6-A6F1-1E5B1D12AE9F}" dt="2024-01-28T10:48:42.875" v="0" actId="47"/>
        <pc:sldMkLst>
          <pc:docMk/>
          <pc:sldMk cId="3218002749" sldId="387"/>
        </pc:sldMkLst>
      </pc:sldChg>
      <pc:sldChg chg="del">
        <pc:chgData name="Weng Joanna (wenj)" userId="5b1723af-cf61-445c-8ed6-41127fc27feb" providerId="ADAL" clId="{A5BACAFC-34CC-45D6-A6F1-1E5B1D12AE9F}" dt="2024-01-28T10:48:42.875" v="0" actId="47"/>
        <pc:sldMkLst>
          <pc:docMk/>
          <pc:sldMk cId="2634611251" sldId="388"/>
        </pc:sldMkLst>
      </pc:sldChg>
      <pc:sldChg chg="del">
        <pc:chgData name="Weng Joanna (wenj)" userId="5b1723af-cf61-445c-8ed6-41127fc27feb" providerId="ADAL" clId="{A5BACAFC-34CC-45D6-A6F1-1E5B1D12AE9F}" dt="2024-01-28T10:49:35.038" v="1" actId="47"/>
        <pc:sldMkLst>
          <pc:docMk/>
          <pc:sldMk cId="2083657619" sldId="389"/>
        </pc:sldMkLst>
      </pc:sldChg>
      <pc:sldChg chg="del">
        <pc:chgData name="Weng Joanna (wenj)" userId="5b1723af-cf61-445c-8ed6-41127fc27feb" providerId="ADAL" clId="{A5BACAFC-34CC-45D6-A6F1-1E5B1D12AE9F}" dt="2024-01-28T10:49:35.038" v="1" actId="47"/>
        <pc:sldMkLst>
          <pc:docMk/>
          <pc:sldMk cId="2927688334" sldId="395"/>
        </pc:sldMkLst>
      </pc:sldChg>
      <pc:sldChg chg="del">
        <pc:chgData name="Weng Joanna (wenj)" userId="5b1723af-cf61-445c-8ed6-41127fc27feb" providerId="ADAL" clId="{A5BACAFC-34CC-45D6-A6F1-1E5B1D12AE9F}" dt="2024-01-28T10:49:35.038" v="1" actId="47"/>
        <pc:sldMkLst>
          <pc:docMk/>
          <pc:sldMk cId="749523709" sldId="397"/>
        </pc:sldMkLst>
      </pc:sldChg>
      <pc:sldChg chg="del">
        <pc:chgData name="Weng Joanna (wenj)" userId="5b1723af-cf61-445c-8ed6-41127fc27feb" providerId="ADAL" clId="{A5BACAFC-34CC-45D6-A6F1-1E5B1D12AE9F}" dt="2024-01-28T10:49:35.038" v="1" actId="47"/>
        <pc:sldMkLst>
          <pc:docMk/>
          <pc:sldMk cId="1966751112" sldId="398"/>
        </pc:sldMkLst>
      </pc:sldChg>
      <pc:sldChg chg="del">
        <pc:chgData name="Weng Joanna (wenj)" userId="5b1723af-cf61-445c-8ed6-41127fc27feb" providerId="ADAL" clId="{A5BACAFC-34CC-45D6-A6F1-1E5B1D12AE9F}" dt="2024-01-28T10:49:35.038" v="1" actId="47"/>
        <pc:sldMkLst>
          <pc:docMk/>
          <pc:sldMk cId="2401957151" sldId="400"/>
        </pc:sldMkLst>
      </pc:sldChg>
      <pc:sldChg chg="del">
        <pc:chgData name="Weng Joanna (wenj)" userId="5b1723af-cf61-445c-8ed6-41127fc27feb" providerId="ADAL" clId="{A5BACAFC-34CC-45D6-A6F1-1E5B1D12AE9F}" dt="2024-01-28T10:49:35.038" v="1" actId="47"/>
        <pc:sldMkLst>
          <pc:docMk/>
          <pc:sldMk cId="716220413" sldId="401"/>
        </pc:sldMkLst>
      </pc:sldChg>
      <pc:sldChg chg="del">
        <pc:chgData name="Weng Joanna (wenj)" userId="5b1723af-cf61-445c-8ed6-41127fc27feb" providerId="ADAL" clId="{A5BACAFC-34CC-45D6-A6F1-1E5B1D12AE9F}" dt="2024-01-28T10:53:19.006" v="8" actId="47"/>
        <pc:sldMkLst>
          <pc:docMk/>
          <pc:sldMk cId="3717919675" sldId="402"/>
        </pc:sldMkLst>
      </pc:sldChg>
      <pc:sldChg chg="del">
        <pc:chgData name="Weng Joanna (wenj)" userId="5b1723af-cf61-445c-8ed6-41127fc27feb" providerId="ADAL" clId="{A5BACAFC-34CC-45D6-A6F1-1E5B1D12AE9F}" dt="2024-01-28T11:28:05.178" v="273" actId="47"/>
        <pc:sldMkLst>
          <pc:docMk/>
          <pc:sldMk cId="723938952" sldId="403"/>
        </pc:sldMkLst>
      </pc:sldChg>
      <pc:sldChg chg="del">
        <pc:chgData name="Weng Joanna (wenj)" userId="5b1723af-cf61-445c-8ed6-41127fc27feb" providerId="ADAL" clId="{A5BACAFC-34CC-45D6-A6F1-1E5B1D12AE9F}" dt="2024-01-28T11:04:47.072" v="29" actId="47"/>
        <pc:sldMkLst>
          <pc:docMk/>
          <pc:sldMk cId="2403886385" sldId="404"/>
        </pc:sldMkLst>
      </pc:sldChg>
      <pc:sldChg chg="del">
        <pc:chgData name="Weng Joanna (wenj)" userId="5b1723af-cf61-445c-8ed6-41127fc27feb" providerId="ADAL" clId="{A5BACAFC-34CC-45D6-A6F1-1E5B1D12AE9F}" dt="2024-01-28T10:48:42.875" v="0" actId="47"/>
        <pc:sldMkLst>
          <pc:docMk/>
          <pc:sldMk cId="3092036616" sldId="405"/>
        </pc:sldMkLst>
      </pc:sldChg>
      <pc:sldChg chg="del">
        <pc:chgData name="Weng Joanna (wenj)" userId="5b1723af-cf61-445c-8ed6-41127fc27feb" providerId="ADAL" clId="{A5BACAFC-34CC-45D6-A6F1-1E5B1D12AE9F}" dt="2024-01-28T10:49:35.038" v="1" actId="47"/>
        <pc:sldMkLst>
          <pc:docMk/>
          <pc:sldMk cId="3961753325" sldId="406"/>
        </pc:sldMkLst>
      </pc:sldChg>
      <pc:sldChg chg="del">
        <pc:chgData name="Weng Joanna (wenj)" userId="5b1723af-cf61-445c-8ed6-41127fc27feb" providerId="ADAL" clId="{A5BACAFC-34CC-45D6-A6F1-1E5B1D12AE9F}" dt="2024-01-28T10:49:35.038" v="1" actId="47"/>
        <pc:sldMkLst>
          <pc:docMk/>
          <pc:sldMk cId="3416996830" sldId="407"/>
        </pc:sldMkLst>
      </pc:sldChg>
      <pc:sldChg chg="del">
        <pc:chgData name="Weng Joanna (wenj)" userId="5b1723af-cf61-445c-8ed6-41127fc27feb" providerId="ADAL" clId="{A5BACAFC-34CC-45D6-A6F1-1E5B1D12AE9F}" dt="2024-01-28T10:49:35.038" v="1" actId="47"/>
        <pc:sldMkLst>
          <pc:docMk/>
          <pc:sldMk cId="4197228553" sldId="408"/>
        </pc:sldMkLst>
      </pc:sldChg>
      <pc:sldChg chg="del">
        <pc:chgData name="Weng Joanna (wenj)" userId="5b1723af-cf61-445c-8ed6-41127fc27feb" providerId="ADAL" clId="{A5BACAFC-34CC-45D6-A6F1-1E5B1D12AE9F}" dt="2024-01-28T10:49:35.038" v="1" actId="47"/>
        <pc:sldMkLst>
          <pc:docMk/>
          <pc:sldMk cId="1225587367" sldId="409"/>
        </pc:sldMkLst>
      </pc:sldChg>
      <pc:sldChg chg="add ord">
        <pc:chgData name="Weng Joanna (wenj)" userId="5b1723af-cf61-445c-8ed6-41127fc27feb" providerId="ADAL" clId="{A5BACAFC-34CC-45D6-A6F1-1E5B1D12AE9F}" dt="2024-01-28T11:27:12.611" v="257"/>
        <pc:sldMkLst>
          <pc:docMk/>
          <pc:sldMk cId="3660963756" sldId="409"/>
        </pc:sldMkLst>
      </pc:sldChg>
      <pc:sldChg chg="del">
        <pc:chgData name="Weng Joanna (wenj)" userId="5b1723af-cf61-445c-8ed6-41127fc27feb" providerId="ADAL" clId="{A5BACAFC-34CC-45D6-A6F1-1E5B1D12AE9F}" dt="2024-01-28T10:49:35.038" v="1" actId="47"/>
        <pc:sldMkLst>
          <pc:docMk/>
          <pc:sldMk cId="1019524214" sldId="410"/>
        </pc:sldMkLst>
      </pc:sldChg>
      <pc:sldChg chg="addSp delSp modSp new mod">
        <pc:chgData name="Weng Joanna (wenj)" userId="5b1723af-cf61-445c-8ed6-41127fc27feb" providerId="ADAL" clId="{A5BACAFC-34CC-45D6-A6F1-1E5B1D12AE9F}" dt="2024-01-28T11:27:42.508" v="270" actId="113"/>
        <pc:sldMkLst>
          <pc:docMk/>
          <pc:sldMk cId="1908975844" sldId="410"/>
        </pc:sldMkLst>
        <pc:spChg chg="mod">
          <ac:chgData name="Weng Joanna (wenj)" userId="5b1723af-cf61-445c-8ed6-41127fc27feb" providerId="ADAL" clId="{A5BACAFC-34CC-45D6-A6F1-1E5B1D12AE9F}" dt="2024-01-28T11:27:26.091" v="258" actId="20577"/>
          <ac:spMkLst>
            <pc:docMk/>
            <pc:sldMk cId="1908975844" sldId="410"/>
            <ac:spMk id="2" creationId="{030FF2F9-5235-9B35-4D04-9BCA7F2938B0}"/>
          </ac:spMkLst>
        </pc:spChg>
        <pc:spChg chg="del">
          <ac:chgData name="Weng Joanna (wenj)" userId="5b1723af-cf61-445c-8ed6-41127fc27feb" providerId="ADAL" clId="{A5BACAFC-34CC-45D6-A6F1-1E5B1D12AE9F}" dt="2024-01-28T11:25:10.602" v="212" actId="478"/>
          <ac:spMkLst>
            <pc:docMk/>
            <pc:sldMk cId="1908975844" sldId="410"/>
            <ac:spMk id="5" creationId="{A153DB13-40CA-A819-34A7-5D82EE7A809F}"/>
          </ac:spMkLst>
        </pc:spChg>
        <pc:spChg chg="add del mod">
          <ac:chgData name="Weng Joanna (wenj)" userId="5b1723af-cf61-445c-8ed6-41127fc27feb" providerId="ADAL" clId="{A5BACAFC-34CC-45D6-A6F1-1E5B1D12AE9F}" dt="2024-01-28T11:27:42.508" v="270" actId="113"/>
          <ac:spMkLst>
            <pc:docMk/>
            <pc:sldMk cId="1908975844" sldId="410"/>
            <ac:spMk id="6" creationId="{174E2640-055E-1628-D3AA-2BE03E1D1D05}"/>
          </ac:spMkLst>
        </pc:spChg>
        <pc:spChg chg="add">
          <ac:chgData name="Weng Joanna (wenj)" userId="5b1723af-cf61-445c-8ed6-41127fc27feb" providerId="ADAL" clId="{A5BACAFC-34CC-45D6-A6F1-1E5B1D12AE9F}" dt="2024-01-28T11:22:42.153" v="118"/>
          <ac:spMkLst>
            <pc:docMk/>
            <pc:sldMk cId="1908975844" sldId="410"/>
            <ac:spMk id="9" creationId="{2B52AF4F-E5C2-33A1-6320-101599AE33C4}"/>
          </ac:spMkLst>
        </pc:spChg>
        <pc:graphicFrameChg chg="add mod">
          <ac:chgData name="Weng Joanna (wenj)" userId="5b1723af-cf61-445c-8ed6-41127fc27feb" providerId="ADAL" clId="{A5BACAFC-34CC-45D6-A6F1-1E5B1D12AE9F}" dt="2024-01-28T11:22:43.985" v="119"/>
          <ac:graphicFrameMkLst>
            <pc:docMk/>
            <pc:sldMk cId="1908975844" sldId="410"/>
            <ac:graphicFrameMk id="8" creationId="{246D3B1B-EB3D-7A02-6BC0-9138D254F0E9}"/>
          </ac:graphicFrameMkLst>
        </pc:graphicFrameChg>
      </pc:sldChg>
      <pc:sldChg chg="add del">
        <pc:chgData name="Weng Joanna (wenj)" userId="5b1723af-cf61-445c-8ed6-41127fc27feb" providerId="ADAL" clId="{A5BACAFC-34CC-45D6-A6F1-1E5B1D12AE9F}" dt="2024-01-28T11:20:37.093" v="98"/>
        <pc:sldMkLst>
          <pc:docMk/>
          <pc:sldMk cId="3547469105" sldId="410"/>
        </pc:sldMkLst>
      </pc:sldChg>
      <pc:sldChg chg="del">
        <pc:chgData name="Weng Joanna (wenj)" userId="5b1723af-cf61-445c-8ed6-41127fc27feb" providerId="ADAL" clId="{A5BACAFC-34CC-45D6-A6F1-1E5B1D12AE9F}" dt="2024-01-28T10:49:35.038" v="1" actId="47"/>
        <pc:sldMkLst>
          <pc:docMk/>
          <pc:sldMk cId="1495670318" sldId="411"/>
        </pc:sldMkLst>
      </pc:sldChg>
      <pc:sldChg chg="add del">
        <pc:chgData name="Weng Joanna (wenj)" userId="5b1723af-cf61-445c-8ed6-41127fc27feb" providerId="ADAL" clId="{A5BACAFC-34CC-45D6-A6F1-1E5B1D12AE9F}" dt="2024-01-28T11:20:37.093" v="98"/>
        <pc:sldMkLst>
          <pc:docMk/>
          <pc:sldMk cId="1621325670" sldId="411"/>
        </pc:sldMkLst>
      </pc:sldChg>
      <pc:sldChg chg="modSp add mod">
        <pc:chgData name="Weng Joanna (wenj)" userId="5b1723af-cf61-445c-8ed6-41127fc27feb" providerId="ADAL" clId="{A5BACAFC-34CC-45D6-A6F1-1E5B1D12AE9F}" dt="2024-01-28T12:07:37.836" v="1624" actId="20577"/>
        <pc:sldMkLst>
          <pc:docMk/>
          <pc:sldMk cId="3182195424" sldId="411"/>
        </pc:sldMkLst>
        <pc:spChg chg="mod">
          <ac:chgData name="Weng Joanna (wenj)" userId="5b1723af-cf61-445c-8ed6-41127fc27feb" providerId="ADAL" clId="{A5BACAFC-34CC-45D6-A6F1-1E5B1D12AE9F}" dt="2024-01-28T11:55:14.222" v="1372" actId="20577"/>
          <ac:spMkLst>
            <pc:docMk/>
            <pc:sldMk cId="3182195424" sldId="411"/>
            <ac:spMk id="2" creationId="{030FF2F9-5235-9B35-4D04-9BCA7F2938B0}"/>
          </ac:spMkLst>
        </pc:spChg>
        <pc:spChg chg="mod">
          <ac:chgData name="Weng Joanna (wenj)" userId="5b1723af-cf61-445c-8ed6-41127fc27feb" providerId="ADAL" clId="{A5BACAFC-34CC-45D6-A6F1-1E5B1D12AE9F}" dt="2024-01-28T12:07:37.836" v="1624" actId="20577"/>
          <ac:spMkLst>
            <pc:docMk/>
            <pc:sldMk cId="3182195424" sldId="411"/>
            <ac:spMk id="6" creationId="{174E2640-055E-1628-D3AA-2BE03E1D1D05}"/>
          </ac:spMkLst>
        </pc:spChg>
      </pc:sldChg>
      <pc:sldChg chg="del">
        <pc:chgData name="Weng Joanna (wenj)" userId="5b1723af-cf61-445c-8ed6-41127fc27feb" providerId="ADAL" clId="{A5BACAFC-34CC-45D6-A6F1-1E5B1D12AE9F}" dt="2024-01-28T11:03:05.373" v="19" actId="47"/>
        <pc:sldMkLst>
          <pc:docMk/>
          <pc:sldMk cId="1416009582" sldId="412"/>
        </pc:sldMkLst>
      </pc:sldChg>
      <pc:sldChg chg="add del">
        <pc:chgData name="Weng Joanna (wenj)" userId="5b1723af-cf61-445c-8ed6-41127fc27feb" providerId="ADAL" clId="{A5BACAFC-34CC-45D6-A6F1-1E5B1D12AE9F}" dt="2024-01-28T11:20:37.093" v="98"/>
        <pc:sldMkLst>
          <pc:docMk/>
          <pc:sldMk cId="1639249333" sldId="412"/>
        </pc:sldMkLst>
      </pc:sldChg>
      <pc:sldChg chg="modSp add mod">
        <pc:chgData name="Weng Joanna (wenj)" userId="5b1723af-cf61-445c-8ed6-41127fc27feb" providerId="ADAL" clId="{A5BACAFC-34CC-45D6-A6F1-1E5B1D12AE9F}" dt="2024-01-28T11:29:46.094" v="292" actId="20577"/>
        <pc:sldMkLst>
          <pc:docMk/>
          <pc:sldMk cId="2521802636" sldId="412"/>
        </pc:sldMkLst>
        <pc:spChg chg="mod">
          <ac:chgData name="Weng Joanna (wenj)" userId="5b1723af-cf61-445c-8ed6-41127fc27feb" providerId="ADAL" clId="{A5BACAFC-34CC-45D6-A6F1-1E5B1D12AE9F}" dt="2024-01-28T11:29:46.094" v="292" actId="20577"/>
          <ac:spMkLst>
            <pc:docMk/>
            <pc:sldMk cId="2521802636" sldId="412"/>
            <ac:spMk id="12" creationId="{D11693FE-8633-4CDA-ABA8-92FAAA0C73FA}"/>
          </ac:spMkLst>
        </pc:spChg>
      </pc:sldChg>
      <pc:sldChg chg="add del">
        <pc:chgData name="Weng Joanna (wenj)" userId="5b1723af-cf61-445c-8ed6-41127fc27feb" providerId="ADAL" clId="{A5BACAFC-34CC-45D6-A6F1-1E5B1D12AE9F}" dt="2024-01-28T10:58:30.905" v="12" actId="47"/>
        <pc:sldMkLst>
          <pc:docMk/>
          <pc:sldMk cId="575581297" sldId="413"/>
        </pc:sldMkLst>
      </pc:sldChg>
      <pc:sldChg chg="del">
        <pc:chgData name="Weng Joanna (wenj)" userId="5b1723af-cf61-445c-8ed6-41127fc27feb" providerId="ADAL" clId="{A5BACAFC-34CC-45D6-A6F1-1E5B1D12AE9F}" dt="2024-01-28T10:49:35.038" v="1" actId="47"/>
        <pc:sldMkLst>
          <pc:docMk/>
          <pc:sldMk cId="2107589645" sldId="413"/>
        </pc:sldMkLst>
      </pc:sldChg>
      <pc:sldChg chg="del">
        <pc:chgData name="Weng Joanna (wenj)" userId="5b1723af-cf61-445c-8ed6-41127fc27feb" providerId="ADAL" clId="{A5BACAFC-34CC-45D6-A6F1-1E5B1D12AE9F}" dt="2024-01-28T10:49:35.038" v="1" actId="47"/>
        <pc:sldMkLst>
          <pc:docMk/>
          <pc:sldMk cId="4261612526" sldId="414"/>
        </pc:sldMkLst>
      </pc:sldChg>
      <pc:sldChg chg="modSp">
        <pc:chgData name="Weng Joanna (wenj)" userId="5b1723af-cf61-445c-8ed6-41127fc27feb" providerId="ADAL" clId="{A5BACAFC-34CC-45D6-A6F1-1E5B1D12AE9F}" dt="2024-03-17T16:19:34.045" v="1709" actId="1076"/>
        <pc:sldMkLst>
          <pc:docMk/>
          <pc:sldMk cId="1565389977" sldId="415"/>
        </pc:sldMkLst>
        <pc:picChg chg="mod">
          <ac:chgData name="Weng Joanna (wenj)" userId="5b1723af-cf61-445c-8ed6-41127fc27feb" providerId="ADAL" clId="{A5BACAFC-34CC-45D6-A6F1-1E5B1D12AE9F}" dt="2024-03-17T16:19:34.045" v="1709" actId="1076"/>
          <ac:picMkLst>
            <pc:docMk/>
            <pc:sldMk cId="1565389977" sldId="415"/>
            <ac:picMk id="1032" creationId="{27FCF186-E61B-3D64-BE16-97ED2492EE35}"/>
          </ac:picMkLst>
        </pc:picChg>
      </pc:sldChg>
      <pc:sldChg chg="del">
        <pc:chgData name="Weng Joanna (wenj)" userId="5b1723af-cf61-445c-8ed6-41127fc27feb" providerId="ADAL" clId="{A5BACAFC-34CC-45D6-A6F1-1E5B1D12AE9F}" dt="2024-01-28T10:48:42.875" v="0" actId="47"/>
        <pc:sldMkLst>
          <pc:docMk/>
          <pc:sldMk cId="3966169463" sldId="416"/>
        </pc:sldMkLst>
      </pc:sldChg>
      <pc:sldChg chg="del">
        <pc:chgData name="Weng Joanna (wenj)" userId="5b1723af-cf61-445c-8ed6-41127fc27feb" providerId="ADAL" clId="{A5BACAFC-34CC-45D6-A6F1-1E5B1D12AE9F}" dt="2024-01-28T10:48:42.875" v="0" actId="47"/>
        <pc:sldMkLst>
          <pc:docMk/>
          <pc:sldMk cId="822311250" sldId="418"/>
        </pc:sldMkLst>
      </pc:sldChg>
      <pc:sldChg chg="del">
        <pc:chgData name="Weng Joanna (wenj)" userId="5b1723af-cf61-445c-8ed6-41127fc27feb" providerId="ADAL" clId="{A5BACAFC-34CC-45D6-A6F1-1E5B1D12AE9F}" dt="2024-01-28T10:49:35.038" v="1" actId="47"/>
        <pc:sldMkLst>
          <pc:docMk/>
          <pc:sldMk cId="2078745279" sldId="424"/>
        </pc:sldMkLst>
      </pc:sldChg>
      <pc:sldChg chg="del">
        <pc:chgData name="Weng Joanna (wenj)" userId="5b1723af-cf61-445c-8ed6-41127fc27feb" providerId="ADAL" clId="{A5BACAFC-34CC-45D6-A6F1-1E5B1D12AE9F}" dt="2024-01-28T10:49:35.038" v="1" actId="47"/>
        <pc:sldMkLst>
          <pc:docMk/>
          <pc:sldMk cId="1500932969" sldId="426"/>
        </pc:sldMkLst>
      </pc:sldChg>
      <pc:sldChg chg="del">
        <pc:chgData name="Weng Joanna (wenj)" userId="5b1723af-cf61-445c-8ed6-41127fc27feb" providerId="ADAL" clId="{A5BACAFC-34CC-45D6-A6F1-1E5B1D12AE9F}" dt="2024-01-28T10:49:35.038" v="1" actId="47"/>
        <pc:sldMkLst>
          <pc:docMk/>
          <pc:sldMk cId="3649966239" sldId="429"/>
        </pc:sldMkLst>
      </pc:sldChg>
      <pc:sldChg chg="del">
        <pc:chgData name="Weng Joanna (wenj)" userId="5b1723af-cf61-445c-8ed6-41127fc27feb" providerId="ADAL" clId="{A5BACAFC-34CC-45D6-A6F1-1E5B1D12AE9F}" dt="2024-01-28T10:49:35.038" v="1" actId="47"/>
        <pc:sldMkLst>
          <pc:docMk/>
          <pc:sldMk cId="1668719810" sldId="431"/>
        </pc:sldMkLst>
      </pc:sldChg>
      <pc:sldChg chg="del">
        <pc:chgData name="Weng Joanna (wenj)" userId="5b1723af-cf61-445c-8ed6-41127fc27feb" providerId="ADAL" clId="{A5BACAFC-34CC-45D6-A6F1-1E5B1D12AE9F}" dt="2024-01-28T10:49:35.038" v="1" actId="47"/>
        <pc:sldMkLst>
          <pc:docMk/>
          <pc:sldMk cId="1606584868" sldId="433"/>
        </pc:sldMkLst>
      </pc:sldChg>
      <pc:sldChg chg="del">
        <pc:chgData name="Weng Joanna (wenj)" userId="5b1723af-cf61-445c-8ed6-41127fc27feb" providerId="ADAL" clId="{A5BACAFC-34CC-45D6-A6F1-1E5B1D12AE9F}" dt="2024-01-28T10:49:35.038" v="1" actId="47"/>
        <pc:sldMkLst>
          <pc:docMk/>
          <pc:sldMk cId="4046744482" sldId="434"/>
        </pc:sldMkLst>
      </pc:sldChg>
      <pc:sldChg chg="del">
        <pc:chgData name="Weng Joanna (wenj)" userId="5b1723af-cf61-445c-8ed6-41127fc27feb" providerId="ADAL" clId="{A5BACAFC-34CC-45D6-A6F1-1E5B1D12AE9F}" dt="2024-01-28T10:49:35.038" v="1" actId="47"/>
        <pc:sldMkLst>
          <pc:docMk/>
          <pc:sldMk cId="93005375" sldId="43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16F17-FF12-814E-936A-620B3383A43B}" type="datetimeFigureOut">
              <a:rPr lang="sv-SE" smtClean="0"/>
              <a:t>2024-09-26</a:t>
            </a:fld>
            <a:endParaRPr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E5A434-646A-2746-9BDC-885B2382B33E}" type="slidenum">
              <a:rPr lang="sv-SE" smtClean="0"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31822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Note for Fan: Point out during presentation that this was already presented in the PDR. We want to give an introduction for new committee members and present results from SIL verification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E5A434-646A-2746-9BDC-885B2382B33E}" type="slidenum">
              <a:rPr lang="sv-SE" smtClean="0"/>
              <a:t>16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43331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5105BBA5-0B01-43EB-96EC-725AF28E5A8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BB3141B3-566C-47FF-8C29-67289995D2FA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B965145F-CDA4-4965-A7C5-ACBA5939346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703069" y="1048935"/>
            <a:ext cx="8872165" cy="4760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485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996A591D-7BEE-2A48-BD08-DCDF3D90DE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fld id="{18896B66-0B3A-474C-9C9C-E4F07B1F5DAD}" type="datetime1">
              <a:rPr lang="sv-SE" smtClean="0"/>
              <a:t>2024-09-26</a:t>
            </a:fld>
            <a:endParaRPr lang="sv-SE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/>
              <a:t>PRESENTATION TITLE / FOOTER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‹Nr.›</a:t>
            </a:fld>
            <a:endParaRPr lang="sv-SE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5E954D6-E4D2-47AD-A504-7408EC606D35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6DD4ACE8-21C9-474B-A84B-6E399CB9FB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7" name="Platshållare för diagram 6">
            <a:extLst>
              <a:ext uri="{FF2B5EF4-FFF2-40B4-BE49-F238E27FC236}">
                <a16:creationId xmlns:a16="http://schemas.microsoft.com/office/drawing/2014/main" id="{FA784AEE-BB11-4271-AB33-DE077410560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03313" y="1657350"/>
            <a:ext cx="7767637" cy="4445000"/>
          </a:xfrm>
        </p:spPr>
        <p:txBody>
          <a:bodyPr/>
          <a:lstStyle>
            <a:lvl1pPr algn="ctr">
              <a:defRPr sz="800" cap="all" baseline="0"/>
            </a:lvl1pPr>
          </a:lstStyle>
          <a:p>
            <a:r>
              <a:rPr lang="en-US"/>
              <a:t>Click icon to add chart</a:t>
            </a: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17552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 dirty="0"/>
              <a:t>PRESENTATION TITLE/FOOTER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‹Nr.›</a:t>
            </a:fld>
            <a:endParaRPr lang="sv-SE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5E954D6-E4D2-47AD-A504-7408EC606D35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6DD4ACE8-21C9-474B-A84B-6E399CB9FB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8" name="Platshållare för tabell 7">
            <a:extLst>
              <a:ext uri="{FF2B5EF4-FFF2-40B4-BE49-F238E27FC236}">
                <a16:creationId xmlns:a16="http://schemas.microsoft.com/office/drawing/2014/main" id="{489D1BD7-202A-4115-BE6C-1B053CFFDE1E}"/>
              </a:ext>
            </a:extLst>
          </p:cNvPr>
          <p:cNvSpPr>
            <a:spLocks noGrp="1"/>
          </p:cNvSpPr>
          <p:nvPr>
            <p:ph type="tbl" sz="quarter" idx="15"/>
          </p:nvPr>
        </p:nvSpPr>
        <p:spPr>
          <a:xfrm>
            <a:off x="1103313" y="1614488"/>
            <a:ext cx="9359900" cy="4406900"/>
          </a:xfrm>
        </p:spPr>
        <p:txBody>
          <a:bodyPr/>
          <a:lstStyle>
            <a:lvl1pPr algn="ctr">
              <a:defRPr sz="800" cap="all" baseline="0"/>
            </a:lvl1pPr>
          </a:lstStyle>
          <a:p>
            <a:r>
              <a:rPr lang="en-US"/>
              <a:t>Click icon to add table</a:t>
            </a:r>
            <a:endParaRPr lang="sv-SE"/>
          </a:p>
        </p:txBody>
      </p:sp>
      <p:sp>
        <p:nvSpPr>
          <p:cNvPr id="12" name="Platshållare för datum 3">
            <a:extLst>
              <a:ext uri="{FF2B5EF4-FFF2-40B4-BE49-F238E27FC236}">
                <a16:creationId xmlns:a16="http://schemas.microsoft.com/office/drawing/2014/main" id="{EF177138-95E5-674B-B010-143A8CD145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fld id="{18896B66-0B3A-474C-9C9C-E4F07B1F5DAD}" type="datetime1">
              <a:rPr lang="sv-SE" smtClean="0"/>
              <a:t>2024-09-26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25189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BE7B1DDB-F4AA-4E8D-BD07-905FE45A5555}"/>
              </a:ext>
            </a:extLst>
          </p:cNvPr>
          <p:cNvSpPr/>
          <p:nvPr userDrawn="1"/>
        </p:nvSpPr>
        <p:spPr>
          <a:xfrm>
            <a:off x="0" y="388593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34780BC8-191C-6D4B-93F3-54A06FD4FE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30395" y="1153621"/>
            <a:ext cx="8640000" cy="238760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42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sv-SE" dirty="0"/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EC66F586-F662-4573-A59B-7D4EDD05A153}"/>
              </a:ext>
            </a:extLst>
          </p:cNvPr>
          <p:cNvSpPr/>
          <p:nvPr userDrawn="1"/>
        </p:nvSpPr>
        <p:spPr>
          <a:xfrm>
            <a:off x="-2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3193CED5-E020-4279-918D-055F43A918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24611" y="417443"/>
            <a:ext cx="826395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796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BE7B1DDB-F4AA-4E8D-BD07-905FE45A5555}"/>
              </a:ext>
            </a:extLst>
          </p:cNvPr>
          <p:cNvSpPr/>
          <p:nvPr userDrawn="1"/>
        </p:nvSpPr>
        <p:spPr>
          <a:xfrm>
            <a:off x="-2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34780BC8-191C-6D4B-93F3-54A06FD4FE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30395" y="1153621"/>
            <a:ext cx="8640000" cy="238760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42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sv-SE" dirty="0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81DF3056-F3A8-2949-876C-528413E342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30395" y="3883393"/>
            <a:ext cx="8640000" cy="921363"/>
          </a:xfrm>
          <a:prstGeom prst="rect">
            <a:avLst/>
          </a:prstGeom>
        </p:spPr>
        <p:txBody>
          <a:bodyPr lIns="9000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v-SE" dirty="0"/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EC66F586-F662-4573-A59B-7D4EDD05A153}"/>
              </a:ext>
            </a:extLst>
          </p:cNvPr>
          <p:cNvSpPr/>
          <p:nvPr userDrawn="1"/>
        </p:nvSpPr>
        <p:spPr>
          <a:xfrm>
            <a:off x="-2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3193CED5-E020-4279-918D-055F43A918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24611" y="417443"/>
            <a:ext cx="826395" cy="800100"/>
          </a:xfrm>
          <a:prstGeom prst="rect">
            <a:avLst/>
          </a:prstGeom>
        </p:spPr>
      </p:pic>
      <p:sp>
        <p:nvSpPr>
          <p:cNvPr id="15" name="Platshållare för text 14">
            <a:extLst>
              <a:ext uri="{FF2B5EF4-FFF2-40B4-BE49-F238E27FC236}">
                <a16:creationId xmlns:a16="http://schemas.microsoft.com/office/drawing/2014/main" id="{EA5DA2EE-60AD-41D0-96B0-DDF02E0AE5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30395" y="5605695"/>
            <a:ext cx="6290892" cy="459883"/>
          </a:xfrm>
          <a:prstGeom prst="rect">
            <a:avLst/>
          </a:prstGeom>
        </p:spPr>
        <p:txBody>
          <a:bodyPr lIns="90000" tIns="18000" bIns="3600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1" strike="noStrike" cap="all" spc="1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/>
              <a:t>presented by &lt;name nameson&gt;</a:t>
            </a:r>
          </a:p>
        </p:txBody>
      </p:sp>
      <p:sp>
        <p:nvSpPr>
          <p:cNvPr id="10" name="Platshållare för datum 3">
            <a:extLst>
              <a:ext uri="{FF2B5EF4-FFF2-40B4-BE49-F238E27FC236}">
                <a16:creationId xmlns:a16="http://schemas.microsoft.com/office/drawing/2014/main" id="{5CE429DE-35D4-F144-9881-2C3DD8ABB6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30395" y="6096663"/>
            <a:ext cx="1241068" cy="365125"/>
          </a:xfrm>
        </p:spPr>
        <p:txBody>
          <a:bodyPr/>
          <a:lstStyle>
            <a:lvl1pPr>
              <a:defRPr sz="1200"/>
            </a:lvl1pPr>
          </a:lstStyle>
          <a:p>
            <a:fld id="{18896B66-0B3A-474C-9C9C-E4F07B1F5DAD}" type="datetime1">
              <a:rPr lang="sv-SE" smtClean="0"/>
              <a:pPr/>
              <a:t>2024-09-26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01384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>
            <a:extLst>
              <a:ext uri="{FF2B5EF4-FFF2-40B4-BE49-F238E27FC236}">
                <a16:creationId xmlns:a16="http://schemas.microsoft.com/office/drawing/2014/main" id="{9BCCEAFE-E21B-43CF-80C4-FF01C3F9D479}"/>
              </a:ext>
            </a:extLst>
          </p:cNvPr>
          <p:cNvSpPr/>
          <p:nvPr userDrawn="1"/>
        </p:nvSpPr>
        <p:spPr>
          <a:xfrm>
            <a:off x="0" y="16274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PRESENTATION </a:t>
            </a:r>
            <a:r>
              <a:rPr lang="sv-SE" dirty="0" err="1"/>
              <a:t>TITLe</a:t>
            </a:r>
            <a:r>
              <a:rPr lang="sv-SE" dirty="0"/>
              <a:t>/ FOOTER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7283078-D760-1647-8B80-66BA8B52336D}" type="slidenum">
              <a:rPr lang="sv-SE" smtClean="0"/>
              <a:pPr/>
              <a:t>‹Nr.›</a:t>
            </a:fld>
            <a:endParaRPr lang="sv-SE"/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5E954D6-E4D2-47AD-A504-7408EC606D35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2" name="Bildobjekt 11">
            <a:extLst>
              <a:ext uri="{FF2B5EF4-FFF2-40B4-BE49-F238E27FC236}">
                <a16:creationId xmlns:a16="http://schemas.microsoft.com/office/drawing/2014/main" id="{6426DF26-09C3-4DAE-B43E-0C11D6A6353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24611" y="417443"/>
            <a:ext cx="826395" cy="800100"/>
          </a:xfrm>
          <a:prstGeom prst="rect">
            <a:avLst/>
          </a:prstGeom>
        </p:spPr>
      </p:pic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5C48DF05-1B09-4DA6-AC56-07304871CC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95647" y="1640719"/>
            <a:ext cx="10042073" cy="4375520"/>
          </a:xfrm>
        </p:spPr>
        <p:txBody>
          <a:bodyPr>
            <a:noAutofit/>
          </a:bodyPr>
          <a:lstStyle>
            <a:lvl1pPr marL="457200" indent="-457200">
              <a:buClr>
                <a:schemeClr val="bg1"/>
              </a:buClr>
              <a:buFont typeface="+mj-lt"/>
              <a:buAutoNum type="arabicPeriod"/>
              <a:defRPr>
                <a:solidFill>
                  <a:schemeClr val="bg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Platshållare för datum 3">
            <a:extLst>
              <a:ext uri="{FF2B5EF4-FFF2-40B4-BE49-F238E27FC236}">
                <a16:creationId xmlns:a16="http://schemas.microsoft.com/office/drawing/2014/main" id="{04D3287D-3E21-D845-8766-C307E67653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fld id="{18896B66-0B3A-474C-9C9C-E4F07B1F5DAD}" type="datetime1">
              <a:rPr lang="sv-SE" smtClean="0"/>
              <a:t>2024-09-26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3988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/break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ktangel 5">
            <a:extLst>
              <a:ext uri="{FF2B5EF4-FFF2-40B4-BE49-F238E27FC236}">
                <a16:creationId xmlns:a16="http://schemas.microsoft.com/office/drawing/2014/main" id="{250D024A-8F85-4618-9506-0F493B263A92}"/>
              </a:ext>
            </a:extLst>
          </p:cNvPr>
          <p:cNvSpPr/>
          <p:nvPr userDrawn="1"/>
        </p:nvSpPr>
        <p:spPr>
          <a:xfrm>
            <a:off x="0" y="0"/>
            <a:ext cx="647771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628E18C2-A66E-436E-89DA-1C5D481CB4B4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latshållare för bild 12">
            <a:extLst>
              <a:ext uri="{FF2B5EF4-FFF2-40B4-BE49-F238E27FC236}">
                <a16:creationId xmlns:a16="http://schemas.microsoft.com/office/drawing/2014/main" id="{4FD00856-A3E1-48A7-B9CD-D7B89BD6A06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477712" y="0"/>
            <a:ext cx="5714288" cy="6858000"/>
          </a:xfrm>
          <a:solidFill>
            <a:srgbClr val="ECECEC"/>
          </a:solidFill>
        </p:spPr>
        <p:txBody>
          <a:bodyPr>
            <a:normAutofit/>
          </a:bodyPr>
          <a:lstStyle>
            <a:lvl1pPr algn="ctr">
              <a:defRPr sz="800"/>
            </a:lvl1pPr>
          </a:lstStyle>
          <a:p>
            <a:r>
              <a:rPr lang="sv-SE"/>
              <a:t>INSERT IMAGE</a:t>
            </a:r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A8D8C0FE-DA05-418D-9F18-A5A81125AD3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924611" y="417443"/>
            <a:ext cx="828000" cy="79920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1848DA8D-03CE-4CA5-A851-F6ABAE67A9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447675"/>
            <a:ext cx="292100" cy="6410325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F55DE042-7DE8-4583-986C-40823753078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30491" y="1051132"/>
            <a:ext cx="4255909" cy="829149"/>
          </a:xfrm>
        </p:spPr>
        <p:txBody>
          <a:bodyPr rIns="18000" anchor="b" anchorCtr="0"/>
          <a:lstStyle>
            <a:lvl1pPr marL="0" indent="0">
              <a:buFontTx/>
              <a:buNone/>
              <a:defRPr sz="4800">
                <a:solidFill>
                  <a:schemeClr val="bg1"/>
                </a:solidFill>
                <a:latin typeface="+mn-lt"/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# (chapter)</a:t>
            </a:r>
          </a:p>
        </p:txBody>
      </p:sp>
      <p:sp>
        <p:nvSpPr>
          <p:cNvPr id="11" name="Platshållare för text 2">
            <a:extLst>
              <a:ext uri="{FF2B5EF4-FFF2-40B4-BE49-F238E27FC236}">
                <a16:creationId xmlns:a16="http://schemas.microsoft.com/office/drawing/2014/main" id="{1DC53C5B-9DC3-4646-B6B3-DD59404D44D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30491" y="2169209"/>
            <a:ext cx="4255909" cy="2462613"/>
          </a:xfrm>
        </p:spPr>
        <p:txBody>
          <a:bodyPr rIns="18000" anchor="t" anchorCtr="0"/>
          <a:lstStyle>
            <a:lvl1pPr marL="0" indent="0">
              <a:spcBef>
                <a:spcPts val="0"/>
              </a:spcBef>
              <a:buFontTx/>
              <a:buNone/>
              <a:defRPr sz="42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3254649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 dirty="0"/>
              <a:t>PRESENTATION TITLE/FOOTER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‹Nr.›</a:t>
            </a:fld>
            <a:endParaRPr lang="sv-SE" dirty="0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5E954D6-E4D2-47AD-A504-7408EC606D35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6DD4ACE8-21C9-474B-A84B-6E399CB9FB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12" name="Platshållare för innehåll 2">
            <a:extLst>
              <a:ext uri="{FF2B5EF4-FFF2-40B4-BE49-F238E27FC236}">
                <a16:creationId xmlns:a16="http://schemas.microsoft.com/office/drawing/2014/main" id="{5917406D-4BE3-3B4C-BCFF-41B4F0FAB4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9365782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13" name="Platshållare för datum 3">
            <a:extLst>
              <a:ext uri="{FF2B5EF4-FFF2-40B4-BE49-F238E27FC236}">
                <a16:creationId xmlns:a16="http://schemas.microsoft.com/office/drawing/2014/main" id="{3E8E36C4-8565-B94E-A90D-FF5DD7F86A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fld id="{18896B66-0B3A-474C-9C9C-E4F07B1F5DAD}" type="datetime1">
              <a:rPr lang="sv-SE" smtClean="0"/>
              <a:t>2024-09-26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8008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 dirty="0"/>
              <a:t>PRESENTATION TITLE/FOOTER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‹Nr.›</a:t>
            </a:fld>
            <a:endParaRPr lang="sv-SE"/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590CF35B-F516-4A5B-A8AB-7A0A28362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4993785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58775" indent="-215900">
              <a:lnSpc>
                <a:spcPct val="100000"/>
              </a:lnSpc>
              <a:tabLst/>
              <a:defRPr/>
            </a:lvl2pPr>
            <a:lvl3pPr marL="449263" indent="-196850">
              <a:lnSpc>
                <a:spcPct val="100000"/>
              </a:lnSpc>
              <a:tabLst/>
              <a:defRPr/>
            </a:lvl3pPr>
            <a:lvl4pPr marL="541338" indent="-180000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12" name="Platshållare för innehåll 2">
            <a:extLst>
              <a:ext uri="{FF2B5EF4-FFF2-40B4-BE49-F238E27FC236}">
                <a16:creationId xmlns:a16="http://schemas.microsoft.com/office/drawing/2014/main" id="{BA21051E-3C35-41FB-8E6B-797DB8F26971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373692" y="1562400"/>
            <a:ext cx="4993785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50000" indent="-198000">
              <a:lnSpc>
                <a:spcPct val="100000"/>
              </a:lnSpc>
              <a:tabLst/>
              <a:defRPr/>
            </a:lvl3pPr>
            <a:lvl4pPr marL="540000" indent="-180000">
              <a:lnSpc>
                <a:spcPct val="100000"/>
              </a:lnSpc>
              <a:tabLst/>
              <a:defRPr/>
            </a:lvl4pPr>
            <a:lvl5pPr marL="62865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87E2C692-2C39-4CA8-AA87-45E0F36B6A0E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6" name="Bildobjekt 15">
            <a:extLst>
              <a:ext uri="{FF2B5EF4-FFF2-40B4-BE49-F238E27FC236}">
                <a16:creationId xmlns:a16="http://schemas.microsoft.com/office/drawing/2014/main" id="{E327627C-4BB8-4965-8107-0E7E741F83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11" name="Platshållare för datum 3">
            <a:extLst>
              <a:ext uri="{FF2B5EF4-FFF2-40B4-BE49-F238E27FC236}">
                <a16:creationId xmlns:a16="http://schemas.microsoft.com/office/drawing/2014/main" id="{154C1432-4F85-1F42-8016-9B83B89CC8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fld id="{18896B66-0B3A-474C-9C9C-E4F07B1F5DAD}" type="datetime1">
              <a:rPr lang="sv-SE" smtClean="0"/>
              <a:t>2024-09-26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3510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 dirty="0"/>
              <a:t>PRESENTATION TITLE/FOOTER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‹Nr.›</a:t>
            </a:fld>
            <a:endParaRPr lang="sv-SE"/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590CF35B-F516-4A5B-A8AB-7A0A28362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3255409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49263" indent="-196850">
              <a:lnSpc>
                <a:spcPct val="100000"/>
              </a:lnSpc>
              <a:tabLst/>
              <a:defRPr/>
            </a:lvl3pPr>
            <a:lvl4pPr marL="541338" indent="-180975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87E2C692-2C39-4CA8-AA87-45E0F36B6A0E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6" name="Bildobjekt 15">
            <a:extLst>
              <a:ext uri="{FF2B5EF4-FFF2-40B4-BE49-F238E27FC236}">
                <a16:creationId xmlns:a16="http://schemas.microsoft.com/office/drawing/2014/main" id="{E327627C-4BB8-4965-8107-0E7E741F83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13" name="Platshållare för innehåll 2">
            <a:extLst>
              <a:ext uri="{FF2B5EF4-FFF2-40B4-BE49-F238E27FC236}">
                <a16:creationId xmlns:a16="http://schemas.microsoft.com/office/drawing/2014/main" id="{B2D0E559-A900-41F3-93C5-387A7764A15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605297" y="1562400"/>
            <a:ext cx="3255409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50000" indent="-198000">
              <a:lnSpc>
                <a:spcPct val="100000"/>
              </a:lnSpc>
              <a:tabLst/>
              <a:defRPr/>
            </a:lvl3pPr>
            <a:lvl4pPr marL="539750" indent="-196850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17" name="Platshållare för innehåll 2">
            <a:extLst>
              <a:ext uri="{FF2B5EF4-FFF2-40B4-BE49-F238E27FC236}">
                <a16:creationId xmlns:a16="http://schemas.microsoft.com/office/drawing/2014/main" id="{E4E99B3B-ADB3-4D1A-9A7F-AA1B8528E6C7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8116194" y="1562400"/>
            <a:ext cx="3255409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50000" indent="-198000">
              <a:lnSpc>
                <a:spcPct val="100000"/>
              </a:lnSpc>
              <a:tabLst/>
              <a:defRPr/>
            </a:lvl3pPr>
            <a:lvl4pPr marL="540000" indent="-180000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12" name="Platshållare för datum 3">
            <a:extLst>
              <a:ext uri="{FF2B5EF4-FFF2-40B4-BE49-F238E27FC236}">
                <a16:creationId xmlns:a16="http://schemas.microsoft.com/office/drawing/2014/main" id="{F91A8E7B-C629-D343-8A83-7EB0ADF608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fld id="{18896B66-0B3A-474C-9C9C-E4F07B1F5DAD}" type="datetime1">
              <a:rPr lang="sv-SE" smtClean="0"/>
              <a:t>2024-09-26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66766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16B191E2-1C71-4B4C-B562-DD793673C24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373813" y="1562100"/>
            <a:ext cx="4994275" cy="476885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FontTx/>
              <a:buNone/>
              <a:defRPr sz="800">
                <a:solidFill>
                  <a:srgbClr val="666666"/>
                </a:solidFill>
              </a:defRPr>
            </a:lvl1pPr>
          </a:lstStyle>
          <a:p>
            <a:r>
              <a:rPr lang="sv-SE"/>
              <a:t>INSERT IMAGE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 dirty="0"/>
              <a:t>PRESENTATION TITL  FOOTER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‹Nr.›</a:t>
            </a:fld>
            <a:endParaRPr lang="sv-SE"/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590CF35B-F516-4A5B-A8AB-7A0A28362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4993785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50000" indent="-198000">
              <a:lnSpc>
                <a:spcPct val="100000"/>
              </a:lnSpc>
              <a:tabLst/>
              <a:defRPr/>
            </a:lvl3pPr>
            <a:lvl4pPr marL="540000" indent="-180000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BC4F3A85-66E6-412A-97CD-99D922EFBEE2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3" name="Bildobjekt 12">
            <a:extLst>
              <a:ext uri="{FF2B5EF4-FFF2-40B4-BE49-F238E27FC236}">
                <a16:creationId xmlns:a16="http://schemas.microsoft.com/office/drawing/2014/main" id="{506E76ED-0FF0-4A03-8EB9-06B57B12EC1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12" name="Platshållare för datum 3">
            <a:extLst>
              <a:ext uri="{FF2B5EF4-FFF2-40B4-BE49-F238E27FC236}">
                <a16:creationId xmlns:a16="http://schemas.microsoft.com/office/drawing/2014/main" id="{5D496E45-863B-704B-B14F-5E0F58578D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fld id="{18896B66-0B3A-474C-9C9C-E4F07B1F5DAD}" type="datetime1">
              <a:rPr lang="sv-SE" smtClean="0"/>
              <a:t>2024-09-26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66558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.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tshållare för bild 12">
            <a:extLst>
              <a:ext uri="{FF2B5EF4-FFF2-40B4-BE49-F238E27FC236}">
                <a16:creationId xmlns:a16="http://schemas.microsoft.com/office/drawing/2014/main" id="{4FD00856-A3E1-48A7-B9CD-D7B89BD6A06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ctr">
              <a:defRPr sz="800"/>
            </a:lvl1pPr>
          </a:lstStyle>
          <a:p>
            <a:r>
              <a:rPr lang="sv-SE" dirty="0"/>
              <a:t>INSERT IMAGE</a:t>
            </a:r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A8D8C0FE-DA05-418D-9F18-A5A81125AD3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924611" y="417443"/>
            <a:ext cx="828000" cy="79920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1848DA8D-03CE-4CA5-A851-F6ABAE67A9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447675"/>
            <a:ext cx="292100" cy="6410325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ubrik 1">
            <a:extLst>
              <a:ext uri="{FF2B5EF4-FFF2-40B4-BE49-F238E27FC236}">
                <a16:creationId xmlns:a16="http://schemas.microsoft.com/office/drawing/2014/main" id="{8F5BB748-C0D0-CB4F-BA93-7488E4BA70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Image </a:t>
            </a:r>
            <a:r>
              <a:rPr lang="sv-SE" dirty="0" err="1"/>
              <a:t>title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532865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81532B06-EA3A-AA45-A1FA-C8E1873FD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709" y="281999"/>
            <a:ext cx="9478393" cy="657340"/>
          </a:xfrm>
          <a:prstGeom prst="rect">
            <a:avLst/>
          </a:prstGeom>
        </p:spPr>
        <p:txBody>
          <a:bodyPr vert="horz" lIns="90000" tIns="45720" rIns="91440" bIns="45720" rtlCol="0" anchor="t" anchorCtr="0">
            <a:no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6E4D6F2-5CFB-9D4E-AED8-120937FE25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95647" y="6483583"/>
            <a:ext cx="8326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spc="80" baseline="0">
                <a:solidFill>
                  <a:srgbClr val="CCCCCC"/>
                </a:solidFill>
              </a:defRPr>
            </a:lvl1pPr>
          </a:lstStyle>
          <a:p>
            <a:fld id="{926FFDD8-E9D5-414B-9D01-E73C6B8A8FCA}" type="datetime1">
              <a:rPr lang="sv-SE" smtClean="0"/>
              <a:t>2024-09-26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515FD9D7-4C35-3343-B008-A413FF500A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3244" y="648358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spc="80" baseline="0">
                <a:solidFill>
                  <a:srgbClr val="CCCCCC"/>
                </a:solidFill>
              </a:defRPr>
            </a:lvl1pPr>
          </a:lstStyle>
          <a:p>
            <a:r>
              <a:rPr lang="sv-SE"/>
              <a:t>PRESENTATION TITLE / FOOTER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AF6B396D-270A-E047-8DAD-6D51B53CAD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5292" y="648358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7283078-D760-1647-8B80-66BA8B52336D}" type="slidenum">
              <a:rPr lang="sv-SE" smtClean="0"/>
              <a:pPr/>
              <a:t>‹Nr.›</a:t>
            </a:fld>
            <a:endParaRPr lang="sv-SE"/>
          </a:p>
        </p:txBody>
      </p:sp>
      <p:sp>
        <p:nvSpPr>
          <p:cNvPr id="11" name="Platshållare för text 2">
            <a:extLst>
              <a:ext uri="{FF2B5EF4-FFF2-40B4-BE49-F238E27FC236}">
                <a16:creationId xmlns:a16="http://schemas.microsoft.com/office/drawing/2014/main" id="{CD0A89FF-22DC-4B6A-B9ED-60B2F32ED8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5894" y="1561865"/>
            <a:ext cx="9561022" cy="4565397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825848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49" r:id="rId2"/>
    <p:sldLayoutId id="2147483665" r:id="rId3"/>
    <p:sldLayoutId id="2147483667" r:id="rId4"/>
    <p:sldLayoutId id="2147483669" r:id="rId5"/>
    <p:sldLayoutId id="2147483650" r:id="rId6"/>
    <p:sldLayoutId id="2147483668" r:id="rId7"/>
    <p:sldLayoutId id="2147483662" r:id="rId8"/>
    <p:sldLayoutId id="2147483664" r:id="rId9"/>
    <p:sldLayoutId id="2147483663" r:id="rId10"/>
    <p:sldLayoutId id="2147483666" r:id="rId11"/>
    <p:sldLayoutId id="2147483670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rgbClr val="666666"/>
          </a:solidFill>
          <a:latin typeface="+mj-lt"/>
          <a:ea typeface="+mj-ea"/>
          <a:cs typeface="+mj-cs"/>
        </a:defRPr>
      </a:lvl1pPr>
    </p:titleStyle>
    <p:bodyStyle>
      <a:lvl1pPr marL="101600" indent="-101600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Segoe UI" panose="020B0502040204020203" pitchFamily="34" charset="0"/>
        <a:buChar char=" "/>
        <a:defRPr sz="2000" kern="1200">
          <a:solidFill>
            <a:srgbClr val="666666"/>
          </a:solidFill>
          <a:latin typeface="+mn-lt"/>
          <a:ea typeface="+mn-ea"/>
          <a:cs typeface="+mn-cs"/>
        </a:defRPr>
      </a:lvl1pPr>
      <a:lvl2pPr marL="315913" indent="-233363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Wingdings" panose="05000000000000000000" pitchFamily="2" charset="2"/>
        <a:buChar char=""/>
        <a:defRPr sz="2000" kern="1200">
          <a:solidFill>
            <a:srgbClr val="666666"/>
          </a:solidFill>
          <a:latin typeface="+mn-lt"/>
          <a:ea typeface="+mn-ea"/>
          <a:cs typeface="+mn-cs"/>
        </a:defRPr>
      </a:lvl2pPr>
      <a:lvl3pPr marL="582613" indent="-250825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Arial" panose="020B0604020202020204" pitchFamily="34" charset="0"/>
        <a:buChar char="−"/>
        <a:defRPr sz="1800" kern="1200">
          <a:solidFill>
            <a:srgbClr val="666666"/>
          </a:solidFill>
          <a:latin typeface="+mn-lt"/>
          <a:ea typeface="+mn-ea"/>
          <a:cs typeface="+mn-cs"/>
        </a:defRPr>
      </a:lvl3pPr>
      <a:lvl4pPr marL="839788" indent="-233363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Arial" panose="020B0604020202020204" pitchFamily="34" charset="0"/>
        <a:buChar char="−"/>
        <a:defRPr sz="1600" kern="1200">
          <a:solidFill>
            <a:srgbClr val="666666"/>
          </a:solidFill>
          <a:latin typeface="+mn-lt"/>
          <a:ea typeface="+mn-ea"/>
          <a:cs typeface="+mn-cs"/>
        </a:defRPr>
      </a:lvl4pPr>
      <a:lvl5pPr marL="1055688" indent="-200025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Arial" panose="020B0604020202020204" pitchFamily="34" charset="0"/>
        <a:buChar char="−"/>
        <a:defRPr sz="1400" kern="12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emf"/><Relationship Id="rId11" Type="http://schemas.openxmlformats.org/officeDocument/2006/relationships/image" Target="../media/image19.emf"/><Relationship Id="rId5" Type="http://schemas.openxmlformats.org/officeDocument/2006/relationships/image" Target="../media/image13.png"/><Relationship Id="rId15" Type="http://schemas.openxmlformats.org/officeDocument/2006/relationships/image" Target="../media/image2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677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D0FB8EB-1974-4F1B-9F83-4FDD9AB6C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Bunker</a:t>
            </a:r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BCE7790D-E878-42AC-AA2D-8A369B3D7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PRESENTATION TITLE/FOOTER</a:t>
            </a:r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4B78B478-BF6B-4F13-BEDC-210D18337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>
                <a:solidFill>
                  <a:srgbClr val="CCCCCC"/>
                </a:solidFill>
              </a:rPr>
              <a:t>10</a:t>
            </a:fld>
            <a:endParaRPr lang="sv-SE" dirty="0">
              <a:solidFill>
                <a:srgbClr val="CCCCCC"/>
              </a:solidFill>
            </a:endParaRPr>
          </a:p>
        </p:txBody>
      </p:sp>
      <p:sp>
        <p:nvSpPr>
          <p:cNvPr id="10" name="Platshållare för datum 3">
            <a:extLst>
              <a:ext uri="{FF2B5EF4-FFF2-40B4-BE49-F238E27FC236}">
                <a16:creationId xmlns:a16="http://schemas.microsoft.com/office/drawing/2014/main" id="{38A5AF1C-CD2B-3242-88CF-04FA26AED5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fld id="{18896B66-0B3A-474C-9C9C-E4F07B1F5DAD}" type="datetime1">
              <a:rPr lang="sv-SE" smtClean="0"/>
              <a:t>2024-09-26</a:t>
            </a:fld>
            <a:endParaRPr lang="sv-SE" dirty="0"/>
          </a:p>
        </p:txBody>
      </p:sp>
      <p:sp>
        <p:nvSpPr>
          <p:cNvPr id="105" name="Content Placeholder 8">
            <a:extLst>
              <a:ext uri="{FF2B5EF4-FFF2-40B4-BE49-F238E27FC236}">
                <a16:creationId xmlns:a16="http://schemas.microsoft.com/office/drawing/2014/main" id="{2649860F-884A-42E2-958E-3784CF98807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31581" y="3045756"/>
            <a:ext cx="2993447" cy="199614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Plan view of the NSS buildings, with the Bunker PSS controlled area marked in orange.</a:t>
            </a: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975" y="152400"/>
            <a:ext cx="7880350" cy="67056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805204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D49FD3C-243D-4C2F-B5A5-77581FFD6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Bunker PSS</a:t>
            </a:r>
            <a:endParaRPr lang="sv-SE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649860F-884A-42E2-958E-3784CF98807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77063" y="1105748"/>
            <a:ext cx="9360000" cy="5142652"/>
          </a:xfrm>
        </p:spPr>
        <p:txBody>
          <a:bodyPr/>
          <a:lstStyle/>
          <a:p>
            <a:pPr lvl="0"/>
            <a:r>
              <a:rPr lang="en-US" b="1" dirty="0"/>
              <a:t>Main hazards to be mitigated by Bunker PSS:</a:t>
            </a:r>
          </a:p>
          <a:p>
            <a:pPr lvl="1"/>
            <a:r>
              <a:rPr lang="en-US" dirty="0"/>
              <a:t>Prompt ionizing radiation due sending proton beam to target,</a:t>
            </a:r>
          </a:p>
          <a:p>
            <a:pPr lvl="1"/>
            <a:r>
              <a:rPr lang="en-US" dirty="0"/>
              <a:t>Ionizing radiation (gamma) from target monolith.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The basic functions realized by Bunker PSS:</a:t>
            </a:r>
          </a:p>
          <a:p>
            <a:pPr lvl="1"/>
            <a:r>
              <a:rPr lang="en-US" dirty="0"/>
              <a:t>Ensure no one is in inside the bunker when the above-mentioned hazards exist.</a:t>
            </a:r>
          </a:p>
          <a:p>
            <a:pPr lvl="1"/>
            <a:r>
              <a:rPr lang="en-US" dirty="0"/>
              <a:t>Ensure the above-mentioned hazards are mitigated prior to permitting access to inside the bunker, and designated parts of neutron guides.</a:t>
            </a:r>
          </a:p>
        </p:txBody>
      </p:sp>
    </p:spTree>
    <p:extLst>
      <p:ext uri="{BB962C8B-B14F-4D97-AF65-F5344CB8AC3E}">
        <p14:creationId xmlns:p14="http://schemas.microsoft.com/office/powerpoint/2010/main" val="2595863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 picture containing night">
            <a:extLst>
              <a:ext uri="{FF2B5EF4-FFF2-40B4-BE49-F238E27FC236}">
                <a16:creationId xmlns:a16="http://schemas.microsoft.com/office/drawing/2014/main" id="{BEA1175E-6F5A-A146-AB88-3AC0A5277E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80718" y="1692733"/>
            <a:ext cx="4994275" cy="4727590"/>
          </a:xfrm>
        </p:spPr>
      </p:pic>
      <p:sp>
        <p:nvSpPr>
          <p:cNvPr id="8" name="Rubrik 1">
            <a:extLst>
              <a:ext uri="{FF2B5EF4-FFF2-40B4-BE49-F238E27FC236}">
                <a16:creationId xmlns:a16="http://schemas.microsoft.com/office/drawing/2014/main" id="{F1418F35-25F0-F047-989C-3E7D038B9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dirty="0"/>
              <a:t>Instruments</a:t>
            </a:r>
            <a:endParaRPr lang="en-GB" dirty="0"/>
          </a:p>
        </p:txBody>
      </p:sp>
      <p:sp>
        <p:nvSpPr>
          <p:cNvPr id="25" name="Content Placeholder 8">
            <a:extLst>
              <a:ext uri="{FF2B5EF4-FFF2-40B4-BE49-F238E27FC236}">
                <a16:creationId xmlns:a16="http://schemas.microsoft.com/office/drawing/2014/main" id="{D5DBA4AF-0718-4DD8-8D35-13FA8E823FE8}"/>
              </a:ext>
            </a:extLst>
          </p:cNvPr>
          <p:cNvSpPr txBox="1">
            <a:spLocks/>
          </p:cNvSpPr>
          <p:nvPr/>
        </p:nvSpPr>
        <p:spPr>
          <a:xfrm>
            <a:off x="1103709" y="1605932"/>
            <a:ext cx="9360000" cy="4746742"/>
          </a:xfrm>
          <a:prstGeom prst="rect">
            <a:avLst/>
          </a:prstGeom>
        </p:spPr>
        <p:txBody>
          <a:bodyPr/>
          <a:lstStyle>
            <a:lvl1pPr marL="101600" indent="-101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Segoe UI" panose="020B0502040204020203" pitchFamily="34" charset="0"/>
              <a:buChar char=" 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315913" indent="-233363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Wingdings" panose="05000000000000000000" pitchFamily="2" charset="2"/>
              <a:buChar char="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582613" indent="-250825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839788" indent="-233363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055688" indent="-200025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sv-S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0A4D4F-A428-FFDE-12D8-5177E3A024C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rot="12298181">
            <a:off x="6396940" y="4276841"/>
            <a:ext cx="83529" cy="424383"/>
          </a:xfrm>
          <a:custGeom>
            <a:avLst/>
            <a:gdLst>
              <a:gd name="connsiteX0" fmla="*/ 0 w 88518"/>
              <a:gd name="connsiteY0" fmla="*/ 408969 h 408969"/>
              <a:gd name="connsiteX1" fmla="*/ 25426 w 88518"/>
              <a:gd name="connsiteY1" fmla="*/ 0 h 408969"/>
              <a:gd name="connsiteX2" fmla="*/ 88518 w 88518"/>
              <a:gd name="connsiteY2" fmla="*/ 408969 h 408969"/>
              <a:gd name="connsiteX3" fmla="*/ 0 w 88518"/>
              <a:gd name="connsiteY3" fmla="*/ 408969 h 408969"/>
              <a:gd name="connsiteX0" fmla="*/ 0 w 88518"/>
              <a:gd name="connsiteY0" fmla="*/ 407410 h 407410"/>
              <a:gd name="connsiteX1" fmla="*/ 55921 w 88518"/>
              <a:gd name="connsiteY1" fmla="*/ 0 h 407410"/>
              <a:gd name="connsiteX2" fmla="*/ 88518 w 88518"/>
              <a:gd name="connsiteY2" fmla="*/ 407410 h 407410"/>
              <a:gd name="connsiteX3" fmla="*/ 0 w 88518"/>
              <a:gd name="connsiteY3" fmla="*/ 407410 h 407410"/>
              <a:gd name="connsiteX0" fmla="*/ 0 w 88518"/>
              <a:gd name="connsiteY0" fmla="*/ 419594 h 419594"/>
              <a:gd name="connsiteX1" fmla="*/ 51999 w 88518"/>
              <a:gd name="connsiteY1" fmla="*/ 0 h 419594"/>
              <a:gd name="connsiteX2" fmla="*/ 88518 w 88518"/>
              <a:gd name="connsiteY2" fmla="*/ 419594 h 419594"/>
              <a:gd name="connsiteX3" fmla="*/ 0 w 88518"/>
              <a:gd name="connsiteY3" fmla="*/ 419594 h 419594"/>
              <a:gd name="connsiteX0" fmla="*/ 0 w 88518"/>
              <a:gd name="connsiteY0" fmla="*/ 419594 h 419594"/>
              <a:gd name="connsiteX1" fmla="*/ 51999 w 88518"/>
              <a:gd name="connsiteY1" fmla="*/ 0 h 419594"/>
              <a:gd name="connsiteX2" fmla="*/ 88518 w 88518"/>
              <a:gd name="connsiteY2" fmla="*/ 419594 h 419594"/>
              <a:gd name="connsiteX3" fmla="*/ 0 w 88518"/>
              <a:gd name="connsiteY3" fmla="*/ 419594 h 419594"/>
              <a:gd name="connsiteX0" fmla="*/ 0 w 88518"/>
              <a:gd name="connsiteY0" fmla="*/ 419594 h 419594"/>
              <a:gd name="connsiteX1" fmla="*/ 51999 w 88518"/>
              <a:gd name="connsiteY1" fmla="*/ 0 h 419594"/>
              <a:gd name="connsiteX2" fmla="*/ 88518 w 88518"/>
              <a:gd name="connsiteY2" fmla="*/ 419594 h 419594"/>
              <a:gd name="connsiteX3" fmla="*/ 0 w 88518"/>
              <a:gd name="connsiteY3" fmla="*/ 419594 h 419594"/>
              <a:gd name="connsiteX0" fmla="*/ 0 w 88518"/>
              <a:gd name="connsiteY0" fmla="*/ 428129 h 428129"/>
              <a:gd name="connsiteX1" fmla="*/ 51527 w 88518"/>
              <a:gd name="connsiteY1" fmla="*/ 0 h 428129"/>
              <a:gd name="connsiteX2" fmla="*/ 88518 w 88518"/>
              <a:gd name="connsiteY2" fmla="*/ 428129 h 428129"/>
              <a:gd name="connsiteX3" fmla="*/ 0 w 88518"/>
              <a:gd name="connsiteY3" fmla="*/ 428129 h 428129"/>
              <a:gd name="connsiteX0" fmla="*/ 0 w 81519"/>
              <a:gd name="connsiteY0" fmla="*/ 428129 h 428129"/>
              <a:gd name="connsiteX1" fmla="*/ 51527 w 81519"/>
              <a:gd name="connsiteY1" fmla="*/ 0 h 428129"/>
              <a:gd name="connsiteX2" fmla="*/ 81519 w 81519"/>
              <a:gd name="connsiteY2" fmla="*/ 424383 h 428129"/>
              <a:gd name="connsiteX3" fmla="*/ 0 w 81519"/>
              <a:gd name="connsiteY3" fmla="*/ 428129 h 428129"/>
              <a:gd name="connsiteX0" fmla="*/ 0 w 83529"/>
              <a:gd name="connsiteY0" fmla="*/ 423812 h 424383"/>
              <a:gd name="connsiteX1" fmla="*/ 53537 w 83529"/>
              <a:gd name="connsiteY1" fmla="*/ 0 h 424383"/>
              <a:gd name="connsiteX2" fmla="*/ 83529 w 83529"/>
              <a:gd name="connsiteY2" fmla="*/ 424383 h 424383"/>
              <a:gd name="connsiteX3" fmla="*/ 0 w 83529"/>
              <a:gd name="connsiteY3" fmla="*/ 423812 h 424383"/>
              <a:gd name="connsiteX0" fmla="*/ 0 w 83529"/>
              <a:gd name="connsiteY0" fmla="*/ 423812 h 424383"/>
              <a:gd name="connsiteX1" fmla="*/ 53537 w 83529"/>
              <a:gd name="connsiteY1" fmla="*/ 0 h 424383"/>
              <a:gd name="connsiteX2" fmla="*/ 83529 w 83529"/>
              <a:gd name="connsiteY2" fmla="*/ 424383 h 424383"/>
              <a:gd name="connsiteX3" fmla="*/ 0 w 83529"/>
              <a:gd name="connsiteY3" fmla="*/ 423812 h 424383"/>
              <a:gd name="connsiteX0" fmla="*/ 0 w 83529"/>
              <a:gd name="connsiteY0" fmla="*/ 423812 h 424383"/>
              <a:gd name="connsiteX1" fmla="*/ 53537 w 83529"/>
              <a:gd name="connsiteY1" fmla="*/ 0 h 424383"/>
              <a:gd name="connsiteX2" fmla="*/ 83529 w 83529"/>
              <a:gd name="connsiteY2" fmla="*/ 424383 h 424383"/>
              <a:gd name="connsiteX3" fmla="*/ 0 w 83529"/>
              <a:gd name="connsiteY3" fmla="*/ 423812 h 424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529" h="424383">
                <a:moveTo>
                  <a:pt x="0" y="423812"/>
                </a:moveTo>
                <a:cubicBezTo>
                  <a:pt x="14395" y="6876"/>
                  <a:pt x="-27646" y="111809"/>
                  <a:pt x="53537" y="0"/>
                </a:cubicBezTo>
                <a:lnTo>
                  <a:pt x="83529" y="424383"/>
                </a:lnTo>
                <a:lnTo>
                  <a:pt x="0" y="423812"/>
                </a:lnTo>
                <a:close/>
              </a:path>
            </a:pathLst>
          </a:custGeom>
          <a:solidFill>
            <a:srgbClr val="FF7D0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032068" y="3871862"/>
            <a:ext cx="1063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err="1">
                <a:solidFill>
                  <a:srgbClr val="FF7D00"/>
                </a:solidFill>
              </a:rPr>
              <a:t>LoKI</a:t>
            </a:r>
            <a:r>
              <a:rPr lang="en-US" dirty="0">
                <a:solidFill>
                  <a:srgbClr val="FF7D00"/>
                </a:solidFill>
              </a:rPr>
              <a:t> PSS</a:t>
            </a:r>
          </a:p>
        </p:txBody>
      </p:sp>
    </p:spTree>
    <p:extLst>
      <p:ext uri="{BB962C8B-B14F-4D97-AF65-F5344CB8AC3E}">
        <p14:creationId xmlns:p14="http://schemas.microsoft.com/office/powerpoint/2010/main" val="4109732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D49FD3C-243D-4C2F-B5A5-77581FFD6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Instrument PSS</a:t>
            </a:r>
            <a:endParaRPr lang="sv-SE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649860F-884A-42E2-958E-3784CF98807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715370" y="5675971"/>
            <a:ext cx="10547361" cy="850477"/>
          </a:xfrm>
        </p:spPr>
        <p:txBody>
          <a:bodyPr/>
          <a:lstStyle/>
          <a:p>
            <a:pPr marL="0" lvl="0" indent="0">
              <a:buNone/>
            </a:pPr>
            <a:r>
              <a:rPr lang="en-US" dirty="0"/>
              <a:t>Instrument PSS may contribute to mitigating other hazards such as vacuum, laser or motion.</a:t>
            </a:r>
          </a:p>
        </p:txBody>
      </p:sp>
      <p:sp>
        <p:nvSpPr>
          <p:cNvPr id="5" name="Content Placeholder 8">
            <a:extLst>
              <a:ext uri="{FF2B5EF4-FFF2-40B4-BE49-F238E27FC236}">
                <a16:creationId xmlns:a16="http://schemas.microsoft.com/office/drawing/2014/main" id="{2649860F-884A-42E2-958E-3784CF98807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029463" y="1258148"/>
            <a:ext cx="9360000" cy="3333170"/>
          </a:xfrm>
        </p:spPr>
        <p:txBody>
          <a:bodyPr/>
          <a:lstStyle/>
          <a:p>
            <a:pPr lvl="0"/>
            <a:r>
              <a:rPr lang="en-US" b="1" dirty="0"/>
              <a:t>Main hazards to be mitigated by any Instrument PSS:</a:t>
            </a:r>
          </a:p>
          <a:p>
            <a:pPr lvl="1"/>
            <a:r>
              <a:rPr lang="en-US" dirty="0"/>
              <a:t>Prompt ionizing radiation from Neutron beam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The basic functions realized by Instrument PSS:</a:t>
            </a:r>
          </a:p>
          <a:p>
            <a:pPr lvl="1"/>
            <a:r>
              <a:rPr lang="en-US" dirty="0"/>
              <a:t>Ensure no one is in inside the cave and removal of shielding blocks is prevented when the above-mentioned hazards exist.</a:t>
            </a:r>
          </a:p>
          <a:p>
            <a:pPr lvl="1"/>
            <a:r>
              <a:rPr lang="en-US" dirty="0"/>
              <a:t>Ensure the above-mentioned hazards are mitigated prior to permitting access to the instrument cave.</a:t>
            </a:r>
          </a:p>
        </p:txBody>
      </p:sp>
    </p:spTree>
    <p:extLst>
      <p:ext uri="{BB962C8B-B14F-4D97-AF65-F5344CB8AC3E}">
        <p14:creationId xmlns:p14="http://schemas.microsoft.com/office/powerpoint/2010/main" val="646212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0FF2F9-5235-9B35-4D04-9BCA7F293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FSA (Functional Safety Assessments) </a:t>
            </a:r>
            <a:endParaRPr lang="de-CH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CA41AC7-FA87-27D8-7607-65EAD6259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TITLE/FOOTER</a:t>
            </a:r>
            <a:endParaRPr lang="sv-S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49A5648-77AE-B988-5FA4-D4C05654C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14</a:t>
            </a:fld>
            <a:endParaRPr lang="sv-SE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74E2640-055E-1628-D3AA-2BE03E1D1D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709" y="1207676"/>
            <a:ext cx="9365782" cy="4768062"/>
          </a:xfrm>
        </p:spPr>
        <p:txBody>
          <a:bodyPr/>
          <a:lstStyle/>
          <a:p>
            <a:r>
              <a:rPr lang="en-US" dirty="0"/>
              <a:t>FSAs have to be performed to be in conformance with </a:t>
            </a:r>
            <a:r>
              <a:rPr lang="en-US" b="1" dirty="0"/>
              <a:t>IEC 61511 (Safety instrumented systems for the process industry sector) </a:t>
            </a:r>
            <a:r>
              <a:rPr lang="en-US" dirty="0"/>
              <a:t>and these are done by an external </a:t>
            </a:r>
            <a:r>
              <a:rPr lang="en-US" dirty="0" err="1"/>
              <a:t>organisation</a:t>
            </a:r>
            <a:r>
              <a:rPr lang="en-US" dirty="0"/>
              <a:t> through a </a:t>
            </a:r>
            <a:r>
              <a:rPr lang="en-US" b="1" dirty="0"/>
              <a:t>Functional Safety Assessor (ZHAW).  </a:t>
            </a:r>
          </a:p>
          <a:p>
            <a:pPr lvl="1"/>
            <a:r>
              <a:rPr lang="en-US" dirty="0"/>
              <a:t>After PDR</a:t>
            </a:r>
          </a:p>
          <a:p>
            <a:pPr lvl="1"/>
            <a:r>
              <a:rPr lang="en-US" dirty="0"/>
              <a:t>After CDR</a:t>
            </a:r>
          </a:p>
          <a:p>
            <a:pPr lvl="1"/>
            <a:r>
              <a:rPr lang="en-US" dirty="0"/>
              <a:t>Before handover/SRR</a:t>
            </a:r>
          </a:p>
          <a:p>
            <a:pPr lvl="1"/>
            <a:r>
              <a:rPr lang="en-US" dirty="0"/>
              <a:t>After significant modifications.</a:t>
            </a:r>
          </a:p>
          <a:p>
            <a:endParaRPr lang="en-US" dirty="0"/>
          </a:p>
          <a:p>
            <a:r>
              <a:rPr lang="en-US" b="1" dirty="0"/>
              <a:t>The responsibilities of the Functional Safety Assessor are: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Assess PSS compliance with relevant functional safety standards</a:t>
            </a:r>
            <a:br>
              <a:rPr lang="en-US" dirty="0"/>
            </a:br>
            <a:r>
              <a:rPr lang="en-US" dirty="0"/>
              <a:t>during the </a:t>
            </a:r>
            <a:r>
              <a:rPr lang="en-US" b="1" dirty="0"/>
              <a:t>whole PSS lifecycle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Ensure documentation meets requirements set by functional safety standards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Provide functional safety assessment reports and give recommendations</a:t>
            </a:r>
          </a:p>
          <a:p>
            <a:endParaRPr lang="de-CH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038A91-1D46-0E94-4172-8579FED6C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96B66-0B3A-474C-9C9C-E4F07B1F5DAD}" type="datetime1">
              <a:rPr lang="sv-SE" smtClean="0"/>
              <a:t>2024-09-26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08975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9F361A0A-2528-42EB-8E6A-DA01C6577F4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8EE8596B-CFC4-494E-833A-CBBEC30781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0" name="Platshållare för bild 9">
            <a:extLst>
              <a:ext uri="{FF2B5EF4-FFF2-40B4-BE49-F238E27FC236}">
                <a16:creationId xmlns:a16="http://schemas.microsoft.com/office/drawing/2014/main" id="{1CCB1AEE-A06D-4938-95DD-62DEE574A3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D11693FE-8633-4CDA-ABA8-92FAAA0C73F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Example: PSS SIL Assessment</a:t>
            </a:r>
          </a:p>
        </p:txBody>
      </p:sp>
    </p:spTree>
    <p:extLst>
      <p:ext uri="{BB962C8B-B14F-4D97-AF65-F5344CB8AC3E}">
        <p14:creationId xmlns:p14="http://schemas.microsoft.com/office/powerpoint/2010/main" val="2700340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D0FB8EB-1974-4F1B-9F83-4FDD9AB6C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709" y="265373"/>
            <a:ext cx="4632054" cy="1095897"/>
          </a:xfrm>
        </p:spPr>
        <p:txBody>
          <a:bodyPr/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Review Focus: PSS SIL Assessment</a:t>
            </a:r>
            <a:b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BCE7790D-E878-42AC-AA2D-8A369B3D7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SIL Assessment for ACC PSS SIFs</a:t>
            </a:r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4B78B478-BF6B-4F13-BEDC-210D18337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>
                <a:solidFill>
                  <a:srgbClr val="CCCCCC"/>
                </a:solidFill>
              </a:rPr>
              <a:t>16</a:t>
            </a:fld>
            <a:endParaRPr lang="sv-SE" dirty="0">
              <a:solidFill>
                <a:srgbClr val="CCCCCC"/>
              </a:solidFill>
            </a:endParaRP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CFEF36EF-EA79-48B1-8977-F8AA6F2C6B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6770" y="1555705"/>
            <a:ext cx="4641363" cy="4768062"/>
          </a:xfrm>
        </p:spPr>
        <p:txBody>
          <a:bodyPr/>
          <a:lstStyle/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r>
              <a:rPr lang="en-GB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SIL Determination</a:t>
            </a:r>
          </a:p>
          <a:p>
            <a:pPr marL="360000" lvl="1" indent="-216000">
              <a:spcBef>
                <a:spcPts val="300"/>
              </a:spcBef>
              <a:spcAft>
                <a:spcPts val="300"/>
              </a:spcAft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Inputs – Risk Assessments, </a:t>
            </a:r>
            <a:r>
              <a:rPr lang="en-GB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ConOps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60000" lvl="1" indent="-216000">
              <a:spcBef>
                <a:spcPts val="300"/>
              </a:spcBef>
              <a:spcAft>
                <a:spcPts val="300"/>
              </a:spcAft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Outputs – SIL targets for each SIF in terms of PFD/PFH and SIL</a:t>
            </a:r>
          </a:p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r>
              <a:rPr lang="en-GB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SIL Verification</a:t>
            </a:r>
          </a:p>
          <a:p>
            <a:pPr marL="360000" lvl="1" indent="-216000">
              <a:spcBef>
                <a:spcPts val="300"/>
              </a:spcBef>
              <a:spcAft>
                <a:spcPts val="300"/>
              </a:spcAft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Inputs – SIL Determination, SIF configurations, Failure Data</a:t>
            </a:r>
          </a:p>
          <a:p>
            <a:pPr marL="360000" lvl="1" indent="-216000">
              <a:spcBef>
                <a:spcPts val="300"/>
              </a:spcBef>
              <a:spcAft>
                <a:spcPts val="300"/>
              </a:spcAft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Method – Reliability Block Diagram (RBD)</a:t>
            </a:r>
          </a:p>
          <a:p>
            <a:pPr marL="360000" lvl="1" indent="-216000">
              <a:spcBef>
                <a:spcPts val="300"/>
              </a:spcBef>
              <a:spcAft>
                <a:spcPts val="300"/>
              </a:spcAft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Outputs – SIL Verification results in terms of achieved PFD/PFH and SIL</a:t>
            </a:r>
          </a:p>
          <a:p>
            <a:pPr lvl="1"/>
            <a:endParaRPr lang="en-US" dirty="0"/>
          </a:p>
        </p:txBody>
      </p:sp>
      <p:sp>
        <p:nvSpPr>
          <p:cNvPr id="7" name="Platshållare för innehåll 6">
            <a:extLst>
              <a:ext uri="{FF2B5EF4-FFF2-40B4-BE49-F238E27FC236}">
                <a16:creationId xmlns:a16="http://schemas.microsoft.com/office/drawing/2014/main" id="{62013AAD-DCA8-43EE-A6AD-BC89849E6BFF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Platshållare för datum 3">
            <a:extLst>
              <a:ext uri="{FF2B5EF4-FFF2-40B4-BE49-F238E27FC236}">
                <a16:creationId xmlns:a16="http://schemas.microsoft.com/office/drawing/2014/main" id="{38A5AF1C-CD2B-3242-88CF-04FA26AED5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fld id="{18896B66-0B3A-474C-9C9C-E4F07B1F5DAD}" type="datetime1">
              <a:rPr lang="sv-SE" smtClean="0"/>
              <a:t>2024-09-26</a:t>
            </a:fld>
            <a:endParaRPr lang="sv-S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860B45A-2784-C185-574F-2B4AE9A948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1500" y="17605"/>
            <a:ext cx="6540500" cy="6858000"/>
          </a:xfrm>
          <a:prstGeom prst="rect">
            <a:avLst/>
          </a:prstGeom>
        </p:spPr>
      </p:pic>
      <p:sp>
        <p:nvSpPr>
          <p:cNvPr id="11" name="Rounded Rectangular Callout 10">
            <a:extLst>
              <a:ext uri="{FF2B5EF4-FFF2-40B4-BE49-F238E27FC236}">
                <a16:creationId xmlns:a16="http://schemas.microsoft.com/office/drawing/2014/main" id="{69C01666-0033-1DF8-8D14-C8DBBB548FBD}"/>
              </a:ext>
            </a:extLst>
          </p:cNvPr>
          <p:cNvSpPr/>
          <p:nvPr/>
        </p:nvSpPr>
        <p:spPr>
          <a:xfrm>
            <a:off x="5646337" y="2704133"/>
            <a:ext cx="1750790" cy="440580"/>
          </a:xfrm>
          <a:prstGeom prst="wedgeRoundRectCallout">
            <a:avLst>
              <a:gd name="adj1" fmla="val 56483"/>
              <a:gd name="adj2" fmla="val -13488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SRS</a:t>
            </a:r>
          </a:p>
        </p:txBody>
      </p:sp>
      <p:sp>
        <p:nvSpPr>
          <p:cNvPr id="12" name="Rounded Rectangular Callout 11">
            <a:extLst>
              <a:ext uri="{FF2B5EF4-FFF2-40B4-BE49-F238E27FC236}">
                <a16:creationId xmlns:a16="http://schemas.microsoft.com/office/drawing/2014/main" id="{BB9E9A7A-DEE7-6A6A-B49F-A227C04B139F}"/>
              </a:ext>
            </a:extLst>
          </p:cNvPr>
          <p:cNvSpPr/>
          <p:nvPr/>
        </p:nvSpPr>
        <p:spPr>
          <a:xfrm>
            <a:off x="5735763" y="3625576"/>
            <a:ext cx="1750790" cy="440580"/>
          </a:xfrm>
          <a:prstGeom prst="wedgeRoundRectCallout">
            <a:avLst>
              <a:gd name="adj1" fmla="val 53673"/>
              <a:gd name="adj2" fmla="val -12496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SIL Verification</a:t>
            </a:r>
          </a:p>
        </p:txBody>
      </p:sp>
      <p:sp>
        <p:nvSpPr>
          <p:cNvPr id="14" name="Rounded Rectangular Callout 13">
            <a:extLst>
              <a:ext uri="{FF2B5EF4-FFF2-40B4-BE49-F238E27FC236}">
                <a16:creationId xmlns:a16="http://schemas.microsoft.com/office/drawing/2014/main" id="{976E4976-6D53-5ACB-DD0F-C6E55E1B3621}"/>
              </a:ext>
            </a:extLst>
          </p:cNvPr>
          <p:cNvSpPr/>
          <p:nvPr/>
        </p:nvSpPr>
        <p:spPr>
          <a:xfrm>
            <a:off x="10352879" y="532236"/>
            <a:ext cx="1728192" cy="642912"/>
          </a:xfrm>
          <a:prstGeom prst="wedgeRoundRectCallout">
            <a:avLst>
              <a:gd name="adj1" fmla="val -85443"/>
              <a:gd name="adj2" fmla="val -79861"/>
              <a:gd name="adj3" fmla="val 16667"/>
            </a:avLst>
          </a:prstGeom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Risk Assessment</a:t>
            </a:r>
          </a:p>
        </p:txBody>
      </p:sp>
      <p:sp>
        <p:nvSpPr>
          <p:cNvPr id="16" name="Rounded Rectangular Callout 15">
            <a:extLst>
              <a:ext uri="{FF2B5EF4-FFF2-40B4-BE49-F238E27FC236}">
                <a16:creationId xmlns:a16="http://schemas.microsoft.com/office/drawing/2014/main" id="{7488FAA8-7638-0553-741E-38F67CE027F7}"/>
              </a:ext>
            </a:extLst>
          </p:cNvPr>
          <p:cNvSpPr/>
          <p:nvPr/>
        </p:nvSpPr>
        <p:spPr>
          <a:xfrm>
            <a:off x="10051547" y="1636071"/>
            <a:ext cx="1728192" cy="639688"/>
          </a:xfrm>
          <a:prstGeom prst="wedgeRoundRectCallout">
            <a:avLst>
              <a:gd name="adj1" fmla="val -46521"/>
              <a:gd name="adj2" fmla="val -10734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SIL Determination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2545B2C-8D8D-8564-0C23-C3D53118F453}"/>
              </a:ext>
            </a:extLst>
          </p:cNvPr>
          <p:cNvSpPr txBox="1"/>
          <p:nvPr/>
        </p:nvSpPr>
        <p:spPr>
          <a:xfrm>
            <a:off x="3886200" y="596113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(IEC 61511)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74535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D0FB8EB-1974-4F1B-9F83-4FDD9AB6C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SIL Determination and Verification</a:t>
            </a:r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4B78B478-BF6B-4F13-BEDC-210D18337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>
                <a:solidFill>
                  <a:srgbClr val="CCCCCC"/>
                </a:solidFill>
              </a:rPr>
              <a:t>17</a:t>
            </a:fld>
            <a:endParaRPr lang="sv-SE" dirty="0">
              <a:solidFill>
                <a:srgbClr val="CCCCCC"/>
              </a:solidFill>
            </a:endParaRP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CFEF36EF-EA79-48B1-8977-F8AA6F2C6B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10384092" cy="4768062"/>
          </a:xfrm>
        </p:spPr>
        <p:txBody>
          <a:bodyPr/>
          <a:lstStyle/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r>
              <a:rPr lang="en-GB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SIL Determination</a:t>
            </a:r>
          </a:p>
          <a:p>
            <a:pPr marL="360000" lvl="1" indent="-216000">
              <a:spcBef>
                <a:spcPts val="300"/>
              </a:spcBef>
              <a:spcAft>
                <a:spcPts val="300"/>
              </a:spcAft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To determine the required SIL target (and reliability target PFD/PFH) for each SIF</a:t>
            </a:r>
          </a:p>
          <a:p>
            <a:pPr marL="360000" lvl="1" indent="-216000">
              <a:spcBef>
                <a:spcPts val="300"/>
              </a:spcBef>
              <a:spcAft>
                <a:spcPts val="300"/>
              </a:spcAft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Layers of Protection Analysis (LOPA) used for SIL determination</a:t>
            </a:r>
          </a:p>
          <a:p>
            <a:pPr marL="360000" lvl="1" indent="-216000">
              <a:spcBef>
                <a:spcPts val="300"/>
              </a:spcBef>
              <a:spcAft>
                <a:spcPts val="300"/>
              </a:spcAft>
            </a:pPr>
            <a:r>
              <a:rPr lang="en-GB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Guideline for SIL Assessment for Personnel Safety Systems 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GB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SIL Verification</a:t>
            </a:r>
          </a:p>
          <a:p>
            <a:pPr marL="360000" lvl="1" indent="-216000">
              <a:spcBef>
                <a:spcPts val="300"/>
              </a:spcBef>
              <a:spcAft>
                <a:spcPts val="300"/>
              </a:spcAft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To verify the proposed SIF design will meet the corresponding SIL (and PFD/PFH) target</a:t>
            </a:r>
          </a:p>
          <a:p>
            <a:pPr marL="360000" lvl="1" indent="-216000">
              <a:spcBef>
                <a:spcPts val="300"/>
              </a:spcBef>
              <a:spcAft>
                <a:spcPts val="300"/>
              </a:spcAft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Reliability Block Diagram (RBD) used for SIL verification</a:t>
            </a:r>
          </a:p>
          <a:p>
            <a:pPr marL="360000" lvl="1" indent="-216000">
              <a:spcBef>
                <a:spcPts val="300"/>
              </a:spcBef>
              <a:spcAft>
                <a:spcPts val="300"/>
              </a:spcAft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Event Tree Analysis (ETA) used to confirm frequency of individual hazardous scenarios meet the risk target</a:t>
            </a:r>
          </a:p>
          <a:p>
            <a:pPr marL="360000" lvl="1" indent="-216000">
              <a:spcBef>
                <a:spcPts val="300"/>
              </a:spcBef>
              <a:spcAft>
                <a:spcPts val="300"/>
              </a:spcAft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60000" lvl="1" indent="-216000">
              <a:spcBef>
                <a:spcPts val="300"/>
              </a:spcBef>
              <a:spcAft>
                <a:spcPts val="300"/>
              </a:spcAft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F9694C8D-3712-49FB-B071-2180F2DC81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Objectives</a:t>
            </a:r>
          </a:p>
        </p:txBody>
      </p:sp>
      <p:sp>
        <p:nvSpPr>
          <p:cNvPr id="10" name="Platshållare för datum 3">
            <a:extLst>
              <a:ext uri="{FF2B5EF4-FFF2-40B4-BE49-F238E27FC236}">
                <a16:creationId xmlns:a16="http://schemas.microsoft.com/office/drawing/2014/main" id="{38A5AF1C-CD2B-3242-88CF-04FA26AED5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fld id="{18896B66-0B3A-474C-9C9C-E4F07B1F5DAD}" type="datetime1">
              <a:rPr lang="sv-SE" smtClean="0"/>
              <a:t>2024-09-26</a:t>
            </a:fld>
            <a:endParaRPr lang="sv-SE" dirty="0"/>
          </a:p>
        </p:txBody>
      </p:sp>
      <p:sp>
        <p:nvSpPr>
          <p:cNvPr id="3" name="TextBox 2"/>
          <p:cNvSpPr txBox="1"/>
          <p:nvPr/>
        </p:nvSpPr>
        <p:spPr>
          <a:xfrm>
            <a:off x="8735292" y="6233589"/>
            <a:ext cx="32630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800" dirty="0">
                <a:solidFill>
                  <a:srgbClr val="666666"/>
                </a:solidFill>
              </a:rPr>
              <a:t>PFD = Probability of Failure on Demand </a:t>
            </a:r>
          </a:p>
          <a:p>
            <a:r>
              <a:rPr lang="en-US" sz="800" dirty="0">
                <a:solidFill>
                  <a:srgbClr val="666666"/>
                </a:solidFill>
              </a:rPr>
              <a:t>PFH = Average frequency of a dangerous failure per hour</a:t>
            </a:r>
            <a:endParaRPr lang="sv-SE" sz="800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164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0FF2F9-5235-9B35-4D04-9BCA7F2938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758" y="265373"/>
            <a:ext cx="9360000" cy="657339"/>
          </a:xfrm>
        </p:spPr>
        <p:txBody>
          <a:bodyPr/>
          <a:lstStyle/>
          <a:p>
            <a:r>
              <a:rPr lang="en-US" dirty="0"/>
              <a:t>Example ZHAW Activities (since 2016)</a:t>
            </a:r>
            <a:endParaRPr lang="de-CH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CA41AC7-FA87-27D8-7607-65EAD6259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TITLE/FOOTER</a:t>
            </a:r>
            <a:endParaRPr lang="sv-S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49A5648-77AE-B988-5FA4-D4C05654C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18</a:t>
            </a:fld>
            <a:endParaRPr lang="sv-SE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74E2640-055E-1628-D3AA-2BE03E1D1D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709" y="1207676"/>
            <a:ext cx="9365782" cy="4768062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Example Recommendations/FSAs: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Perform Global Risk Assessment including all stakeholders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Advice on design choices and documents (e.g. safety plan)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Traceability of requirements, efficient document structure (e.g. redundancies)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Checked calculations (for example FMEDAs), missing reliability data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Challenge assumptions in LOPA, RBD, FTA, ETA or Human Reliability (HEP values)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Ensure all final elements are in SIFs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Improve </a:t>
            </a:r>
            <a:r>
              <a:rPr lang="en-US" dirty="0" err="1"/>
              <a:t>ConOps</a:t>
            </a:r>
            <a:r>
              <a:rPr lang="en-US" dirty="0"/>
              <a:t> descriptions and procedures etc.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Participation in PDR, CDR and SRR (Sven, Christian and Joanna) </a:t>
            </a:r>
            <a:br>
              <a:rPr lang="en-US" b="1" dirty="0"/>
            </a:br>
            <a:r>
              <a:rPr lang="en-US" b="1" dirty="0"/>
              <a:t>as observer, committee member or committee chair. </a:t>
            </a:r>
            <a:br>
              <a:rPr lang="en-US" b="1" dirty="0"/>
            </a:br>
            <a:endParaRPr lang="en-US" b="1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038A91-1D46-0E94-4172-8579FED6C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96B66-0B3A-474C-9C9C-E4F07B1F5DAD}" type="datetime1">
              <a:rPr lang="sv-SE" smtClean="0"/>
              <a:t>2024-09-26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82195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0FF2F9-5235-9B35-4D04-9BCA7F2938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758" y="265373"/>
            <a:ext cx="9360000" cy="657339"/>
          </a:xfrm>
        </p:spPr>
        <p:txBody>
          <a:bodyPr/>
          <a:lstStyle/>
          <a:p>
            <a:r>
              <a:rPr lang="en-US" dirty="0"/>
              <a:t>Conclusion</a:t>
            </a:r>
            <a:endParaRPr lang="de-CH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CA41AC7-FA87-27D8-7607-65EAD6259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TITLE/FOOTER</a:t>
            </a:r>
            <a:endParaRPr lang="sv-S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49A5648-77AE-B988-5FA4-D4C05654C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19</a:t>
            </a:fld>
            <a:endParaRPr lang="sv-SE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74E2640-055E-1628-D3AA-2BE03E1D1D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0248" y="1441712"/>
            <a:ext cx="6317748" cy="4768062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With ZHAW input to Design, </a:t>
            </a:r>
            <a:r>
              <a:rPr lang="en-US" b="1"/>
              <a:t>PDR, CDR</a:t>
            </a:r>
            <a:r>
              <a:rPr lang="en-US" b="1" dirty="0"/>
              <a:t>, SRR etc. </a:t>
            </a:r>
            <a:br>
              <a:rPr lang="en-US" b="1" dirty="0"/>
            </a:br>
            <a:r>
              <a:rPr lang="en-US" b="1" dirty="0"/>
              <a:t>PSS in good shape, ready in time and accepted by the Swedish regulator </a:t>
            </a:r>
            <a:br>
              <a:rPr lang="en-US" b="1" dirty="0"/>
            </a:br>
            <a:r>
              <a:rPr lang="en-US" b="1" dirty="0"/>
              <a:t>(SSR, </a:t>
            </a:r>
            <a:r>
              <a:rPr lang="en-US" dirty="0">
                <a:latin typeface="Arial" panose="020B0604020202020204" pitchFamily="34" charset="0"/>
              </a:rPr>
              <a:t>Swedish Radiation Safety Authority</a:t>
            </a:r>
            <a:r>
              <a:rPr lang="en-US" b="1" dirty="0"/>
              <a:t>)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Currently final FSA of Accelerator PSS ongoing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038A91-1D46-0E94-4172-8579FED6C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96B66-0B3A-474C-9C9C-E4F07B1F5DAD}" type="datetime1">
              <a:rPr lang="sv-SE" smtClean="0"/>
              <a:t>2024-09-26</a:t>
            </a:fld>
            <a:endParaRPr lang="sv-S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AC6447E-C31C-E4A8-7692-4291DDC551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9724" y="3681483"/>
            <a:ext cx="5209945" cy="2528291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D4327B86-908B-1BAF-1D45-9D45DBD0D9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2935" y="1271962"/>
            <a:ext cx="4185557" cy="195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272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D0FB8EB-1974-4F1B-9F83-4FDD9AB6C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ESS</a:t>
            </a:r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BCE7790D-E878-42AC-AA2D-8A369B3D7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PRESENTATION TITLE/FOOTER</a:t>
            </a:r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4B78B478-BF6B-4F13-BEDC-210D18337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>
                <a:solidFill>
                  <a:srgbClr val="CCCCCC"/>
                </a:solidFill>
              </a:rPr>
              <a:t>2</a:t>
            </a:fld>
            <a:endParaRPr lang="sv-SE" dirty="0">
              <a:solidFill>
                <a:srgbClr val="CCCCCC"/>
              </a:solidFill>
            </a:endParaRPr>
          </a:p>
        </p:txBody>
      </p:sp>
      <p:sp>
        <p:nvSpPr>
          <p:cNvPr id="10" name="Platshållare för datum 3">
            <a:extLst>
              <a:ext uri="{FF2B5EF4-FFF2-40B4-BE49-F238E27FC236}">
                <a16:creationId xmlns:a16="http://schemas.microsoft.com/office/drawing/2014/main" id="{38A5AF1C-CD2B-3242-88CF-04FA26AED5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fld id="{18896B66-0B3A-474C-9C9C-E4F07B1F5DAD}" type="datetime1">
              <a:rPr lang="sv-SE" smtClean="0"/>
              <a:t>2024-09-26</a:t>
            </a:fld>
            <a:endParaRPr lang="sv-S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82774FC-52B8-69A9-440A-ED2DE4F0BECF}"/>
              </a:ext>
            </a:extLst>
          </p:cNvPr>
          <p:cNvSpPr txBox="1"/>
          <p:nvPr/>
        </p:nvSpPr>
        <p:spPr>
          <a:xfrm>
            <a:off x="896663" y="957660"/>
            <a:ext cx="956704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30188" indent="-230188">
              <a:buFont typeface="Arial" panose="020B0604020202020204" pitchFamily="34" charset="0"/>
              <a:buChar char="•"/>
            </a:pPr>
            <a:r>
              <a:rPr lang="en-GB" dirty="0"/>
              <a:t>Will 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provide the most intense pulsed neutron beams in the world </a:t>
            </a:r>
            <a:r>
              <a:rPr lang="en-GB" dirty="0"/>
              <a:t> </a:t>
            </a:r>
          </a:p>
          <a:p>
            <a:pPr marL="230188" indent="-230188">
              <a:buFont typeface="Arial" panose="020B0604020202020204" pitchFamily="34" charset="0"/>
              <a:buChar char="•"/>
            </a:pPr>
            <a:r>
              <a:rPr lang="en-GB" dirty="0"/>
              <a:t>Commissioning of full accelerator 2024, </a:t>
            </a:r>
            <a:r>
              <a:rPr lang="en-GB" dirty="0" err="1"/>
              <a:t>BoT</a:t>
            </a:r>
            <a:r>
              <a:rPr lang="de-DE" dirty="0"/>
              <a:t> (Beam on Target) 2025 </a:t>
            </a:r>
            <a:endParaRPr lang="en-GB" dirty="0"/>
          </a:p>
        </p:txBody>
      </p:sp>
      <p:pic>
        <p:nvPicPr>
          <p:cNvPr id="3" name="Picture 5">
            <a:extLst>
              <a:ext uri="{FF2B5EF4-FFF2-40B4-BE49-F238E27FC236}">
                <a16:creationId xmlns:a16="http://schemas.microsoft.com/office/drawing/2014/main" id="{31A6DACA-BEA4-7B84-C8EC-BB246CFF86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2308" y="1603991"/>
            <a:ext cx="7335753" cy="4890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165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40D827-923D-9471-AA1B-A44C2D48E7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83B0B58-1558-A33A-6FE2-9C69ADE98C1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79" y="1351332"/>
            <a:ext cx="10972800" cy="521070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76D3E2B-9970-8AD6-8E72-6C188925082F}"/>
              </a:ext>
            </a:extLst>
          </p:cNvPr>
          <p:cNvSpPr txBox="1"/>
          <p:nvPr/>
        </p:nvSpPr>
        <p:spPr>
          <a:xfrm>
            <a:off x="5435253" y="3125513"/>
            <a:ext cx="901657" cy="369332"/>
          </a:xfrm>
          <a:prstGeom prst="rect">
            <a:avLst/>
          </a:prstGeom>
          <a:solidFill>
            <a:srgbClr val="FB9909"/>
          </a:solidFill>
          <a:ln w="25400">
            <a:noFill/>
          </a:ln>
        </p:spPr>
        <p:txBody>
          <a:bodyPr wrap="none" rtlCol="0">
            <a:spAutoFit/>
          </a:bodyPr>
          <a:lstStyle>
            <a:defPPr>
              <a:defRPr lang="sv-SE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TS2 PSS</a:t>
            </a:r>
            <a:endParaRPr lang="sv-SE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15408707-CC67-6D60-D285-0031F4B62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Personnel Safety Systems at ESS</a:t>
            </a:r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8286D60D-2678-6BFA-F76D-7BBEDB6A3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PRESENTATION TITLE/FOOTER</a:t>
            </a:r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B2186075-A41B-DE80-B023-03F69ED88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>
                <a:solidFill>
                  <a:srgbClr val="CCCCCC"/>
                </a:solidFill>
              </a:rPr>
              <a:t>3</a:t>
            </a:fld>
            <a:endParaRPr lang="sv-SE" dirty="0">
              <a:solidFill>
                <a:srgbClr val="CCCCCC"/>
              </a:solidFill>
            </a:endParaRPr>
          </a:p>
        </p:txBody>
      </p:sp>
      <p:sp>
        <p:nvSpPr>
          <p:cNvPr id="10" name="Platshållare för datum 3">
            <a:extLst>
              <a:ext uri="{FF2B5EF4-FFF2-40B4-BE49-F238E27FC236}">
                <a16:creationId xmlns:a16="http://schemas.microsoft.com/office/drawing/2014/main" id="{136E166A-9417-177C-573F-28AE675693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fld id="{18896B66-0B3A-474C-9C9C-E4F07B1F5DAD}" type="datetime1">
              <a:rPr lang="sv-SE" smtClean="0"/>
              <a:t>2024-09-26</a:t>
            </a:fld>
            <a:endParaRPr lang="sv-SE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76CB36B-D3FA-3E3C-6DDD-31185821F3C8}"/>
              </a:ext>
            </a:extLst>
          </p:cNvPr>
          <p:cNvSpPr/>
          <p:nvPr/>
        </p:nvSpPr>
        <p:spPr>
          <a:xfrm>
            <a:off x="6118361" y="3793922"/>
            <a:ext cx="288032" cy="138101"/>
          </a:xfrm>
          <a:prstGeom prst="rect">
            <a:avLst/>
          </a:prstGeom>
          <a:noFill/>
          <a:ln w="34925">
            <a:solidFill>
              <a:srgbClr val="FB99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8E114A5-AF6F-0F79-B6B8-4F82FAC65E67}"/>
              </a:ext>
            </a:extLst>
          </p:cNvPr>
          <p:cNvSpPr/>
          <p:nvPr/>
        </p:nvSpPr>
        <p:spPr>
          <a:xfrm>
            <a:off x="5357630" y="3989644"/>
            <a:ext cx="5904656" cy="144016"/>
          </a:xfrm>
          <a:prstGeom prst="rect">
            <a:avLst/>
          </a:prstGeom>
          <a:noFill/>
          <a:ln w="34925">
            <a:solidFill>
              <a:srgbClr val="FB99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09D4421-338C-BF80-CFBB-1C9F014B9D9E}"/>
              </a:ext>
            </a:extLst>
          </p:cNvPr>
          <p:cNvSpPr txBox="1"/>
          <p:nvPr/>
        </p:nvSpPr>
        <p:spPr>
          <a:xfrm>
            <a:off x="6612932" y="4693992"/>
            <a:ext cx="1770868" cy="646331"/>
          </a:xfrm>
          <a:prstGeom prst="rect">
            <a:avLst/>
          </a:prstGeom>
          <a:solidFill>
            <a:srgbClr val="FB9909"/>
          </a:solidFill>
          <a:ln>
            <a:solidFill>
              <a:srgbClr val="FB9909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Accelerator (ACC) PSS</a:t>
            </a:r>
            <a:endParaRPr lang="sv-SE" dirty="0">
              <a:solidFill>
                <a:schemeClr val="bg1"/>
              </a:solidFill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8B5960D-2B19-032B-45FF-6FD0667EDDC4}"/>
              </a:ext>
            </a:extLst>
          </p:cNvPr>
          <p:cNvCxnSpPr>
            <a:endCxn id="15" idx="0"/>
          </p:cNvCxnSpPr>
          <p:nvPr/>
        </p:nvCxnSpPr>
        <p:spPr>
          <a:xfrm flipH="1">
            <a:off x="7498366" y="4133660"/>
            <a:ext cx="323040" cy="560332"/>
          </a:xfrm>
          <a:prstGeom prst="straightConnector1">
            <a:avLst/>
          </a:prstGeom>
          <a:ln w="15875">
            <a:solidFill>
              <a:srgbClr val="FB99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728EE78-8D53-7388-7202-E8E100B21BF5}"/>
              </a:ext>
            </a:extLst>
          </p:cNvPr>
          <p:cNvCxnSpPr/>
          <p:nvPr/>
        </p:nvCxnSpPr>
        <p:spPr>
          <a:xfrm flipH="1" flipV="1">
            <a:off x="5886081" y="3494845"/>
            <a:ext cx="232280" cy="368127"/>
          </a:xfrm>
          <a:prstGeom prst="straightConnector1">
            <a:avLst/>
          </a:prstGeom>
          <a:ln w="15875">
            <a:solidFill>
              <a:srgbClr val="FB99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3DFD231F-8553-2010-8467-1B9F4FEF3945}"/>
              </a:ext>
            </a:extLst>
          </p:cNvPr>
          <p:cNvSpPr/>
          <p:nvPr/>
        </p:nvSpPr>
        <p:spPr>
          <a:xfrm>
            <a:off x="4506057" y="3919351"/>
            <a:ext cx="635028" cy="288033"/>
          </a:xfrm>
          <a:prstGeom prst="rect">
            <a:avLst/>
          </a:prstGeom>
          <a:noFill/>
          <a:ln w="34925">
            <a:solidFill>
              <a:srgbClr val="FB99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C31B971-CCE3-0521-23C6-0E7F9B613554}"/>
              </a:ext>
            </a:extLst>
          </p:cNvPr>
          <p:cNvSpPr txBox="1"/>
          <p:nvPr/>
        </p:nvSpPr>
        <p:spPr>
          <a:xfrm>
            <a:off x="4567177" y="4693992"/>
            <a:ext cx="1147815" cy="369332"/>
          </a:xfrm>
          <a:prstGeom prst="rect">
            <a:avLst/>
          </a:prstGeom>
          <a:solidFill>
            <a:srgbClr val="FB9909"/>
          </a:solidFill>
          <a:ln>
            <a:solidFill>
              <a:srgbClr val="FB9909"/>
            </a:solidFill>
          </a:ln>
        </p:spPr>
        <p:txBody>
          <a:bodyPr wrap="none" rtlCol="0">
            <a:spAutoFit/>
          </a:bodyPr>
          <a:lstStyle>
            <a:defPPr>
              <a:defRPr lang="sv-SE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Target PSS</a:t>
            </a:r>
            <a:endParaRPr lang="sv-SE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DA8634B-C7F1-0118-219B-01C585325158}"/>
              </a:ext>
            </a:extLst>
          </p:cNvPr>
          <p:cNvCxnSpPr>
            <a:stCxn id="26" idx="2"/>
            <a:endCxn id="27" idx="0"/>
          </p:cNvCxnSpPr>
          <p:nvPr/>
        </p:nvCxnSpPr>
        <p:spPr>
          <a:xfrm>
            <a:off x="4823571" y="4207384"/>
            <a:ext cx="317514" cy="486608"/>
          </a:xfrm>
          <a:prstGeom prst="straightConnector1">
            <a:avLst/>
          </a:prstGeom>
          <a:ln w="15875">
            <a:solidFill>
              <a:srgbClr val="FB99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37444449-BABB-F2B3-DE62-127B49818CE9}"/>
              </a:ext>
            </a:extLst>
          </p:cNvPr>
          <p:cNvSpPr/>
          <p:nvPr/>
        </p:nvSpPr>
        <p:spPr>
          <a:xfrm>
            <a:off x="3845462" y="1988024"/>
            <a:ext cx="576064" cy="295953"/>
          </a:xfrm>
          <a:prstGeom prst="rect">
            <a:avLst/>
          </a:prstGeom>
          <a:noFill/>
          <a:ln w="34925">
            <a:solidFill>
              <a:srgbClr val="FB99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7A4DF86-1378-F949-DD43-D28D16967939}"/>
              </a:ext>
            </a:extLst>
          </p:cNvPr>
          <p:cNvSpPr/>
          <p:nvPr/>
        </p:nvSpPr>
        <p:spPr>
          <a:xfrm>
            <a:off x="3845462" y="2404465"/>
            <a:ext cx="576064" cy="295953"/>
          </a:xfrm>
          <a:prstGeom prst="rect">
            <a:avLst/>
          </a:prstGeom>
          <a:noFill/>
          <a:ln w="34925">
            <a:solidFill>
              <a:srgbClr val="FB99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4F6C051-2420-B507-A580-8AEA224CFAE8}"/>
              </a:ext>
            </a:extLst>
          </p:cNvPr>
          <p:cNvSpPr/>
          <p:nvPr/>
        </p:nvSpPr>
        <p:spPr>
          <a:xfrm>
            <a:off x="3845462" y="3214370"/>
            <a:ext cx="576064" cy="295953"/>
          </a:xfrm>
          <a:prstGeom prst="rect">
            <a:avLst/>
          </a:prstGeom>
          <a:noFill/>
          <a:ln w="34925">
            <a:solidFill>
              <a:srgbClr val="FB99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B566A623-9BA8-803F-D578-67A85200D837}"/>
              </a:ext>
            </a:extLst>
          </p:cNvPr>
          <p:cNvCxnSpPr>
            <a:stCxn id="34" idx="0"/>
            <a:endCxn id="33" idx="2"/>
          </p:cNvCxnSpPr>
          <p:nvPr/>
        </p:nvCxnSpPr>
        <p:spPr>
          <a:xfrm flipV="1">
            <a:off x="4133494" y="2700418"/>
            <a:ext cx="0" cy="513952"/>
          </a:xfrm>
          <a:prstGeom prst="line">
            <a:avLst/>
          </a:prstGeom>
          <a:solidFill>
            <a:srgbClr val="FB9909"/>
          </a:solidFill>
          <a:ln w="25400">
            <a:solidFill>
              <a:srgbClr val="FB9909"/>
            </a:solidFill>
            <a:prstDash val="dash"/>
          </a:ln>
        </p:spPr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E6520E51-5A35-DA07-8638-9CFAE5D70B45}"/>
              </a:ext>
            </a:extLst>
          </p:cNvPr>
          <p:cNvSpPr txBox="1"/>
          <p:nvPr/>
        </p:nvSpPr>
        <p:spPr>
          <a:xfrm>
            <a:off x="1138845" y="1946880"/>
            <a:ext cx="2029203" cy="369332"/>
          </a:xfrm>
          <a:prstGeom prst="rect">
            <a:avLst/>
          </a:prstGeom>
          <a:solidFill>
            <a:srgbClr val="FB9909"/>
          </a:solidFill>
          <a:ln w="25400">
            <a:noFill/>
            <a:prstDash val="sysDash"/>
          </a:ln>
        </p:spPr>
        <p:txBody>
          <a:bodyPr wrap="square" rtlCol="0">
            <a:spAutoFit/>
          </a:bodyPr>
          <a:lstStyle>
            <a:defPPr>
              <a:defRPr lang="sv-SE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Instrument 1 PSS</a:t>
            </a:r>
            <a:endParaRPr lang="sv-SE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A324B78-8C8A-C8D8-1019-71131CEC9BDB}"/>
              </a:ext>
            </a:extLst>
          </p:cNvPr>
          <p:cNvSpPr txBox="1"/>
          <p:nvPr/>
        </p:nvSpPr>
        <p:spPr>
          <a:xfrm>
            <a:off x="1138845" y="2374902"/>
            <a:ext cx="2029203" cy="369332"/>
          </a:xfrm>
          <a:prstGeom prst="rect">
            <a:avLst/>
          </a:prstGeom>
          <a:solidFill>
            <a:srgbClr val="FB9909"/>
          </a:solidFill>
          <a:ln w="25400">
            <a:noFill/>
            <a:prstDash val="sysDash"/>
          </a:ln>
        </p:spPr>
        <p:txBody>
          <a:bodyPr wrap="square" rtlCol="0">
            <a:spAutoFit/>
          </a:bodyPr>
          <a:lstStyle>
            <a:defPPr>
              <a:defRPr lang="sv-SE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Instrument 2 PSS</a:t>
            </a:r>
            <a:endParaRPr lang="sv-SE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8C00B0B-0FBD-09F5-75E1-5DEE6AE0573C}"/>
              </a:ext>
            </a:extLst>
          </p:cNvPr>
          <p:cNvSpPr txBox="1"/>
          <p:nvPr/>
        </p:nvSpPr>
        <p:spPr>
          <a:xfrm>
            <a:off x="1138845" y="3177680"/>
            <a:ext cx="2029204" cy="369332"/>
          </a:xfrm>
          <a:prstGeom prst="rect">
            <a:avLst/>
          </a:prstGeom>
          <a:solidFill>
            <a:srgbClr val="FB9909"/>
          </a:solidFill>
          <a:ln w="25400">
            <a:noFill/>
            <a:prstDash val="sysDash"/>
          </a:ln>
        </p:spPr>
        <p:txBody>
          <a:bodyPr wrap="square" rtlCol="0">
            <a:spAutoFit/>
          </a:bodyPr>
          <a:lstStyle>
            <a:defPPr>
              <a:defRPr lang="sv-SE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Instrument 16 PSS</a:t>
            </a:r>
            <a:endParaRPr lang="sv-SE" dirty="0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50011E8-4EED-E6DD-C448-8D80E8107139}"/>
              </a:ext>
            </a:extLst>
          </p:cNvPr>
          <p:cNvCxnSpPr>
            <a:stCxn id="32" idx="1"/>
            <a:endCxn id="36" idx="3"/>
          </p:cNvCxnSpPr>
          <p:nvPr/>
        </p:nvCxnSpPr>
        <p:spPr>
          <a:xfrm flipH="1" flipV="1">
            <a:off x="3168048" y="2131546"/>
            <a:ext cx="677414" cy="4455"/>
          </a:xfrm>
          <a:prstGeom prst="straightConnector1">
            <a:avLst/>
          </a:prstGeom>
          <a:ln w="15875">
            <a:solidFill>
              <a:srgbClr val="FB99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3D6B7B9-7DBF-8CA3-F538-F006E010C915}"/>
              </a:ext>
            </a:extLst>
          </p:cNvPr>
          <p:cNvCxnSpPr>
            <a:stCxn id="33" idx="1"/>
            <a:endCxn id="37" idx="3"/>
          </p:cNvCxnSpPr>
          <p:nvPr/>
        </p:nvCxnSpPr>
        <p:spPr>
          <a:xfrm flipH="1">
            <a:off x="3168048" y="2552442"/>
            <a:ext cx="677414" cy="7126"/>
          </a:xfrm>
          <a:prstGeom prst="straightConnector1">
            <a:avLst/>
          </a:prstGeom>
          <a:ln w="15875">
            <a:solidFill>
              <a:srgbClr val="FB99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177D8A5D-27C1-A56D-037E-53C5A1319962}"/>
              </a:ext>
            </a:extLst>
          </p:cNvPr>
          <p:cNvCxnSpPr>
            <a:stCxn id="34" idx="1"/>
            <a:endCxn id="38" idx="3"/>
          </p:cNvCxnSpPr>
          <p:nvPr/>
        </p:nvCxnSpPr>
        <p:spPr>
          <a:xfrm flipH="1" flipV="1">
            <a:off x="3168048" y="3362346"/>
            <a:ext cx="677414" cy="1"/>
          </a:xfrm>
          <a:prstGeom prst="straightConnector1">
            <a:avLst/>
          </a:prstGeom>
          <a:ln w="15875">
            <a:solidFill>
              <a:srgbClr val="FB99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5B81590E-6935-C663-C419-166EB64DF11B}"/>
              </a:ext>
            </a:extLst>
          </p:cNvPr>
          <p:cNvSpPr/>
          <p:nvPr/>
        </p:nvSpPr>
        <p:spPr>
          <a:xfrm>
            <a:off x="4417998" y="3826489"/>
            <a:ext cx="838431" cy="473757"/>
          </a:xfrm>
          <a:prstGeom prst="rect">
            <a:avLst/>
          </a:prstGeom>
          <a:noFill/>
          <a:ln w="34925">
            <a:solidFill>
              <a:srgbClr val="FB99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7595C3A-4119-954E-8E1E-D6066479C0DC}"/>
              </a:ext>
            </a:extLst>
          </p:cNvPr>
          <p:cNvSpPr txBox="1"/>
          <p:nvPr/>
        </p:nvSpPr>
        <p:spPr>
          <a:xfrm>
            <a:off x="2779859" y="4699758"/>
            <a:ext cx="1327799" cy="369332"/>
          </a:xfrm>
          <a:prstGeom prst="rect">
            <a:avLst/>
          </a:prstGeom>
          <a:solidFill>
            <a:srgbClr val="FB9909"/>
          </a:solidFill>
          <a:ln>
            <a:solidFill>
              <a:srgbClr val="FB9909"/>
            </a:solidFill>
          </a:ln>
        </p:spPr>
        <p:txBody>
          <a:bodyPr wrap="none" rtlCol="0">
            <a:spAutoFit/>
          </a:bodyPr>
          <a:lstStyle>
            <a:defPPr>
              <a:defRPr lang="sv-SE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Bunker PSS</a:t>
            </a:r>
            <a:endParaRPr lang="sv-SE" dirty="0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DC1B23E8-5661-98EC-CDE2-0030DB52ECC2}"/>
              </a:ext>
            </a:extLst>
          </p:cNvPr>
          <p:cNvCxnSpPr>
            <a:stCxn id="42" idx="1"/>
            <a:endCxn id="43" idx="0"/>
          </p:cNvCxnSpPr>
          <p:nvPr/>
        </p:nvCxnSpPr>
        <p:spPr>
          <a:xfrm flipH="1">
            <a:off x="3443759" y="4063368"/>
            <a:ext cx="974239" cy="636390"/>
          </a:xfrm>
          <a:prstGeom prst="straightConnector1">
            <a:avLst/>
          </a:prstGeom>
          <a:ln w="15875">
            <a:solidFill>
              <a:srgbClr val="FB99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0E28CFEE-BE90-A986-4413-989742A60BDD}"/>
              </a:ext>
            </a:extLst>
          </p:cNvPr>
          <p:cNvSpPr/>
          <p:nvPr/>
        </p:nvSpPr>
        <p:spPr>
          <a:xfrm>
            <a:off x="5435253" y="3125513"/>
            <a:ext cx="901657" cy="369332"/>
          </a:xfrm>
          <a:prstGeom prst="rect">
            <a:avLst/>
          </a:prstGeom>
          <a:noFill/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2CA7A7F-2D7F-9055-9289-8EEC82A69EC9}"/>
              </a:ext>
            </a:extLst>
          </p:cNvPr>
          <p:cNvSpPr txBox="1"/>
          <p:nvPr/>
        </p:nvSpPr>
        <p:spPr>
          <a:xfrm>
            <a:off x="7415468" y="3115940"/>
            <a:ext cx="992579" cy="369332"/>
          </a:xfrm>
          <a:prstGeom prst="rect">
            <a:avLst/>
          </a:prstGeom>
          <a:solidFill>
            <a:srgbClr val="FB9909"/>
          </a:solidFill>
          <a:ln w="25400">
            <a:noFill/>
          </a:ln>
        </p:spPr>
        <p:txBody>
          <a:bodyPr wrap="none" rtlCol="0">
            <a:spAutoFit/>
          </a:bodyPr>
          <a:lstStyle>
            <a:defPPr>
              <a:defRPr lang="sv-SE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TS4 PSS</a:t>
            </a:r>
            <a:endParaRPr lang="sv-SE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83DC736-6207-A1D8-EABF-AEDF879C8217}"/>
              </a:ext>
            </a:extLst>
          </p:cNvPr>
          <p:cNvSpPr/>
          <p:nvPr/>
        </p:nvSpPr>
        <p:spPr>
          <a:xfrm>
            <a:off x="7245619" y="3801552"/>
            <a:ext cx="288032" cy="138101"/>
          </a:xfrm>
          <a:prstGeom prst="rect">
            <a:avLst/>
          </a:prstGeom>
          <a:noFill/>
          <a:ln w="34925">
            <a:solidFill>
              <a:srgbClr val="FB99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7192ADAA-8FAD-A4E5-7B8D-F1DB62EC8D9E}"/>
              </a:ext>
            </a:extLst>
          </p:cNvPr>
          <p:cNvCxnSpPr>
            <a:stCxn id="44" idx="3"/>
            <a:endCxn id="31" idx="2"/>
          </p:cNvCxnSpPr>
          <p:nvPr/>
        </p:nvCxnSpPr>
        <p:spPr>
          <a:xfrm flipV="1">
            <a:off x="7533651" y="3485272"/>
            <a:ext cx="378107" cy="385331"/>
          </a:xfrm>
          <a:prstGeom prst="straightConnector1">
            <a:avLst/>
          </a:prstGeom>
          <a:ln w="15875">
            <a:solidFill>
              <a:srgbClr val="FB99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5A53C1A7-7101-029D-44E2-4AEFEBFB5BE6}"/>
              </a:ext>
            </a:extLst>
          </p:cNvPr>
          <p:cNvSpPr/>
          <p:nvPr/>
        </p:nvSpPr>
        <p:spPr>
          <a:xfrm>
            <a:off x="7422512" y="3119616"/>
            <a:ext cx="985535" cy="369332"/>
          </a:xfrm>
          <a:prstGeom prst="rect">
            <a:avLst/>
          </a:prstGeom>
          <a:noFill/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25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2" grpId="0" animBg="1"/>
      <p:bldP spid="13" grpId="0" animBg="1"/>
      <p:bldP spid="15" grpId="0" animBg="1"/>
      <p:bldP spid="26" grpId="0" animBg="1"/>
      <p:bldP spid="27" grpId="0" animBg="1"/>
      <p:bldP spid="32" grpId="0" animBg="1"/>
      <p:bldP spid="33" grpId="0" animBg="1"/>
      <p:bldP spid="34" grpId="0" animBg="1"/>
      <p:bldP spid="36" grpId="0" animBg="1"/>
      <p:bldP spid="37" grpId="0" animBg="1"/>
      <p:bldP spid="38" grpId="0" animBg="1"/>
      <p:bldP spid="42" grpId="0" animBg="1"/>
      <p:bldP spid="43" grpId="0" animBg="1"/>
      <p:bldP spid="9" grpId="0" animBg="1"/>
      <p:bldP spid="31" grpId="0" animBg="1"/>
      <p:bldP spid="44" grpId="0" animBg="1"/>
      <p:bldP spid="4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D4CB84-EE30-7AB9-4595-B4ED6447F8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ubrik 1">
            <a:extLst>
              <a:ext uri="{FF2B5EF4-FFF2-40B4-BE49-F238E27FC236}">
                <a16:creationId xmlns:a16="http://schemas.microsoft.com/office/drawing/2014/main" id="{E9908982-D583-99E7-4639-77D59A908D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dirty="0"/>
              <a:t>Photos </a:t>
            </a:r>
            <a:endParaRPr lang="en-GB" dirty="0"/>
          </a:p>
        </p:txBody>
      </p:sp>
      <p:sp>
        <p:nvSpPr>
          <p:cNvPr id="25" name="Content Placeholder 8">
            <a:extLst>
              <a:ext uri="{FF2B5EF4-FFF2-40B4-BE49-F238E27FC236}">
                <a16:creationId xmlns:a16="http://schemas.microsoft.com/office/drawing/2014/main" id="{6E4458ED-4124-7163-5396-CA264FBE8E23}"/>
              </a:ext>
            </a:extLst>
          </p:cNvPr>
          <p:cNvSpPr txBox="1">
            <a:spLocks/>
          </p:cNvSpPr>
          <p:nvPr/>
        </p:nvSpPr>
        <p:spPr>
          <a:xfrm>
            <a:off x="1103709" y="1605932"/>
            <a:ext cx="9360000" cy="4746742"/>
          </a:xfrm>
          <a:prstGeom prst="rect">
            <a:avLst/>
          </a:prstGeom>
        </p:spPr>
        <p:txBody>
          <a:bodyPr/>
          <a:lstStyle>
            <a:lvl1pPr marL="101600" indent="-101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Segoe UI" panose="020B0502040204020203" pitchFamily="34" charset="0"/>
              <a:buChar char=" 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315913" indent="-233363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Wingdings" panose="05000000000000000000" pitchFamily="2" charset="2"/>
              <a:buChar char="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582613" indent="-250825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839788" indent="-233363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055688" indent="-200025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sv-S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1D45AA-75A3-A6BA-B4B0-B1418EDD864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C2E5013-AC01-356D-382D-283BA56AD8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A9C17D1-6E64-0EA3-D433-6721A292E5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634" y="820531"/>
            <a:ext cx="6594258" cy="2967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27FCF186-E61B-3D64-BE16-97ED2492EE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1932" y="1755849"/>
            <a:ext cx="8542258" cy="3844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67AAF42B-0E7C-DD1F-EC9D-D0CDF5B5AE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751" y="4047099"/>
            <a:ext cx="6295824" cy="2833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5389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Example: Access Control System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TITLE/FOOTER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5</a:t>
            </a:fld>
            <a:endParaRPr lang="sv-SE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sv-SE" dirty="0"/>
              <a:t>PAS &amp; mini-MAS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96B66-0B3A-474C-9C9C-E4F07B1F5DAD}" type="datetime1">
              <a:rPr lang="sv-SE" smtClean="0"/>
              <a:t>2024-09-26</a:t>
            </a:fld>
            <a:endParaRPr lang="sv-SE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0386" y="1937195"/>
            <a:ext cx="2636846" cy="3755030"/>
          </a:xfrm>
          <a:prstGeom prst="rect">
            <a:avLst/>
          </a:prstGeom>
        </p:spPr>
      </p:pic>
      <p:grpSp>
        <p:nvGrpSpPr>
          <p:cNvPr id="113" name="Group 112"/>
          <p:cNvGrpSpPr/>
          <p:nvPr/>
        </p:nvGrpSpPr>
        <p:grpSpPr>
          <a:xfrm>
            <a:off x="7698021" y="4321183"/>
            <a:ext cx="894558" cy="867017"/>
            <a:chOff x="6354020" y="2642568"/>
            <a:chExt cx="894558" cy="867017"/>
          </a:xfrm>
        </p:grpSpPr>
        <p:sp>
          <p:nvSpPr>
            <p:cNvPr id="67" name="TextBox 66"/>
            <p:cNvSpPr txBox="1"/>
            <p:nvPr/>
          </p:nvSpPr>
          <p:spPr>
            <a:xfrm>
              <a:off x="6571909" y="3191515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sv-SE" sz="600" dirty="0">
                  <a:solidFill>
                    <a:srgbClr val="666666"/>
                  </a:solidFill>
                </a:rPr>
                <a:t>CARD </a:t>
              </a:r>
            </a:p>
            <a:p>
              <a:pPr algn="ctr"/>
              <a:r>
                <a:rPr lang="sv-SE" sz="600" dirty="0">
                  <a:solidFill>
                    <a:srgbClr val="666666"/>
                  </a:solidFill>
                </a:rPr>
                <a:t>READER</a:t>
              </a:r>
              <a:endParaRPr lang="en-US" sz="600" dirty="0">
                <a:solidFill>
                  <a:srgbClr val="666666"/>
                </a:solidFill>
              </a:endParaRPr>
            </a:p>
          </p:txBody>
        </p:sp>
        <p:sp>
          <p:nvSpPr>
            <p:cNvPr id="83" name="Oval 82"/>
            <p:cNvSpPr/>
            <p:nvPr/>
          </p:nvSpPr>
          <p:spPr>
            <a:xfrm>
              <a:off x="6354020" y="2642568"/>
              <a:ext cx="894558" cy="86701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5" name="Picture 9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47260" y="2778868"/>
              <a:ext cx="308077" cy="418266"/>
            </a:xfrm>
            <a:prstGeom prst="rect">
              <a:avLst/>
            </a:prstGeom>
          </p:spPr>
        </p:pic>
      </p:grpSp>
      <p:grpSp>
        <p:nvGrpSpPr>
          <p:cNvPr id="114" name="Group 113"/>
          <p:cNvGrpSpPr/>
          <p:nvPr/>
        </p:nvGrpSpPr>
        <p:grpSpPr>
          <a:xfrm>
            <a:off x="4143009" y="5897895"/>
            <a:ext cx="894558" cy="867017"/>
            <a:chOff x="6566829" y="3728388"/>
            <a:chExt cx="894558" cy="867017"/>
          </a:xfrm>
        </p:grpSpPr>
        <p:pic>
          <p:nvPicPr>
            <p:cNvPr id="81" name="Picture 8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86563" y="3886982"/>
              <a:ext cx="437197" cy="399763"/>
            </a:xfrm>
            <a:prstGeom prst="rect">
              <a:avLst/>
            </a:prstGeom>
          </p:spPr>
        </p:pic>
        <p:sp>
          <p:nvSpPr>
            <p:cNvPr id="82" name="TextBox 81"/>
            <p:cNvSpPr txBox="1"/>
            <p:nvPr/>
          </p:nvSpPr>
          <p:spPr>
            <a:xfrm>
              <a:off x="6772425" y="4299851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sv-SE" sz="600" dirty="0">
                  <a:solidFill>
                    <a:srgbClr val="666666"/>
                  </a:solidFill>
                </a:rPr>
                <a:t>EPD</a:t>
              </a:r>
            </a:p>
            <a:p>
              <a:pPr algn="ctr"/>
              <a:r>
                <a:rPr lang="sv-SE" sz="600" dirty="0">
                  <a:solidFill>
                    <a:srgbClr val="666666"/>
                  </a:solidFill>
                </a:rPr>
                <a:t>READER</a:t>
              </a:r>
              <a:endParaRPr lang="en-US" sz="600" dirty="0">
                <a:solidFill>
                  <a:srgbClr val="666666"/>
                </a:solidFill>
              </a:endParaRPr>
            </a:p>
          </p:txBody>
        </p:sp>
        <p:sp>
          <p:nvSpPr>
            <p:cNvPr id="102" name="Oval 101"/>
            <p:cNvSpPr/>
            <p:nvPr/>
          </p:nvSpPr>
          <p:spPr>
            <a:xfrm>
              <a:off x="6566829" y="3728388"/>
              <a:ext cx="894558" cy="86701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7630351" y="2118438"/>
            <a:ext cx="894558" cy="867017"/>
            <a:chOff x="6541398" y="4867202"/>
            <a:chExt cx="894558" cy="867017"/>
          </a:xfrm>
        </p:grpSpPr>
        <p:pic>
          <p:nvPicPr>
            <p:cNvPr id="87" name="Picture 8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01299" y="4963160"/>
              <a:ext cx="425560" cy="547317"/>
            </a:xfrm>
            <a:prstGeom prst="rect">
              <a:avLst/>
            </a:prstGeom>
          </p:spPr>
        </p:pic>
        <p:sp>
          <p:nvSpPr>
            <p:cNvPr id="88" name="TextBox 87"/>
            <p:cNvSpPr txBox="1"/>
            <p:nvPr/>
          </p:nvSpPr>
          <p:spPr>
            <a:xfrm>
              <a:off x="6726958" y="5452032"/>
              <a:ext cx="53732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sv-SE" sz="600" dirty="0">
                  <a:solidFill>
                    <a:srgbClr val="666666"/>
                  </a:solidFill>
                </a:rPr>
                <a:t>MESSAGE </a:t>
              </a:r>
            </a:p>
            <a:p>
              <a:pPr algn="ctr"/>
              <a:r>
                <a:rPr lang="sv-SE" sz="600" dirty="0">
                  <a:solidFill>
                    <a:srgbClr val="666666"/>
                  </a:solidFill>
                </a:rPr>
                <a:t>DISPLAY</a:t>
              </a:r>
              <a:endParaRPr lang="en-US" sz="600" dirty="0">
                <a:solidFill>
                  <a:srgbClr val="666666"/>
                </a:solidFill>
              </a:endParaRPr>
            </a:p>
          </p:txBody>
        </p:sp>
        <p:sp>
          <p:nvSpPr>
            <p:cNvPr id="103" name="Oval 102"/>
            <p:cNvSpPr/>
            <p:nvPr/>
          </p:nvSpPr>
          <p:spPr>
            <a:xfrm>
              <a:off x="6541398" y="4867202"/>
              <a:ext cx="894558" cy="86701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2597237" y="3336531"/>
            <a:ext cx="894558" cy="867017"/>
            <a:chOff x="7840734" y="2745316"/>
            <a:chExt cx="894558" cy="867017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100667" y="2894787"/>
              <a:ext cx="443200" cy="402332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8009183" y="3252454"/>
              <a:ext cx="5806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sv-SE" sz="600" dirty="0">
                  <a:solidFill>
                    <a:srgbClr val="666666"/>
                  </a:solidFill>
                </a:rPr>
                <a:t>SOLOTEK</a:t>
              </a:r>
            </a:p>
            <a:p>
              <a:pPr algn="ctr"/>
              <a:r>
                <a:rPr lang="sv-SE" sz="600" dirty="0">
                  <a:solidFill>
                    <a:srgbClr val="666666"/>
                  </a:solidFill>
                </a:rPr>
                <a:t>DETECTION</a:t>
              </a:r>
              <a:endParaRPr lang="en-US" sz="600" dirty="0">
                <a:solidFill>
                  <a:srgbClr val="666666"/>
                </a:solidFill>
              </a:endParaRPr>
            </a:p>
          </p:txBody>
        </p:sp>
        <p:sp>
          <p:nvSpPr>
            <p:cNvPr id="104" name="Oval 103"/>
            <p:cNvSpPr/>
            <p:nvPr/>
          </p:nvSpPr>
          <p:spPr>
            <a:xfrm>
              <a:off x="7840734" y="2745316"/>
              <a:ext cx="894558" cy="86701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3563374" y="1220760"/>
            <a:ext cx="894558" cy="867017"/>
            <a:chOff x="7840734" y="3764733"/>
            <a:chExt cx="894558" cy="867017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396529" y="3871237"/>
              <a:ext cx="166878" cy="367444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944153" y="3871238"/>
              <a:ext cx="438591" cy="339596"/>
            </a:xfrm>
            <a:prstGeom prst="rect">
              <a:avLst/>
            </a:prstGeom>
          </p:spPr>
        </p:pic>
        <p:sp>
          <p:nvSpPr>
            <p:cNvPr id="51" name="TextBox 50"/>
            <p:cNvSpPr txBox="1"/>
            <p:nvPr/>
          </p:nvSpPr>
          <p:spPr>
            <a:xfrm>
              <a:off x="7968007" y="4210833"/>
              <a:ext cx="6639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sv-SE" sz="600" dirty="0">
                  <a:solidFill>
                    <a:srgbClr val="666666"/>
                  </a:solidFill>
                </a:rPr>
                <a:t>MAGNETIC &amp; </a:t>
              </a:r>
            </a:p>
            <a:p>
              <a:pPr algn="ctr"/>
              <a:r>
                <a:rPr lang="sv-SE" sz="600" dirty="0">
                  <a:solidFill>
                    <a:srgbClr val="666666"/>
                  </a:solidFill>
                </a:rPr>
                <a:t>MECHANICAL</a:t>
              </a:r>
            </a:p>
            <a:p>
              <a:pPr algn="ctr"/>
              <a:r>
                <a:rPr lang="sv-SE" sz="600" dirty="0">
                  <a:solidFill>
                    <a:srgbClr val="666666"/>
                  </a:solidFill>
                </a:rPr>
                <a:t>SWITCHES</a:t>
              </a:r>
              <a:endParaRPr lang="en-US" sz="600" dirty="0">
                <a:solidFill>
                  <a:srgbClr val="666666"/>
                </a:solidFill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7840734" y="3764733"/>
              <a:ext cx="894558" cy="86701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2608097" y="5404077"/>
            <a:ext cx="894558" cy="867017"/>
            <a:chOff x="7800094" y="4782396"/>
            <a:chExt cx="894558" cy="867017"/>
          </a:xfrm>
        </p:grpSpPr>
        <p:sp>
          <p:nvSpPr>
            <p:cNvPr id="36" name="TextBox 35"/>
            <p:cNvSpPr txBox="1"/>
            <p:nvPr/>
          </p:nvSpPr>
          <p:spPr>
            <a:xfrm>
              <a:off x="7954184" y="5321907"/>
              <a:ext cx="5998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sv-SE" sz="600" dirty="0">
                  <a:solidFill>
                    <a:srgbClr val="666666"/>
                  </a:solidFill>
                </a:rPr>
                <a:t>PRESSURE</a:t>
              </a:r>
            </a:p>
            <a:p>
              <a:pPr algn="ctr"/>
              <a:r>
                <a:rPr lang="sv-SE" sz="600" dirty="0">
                  <a:solidFill>
                    <a:srgbClr val="666666"/>
                  </a:solidFill>
                </a:rPr>
                <a:t>FLOOR MAT</a:t>
              </a:r>
              <a:endParaRPr lang="en-US" sz="600" dirty="0">
                <a:solidFill>
                  <a:srgbClr val="666666"/>
                </a:solidFill>
              </a:endParaRPr>
            </a:p>
          </p:txBody>
        </p:sp>
        <p:pic>
          <p:nvPicPr>
            <p:cNvPr id="64" name="Picture 63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998490" y="4909219"/>
              <a:ext cx="510047" cy="450788"/>
            </a:xfrm>
            <a:prstGeom prst="rect">
              <a:avLst/>
            </a:prstGeom>
          </p:spPr>
        </p:pic>
        <p:sp>
          <p:nvSpPr>
            <p:cNvPr id="106" name="Oval 105"/>
            <p:cNvSpPr/>
            <p:nvPr/>
          </p:nvSpPr>
          <p:spPr>
            <a:xfrm>
              <a:off x="7800094" y="4782396"/>
              <a:ext cx="894558" cy="86701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7218980" y="5332786"/>
            <a:ext cx="894558" cy="867017"/>
            <a:chOff x="8926043" y="2687836"/>
            <a:chExt cx="894558" cy="867017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9208278" y="2788215"/>
              <a:ext cx="304670" cy="453718"/>
            </a:xfrm>
            <a:prstGeom prst="rect">
              <a:avLst/>
            </a:prstGeom>
          </p:spPr>
        </p:pic>
        <p:sp>
          <p:nvSpPr>
            <p:cNvPr id="40" name="TextBox 39"/>
            <p:cNvSpPr txBox="1"/>
            <p:nvPr/>
          </p:nvSpPr>
          <p:spPr>
            <a:xfrm>
              <a:off x="9046405" y="3200421"/>
              <a:ext cx="6944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sv-SE" sz="600" dirty="0">
                  <a:solidFill>
                    <a:srgbClr val="666666"/>
                  </a:solidFill>
                </a:rPr>
                <a:t>RFID </a:t>
              </a:r>
            </a:p>
            <a:p>
              <a:pPr algn="ctr"/>
              <a:r>
                <a:rPr lang="sv-SE" sz="600" dirty="0">
                  <a:solidFill>
                    <a:srgbClr val="666666"/>
                  </a:solidFill>
                </a:rPr>
                <a:t>SAFETY TOKEN</a:t>
              </a:r>
              <a:endParaRPr lang="en-US" sz="600" dirty="0">
                <a:solidFill>
                  <a:srgbClr val="666666"/>
                </a:solidFill>
              </a:endParaRPr>
            </a:p>
          </p:txBody>
        </p:sp>
        <p:sp>
          <p:nvSpPr>
            <p:cNvPr id="107" name="Oval 106"/>
            <p:cNvSpPr/>
            <p:nvPr/>
          </p:nvSpPr>
          <p:spPr>
            <a:xfrm>
              <a:off x="8926043" y="2687836"/>
              <a:ext cx="894558" cy="86701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2608097" y="2335658"/>
            <a:ext cx="894558" cy="867017"/>
            <a:chOff x="8926043" y="3728388"/>
            <a:chExt cx="894558" cy="867017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9021919" y="3944677"/>
              <a:ext cx="793602" cy="342068"/>
            </a:xfrm>
            <a:prstGeom prst="rect">
              <a:avLst/>
            </a:prstGeom>
          </p:spPr>
        </p:pic>
        <p:sp>
          <p:nvSpPr>
            <p:cNvPr id="55" name="TextBox 54"/>
            <p:cNvSpPr txBox="1"/>
            <p:nvPr/>
          </p:nvSpPr>
          <p:spPr>
            <a:xfrm>
              <a:off x="9054084" y="4245521"/>
              <a:ext cx="66016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600" dirty="0">
                  <a:solidFill>
                    <a:srgbClr val="666666"/>
                  </a:solidFill>
                </a:rPr>
                <a:t>INFRARED RADAR</a:t>
              </a:r>
              <a:endParaRPr lang="en-US" sz="600" dirty="0">
                <a:solidFill>
                  <a:srgbClr val="666666"/>
                </a:solidFill>
              </a:endParaRPr>
            </a:p>
          </p:txBody>
        </p:sp>
        <p:sp>
          <p:nvSpPr>
            <p:cNvPr id="108" name="Oval 107"/>
            <p:cNvSpPr/>
            <p:nvPr/>
          </p:nvSpPr>
          <p:spPr>
            <a:xfrm>
              <a:off x="8926043" y="3728388"/>
              <a:ext cx="894558" cy="86701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7152813" y="1220760"/>
            <a:ext cx="894558" cy="867017"/>
            <a:chOff x="8997163" y="4782396"/>
            <a:chExt cx="894558" cy="867017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9178760" y="4867202"/>
              <a:ext cx="535864" cy="446722"/>
            </a:xfrm>
            <a:prstGeom prst="rect">
              <a:avLst/>
            </a:prstGeom>
          </p:spPr>
        </p:pic>
        <p:sp>
          <p:nvSpPr>
            <p:cNvPr id="71" name="TextBox 70"/>
            <p:cNvSpPr txBox="1"/>
            <p:nvPr/>
          </p:nvSpPr>
          <p:spPr>
            <a:xfrm>
              <a:off x="9177944" y="5286888"/>
              <a:ext cx="55976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sv-SE" sz="600" dirty="0">
                  <a:solidFill>
                    <a:srgbClr val="666666"/>
                  </a:solidFill>
                </a:rPr>
                <a:t>NETWORK</a:t>
              </a:r>
            </a:p>
            <a:p>
              <a:pPr algn="ctr"/>
              <a:r>
                <a:rPr lang="sv-SE" sz="600" dirty="0">
                  <a:solidFill>
                    <a:srgbClr val="666666"/>
                  </a:solidFill>
                </a:rPr>
                <a:t>CAMERA</a:t>
              </a:r>
              <a:endParaRPr lang="en-US" sz="600" dirty="0">
                <a:solidFill>
                  <a:srgbClr val="666666"/>
                </a:solidFill>
              </a:endParaRPr>
            </a:p>
          </p:txBody>
        </p:sp>
        <p:sp>
          <p:nvSpPr>
            <p:cNvPr id="109" name="Oval 108"/>
            <p:cNvSpPr/>
            <p:nvPr/>
          </p:nvSpPr>
          <p:spPr>
            <a:xfrm>
              <a:off x="8997163" y="4782396"/>
              <a:ext cx="894558" cy="86701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5975634" y="5861052"/>
            <a:ext cx="894558" cy="867017"/>
            <a:chOff x="10016430" y="2642568"/>
            <a:chExt cx="894558" cy="867017"/>
          </a:xfrm>
        </p:grpSpPr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0227155" y="2741049"/>
              <a:ext cx="485822" cy="503172"/>
            </a:xfrm>
            <a:prstGeom prst="rect">
              <a:avLst/>
            </a:prstGeom>
          </p:spPr>
        </p:pic>
        <p:sp>
          <p:nvSpPr>
            <p:cNvPr id="44" name="TextBox 43"/>
            <p:cNvSpPr txBox="1"/>
            <p:nvPr/>
          </p:nvSpPr>
          <p:spPr>
            <a:xfrm>
              <a:off x="10042856" y="3197134"/>
              <a:ext cx="845103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sv-SE" sz="600" dirty="0">
                  <a:solidFill>
                    <a:srgbClr val="666666"/>
                  </a:solidFill>
                </a:rPr>
                <a:t>BREAK GLASS UNIT</a:t>
              </a:r>
              <a:endParaRPr lang="en-US" sz="600" dirty="0">
                <a:solidFill>
                  <a:srgbClr val="666666"/>
                </a:solidFill>
              </a:endParaRPr>
            </a:p>
          </p:txBody>
        </p:sp>
        <p:sp>
          <p:nvSpPr>
            <p:cNvPr id="110" name="Oval 109"/>
            <p:cNvSpPr/>
            <p:nvPr/>
          </p:nvSpPr>
          <p:spPr>
            <a:xfrm>
              <a:off x="10016430" y="2642568"/>
              <a:ext cx="894558" cy="86701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2606669" y="4367793"/>
            <a:ext cx="894558" cy="867017"/>
            <a:chOff x="10094443" y="3728388"/>
            <a:chExt cx="894558" cy="867017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10363051" y="3808544"/>
              <a:ext cx="361951" cy="418310"/>
            </a:xfrm>
            <a:prstGeom prst="rect">
              <a:avLst/>
            </a:prstGeom>
          </p:spPr>
        </p:pic>
        <p:sp>
          <p:nvSpPr>
            <p:cNvPr id="59" name="TextBox 58"/>
            <p:cNvSpPr txBox="1"/>
            <p:nvPr/>
          </p:nvSpPr>
          <p:spPr>
            <a:xfrm>
              <a:off x="10257496" y="4226854"/>
              <a:ext cx="52450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sv-SE" sz="600" dirty="0">
                  <a:solidFill>
                    <a:srgbClr val="666666"/>
                  </a:solidFill>
                </a:rPr>
                <a:t>LASER</a:t>
              </a:r>
            </a:p>
            <a:p>
              <a:pPr algn="ctr"/>
              <a:r>
                <a:rPr lang="sv-SE" sz="600" dirty="0">
                  <a:solidFill>
                    <a:srgbClr val="666666"/>
                  </a:solidFill>
                </a:rPr>
                <a:t>SCANNER</a:t>
              </a:r>
              <a:endParaRPr lang="en-US" sz="600" dirty="0">
                <a:solidFill>
                  <a:srgbClr val="666666"/>
                </a:solidFill>
              </a:endParaRPr>
            </a:p>
          </p:txBody>
        </p:sp>
        <p:sp>
          <p:nvSpPr>
            <p:cNvPr id="111" name="Oval 110"/>
            <p:cNvSpPr/>
            <p:nvPr/>
          </p:nvSpPr>
          <p:spPr>
            <a:xfrm>
              <a:off x="10094443" y="3728388"/>
              <a:ext cx="894558" cy="86701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4" name="Group 123"/>
          <p:cNvGrpSpPr/>
          <p:nvPr/>
        </p:nvGrpSpPr>
        <p:grpSpPr>
          <a:xfrm>
            <a:off x="7725728" y="3271029"/>
            <a:ext cx="894558" cy="867017"/>
            <a:chOff x="10145243" y="4731889"/>
            <a:chExt cx="894558" cy="867017"/>
          </a:xfrm>
        </p:grpSpPr>
        <p:sp>
          <p:nvSpPr>
            <p:cNvPr id="74" name="TextBox 73"/>
            <p:cNvSpPr txBox="1"/>
            <p:nvPr/>
          </p:nvSpPr>
          <p:spPr>
            <a:xfrm>
              <a:off x="10324984" y="5366279"/>
              <a:ext cx="56297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sv-SE" sz="600" dirty="0">
                  <a:solidFill>
                    <a:srgbClr val="666666"/>
                  </a:solidFill>
                </a:rPr>
                <a:t>INTERCOM</a:t>
              </a:r>
              <a:endParaRPr lang="en-US" sz="600" dirty="0">
                <a:solidFill>
                  <a:srgbClr val="666666"/>
                </a:solidFill>
              </a:endParaRPr>
            </a:p>
          </p:txBody>
        </p:sp>
        <p:pic>
          <p:nvPicPr>
            <p:cNvPr id="96" name="Picture 95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10407796" y="4867202"/>
              <a:ext cx="398486" cy="513674"/>
            </a:xfrm>
            <a:prstGeom prst="rect">
              <a:avLst/>
            </a:prstGeom>
          </p:spPr>
        </p:pic>
        <p:sp>
          <p:nvSpPr>
            <p:cNvPr id="112" name="Oval 111"/>
            <p:cNvSpPr/>
            <p:nvPr/>
          </p:nvSpPr>
          <p:spPr>
            <a:xfrm>
              <a:off x="10145243" y="4731889"/>
              <a:ext cx="894558" cy="86701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457932" y="1646593"/>
            <a:ext cx="1003068" cy="1218531"/>
            <a:chOff x="4457932" y="1646593"/>
            <a:chExt cx="1003068" cy="1218531"/>
          </a:xfrm>
        </p:grpSpPr>
        <p:cxnSp>
          <p:nvCxnSpPr>
            <p:cNvPr id="156" name="Straight Arrow Connector 155"/>
            <p:cNvCxnSpPr/>
            <p:nvPr/>
          </p:nvCxnSpPr>
          <p:spPr>
            <a:xfrm>
              <a:off x="5252720" y="1654269"/>
              <a:ext cx="40640" cy="1210855"/>
            </a:xfrm>
            <a:prstGeom prst="straightConnector1">
              <a:avLst/>
            </a:prstGeom>
            <a:ln w="31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>
              <a:stCxn id="105" idx="6"/>
            </p:cNvCxnSpPr>
            <p:nvPr/>
          </p:nvCxnSpPr>
          <p:spPr>
            <a:xfrm flipV="1">
              <a:off x="4457932" y="1646593"/>
              <a:ext cx="794788" cy="7676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Arrow Connector 159"/>
            <p:cNvCxnSpPr/>
            <p:nvPr/>
          </p:nvCxnSpPr>
          <p:spPr>
            <a:xfrm>
              <a:off x="5252720" y="1646593"/>
              <a:ext cx="208280" cy="335489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6" name="Group 225"/>
          <p:cNvGrpSpPr/>
          <p:nvPr/>
        </p:nvGrpSpPr>
        <p:grpSpPr>
          <a:xfrm>
            <a:off x="3501227" y="4801302"/>
            <a:ext cx="1192693" cy="433508"/>
            <a:chOff x="3501227" y="4801302"/>
            <a:chExt cx="1192693" cy="433508"/>
          </a:xfrm>
        </p:grpSpPr>
        <p:cxnSp>
          <p:nvCxnSpPr>
            <p:cNvPr id="145" name="Straight Arrow Connector 144"/>
            <p:cNvCxnSpPr/>
            <p:nvPr/>
          </p:nvCxnSpPr>
          <p:spPr>
            <a:xfrm>
              <a:off x="4400386" y="4801302"/>
              <a:ext cx="293534" cy="433508"/>
            </a:xfrm>
            <a:prstGeom prst="straightConnector1">
              <a:avLst/>
            </a:prstGeom>
            <a:ln w="31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>
              <a:stCxn id="111" idx="6"/>
            </p:cNvCxnSpPr>
            <p:nvPr/>
          </p:nvCxnSpPr>
          <p:spPr>
            <a:xfrm>
              <a:off x="3501227" y="4801302"/>
              <a:ext cx="899159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4" name="Group 223"/>
          <p:cNvGrpSpPr/>
          <p:nvPr/>
        </p:nvGrpSpPr>
        <p:grpSpPr>
          <a:xfrm>
            <a:off x="3502655" y="2769167"/>
            <a:ext cx="1087633" cy="95957"/>
            <a:chOff x="3502655" y="2769167"/>
            <a:chExt cx="1087633" cy="95957"/>
          </a:xfrm>
        </p:grpSpPr>
        <p:cxnSp>
          <p:nvCxnSpPr>
            <p:cNvPr id="125" name="Straight Arrow Connector 124"/>
            <p:cNvCxnSpPr/>
            <p:nvPr/>
          </p:nvCxnSpPr>
          <p:spPr>
            <a:xfrm>
              <a:off x="4326927" y="2769167"/>
              <a:ext cx="263361" cy="95957"/>
            </a:xfrm>
            <a:prstGeom prst="straightConnector1">
              <a:avLst/>
            </a:prstGeom>
            <a:ln w="31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>
              <a:stCxn id="108" idx="6"/>
            </p:cNvCxnSpPr>
            <p:nvPr/>
          </p:nvCxnSpPr>
          <p:spPr>
            <a:xfrm>
              <a:off x="3502655" y="2769167"/>
              <a:ext cx="824272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7" name="Group 226"/>
          <p:cNvGrpSpPr/>
          <p:nvPr/>
        </p:nvGrpSpPr>
        <p:grpSpPr>
          <a:xfrm>
            <a:off x="3502655" y="5530900"/>
            <a:ext cx="1343665" cy="312430"/>
            <a:chOff x="3502655" y="5530900"/>
            <a:chExt cx="1343665" cy="312430"/>
          </a:xfrm>
        </p:grpSpPr>
        <p:cxnSp>
          <p:nvCxnSpPr>
            <p:cNvPr id="142" name="Straight Arrow Connector 141"/>
            <p:cNvCxnSpPr/>
            <p:nvPr/>
          </p:nvCxnSpPr>
          <p:spPr>
            <a:xfrm flipV="1">
              <a:off x="4400386" y="5530900"/>
              <a:ext cx="445934" cy="312430"/>
            </a:xfrm>
            <a:prstGeom prst="straightConnector1">
              <a:avLst/>
            </a:prstGeom>
            <a:ln w="31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>
              <a:stCxn id="106" idx="6"/>
            </p:cNvCxnSpPr>
            <p:nvPr/>
          </p:nvCxnSpPr>
          <p:spPr>
            <a:xfrm>
              <a:off x="3502655" y="5837586"/>
              <a:ext cx="899159" cy="5744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/>
          <p:cNvGrpSpPr/>
          <p:nvPr/>
        </p:nvGrpSpPr>
        <p:grpSpPr>
          <a:xfrm>
            <a:off x="5527042" y="1654269"/>
            <a:ext cx="1625771" cy="1507372"/>
            <a:chOff x="5527042" y="1654269"/>
            <a:chExt cx="1625771" cy="1507372"/>
          </a:xfrm>
        </p:grpSpPr>
        <p:cxnSp>
          <p:nvCxnSpPr>
            <p:cNvPr id="166" name="Straight Arrow Connector 165"/>
            <p:cNvCxnSpPr/>
            <p:nvPr/>
          </p:nvCxnSpPr>
          <p:spPr>
            <a:xfrm flipH="1">
              <a:off x="5527042" y="1666860"/>
              <a:ext cx="998369" cy="1494781"/>
            </a:xfrm>
            <a:prstGeom prst="straightConnector1">
              <a:avLst/>
            </a:prstGeom>
            <a:ln w="31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>
              <a:endCxn id="109" idx="2"/>
            </p:cNvCxnSpPr>
            <p:nvPr/>
          </p:nvCxnSpPr>
          <p:spPr>
            <a:xfrm flipV="1">
              <a:off x="6525411" y="1654269"/>
              <a:ext cx="627402" cy="12591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5" name="Group 234"/>
          <p:cNvGrpSpPr/>
          <p:nvPr/>
        </p:nvGrpSpPr>
        <p:grpSpPr>
          <a:xfrm>
            <a:off x="6089904" y="2551947"/>
            <a:ext cx="1540447" cy="577843"/>
            <a:chOff x="6089904" y="2551947"/>
            <a:chExt cx="1540447" cy="577843"/>
          </a:xfrm>
        </p:grpSpPr>
        <p:cxnSp>
          <p:nvCxnSpPr>
            <p:cNvPr id="169" name="Straight Arrow Connector 168"/>
            <p:cNvCxnSpPr/>
            <p:nvPr/>
          </p:nvCxnSpPr>
          <p:spPr>
            <a:xfrm flipH="1">
              <a:off x="6089904" y="2551947"/>
              <a:ext cx="915688" cy="577843"/>
            </a:xfrm>
            <a:prstGeom prst="straightConnector1">
              <a:avLst/>
            </a:prstGeom>
            <a:ln w="31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>
              <a:endCxn id="103" idx="2"/>
            </p:cNvCxnSpPr>
            <p:nvPr/>
          </p:nvCxnSpPr>
          <p:spPr>
            <a:xfrm>
              <a:off x="7005592" y="2551947"/>
              <a:ext cx="624759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1" name="Group 260"/>
          <p:cNvGrpSpPr/>
          <p:nvPr/>
        </p:nvGrpSpPr>
        <p:grpSpPr>
          <a:xfrm>
            <a:off x="5026415" y="3843669"/>
            <a:ext cx="362449" cy="2476795"/>
            <a:chOff x="5026415" y="3843669"/>
            <a:chExt cx="362449" cy="2476795"/>
          </a:xfrm>
        </p:grpSpPr>
        <p:cxnSp>
          <p:nvCxnSpPr>
            <p:cNvPr id="244" name="Straight Arrow Connector 243"/>
            <p:cNvCxnSpPr/>
            <p:nvPr/>
          </p:nvCxnSpPr>
          <p:spPr>
            <a:xfrm flipV="1">
              <a:off x="5252720" y="3843669"/>
              <a:ext cx="136144" cy="2476795"/>
            </a:xfrm>
            <a:prstGeom prst="straightConnector1">
              <a:avLst/>
            </a:prstGeom>
            <a:ln w="31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>
              <a:off x="5026415" y="6320464"/>
              <a:ext cx="226305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2" name="Group 261"/>
          <p:cNvGrpSpPr/>
          <p:nvPr/>
        </p:nvGrpSpPr>
        <p:grpSpPr>
          <a:xfrm>
            <a:off x="5461000" y="4120668"/>
            <a:ext cx="514634" cy="2199796"/>
            <a:chOff x="5461000" y="4120668"/>
            <a:chExt cx="514634" cy="2199796"/>
          </a:xfrm>
        </p:grpSpPr>
        <p:cxnSp>
          <p:nvCxnSpPr>
            <p:cNvPr id="249" name="Straight Connector 248"/>
            <p:cNvCxnSpPr/>
            <p:nvPr/>
          </p:nvCxnSpPr>
          <p:spPr>
            <a:xfrm>
              <a:off x="5749329" y="6320464"/>
              <a:ext cx="226305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Arrow Connector 249"/>
            <p:cNvCxnSpPr/>
            <p:nvPr/>
          </p:nvCxnSpPr>
          <p:spPr>
            <a:xfrm flipH="1" flipV="1">
              <a:off x="5461000" y="4120668"/>
              <a:ext cx="288330" cy="2199796"/>
            </a:xfrm>
            <a:prstGeom prst="straightConnector1">
              <a:avLst/>
            </a:prstGeom>
            <a:ln w="31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0" name="Group 329"/>
          <p:cNvGrpSpPr/>
          <p:nvPr/>
        </p:nvGrpSpPr>
        <p:grpSpPr>
          <a:xfrm>
            <a:off x="5571745" y="4367794"/>
            <a:ext cx="1647235" cy="1398501"/>
            <a:chOff x="5571745" y="4367794"/>
            <a:chExt cx="1647235" cy="1398501"/>
          </a:xfrm>
        </p:grpSpPr>
        <p:cxnSp>
          <p:nvCxnSpPr>
            <p:cNvPr id="253" name="Straight Connector 252"/>
            <p:cNvCxnSpPr>
              <a:endCxn id="107" idx="2"/>
            </p:cNvCxnSpPr>
            <p:nvPr/>
          </p:nvCxnSpPr>
          <p:spPr>
            <a:xfrm>
              <a:off x="6925695" y="5766295"/>
              <a:ext cx="293285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Arrow Connector 255"/>
            <p:cNvCxnSpPr/>
            <p:nvPr/>
          </p:nvCxnSpPr>
          <p:spPr>
            <a:xfrm flipH="1" flipV="1">
              <a:off x="5571745" y="4367794"/>
              <a:ext cx="1353950" cy="1398501"/>
            </a:xfrm>
            <a:prstGeom prst="straightConnector1">
              <a:avLst/>
            </a:prstGeom>
            <a:ln w="31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9" name="Group 328"/>
          <p:cNvGrpSpPr/>
          <p:nvPr/>
        </p:nvGrpSpPr>
        <p:grpSpPr>
          <a:xfrm>
            <a:off x="3491795" y="3545473"/>
            <a:ext cx="992137" cy="224567"/>
            <a:chOff x="3491795" y="3545473"/>
            <a:chExt cx="992137" cy="224567"/>
          </a:xfrm>
        </p:grpSpPr>
        <p:cxnSp>
          <p:nvCxnSpPr>
            <p:cNvPr id="128" name="Straight Arrow Connector 127"/>
            <p:cNvCxnSpPr>
              <a:stCxn id="104" idx="6"/>
            </p:cNvCxnSpPr>
            <p:nvPr/>
          </p:nvCxnSpPr>
          <p:spPr>
            <a:xfrm>
              <a:off x="3491795" y="3770040"/>
              <a:ext cx="992137" cy="0"/>
            </a:xfrm>
            <a:prstGeom prst="straightConnector1">
              <a:avLst/>
            </a:prstGeom>
            <a:ln w="31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Arrow Connector 138"/>
            <p:cNvCxnSpPr/>
            <p:nvPr/>
          </p:nvCxnSpPr>
          <p:spPr>
            <a:xfrm>
              <a:off x="3941064" y="3545473"/>
              <a:ext cx="460750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/>
          </p:nvCxnSpPr>
          <p:spPr>
            <a:xfrm flipV="1">
              <a:off x="3742944" y="3545473"/>
              <a:ext cx="198120" cy="224567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5461000" y="3484097"/>
            <a:ext cx="2264729" cy="434533"/>
            <a:chOff x="5461000" y="3484097"/>
            <a:chExt cx="2264729" cy="434533"/>
          </a:xfrm>
        </p:grpSpPr>
        <p:cxnSp>
          <p:nvCxnSpPr>
            <p:cNvPr id="290" name="Straight Arrow Connector 289"/>
            <p:cNvCxnSpPr/>
            <p:nvPr/>
          </p:nvCxnSpPr>
          <p:spPr>
            <a:xfrm flipH="1">
              <a:off x="5461000" y="3692854"/>
              <a:ext cx="2264729" cy="0"/>
            </a:xfrm>
            <a:prstGeom prst="straightConnector1">
              <a:avLst/>
            </a:prstGeom>
            <a:ln w="31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Straight Connector 292"/>
            <p:cNvCxnSpPr/>
            <p:nvPr/>
          </p:nvCxnSpPr>
          <p:spPr>
            <a:xfrm flipV="1">
              <a:off x="7152813" y="3694063"/>
              <a:ext cx="198120" cy="224567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Straight Connector 295"/>
            <p:cNvCxnSpPr/>
            <p:nvPr/>
          </p:nvCxnSpPr>
          <p:spPr>
            <a:xfrm>
              <a:off x="7150908" y="3484097"/>
              <a:ext cx="201930" cy="211871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Arrow Connector 298"/>
            <p:cNvCxnSpPr/>
            <p:nvPr/>
          </p:nvCxnSpPr>
          <p:spPr>
            <a:xfrm flipH="1">
              <a:off x="7015413" y="3485569"/>
              <a:ext cx="138671" cy="0"/>
            </a:xfrm>
            <a:prstGeom prst="straightConnector1">
              <a:avLst/>
            </a:prstGeom>
            <a:ln w="31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Straight Arrow Connector 300"/>
            <p:cNvCxnSpPr/>
            <p:nvPr/>
          </p:nvCxnSpPr>
          <p:spPr>
            <a:xfrm flipH="1">
              <a:off x="6255385" y="3916641"/>
              <a:ext cx="899334" cy="0"/>
            </a:xfrm>
            <a:prstGeom prst="straightConnector1">
              <a:avLst/>
            </a:prstGeom>
            <a:ln w="31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5749330" y="4090085"/>
            <a:ext cx="1948691" cy="711423"/>
            <a:chOff x="5749330" y="4090085"/>
            <a:chExt cx="1948691" cy="711423"/>
          </a:xfrm>
        </p:grpSpPr>
        <p:cxnSp>
          <p:nvCxnSpPr>
            <p:cNvPr id="264" name="Straight Connector 263"/>
            <p:cNvCxnSpPr/>
            <p:nvPr/>
          </p:nvCxnSpPr>
          <p:spPr>
            <a:xfrm>
              <a:off x="7045077" y="4801302"/>
              <a:ext cx="652944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Arrow Connector 264"/>
            <p:cNvCxnSpPr/>
            <p:nvPr/>
          </p:nvCxnSpPr>
          <p:spPr>
            <a:xfrm flipH="1" flipV="1">
              <a:off x="5749330" y="4090085"/>
              <a:ext cx="1295748" cy="711217"/>
            </a:xfrm>
            <a:prstGeom prst="straightConnector1">
              <a:avLst/>
            </a:prstGeom>
            <a:ln w="31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Straight Arrow Connector 320"/>
            <p:cNvCxnSpPr/>
            <p:nvPr/>
          </p:nvCxnSpPr>
          <p:spPr>
            <a:xfrm flipH="1" flipV="1">
              <a:off x="6988810" y="4450129"/>
              <a:ext cx="261620" cy="143601"/>
            </a:xfrm>
            <a:prstGeom prst="straightConnector1">
              <a:avLst/>
            </a:prstGeom>
            <a:ln w="31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Straight Connector 322"/>
            <p:cNvCxnSpPr/>
            <p:nvPr/>
          </p:nvCxnSpPr>
          <p:spPr>
            <a:xfrm>
              <a:off x="7249714" y="4589637"/>
              <a:ext cx="201930" cy="211871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87026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Access Control System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PRESENTATION TITLE/FOOTER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6</a:t>
            </a:fld>
            <a:endParaRPr lang="sv-SE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sv-SE" dirty="0"/>
              <a:t>MAS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96B66-0B3A-474C-9C9C-E4F07B1F5DAD}" type="datetime1">
              <a:rPr lang="sv-SE" smtClean="0"/>
              <a:t>2024-09-26</a:t>
            </a:fld>
            <a:endParaRPr lang="sv-SE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8778" y="1255447"/>
            <a:ext cx="3684311" cy="479007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8168" y="2087907"/>
            <a:ext cx="440055" cy="376542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8223851" y="1876102"/>
            <a:ext cx="967971" cy="938170"/>
          </a:xfrm>
          <a:prstGeom prst="ellipse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11" idx="2"/>
          </p:cNvCxnSpPr>
          <p:nvPr/>
        </p:nvCxnSpPr>
        <p:spPr>
          <a:xfrm flipH="1">
            <a:off x="6129941" y="2345187"/>
            <a:ext cx="2093910" cy="0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266569" y="2424120"/>
            <a:ext cx="9252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600" dirty="0">
                <a:solidFill>
                  <a:srgbClr val="666666"/>
                </a:solidFill>
              </a:rPr>
              <a:t>THERMAL &amp; MOTION</a:t>
            </a:r>
          </a:p>
          <a:p>
            <a:pPr algn="ctr"/>
            <a:r>
              <a:rPr lang="sv-SE" sz="600" dirty="0">
                <a:solidFill>
                  <a:srgbClr val="666666"/>
                </a:solidFill>
              </a:rPr>
              <a:t>CAMERA</a:t>
            </a:r>
            <a:endParaRPr lang="en-US" sz="600" dirty="0">
              <a:solidFill>
                <a:srgbClr val="666666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0597" y="4165972"/>
            <a:ext cx="480413" cy="49642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376542" y="4633568"/>
            <a:ext cx="6912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600" dirty="0">
                <a:solidFill>
                  <a:srgbClr val="666666"/>
                </a:solidFill>
              </a:rPr>
              <a:t>PAS OVERRIDE</a:t>
            </a:r>
          </a:p>
          <a:p>
            <a:pPr algn="ctr"/>
            <a:r>
              <a:rPr lang="sv-SE" sz="600" dirty="0">
                <a:solidFill>
                  <a:srgbClr val="666666"/>
                </a:solidFill>
              </a:rPr>
              <a:t>KEY</a:t>
            </a:r>
            <a:endParaRPr lang="en-US" sz="600" dirty="0">
              <a:solidFill>
                <a:srgbClr val="666666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8223851" y="4045213"/>
            <a:ext cx="967971" cy="938170"/>
          </a:xfrm>
          <a:prstGeom prst="ellipse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>
            <a:stCxn id="17" idx="2"/>
          </p:cNvCxnSpPr>
          <p:nvPr/>
        </p:nvCxnSpPr>
        <p:spPr>
          <a:xfrm flipH="1">
            <a:off x="6602979" y="4514298"/>
            <a:ext cx="1620872" cy="0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3832" y="4189713"/>
            <a:ext cx="480413" cy="49642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266954" y="4657309"/>
            <a:ext cx="7168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600" dirty="0">
                <a:solidFill>
                  <a:srgbClr val="666666"/>
                </a:solidFill>
              </a:rPr>
              <a:t>MAS OVERRIDE</a:t>
            </a:r>
          </a:p>
          <a:p>
            <a:pPr algn="ctr"/>
            <a:r>
              <a:rPr lang="sv-SE" sz="600" dirty="0">
                <a:solidFill>
                  <a:srgbClr val="666666"/>
                </a:solidFill>
              </a:rPr>
              <a:t>KEY</a:t>
            </a:r>
            <a:endParaRPr lang="en-US" sz="600" dirty="0">
              <a:solidFill>
                <a:srgbClr val="666666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2127086" y="4068954"/>
            <a:ext cx="967971" cy="938170"/>
          </a:xfrm>
          <a:prstGeom prst="ellipse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>
            <a:stCxn id="22" idx="6"/>
          </p:cNvCxnSpPr>
          <p:nvPr/>
        </p:nvCxnSpPr>
        <p:spPr>
          <a:xfrm>
            <a:off x="3095057" y="4538039"/>
            <a:ext cx="1334499" cy="0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37329" y="5523369"/>
            <a:ext cx="250916" cy="522156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7718635" y="6045524"/>
            <a:ext cx="6270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600" dirty="0">
                <a:solidFill>
                  <a:srgbClr val="666666"/>
                </a:solidFill>
              </a:rPr>
              <a:t>MAS </a:t>
            </a:r>
          </a:p>
          <a:p>
            <a:pPr algn="ctr"/>
            <a:r>
              <a:rPr lang="sv-SE" sz="600" dirty="0">
                <a:solidFill>
                  <a:srgbClr val="666666"/>
                </a:solidFill>
              </a:rPr>
              <a:t>DOOR KNOB</a:t>
            </a:r>
            <a:endParaRPr lang="en-US" sz="600" dirty="0">
              <a:solidFill>
                <a:srgbClr val="666666"/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7566957" y="5437974"/>
            <a:ext cx="967971" cy="938170"/>
          </a:xfrm>
          <a:prstGeom prst="ellipse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6327648" y="2345187"/>
            <a:ext cx="969264" cy="1123437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/>
          <p:cNvGrpSpPr/>
          <p:nvPr/>
        </p:nvGrpSpPr>
        <p:grpSpPr>
          <a:xfrm>
            <a:off x="5608320" y="5007124"/>
            <a:ext cx="1953687" cy="921976"/>
            <a:chOff x="5608320" y="5007124"/>
            <a:chExt cx="1953687" cy="921976"/>
          </a:xfrm>
        </p:grpSpPr>
        <p:cxnSp>
          <p:nvCxnSpPr>
            <p:cNvPr id="40" name="Straight Arrow Connector 39"/>
            <p:cNvCxnSpPr/>
            <p:nvPr/>
          </p:nvCxnSpPr>
          <p:spPr>
            <a:xfrm flipH="1" flipV="1">
              <a:off x="5608320" y="5007124"/>
              <a:ext cx="1328928" cy="921976"/>
            </a:xfrm>
            <a:prstGeom prst="straightConnector1">
              <a:avLst/>
            </a:prstGeom>
            <a:ln w="31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6937248" y="5929100"/>
              <a:ext cx="624759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98178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/>
      <p:bldP spid="16" grpId="0"/>
      <p:bldP spid="17" grpId="0" animBg="1"/>
      <p:bldP spid="21" grpId="0"/>
      <p:bldP spid="22" grpId="0" animBg="1"/>
      <p:bldP spid="27" grpId="0"/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DCCFE6A-D8F4-453D-80DD-E1D3D325B121}"/>
              </a:ext>
            </a:extLst>
          </p:cNvPr>
          <p:cNvSpPr/>
          <p:nvPr/>
        </p:nvSpPr>
        <p:spPr>
          <a:xfrm>
            <a:off x="6460958" y="0"/>
            <a:ext cx="573104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9F361A0A-2528-42EB-8E6A-DA01C6577F4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D11693FE-8633-4CDA-ABA8-92FAAA0C73F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30491" y="2169209"/>
            <a:ext cx="8803846" cy="2462613"/>
          </a:xfrm>
        </p:spPr>
        <p:txBody>
          <a:bodyPr/>
          <a:lstStyle/>
          <a:p>
            <a:r>
              <a:rPr lang="en-GB" sz="4400" b="0" noProof="0" dirty="0">
                <a:solidFill>
                  <a:schemeClr val="bg1"/>
                </a:solidFill>
              </a:rPr>
              <a:t>ESS PSS Types</a:t>
            </a:r>
            <a:endParaRPr lang="en-GB" dirty="0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8EE8596B-CFC4-494E-833A-CBBEC30781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94226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D49FD3C-243D-4C2F-B5A5-77581FFD6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Accelerator PSS</a:t>
            </a:r>
            <a:endParaRPr lang="sv-SE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649860F-884A-42E2-958E-3784CF98807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77063" y="1105748"/>
            <a:ext cx="9360000" cy="5142652"/>
          </a:xfrm>
        </p:spPr>
        <p:txBody>
          <a:bodyPr/>
          <a:lstStyle/>
          <a:p>
            <a:pPr lvl="0"/>
            <a:r>
              <a:rPr lang="en-US" dirty="0"/>
              <a:t>Main hazards to be mitigated by ACC PSS:</a:t>
            </a:r>
          </a:p>
          <a:p>
            <a:pPr lvl="1"/>
            <a:r>
              <a:rPr lang="en-US" dirty="0"/>
              <a:t>Prompt ionizing radiation from proton beam,</a:t>
            </a:r>
          </a:p>
          <a:p>
            <a:pPr lvl="1"/>
            <a:r>
              <a:rPr lang="en-US" dirty="0"/>
              <a:t>Prompt ionizing radiation from RF-powered cavities,</a:t>
            </a:r>
          </a:p>
          <a:p>
            <a:pPr lvl="1"/>
            <a:r>
              <a:rPr lang="en-US" dirty="0"/>
              <a:t>Ionizing radiation (gamma) from target,</a:t>
            </a:r>
          </a:p>
          <a:p>
            <a:pPr lvl="1"/>
            <a:r>
              <a:rPr lang="en-US" dirty="0"/>
              <a:t>High voltage from the Ion Source (</a:t>
            </a:r>
            <a:r>
              <a:rPr lang="en-US" dirty="0" err="1"/>
              <a:t>ISrc</a:t>
            </a:r>
            <a:r>
              <a:rPr lang="en-US" dirty="0"/>
              <a:t>) platform.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 basic functions realized by ACC PSS:</a:t>
            </a:r>
          </a:p>
          <a:p>
            <a:pPr lvl="1"/>
            <a:r>
              <a:rPr lang="en-US" dirty="0"/>
              <a:t>Ensure no one is in the tunnel and access is prevented when the above-mentioned hazards exist.</a:t>
            </a:r>
          </a:p>
          <a:p>
            <a:pPr lvl="1"/>
            <a:r>
              <a:rPr lang="en-US" dirty="0"/>
              <a:t>Ensure the above-mentioned hazards are mitigated prior to permitting access to the tunnel.</a:t>
            </a:r>
          </a:p>
        </p:txBody>
      </p:sp>
    </p:spTree>
    <p:extLst>
      <p:ext uri="{BB962C8B-B14F-4D97-AF65-F5344CB8AC3E}">
        <p14:creationId xmlns:p14="http://schemas.microsoft.com/office/powerpoint/2010/main" val="813492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D49FD3C-243D-4C2F-B5A5-77581FFD6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ESS PSS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649860F-884A-42E2-958E-3784CF98807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77063" y="1105748"/>
            <a:ext cx="9360000" cy="4746742"/>
          </a:xfrm>
        </p:spPr>
        <p:txBody>
          <a:bodyPr/>
          <a:lstStyle/>
          <a:p>
            <a:pPr marL="230188" indent="-230188">
              <a:buFont typeface="Arial" panose="020B0604020202020204" pitchFamily="34" charset="0"/>
              <a:buChar char="•"/>
            </a:pPr>
            <a:r>
              <a:rPr lang="en-GB" dirty="0"/>
              <a:t>Personnel Safety Systems at ESS (ESS PSS) can be considered as </a:t>
            </a:r>
            <a:r>
              <a:rPr lang="en-GB" b="1" dirty="0"/>
              <a:t>an integrated system that is composed of several PSS systems across the facility.</a:t>
            </a:r>
          </a:p>
          <a:p>
            <a:pPr marL="230188" indent="-230188">
              <a:buFont typeface="Arial" panose="020B0604020202020204" pitchFamily="34" charset="0"/>
              <a:buChar char="•"/>
            </a:pPr>
            <a:r>
              <a:rPr lang="en-GB" dirty="0"/>
              <a:t>There are: </a:t>
            </a:r>
            <a:r>
              <a:rPr lang="en-GB" b="1" dirty="0"/>
              <a:t>ACC PSS, TS PSS, Bunker PSS</a:t>
            </a:r>
            <a:r>
              <a:rPr lang="en-GB" dirty="0"/>
              <a:t> an PSS systems for </a:t>
            </a:r>
            <a:r>
              <a:rPr lang="en-GB" b="1" dirty="0"/>
              <a:t>instruments</a:t>
            </a:r>
            <a:r>
              <a:rPr lang="en-GB" dirty="0"/>
              <a:t>.</a:t>
            </a:r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r>
              <a:rPr lang="sv-SE" b="1" dirty="0"/>
              <a:t>Terminologies:</a:t>
            </a:r>
            <a:endParaRPr lang="en-GB" i="1" dirty="0"/>
          </a:p>
          <a:p>
            <a:pPr marL="488588" lvl="1" indent="-230188">
              <a:buFont typeface="Arial" panose="020B0604020202020204" pitchFamily="34" charset="0"/>
              <a:buChar char="•"/>
            </a:pPr>
            <a:r>
              <a:rPr lang="en-GB" b="1" dirty="0"/>
              <a:t>PSS controlled area</a:t>
            </a:r>
            <a:r>
              <a:rPr lang="en-GB" dirty="0"/>
              <a:t>: </a:t>
            </a:r>
            <a:r>
              <a:rPr lang="en-GB" i="1" dirty="0"/>
              <a:t>An area within which a PSS mitigates designated hazards or the PSS contributes to access control.</a:t>
            </a:r>
          </a:p>
          <a:p>
            <a:pPr marL="488588" lvl="1" indent="-230188">
              <a:buFont typeface="Arial" panose="020B0604020202020204" pitchFamily="34" charset="0"/>
              <a:buChar char="•"/>
            </a:pPr>
            <a:r>
              <a:rPr lang="en-GB" b="1" dirty="0"/>
              <a:t>EUC</a:t>
            </a:r>
            <a:r>
              <a:rPr lang="en-GB" i="1" dirty="0"/>
              <a:t>: Equipment (under Control) that the PSS interlocks, in order to mitigate designated hazards associated with equipment and/or processes.</a:t>
            </a:r>
            <a:endParaRPr lang="sv-SE" i="1" dirty="0"/>
          </a:p>
        </p:txBody>
      </p:sp>
    </p:spTree>
    <p:extLst>
      <p:ext uri="{BB962C8B-B14F-4D97-AF65-F5344CB8AC3E}">
        <p14:creationId xmlns:p14="http://schemas.microsoft.com/office/powerpoint/2010/main" val="3373642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-tema">
  <a:themeElements>
    <a:clrScheme name="ESS 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99DC"/>
      </a:accent1>
      <a:accent2>
        <a:srgbClr val="003366"/>
      </a:accent2>
      <a:accent3>
        <a:srgbClr val="99BE00"/>
      </a:accent3>
      <a:accent4>
        <a:srgbClr val="006646"/>
      </a:accent4>
      <a:accent5>
        <a:srgbClr val="FF7D00"/>
      </a:accent5>
      <a:accent6>
        <a:srgbClr val="821482"/>
      </a:accent6>
      <a:hlink>
        <a:srgbClr val="0099DC"/>
      </a:hlink>
      <a:folHlink>
        <a:srgbClr val="0099DC"/>
      </a:folHlink>
    </a:clrScheme>
    <a:fontScheme name="ESS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mtClean="0">
            <a:solidFill>
              <a:srgbClr val="666666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ESS0013_ESS_191217" id="{25A5AE2A-28F6-4104-8C72-7304B1F48254}" vid="{320E9B42-7F55-4E52-AA64-0C45CA88F265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4795f02-516a-4fed-96ea-b8dade294f0d">
      <Terms xmlns="http://schemas.microsoft.com/office/infopath/2007/PartnerControls"/>
    </lcf76f155ced4ddcb4097134ff3c332f>
    <TaxCatchAll xmlns="68628b2f-7e15-4bb9-b45d-9b408bd3f43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004CDDFAC61B542ADD9FC66270B929B" ma:contentTypeVersion="17" ma:contentTypeDescription="Ein neues Dokument erstellen." ma:contentTypeScope="" ma:versionID="22d955b66ef15f5e6beba3931f5d35c6">
  <xsd:schema xmlns:xsd="http://www.w3.org/2001/XMLSchema" xmlns:xs="http://www.w3.org/2001/XMLSchema" xmlns:p="http://schemas.microsoft.com/office/2006/metadata/properties" xmlns:ns2="24795f02-516a-4fed-96ea-b8dade294f0d" xmlns:ns3="d6b6f711-fea2-4fe7-99b8-76e06e2bc85f" xmlns:ns4="68628b2f-7e15-4bb9-b45d-9b408bd3f434" targetNamespace="http://schemas.microsoft.com/office/2006/metadata/properties" ma:root="true" ma:fieldsID="4eb553b5423c3a3fe5eb9bcf764da189" ns2:_="" ns3:_="" ns4:_="">
    <xsd:import namespace="24795f02-516a-4fed-96ea-b8dade294f0d"/>
    <xsd:import namespace="d6b6f711-fea2-4fe7-99b8-76e06e2bc85f"/>
    <xsd:import namespace="68628b2f-7e15-4bb9-b45d-9b408bd3f43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795f02-516a-4fed-96ea-b8dade294f0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Bildmarkierungen" ma:readOnly="false" ma:fieldId="{5cf76f15-5ced-4ddc-b409-7134ff3c332f}" ma:taxonomyMulti="true" ma:sspId="19e3ed14-352d-4aa2-a63b-0b06d7ab5fe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b6f711-fea2-4fe7-99b8-76e06e2bc85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628b2f-7e15-4bb9-b45d-9b408bd3f434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8c3a9374-2a8d-4596-bb9f-b9444f3507f2}" ma:internalName="TaxCatchAll" ma:showField="CatchAllData" ma:web="d6b6f711-fea2-4fe7-99b8-76e06e2bc85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492C273-76A4-4166-8176-2249CA5D448C}">
  <ds:schemaRefs>
    <ds:schemaRef ds:uri="http://purl.org/dc/terms/"/>
    <ds:schemaRef ds:uri="http://schemas.microsoft.com/office/infopath/2007/PartnerControls"/>
    <ds:schemaRef ds:uri="http://schemas.openxmlformats.org/package/2006/metadata/core-properties"/>
    <ds:schemaRef ds:uri="d6b6f711-fea2-4fe7-99b8-76e06e2bc85f"/>
    <ds:schemaRef ds:uri="http://schemas.microsoft.com/office/2006/metadata/properties"/>
    <ds:schemaRef ds:uri="68628b2f-7e15-4bb9-b45d-9b408bd3f434"/>
    <ds:schemaRef ds:uri="http://schemas.microsoft.com/office/2006/documentManagement/types"/>
    <ds:schemaRef ds:uri="http://purl.org/dc/elements/1.1/"/>
    <ds:schemaRef ds:uri="24795f02-516a-4fed-96ea-b8dade294f0d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33E1ED7-20F3-44D7-838F-2240333E45F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0880165-CD56-48BA-AB8D-DFA5C79D0F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4795f02-516a-4fed-96ea-b8dade294f0d"/>
    <ds:schemaRef ds:uri="d6b6f711-fea2-4fe7-99b8-76e06e2bc85f"/>
    <ds:schemaRef ds:uri="68628b2f-7e15-4bb9-b45d-9b408bd3f43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Office-tema</Template>
  <TotalTime>0</TotalTime>
  <Words>1001</Words>
  <Application>Microsoft Office PowerPoint</Application>
  <PresentationFormat>Breitbild</PresentationFormat>
  <Paragraphs>168</Paragraphs>
  <Slides>19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6" baseType="lpstr">
      <vt:lpstr>Arial</vt:lpstr>
      <vt:lpstr>Calibri</vt:lpstr>
      <vt:lpstr>Segoe UI</vt:lpstr>
      <vt:lpstr>Segoe UI Light</vt:lpstr>
      <vt:lpstr>Segoe UI Semibold</vt:lpstr>
      <vt:lpstr>Wingdings</vt:lpstr>
      <vt:lpstr>Office-tema</vt:lpstr>
      <vt:lpstr>PowerPoint-Präsentation</vt:lpstr>
      <vt:lpstr>ESS</vt:lpstr>
      <vt:lpstr>Personnel Safety Systems at ESS</vt:lpstr>
      <vt:lpstr>Photos </vt:lpstr>
      <vt:lpstr>Example: Access Control System</vt:lpstr>
      <vt:lpstr>Access Control System</vt:lpstr>
      <vt:lpstr>PowerPoint-Präsentation</vt:lpstr>
      <vt:lpstr>Accelerator PSS</vt:lpstr>
      <vt:lpstr>ESS PSS</vt:lpstr>
      <vt:lpstr>Bunker</vt:lpstr>
      <vt:lpstr>Bunker PSS</vt:lpstr>
      <vt:lpstr>Instruments</vt:lpstr>
      <vt:lpstr>Instrument PSS</vt:lpstr>
      <vt:lpstr>FSA (Functional Safety Assessments) </vt:lpstr>
      <vt:lpstr>PowerPoint-Präsentation</vt:lpstr>
      <vt:lpstr>Review Focus: PSS SIL Assessment </vt:lpstr>
      <vt:lpstr>SIL Determination and Verification</vt:lpstr>
      <vt:lpstr>Example ZHAW Activities (since 2016)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martin.sjostrand@esss.se</dc:creator>
  <cp:lastModifiedBy>Weng Joanna (wenj)</cp:lastModifiedBy>
  <cp:revision>399</cp:revision>
  <cp:lastPrinted>2019-03-08T10:27:30Z</cp:lastPrinted>
  <dcterms:created xsi:type="dcterms:W3CDTF">2020-01-21T09:56:49Z</dcterms:created>
  <dcterms:modified xsi:type="dcterms:W3CDTF">2024-09-26T08:25:31Z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0d9bad3-6dac-4e9a-89a3-89f3b8d247b2_Enabled">
    <vt:lpwstr>true</vt:lpwstr>
  </property>
  <property fmtid="{D5CDD505-2E9C-101B-9397-08002B2CF9AE}" pid="3" name="MSIP_Label_10d9bad3-6dac-4e9a-89a3-89f3b8d247b2_SetDate">
    <vt:lpwstr>2024-01-28T10:36:25Z</vt:lpwstr>
  </property>
  <property fmtid="{D5CDD505-2E9C-101B-9397-08002B2CF9AE}" pid="4" name="MSIP_Label_10d9bad3-6dac-4e9a-89a3-89f3b8d247b2_Method">
    <vt:lpwstr>Standard</vt:lpwstr>
  </property>
  <property fmtid="{D5CDD505-2E9C-101B-9397-08002B2CF9AE}" pid="5" name="MSIP_Label_10d9bad3-6dac-4e9a-89a3-89f3b8d247b2_Name">
    <vt:lpwstr>10d9bad3-6dac-4e9a-89a3-89f3b8d247b2</vt:lpwstr>
  </property>
  <property fmtid="{D5CDD505-2E9C-101B-9397-08002B2CF9AE}" pid="6" name="MSIP_Label_10d9bad3-6dac-4e9a-89a3-89f3b8d247b2_SiteId">
    <vt:lpwstr>5d1a9f9d-201f-4a10-b983-451cf65cbc1e</vt:lpwstr>
  </property>
  <property fmtid="{D5CDD505-2E9C-101B-9397-08002B2CF9AE}" pid="7" name="MSIP_Label_10d9bad3-6dac-4e9a-89a3-89f3b8d247b2_ActionId">
    <vt:lpwstr>c92d3864-3f10-4164-9eba-9ca954ed7481</vt:lpwstr>
  </property>
  <property fmtid="{D5CDD505-2E9C-101B-9397-08002B2CF9AE}" pid="8" name="MSIP_Label_10d9bad3-6dac-4e9a-89a3-89f3b8d247b2_ContentBits">
    <vt:lpwstr>0</vt:lpwstr>
  </property>
  <property fmtid="{D5CDD505-2E9C-101B-9397-08002B2CF9AE}" pid="9" name="ContentTypeId">
    <vt:lpwstr>0x0101008004CDDFAC61B542ADD9FC66270B929B</vt:lpwstr>
  </property>
  <property fmtid="{D5CDD505-2E9C-101B-9397-08002B2CF9AE}" pid="10" name="MediaServiceImageTags">
    <vt:lpwstr/>
  </property>
</Properties>
</file>