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1"/>
  </p:notesMasterIdLst>
  <p:sldIdLst>
    <p:sldId id="256" r:id="rId2"/>
    <p:sldId id="348" r:id="rId3"/>
    <p:sldId id="287" r:id="rId4"/>
    <p:sldId id="349" r:id="rId5"/>
    <p:sldId id="351" r:id="rId6"/>
    <p:sldId id="352" r:id="rId7"/>
    <p:sldId id="354" r:id="rId8"/>
    <p:sldId id="355" r:id="rId9"/>
    <p:sldId id="356" r:id="rId10"/>
    <p:sldId id="357" r:id="rId11"/>
    <p:sldId id="353" r:id="rId12"/>
    <p:sldId id="358" r:id="rId13"/>
    <p:sldId id="359" r:id="rId14"/>
    <p:sldId id="360" r:id="rId15"/>
    <p:sldId id="257" r:id="rId16"/>
    <p:sldId id="260" r:id="rId17"/>
    <p:sldId id="258" r:id="rId18"/>
    <p:sldId id="262" r:id="rId19"/>
    <p:sldId id="268" r:id="rId20"/>
    <p:sldId id="273" r:id="rId21"/>
    <p:sldId id="267" r:id="rId22"/>
    <p:sldId id="263" r:id="rId23"/>
    <p:sldId id="264" r:id="rId24"/>
    <p:sldId id="275" r:id="rId25"/>
    <p:sldId id="269" r:id="rId26"/>
    <p:sldId id="276" r:id="rId27"/>
    <p:sldId id="271" r:id="rId28"/>
    <p:sldId id="286" r:id="rId29"/>
    <p:sldId id="277" r:id="rId30"/>
    <p:sldId id="266" r:id="rId31"/>
    <p:sldId id="265" r:id="rId32"/>
    <p:sldId id="284" r:id="rId33"/>
    <p:sldId id="272" r:id="rId34"/>
    <p:sldId id="278" r:id="rId35"/>
    <p:sldId id="280" r:id="rId36"/>
    <p:sldId id="279" r:id="rId37"/>
    <p:sldId id="270" r:id="rId38"/>
    <p:sldId id="261" r:id="rId39"/>
    <p:sldId id="28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32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57"/>
    <p:restoredTop sz="94694"/>
  </p:normalViewPr>
  <p:slideViewPr>
    <p:cSldViewPr snapToGrid="0">
      <p:cViewPr varScale="1">
        <p:scale>
          <a:sx n="70" d="100"/>
          <a:sy n="70" d="100"/>
        </p:scale>
        <p:origin x="65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_rels/data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ata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ata6.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12.png"/><Relationship Id="rId7" Type="http://schemas.openxmlformats.org/officeDocument/2006/relationships/image" Target="../media/image57.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56.svg"/><Relationship Id="rId5" Type="http://schemas.openxmlformats.org/officeDocument/2006/relationships/image" Target="../media/image55.png"/><Relationship Id="rId10" Type="http://schemas.openxmlformats.org/officeDocument/2006/relationships/image" Target="../media/image60.svg"/><Relationship Id="rId4" Type="http://schemas.openxmlformats.org/officeDocument/2006/relationships/image" Target="../media/image13.svg"/><Relationship Id="rId9" Type="http://schemas.openxmlformats.org/officeDocument/2006/relationships/image" Target="../media/image59.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rawing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rawing6.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12.png"/><Relationship Id="rId7" Type="http://schemas.openxmlformats.org/officeDocument/2006/relationships/image" Target="../media/image57.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56.svg"/><Relationship Id="rId5" Type="http://schemas.openxmlformats.org/officeDocument/2006/relationships/image" Target="../media/image55.png"/><Relationship Id="rId10" Type="http://schemas.openxmlformats.org/officeDocument/2006/relationships/image" Target="../media/image60.svg"/><Relationship Id="rId4" Type="http://schemas.openxmlformats.org/officeDocument/2006/relationships/image" Target="../media/image13.svg"/><Relationship Id="rId9" Type="http://schemas.openxmlformats.org/officeDocument/2006/relationships/image" Target="../media/image5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0344AF-B568-4A34-92AB-6B3E514B63A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E89B37D-7376-423E-B918-F50F74BF7445}">
      <dgm:prSet phldrT="[Text]"/>
      <dgm:spPr/>
      <dgm:t>
        <a:bodyPr/>
        <a:lstStyle/>
        <a:p>
          <a:r>
            <a:rPr lang="en-US" dirty="0"/>
            <a:t>Top-Level FMECA</a:t>
          </a:r>
        </a:p>
      </dgm:t>
    </dgm:pt>
    <dgm:pt modelId="{E1E5D82A-7A36-4DEE-8C61-2AAB61F7361B}" type="parTrans" cxnId="{9EA2574D-4BD2-43AE-8A21-77628351C061}">
      <dgm:prSet/>
      <dgm:spPr/>
      <dgm:t>
        <a:bodyPr/>
        <a:lstStyle/>
        <a:p>
          <a:endParaRPr lang="en-US"/>
        </a:p>
      </dgm:t>
    </dgm:pt>
    <dgm:pt modelId="{FD06C307-61D8-4EF4-BDEC-314AD2C332DE}" type="sibTrans" cxnId="{9EA2574D-4BD2-43AE-8A21-77628351C061}">
      <dgm:prSet/>
      <dgm:spPr/>
      <dgm:t>
        <a:bodyPr/>
        <a:lstStyle/>
        <a:p>
          <a:endParaRPr lang="en-US"/>
        </a:p>
      </dgm:t>
    </dgm:pt>
    <dgm:pt modelId="{32C97B04-64D9-4C28-9330-708890C789D9}">
      <dgm:prSet phldrT="[Text]"/>
      <dgm:spPr/>
      <dgm:t>
        <a:bodyPr/>
        <a:lstStyle/>
        <a:p>
          <a:r>
            <a:rPr lang="en-US" dirty="0"/>
            <a:t>Identify risks and hazards and possible end-effects</a:t>
          </a:r>
        </a:p>
      </dgm:t>
    </dgm:pt>
    <dgm:pt modelId="{E67424E6-3B5E-4271-A0B1-9DC6EE4F6E7B}" type="parTrans" cxnId="{5CDC55C4-96FE-4A2C-8B52-BF91BCF02C15}">
      <dgm:prSet/>
      <dgm:spPr/>
      <dgm:t>
        <a:bodyPr/>
        <a:lstStyle/>
        <a:p>
          <a:endParaRPr lang="en-US"/>
        </a:p>
      </dgm:t>
    </dgm:pt>
    <dgm:pt modelId="{2F470FA5-C3D6-4AF8-BBE5-A2C71942ABAE}" type="sibTrans" cxnId="{5CDC55C4-96FE-4A2C-8B52-BF91BCF02C15}">
      <dgm:prSet/>
      <dgm:spPr/>
      <dgm:t>
        <a:bodyPr/>
        <a:lstStyle/>
        <a:p>
          <a:endParaRPr lang="en-US"/>
        </a:p>
      </dgm:t>
    </dgm:pt>
    <dgm:pt modelId="{26CB100D-0221-49C8-BEFF-23F0FCF10253}">
      <dgm:prSet phldrT="[Text]"/>
      <dgm:spPr/>
      <dgm:t>
        <a:bodyPr/>
        <a:lstStyle/>
        <a:p>
          <a:r>
            <a:rPr lang="en-US" dirty="0"/>
            <a:t>Accelerator Risk Matrix</a:t>
          </a:r>
        </a:p>
      </dgm:t>
    </dgm:pt>
    <dgm:pt modelId="{D46D7939-92CE-4DF0-99F9-F1DC508B2CE6}" type="parTrans" cxnId="{CB62803A-3087-4E41-9F79-97B562D4F272}">
      <dgm:prSet/>
      <dgm:spPr/>
      <dgm:t>
        <a:bodyPr/>
        <a:lstStyle/>
        <a:p>
          <a:endParaRPr lang="en-US"/>
        </a:p>
      </dgm:t>
    </dgm:pt>
    <dgm:pt modelId="{5F3B5D7A-CA29-4713-B644-B9995931F25B}" type="sibTrans" cxnId="{CB62803A-3087-4E41-9F79-97B562D4F272}">
      <dgm:prSet/>
      <dgm:spPr/>
      <dgm:t>
        <a:bodyPr/>
        <a:lstStyle/>
        <a:p>
          <a:endParaRPr lang="en-US"/>
        </a:p>
      </dgm:t>
    </dgm:pt>
    <dgm:pt modelId="{6A48FD5B-B6C7-48B8-BF27-DFE27A40F948}">
      <dgm:prSet phldrT="[Text]"/>
      <dgm:spPr/>
      <dgm:t>
        <a:bodyPr/>
        <a:lstStyle/>
        <a:p>
          <a:r>
            <a:rPr lang="en-US" dirty="0"/>
            <a:t>Quantify reliability requirements to mitigate risks and hazards</a:t>
          </a:r>
        </a:p>
      </dgm:t>
    </dgm:pt>
    <dgm:pt modelId="{41B93980-528B-46C9-8018-B95983A0C16C}" type="parTrans" cxnId="{0B395D75-7BED-421F-989A-74C9980D8F8A}">
      <dgm:prSet/>
      <dgm:spPr/>
      <dgm:t>
        <a:bodyPr/>
        <a:lstStyle/>
        <a:p>
          <a:endParaRPr lang="en-US"/>
        </a:p>
      </dgm:t>
    </dgm:pt>
    <dgm:pt modelId="{C87FE39E-A65A-419B-A2EA-AFC6AEC4E88D}" type="sibTrans" cxnId="{0B395D75-7BED-421F-989A-74C9980D8F8A}">
      <dgm:prSet/>
      <dgm:spPr/>
      <dgm:t>
        <a:bodyPr/>
        <a:lstStyle/>
        <a:p>
          <a:endParaRPr lang="en-US"/>
        </a:p>
      </dgm:t>
    </dgm:pt>
    <dgm:pt modelId="{8DFB92F2-76D4-4D7E-93C3-3A0471599869}">
      <dgm:prSet phldrT="[Text]"/>
      <dgm:spPr/>
      <dgm:t>
        <a:bodyPr/>
        <a:lstStyle/>
        <a:p>
          <a:r>
            <a:rPr lang="en-US" dirty="0"/>
            <a:t>Top-Down FTA model</a:t>
          </a:r>
        </a:p>
      </dgm:t>
    </dgm:pt>
    <dgm:pt modelId="{39B2D96B-2A6B-47B8-B79A-5C01757592BB}" type="parTrans" cxnId="{57F5FCCD-4ECA-4050-864C-84C143154B49}">
      <dgm:prSet/>
      <dgm:spPr/>
      <dgm:t>
        <a:bodyPr/>
        <a:lstStyle/>
        <a:p>
          <a:endParaRPr lang="en-US"/>
        </a:p>
      </dgm:t>
    </dgm:pt>
    <dgm:pt modelId="{18A3C3CD-8125-4F9F-BED7-37DBEB046E1E}" type="sibTrans" cxnId="{57F5FCCD-4ECA-4050-864C-84C143154B49}">
      <dgm:prSet/>
      <dgm:spPr/>
      <dgm:t>
        <a:bodyPr/>
        <a:lstStyle/>
        <a:p>
          <a:endParaRPr lang="en-US"/>
        </a:p>
      </dgm:t>
    </dgm:pt>
    <dgm:pt modelId="{4FBA2FBB-F533-4210-B6AB-C417A4FD646A}">
      <dgm:prSet phldrT="[Text]"/>
      <dgm:spPr/>
      <dgm:t>
        <a:bodyPr/>
        <a:lstStyle/>
        <a:p>
          <a:r>
            <a:rPr lang="en-US" dirty="0"/>
            <a:t>Capture system structure, redundancies, critical/non-critical parts, Demand, inspection rates</a:t>
          </a:r>
        </a:p>
      </dgm:t>
    </dgm:pt>
    <dgm:pt modelId="{63ABD14E-BCA2-40EE-868E-14D207553A80}" type="parTrans" cxnId="{3C33587F-5C52-458A-A912-A7300E9BA1B1}">
      <dgm:prSet/>
      <dgm:spPr/>
      <dgm:t>
        <a:bodyPr/>
        <a:lstStyle/>
        <a:p>
          <a:endParaRPr lang="en-US"/>
        </a:p>
      </dgm:t>
    </dgm:pt>
    <dgm:pt modelId="{0904948C-3484-4A12-8537-C62DF0FC6231}" type="sibTrans" cxnId="{3C33587F-5C52-458A-A912-A7300E9BA1B1}">
      <dgm:prSet/>
      <dgm:spPr/>
      <dgm:t>
        <a:bodyPr/>
        <a:lstStyle/>
        <a:p>
          <a:endParaRPr lang="en-US"/>
        </a:p>
      </dgm:t>
    </dgm:pt>
    <dgm:pt modelId="{91AC021A-90D6-4A6C-B898-ED7B646B52A5}">
      <dgm:prSet phldrT="[Text]"/>
      <dgm:spPr/>
      <dgm:t>
        <a:bodyPr/>
        <a:lstStyle/>
        <a:p>
          <a:r>
            <a:rPr lang="en-US" dirty="0"/>
            <a:t>Bottom-Up FMECA</a:t>
          </a:r>
        </a:p>
      </dgm:t>
    </dgm:pt>
    <dgm:pt modelId="{CFB15084-B1BE-4BB4-9A9A-C868BDEA6948}" type="parTrans" cxnId="{C2793035-8293-4261-8BD0-B47B1F36A625}">
      <dgm:prSet/>
      <dgm:spPr/>
      <dgm:t>
        <a:bodyPr/>
        <a:lstStyle/>
        <a:p>
          <a:endParaRPr lang="en-US"/>
        </a:p>
      </dgm:t>
    </dgm:pt>
    <dgm:pt modelId="{17DDD1BE-2145-41FE-B029-6E63FDF52EAC}" type="sibTrans" cxnId="{C2793035-8293-4261-8BD0-B47B1F36A625}">
      <dgm:prSet/>
      <dgm:spPr/>
      <dgm:t>
        <a:bodyPr/>
        <a:lstStyle/>
        <a:p>
          <a:endParaRPr lang="en-US"/>
        </a:p>
      </dgm:t>
    </dgm:pt>
    <dgm:pt modelId="{7AE18BAB-3659-42ED-B089-2B81C76678D4}">
      <dgm:prSet phldrT="[Text]"/>
      <dgm:spPr/>
      <dgm:t>
        <a:bodyPr/>
        <a:lstStyle/>
        <a:p>
          <a:r>
            <a:rPr lang="en-US" dirty="0" err="1"/>
            <a:t>Analyse</a:t>
          </a:r>
          <a:r>
            <a:rPr lang="en-US" dirty="0"/>
            <a:t> each sub-system to identify their failure probabilities for each end-effect</a:t>
          </a:r>
        </a:p>
      </dgm:t>
    </dgm:pt>
    <dgm:pt modelId="{A4F6C5E3-1A9F-4CC5-85CA-CAC7D8E44486}" type="parTrans" cxnId="{400BE6BC-545E-4F47-92CC-54E8A301929B}">
      <dgm:prSet/>
      <dgm:spPr/>
      <dgm:t>
        <a:bodyPr/>
        <a:lstStyle/>
        <a:p>
          <a:endParaRPr lang="en-US"/>
        </a:p>
      </dgm:t>
    </dgm:pt>
    <dgm:pt modelId="{FEB7D0B5-30C0-499F-B13F-F820A4150262}" type="sibTrans" cxnId="{400BE6BC-545E-4F47-92CC-54E8A301929B}">
      <dgm:prSet/>
      <dgm:spPr/>
      <dgm:t>
        <a:bodyPr/>
        <a:lstStyle/>
        <a:p>
          <a:endParaRPr lang="en-US"/>
        </a:p>
      </dgm:t>
    </dgm:pt>
    <dgm:pt modelId="{C7476D99-6DC6-4146-A4C2-39C152414929}">
      <dgm:prSet phldrT="[Text]"/>
      <dgm:spPr/>
      <dgm:t>
        <a:bodyPr/>
        <a:lstStyle/>
        <a:p>
          <a:r>
            <a:rPr lang="en-US" dirty="0">
              <a:sym typeface="Wingdings" panose="05000000000000000000" pitchFamily="2" charset="2"/>
            </a:rPr>
            <a:t> </a:t>
          </a:r>
          <a:r>
            <a:rPr lang="en-US" dirty="0"/>
            <a:t>Design qualification</a:t>
          </a:r>
        </a:p>
      </dgm:t>
    </dgm:pt>
    <dgm:pt modelId="{E771BE1D-25B8-4A1B-B6AC-4DFA93FB9AE6}" type="parTrans" cxnId="{6A058ED7-A1D8-4F51-AD89-659145523F16}">
      <dgm:prSet/>
      <dgm:spPr/>
      <dgm:t>
        <a:bodyPr/>
        <a:lstStyle/>
        <a:p>
          <a:endParaRPr lang="en-US"/>
        </a:p>
      </dgm:t>
    </dgm:pt>
    <dgm:pt modelId="{99F08BE0-66B5-4192-AD60-C93237526701}" type="sibTrans" cxnId="{6A058ED7-A1D8-4F51-AD89-659145523F16}">
      <dgm:prSet/>
      <dgm:spPr/>
      <dgm:t>
        <a:bodyPr/>
        <a:lstStyle/>
        <a:p>
          <a:endParaRPr lang="en-US"/>
        </a:p>
      </dgm:t>
    </dgm:pt>
    <dgm:pt modelId="{3D2F94C1-A66C-4B48-8C73-46ED16415B09}">
      <dgm:prSet phldrT="[Text]"/>
      <dgm:spPr/>
      <dgm:t>
        <a:bodyPr/>
        <a:lstStyle/>
        <a:p>
          <a:r>
            <a:rPr lang="en-US" dirty="0"/>
            <a:t>Feed results from Bottom-up FMECA into Top-Down FTA to qualify design or require design improvements</a:t>
          </a:r>
        </a:p>
      </dgm:t>
    </dgm:pt>
    <dgm:pt modelId="{ACF5574C-DEBE-4B0C-8AA3-45E56425C6A8}" type="parTrans" cxnId="{0739256B-9622-4DE9-8FD8-14DAC7598B3A}">
      <dgm:prSet/>
      <dgm:spPr/>
      <dgm:t>
        <a:bodyPr/>
        <a:lstStyle/>
        <a:p>
          <a:endParaRPr lang="en-US"/>
        </a:p>
      </dgm:t>
    </dgm:pt>
    <dgm:pt modelId="{838D9466-762D-4938-BF73-E643590E2CDF}" type="sibTrans" cxnId="{0739256B-9622-4DE9-8FD8-14DAC7598B3A}">
      <dgm:prSet/>
      <dgm:spPr/>
      <dgm:t>
        <a:bodyPr/>
        <a:lstStyle/>
        <a:p>
          <a:endParaRPr lang="en-US"/>
        </a:p>
      </dgm:t>
    </dgm:pt>
    <dgm:pt modelId="{1239E262-582E-43BC-932B-BBA52ED81D97}" type="pres">
      <dgm:prSet presAssocID="{990344AF-B568-4A34-92AB-6B3E514B63A2}" presName="linear" presStyleCnt="0">
        <dgm:presLayoutVars>
          <dgm:animLvl val="lvl"/>
          <dgm:resizeHandles val="exact"/>
        </dgm:presLayoutVars>
      </dgm:prSet>
      <dgm:spPr/>
    </dgm:pt>
    <dgm:pt modelId="{8DCFE63D-47F1-4F66-A5AA-F39964CBD2A1}" type="pres">
      <dgm:prSet presAssocID="{BE89B37D-7376-423E-B918-F50F74BF7445}" presName="parentText" presStyleLbl="node1" presStyleIdx="0" presStyleCnt="5">
        <dgm:presLayoutVars>
          <dgm:chMax val="0"/>
          <dgm:bulletEnabled val="1"/>
        </dgm:presLayoutVars>
      </dgm:prSet>
      <dgm:spPr/>
    </dgm:pt>
    <dgm:pt modelId="{F98F57ED-5D25-4CFF-BFC0-B18980A2263E}" type="pres">
      <dgm:prSet presAssocID="{BE89B37D-7376-423E-B918-F50F74BF7445}" presName="childText" presStyleLbl="revTx" presStyleIdx="0" presStyleCnt="5">
        <dgm:presLayoutVars>
          <dgm:bulletEnabled val="1"/>
        </dgm:presLayoutVars>
      </dgm:prSet>
      <dgm:spPr/>
    </dgm:pt>
    <dgm:pt modelId="{07030954-BD88-4671-A835-550898C4EFAC}" type="pres">
      <dgm:prSet presAssocID="{26CB100D-0221-49C8-BEFF-23F0FCF10253}" presName="parentText" presStyleLbl="node1" presStyleIdx="1" presStyleCnt="5">
        <dgm:presLayoutVars>
          <dgm:chMax val="0"/>
          <dgm:bulletEnabled val="1"/>
        </dgm:presLayoutVars>
      </dgm:prSet>
      <dgm:spPr/>
    </dgm:pt>
    <dgm:pt modelId="{E3F8F9BD-E35E-43E7-B8A6-31AE3C81ED3A}" type="pres">
      <dgm:prSet presAssocID="{26CB100D-0221-49C8-BEFF-23F0FCF10253}" presName="childText" presStyleLbl="revTx" presStyleIdx="1" presStyleCnt="5">
        <dgm:presLayoutVars>
          <dgm:bulletEnabled val="1"/>
        </dgm:presLayoutVars>
      </dgm:prSet>
      <dgm:spPr/>
    </dgm:pt>
    <dgm:pt modelId="{AF226486-04E4-461C-8064-276BB15B0D34}" type="pres">
      <dgm:prSet presAssocID="{8DFB92F2-76D4-4D7E-93C3-3A0471599869}" presName="parentText" presStyleLbl="node1" presStyleIdx="2" presStyleCnt="5">
        <dgm:presLayoutVars>
          <dgm:chMax val="0"/>
          <dgm:bulletEnabled val="1"/>
        </dgm:presLayoutVars>
      </dgm:prSet>
      <dgm:spPr/>
    </dgm:pt>
    <dgm:pt modelId="{F1EAF52A-BA10-49C0-86E7-C0EF0FC5EDE2}" type="pres">
      <dgm:prSet presAssocID="{8DFB92F2-76D4-4D7E-93C3-3A0471599869}" presName="childText" presStyleLbl="revTx" presStyleIdx="2" presStyleCnt="5">
        <dgm:presLayoutVars>
          <dgm:bulletEnabled val="1"/>
        </dgm:presLayoutVars>
      </dgm:prSet>
      <dgm:spPr/>
    </dgm:pt>
    <dgm:pt modelId="{F3A3B416-F63B-4AF2-8947-184530107E8E}" type="pres">
      <dgm:prSet presAssocID="{91AC021A-90D6-4A6C-B898-ED7B646B52A5}" presName="parentText" presStyleLbl="node1" presStyleIdx="3" presStyleCnt="5">
        <dgm:presLayoutVars>
          <dgm:chMax val="0"/>
          <dgm:bulletEnabled val="1"/>
        </dgm:presLayoutVars>
      </dgm:prSet>
      <dgm:spPr/>
    </dgm:pt>
    <dgm:pt modelId="{604C8ABD-BDD1-4100-A2DE-78B0BC8CA6FA}" type="pres">
      <dgm:prSet presAssocID="{91AC021A-90D6-4A6C-B898-ED7B646B52A5}" presName="childText" presStyleLbl="revTx" presStyleIdx="3" presStyleCnt="5">
        <dgm:presLayoutVars>
          <dgm:bulletEnabled val="1"/>
        </dgm:presLayoutVars>
      </dgm:prSet>
      <dgm:spPr/>
    </dgm:pt>
    <dgm:pt modelId="{E913C01D-47D9-4F93-90D0-C11282705711}" type="pres">
      <dgm:prSet presAssocID="{C7476D99-6DC6-4146-A4C2-39C152414929}" presName="parentText" presStyleLbl="node1" presStyleIdx="4" presStyleCnt="5">
        <dgm:presLayoutVars>
          <dgm:chMax val="0"/>
          <dgm:bulletEnabled val="1"/>
        </dgm:presLayoutVars>
      </dgm:prSet>
      <dgm:spPr/>
    </dgm:pt>
    <dgm:pt modelId="{5FDEF0D0-AE16-4C50-883D-FAE71EF7E2E8}" type="pres">
      <dgm:prSet presAssocID="{C7476D99-6DC6-4146-A4C2-39C152414929}" presName="childText" presStyleLbl="revTx" presStyleIdx="4" presStyleCnt="5">
        <dgm:presLayoutVars>
          <dgm:bulletEnabled val="1"/>
        </dgm:presLayoutVars>
      </dgm:prSet>
      <dgm:spPr/>
    </dgm:pt>
  </dgm:ptLst>
  <dgm:cxnLst>
    <dgm:cxn modelId="{26401620-443F-469A-8D44-A55030ED59C2}" type="presOf" srcId="{990344AF-B568-4A34-92AB-6B3E514B63A2}" destId="{1239E262-582E-43BC-932B-BBA52ED81D97}" srcOrd="0" destOrd="0" presId="urn:microsoft.com/office/officeart/2005/8/layout/vList2"/>
    <dgm:cxn modelId="{F8186A2E-B092-406E-A46D-5AC271FAC955}" type="presOf" srcId="{4FBA2FBB-F533-4210-B6AB-C417A4FD646A}" destId="{F1EAF52A-BA10-49C0-86E7-C0EF0FC5EDE2}" srcOrd="0" destOrd="0" presId="urn:microsoft.com/office/officeart/2005/8/layout/vList2"/>
    <dgm:cxn modelId="{C2793035-8293-4261-8BD0-B47B1F36A625}" srcId="{990344AF-B568-4A34-92AB-6B3E514B63A2}" destId="{91AC021A-90D6-4A6C-B898-ED7B646B52A5}" srcOrd="3" destOrd="0" parTransId="{CFB15084-B1BE-4BB4-9A9A-C868BDEA6948}" sibTransId="{17DDD1BE-2145-41FE-B029-6E63FDF52EAC}"/>
    <dgm:cxn modelId="{CB62803A-3087-4E41-9F79-97B562D4F272}" srcId="{990344AF-B568-4A34-92AB-6B3E514B63A2}" destId="{26CB100D-0221-49C8-BEFF-23F0FCF10253}" srcOrd="1" destOrd="0" parTransId="{D46D7939-92CE-4DF0-99F9-F1DC508B2CE6}" sibTransId="{5F3B5D7A-CA29-4713-B644-B9995931F25B}"/>
    <dgm:cxn modelId="{C0918566-EA51-4A15-AAE6-93FF310752E8}" type="presOf" srcId="{3D2F94C1-A66C-4B48-8C73-46ED16415B09}" destId="{5FDEF0D0-AE16-4C50-883D-FAE71EF7E2E8}" srcOrd="0" destOrd="0" presId="urn:microsoft.com/office/officeart/2005/8/layout/vList2"/>
    <dgm:cxn modelId="{0739256B-9622-4DE9-8FD8-14DAC7598B3A}" srcId="{C7476D99-6DC6-4146-A4C2-39C152414929}" destId="{3D2F94C1-A66C-4B48-8C73-46ED16415B09}" srcOrd="0" destOrd="0" parTransId="{ACF5574C-DEBE-4B0C-8AA3-45E56425C6A8}" sibTransId="{838D9466-762D-4938-BF73-E643590E2CDF}"/>
    <dgm:cxn modelId="{9EA2574D-4BD2-43AE-8A21-77628351C061}" srcId="{990344AF-B568-4A34-92AB-6B3E514B63A2}" destId="{BE89B37D-7376-423E-B918-F50F74BF7445}" srcOrd="0" destOrd="0" parTransId="{E1E5D82A-7A36-4DEE-8C61-2AAB61F7361B}" sibTransId="{FD06C307-61D8-4EF4-BDEC-314AD2C332DE}"/>
    <dgm:cxn modelId="{ACC98672-93AC-4730-98B1-8EC84CEBF3EF}" type="presOf" srcId="{BE89B37D-7376-423E-B918-F50F74BF7445}" destId="{8DCFE63D-47F1-4F66-A5AA-F39964CBD2A1}" srcOrd="0" destOrd="0" presId="urn:microsoft.com/office/officeart/2005/8/layout/vList2"/>
    <dgm:cxn modelId="{0B395D75-7BED-421F-989A-74C9980D8F8A}" srcId="{26CB100D-0221-49C8-BEFF-23F0FCF10253}" destId="{6A48FD5B-B6C7-48B8-BF27-DFE27A40F948}" srcOrd="0" destOrd="0" parTransId="{41B93980-528B-46C9-8018-B95983A0C16C}" sibTransId="{C87FE39E-A65A-419B-A2EA-AFC6AEC4E88D}"/>
    <dgm:cxn modelId="{3C33587F-5C52-458A-A912-A7300E9BA1B1}" srcId="{8DFB92F2-76D4-4D7E-93C3-3A0471599869}" destId="{4FBA2FBB-F533-4210-B6AB-C417A4FD646A}" srcOrd="0" destOrd="0" parTransId="{63ABD14E-BCA2-40EE-868E-14D207553A80}" sibTransId="{0904948C-3484-4A12-8537-C62DF0FC6231}"/>
    <dgm:cxn modelId="{8DDD6599-75E4-4E43-B66F-6A0FF8AAFAFF}" type="presOf" srcId="{91AC021A-90D6-4A6C-B898-ED7B646B52A5}" destId="{F3A3B416-F63B-4AF2-8947-184530107E8E}" srcOrd="0" destOrd="0" presId="urn:microsoft.com/office/officeart/2005/8/layout/vList2"/>
    <dgm:cxn modelId="{F31E879B-1AA7-457C-85E7-87E2D85D94B0}" type="presOf" srcId="{26CB100D-0221-49C8-BEFF-23F0FCF10253}" destId="{07030954-BD88-4671-A835-550898C4EFAC}" srcOrd="0" destOrd="0" presId="urn:microsoft.com/office/officeart/2005/8/layout/vList2"/>
    <dgm:cxn modelId="{6E4B8FA6-B4B1-4686-AB60-57A98840FDFD}" type="presOf" srcId="{8DFB92F2-76D4-4D7E-93C3-3A0471599869}" destId="{AF226486-04E4-461C-8064-276BB15B0D34}" srcOrd="0" destOrd="0" presId="urn:microsoft.com/office/officeart/2005/8/layout/vList2"/>
    <dgm:cxn modelId="{270310AA-1D2D-4E74-A484-8EB50022BF11}" type="presOf" srcId="{7AE18BAB-3659-42ED-B089-2B81C76678D4}" destId="{604C8ABD-BDD1-4100-A2DE-78B0BC8CA6FA}" srcOrd="0" destOrd="0" presId="urn:microsoft.com/office/officeart/2005/8/layout/vList2"/>
    <dgm:cxn modelId="{D361CCAD-0D28-42BB-A76A-68E5D011CCED}" type="presOf" srcId="{6A48FD5B-B6C7-48B8-BF27-DFE27A40F948}" destId="{E3F8F9BD-E35E-43E7-B8A6-31AE3C81ED3A}" srcOrd="0" destOrd="0" presId="urn:microsoft.com/office/officeart/2005/8/layout/vList2"/>
    <dgm:cxn modelId="{400BE6BC-545E-4F47-92CC-54E8A301929B}" srcId="{91AC021A-90D6-4A6C-B898-ED7B646B52A5}" destId="{7AE18BAB-3659-42ED-B089-2B81C76678D4}" srcOrd="0" destOrd="0" parTransId="{A4F6C5E3-1A9F-4CC5-85CA-CAC7D8E44486}" sibTransId="{FEB7D0B5-30C0-499F-B13F-F820A4150262}"/>
    <dgm:cxn modelId="{5CDC55C4-96FE-4A2C-8B52-BF91BCF02C15}" srcId="{BE89B37D-7376-423E-B918-F50F74BF7445}" destId="{32C97B04-64D9-4C28-9330-708890C789D9}" srcOrd="0" destOrd="0" parTransId="{E67424E6-3B5E-4271-A0B1-9DC6EE4F6E7B}" sibTransId="{2F470FA5-C3D6-4AF8-BBE5-A2C71942ABAE}"/>
    <dgm:cxn modelId="{5AA113C7-2DF1-47C2-962A-C8CFCF0DF105}" type="presOf" srcId="{C7476D99-6DC6-4146-A4C2-39C152414929}" destId="{E913C01D-47D9-4F93-90D0-C11282705711}" srcOrd="0" destOrd="0" presId="urn:microsoft.com/office/officeart/2005/8/layout/vList2"/>
    <dgm:cxn modelId="{57F5FCCD-4ECA-4050-864C-84C143154B49}" srcId="{990344AF-B568-4A34-92AB-6B3E514B63A2}" destId="{8DFB92F2-76D4-4D7E-93C3-3A0471599869}" srcOrd="2" destOrd="0" parTransId="{39B2D96B-2A6B-47B8-B79A-5C01757592BB}" sibTransId="{18A3C3CD-8125-4F9F-BED7-37DBEB046E1E}"/>
    <dgm:cxn modelId="{6A058ED7-A1D8-4F51-AD89-659145523F16}" srcId="{990344AF-B568-4A34-92AB-6B3E514B63A2}" destId="{C7476D99-6DC6-4146-A4C2-39C152414929}" srcOrd="4" destOrd="0" parTransId="{E771BE1D-25B8-4A1B-B6AC-4DFA93FB9AE6}" sibTransId="{99F08BE0-66B5-4192-AD60-C93237526701}"/>
    <dgm:cxn modelId="{E36805E0-990A-43CA-9669-69E84BB94CA8}" type="presOf" srcId="{32C97B04-64D9-4C28-9330-708890C789D9}" destId="{F98F57ED-5D25-4CFF-BFC0-B18980A2263E}" srcOrd="0" destOrd="0" presId="urn:microsoft.com/office/officeart/2005/8/layout/vList2"/>
    <dgm:cxn modelId="{8B1F8163-6478-4877-B040-5FC93C1EF7CB}" type="presParOf" srcId="{1239E262-582E-43BC-932B-BBA52ED81D97}" destId="{8DCFE63D-47F1-4F66-A5AA-F39964CBD2A1}" srcOrd="0" destOrd="0" presId="urn:microsoft.com/office/officeart/2005/8/layout/vList2"/>
    <dgm:cxn modelId="{50D21A57-1D0F-4751-9D1A-AD180B5013FF}" type="presParOf" srcId="{1239E262-582E-43BC-932B-BBA52ED81D97}" destId="{F98F57ED-5D25-4CFF-BFC0-B18980A2263E}" srcOrd="1" destOrd="0" presId="urn:microsoft.com/office/officeart/2005/8/layout/vList2"/>
    <dgm:cxn modelId="{F26BD1C0-84FA-4701-92BB-15B6D0BC92B3}" type="presParOf" srcId="{1239E262-582E-43BC-932B-BBA52ED81D97}" destId="{07030954-BD88-4671-A835-550898C4EFAC}" srcOrd="2" destOrd="0" presId="urn:microsoft.com/office/officeart/2005/8/layout/vList2"/>
    <dgm:cxn modelId="{6B10CAB6-18C3-4663-82F8-E4A87AAAA9B8}" type="presParOf" srcId="{1239E262-582E-43BC-932B-BBA52ED81D97}" destId="{E3F8F9BD-E35E-43E7-B8A6-31AE3C81ED3A}" srcOrd="3" destOrd="0" presId="urn:microsoft.com/office/officeart/2005/8/layout/vList2"/>
    <dgm:cxn modelId="{31281660-B120-4B7D-A626-98200607D79F}" type="presParOf" srcId="{1239E262-582E-43BC-932B-BBA52ED81D97}" destId="{AF226486-04E4-461C-8064-276BB15B0D34}" srcOrd="4" destOrd="0" presId="urn:microsoft.com/office/officeart/2005/8/layout/vList2"/>
    <dgm:cxn modelId="{85805449-6011-4168-B989-04BBE0545658}" type="presParOf" srcId="{1239E262-582E-43BC-932B-BBA52ED81D97}" destId="{F1EAF52A-BA10-49C0-86E7-C0EF0FC5EDE2}" srcOrd="5" destOrd="0" presId="urn:microsoft.com/office/officeart/2005/8/layout/vList2"/>
    <dgm:cxn modelId="{20FBDC42-D44A-413F-9A82-522EFCCD4668}" type="presParOf" srcId="{1239E262-582E-43BC-932B-BBA52ED81D97}" destId="{F3A3B416-F63B-4AF2-8947-184530107E8E}" srcOrd="6" destOrd="0" presId="urn:microsoft.com/office/officeart/2005/8/layout/vList2"/>
    <dgm:cxn modelId="{17D652BE-CF78-4F78-A935-86CF3307F0F5}" type="presParOf" srcId="{1239E262-582E-43BC-932B-BBA52ED81D97}" destId="{604C8ABD-BDD1-4100-A2DE-78B0BC8CA6FA}" srcOrd="7" destOrd="0" presId="urn:microsoft.com/office/officeart/2005/8/layout/vList2"/>
    <dgm:cxn modelId="{EB786284-5706-443A-B743-76D584D4772F}" type="presParOf" srcId="{1239E262-582E-43BC-932B-BBA52ED81D97}" destId="{E913C01D-47D9-4F93-90D0-C11282705711}" srcOrd="8" destOrd="0" presId="urn:microsoft.com/office/officeart/2005/8/layout/vList2"/>
    <dgm:cxn modelId="{809AEBEE-44E3-4C65-B282-40C5F3EDCFAD}" type="presParOf" srcId="{1239E262-582E-43BC-932B-BBA52ED81D97}" destId="{5FDEF0D0-AE16-4C50-883D-FAE71EF7E2E8}"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F0D93A-438B-4678-B05C-F6BF429E553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CA9C099D-3A36-43F9-A92A-57784A9234B5}">
      <dgm:prSet phldrT="[Text]"/>
      <dgm:spPr/>
      <dgm:t>
        <a:bodyPr/>
        <a:lstStyle/>
        <a:p>
          <a:r>
            <a:rPr lang="en-US" dirty="0"/>
            <a:t>Missed dump</a:t>
          </a:r>
        </a:p>
      </dgm:t>
    </dgm:pt>
    <dgm:pt modelId="{D2AEC6D9-7808-4033-9435-3E2E4BFD592C}" type="parTrans" cxnId="{ACD9DCAC-D86A-4282-A3DB-B7827D97FDCF}">
      <dgm:prSet/>
      <dgm:spPr/>
      <dgm:t>
        <a:bodyPr/>
        <a:lstStyle/>
        <a:p>
          <a:endParaRPr lang="en-US"/>
        </a:p>
      </dgm:t>
    </dgm:pt>
    <dgm:pt modelId="{13E20E51-F6A0-4B6D-AD95-03BD937316DA}" type="sibTrans" cxnId="{ACD9DCAC-D86A-4282-A3DB-B7827D97FDCF}">
      <dgm:prSet/>
      <dgm:spPr/>
      <dgm:t>
        <a:bodyPr/>
        <a:lstStyle/>
        <a:p>
          <a:endParaRPr lang="en-US"/>
        </a:p>
      </dgm:t>
    </dgm:pt>
    <dgm:pt modelId="{70DC6DEF-0155-4069-B876-9F202FAA5FB5}">
      <dgm:prSet phldrT="[Text]"/>
      <dgm:spPr>
        <a:solidFill>
          <a:schemeClr val="accent2"/>
        </a:solidFill>
      </dgm:spPr>
      <dgm:t>
        <a:bodyPr/>
        <a:lstStyle/>
        <a:p>
          <a:r>
            <a:rPr lang="en-US" dirty="0"/>
            <a:t>OR</a:t>
          </a:r>
        </a:p>
      </dgm:t>
    </dgm:pt>
    <dgm:pt modelId="{3AD0DD55-D64F-4248-897D-9CD3B4C88717}" type="parTrans" cxnId="{C2420562-629E-450A-819C-4C2669D09826}">
      <dgm:prSet/>
      <dgm:spPr/>
      <dgm:t>
        <a:bodyPr/>
        <a:lstStyle/>
        <a:p>
          <a:endParaRPr lang="en-US"/>
        </a:p>
      </dgm:t>
    </dgm:pt>
    <dgm:pt modelId="{5DE48ED5-F5EA-4DDE-85D4-7FFC611C55FF}" type="sibTrans" cxnId="{C2420562-629E-450A-819C-4C2669D09826}">
      <dgm:prSet/>
      <dgm:spPr/>
      <dgm:t>
        <a:bodyPr/>
        <a:lstStyle/>
        <a:p>
          <a:endParaRPr lang="en-US"/>
        </a:p>
      </dgm:t>
    </dgm:pt>
    <dgm:pt modelId="{19594BC9-D0D7-4133-B680-7999ED4B4164}">
      <dgm:prSet phldrT="[Text]"/>
      <dgm:spPr/>
      <dgm:t>
        <a:bodyPr/>
        <a:lstStyle/>
        <a:p>
          <a:r>
            <a:rPr lang="en-US" dirty="0"/>
            <a:t>Beam1 missed dump</a:t>
          </a:r>
        </a:p>
      </dgm:t>
    </dgm:pt>
    <dgm:pt modelId="{60FB3B47-653E-4636-8F8A-548E82265359}" type="parTrans" cxnId="{848AC92E-4A35-4727-9226-F1939924DD8A}">
      <dgm:prSet/>
      <dgm:spPr/>
      <dgm:t>
        <a:bodyPr/>
        <a:lstStyle/>
        <a:p>
          <a:endParaRPr lang="en-US"/>
        </a:p>
      </dgm:t>
    </dgm:pt>
    <dgm:pt modelId="{9F66EF40-B9F9-4E2A-AAE8-FC5469D7E50B}" type="sibTrans" cxnId="{848AC92E-4A35-4727-9226-F1939924DD8A}">
      <dgm:prSet/>
      <dgm:spPr/>
      <dgm:t>
        <a:bodyPr/>
        <a:lstStyle/>
        <a:p>
          <a:endParaRPr lang="en-US"/>
        </a:p>
      </dgm:t>
    </dgm:pt>
    <dgm:pt modelId="{A6BC4A34-9EE3-4765-815A-BD6C43A22C0F}">
      <dgm:prSet phldrT="[Text]"/>
      <dgm:spPr>
        <a:solidFill>
          <a:schemeClr val="accent2"/>
        </a:solidFill>
      </dgm:spPr>
      <dgm:t>
        <a:bodyPr/>
        <a:lstStyle/>
        <a:p>
          <a:r>
            <a:rPr lang="en-US" dirty="0"/>
            <a:t>AND</a:t>
          </a:r>
        </a:p>
      </dgm:t>
    </dgm:pt>
    <dgm:pt modelId="{37A05243-E687-4E02-AE84-10D0165AACFB}" type="parTrans" cxnId="{27D61C97-43EF-4E75-823B-02B6350CD4F4}">
      <dgm:prSet/>
      <dgm:spPr/>
      <dgm:t>
        <a:bodyPr/>
        <a:lstStyle/>
        <a:p>
          <a:endParaRPr lang="en-US"/>
        </a:p>
      </dgm:t>
    </dgm:pt>
    <dgm:pt modelId="{C79D51FF-B34D-459A-A151-80239B3B3C6A}" type="sibTrans" cxnId="{27D61C97-43EF-4E75-823B-02B6350CD4F4}">
      <dgm:prSet/>
      <dgm:spPr/>
      <dgm:t>
        <a:bodyPr/>
        <a:lstStyle/>
        <a:p>
          <a:endParaRPr lang="en-US"/>
        </a:p>
      </dgm:t>
    </dgm:pt>
    <dgm:pt modelId="{D95518AE-D32D-4E17-99F1-BAB50EC5C079}">
      <dgm:prSet phldrT="[Text]"/>
      <dgm:spPr/>
      <dgm:t>
        <a:bodyPr/>
        <a:lstStyle/>
        <a:p>
          <a:r>
            <a:rPr lang="en-US" dirty="0"/>
            <a:t>Beam2 missed dump</a:t>
          </a:r>
        </a:p>
      </dgm:t>
    </dgm:pt>
    <dgm:pt modelId="{6AF742BC-4B2D-43C0-9421-D974AB8EACE5}" type="parTrans" cxnId="{3732E933-2966-4D2D-A06B-73F4B9083FB6}">
      <dgm:prSet/>
      <dgm:spPr/>
      <dgm:t>
        <a:bodyPr/>
        <a:lstStyle/>
        <a:p>
          <a:endParaRPr lang="en-US"/>
        </a:p>
      </dgm:t>
    </dgm:pt>
    <dgm:pt modelId="{A36BD0D7-B120-43A2-8C27-9FC4E42304AF}" type="sibTrans" cxnId="{3732E933-2966-4D2D-A06B-73F4B9083FB6}">
      <dgm:prSet/>
      <dgm:spPr/>
      <dgm:t>
        <a:bodyPr/>
        <a:lstStyle/>
        <a:p>
          <a:endParaRPr lang="en-US"/>
        </a:p>
      </dgm:t>
    </dgm:pt>
    <dgm:pt modelId="{28FFF82B-6FE6-4CDC-8F57-50AABA868DC0}">
      <dgm:prSet phldrT="[Text]"/>
      <dgm:spPr/>
      <dgm:t>
        <a:bodyPr/>
        <a:lstStyle/>
        <a:p>
          <a:r>
            <a:rPr lang="en-US" dirty="0"/>
            <a:t>Path A blind</a:t>
          </a:r>
        </a:p>
      </dgm:t>
    </dgm:pt>
    <dgm:pt modelId="{4C4A3E14-0B9A-4B8C-8244-A50BAFF8F2E8}" type="parTrans" cxnId="{99B5EED3-E232-41FE-B13F-40B98F822C4F}">
      <dgm:prSet/>
      <dgm:spPr/>
      <dgm:t>
        <a:bodyPr/>
        <a:lstStyle/>
        <a:p>
          <a:endParaRPr lang="en-US"/>
        </a:p>
      </dgm:t>
    </dgm:pt>
    <dgm:pt modelId="{272E8AB5-910B-40DE-9C22-B20A44D0E018}" type="sibTrans" cxnId="{99B5EED3-E232-41FE-B13F-40B98F822C4F}">
      <dgm:prSet/>
      <dgm:spPr/>
      <dgm:t>
        <a:bodyPr/>
        <a:lstStyle/>
        <a:p>
          <a:endParaRPr lang="en-US"/>
        </a:p>
      </dgm:t>
    </dgm:pt>
    <dgm:pt modelId="{45A36A40-D6EC-4A24-9934-A72D2CCDC426}">
      <dgm:prSet phldrT="[Text]"/>
      <dgm:spPr/>
      <dgm:t>
        <a:bodyPr/>
        <a:lstStyle/>
        <a:p>
          <a:r>
            <a:rPr lang="en-US" dirty="0"/>
            <a:t>Path B blind</a:t>
          </a:r>
        </a:p>
      </dgm:t>
    </dgm:pt>
    <dgm:pt modelId="{0DA3AFA1-A1CC-453E-85B2-59B7A5484263}" type="parTrans" cxnId="{AD4DF09B-5CC8-4820-B0B1-0C35ADF34B93}">
      <dgm:prSet/>
      <dgm:spPr/>
      <dgm:t>
        <a:bodyPr/>
        <a:lstStyle/>
        <a:p>
          <a:endParaRPr lang="en-US"/>
        </a:p>
      </dgm:t>
    </dgm:pt>
    <dgm:pt modelId="{4D1CB666-DB73-4F3E-9398-7F85CE778B60}" type="sibTrans" cxnId="{AD4DF09B-5CC8-4820-B0B1-0C35ADF34B93}">
      <dgm:prSet/>
      <dgm:spPr/>
      <dgm:t>
        <a:bodyPr/>
        <a:lstStyle/>
        <a:p>
          <a:endParaRPr lang="en-US"/>
        </a:p>
      </dgm:t>
    </dgm:pt>
    <dgm:pt modelId="{1134088B-54CE-4EBD-90A6-5D53EDB86F86}">
      <dgm:prSet phldrT="[Text]"/>
      <dgm:spPr>
        <a:solidFill>
          <a:schemeClr val="accent2"/>
        </a:solidFill>
      </dgm:spPr>
      <dgm:t>
        <a:bodyPr/>
        <a:lstStyle/>
        <a:p>
          <a:r>
            <a:rPr lang="en-US" dirty="0"/>
            <a:t>AND</a:t>
          </a:r>
        </a:p>
      </dgm:t>
    </dgm:pt>
    <dgm:pt modelId="{735EABDE-C8A5-43F4-B83B-7C3675771F38}" type="parTrans" cxnId="{6BC72AD6-E0D9-45B8-A934-86209F13844E}">
      <dgm:prSet/>
      <dgm:spPr/>
      <dgm:t>
        <a:bodyPr/>
        <a:lstStyle/>
        <a:p>
          <a:endParaRPr lang="en-US"/>
        </a:p>
      </dgm:t>
    </dgm:pt>
    <dgm:pt modelId="{F111ED45-BFFA-4FC0-8EDE-A7F7E337C454}" type="sibTrans" cxnId="{6BC72AD6-E0D9-45B8-A934-86209F13844E}">
      <dgm:prSet/>
      <dgm:spPr/>
      <dgm:t>
        <a:bodyPr/>
        <a:lstStyle/>
        <a:p>
          <a:endParaRPr lang="en-US"/>
        </a:p>
      </dgm:t>
    </dgm:pt>
    <dgm:pt modelId="{10F168DD-5878-4FB0-B6DA-602C73018942}">
      <dgm:prSet phldrT="[Text]"/>
      <dgm:spPr/>
      <dgm:t>
        <a:bodyPr/>
        <a:lstStyle/>
        <a:p>
          <a:r>
            <a:rPr lang="en-US" dirty="0"/>
            <a:t>Path A blind</a:t>
          </a:r>
        </a:p>
      </dgm:t>
    </dgm:pt>
    <dgm:pt modelId="{9EB1127C-EC13-4179-91E1-066976B9FA2F}" type="parTrans" cxnId="{E7058C0E-28AD-438E-9C35-E0940B8BC38F}">
      <dgm:prSet/>
      <dgm:spPr/>
      <dgm:t>
        <a:bodyPr/>
        <a:lstStyle/>
        <a:p>
          <a:endParaRPr lang="en-US"/>
        </a:p>
      </dgm:t>
    </dgm:pt>
    <dgm:pt modelId="{F39B6789-155D-449F-A8A3-29542A572298}" type="sibTrans" cxnId="{E7058C0E-28AD-438E-9C35-E0940B8BC38F}">
      <dgm:prSet/>
      <dgm:spPr/>
      <dgm:t>
        <a:bodyPr/>
        <a:lstStyle/>
        <a:p>
          <a:endParaRPr lang="en-US"/>
        </a:p>
      </dgm:t>
    </dgm:pt>
    <dgm:pt modelId="{D29E5660-1BDC-42D3-B9B7-23C342E8B8A2}">
      <dgm:prSet phldrT="[Text]"/>
      <dgm:spPr/>
      <dgm:t>
        <a:bodyPr/>
        <a:lstStyle/>
        <a:p>
          <a:r>
            <a:rPr lang="en-US" dirty="0"/>
            <a:t>Path B blind</a:t>
          </a:r>
        </a:p>
      </dgm:t>
    </dgm:pt>
    <dgm:pt modelId="{B827CA2E-B15E-4E9E-9B0A-C89850BFA580}" type="parTrans" cxnId="{BC05DE46-6E25-45F0-8064-E031D098F85A}">
      <dgm:prSet/>
      <dgm:spPr/>
      <dgm:t>
        <a:bodyPr/>
        <a:lstStyle/>
        <a:p>
          <a:endParaRPr lang="en-US"/>
        </a:p>
      </dgm:t>
    </dgm:pt>
    <dgm:pt modelId="{A923782A-F685-4ACE-A080-555101BAF823}" type="sibTrans" cxnId="{BC05DE46-6E25-45F0-8064-E031D098F85A}">
      <dgm:prSet/>
      <dgm:spPr/>
      <dgm:t>
        <a:bodyPr/>
        <a:lstStyle/>
        <a:p>
          <a:endParaRPr lang="en-US"/>
        </a:p>
      </dgm:t>
    </dgm:pt>
    <dgm:pt modelId="{73F5D93C-B174-4767-9B1F-49F81D5CB198}">
      <dgm:prSet phldrT="[Text]"/>
      <dgm:spPr/>
      <dgm:t>
        <a:bodyPr/>
        <a:lstStyle/>
        <a:p>
          <a:r>
            <a:rPr lang="en-US" dirty="0"/>
            <a:t>Any CIB_ Beam1 Path A blind</a:t>
          </a:r>
        </a:p>
      </dgm:t>
    </dgm:pt>
    <dgm:pt modelId="{8B83A107-9B6A-42C8-84F4-E40559E86EF3}" type="parTrans" cxnId="{13595ECC-9E19-4974-B612-ECFB28F6D5EC}">
      <dgm:prSet/>
      <dgm:spPr/>
      <dgm:t>
        <a:bodyPr/>
        <a:lstStyle/>
        <a:p>
          <a:endParaRPr lang="en-US"/>
        </a:p>
      </dgm:t>
    </dgm:pt>
    <dgm:pt modelId="{5D09F19C-4227-4ED6-9EFA-45CF7768FD14}" type="sibTrans" cxnId="{13595ECC-9E19-4974-B612-ECFB28F6D5EC}">
      <dgm:prSet/>
      <dgm:spPr/>
      <dgm:t>
        <a:bodyPr/>
        <a:lstStyle/>
        <a:p>
          <a:endParaRPr lang="en-US"/>
        </a:p>
      </dgm:t>
    </dgm:pt>
    <dgm:pt modelId="{B68D4251-29F6-4F8C-AF05-58D977875712}">
      <dgm:prSet phldrT="[Text]"/>
      <dgm:spPr/>
      <dgm:t>
        <a:bodyPr/>
        <a:lstStyle/>
        <a:p>
          <a:r>
            <a:rPr lang="en-US" dirty="0"/>
            <a:t>Any CIB_ Beam1 Path B blind</a:t>
          </a:r>
        </a:p>
      </dgm:t>
    </dgm:pt>
    <dgm:pt modelId="{34E00298-70A5-43B1-9D38-D39EE589F81A}" type="parTrans" cxnId="{6B027223-EA19-4628-A1DE-0DBD1A5088EC}">
      <dgm:prSet/>
      <dgm:spPr/>
      <dgm:t>
        <a:bodyPr/>
        <a:lstStyle/>
        <a:p>
          <a:endParaRPr lang="en-US"/>
        </a:p>
      </dgm:t>
    </dgm:pt>
    <dgm:pt modelId="{711A3607-CCE9-410A-9718-66FA80707BD3}" type="sibTrans" cxnId="{6B027223-EA19-4628-A1DE-0DBD1A5088EC}">
      <dgm:prSet/>
      <dgm:spPr/>
      <dgm:t>
        <a:bodyPr/>
        <a:lstStyle/>
        <a:p>
          <a:endParaRPr lang="en-US"/>
        </a:p>
      </dgm:t>
    </dgm:pt>
    <dgm:pt modelId="{9FF2AC87-2C83-43F1-9E87-0C9EF7DA9FBE}">
      <dgm:prSet phldrT="[Text]"/>
      <dgm:spPr/>
      <dgm:t>
        <a:bodyPr/>
        <a:lstStyle/>
        <a:p>
          <a:r>
            <a:rPr lang="en-US" dirty="0"/>
            <a:t>Any CIB_ Beam1 Path A blind</a:t>
          </a:r>
        </a:p>
      </dgm:t>
    </dgm:pt>
    <dgm:pt modelId="{2FDFE31B-4CE4-437D-BF13-D065D09B86EF}" type="parTrans" cxnId="{4969E3E0-D1AB-43AA-8F4C-2E866DC35F4A}">
      <dgm:prSet/>
      <dgm:spPr/>
      <dgm:t>
        <a:bodyPr/>
        <a:lstStyle/>
        <a:p>
          <a:endParaRPr lang="en-US"/>
        </a:p>
      </dgm:t>
    </dgm:pt>
    <dgm:pt modelId="{DD71F9C8-D33B-4FCF-B89F-AF6CF41B158B}" type="sibTrans" cxnId="{4969E3E0-D1AB-43AA-8F4C-2E866DC35F4A}">
      <dgm:prSet/>
      <dgm:spPr/>
      <dgm:t>
        <a:bodyPr/>
        <a:lstStyle/>
        <a:p>
          <a:endParaRPr lang="en-US"/>
        </a:p>
      </dgm:t>
    </dgm:pt>
    <dgm:pt modelId="{9A003451-66E3-4E0B-9746-3CBDE41D0A7F}">
      <dgm:prSet phldrT="[Text]"/>
      <dgm:spPr/>
      <dgm:t>
        <a:bodyPr/>
        <a:lstStyle/>
        <a:p>
          <a:r>
            <a:rPr lang="en-US" dirty="0"/>
            <a:t>Any CIB_ Beam1 Path B blind</a:t>
          </a:r>
        </a:p>
      </dgm:t>
    </dgm:pt>
    <dgm:pt modelId="{E1155029-3534-4476-9106-149FE8F1F670}" type="parTrans" cxnId="{DAC229EB-A00E-4024-8367-2F516FB589E2}">
      <dgm:prSet/>
      <dgm:spPr/>
      <dgm:t>
        <a:bodyPr/>
        <a:lstStyle/>
        <a:p>
          <a:endParaRPr lang="en-US"/>
        </a:p>
      </dgm:t>
    </dgm:pt>
    <dgm:pt modelId="{86F55E6F-C6BB-407D-99D7-683A1D806454}" type="sibTrans" cxnId="{DAC229EB-A00E-4024-8367-2F516FB589E2}">
      <dgm:prSet/>
      <dgm:spPr/>
      <dgm:t>
        <a:bodyPr/>
        <a:lstStyle/>
        <a:p>
          <a:endParaRPr lang="en-US"/>
        </a:p>
      </dgm:t>
    </dgm:pt>
    <dgm:pt modelId="{FC177CA3-5D7E-4040-B468-3990B4DA7E4E}" type="pres">
      <dgm:prSet presAssocID="{68F0D93A-438B-4678-B05C-F6BF429E5536}" presName="hierChild1" presStyleCnt="0">
        <dgm:presLayoutVars>
          <dgm:orgChart val="1"/>
          <dgm:chPref val="1"/>
          <dgm:dir/>
          <dgm:animOne val="branch"/>
          <dgm:animLvl val="lvl"/>
          <dgm:resizeHandles/>
        </dgm:presLayoutVars>
      </dgm:prSet>
      <dgm:spPr/>
    </dgm:pt>
    <dgm:pt modelId="{9FD1FE55-9D01-43FE-81B6-6644F252CFB9}" type="pres">
      <dgm:prSet presAssocID="{CA9C099D-3A36-43F9-A92A-57784A9234B5}" presName="hierRoot1" presStyleCnt="0">
        <dgm:presLayoutVars>
          <dgm:hierBranch val="init"/>
        </dgm:presLayoutVars>
      </dgm:prSet>
      <dgm:spPr/>
    </dgm:pt>
    <dgm:pt modelId="{B22CC7E4-A2AD-49AC-9B1D-E2897A3992D8}" type="pres">
      <dgm:prSet presAssocID="{CA9C099D-3A36-43F9-A92A-57784A9234B5}" presName="rootComposite1" presStyleCnt="0"/>
      <dgm:spPr/>
    </dgm:pt>
    <dgm:pt modelId="{B6E4A1F1-88B4-4FAD-BD7D-2EAF05AAEB7C}" type="pres">
      <dgm:prSet presAssocID="{CA9C099D-3A36-43F9-A92A-57784A9234B5}" presName="rootText1" presStyleLbl="node0" presStyleIdx="0" presStyleCnt="1">
        <dgm:presLayoutVars>
          <dgm:chPref val="3"/>
        </dgm:presLayoutVars>
      </dgm:prSet>
      <dgm:spPr/>
    </dgm:pt>
    <dgm:pt modelId="{598752CB-70E9-45A8-8F7B-AE0F8A806713}" type="pres">
      <dgm:prSet presAssocID="{CA9C099D-3A36-43F9-A92A-57784A9234B5}" presName="rootConnector1" presStyleLbl="node1" presStyleIdx="0" presStyleCnt="0"/>
      <dgm:spPr/>
    </dgm:pt>
    <dgm:pt modelId="{E7F737EF-6D7D-47BF-AC09-B5035C89656A}" type="pres">
      <dgm:prSet presAssocID="{CA9C099D-3A36-43F9-A92A-57784A9234B5}" presName="hierChild2" presStyleCnt="0"/>
      <dgm:spPr/>
    </dgm:pt>
    <dgm:pt modelId="{78ECF71C-6ECB-4CC1-9675-51DEC1104EAB}" type="pres">
      <dgm:prSet presAssocID="{3AD0DD55-D64F-4248-897D-9CD3B4C88717}" presName="Name37" presStyleLbl="parChTrans1D2" presStyleIdx="0" presStyleCnt="1"/>
      <dgm:spPr/>
    </dgm:pt>
    <dgm:pt modelId="{40BC571E-2B56-4538-9E01-5D4083F28E89}" type="pres">
      <dgm:prSet presAssocID="{70DC6DEF-0155-4069-B876-9F202FAA5FB5}" presName="hierRoot2" presStyleCnt="0">
        <dgm:presLayoutVars>
          <dgm:hierBranch val="init"/>
        </dgm:presLayoutVars>
      </dgm:prSet>
      <dgm:spPr/>
    </dgm:pt>
    <dgm:pt modelId="{0CF86C45-C304-4F95-8DCC-D880E3173890}" type="pres">
      <dgm:prSet presAssocID="{70DC6DEF-0155-4069-B876-9F202FAA5FB5}" presName="rootComposite" presStyleCnt="0"/>
      <dgm:spPr/>
    </dgm:pt>
    <dgm:pt modelId="{A6AD55A0-453E-4E9C-BEF9-BC38F8ADF57A}" type="pres">
      <dgm:prSet presAssocID="{70DC6DEF-0155-4069-B876-9F202FAA5FB5}" presName="rootText" presStyleLbl="node2" presStyleIdx="0" presStyleCnt="1">
        <dgm:presLayoutVars>
          <dgm:chPref val="3"/>
        </dgm:presLayoutVars>
      </dgm:prSet>
      <dgm:spPr>
        <a:prstGeom prst="roundRect">
          <a:avLst/>
        </a:prstGeom>
      </dgm:spPr>
    </dgm:pt>
    <dgm:pt modelId="{02177E28-DCFB-4EBA-BAD8-641035795D52}" type="pres">
      <dgm:prSet presAssocID="{70DC6DEF-0155-4069-B876-9F202FAA5FB5}" presName="rootConnector" presStyleLbl="node2" presStyleIdx="0" presStyleCnt="1"/>
      <dgm:spPr/>
    </dgm:pt>
    <dgm:pt modelId="{B62121D7-99C1-4A00-981A-0A425BA4B89D}" type="pres">
      <dgm:prSet presAssocID="{70DC6DEF-0155-4069-B876-9F202FAA5FB5}" presName="hierChild4" presStyleCnt="0"/>
      <dgm:spPr/>
    </dgm:pt>
    <dgm:pt modelId="{750A231F-A4A5-425C-9C75-FBFF6E0C8361}" type="pres">
      <dgm:prSet presAssocID="{60FB3B47-653E-4636-8F8A-548E82265359}" presName="Name37" presStyleLbl="parChTrans1D3" presStyleIdx="0" presStyleCnt="2"/>
      <dgm:spPr/>
    </dgm:pt>
    <dgm:pt modelId="{F2DD52B9-DA87-4EA9-9911-AC19FE828A43}" type="pres">
      <dgm:prSet presAssocID="{19594BC9-D0D7-4133-B680-7999ED4B4164}" presName="hierRoot2" presStyleCnt="0">
        <dgm:presLayoutVars>
          <dgm:hierBranch val="init"/>
        </dgm:presLayoutVars>
      </dgm:prSet>
      <dgm:spPr/>
    </dgm:pt>
    <dgm:pt modelId="{8BA40F55-EFC6-466F-A33E-6BF5BB0EA83B}" type="pres">
      <dgm:prSet presAssocID="{19594BC9-D0D7-4133-B680-7999ED4B4164}" presName="rootComposite" presStyleCnt="0"/>
      <dgm:spPr/>
    </dgm:pt>
    <dgm:pt modelId="{514935DB-66DF-42AA-9CDF-BF213F66CEEB}" type="pres">
      <dgm:prSet presAssocID="{19594BC9-D0D7-4133-B680-7999ED4B4164}" presName="rootText" presStyleLbl="node3" presStyleIdx="0" presStyleCnt="2">
        <dgm:presLayoutVars>
          <dgm:chPref val="3"/>
        </dgm:presLayoutVars>
      </dgm:prSet>
      <dgm:spPr/>
    </dgm:pt>
    <dgm:pt modelId="{CC5C4BED-B340-49ED-B2A2-917322B7F929}" type="pres">
      <dgm:prSet presAssocID="{19594BC9-D0D7-4133-B680-7999ED4B4164}" presName="rootConnector" presStyleLbl="node3" presStyleIdx="0" presStyleCnt="2"/>
      <dgm:spPr/>
    </dgm:pt>
    <dgm:pt modelId="{631363DC-B422-416C-8706-EC44195B36A3}" type="pres">
      <dgm:prSet presAssocID="{19594BC9-D0D7-4133-B680-7999ED4B4164}" presName="hierChild4" presStyleCnt="0"/>
      <dgm:spPr/>
    </dgm:pt>
    <dgm:pt modelId="{C70EFACA-4574-40C5-9CB0-9E0304CAB388}" type="pres">
      <dgm:prSet presAssocID="{735EABDE-C8A5-43F4-B83B-7C3675771F38}" presName="Name37" presStyleLbl="parChTrans1D4" presStyleIdx="0" presStyleCnt="10"/>
      <dgm:spPr/>
    </dgm:pt>
    <dgm:pt modelId="{EA243E0C-E004-4A99-8262-1ECD864A603C}" type="pres">
      <dgm:prSet presAssocID="{1134088B-54CE-4EBD-90A6-5D53EDB86F86}" presName="hierRoot2" presStyleCnt="0">
        <dgm:presLayoutVars>
          <dgm:hierBranch val="init"/>
        </dgm:presLayoutVars>
      </dgm:prSet>
      <dgm:spPr/>
    </dgm:pt>
    <dgm:pt modelId="{36075388-3235-4A0F-B302-528B97A35338}" type="pres">
      <dgm:prSet presAssocID="{1134088B-54CE-4EBD-90A6-5D53EDB86F86}" presName="rootComposite" presStyleCnt="0"/>
      <dgm:spPr/>
    </dgm:pt>
    <dgm:pt modelId="{A2290827-B417-4D02-9D9C-03BCE631F06C}" type="pres">
      <dgm:prSet presAssocID="{1134088B-54CE-4EBD-90A6-5D53EDB86F86}" presName="rootText" presStyleLbl="node4" presStyleIdx="0" presStyleCnt="10">
        <dgm:presLayoutVars>
          <dgm:chPref val="3"/>
        </dgm:presLayoutVars>
      </dgm:prSet>
      <dgm:spPr>
        <a:prstGeom prst="roundRect">
          <a:avLst/>
        </a:prstGeom>
      </dgm:spPr>
    </dgm:pt>
    <dgm:pt modelId="{3910F393-14AF-4002-88F8-A4199BF1EF0D}" type="pres">
      <dgm:prSet presAssocID="{1134088B-54CE-4EBD-90A6-5D53EDB86F86}" presName="rootConnector" presStyleLbl="node4" presStyleIdx="0" presStyleCnt="10"/>
      <dgm:spPr/>
    </dgm:pt>
    <dgm:pt modelId="{6D6FDDE2-A3F1-474B-866D-B739ED934177}" type="pres">
      <dgm:prSet presAssocID="{1134088B-54CE-4EBD-90A6-5D53EDB86F86}" presName="hierChild4" presStyleCnt="0"/>
      <dgm:spPr/>
    </dgm:pt>
    <dgm:pt modelId="{C2FE0476-9FF0-426E-A8CA-AA9286F7A5D7}" type="pres">
      <dgm:prSet presAssocID="{9EB1127C-EC13-4179-91E1-066976B9FA2F}" presName="Name37" presStyleLbl="parChTrans1D4" presStyleIdx="1" presStyleCnt="10"/>
      <dgm:spPr/>
    </dgm:pt>
    <dgm:pt modelId="{E134352C-CD7C-46AB-A9C1-65B96C6F8E0C}" type="pres">
      <dgm:prSet presAssocID="{10F168DD-5878-4FB0-B6DA-602C73018942}" presName="hierRoot2" presStyleCnt="0">
        <dgm:presLayoutVars>
          <dgm:hierBranch val="init"/>
        </dgm:presLayoutVars>
      </dgm:prSet>
      <dgm:spPr/>
    </dgm:pt>
    <dgm:pt modelId="{607AA739-5C1C-40DF-A9D6-CDB7D390719B}" type="pres">
      <dgm:prSet presAssocID="{10F168DD-5878-4FB0-B6DA-602C73018942}" presName="rootComposite" presStyleCnt="0"/>
      <dgm:spPr/>
    </dgm:pt>
    <dgm:pt modelId="{DC0C7F2E-095A-41F9-85AF-1576A8BDA968}" type="pres">
      <dgm:prSet presAssocID="{10F168DD-5878-4FB0-B6DA-602C73018942}" presName="rootText" presStyleLbl="node4" presStyleIdx="1" presStyleCnt="10">
        <dgm:presLayoutVars>
          <dgm:chPref val="3"/>
        </dgm:presLayoutVars>
      </dgm:prSet>
      <dgm:spPr/>
    </dgm:pt>
    <dgm:pt modelId="{AA7EB09E-375D-4E31-8E15-ED5E7AB6CF88}" type="pres">
      <dgm:prSet presAssocID="{10F168DD-5878-4FB0-B6DA-602C73018942}" presName="rootConnector" presStyleLbl="node4" presStyleIdx="1" presStyleCnt="10"/>
      <dgm:spPr/>
    </dgm:pt>
    <dgm:pt modelId="{762AACCA-CF14-42F6-B69C-5DF2965115B7}" type="pres">
      <dgm:prSet presAssocID="{10F168DD-5878-4FB0-B6DA-602C73018942}" presName="hierChild4" presStyleCnt="0"/>
      <dgm:spPr/>
    </dgm:pt>
    <dgm:pt modelId="{7B77059E-C309-47A5-B62C-A83C173A9D0E}" type="pres">
      <dgm:prSet presAssocID="{8B83A107-9B6A-42C8-84F4-E40559E86EF3}" presName="Name37" presStyleLbl="parChTrans1D4" presStyleIdx="2" presStyleCnt="10"/>
      <dgm:spPr/>
    </dgm:pt>
    <dgm:pt modelId="{176777AF-2D22-4DDF-AD96-0E1DCBDA42D1}" type="pres">
      <dgm:prSet presAssocID="{73F5D93C-B174-4767-9B1F-49F81D5CB198}" presName="hierRoot2" presStyleCnt="0">
        <dgm:presLayoutVars>
          <dgm:hierBranch val="init"/>
        </dgm:presLayoutVars>
      </dgm:prSet>
      <dgm:spPr/>
    </dgm:pt>
    <dgm:pt modelId="{F56C79F6-D489-40C7-B53C-E6E9F39E4609}" type="pres">
      <dgm:prSet presAssocID="{73F5D93C-B174-4767-9B1F-49F81D5CB198}" presName="rootComposite" presStyleCnt="0"/>
      <dgm:spPr/>
    </dgm:pt>
    <dgm:pt modelId="{24FCC5D0-2EB9-4834-B74B-63A592C53FC0}" type="pres">
      <dgm:prSet presAssocID="{73F5D93C-B174-4767-9B1F-49F81D5CB198}" presName="rootText" presStyleLbl="node4" presStyleIdx="2" presStyleCnt="10">
        <dgm:presLayoutVars>
          <dgm:chPref val="3"/>
        </dgm:presLayoutVars>
      </dgm:prSet>
      <dgm:spPr/>
    </dgm:pt>
    <dgm:pt modelId="{7C04535E-2AB9-43EB-BC6D-93A5C1E034AF}" type="pres">
      <dgm:prSet presAssocID="{73F5D93C-B174-4767-9B1F-49F81D5CB198}" presName="rootConnector" presStyleLbl="node4" presStyleIdx="2" presStyleCnt="10"/>
      <dgm:spPr/>
    </dgm:pt>
    <dgm:pt modelId="{66C86AAC-12AE-41A8-BB98-1B65ADA75E74}" type="pres">
      <dgm:prSet presAssocID="{73F5D93C-B174-4767-9B1F-49F81D5CB198}" presName="hierChild4" presStyleCnt="0"/>
      <dgm:spPr/>
    </dgm:pt>
    <dgm:pt modelId="{7735B522-00B8-448F-BAB4-D731BEA2F373}" type="pres">
      <dgm:prSet presAssocID="{73F5D93C-B174-4767-9B1F-49F81D5CB198}" presName="hierChild5" presStyleCnt="0"/>
      <dgm:spPr/>
    </dgm:pt>
    <dgm:pt modelId="{8B4FB8D2-6810-4C22-BEDD-F9CBCE55C147}" type="pres">
      <dgm:prSet presAssocID="{10F168DD-5878-4FB0-B6DA-602C73018942}" presName="hierChild5" presStyleCnt="0"/>
      <dgm:spPr/>
    </dgm:pt>
    <dgm:pt modelId="{1BF1F30A-56B6-401A-BA50-A39EEDC4D6F3}" type="pres">
      <dgm:prSet presAssocID="{B827CA2E-B15E-4E9E-9B0A-C89850BFA580}" presName="Name37" presStyleLbl="parChTrans1D4" presStyleIdx="3" presStyleCnt="10"/>
      <dgm:spPr/>
    </dgm:pt>
    <dgm:pt modelId="{BC3BB1CC-8884-4575-A026-F6B4874F152D}" type="pres">
      <dgm:prSet presAssocID="{D29E5660-1BDC-42D3-B9B7-23C342E8B8A2}" presName="hierRoot2" presStyleCnt="0">
        <dgm:presLayoutVars>
          <dgm:hierBranch val="init"/>
        </dgm:presLayoutVars>
      </dgm:prSet>
      <dgm:spPr/>
    </dgm:pt>
    <dgm:pt modelId="{01800E8D-7C55-4F78-8878-DA474E929DA2}" type="pres">
      <dgm:prSet presAssocID="{D29E5660-1BDC-42D3-B9B7-23C342E8B8A2}" presName="rootComposite" presStyleCnt="0"/>
      <dgm:spPr/>
    </dgm:pt>
    <dgm:pt modelId="{C5D4541B-8706-4F6E-8658-417A190AF59A}" type="pres">
      <dgm:prSet presAssocID="{D29E5660-1BDC-42D3-B9B7-23C342E8B8A2}" presName="rootText" presStyleLbl="node4" presStyleIdx="3" presStyleCnt="10">
        <dgm:presLayoutVars>
          <dgm:chPref val="3"/>
        </dgm:presLayoutVars>
      </dgm:prSet>
      <dgm:spPr/>
    </dgm:pt>
    <dgm:pt modelId="{A0CDE7EE-727C-408A-909D-080523D91CCC}" type="pres">
      <dgm:prSet presAssocID="{D29E5660-1BDC-42D3-B9B7-23C342E8B8A2}" presName="rootConnector" presStyleLbl="node4" presStyleIdx="3" presStyleCnt="10"/>
      <dgm:spPr/>
    </dgm:pt>
    <dgm:pt modelId="{BBC8A8BE-F157-43BA-8DBF-8C217D31E8B9}" type="pres">
      <dgm:prSet presAssocID="{D29E5660-1BDC-42D3-B9B7-23C342E8B8A2}" presName="hierChild4" presStyleCnt="0"/>
      <dgm:spPr/>
    </dgm:pt>
    <dgm:pt modelId="{DA22F6D8-B4E2-4C19-9D38-DC506C7C1352}" type="pres">
      <dgm:prSet presAssocID="{34E00298-70A5-43B1-9D38-D39EE589F81A}" presName="Name37" presStyleLbl="parChTrans1D4" presStyleIdx="4" presStyleCnt="10"/>
      <dgm:spPr/>
    </dgm:pt>
    <dgm:pt modelId="{0D1D82F2-4EDE-4552-A816-94C1EE842775}" type="pres">
      <dgm:prSet presAssocID="{B68D4251-29F6-4F8C-AF05-58D977875712}" presName="hierRoot2" presStyleCnt="0">
        <dgm:presLayoutVars>
          <dgm:hierBranch val="init"/>
        </dgm:presLayoutVars>
      </dgm:prSet>
      <dgm:spPr/>
    </dgm:pt>
    <dgm:pt modelId="{07E56710-4679-4DF3-9131-B45C004EAF1E}" type="pres">
      <dgm:prSet presAssocID="{B68D4251-29F6-4F8C-AF05-58D977875712}" presName="rootComposite" presStyleCnt="0"/>
      <dgm:spPr/>
    </dgm:pt>
    <dgm:pt modelId="{61E8B5FF-9A45-430A-9720-93FA9F7578D3}" type="pres">
      <dgm:prSet presAssocID="{B68D4251-29F6-4F8C-AF05-58D977875712}" presName="rootText" presStyleLbl="node4" presStyleIdx="4" presStyleCnt="10">
        <dgm:presLayoutVars>
          <dgm:chPref val="3"/>
        </dgm:presLayoutVars>
      </dgm:prSet>
      <dgm:spPr/>
    </dgm:pt>
    <dgm:pt modelId="{30E5574E-4402-4A84-B493-8E516EFB73F4}" type="pres">
      <dgm:prSet presAssocID="{B68D4251-29F6-4F8C-AF05-58D977875712}" presName="rootConnector" presStyleLbl="node4" presStyleIdx="4" presStyleCnt="10"/>
      <dgm:spPr/>
    </dgm:pt>
    <dgm:pt modelId="{78CEB1E7-8EB3-4B30-9C87-66F493AF45DE}" type="pres">
      <dgm:prSet presAssocID="{B68D4251-29F6-4F8C-AF05-58D977875712}" presName="hierChild4" presStyleCnt="0"/>
      <dgm:spPr/>
    </dgm:pt>
    <dgm:pt modelId="{134AF45C-FB7B-4D54-86E9-B966BA7A9311}" type="pres">
      <dgm:prSet presAssocID="{B68D4251-29F6-4F8C-AF05-58D977875712}" presName="hierChild5" presStyleCnt="0"/>
      <dgm:spPr/>
    </dgm:pt>
    <dgm:pt modelId="{3DB7307F-43C6-4A3E-BB55-60D09DC02E24}" type="pres">
      <dgm:prSet presAssocID="{D29E5660-1BDC-42D3-B9B7-23C342E8B8A2}" presName="hierChild5" presStyleCnt="0"/>
      <dgm:spPr/>
    </dgm:pt>
    <dgm:pt modelId="{F59C40FB-7EFD-4B7E-96BE-30CAF09FD2D9}" type="pres">
      <dgm:prSet presAssocID="{1134088B-54CE-4EBD-90A6-5D53EDB86F86}" presName="hierChild5" presStyleCnt="0"/>
      <dgm:spPr/>
    </dgm:pt>
    <dgm:pt modelId="{A63ADB32-42C7-41F8-B561-B47CF083917A}" type="pres">
      <dgm:prSet presAssocID="{19594BC9-D0D7-4133-B680-7999ED4B4164}" presName="hierChild5" presStyleCnt="0"/>
      <dgm:spPr/>
    </dgm:pt>
    <dgm:pt modelId="{0DC9BE8B-7891-4395-8F35-6B576D641C6E}" type="pres">
      <dgm:prSet presAssocID="{6AF742BC-4B2D-43C0-9421-D974AB8EACE5}" presName="Name37" presStyleLbl="parChTrans1D3" presStyleIdx="1" presStyleCnt="2"/>
      <dgm:spPr/>
    </dgm:pt>
    <dgm:pt modelId="{4D7B2A3E-5BBF-47E6-8819-757211FE7535}" type="pres">
      <dgm:prSet presAssocID="{D95518AE-D32D-4E17-99F1-BAB50EC5C079}" presName="hierRoot2" presStyleCnt="0">
        <dgm:presLayoutVars>
          <dgm:hierBranch val="init"/>
        </dgm:presLayoutVars>
      </dgm:prSet>
      <dgm:spPr/>
    </dgm:pt>
    <dgm:pt modelId="{62401D26-5011-4574-BC09-B96357171821}" type="pres">
      <dgm:prSet presAssocID="{D95518AE-D32D-4E17-99F1-BAB50EC5C079}" presName="rootComposite" presStyleCnt="0"/>
      <dgm:spPr/>
    </dgm:pt>
    <dgm:pt modelId="{5E431B9E-059E-4546-85DE-4D3217E622A5}" type="pres">
      <dgm:prSet presAssocID="{D95518AE-D32D-4E17-99F1-BAB50EC5C079}" presName="rootText" presStyleLbl="node3" presStyleIdx="1" presStyleCnt="2">
        <dgm:presLayoutVars>
          <dgm:chPref val="3"/>
        </dgm:presLayoutVars>
      </dgm:prSet>
      <dgm:spPr/>
    </dgm:pt>
    <dgm:pt modelId="{EB7F8F21-42EF-4870-8C2A-C55DBF1023B3}" type="pres">
      <dgm:prSet presAssocID="{D95518AE-D32D-4E17-99F1-BAB50EC5C079}" presName="rootConnector" presStyleLbl="node3" presStyleIdx="1" presStyleCnt="2"/>
      <dgm:spPr/>
    </dgm:pt>
    <dgm:pt modelId="{2495E15D-3DE1-4A01-B3A0-B1F928AE34B3}" type="pres">
      <dgm:prSet presAssocID="{D95518AE-D32D-4E17-99F1-BAB50EC5C079}" presName="hierChild4" presStyleCnt="0"/>
      <dgm:spPr/>
    </dgm:pt>
    <dgm:pt modelId="{FF3BE3C4-5D12-4A4B-933F-87B6BB2D5801}" type="pres">
      <dgm:prSet presAssocID="{37A05243-E687-4E02-AE84-10D0165AACFB}" presName="Name37" presStyleLbl="parChTrans1D4" presStyleIdx="5" presStyleCnt="10"/>
      <dgm:spPr/>
    </dgm:pt>
    <dgm:pt modelId="{0C062C2E-45F6-4088-AFC7-24951DACFAAF}" type="pres">
      <dgm:prSet presAssocID="{A6BC4A34-9EE3-4765-815A-BD6C43A22C0F}" presName="hierRoot2" presStyleCnt="0">
        <dgm:presLayoutVars>
          <dgm:hierBranch val="init"/>
        </dgm:presLayoutVars>
      </dgm:prSet>
      <dgm:spPr/>
    </dgm:pt>
    <dgm:pt modelId="{68B6D600-9DCE-43CD-83B5-08E575FB20B0}" type="pres">
      <dgm:prSet presAssocID="{A6BC4A34-9EE3-4765-815A-BD6C43A22C0F}" presName="rootComposite" presStyleCnt="0"/>
      <dgm:spPr/>
    </dgm:pt>
    <dgm:pt modelId="{CDE42513-32DC-4B70-B2EE-94AD222CBF1F}" type="pres">
      <dgm:prSet presAssocID="{A6BC4A34-9EE3-4765-815A-BD6C43A22C0F}" presName="rootText" presStyleLbl="node4" presStyleIdx="5" presStyleCnt="10">
        <dgm:presLayoutVars>
          <dgm:chPref val="3"/>
        </dgm:presLayoutVars>
      </dgm:prSet>
      <dgm:spPr>
        <a:prstGeom prst="roundRect">
          <a:avLst/>
        </a:prstGeom>
      </dgm:spPr>
    </dgm:pt>
    <dgm:pt modelId="{962DA662-1B01-4033-B962-9646AF9ABBC6}" type="pres">
      <dgm:prSet presAssocID="{A6BC4A34-9EE3-4765-815A-BD6C43A22C0F}" presName="rootConnector" presStyleLbl="node4" presStyleIdx="5" presStyleCnt="10"/>
      <dgm:spPr/>
    </dgm:pt>
    <dgm:pt modelId="{2BD2638A-809B-416F-A68C-2AC445A30104}" type="pres">
      <dgm:prSet presAssocID="{A6BC4A34-9EE3-4765-815A-BD6C43A22C0F}" presName="hierChild4" presStyleCnt="0"/>
      <dgm:spPr/>
    </dgm:pt>
    <dgm:pt modelId="{613DD0EC-D7B5-430D-B75A-74DDBADDD40E}" type="pres">
      <dgm:prSet presAssocID="{4C4A3E14-0B9A-4B8C-8244-A50BAFF8F2E8}" presName="Name37" presStyleLbl="parChTrans1D4" presStyleIdx="6" presStyleCnt="10"/>
      <dgm:spPr/>
    </dgm:pt>
    <dgm:pt modelId="{628D90AB-E052-4C67-A5BF-7A01E4A84463}" type="pres">
      <dgm:prSet presAssocID="{28FFF82B-6FE6-4CDC-8F57-50AABA868DC0}" presName="hierRoot2" presStyleCnt="0">
        <dgm:presLayoutVars>
          <dgm:hierBranch val="init"/>
        </dgm:presLayoutVars>
      </dgm:prSet>
      <dgm:spPr/>
    </dgm:pt>
    <dgm:pt modelId="{F32DE271-1277-4703-8FDF-3E37F9B9A631}" type="pres">
      <dgm:prSet presAssocID="{28FFF82B-6FE6-4CDC-8F57-50AABA868DC0}" presName="rootComposite" presStyleCnt="0"/>
      <dgm:spPr/>
    </dgm:pt>
    <dgm:pt modelId="{BE15ECD0-AC00-49E2-8ABD-958E605C0A2B}" type="pres">
      <dgm:prSet presAssocID="{28FFF82B-6FE6-4CDC-8F57-50AABA868DC0}" presName="rootText" presStyleLbl="node4" presStyleIdx="6" presStyleCnt="10">
        <dgm:presLayoutVars>
          <dgm:chPref val="3"/>
        </dgm:presLayoutVars>
      </dgm:prSet>
      <dgm:spPr/>
    </dgm:pt>
    <dgm:pt modelId="{809C25AE-9877-4964-A1FC-93D3FB60B7AB}" type="pres">
      <dgm:prSet presAssocID="{28FFF82B-6FE6-4CDC-8F57-50AABA868DC0}" presName="rootConnector" presStyleLbl="node4" presStyleIdx="6" presStyleCnt="10"/>
      <dgm:spPr/>
    </dgm:pt>
    <dgm:pt modelId="{6DD0F33A-20E9-4870-BECF-17EB8272C129}" type="pres">
      <dgm:prSet presAssocID="{28FFF82B-6FE6-4CDC-8F57-50AABA868DC0}" presName="hierChild4" presStyleCnt="0"/>
      <dgm:spPr/>
    </dgm:pt>
    <dgm:pt modelId="{D5570821-FCBC-46AD-A331-24FFDD139D08}" type="pres">
      <dgm:prSet presAssocID="{2FDFE31B-4CE4-437D-BF13-D065D09B86EF}" presName="Name37" presStyleLbl="parChTrans1D4" presStyleIdx="7" presStyleCnt="10"/>
      <dgm:spPr/>
    </dgm:pt>
    <dgm:pt modelId="{2214750D-D5D7-43F7-AC87-DAF23BC6DD21}" type="pres">
      <dgm:prSet presAssocID="{9FF2AC87-2C83-43F1-9E87-0C9EF7DA9FBE}" presName="hierRoot2" presStyleCnt="0">
        <dgm:presLayoutVars>
          <dgm:hierBranch val="init"/>
        </dgm:presLayoutVars>
      </dgm:prSet>
      <dgm:spPr/>
    </dgm:pt>
    <dgm:pt modelId="{D68AC9B4-628E-491E-AABB-68A9D3B28CE0}" type="pres">
      <dgm:prSet presAssocID="{9FF2AC87-2C83-43F1-9E87-0C9EF7DA9FBE}" presName="rootComposite" presStyleCnt="0"/>
      <dgm:spPr/>
    </dgm:pt>
    <dgm:pt modelId="{EE2CDAE2-2100-4900-9872-A6F9C4D84806}" type="pres">
      <dgm:prSet presAssocID="{9FF2AC87-2C83-43F1-9E87-0C9EF7DA9FBE}" presName="rootText" presStyleLbl="node4" presStyleIdx="7" presStyleCnt="10">
        <dgm:presLayoutVars>
          <dgm:chPref val="3"/>
        </dgm:presLayoutVars>
      </dgm:prSet>
      <dgm:spPr/>
    </dgm:pt>
    <dgm:pt modelId="{FBC58267-9687-4A3F-9213-CFB7FF8D9046}" type="pres">
      <dgm:prSet presAssocID="{9FF2AC87-2C83-43F1-9E87-0C9EF7DA9FBE}" presName="rootConnector" presStyleLbl="node4" presStyleIdx="7" presStyleCnt="10"/>
      <dgm:spPr/>
    </dgm:pt>
    <dgm:pt modelId="{E93F02E7-9084-47D7-9B47-3F81AA6C02C3}" type="pres">
      <dgm:prSet presAssocID="{9FF2AC87-2C83-43F1-9E87-0C9EF7DA9FBE}" presName="hierChild4" presStyleCnt="0"/>
      <dgm:spPr/>
    </dgm:pt>
    <dgm:pt modelId="{EF52EFFF-C1B2-4822-A662-EA771DA766A9}" type="pres">
      <dgm:prSet presAssocID="{9FF2AC87-2C83-43F1-9E87-0C9EF7DA9FBE}" presName="hierChild5" presStyleCnt="0"/>
      <dgm:spPr/>
    </dgm:pt>
    <dgm:pt modelId="{E497C4A7-D8CC-4F39-9D79-F5C8DE267678}" type="pres">
      <dgm:prSet presAssocID="{28FFF82B-6FE6-4CDC-8F57-50AABA868DC0}" presName="hierChild5" presStyleCnt="0"/>
      <dgm:spPr/>
    </dgm:pt>
    <dgm:pt modelId="{6FF71A80-C9D0-4350-8BA5-75C0B6FE121F}" type="pres">
      <dgm:prSet presAssocID="{0DA3AFA1-A1CC-453E-85B2-59B7A5484263}" presName="Name37" presStyleLbl="parChTrans1D4" presStyleIdx="8" presStyleCnt="10"/>
      <dgm:spPr/>
    </dgm:pt>
    <dgm:pt modelId="{A0478F29-C24D-486B-BB2D-0FB02385A853}" type="pres">
      <dgm:prSet presAssocID="{45A36A40-D6EC-4A24-9934-A72D2CCDC426}" presName="hierRoot2" presStyleCnt="0">
        <dgm:presLayoutVars>
          <dgm:hierBranch val="init"/>
        </dgm:presLayoutVars>
      </dgm:prSet>
      <dgm:spPr/>
    </dgm:pt>
    <dgm:pt modelId="{4D983F1A-D259-46AB-A7DB-03DDEC217841}" type="pres">
      <dgm:prSet presAssocID="{45A36A40-D6EC-4A24-9934-A72D2CCDC426}" presName="rootComposite" presStyleCnt="0"/>
      <dgm:spPr/>
    </dgm:pt>
    <dgm:pt modelId="{311DCE46-D333-41ED-B15C-1AA0CCC58485}" type="pres">
      <dgm:prSet presAssocID="{45A36A40-D6EC-4A24-9934-A72D2CCDC426}" presName="rootText" presStyleLbl="node4" presStyleIdx="8" presStyleCnt="10">
        <dgm:presLayoutVars>
          <dgm:chPref val="3"/>
        </dgm:presLayoutVars>
      </dgm:prSet>
      <dgm:spPr/>
    </dgm:pt>
    <dgm:pt modelId="{3DBEE4C4-0FAA-4D34-9F25-FEE550C9D6DE}" type="pres">
      <dgm:prSet presAssocID="{45A36A40-D6EC-4A24-9934-A72D2CCDC426}" presName="rootConnector" presStyleLbl="node4" presStyleIdx="8" presStyleCnt="10"/>
      <dgm:spPr/>
    </dgm:pt>
    <dgm:pt modelId="{DD202BE5-4730-4433-9668-A55D07BB001E}" type="pres">
      <dgm:prSet presAssocID="{45A36A40-D6EC-4A24-9934-A72D2CCDC426}" presName="hierChild4" presStyleCnt="0"/>
      <dgm:spPr/>
    </dgm:pt>
    <dgm:pt modelId="{EA952E1A-BC02-49BC-99E2-B5C50D62A97F}" type="pres">
      <dgm:prSet presAssocID="{E1155029-3534-4476-9106-149FE8F1F670}" presName="Name37" presStyleLbl="parChTrans1D4" presStyleIdx="9" presStyleCnt="10"/>
      <dgm:spPr/>
    </dgm:pt>
    <dgm:pt modelId="{17DE2A8D-673F-41B2-A216-491236A398A3}" type="pres">
      <dgm:prSet presAssocID="{9A003451-66E3-4E0B-9746-3CBDE41D0A7F}" presName="hierRoot2" presStyleCnt="0">
        <dgm:presLayoutVars>
          <dgm:hierBranch val="init"/>
        </dgm:presLayoutVars>
      </dgm:prSet>
      <dgm:spPr/>
    </dgm:pt>
    <dgm:pt modelId="{61E929E1-B449-4766-A8EB-85DCA06163F1}" type="pres">
      <dgm:prSet presAssocID="{9A003451-66E3-4E0B-9746-3CBDE41D0A7F}" presName="rootComposite" presStyleCnt="0"/>
      <dgm:spPr/>
    </dgm:pt>
    <dgm:pt modelId="{2C7584D6-83F6-400F-83AF-BD30A7623E13}" type="pres">
      <dgm:prSet presAssocID="{9A003451-66E3-4E0B-9746-3CBDE41D0A7F}" presName="rootText" presStyleLbl="node4" presStyleIdx="9" presStyleCnt="10">
        <dgm:presLayoutVars>
          <dgm:chPref val="3"/>
        </dgm:presLayoutVars>
      </dgm:prSet>
      <dgm:spPr/>
    </dgm:pt>
    <dgm:pt modelId="{291B2001-6E74-458A-92F2-BF75DF0A1BB1}" type="pres">
      <dgm:prSet presAssocID="{9A003451-66E3-4E0B-9746-3CBDE41D0A7F}" presName="rootConnector" presStyleLbl="node4" presStyleIdx="9" presStyleCnt="10"/>
      <dgm:spPr/>
    </dgm:pt>
    <dgm:pt modelId="{C67B638B-EB4E-4E11-9189-B7B88E295697}" type="pres">
      <dgm:prSet presAssocID="{9A003451-66E3-4E0B-9746-3CBDE41D0A7F}" presName="hierChild4" presStyleCnt="0"/>
      <dgm:spPr/>
    </dgm:pt>
    <dgm:pt modelId="{1E1A0459-456B-44E3-BAAC-362E21E8A279}" type="pres">
      <dgm:prSet presAssocID="{9A003451-66E3-4E0B-9746-3CBDE41D0A7F}" presName="hierChild5" presStyleCnt="0"/>
      <dgm:spPr/>
    </dgm:pt>
    <dgm:pt modelId="{8727B757-82CA-4E38-8DBB-EF3981A7A265}" type="pres">
      <dgm:prSet presAssocID="{45A36A40-D6EC-4A24-9934-A72D2CCDC426}" presName="hierChild5" presStyleCnt="0"/>
      <dgm:spPr/>
    </dgm:pt>
    <dgm:pt modelId="{F2B5EF12-888B-433A-B711-5E73ED48CE82}" type="pres">
      <dgm:prSet presAssocID="{A6BC4A34-9EE3-4765-815A-BD6C43A22C0F}" presName="hierChild5" presStyleCnt="0"/>
      <dgm:spPr/>
    </dgm:pt>
    <dgm:pt modelId="{571A67B0-FBFD-46F0-B625-84D7E247BEA1}" type="pres">
      <dgm:prSet presAssocID="{D95518AE-D32D-4E17-99F1-BAB50EC5C079}" presName="hierChild5" presStyleCnt="0"/>
      <dgm:spPr/>
    </dgm:pt>
    <dgm:pt modelId="{EF9358FE-1BBB-420C-BE96-6FE73840EF7C}" type="pres">
      <dgm:prSet presAssocID="{70DC6DEF-0155-4069-B876-9F202FAA5FB5}" presName="hierChild5" presStyleCnt="0"/>
      <dgm:spPr/>
    </dgm:pt>
    <dgm:pt modelId="{8B76E34C-A20E-4CA5-8A98-74EC46989C65}" type="pres">
      <dgm:prSet presAssocID="{CA9C099D-3A36-43F9-A92A-57784A9234B5}" presName="hierChild3" presStyleCnt="0"/>
      <dgm:spPr/>
    </dgm:pt>
  </dgm:ptLst>
  <dgm:cxnLst>
    <dgm:cxn modelId="{E70BF404-5447-4029-85A4-B2C2B05D3987}" type="presOf" srcId="{34E00298-70A5-43B1-9D38-D39EE589F81A}" destId="{DA22F6D8-B4E2-4C19-9D38-DC506C7C1352}" srcOrd="0" destOrd="0" presId="urn:microsoft.com/office/officeart/2005/8/layout/orgChart1"/>
    <dgm:cxn modelId="{E7058C0E-28AD-438E-9C35-E0940B8BC38F}" srcId="{1134088B-54CE-4EBD-90A6-5D53EDB86F86}" destId="{10F168DD-5878-4FB0-B6DA-602C73018942}" srcOrd="0" destOrd="0" parTransId="{9EB1127C-EC13-4179-91E1-066976B9FA2F}" sibTransId="{F39B6789-155D-449F-A8A3-29542A572298}"/>
    <dgm:cxn modelId="{4E30A614-5057-4DBF-A90A-6AC78296FE72}" type="presOf" srcId="{A6BC4A34-9EE3-4765-815A-BD6C43A22C0F}" destId="{962DA662-1B01-4033-B962-9646AF9ABBC6}" srcOrd="1" destOrd="0" presId="urn:microsoft.com/office/officeart/2005/8/layout/orgChart1"/>
    <dgm:cxn modelId="{0A69661A-5127-444E-91EF-3A1E63B75BA4}" type="presOf" srcId="{60FB3B47-653E-4636-8F8A-548E82265359}" destId="{750A231F-A4A5-425C-9C75-FBFF6E0C8361}" srcOrd="0" destOrd="0" presId="urn:microsoft.com/office/officeart/2005/8/layout/orgChart1"/>
    <dgm:cxn modelId="{4F4EDC1C-8BA9-480E-B505-1E978AD39913}" type="presOf" srcId="{73F5D93C-B174-4767-9B1F-49F81D5CB198}" destId="{24FCC5D0-2EB9-4834-B74B-63A592C53FC0}" srcOrd="0" destOrd="0" presId="urn:microsoft.com/office/officeart/2005/8/layout/orgChart1"/>
    <dgm:cxn modelId="{6B027223-EA19-4628-A1DE-0DBD1A5088EC}" srcId="{D29E5660-1BDC-42D3-B9B7-23C342E8B8A2}" destId="{B68D4251-29F6-4F8C-AF05-58D977875712}" srcOrd="0" destOrd="0" parTransId="{34E00298-70A5-43B1-9D38-D39EE589F81A}" sibTransId="{711A3607-CCE9-410A-9718-66FA80707BD3}"/>
    <dgm:cxn modelId="{AE80F823-0E2D-455A-91F4-14FB2B81F4ED}" type="presOf" srcId="{D95518AE-D32D-4E17-99F1-BAB50EC5C079}" destId="{EB7F8F21-42EF-4870-8C2A-C55DBF1023B3}" srcOrd="1" destOrd="0" presId="urn:microsoft.com/office/officeart/2005/8/layout/orgChart1"/>
    <dgm:cxn modelId="{6D689D29-ECCD-4D6A-A29C-AC35937C3F32}" type="presOf" srcId="{1134088B-54CE-4EBD-90A6-5D53EDB86F86}" destId="{3910F393-14AF-4002-88F8-A4199BF1EF0D}" srcOrd="1" destOrd="0" presId="urn:microsoft.com/office/officeart/2005/8/layout/orgChart1"/>
    <dgm:cxn modelId="{0F6C992A-20FA-4BD7-91D2-9245CA2CE436}" type="presOf" srcId="{10F168DD-5878-4FB0-B6DA-602C73018942}" destId="{AA7EB09E-375D-4E31-8E15-ED5E7AB6CF88}" srcOrd="1" destOrd="0" presId="urn:microsoft.com/office/officeart/2005/8/layout/orgChart1"/>
    <dgm:cxn modelId="{2152772C-0572-4895-83C9-E3BBD09552B9}" type="presOf" srcId="{19594BC9-D0D7-4133-B680-7999ED4B4164}" destId="{514935DB-66DF-42AA-9CDF-BF213F66CEEB}" srcOrd="0" destOrd="0" presId="urn:microsoft.com/office/officeart/2005/8/layout/orgChart1"/>
    <dgm:cxn modelId="{DD74CF2C-483A-4F64-AB2A-466A35771177}" type="presOf" srcId="{73F5D93C-B174-4767-9B1F-49F81D5CB198}" destId="{7C04535E-2AB9-43EB-BC6D-93A5C1E034AF}" srcOrd="1" destOrd="0" presId="urn:microsoft.com/office/officeart/2005/8/layout/orgChart1"/>
    <dgm:cxn modelId="{848AC92E-4A35-4727-9226-F1939924DD8A}" srcId="{70DC6DEF-0155-4069-B876-9F202FAA5FB5}" destId="{19594BC9-D0D7-4133-B680-7999ED4B4164}" srcOrd="0" destOrd="0" parTransId="{60FB3B47-653E-4636-8F8A-548E82265359}" sibTransId="{9F66EF40-B9F9-4E2A-AAE8-FC5469D7E50B}"/>
    <dgm:cxn modelId="{2D0F3E31-9EA8-4676-8A5C-57693BE37316}" type="presOf" srcId="{CA9C099D-3A36-43F9-A92A-57784A9234B5}" destId="{B6E4A1F1-88B4-4FAD-BD7D-2EAF05AAEB7C}" srcOrd="0" destOrd="0" presId="urn:microsoft.com/office/officeart/2005/8/layout/orgChart1"/>
    <dgm:cxn modelId="{6A97DA33-F24C-4B8B-9305-82BB689A7850}" type="presOf" srcId="{45A36A40-D6EC-4A24-9934-A72D2CCDC426}" destId="{311DCE46-D333-41ED-B15C-1AA0CCC58485}" srcOrd="0" destOrd="0" presId="urn:microsoft.com/office/officeart/2005/8/layout/orgChart1"/>
    <dgm:cxn modelId="{3732E933-2966-4D2D-A06B-73F4B9083FB6}" srcId="{70DC6DEF-0155-4069-B876-9F202FAA5FB5}" destId="{D95518AE-D32D-4E17-99F1-BAB50EC5C079}" srcOrd="1" destOrd="0" parTransId="{6AF742BC-4B2D-43C0-9421-D974AB8EACE5}" sibTransId="{A36BD0D7-B120-43A2-8C27-9FC4E42304AF}"/>
    <dgm:cxn modelId="{5B562235-727C-46D9-9DBA-A07BEBEF7C5E}" type="presOf" srcId="{E1155029-3534-4476-9106-149FE8F1F670}" destId="{EA952E1A-BC02-49BC-99E2-B5C50D62A97F}" srcOrd="0" destOrd="0" presId="urn:microsoft.com/office/officeart/2005/8/layout/orgChart1"/>
    <dgm:cxn modelId="{0B941239-ED01-41C6-81DC-3D2F1251C3A3}" type="presOf" srcId="{68F0D93A-438B-4678-B05C-F6BF429E5536}" destId="{FC177CA3-5D7E-4040-B468-3990B4DA7E4E}" srcOrd="0" destOrd="0" presId="urn:microsoft.com/office/officeart/2005/8/layout/orgChart1"/>
    <dgm:cxn modelId="{923D2D40-0D41-4C43-9EBA-9DA3AF457DFE}" type="presOf" srcId="{D29E5660-1BDC-42D3-B9B7-23C342E8B8A2}" destId="{C5D4541B-8706-4F6E-8658-417A190AF59A}" srcOrd="0" destOrd="0" presId="urn:microsoft.com/office/officeart/2005/8/layout/orgChart1"/>
    <dgm:cxn modelId="{C2420562-629E-450A-819C-4C2669D09826}" srcId="{CA9C099D-3A36-43F9-A92A-57784A9234B5}" destId="{70DC6DEF-0155-4069-B876-9F202FAA5FB5}" srcOrd="0" destOrd="0" parTransId="{3AD0DD55-D64F-4248-897D-9CD3B4C88717}" sibTransId="{5DE48ED5-F5EA-4DDE-85D4-7FFC611C55FF}"/>
    <dgm:cxn modelId="{BC05DE46-6E25-45F0-8064-E031D098F85A}" srcId="{1134088B-54CE-4EBD-90A6-5D53EDB86F86}" destId="{D29E5660-1BDC-42D3-B9B7-23C342E8B8A2}" srcOrd="1" destOrd="0" parTransId="{B827CA2E-B15E-4E9E-9B0A-C89850BFA580}" sibTransId="{A923782A-F685-4ACE-A080-555101BAF823}"/>
    <dgm:cxn modelId="{2C3C1368-6777-4953-B505-5DDB173DCB50}" type="presOf" srcId="{735EABDE-C8A5-43F4-B83B-7C3675771F38}" destId="{C70EFACA-4574-40C5-9CB0-9E0304CAB388}" srcOrd="0" destOrd="0" presId="urn:microsoft.com/office/officeart/2005/8/layout/orgChart1"/>
    <dgm:cxn modelId="{CE9A2A4B-D2B9-4CDA-A30E-6963FDE09C6B}" type="presOf" srcId="{A6BC4A34-9EE3-4765-815A-BD6C43A22C0F}" destId="{CDE42513-32DC-4B70-B2EE-94AD222CBF1F}" srcOrd="0" destOrd="0" presId="urn:microsoft.com/office/officeart/2005/8/layout/orgChart1"/>
    <dgm:cxn modelId="{13641476-D791-4304-8E74-1442E0D04B2B}" type="presOf" srcId="{9FF2AC87-2C83-43F1-9E87-0C9EF7DA9FBE}" destId="{FBC58267-9687-4A3F-9213-CFB7FF8D9046}" srcOrd="1" destOrd="0" presId="urn:microsoft.com/office/officeart/2005/8/layout/orgChart1"/>
    <dgm:cxn modelId="{DB671C78-17B7-4FCB-A6B1-DC34735445DD}" type="presOf" srcId="{B68D4251-29F6-4F8C-AF05-58D977875712}" destId="{61E8B5FF-9A45-430A-9720-93FA9F7578D3}" srcOrd="0" destOrd="0" presId="urn:microsoft.com/office/officeart/2005/8/layout/orgChart1"/>
    <dgm:cxn modelId="{4BE63678-915D-40EC-8547-563731618922}" type="presOf" srcId="{19594BC9-D0D7-4133-B680-7999ED4B4164}" destId="{CC5C4BED-B340-49ED-B2A2-917322B7F929}" srcOrd="1" destOrd="0" presId="urn:microsoft.com/office/officeart/2005/8/layout/orgChart1"/>
    <dgm:cxn modelId="{F3C59059-30A4-4E48-AE91-2BD7A6F7AB9A}" type="presOf" srcId="{9A003451-66E3-4E0B-9746-3CBDE41D0A7F}" destId="{2C7584D6-83F6-400F-83AF-BD30A7623E13}" srcOrd="0" destOrd="0" presId="urn:microsoft.com/office/officeart/2005/8/layout/orgChart1"/>
    <dgm:cxn modelId="{BC45677B-0F0F-4641-83B6-518BCCDF8EC6}" type="presOf" srcId="{6AF742BC-4B2D-43C0-9421-D974AB8EACE5}" destId="{0DC9BE8B-7891-4395-8F35-6B576D641C6E}" srcOrd="0" destOrd="0" presId="urn:microsoft.com/office/officeart/2005/8/layout/orgChart1"/>
    <dgm:cxn modelId="{9FF8907F-8A25-4DD3-9510-83B26BFF2785}" type="presOf" srcId="{D29E5660-1BDC-42D3-B9B7-23C342E8B8A2}" destId="{A0CDE7EE-727C-408A-909D-080523D91CCC}" srcOrd="1" destOrd="0" presId="urn:microsoft.com/office/officeart/2005/8/layout/orgChart1"/>
    <dgm:cxn modelId="{9D048181-6035-457E-8032-49995667E51D}" type="presOf" srcId="{1134088B-54CE-4EBD-90A6-5D53EDB86F86}" destId="{A2290827-B417-4D02-9D9C-03BCE631F06C}" srcOrd="0" destOrd="0" presId="urn:microsoft.com/office/officeart/2005/8/layout/orgChart1"/>
    <dgm:cxn modelId="{E876E981-5966-4192-A3D3-0480EC4AB093}" type="presOf" srcId="{37A05243-E687-4E02-AE84-10D0165AACFB}" destId="{FF3BE3C4-5D12-4A4B-933F-87B6BB2D5801}" srcOrd="0" destOrd="0" presId="urn:microsoft.com/office/officeart/2005/8/layout/orgChart1"/>
    <dgm:cxn modelId="{299E4685-D498-4736-AB4F-EC6AF05F837A}" type="presOf" srcId="{B68D4251-29F6-4F8C-AF05-58D977875712}" destId="{30E5574E-4402-4A84-B493-8E516EFB73F4}" srcOrd="1" destOrd="0" presId="urn:microsoft.com/office/officeart/2005/8/layout/orgChart1"/>
    <dgm:cxn modelId="{E267BF86-8B08-438C-B483-565BCBD3A116}" type="presOf" srcId="{70DC6DEF-0155-4069-B876-9F202FAA5FB5}" destId="{A6AD55A0-453E-4E9C-BEF9-BC38F8ADF57A}" srcOrd="0" destOrd="0" presId="urn:microsoft.com/office/officeart/2005/8/layout/orgChart1"/>
    <dgm:cxn modelId="{1D0F7292-696D-4AB9-BA93-D291CA5653E7}" type="presOf" srcId="{9EB1127C-EC13-4179-91E1-066976B9FA2F}" destId="{C2FE0476-9FF0-426E-A8CA-AA9286F7A5D7}" srcOrd="0" destOrd="0" presId="urn:microsoft.com/office/officeart/2005/8/layout/orgChart1"/>
    <dgm:cxn modelId="{27D61C97-43EF-4E75-823B-02B6350CD4F4}" srcId="{D95518AE-D32D-4E17-99F1-BAB50EC5C079}" destId="{A6BC4A34-9EE3-4765-815A-BD6C43A22C0F}" srcOrd="0" destOrd="0" parTransId="{37A05243-E687-4E02-AE84-10D0165AACFB}" sibTransId="{C79D51FF-B34D-459A-A151-80239B3B3C6A}"/>
    <dgm:cxn modelId="{3415C597-236B-4F89-8009-54EF6BC07EEB}" type="presOf" srcId="{4C4A3E14-0B9A-4B8C-8244-A50BAFF8F2E8}" destId="{613DD0EC-D7B5-430D-B75A-74DDBADDD40E}" srcOrd="0" destOrd="0" presId="urn:microsoft.com/office/officeart/2005/8/layout/orgChart1"/>
    <dgm:cxn modelId="{AD4DF09B-5CC8-4820-B0B1-0C35ADF34B93}" srcId="{A6BC4A34-9EE3-4765-815A-BD6C43A22C0F}" destId="{45A36A40-D6EC-4A24-9934-A72D2CCDC426}" srcOrd="1" destOrd="0" parTransId="{0DA3AFA1-A1CC-453E-85B2-59B7A5484263}" sibTransId="{4D1CB666-DB73-4F3E-9398-7F85CE778B60}"/>
    <dgm:cxn modelId="{1D37D9A0-F70F-44EC-9573-5422EB460642}" type="presOf" srcId="{9A003451-66E3-4E0B-9746-3CBDE41D0A7F}" destId="{291B2001-6E74-458A-92F2-BF75DF0A1BB1}" srcOrd="1" destOrd="0" presId="urn:microsoft.com/office/officeart/2005/8/layout/orgChart1"/>
    <dgm:cxn modelId="{EBDF73A7-F614-40E8-BDDC-FF34D8AC7EE8}" type="presOf" srcId="{28FFF82B-6FE6-4CDC-8F57-50AABA868DC0}" destId="{809C25AE-9877-4964-A1FC-93D3FB60B7AB}" srcOrd="1" destOrd="0" presId="urn:microsoft.com/office/officeart/2005/8/layout/orgChart1"/>
    <dgm:cxn modelId="{7A4E54A8-979B-4804-828B-0626A9744FF5}" type="presOf" srcId="{B827CA2E-B15E-4E9E-9B0A-C89850BFA580}" destId="{1BF1F30A-56B6-401A-BA50-A39EEDC4D6F3}" srcOrd="0" destOrd="0" presId="urn:microsoft.com/office/officeart/2005/8/layout/orgChart1"/>
    <dgm:cxn modelId="{ACD9DCAC-D86A-4282-A3DB-B7827D97FDCF}" srcId="{68F0D93A-438B-4678-B05C-F6BF429E5536}" destId="{CA9C099D-3A36-43F9-A92A-57784A9234B5}" srcOrd="0" destOrd="0" parTransId="{D2AEC6D9-7808-4033-9435-3E2E4BFD592C}" sibTransId="{13E20E51-F6A0-4B6D-AD95-03BD937316DA}"/>
    <dgm:cxn modelId="{A1F8FCB0-A636-4C96-9806-EFE8C678F025}" type="presOf" srcId="{9FF2AC87-2C83-43F1-9E87-0C9EF7DA9FBE}" destId="{EE2CDAE2-2100-4900-9872-A6F9C4D84806}" srcOrd="0" destOrd="0" presId="urn:microsoft.com/office/officeart/2005/8/layout/orgChart1"/>
    <dgm:cxn modelId="{1D0D9AB2-D18D-4404-BB01-9E590C3D632C}" type="presOf" srcId="{70DC6DEF-0155-4069-B876-9F202FAA5FB5}" destId="{02177E28-DCFB-4EBA-BAD8-641035795D52}" srcOrd="1" destOrd="0" presId="urn:microsoft.com/office/officeart/2005/8/layout/orgChart1"/>
    <dgm:cxn modelId="{0DD1B4B3-68F2-4791-B6AD-20F9618BE142}" type="presOf" srcId="{CA9C099D-3A36-43F9-A92A-57784A9234B5}" destId="{598752CB-70E9-45A8-8F7B-AE0F8A806713}" srcOrd="1" destOrd="0" presId="urn:microsoft.com/office/officeart/2005/8/layout/orgChart1"/>
    <dgm:cxn modelId="{95E5EEB9-6749-4A83-9560-D781B12E1619}" type="presOf" srcId="{3AD0DD55-D64F-4248-897D-9CD3B4C88717}" destId="{78ECF71C-6ECB-4CC1-9675-51DEC1104EAB}" srcOrd="0" destOrd="0" presId="urn:microsoft.com/office/officeart/2005/8/layout/orgChart1"/>
    <dgm:cxn modelId="{13595ECC-9E19-4974-B612-ECFB28F6D5EC}" srcId="{10F168DD-5878-4FB0-B6DA-602C73018942}" destId="{73F5D93C-B174-4767-9B1F-49F81D5CB198}" srcOrd="0" destOrd="0" parTransId="{8B83A107-9B6A-42C8-84F4-E40559E86EF3}" sibTransId="{5D09F19C-4227-4ED6-9EFA-45CF7768FD14}"/>
    <dgm:cxn modelId="{3EA403CF-6ECA-499E-875D-5E041844840C}" type="presOf" srcId="{10F168DD-5878-4FB0-B6DA-602C73018942}" destId="{DC0C7F2E-095A-41F9-85AF-1576A8BDA968}" srcOrd="0" destOrd="0" presId="urn:microsoft.com/office/officeart/2005/8/layout/orgChart1"/>
    <dgm:cxn modelId="{338DDED2-5222-419B-B2D3-48D1F3AC1E7A}" type="presOf" srcId="{2FDFE31B-4CE4-437D-BF13-D065D09B86EF}" destId="{D5570821-FCBC-46AD-A331-24FFDD139D08}" srcOrd="0" destOrd="0" presId="urn:microsoft.com/office/officeart/2005/8/layout/orgChart1"/>
    <dgm:cxn modelId="{99B5EED3-E232-41FE-B13F-40B98F822C4F}" srcId="{A6BC4A34-9EE3-4765-815A-BD6C43A22C0F}" destId="{28FFF82B-6FE6-4CDC-8F57-50AABA868DC0}" srcOrd="0" destOrd="0" parTransId="{4C4A3E14-0B9A-4B8C-8244-A50BAFF8F2E8}" sibTransId="{272E8AB5-910B-40DE-9C22-B20A44D0E018}"/>
    <dgm:cxn modelId="{BCCCC0D4-3665-45D8-9C70-541F85FEE984}" type="presOf" srcId="{D95518AE-D32D-4E17-99F1-BAB50EC5C079}" destId="{5E431B9E-059E-4546-85DE-4D3217E622A5}" srcOrd="0" destOrd="0" presId="urn:microsoft.com/office/officeart/2005/8/layout/orgChart1"/>
    <dgm:cxn modelId="{6BC72AD6-E0D9-45B8-A934-86209F13844E}" srcId="{19594BC9-D0D7-4133-B680-7999ED4B4164}" destId="{1134088B-54CE-4EBD-90A6-5D53EDB86F86}" srcOrd="0" destOrd="0" parTransId="{735EABDE-C8A5-43F4-B83B-7C3675771F38}" sibTransId="{F111ED45-BFFA-4FC0-8EDE-A7F7E337C454}"/>
    <dgm:cxn modelId="{4969E3E0-D1AB-43AA-8F4C-2E866DC35F4A}" srcId="{28FFF82B-6FE6-4CDC-8F57-50AABA868DC0}" destId="{9FF2AC87-2C83-43F1-9E87-0C9EF7DA9FBE}" srcOrd="0" destOrd="0" parTransId="{2FDFE31B-4CE4-437D-BF13-D065D09B86EF}" sibTransId="{DD71F9C8-D33B-4FCF-B89F-AF6CF41B158B}"/>
    <dgm:cxn modelId="{489BD1EA-5352-4DC7-AFED-724ADDB1E5AD}" type="presOf" srcId="{0DA3AFA1-A1CC-453E-85B2-59B7A5484263}" destId="{6FF71A80-C9D0-4350-8BA5-75C0B6FE121F}" srcOrd="0" destOrd="0" presId="urn:microsoft.com/office/officeart/2005/8/layout/orgChart1"/>
    <dgm:cxn modelId="{DAC229EB-A00E-4024-8367-2F516FB589E2}" srcId="{45A36A40-D6EC-4A24-9934-A72D2CCDC426}" destId="{9A003451-66E3-4E0B-9746-3CBDE41D0A7F}" srcOrd="0" destOrd="0" parTransId="{E1155029-3534-4476-9106-149FE8F1F670}" sibTransId="{86F55E6F-C6BB-407D-99D7-683A1D806454}"/>
    <dgm:cxn modelId="{75140CF6-4FCC-4939-84B2-64B6B2A3F217}" type="presOf" srcId="{28FFF82B-6FE6-4CDC-8F57-50AABA868DC0}" destId="{BE15ECD0-AC00-49E2-8ABD-958E605C0A2B}" srcOrd="0" destOrd="0" presId="urn:microsoft.com/office/officeart/2005/8/layout/orgChart1"/>
    <dgm:cxn modelId="{249966F9-926F-486E-85C8-A5DD3540B12D}" type="presOf" srcId="{45A36A40-D6EC-4A24-9934-A72D2CCDC426}" destId="{3DBEE4C4-0FAA-4D34-9F25-FEE550C9D6DE}" srcOrd="1" destOrd="0" presId="urn:microsoft.com/office/officeart/2005/8/layout/orgChart1"/>
    <dgm:cxn modelId="{9F3EB2FB-2C11-4A86-8D0C-94C7401A02E8}" type="presOf" srcId="{8B83A107-9B6A-42C8-84F4-E40559E86EF3}" destId="{7B77059E-C309-47A5-B62C-A83C173A9D0E}" srcOrd="0" destOrd="0" presId="urn:microsoft.com/office/officeart/2005/8/layout/orgChart1"/>
    <dgm:cxn modelId="{33D519F1-8AC7-4982-8BD1-34A398C890B4}" type="presParOf" srcId="{FC177CA3-5D7E-4040-B468-3990B4DA7E4E}" destId="{9FD1FE55-9D01-43FE-81B6-6644F252CFB9}" srcOrd="0" destOrd="0" presId="urn:microsoft.com/office/officeart/2005/8/layout/orgChart1"/>
    <dgm:cxn modelId="{C9E9BECA-4625-4BC0-A523-4DE80F73A6D7}" type="presParOf" srcId="{9FD1FE55-9D01-43FE-81B6-6644F252CFB9}" destId="{B22CC7E4-A2AD-49AC-9B1D-E2897A3992D8}" srcOrd="0" destOrd="0" presId="urn:microsoft.com/office/officeart/2005/8/layout/orgChart1"/>
    <dgm:cxn modelId="{23168664-9585-4B71-9204-CED5604E9D72}" type="presParOf" srcId="{B22CC7E4-A2AD-49AC-9B1D-E2897A3992D8}" destId="{B6E4A1F1-88B4-4FAD-BD7D-2EAF05AAEB7C}" srcOrd="0" destOrd="0" presId="urn:microsoft.com/office/officeart/2005/8/layout/orgChart1"/>
    <dgm:cxn modelId="{B17CC7F4-A83C-4CBF-A2A2-847607AE0CF8}" type="presParOf" srcId="{B22CC7E4-A2AD-49AC-9B1D-E2897A3992D8}" destId="{598752CB-70E9-45A8-8F7B-AE0F8A806713}" srcOrd="1" destOrd="0" presId="urn:microsoft.com/office/officeart/2005/8/layout/orgChart1"/>
    <dgm:cxn modelId="{24549532-A5D0-4844-89C4-BFCA4D6B55C5}" type="presParOf" srcId="{9FD1FE55-9D01-43FE-81B6-6644F252CFB9}" destId="{E7F737EF-6D7D-47BF-AC09-B5035C89656A}" srcOrd="1" destOrd="0" presId="urn:microsoft.com/office/officeart/2005/8/layout/orgChart1"/>
    <dgm:cxn modelId="{8D127B5D-803E-4BE1-9BF0-52A679E2BD2D}" type="presParOf" srcId="{E7F737EF-6D7D-47BF-AC09-B5035C89656A}" destId="{78ECF71C-6ECB-4CC1-9675-51DEC1104EAB}" srcOrd="0" destOrd="0" presId="urn:microsoft.com/office/officeart/2005/8/layout/orgChart1"/>
    <dgm:cxn modelId="{9B003E41-CF8F-4878-8067-4C23BD063C5C}" type="presParOf" srcId="{E7F737EF-6D7D-47BF-AC09-B5035C89656A}" destId="{40BC571E-2B56-4538-9E01-5D4083F28E89}" srcOrd="1" destOrd="0" presId="urn:microsoft.com/office/officeart/2005/8/layout/orgChart1"/>
    <dgm:cxn modelId="{511BA3BA-5DE5-4B46-8066-9939794A58A9}" type="presParOf" srcId="{40BC571E-2B56-4538-9E01-5D4083F28E89}" destId="{0CF86C45-C304-4F95-8DCC-D880E3173890}" srcOrd="0" destOrd="0" presId="urn:microsoft.com/office/officeart/2005/8/layout/orgChart1"/>
    <dgm:cxn modelId="{6DA54D34-38C4-47F3-8DE0-550C276B6464}" type="presParOf" srcId="{0CF86C45-C304-4F95-8DCC-D880E3173890}" destId="{A6AD55A0-453E-4E9C-BEF9-BC38F8ADF57A}" srcOrd="0" destOrd="0" presId="urn:microsoft.com/office/officeart/2005/8/layout/orgChart1"/>
    <dgm:cxn modelId="{CFB02CF0-2090-48E8-B312-5B862C2FD882}" type="presParOf" srcId="{0CF86C45-C304-4F95-8DCC-D880E3173890}" destId="{02177E28-DCFB-4EBA-BAD8-641035795D52}" srcOrd="1" destOrd="0" presId="urn:microsoft.com/office/officeart/2005/8/layout/orgChart1"/>
    <dgm:cxn modelId="{57CF81A9-6C44-493E-AA2A-17F2E9595410}" type="presParOf" srcId="{40BC571E-2B56-4538-9E01-5D4083F28E89}" destId="{B62121D7-99C1-4A00-981A-0A425BA4B89D}" srcOrd="1" destOrd="0" presId="urn:microsoft.com/office/officeart/2005/8/layout/orgChart1"/>
    <dgm:cxn modelId="{C2D71ACD-8047-4653-8667-078497692106}" type="presParOf" srcId="{B62121D7-99C1-4A00-981A-0A425BA4B89D}" destId="{750A231F-A4A5-425C-9C75-FBFF6E0C8361}" srcOrd="0" destOrd="0" presId="urn:microsoft.com/office/officeart/2005/8/layout/orgChart1"/>
    <dgm:cxn modelId="{3BE980B7-51B6-4A06-80C9-39EB8BB05739}" type="presParOf" srcId="{B62121D7-99C1-4A00-981A-0A425BA4B89D}" destId="{F2DD52B9-DA87-4EA9-9911-AC19FE828A43}" srcOrd="1" destOrd="0" presId="urn:microsoft.com/office/officeart/2005/8/layout/orgChart1"/>
    <dgm:cxn modelId="{BD180847-C254-4AC0-9A24-4AB7E9DE8A2A}" type="presParOf" srcId="{F2DD52B9-DA87-4EA9-9911-AC19FE828A43}" destId="{8BA40F55-EFC6-466F-A33E-6BF5BB0EA83B}" srcOrd="0" destOrd="0" presId="urn:microsoft.com/office/officeart/2005/8/layout/orgChart1"/>
    <dgm:cxn modelId="{6B354368-097A-4873-A78D-91A7A20DD0B3}" type="presParOf" srcId="{8BA40F55-EFC6-466F-A33E-6BF5BB0EA83B}" destId="{514935DB-66DF-42AA-9CDF-BF213F66CEEB}" srcOrd="0" destOrd="0" presId="urn:microsoft.com/office/officeart/2005/8/layout/orgChart1"/>
    <dgm:cxn modelId="{012E8B6F-1479-4007-A468-AD3B494E116D}" type="presParOf" srcId="{8BA40F55-EFC6-466F-A33E-6BF5BB0EA83B}" destId="{CC5C4BED-B340-49ED-B2A2-917322B7F929}" srcOrd="1" destOrd="0" presId="urn:microsoft.com/office/officeart/2005/8/layout/orgChart1"/>
    <dgm:cxn modelId="{E8C05E41-51BC-4808-BAF0-0F7209114AB9}" type="presParOf" srcId="{F2DD52B9-DA87-4EA9-9911-AC19FE828A43}" destId="{631363DC-B422-416C-8706-EC44195B36A3}" srcOrd="1" destOrd="0" presId="urn:microsoft.com/office/officeart/2005/8/layout/orgChart1"/>
    <dgm:cxn modelId="{62355CF8-5C17-45BE-83EE-C4009DDC2BF9}" type="presParOf" srcId="{631363DC-B422-416C-8706-EC44195B36A3}" destId="{C70EFACA-4574-40C5-9CB0-9E0304CAB388}" srcOrd="0" destOrd="0" presId="urn:microsoft.com/office/officeart/2005/8/layout/orgChart1"/>
    <dgm:cxn modelId="{A078381C-D0B0-4A5D-A69A-61AC689D669B}" type="presParOf" srcId="{631363DC-B422-416C-8706-EC44195B36A3}" destId="{EA243E0C-E004-4A99-8262-1ECD864A603C}" srcOrd="1" destOrd="0" presId="urn:microsoft.com/office/officeart/2005/8/layout/orgChart1"/>
    <dgm:cxn modelId="{25A6BB1E-67CC-40CD-90A4-BF92C618E56E}" type="presParOf" srcId="{EA243E0C-E004-4A99-8262-1ECD864A603C}" destId="{36075388-3235-4A0F-B302-528B97A35338}" srcOrd="0" destOrd="0" presId="urn:microsoft.com/office/officeart/2005/8/layout/orgChart1"/>
    <dgm:cxn modelId="{6FC9764B-01A1-48AC-9FC2-749EFC93B174}" type="presParOf" srcId="{36075388-3235-4A0F-B302-528B97A35338}" destId="{A2290827-B417-4D02-9D9C-03BCE631F06C}" srcOrd="0" destOrd="0" presId="urn:microsoft.com/office/officeart/2005/8/layout/orgChart1"/>
    <dgm:cxn modelId="{DD0F6ED2-C7E0-4FC6-9C91-136A20086CBB}" type="presParOf" srcId="{36075388-3235-4A0F-B302-528B97A35338}" destId="{3910F393-14AF-4002-88F8-A4199BF1EF0D}" srcOrd="1" destOrd="0" presId="urn:microsoft.com/office/officeart/2005/8/layout/orgChart1"/>
    <dgm:cxn modelId="{A9258436-0A44-46A7-B839-54148FCADC2F}" type="presParOf" srcId="{EA243E0C-E004-4A99-8262-1ECD864A603C}" destId="{6D6FDDE2-A3F1-474B-866D-B739ED934177}" srcOrd="1" destOrd="0" presId="urn:microsoft.com/office/officeart/2005/8/layout/orgChart1"/>
    <dgm:cxn modelId="{498FF541-A715-4F57-86EE-FD7A2A80522B}" type="presParOf" srcId="{6D6FDDE2-A3F1-474B-866D-B739ED934177}" destId="{C2FE0476-9FF0-426E-A8CA-AA9286F7A5D7}" srcOrd="0" destOrd="0" presId="urn:microsoft.com/office/officeart/2005/8/layout/orgChart1"/>
    <dgm:cxn modelId="{74994F45-EEFD-46FF-9D5D-9B9AADB63DCE}" type="presParOf" srcId="{6D6FDDE2-A3F1-474B-866D-B739ED934177}" destId="{E134352C-CD7C-46AB-A9C1-65B96C6F8E0C}" srcOrd="1" destOrd="0" presId="urn:microsoft.com/office/officeart/2005/8/layout/orgChart1"/>
    <dgm:cxn modelId="{AD5C5CA9-EFD5-4E20-9E3A-439760A62309}" type="presParOf" srcId="{E134352C-CD7C-46AB-A9C1-65B96C6F8E0C}" destId="{607AA739-5C1C-40DF-A9D6-CDB7D390719B}" srcOrd="0" destOrd="0" presId="urn:microsoft.com/office/officeart/2005/8/layout/orgChart1"/>
    <dgm:cxn modelId="{D6D5D347-E496-4C2C-BAEF-A85B88FDBDFA}" type="presParOf" srcId="{607AA739-5C1C-40DF-A9D6-CDB7D390719B}" destId="{DC0C7F2E-095A-41F9-85AF-1576A8BDA968}" srcOrd="0" destOrd="0" presId="urn:microsoft.com/office/officeart/2005/8/layout/orgChart1"/>
    <dgm:cxn modelId="{3867A91B-19DC-458A-A0D7-CEE78728F5FB}" type="presParOf" srcId="{607AA739-5C1C-40DF-A9D6-CDB7D390719B}" destId="{AA7EB09E-375D-4E31-8E15-ED5E7AB6CF88}" srcOrd="1" destOrd="0" presId="urn:microsoft.com/office/officeart/2005/8/layout/orgChart1"/>
    <dgm:cxn modelId="{6BF9EA22-ADFC-4DDA-B416-3906B632612E}" type="presParOf" srcId="{E134352C-CD7C-46AB-A9C1-65B96C6F8E0C}" destId="{762AACCA-CF14-42F6-B69C-5DF2965115B7}" srcOrd="1" destOrd="0" presId="urn:microsoft.com/office/officeart/2005/8/layout/orgChart1"/>
    <dgm:cxn modelId="{726B74C4-971D-46E4-81AE-755C1FABA480}" type="presParOf" srcId="{762AACCA-CF14-42F6-B69C-5DF2965115B7}" destId="{7B77059E-C309-47A5-B62C-A83C173A9D0E}" srcOrd="0" destOrd="0" presId="urn:microsoft.com/office/officeart/2005/8/layout/orgChart1"/>
    <dgm:cxn modelId="{3657CDEE-EA9B-4A6C-A9A7-2BD292E99BF2}" type="presParOf" srcId="{762AACCA-CF14-42F6-B69C-5DF2965115B7}" destId="{176777AF-2D22-4DDF-AD96-0E1DCBDA42D1}" srcOrd="1" destOrd="0" presId="urn:microsoft.com/office/officeart/2005/8/layout/orgChart1"/>
    <dgm:cxn modelId="{870FE052-BC93-430D-9406-2C6574BEE911}" type="presParOf" srcId="{176777AF-2D22-4DDF-AD96-0E1DCBDA42D1}" destId="{F56C79F6-D489-40C7-B53C-E6E9F39E4609}" srcOrd="0" destOrd="0" presId="urn:microsoft.com/office/officeart/2005/8/layout/orgChart1"/>
    <dgm:cxn modelId="{DB9559F7-0188-4E7A-B172-929BB6FE47D2}" type="presParOf" srcId="{F56C79F6-D489-40C7-B53C-E6E9F39E4609}" destId="{24FCC5D0-2EB9-4834-B74B-63A592C53FC0}" srcOrd="0" destOrd="0" presId="urn:microsoft.com/office/officeart/2005/8/layout/orgChart1"/>
    <dgm:cxn modelId="{9BF724B2-3F02-40A6-AF30-0246974C1E0B}" type="presParOf" srcId="{F56C79F6-D489-40C7-B53C-E6E9F39E4609}" destId="{7C04535E-2AB9-43EB-BC6D-93A5C1E034AF}" srcOrd="1" destOrd="0" presId="urn:microsoft.com/office/officeart/2005/8/layout/orgChart1"/>
    <dgm:cxn modelId="{1F5D6D76-FA49-44B3-B88D-1E0A3EA7882B}" type="presParOf" srcId="{176777AF-2D22-4DDF-AD96-0E1DCBDA42D1}" destId="{66C86AAC-12AE-41A8-BB98-1B65ADA75E74}" srcOrd="1" destOrd="0" presId="urn:microsoft.com/office/officeart/2005/8/layout/orgChart1"/>
    <dgm:cxn modelId="{62CC1672-1EDB-4F8A-88B8-C9BF321A3EFF}" type="presParOf" srcId="{176777AF-2D22-4DDF-AD96-0E1DCBDA42D1}" destId="{7735B522-00B8-448F-BAB4-D731BEA2F373}" srcOrd="2" destOrd="0" presId="urn:microsoft.com/office/officeart/2005/8/layout/orgChart1"/>
    <dgm:cxn modelId="{3F945A0D-B992-42BF-9BEB-B84099125850}" type="presParOf" srcId="{E134352C-CD7C-46AB-A9C1-65B96C6F8E0C}" destId="{8B4FB8D2-6810-4C22-BEDD-F9CBCE55C147}" srcOrd="2" destOrd="0" presId="urn:microsoft.com/office/officeart/2005/8/layout/orgChart1"/>
    <dgm:cxn modelId="{0CC4783C-7652-463A-BA52-F1ED7CA9CE6A}" type="presParOf" srcId="{6D6FDDE2-A3F1-474B-866D-B739ED934177}" destId="{1BF1F30A-56B6-401A-BA50-A39EEDC4D6F3}" srcOrd="2" destOrd="0" presId="urn:microsoft.com/office/officeart/2005/8/layout/orgChart1"/>
    <dgm:cxn modelId="{7F99A2E2-DA71-4F6E-AC22-AA4C7BAB448A}" type="presParOf" srcId="{6D6FDDE2-A3F1-474B-866D-B739ED934177}" destId="{BC3BB1CC-8884-4575-A026-F6B4874F152D}" srcOrd="3" destOrd="0" presId="urn:microsoft.com/office/officeart/2005/8/layout/orgChart1"/>
    <dgm:cxn modelId="{B1A59E76-187C-40B9-BE3A-11C239F97590}" type="presParOf" srcId="{BC3BB1CC-8884-4575-A026-F6B4874F152D}" destId="{01800E8D-7C55-4F78-8878-DA474E929DA2}" srcOrd="0" destOrd="0" presId="urn:microsoft.com/office/officeart/2005/8/layout/orgChart1"/>
    <dgm:cxn modelId="{816D8079-F6F6-4BB9-9B94-D389F6C9297C}" type="presParOf" srcId="{01800E8D-7C55-4F78-8878-DA474E929DA2}" destId="{C5D4541B-8706-4F6E-8658-417A190AF59A}" srcOrd="0" destOrd="0" presId="urn:microsoft.com/office/officeart/2005/8/layout/orgChart1"/>
    <dgm:cxn modelId="{0731DFCC-02A0-41D4-97A0-606550C1C1E8}" type="presParOf" srcId="{01800E8D-7C55-4F78-8878-DA474E929DA2}" destId="{A0CDE7EE-727C-408A-909D-080523D91CCC}" srcOrd="1" destOrd="0" presId="urn:microsoft.com/office/officeart/2005/8/layout/orgChart1"/>
    <dgm:cxn modelId="{8C67D101-2F40-43D1-B45C-EF55CB7C71CE}" type="presParOf" srcId="{BC3BB1CC-8884-4575-A026-F6B4874F152D}" destId="{BBC8A8BE-F157-43BA-8DBF-8C217D31E8B9}" srcOrd="1" destOrd="0" presId="urn:microsoft.com/office/officeart/2005/8/layout/orgChart1"/>
    <dgm:cxn modelId="{730C0AAD-B033-4D63-8CD0-DEF4288B5C85}" type="presParOf" srcId="{BBC8A8BE-F157-43BA-8DBF-8C217D31E8B9}" destId="{DA22F6D8-B4E2-4C19-9D38-DC506C7C1352}" srcOrd="0" destOrd="0" presId="urn:microsoft.com/office/officeart/2005/8/layout/orgChart1"/>
    <dgm:cxn modelId="{910FB177-CEB4-4F7C-A9CC-92E5E72A44CF}" type="presParOf" srcId="{BBC8A8BE-F157-43BA-8DBF-8C217D31E8B9}" destId="{0D1D82F2-4EDE-4552-A816-94C1EE842775}" srcOrd="1" destOrd="0" presId="urn:microsoft.com/office/officeart/2005/8/layout/orgChart1"/>
    <dgm:cxn modelId="{056C27BA-104E-4548-AD48-EAB9E25F5927}" type="presParOf" srcId="{0D1D82F2-4EDE-4552-A816-94C1EE842775}" destId="{07E56710-4679-4DF3-9131-B45C004EAF1E}" srcOrd="0" destOrd="0" presId="urn:microsoft.com/office/officeart/2005/8/layout/orgChart1"/>
    <dgm:cxn modelId="{43631431-0846-410E-B914-5DD298C9F08D}" type="presParOf" srcId="{07E56710-4679-4DF3-9131-B45C004EAF1E}" destId="{61E8B5FF-9A45-430A-9720-93FA9F7578D3}" srcOrd="0" destOrd="0" presId="urn:microsoft.com/office/officeart/2005/8/layout/orgChart1"/>
    <dgm:cxn modelId="{394EC01E-933D-4CBA-AEF8-66060584CB42}" type="presParOf" srcId="{07E56710-4679-4DF3-9131-B45C004EAF1E}" destId="{30E5574E-4402-4A84-B493-8E516EFB73F4}" srcOrd="1" destOrd="0" presId="urn:microsoft.com/office/officeart/2005/8/layout/orgChart1"/>
    <dgm:cxn modelId="{69A4BA35-E757-4627-A3E7-66DA8B4ED379}" type="presParOf" srcId="{0D1D82F2-4EDE-4552-A816-94C1EE842775}" destId="{78CEB1E7-8EB3-4B30-9C87-66F493AF45DE}" srcOrd="1" destOrd="0" presId="urn:microsoft.com/office/officeart/2005/8/layout/orgChart1"/>
    <dgm:cxn modelId="{F74015A5-517F-460A-9FEA-665836B40FAD}" type="presParOf" srcId="{0D1D82F2-4EDE-4552-A816-94C1EE842775}" destId="{134AF45C-FB7B-4D54-86E9-B966BA7A9311}" srcOrd="2" destOrd="0" presId="urn:microsoft.com/office/officeart/2005/8/layout/orgChart1"/>
    <dgm:cxn modelId="{5CC51298-DBD1-4B66-8909-1AF697DC94E0}" type="presParOf" srcId="{BC3BB1CC-8884-4575-A026-F6B4874F152D}" destId="{3DB7307F-43C6-4A3E-BB55-60D09DC02E24}" srcOrd="2" destOrd="0" presId="urn:microsoft.com/office/officeart/2005/8/layout/orgChart1"/>
    <dgm:cxn modelId="{EDA5C0F2-372B-4A57-A98C-E0835A3F82EA}" type="presParOf" srcId="{EA243E0C-E004-4A99-8262-1ECD864A603C}" destId="{F59C40FB-7EFD-4B7E-96BE-30CAF09FD2D9}" srcOrd="2" destOrd="0" presId="urn:microsoft.com/office/officeart/2005/8/layout/orgChart1"/>
    <dgm:cxn modelId="{24A83167-BB2A-4014-A451-639D1C91380E}" type="presParOf" srcId="{F2DD52B9-DA87-4EA9-9911-AC19FE828A43}" destId="{A63ADB32-42C7-41F8-B561-B47CF083917A}" srcOrd="2" destOrd="0" presId="urn:microsoft.com/office/officeart/2005/8/layout/orgChart1"/>
    <dgm:cxn modelId="{857EB61B-69E8-499D-B68E-D251B38A80AB}" type="presParOf" srcId="{B62121D7-99C1-4A00-981A-0A425BA4B89D}" destId="{0DC9BE8B-7891-4395-8F35-6B576D641C6E}" srcOrd="2" destOrd="0" presId="urn:microsoft.com/office/officeart/2005/8/layout/orgChart1"/>
    <dgm:cxn modelId="{FF085B8F-C151-420A-AAAF-3E7A81A7F555}" type="presParOf" srcId="{B62121D7-99C1-4A00-981A-0A425BA4B89D}" destId="{4D7B2A3E-5BBF-47E6-8819-757211FE7535}" srcOrd="3" destOrd="0" presId="urn:microsoft.com/office/officeart/2005/8/layout/orgChart1"/>
    <dgm:cxn modelId="{6C0E8168-6DBA-435D-BD7E-C10D7389A72E}" type="presParOf" srcId="{4D7B2A3E-5BBF-47E6-8819-757211FE7535}" destId="{62401D26-5011-4574-BC09-B96357171821}" srcOrd="0" destOrd="0" presId="urn:microsoft.com/office/officeart/2005/8/layout/orgChart1"/>
    <dgm:cxn modelId="{21F13DFD-0EB7-4F63-BF7E-6E012E920909}" type="presParOf" srcId="{62401D26-5011-4574-BC09-B96357171821}" destId="{5E431B9E-059E-4546-85DE-4D3217E622A5}" srcOrd="0" destOrd="0" presId="urn:microsoft.com/office/officeart/2005/8/layout/orgChart1"/>
    <dgm:cxn modelId="{14C5B691-2925-42A6-B35D-B37ADC157850}" type="presParOf" srcId="{62401D26-5011-4574-BC09-B96357171821}" destId="{EB7F8F21-42EF-4870-8C2A-C55DBF1023B3}" srcOrd="1" destOrd="0" presId="urn:microsoft.com/office/officeart/2005/8/layout/orgChart1"/>
    <dgm:cxn modelId="{025C2D96-1D25-4583-B126-D38C9F3CF5D6}" type="presParOf" srcId="{4D7B2A3E-5BBF-47E6-8819-757211FE7535}" destId="{2495E15D-3DE1-4A01-B3A0-B1F928AE34B3}" srcOrd="1" destOrd="0" presId="urn:microsoft.com/office/officeart/2005/8/layout/orgChart1"/>
    <dgm:cxn modelId="{19A45C61-057C-41E0-8BE1-2DE78BAFE528}" type="presParOf" srcId="{2495E15D-3DE1-4A01-B3A0-B1F928AE34B3}" destId="{FF3BE3C4-5D12-4A4B-933F-87B6BB2D5801}" srcOrd="0" destOrd="0" presId="urn:microsoft.com/office/officeart/2005/8/layout/orgChart1"/>
    <dgm:cxn modelId="{C6362905-539C-407D-976D-253F3DDCB274}" type="presParOf" srcId="{2495E15D-3DE1-4A01-B3A0-B1F928AE34B3}" destId="{0C062C2E-45F6-4088-AFC7-24951DACFAAF}" srcOrd="1" destOrd="0" presId="urn:microsoft.com/office/officeart/2005/8/layout/orgChart1"/>
    <dgm:cxn modelId="{F5CC602C-85A9-430F-B302-335C336C30D4}" type="presParOf" srcId="{0C062C2E-45F6-4088-AFC7-24951DACFAAF}" destId="{68B6D600-9DCE-43CD-83B5-08E575FB20B0}" srcOrd="0" destOrd="0" presId="urn:microsoft.com/office/officeart/2005/8/layout/orgChart1"/>
    <dgm:cxn modelId="{88A8BE09-1B7C-45F2-8936-183283A76538}" type="presParOf" srcId="{68B6D600-9DCE-43CD-83B5-08E575FB20B0}" destId="{CDE42513-32DC-4B70-B2EE-94AD222CBF1F}" srcOrd="0" destOrd="0" presId="urn:microsoft.com/office/officeart/2005/8/layout/orgChart1"/>
    <dgm:cxn modelId="{55627CA5-60AF-4F4E-AE05-61181976FFD6}" type="presParOf" srcId="{68B6D600-9DCE-43CD-83B5-08E575FB20B0}" destId="{962DA662-1B01-4033-B962-9646AF9ABBC6}" srcOrd="1" destOrd="0" presId="urn:microsoft.com/office/officeart/2005/8/layout/orgChart1"/>
    <dgm:cxn modelId="{E4ED2E2C-ACE8-4392-8326-33A539CE4DAD}" type="presParOf" srcId="{0C062C2E-45F6-4088-AFC7-24951DACFAAF}" destId="{2BD2638A-809B-416F-A68C-2AC445A30104}" srcOrd="1" destOrd="0" presId="urn:microsoft.com/office/officeart/2005/8/layout/orgChart1"/>
    <dgm:cxn modelId="{C1BD38FA-90C7-4E33-B49F-36B91A3EBDDD}" type="presParOf" srcId="{2BD2638A-809B-416F-A68C-2AC445A30104}" destId="{613DD0EC-D7B5-430D-B75A-74DDBADDD40E}" srcOrd="0" destOrd="0" presId="urn:microsoft.com/office/officeart/2005/8/layout/orgChart1"/>
    <dgm:cxn modelId="{808CA089-DAE9-4678-84AF-68B0663064D3}" type="presParOf" srcId="{2BD2638A-809B-416F-A68C-2AC445A30104}" destId="{628D90AB-E052-4C67-A5BF-7A01E4A84463}" srcOrd="1" destOrd="0" presId="urn:microsoft.com/office/officeart/2005/8/layout/orgChart1"/>
    <dgm:cxn modelId="{FE61C50C-8DA5-4E49-B03A-D113FD54B302}" type="presParOf" srcId="{628D90AB-E052-4C67-A5BF-7A01E4A84463}" destId="{F32DE271-1277-4703-8FDF-3E37F9B9A631}" srcOrd="0" destOrd="0" presId="urn:microsoft.com/office/officeart/2005/8/layout/orgChart1"/>
    <dgm:cxn modelId="{C9AA3E39-0EE0-487F-8BA1-955C98268D0E}" type="presParOf" srcId="{F32DE271-1277-4703-8FDF-3E37F9B9A631}" destId="{BE15ECD0-AC00-49E2-8ABD-958E605C0A2B}" srcOrd="0" destOrd="0" presId="urn:microsoft.com/office/officeart/2005/8/layout/orgChart1"/>
    <dgm:cxn modelId="{4172B1B3-5E05-46C5-AADC-5F2ED55B7388}" type="presParOf" srcId="{F32DE271-1277-4703-8FDF-3E37F9B9A631}" destId="{809C25AE-9877-4964-A1FC-93D3FB60B7AB}" srcOrd="1" destOrd="0" presId="urn:microsoft.com/office/officeart/2005/8/layout/orgChart1"/>
    <dgm:cxn modelId="{AB3C9F50-3039-4F47-804B-8AD971E9E6D6}" type="presParOf" srcId="{628D90AB-E052-4C67-A5BF-7A01E4A84463}" destId="{6DD0F33A-20E9-4870-BECF-17EB8272C129}" srcOrd="1" destOrd="0" presId="urn:microsoft.com/office/officeart/2005/8/layout/orgChart1"/>
    <dgm:cxn modelId="{0A74FA5E-F7E1-43FE-8C1F-AA4D3071DD85}" type="presParOf" srcId="{6DD0F33A-20E9-4870-BECF-17EB8272C129}" destId="{D5570821-FCBC-46AD-A331-24FFDD139D08}" srcOrd="0" destOrd="0" presId="urn:microsoft.com/office/officeart/2005/8/layout/orgChart1"/>
    <dgm:cxn modelId="{42455682-FC35-475E-942F-12BB0F52457C}" type="presParOf" srcId="{6DD0F33A-20E9-4870-BECF-17EB8272C129}" destId="{2214750D-D5D7-43F7-AC87-DAF23BC6DD21}" srcOrd="1" destOrd="0" presId="urn:microsoft.com/office/officeart/2005/8/layout/orgChart1"/>
    <dgm:cxn modelId="{4E9CCB34-B44C-4C83-9FD7-253959175C86}" type="presParOf" srcId="{2214750D-D5D7-43F7-AC87-DAF23BC6DD21}" destId="{D68AC9B4-628E-491E-AABB-68A9D3B28CE0}" srcOrd="0" destOrd="0" presId="urn:microsoft.com/office/officeart/2005/8/layout/orgChart1"/>
    <dgm:cxn modelId="{1567D707-6D60-4F26-9AEA-0C7B7634EC65}" type="presParOf" srcId="{D68AC9B4-628E-491E-AABB-68A9D3B28CE0}" destId="{EE2CDAE2-2100-4900-9872-A6F9C4D84806}" srcOrd="0" destOrd="0" presId="urn:microsoft.com/office/officeart/2005/8/layout/orgChart1"/>
    <dgm:cxn modelId="{5F1AF716-E8A8-4455-AFE7-D938CF7BB929}" type="presParOf" srcId="{D68AC9B4-628E-491E-AABB-68A9D3B28CE0}" destId="{FBC58267-9687-4A3F-9213-CFB7FF8D9046}" srcOrd="1" destOrd="0" presId="urn:microsoft.com/office/officeart/2005/8/layout/orgChart1"/>
    <dgm:cxn modelId="{0D2A8EB1-0ADD-4E44-A493-E95B08250184}" type="presParOf" srcId="{2214750D-D5D7-43F7-AC87-DAF23BC6DD21}" destId="{E93F02E7-9084-47D7-9B47-3F81AA6C02C3}" srcOrd="1" destOrd="0" presId="urn:microsoft.com/office/officeart/2005/8/layout/orgChart1"/>
    <dgm:cxn modelId="{F940E5EA-64B1-4E94-91B7-7636B97B98B0}" type="presParOf" srcId="{2214750D-D5D7-43F7-AC87-DAF23BC6DD21}" destId="{EF52EFFF-C1B2-4822-A662-EA771DA766A9}" srcOrd="2" destOrd="0" presId="urn:microsoft.com/office/officeart/2005/8/layout/orgChart1"/>
    <dgm:cxn modelId="{4E197059-51AC-4FBE-85FE-96839953139B}" type="presParOf" srcId="{628D90AB-E052-4C67-A5BF-7A01E4A84463}" destId="{E497C4A7-D8CC-4F39-9D79-F5C8DE267678}" srcOrd="2" destOrd="0" presId="urn:microsoft.com/office/officeart/2005/8/layout/orgChart1"/>
    <dgm:cxn modelId="{F1B198FE-0426-412F-8928-5AF9982F09E7}" type="presParOf" srcId="{2BD2638A-809B-416F-A68C-2AC445A30104}" destId="{6FF71A80-C9D0-4350-8BA5-75C0B6FE121F}" srcOrd="2" destOrd="0" presId="urn:microsoft.com/office/officeart/2005/8/layout/orgChart1"/>
    <dgm:cxn modelId="{19C84E64-1FB9-4930-91AC-02F5F9682606}" type="presParOf" srcId="{2BD2638A-809B-416F-A68C-2AC445A30104}" destId="{A0478F29-C24D-486B-BB2D-0FB02385A853}" srcOrd="3" destOrd="0" presId="urn:microsoft.com/office/officeart/2005/8/layout/orgChart1"/>
    <dgm:cxn modelId="{69714906-CE80-4DBC-8026-3A0C3395EDAA}" type="presParOf" srcId="{A0478F29-C24D-486B-BB2D-0FB02385A853}" destId="{4D983F1A-D259-46AB-A7DB-03DDEC217841}" srcOrd="0" destOrd="0" presId="urn:microsoft.com/office/officeart/2005/8/layout/orgChart1"/>
    <dgm:cxn modelId="{F19981D8-089C-4A11-BD44-5BA14DA9863D}" type="presParOf" srcId="{4D983F1A-D259-46AB-A7DB-03DDEC217841}" destId="{311DCE46-D333-41ED-B15C-1AA0CCC58485}" srcOrd="0" destOrd="0" presId="urn:microsoft.com/office/officeart/2005/8/layout/orgChart1"/>
    <dgm:cxn modelId="{BB82F3CD-0657-4088-B6C5-ECD662843321}" type="presParOf" srcId="{4D983F1A-D259-46AB-A7DB-03DDEC217841}" destId="{3DBEE4C4-0FAA-4D34-9F25-FEE550C9D6DE}" srcOrd="1" destOrd="0" presId="urn:microsoft.com/office/officeart/2005/8/layout/orgChart1"/>
    <dgm:cxn modelId="{A5BFFC0C-37E0-4C04-9621-A84EB5E45F32}" type="presParOf" srcId="{A0478F29-C24D-486B-BB2D-0FB02385A853}" destId="{DD202BE5-4730-4433-9668-A55D07BB001E}" srcOrd="1" destOrd="0" presId="urn:microsoft.com/office/officeart/2005/8/layout/orgChart1"/>
    <dgm:cxn modelId="{B7BFBE0E-0A11-4A0E-94EA-7F038AA1AE73}" type="presParOf" srcId="{DD202BE5-4730-4433-9668-A55D07BB001E}" destId="{EA952E1A-BC02-49BC-99E2-B5C50D62A97F}" srcOrd="0" destOrd="0" presId="urn:microsoft.com/office/officeart/2005/8/layout/orgChart1"/>
    <dgm:cxn modelId="{0ABBCF0C-EB88-4E35-8007-ADFFA584D7EE}" type="presParOf" srcId="{DD202BE5-4730-4433-9668-A55D07BB001E}" destId="{17DE2A8D-673F-41B2-A216-491236A398A3}" srcOrd="1" destOrd="0" presId="urn:microsoft.com/office/officeart/2005/8/layout/orgChart1"/>
    <dgm:cxn modelId="{EF57E051-9C30-487C-9368-819E32E0EC7F}" type="presParOf" srcId="{17DE2A8D-673F-41B2-A216-491236A398A3}" destId="{61E929E1-B449-4766-A8EB-85DCA06163F1}" srcOrd="0" destOrd="0" presId="urn:microsoft.com/office/officeart/2005/8/layout/orgChart1"/>
    <dgm:cxn modelId="{B83F17CE-6C45-437C-B149-D7E2BB17DDEF}" type="presParOf" srcId="{61E929E1-B449-4766-A8EB-85DCA06163F1}" destId="{2C7584D6-83F6-400F-83AF-BD30A7623E13}" srcOrd="0" destOrd="0" presId="urn:microsoft.com/office/officeart/2005/8/layout/orgChart1"/>
    <dgm:cxn modelId="{31395E85-C1C0-40B6-BE7E-9C7FAD77DC7E}" type="presParOf" srcId="{61E929E1-B449-4766-A8EB-85DCA06163F1}" destId="{291B2001-6E74-458A-92F2-BF75DF0A1BB1}" srcOrd="1" destOrd="0" presId="urn:microsoft.com/office/officeart/2005/8/layout/orgChart1"/>
    <dgm:cxn modelId="{F701DBBD-9E38-4626-ADB8-6B665D8DCF74}" type="presParOf" srcId="{17DE2A8D-673F-41B2-A216-491236A398A3}" destId="{C67B638B-EB4E-4E11-9189-B7B88E295697}" srcOrd="1" destOrd="0" presId="urn:microsoft.com/office/officeart/2005/8/layout/orgChart1"/>
    <dgm:cxn modelId="{E376EA1D-ADBA-4CBD-9352-84945C26CB59}" type="presParOf" srcId="{17DE2A8D-673F-41B2-A216-491236A398A3}" destId="{1E1A0459-456B-44E3-BAAC-362E21E8A279}" srcOrd="2" destOrd="0" presId="urn:microsoft.com/office/officeart/2005/8/layout/orgChart1"/>
    <dgm:cxn modelId="{6585D63B-5495-45CA-AF76-56AB56B2D1BC}" type="presParOf" srcId="{A0478F29-C24D-486B-BB2D-0FB02385A853}" destId="{8727B757-82CA-4E38-8DBB-EF3981A7A265}" srcOrd="2" destOrd="0" presId="urn:microsoft.com/office/officeart/2005/8/layout/orgChart1"/>
    <dgm:cxn modelId="{F2A851F7-7A0D-42AE-8A5A-F03C63F686FD}" type="presParOf" srcId="{0C062C2E-45F6-4088-AFC7-24951DACFAAF}" destId="{F2B5EF12-888B-433A-B711-5E73ED48CE82}" srcOrd="2" destOrd="0" presId="urn:microsoft.com/office/officeart/2005/8/layout/orgChart1"/>
    <dgm:cxn modelId="{464C94EE-7000-4887-BA35-B3E7D0C8ECDD}" type="presParOf" srcId="{4D7B2A3E-5BBF-47E6-8819-757211FE7535}" destId="{571A67B0-FBFD-46F0-B625-84D7E247BEA1}" srcOrd="2" destOrd="0" presId="urn:microsoft.com/office/officeart/2005/8/layout/orgChart1"/>
    <dgm:cxn modelId="{061F3666-CC6D-4795-B420-1E63DD12875E}" type="presParOf" srcId="{40BC571E-2B56-4538-9E01-5D4083F28E89}" destId="{EF9358FE-1BBB-420C-BE96-6FE73840EF7C}" srcOrd="2" destOrd="0" presId="urn:microsoft.com/office/officeart/2005/8/layout/orgChart1"/>
    <dgm:cxn modelId="{E4783B5F-08F1-4BE6-9F0C-43806DED32F5}" type="presParOf" srcId="{9FD1FE55-9D01-43FE-81B6-6644F252CFB9}" destId="{8B76E34C-A20E-4CA5-8A98-74EC46989C6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F0D93A-438B-4678-B05C-F6BF429E553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CA9C099D-3A36-43F9-A92A-57784A9234B5}">
      <dgm:prSet phldrT="[Text]"/>
      <dgm:spPr/>
      <dgm:t>
        <a:bodyPr/>
        <a:lstStyle/>
        <a:p>
          <a:r>
            <a:rPr lang="en-US" dirty="0"/>
            <a:t>False dump</a:t>
          </a:r>
        </a:p>
      </dgm:t>
    </dgm:pt>
    <dgm:pt modelId="{D2AEC6D9-7808-4033-9435-3E2E4BFD592C}" type="parTrans" cxnId="{ACD9DCAC-D86A-4282-A3DB-B7827D97FDCF}">
      <dgm:prSet/>
      <dgm:spPr/>
      <dgm:t>
        <a:bodyPr/>
        <a:lstStyle/>
        <a:p>
          <a:endParaRPr lang="en-US"/>
        </a:p>
      </dgm:t>
    </dgm:pt>
    <dgm:pt modelId="{13E20E51-F6A0-4B6D-AD95-03BD937316DA}" type="sibTrans" cxnId="{ACD9DCAC-D86A-4282-A3DB-B7827D97FDCF}">
      <dgm:prSet/>
      <dgm:spPr/>
      <dgm:t>
        <a:bodyPr/>
        <a:lstStyle/>
        <a:p>
          <a:endParaRPr lang="en-US"/>
        </a:p>
      </dgm:t>
    </dgm:pt>
    <dgm:pt modelId="{70DC6DEF-0155-4069-B876-9F202FAA5FB5}">
      <dgm:prSet phldrT="[Text]"/>
      <dgm:spPr>
        <a:solidFill>
          <a:schemeClr val="accent2"/>
        </a:solidFill>
      </dgm:spPr>
      <dgm:t>
        <a:bodyPr/>
        <a:lstStyle/>
        <a:p>
          <a:r>
            <a:rPr lang="en-US" dirty="0"/>
            <a:t>OR</a:t>
          </a:r>
        </a:p>
      </dgm:t>
    </dgm:pt>
    <dgm:pt modelId="{3AD0DD55-D64F-4248-897D-9CD3B4C88717}" type="parTrans" cxnId="{C2420562-629E-450A-819C-4C2669D09826}">
      <dgm:prSet/>
      <dgm:spPr/>
      <dgm:t>
        <a:bodyPr/>
        <a:lstStyle/>
        <a:p>
          <a:endParaRPr lang="en-US"/>
        </a:p>
      </dgm:t>
    </dgm:pt>
    <dgm:pt modelId="{5DE48ED5-F5EA-4DDE-85D4-7FFC611C55FF}" type="sibTrans" cxnId="{C2420562-629E-450A-819C-4C2669D09826}">
      <dgm:prSet/>
      <dgm:spPr/>
      <dgm:t>
        <a:bodyPr/>
        <a:lstStyle/>
        <a:p>
          <a:endParaRPr lang="en-US"/>
        </a:p>
      </dgm:t>
    </dgm:pt>
    <dgm:pt modelId="{19594BC9-D0D7-4133-B680-7999ED4B4164}">
      <dgm:prSet phldrT="[Text]"/>
      <dgm:spPr/>
      <dgm:t>
        <a:bodyPr/>
        <a:lstStyle/>
        <a:p>
          <a:r>
            <a:rPr lang="en-US" dirty="0"/>
            <a:t>Beam1 false dump</a:t>
          </a:r>
        </a:p>
      </dgm:t>
    </dgm:pt>
    <dgm:pt modelId="{60FB3B47-653E-4636-8F8A-548E82265359}" type="parTrans" cxnId="{848AC92E-4A35-4727-9226-F1939924DD8A}">
      <dgm:prSet/>
      <dgm:spPr/>
      <dgm:t>
        <a:bodyPr/>
        <a:lstStyle/>
        <a:p>
          <a:endParaRPr lang="en-US"/>
        </a:p>
      </dgm:t>
    </dgm:pt>
    <dgm:pt modelId="{9F66EF40-B9F9-4E2A-AAE8-FC5469D7E50B}" type="sibTrans" cxnId="{848AC92E-4A35-4727-9226-F1939924DD8A}">
      <dgm:prSet/>
      <dgm:spPr/>
      <dgm:t>
        <a:bodyPr/>
        <a:lstStyle/>
        <a:p>
          <a:endParaRPr lang="en-US"/>
        </a:p>
      </dgm:t>
    </dgm:pt>
    <dgm:pt modelId="{A6BC4A34-9EE3-4765-815A-BD6C43A22C0F}">
      <dgm:prSet phldrT="[Text]"/>
      <dgm:spPr>
        <a:solidFill>
          <a:schemeClr val="accent2"/>
        </a:solidFill>
      </dgm:spPr>
      <dgm:t>
        <a:bodyPr/>
        <a:lstStyle/>
        <a:p>
          <a:r>
            <a:rPr lang="en-US" dirty="0"/>
            <a:t>OR</a:t>
          </a:r>
        </a:p>
      </dgm:t>
    </dgm:pt>
    <dgm:pt modelId="{37A05243-E687-4E02-AE84-10D0165AACFB}" type="parTrans" cxnId="{27D61C97-43EF-4E75-823B-02B6350CD4F4}">
      <dgm:prSet/>
      <dgm:spPr/>
      <dgm:t>
        <a:bodyPr/>
        <a:lstStyle/>
        <a:p>
          <a:endParaRPr lang="en-US"/>
        </a:p>
      </dgm:t>
    </dgm:pt>
    <dgm:pt modelId="{C79D51FF-B34D-459A-A151-80239B3B3C6A}" type="sibTrans" cxnId="{27D61C97-43EF-4E75-823B-02B6350CD4F4}">
      <dgm:prSet/>
      <dgm:spPr/>
      <dgm:t>
        <a:bodyPr/>
        <a:lstStyle/>
        <a:p>
          <a:endParaRPr lang="en-US"/>
        </a:p>
      </dgm:t>
    </dgm:pt>
    <dgm:pt modelId="{D95518AE-D32D-4E17-99F1-BAB50EC5C079}">
      <dgm:prSet phldrT="[Text]"/>
      <dgm:spPr/>
      <dgm:t>
        <a:bodyPr/>
        <a:lstStyle/>
        <a:p>
          <a:r>
            <a:rPr lang="en-US" dirty="0"/>
            <a:t>Beam2 missed dump</a:t>
          </a:r>
        </a:p>
      </dgm:t>
    </dgm:pt>
    <dgm:pt modelId="{6AF742BC-4B2D-43C0-9421-D974AB8EACE5}" type="parTrans" cxnId="{3732E933-2966-4D2D-A06B-73F4B9083FB6}">
      <dgm:prSet/>
      <dgm:spPr/>
      <dgm:t>
        <a:bodyPr/>
        <a:lstStyle/>
        <a:p>
          <a:endParaRPr lang="en-US"/>
        </a:p>
      </dgm:t>
    </dgm:pt>
    <dgm:pt modelId="{A36BD0D7-B120-43A2-8C27-9FC4E42304AF}" type="sibTrans" cxnId="{3732E933-2966-4D2D-A06B-73F4B9083FB6}">
      <dgm:prSet/>
      <dgm:spPr/>
      <dgm:t>
        <a:bodyPr/>
        <a:lstStyle/>
        <a:p>
          <a:endParaRPr lang="en-US"/>
        </a:p>
      </dgm:t>
    </dgm:pt>
    <dgm:pt modelId="{28FFF82B-6FE6-4CDC-8F57-50AABA868DC0}">
      <dgm:prSet phldrT="[Text]"/>
      <dgm:spPr/>
      <dgm:t>
        <a:bodyPr/>
        <a:lstStyle/>
        <a:p>
          <a:r>
            <a:rPr lang="en-US" dirty="0"/>
            <a:t>Path A false dump</a:t>
          </a:r>
        </a:p>
      </dgm:t>
    </dgm:pt>
    <dgm:pt modelId="{4C4A3E14-0B9A-4B8C-8244-A50BAFF8F2E8}" type="parTrans" cxnId="{99B5EED3-E232-41FE-B13F-40B98F822C4F}">
      <dgm:prSet/>
      <dgm:spPr/>
      <dgm:t>
        <a:bodyPr/>
        <a:lstStyle/>
        <a:p>
          <a:endParaRPr lang="en-US"/>
        </a:p>
      </dgm:t>
    </dgm:pt>
    <dgm:pt modelId="{272E8AB5-910B-40DE-9C22-B20A44D0E018}" type="sibTrans" cxnId="{99B5EED3-E232-41FE-B13F-40B98F822C4F}">
      <dgm:prSet/>
      <dgm:spPr/>
      <dgm:t>
        <a:bodyPr/>
        <a:lstStyle/>
        <a:p>
          <a:endParaRPr lang="en-US"/>
        </a:p>
      </dgm:t>
    </dgm:pt>
    <dgm:pt modelId="{1134088B-54CE-4EBD-90A6-5D53EDB86F86}">
      <dgm:prSet phldrT="[Text]"/>
      <dgm:spPr>
        <a:solidFill>
          <a:schemeClr val="accent2"/>
        </a:solidFill>
      </dgm:spPr>
      <dgm:t>
        <a:bodyPr/>
        <a:lstStyle/>
        <a:p>
          <a:r>
            <a:rPr lang="en-US" dirty="0"/>
            <a:t>OR</a:t>
          </a:r>
        </a:p>
      </dgm:t>
    </dgm:pt>
    <dgm:pt modelId="{735EABDE-C8A5-43F4-B83B-7C3675771F38}" type="parTrans" cxnId="{6BC72AD6-E0D9-45B8-A934-86209F13844E}">
      <dgm:prSet/>
      <dgm:spPr/>
      <dgm:t>
        <a:bodyPr/>
        <a:lstStyle/>
        <a:p>
          <a:endParaRPr lang="en-US"/>
        </a:p>
      </dgm:t>
    </dgm:pt>
    <dgm:pt modelId="{F111ED45-BFFA-4FC0-8EDE-A7F7E337C454}" type="sibTrans" cxnId="{6BC72AD6-E0D9-45B8-A934-86209F13844E}">
      <dgm:prSet/>
      <dgm:spPr/>
      <dgm:t>
        <a:bodyPr/>
        <a:lstStyle/>
        <a:p>
          <a:endParaRPr lang="en-US"/>
        </a:p>
      </dgm:t>
    </dgm:pt>
    <dgm:pt modelId="{10F168DD-5878-4FB0-B6DA-602C73018942}">
      <dgm:prSet phldrT="[Text]"/>
      <dgm:spPr/>
      <dgm:t>
        <a:bodyPr/>
        <a:lstStyle/>
        <a:p>
          <a:r>
            <a:rPr lang="en-US" dirty="0"/>
            <a:t>Path A false dump</a:t>
          </a:r>
        </a:p>
      </dgm:t>
    </dgm:pt>
    <dgm:pt modelId="{9EB1127C-EC13-4179-91E1-066976B9FA2F}" type="parTrans" cxnId="{E7058C0E-28AD-438E-9C35-E0940B8BC38F}">
      <dgm:prSet/>
      <dgm:spPr/>
      <dgm:t>
        <a:bodyPr/>
        <a:lstStyle/>
        <a:p>
          <a:endParaRPr lang="en-US"/>
        </a:p>
      </dgm:t>
    </dgm:pt>
    <dgm:pt modelId="{F39B6789-155D-449F-A8A3-29542A572298}" type="sibTrans" cxnId="{E7058C0E-28AD-438E-9C35-E0940B8BC38F}">
      <dgm:prSet/>
      <dgm:spPr/>
      <dgm:t>
        <a:bodyPr/>
        <a:lstStyle/>
        <a:p>
          <a:endParaRPr lang="en-US"/>
        </a:p>
      </dgm:t>
    </dgm:pt>
    <dgm:pt modelId="{D29E5660-1BDC-42D3-B9B7-23C342E8B8A2}">
      <dgm:prSet phldrT="[Text]"/>
      <dgm:spPr/>
      <dgm:t>
        <a:bodyPr/>
        <a:lstStyle/>
        <a:p>
          <a:r>
            <a:rPr lang="en-US" dirty="0"/>
            <a:t>Path B false dump</a:t>
          </a:r>
        </a:p>
      </dgm:t>
    </dgm:pt>
    <dgm:pt modelId="{B827CA2E-B15E-4E9E-9B0A-C89850BFA580}" type="parTrans" cxnId="{BC05DE46-6E25-45F0-8064-E031D098F85A}">
      <dgm:prSet/>
      <dgm:spPr/>
      <dgm:t>
        <a:bodyPr/>
        <a:lstStyle/>
        <a:p>
          <a:endParaRPr lang="en-US"/>
        </a:p>
      </dgm:t>
    </dgm:pt>
    <dgm:pt modelId="{A923782A-F685-4ACE-A080-555101BAF823}" type="sibTrans" cxnId="{BC05DE46-6E25-45F0-8064-E031D098F85A}">
      <dgm:prSet/>
      <dgm:spPr/>
      <dgm:t>
        <a:bodyPr/>
        <a:lstStyle/>
        <a:p>
          <a:endParaRPr lang="en-US"/>
        </a:p>
      </dgm:t>
    </dgm:pt>
    <dgm:pt modelId="{73F5D93C-B174-4767-9B1F-49F81D5CB198}">
      <dgm:prSet phldrT="[Text]"/>
      <dgm:spPr/>
      <dgm:t>
        <a:bodyPr/>
        <a:lstStyle/>
        <a:p>
          <a:r>
            <a:rPr lang="en-US" dirty="0"/>
            <a:t>Any CIB_ Beam1 Path A spurious</a:t>
          </a:r>
        </a:p>
      </dgm:t>
    </dgm:pt>
    <dgm:pt modelId="{8B83A107-9B6A-42C8-84F4-E40559E86EF3}" type="parTrans" cxnId="{13595ECC-9E19-4974-B612-ECFB28F6D5EC}">
      <dgm:prSet/>
      <dgm:spPr/>
      <dgm:t>
        <a:bodyPr/>
        <a:lstStyle/>
        <a:p>
          <a:endParaRPr lang="en-US"/>
        </a:p>
      </dgm:t>
    </dgm:pt>
    <dgm:pt modelId="{5D09F19C-4227-4ED6-9EFA-45CF7768FD14}" type="sibTrans" cxnId="{13595ECC-9E19-4974-B612-ECFB28F6D5EC}">
      <dgm:prSet/>
      <dgm:spPr/>
      <dgm:t>
        <a:bodyPr/>
        <a:lstStyle/>
        <a:p>
          <a:endParaRPr lang="en-US"/>
        </a:p>
      </dgm:t>
    </dgm:pt>
    <dgm:pt modelId="{B68D4251-29F6-4F8C-AF05-58D977875712}">
      <dgm:prSet phldrT="[Text]"/>
      <dgm:spPr/>
      <dgm:t>
        <a:bodyPr/>
        <a:lstStyle/>
        <a:p>
          <a:r>
            <a:rPr lang="en-US" dirty="0"/>
            <a:t>Any CIB_ Beam1 Path B spurious</a:t>
          </a:r>
        </a:p>
      </dgm:t>
    </dgm:pt>
    <dgm:pt modelId="{34E00298-70A5-43B1-9D38-D39EE589F81A}" type="parTrans" cxnId="{6B027223-EA19-4628-A1DE-0DBD1A5088EC}">
      <dgm:prSet/>
      <dgm:spPr/>
      <dgm:t>
        <a:bodyPr/>
        <a:lstStyle/>
        <a:p>
          <a:endParaRPr lang="en-US"/>
        </a:p>
      </dgm:t>
    </dgm:pt>
    <dgm:pt modelId="{711A3607-CCE9-410A-9718-66FA80707BD3}" type="sibTrans" cxnId="{6B027223-EA19-4628-A1DE-0DBD1A5088EC}">
      <dgm:prSet/>
      <dgm:spPr/>
      <dgm:t>
        <a:bodyPr/>
        <a:lstStyle/>
        <a:p>
          <a:endParaRPr lang="en-US"/>
        </a:p>
      </dgm:t>
    </dgm:pt>
    <dgm:pt modelId="{69130E18-AD1E-4E95-A586-C74A89305C35}">
      <dgm:prSet phldrT="[Text]"/>
      <dgm:spPr/>
      <dgm:t>
        <a:bodyPr/>
        <a:lstStyle/>
        <a:p>
          <a:r>
            <a:rPr lang="en-US" dirty="0"/>
            <a:t>Any CIB_ Beam1 Path A spurious</a:t>
          </a:r>
        </a:p>
      </dgm:t>
    </dgm:pt>
    <dgm:pt modelId="{5BE5DAC9-4846-437B-9F26-9287794BA18B}" type="parTrans" cxnId="{18A3E380-5263-42F2-BCC0-D1F26ECD2C66}">
      <dgm:prSet/>
      <dgm:spPr/>
      <dgm:t>
        <a:bodyPr/>
        <a:lstStyle/>
        <a:p>
          <a:endParaRPr lang="en-US"/>
        </a:p>
      </dgm:t>
    </dgm:pt>
    <dgm:pt modelId="{4A9777F3-1820-4C9B-970A-60CEF5E0F0A0}" type="sibTrans" cxnId="{18A3E380-5263-42F2-BCC0-D1F26ECD2C66}">
      <dgm:prSet/>
      <dgm:spPr/>
      <dgm:t>
        <a:bodyPr/>
        <a:lstStyle/>
        <a:p>
          <a:endParaRPr lang="en-US"/>
        </a:p>
      </dgm:t>
    </dgm:pt>
    <dgm:pt modelId="{9FFA2F2F-65B1-455A-B45B-832D657C7936}">
      <dgm:prSet phldrT="[Text]"/>
      <dgm:spPr/>
      <dgm:t>
        <a:bodyPr/>
        <a:lstStyle/>
        <a:p>
          <a:r>
            <a:rPr lang="en-US" dirty="0"/>
            <a:t>Path B false dump</a:t>
          </a:r>
        </a:p>
      </dgm:t>
    </dgm:pt>
    <dgm:pt modelId="{3F064BB6-3809-46FB-BCCC-EA1A5B48BBB1}" type="parTrans" cxnId="{D000A83A-0338-45D8-AEF4-8E5C5EB006E6}">
      <dgm:prSet/>
      <dgm:spPr/>
      <dgm:t>
        <a:bodyPr/>
        <a:lstStyle/>
        <a:p>
          <a:endParaRPr lang="en-US"/>
        </a:p>
      </dgm:t>
    </dgm:pt>
    <dgm:pt modelId="{DE3B1553-AE27-4B47-AEEF-55028768CFA3}" type="sibTrans" cxnId="{D000A83A-0338-45D8-AEF4-8E5C5EB006E6}">
      <dgm:prSet/>
      <dgm:spPr/>
      <dgm:t>
        <a:bodyPr/>
        <a:lstStyle/>
        <a:p>
          <a:endParaRPr lang="en-US"/>
        </a:p>
      </dgm:t>
    </dgm:pt>
    <dgm:pt modelId="{98B38A14-EF64-48FF-8C03-727CCFD6D33F}">
      <dgm:prSet phldrT="[Text]"/>
      <dgm:spPr/>
      <dgm:t>
        <a:bodyPr/>
        <a:lstStyle/>
        <a:p>
          <a:r>
            <a:rPr lang="en-US" dirty="0"/>
            <a:t>Any CIB_ Beam1 Path B spurious</a:t>
          </a:r>
        </a:p>
      </dgm:t>
    </dgm:pt>
    <dgm:pt modelId="{E9B4B473-102B-4E49-A275-84D16311A1C9}" type="parTrans" cxnId="{46154459-ACCF-4F1D-91B8-AF9B09E3FA4B}">
      <dgm:prSet/>
      <dgm:spPr/>
      <dgm:t>
        <a:bodyPr/>
        <a:lstStyle/>
        <a:p>
          <a:endParaRPr lang="en-US"/>
        </a:p>
      </dgm:t>
    </dgm:pt>
    <dgm:pt modelId="{41B16D49-1E50-4B96-AE0C-5CB90881BF46}" type="sibTrans" cxnId="{46154459-ACCF-4F1D-91B8-AF9B09E3FA4B}">
      <dgm:prSet/>
      <dgm:spPr/>
      <dgm:t>
        <a:bodyPr/>
        <a:lstStyle/>
        <a:p>
          <a:endParaRPr lang="en-US"/>
        </a:p>
      </dgm:t>
    </dgm:pt>
    <dgm:pt modelId="{FC177CA3-5D7E-4040-B468-3990B4DA7E4E}" type="pres">
      <dgm:prSet presAssocID="{68F0D93A-438B-4678-B05C-F6BF429E5536}" presName="hierChild1" presStyleCnt="0">
        <dgm:presLayoutVars>
          <dgm:orgChart val="1"/>
          <dgm:chPref val="1"/>
          <dgm:dir/>
          <dgm:animOne val="branch"/>
          <dgm:animLvl val="lvl"/>
          <dgm:resizeHandles/>
        </dgm:presLayoutVars>
      </dgm:prSet>
      <dgm:spPr/>
    </dgm:pt>
    <dgm:pt modelId="{9FD1FE55-9D01-43FE-81B6-6644F252CFB9}" type="pres">
      <dgm:prSet presAssocID="{CA9C099D-3A36-43F9-A92A-57784A9234B5}" presName="hierRoot1" presStyleCnt="0">
        <dgm:presLayoutVars>
          <dgm:hierBranch val="init"/>
        </dgm:presLayoutVars>
      </dgm:prSet>
      <dgm:spPr/>
    </dgm:pt>
    <dgm:pt modelId="{B22CC7E4-A2AD-49AC-9B1D-E2897A3992D8}" type="pres">
      <dgm:prSet presAssocID="{CA9C099D-3A36-43F9-A92A-57784A9234B5}" presName="rootComposite1" presStyleCnt="0"/>
      <dgm:spPr/>
    </dgm:pt>
    <dgm:pt modelId="{B6E4A1F1-88B4-4FAD-BD7D-2EAF05AAEB7C}" type="pres">
      <dgm:prSet presAssocID="{CA9C099D-3A36-43F9-A92A-57784A9234B5}" presName="rootText1" presStyleLbl="node0" presStyleIdx="0" presStyleCnt="1">
        <dgm:presLayoutVars>
          <dgm:chPref val="3"/>
        </dgm:presLayoutVars>
      </dgm:prSet>
      <dgm:spPr/>
    </dgm:pt>
    <dgm:pt modelId="{598752CB-70E9-45A8-8F7B-AE0F8A806713}" type="pres">
      <dgm:prSet presAssocID="{CA9C099D-3A36-43F9-A92A-57784A9234B5}" presName="rootConnector1" presStyleLbl="node1" presStyleIdx="0" presStyleCnt="0"/>
      <dgm:spPr/>
    </dgm:pt>
    <dgm:pt modelId="{E7F737EF-6D7D-47BF-AC09-B5035C89656A}" type="pres">
      <dgm:prSet presAssocID="{CA9C099D-3A36-43F9-A92A-57784A9234B5}" presName="hierChild2" presStyleCnt="0"/>
      <dgm:spPr/>
    </dgm:pt>
    <dgm:pt modelId="{78ECF71C-6ECB-4CC1-9675-51DEC1104EAB}" type="pres">
      <dgm:prSet presAssocID="{3AD0DD55-D64F-4248-897D-9CD3B4C88717}" presName="Name37" presStyleLbl="parChTrans1D2" presStyleIdx="0" presStyleCnt="1"/>
      <dgm:spPr/>
    </dgm:pt>
    <dgm:pt modelId="{40BC571E-2B56-4538-9E01-5D4083F28E89}" type="pres">
      <dgm:prSet presAssocID="{70DC6DEF-0155-4069-B876-9F202FAA5FB5}" presName="hierRoot2" presStyleCnt="0">
        <dgm:presLayoutVars>
          <dgm:hierBranch val="init"/>
        </dgm:presLayoutVars>
      </dgm:prSet>
      <dgm:spPr/>
    </dgm:pt>
    <dgm:pt modelId="{0CF86C45-C304-4F95-8DCC-D880E3173890}" type="pres">
      <dgm:prSet presAssocID="{70DC6DEF-0155-4069-B876-9F202FAA5FB5}" presName="rootComposite" presStyleCnt="0"/>
      <dgm:spPr/>
    </dgm:pt>
    <dgm:pt modelId="{A6AD55A0-453E-4E9C-BEF9-BC38F8ADF57A}" type="pres">
      <dgm:prSet presAssocID="{70DC6DEF-0155-4069-B876-9F202FAA5FB5}" presName="rootText" presStyleLbl="node2" presStyleIdx="0" presStyleCnt="1">
        <dgm:presLayoutVars>
          <dgm:chPref val="3"/>
        </dgm:presLayoutVars>
      </dgm:prSet>
      <dgm:spPr>
        <a:prstGeom prst="roundRect">
          <a:avLst/>
        </a:prstGeom>
      </dgm:spPr>
    </dgm:pt>
    <dgm:pt modelId="{02177E28-DCFB-4EBA-BAD8-641035795D52}" type="pres">
      <dgm:prSet presAssocID="{70DC6DEF-0155-4069-B876-9F202FAA5FB5}" presName="rootConnector" presStyleLbl="node2" presStyleIdx="0" presStyleCnt="1"/>
      <dgm:spPr/>
    </dgm:pt>
    <dgm:pt modelId="{B62121D7-99C1-4A00-981A-0A425BA4B89D}" type="pres">
      <dgm:prSet presAssocID="{70DC6DEF-0155-4069-B876-9F202FAA5FB5}" presName="hierChild4" presStyleCnt="0"/>
      <dgm:spPr/>
    </dgm:pt>
    <dgm:pt modelId="{750A231F-A4A5-425C-9C75-FBFF6E0C8361}" type="pres">
      <dgm:prSet presAssocID="{60FB3B47-653E-4636-8F8A-548E82265359}" presName="Name37" presStyleLbl="parChTrans1D3" presStyleIdx="0" presStyleCnt="2"/>
      <dgm:spPr/>
    </dgm:pt>
    <dgm:pt modelId="{F2DD52B9-DA87-4EA9-9911-AC19FE828A43}" type="pres">
      <dgm:prSet presAssocID="{19594BC9-D0D7-4133-B680-7999ED4B4164}" presName="hierRoot2" presStyleCnt="0">
        <dgm:presLayoutVars>
          <dgm:hierBranch val="init"/>
        </dgm:presLayoutVars>
      </dgm:prSet>
      <dgm:spPr/>
    </dgm:pt>
    <dgm:pt modelId="{8BA40F55-EFC6-466F-A33E-6BF5BB0EA83B}" type="pres">
      <dgm:prSet presAssocID="{19594BC9-D0D7-4133-B680-7999ED4B4164}" presName="rootComposite" presStyleCnt="0"/>
      <dgm:spPr/>
    </dgm:pt>
    <dgm:pt modelId="{514935DB-66DF-42AA-9CDF-BF213F66CEEB}" type="pres">
      <dgm:prSet presAssocID="{19594BC9-D0D7-4133-B680-7999ED4B4164}" presName="rootText" presStyleLbl="node3" presStyleIdx="0" presStyleCnt="2">
        <dgm:presLayoutVars>
          <dgm:chPref val="3"/>
        </dgm:presLayoutVars>
      </dgm:prSet>
      <dgm:spPr/>
    </dgm:pt>
    <dgm:pt modelId="{CC5C4BED-B340-49ED-B2A2-917322B7F929}" type="pres">
      <dgm:prSet presAssocID="{19594BC9-D0D7-4133-B680-7999ED4B4164}" presName="rootConnector" presStyleLbl="node3" presStyleIdx="0" presStyleCnt="2"/>
      <dgm:spPr/>
    </dgm:pt>
    <dgm:pt modelId="{631363DC-B422-416C-8706-EC44195B36A3}" type="pres">
      <dgm:prSet presAssocID="{19594BC9-D0D7-4133-B680-7999ED4B4164}" presName="hierChild4" presStyleCnt="0"/>
      <dgm:spPr/>
    </dgm:pt>
    <dgm:pt modelId="{C70EFACA-4574-40C5-9CB0-9E0304CAB388}" type="pres">
      <dgm:prSet presAssocID="{735EABDE-C8A5-43F4-B83B-7C3675771F38}" presName="Name37" presStyleLbl="parChTrans1D4" presStyleIdx="0" presStyleCnt="10"/>
      <dgm:spPr/>
    </dgm:pt>
    <dgm:pt modelId="{EA243E0C-E004-4A99-8262-1ECD864A603C}" type="pres">
      <dgm:prSet presAssocID="{1134088B-54CE-4EBD-90A6-5D53EDB86F86}" presName="hierRoot2" presStyleCnt="0">
        <dgm:presLayoutVars>
          <dgm:hierBranch val="init"/>
        </dgm:presLayoutVars>
      </dgm:prSet>
      <dgm:spPr/>
    </dgm:pt>
    <dgm:pt modelId="{36075388-3235-4A0F-B302-528B97A35338}" type="pres">
      <dgm:prSet presAssocID="{1134088B-54CE-4EBD-90A6-5D53EDB86F86}" presName="rootComposite" presStyleCnt="0"/>
      <dgm:spPr/>
    </dgm:pt>
    <dgm:pt modelId="{A2290827-B417-4D02-9D9C-03BCE631F06C}" type="pres">
      <dgm:prSet presAssocID="{1134088B-54CE-4EBD-90A6-5D53EDB86F86}" presName="rootText" presStyleLbl="node4" presStyleIdx="0" presStyleCnt="10">
        <dgm:presLayoutVars>
          <dgm:chPref val="3"/>
        </dgm:presLayoutVars>
      </dgm:prSet>
      <dgm:spPr>
        <a:prstGeom prst="roundRect">
          <a:avLst/>
        </a:prstGeom>
      </dgm:spPr>
    </dgm:pt>
    <dgm:pt modelId="{3910F393-14AF-4002-88F8-A4199BF1EF0D}" type="pres">
      <dgm:prSet presAssocID="{1134088B-54CE-4EBD-90A6-5D53EDB86F86}" presName="rootConnector" presStyleLbl="node4" presStyleIdx="0" presStyleCnt="10"/>
      <dgm:spPr/>
    </dgm:pt>
    <dgm:pt modelId="{6D6FDDE2-A3F1-474B-866D-B739ED934177}" type="pres">
      <dgm:prSet presAssocID="{1134088B-54CE-4EBD-90A6-5D53EDB86F86}" presName="hierChild4" presStyleCnt="0"/>
      <dgm:spPr/>
    </dgm:pt>
    <dgm:pt modelId="{C2FE0476-9FF0-426E-A8CA-AA9286F7A5D7}" type="pres">
      <dgm:prSet presAssocID="{9EB1127C-EC13-4179-91E1-066976B9FA2F}" presName="Name37" presStyleLbl="parChTrans1D4" presStyleIdx="1" presStyleCnt="10"/>
      <dgm:spPr/>
    </dgm:pt>
    <dgm:pt modelId="{E134352C-CD7C-46AB-A9C1-65B96C6F8E0C}" type="pres">
      <dgm:prSet presAssocID="{10F168DD-5878-4FB0-B6DA-602C73018942}" presName="hierRoot2" presStyleCnt="0">
        <dgm:presLayoutVars>
          <dgm:hierBranch val="init"/>
        </dgm:presLayoutVars>
      </dgm:prSet>
      <dgm:spPr/>
    </dgm:pt>
    <dgm:pt modelId="{607AA739-5C1C-40DF-A9D6-CDB7D390719B}" type="pres">
      <dgm:prSet presAssocID="{10F168DD-5878-4FB0-B6DA-602C73018942}" presName="rootComposite" presStyleCnt="0"/>
      <dgm:spPr/>
    </dgm:pt>
    <dgm:pt modelId="{DC0C7F2E-095A-41F9-85AF-1576A8BDA968}" type="pres">
      <dgm:prSet presAssocID="{10F168DD-5878-4FB0-B6DA-602C73018942}" presName="rootText" presStyleLbl="node4" presStyleIdx="1" presStyleCnt="10">
        <dgm:presLayoutVars>
          <dgm:chPref val="3"/>
        </dgm:presLayoutVars>
      </dgm:prSet>
      <dgm:spPr/>
    </dgm:pt>
    <dgm:pt modelId="{AA7EB09E-375D-4E31-8E15-ED5E7AB6CF88}" type="pres">
      <dgm:prSet presAssocID="{10F168DD-5878-4FB0-B6DA-602C73018942}" presName="rootConnector" presStyleLbl="node4" presStyleIdx="1" presStyleCnt="10"/>
      <dgm:spPr/>
    </dgm:pt>
    <dgm:pt modelId="{762AACCA-CF14-42F6-B69C-5DF2965115B7}" type="pres">
      <dgm:prSet presAssocID="{10F168DD-5878-4FB0-B6DA-602C73018942}" presName="hierChild4" presStyleCnt="0"/>
      <dgm:spPr/>
    </dgm:pt>
    <dgm:pt modelId="{7B77059E-C309-47A5-B62C-A83C173A9D0E}" type="pres">
      <dgm:prSet presAssocID="{8B83A107-9B6A-42C8-84F4-E40559E86EF3}" presName="Name37" presStyleLbl="parChTrans1D4" presStyleIdx="2" presStyleCnt="10"/>
      <dgm:spPr/>
    </dgm:pt>
    <dgm:pt modelId="{176777AF-2D22-4DDF-AD96-0E1DCBDA42D1}" type="pres">
      <dgm:prSet presAssocID="{73F5D93C-B174-4767-9B1F-49F81D5CB198}" presName="hierRoot2" presStyleCnt="0">
        <dgm:presLayoutVars>
          <dgm:hierBranch val="init"/>
        </dgm:presLayoutVars>
      </dgm:prSet>
      <dgm:spPr/>
    </dgm:pt>
    <dgm:pt modelId="{F56C79F6-D489-40C7-B53C-E6E9F39E4609}" type="pres">
      <dgm:prSet presAssocID="{73F5D93C-B174-4767-9B1F-49F81D5CB198}" presName="rootComposite" presStyleCnt="0"/>
      <dgm:spPr/>
    </dgm:pt>
    <dgm:pt modelId="{24FCC5D0-2EB9-4834-B74B-63A592C53FC0}" type="pres">
      <dgm:prSet presAssocID="{73F5D93C-B174-4767-9B1F-49F81D5CB198}" presName="rootText" presStyleLbl="node4" presStyleIdx="2" presStyleCnt="10">
        <dgm:presLayoutVars>
          <dgm:chPref val="3"/>
        </dgm:presLayoutVars>
      </dgm:prSet>
      <dgm:spPr/>
    </dgm:pt>
    <dgm:pt modelId="{7C04535E-2AB9-43EB-BC6D-93A5C1E034AF}" type="pres">
      <dgm:prSet presAssocID="{73F5D93C-B174-4767-9B1F-49F81D5CB198}" presName="rootConnector" presStyleLbl="node4" presStyleIdx="2" presStyleCnt="10"/>
      <dgm:spPr/>
    </dgm:pt>
    <dgm:pt modelId="{66C86AAC-12AE-41A8-BB98-1B65ADA75E74}" type="pres">
      <dgm:prSet presAssocID="{73F5D93C-B174-4767-9B1F-49F81D5CB198}" presName="hierChild4" presStyleCnt="0"/>
      <dgm:spPr/>
    </dgm:pt>
    <dgm:pt modelId="{7735B522-00B8-448F-BAB4-D731BEA2F373}" type="pres">
      <dgm:prSet presAssocID="{73F5D93C-B174-4767-9B1F-49F81D5CB198}" presName="hierChild5" presStyleCnt="0"/>
      <dgm:spPr/>
    </dgm:pt>
    <dgm:pt modelId="{8B4FB8D2-6810-4C22-BEDD-F9CBCE55C147}" type="pres">
      <dgm:prSet presAssocID="{10F168DD-5878-4FB0-B6DA-602C73018942}" presName="hierChild5" presStyleCnt="0"/>
      <dgm:spPr/>
    </dgm:pt>
    <dgm:pt modelId="{1BF1F30A-56B6-401A-BA50-A39EEDC4D6F3}" type="pres">
      <dgm:prSet presAssocID="{B827CA2E-B15E-4E9E-9B0A-C89850BFA580}" presName="Name37" presStyleLbl="parChTrans1D4" presStyleIdx="3" presStyleCnt="10"/>
      <dgm:spPr/>
    </dgm:pt>
    <dgm:pt modelId="{BC3BB1CC-8884-4575-A026-F6B4874F152D}" type="pres">
      <dgm:prSet presAssocID="{D29E5660-1BDC-42D3-B9B7-23C342E8B8A2}" presName="hierRoot2" presStyleCnt="0">
        <dgm:presLayoutVars>
          <dgm:hierBranch val="init"/>
        </dgm:presLayoutVars>
      </dgm:prSet>
      <dgm:spPr/>
    </dgm:pt>
    <dgm:pt modelId="{01800E8D-7C55-4F78-8878-DA474E929DA2}" type="pres">
      <dgm:prSet presAssocID="{D29E5660-1BDC-42D3-B9B7-23C342E8B8A2}" presName="rootComposite" presStyleCnt="0"/>
      <dgm:spPr/>
    </dgm:pt>
    <dgm:pt modelId="{C5D4541B-8706-4F6E-8658-417A190AF59A}" type="pres">
      <dgm:prSet presAssocID="{D29E5660-1BDC-42D3-B9B7-23C342E8B8A2}" presName="rootText" presStyleLbl="node4" presStyleIdx="3" presStyleCnt="10">
        <dgm:presLayoutVars>
          <dgm:chPref val="3"/>
        </dgm:presLayoutVars>
      </dgm:prSet>
      <dgm:spPr/>
    </dgm:pt>
    <dgm:pt modelId="{A0CDE7EE-727C-408A-909D-080523D91CCC}" type="pres">
      <dgm:prSet presAssocID="{D29E5660-1BDC-42D3-B9B7-23C342E8B8A2}" presName="rootConnector" presStyleLbl="node4" presStyleIdx="3" presStyleCnt="10"/>
      <dgm:spPr/>
    </dgm:pt>
    <dgm:pt modelId="{BBC8A8BE-F157-43BA-8DBF-8C217D31E8B9}" type="pres">
      <dgm:prSet presAssocID="{D29E5660-1BDC-42D3-B9B7-23C342E8B8A2}" presName="hierChild4" presStyleCnt="0"/>
      <dgm:spPr/>
    </dgm:pt>
    <dgm:pt modelId="{DA22F6D8-B4E2-4C19-9D38-DC506C7C1352}" type="pres">
      <dgm:prSet presAssocID="{34E00298-70A5-43B1-9D38-D39EE589F81A}" presName="Name37" presStyleLbl="parChTrans1D4" presStyleIdx="4" presStyleCnt="10"/>
      <dgm:spPr/>
    </dgm:pt>
    <dgm:pt modelId="{0D1D82F2-4EDE-4552-A816-94C1EE842775}" type="pres">
      <dgm:prSet presAssocID="{B68D4251-29F6-4F8C-AF05-58D977875712}" presName="hierRoot2" presStyleCnt="0">
        <dgm:presLayoutVars>
          <dgm:hierBranch val="init"/>
        </dgm:presLayoutVars>
      </dgm:prSet>
      <dgm:spPr/>
    </dgm:pt>
    <dgm:pt modelId="{07E56710-4679-4DF3-9131-B45C004EAF1E}" type="pres">
      <dgm:prSet presAssocID="{B68D4251-29F6-4F8C-AF05-58D977875712}" presName="rootComposite" presStyleCnt="0"/>
      <dgm:spPr/>
    </dgm:pt>
    <dgm:pt modelId="{61E8B5FF-9A45-430A-9720-93FA9F7578D3}" type="pres">
      <dgm:prSet presAssocID="{B68D4251-29F6-4F8C-AF05-58D977875712}" presName="rootText" presStyleLbl="node4" presStyleIdx="4" presStyleCnt="10">
        <dgm:presLayoutVars>
          <dgm:chPref val="3"/>
        </dgm:presLayoutVars>
      </dgm:prSet>
      <dgm:spPr/>
    </dgm:pt>
    <dgm:pt modelId="{30E5574E-4402-4A84-B493-8E516EFB73F4}" type="pres">
      <dgm:prSet presAssocID="{B68D4251-29F6-4F8C-AF05-58D977875712}" presName="rootConnector" presStyleLbl="node4" presStyleIdx="4" presStyleCnt="10"/>
      <dgm:spPr/>
    </dgm:pt>
    <dgm:pt modelId="{78CEB1E7-8EB3-4B30-9C87-66F493AF45DE}" type="pres">
      <dgm:prSet presAssocID="{B68D4251-29F6-4F8C-AF05-58D977875712}" presName="hierChild4" presStyleCnt="0"/>
      <dgm:spPr/>
    </dgm:pt>
    <dgm:pt modelId="{134AF45C-FB7B-4D54-86E9-B966BA7A9311}" type="pres">
      <dgm:prSet presAssocID="{B68D4251-29F6-4F8C-AF05-58D977875712}" presName="hierChild5" presStyleCnt="0"/>
      <dgm:spPr/>
    </dgm:pt>
    <dgm:pt modelId="{3DB7307F-43C6-4A3E-BB55-60D09DC02E24}" type="pres">
      <dgm:prSet presAssocID="{D29E5660-1BDC-42D3-B9B7-23C342E8B8A2}" presName="hierChild5" presStyleCnt="0"/>
      <dgm:spPr/>
    </dgm:pt>
    <dgm:pt modelId="{F59C40FB-7EFD-4B7E-96BE-30CAF09FD2D9}" type="pres">
      <dgm:prSet presAssocID="{1134088B-54CE-4EBD-90A6-5D53EDB86F86}" presName="hierChild5" presStyleCnt="0"/>
      <dgm:spPr/>
    </dgm:pt>
    <dgm:pt modelId="{A63ADB32-42C7-41F8-B561-B47CF083917A}" type="pres">
      <dgm:prSet presAssocID="{19594BC9-D0D7-4133-B680-7999ED4B4164}" presName="hierChild5" presStyleCnt="0"/>
      <dgm:spPr/>
    </dgm:pt>
    <dgm:pt modelId="{0DC9BE8B-7891-4395-8F35-6B576D641C6E}" type="pres">
      <dgm:prSet presAssocID="{6AF742BC-4B2D-43C0-9421-D974AB8EACE5}" presName="Name37" presStyleLbl="parChTrans1D3" presStyleIdx="1" presStyleCnt="2"/>
      <dgm:spPr/>
    </dgm:pt>
    <dgm:pt modelId="{4D7B2A3E-5BBF-47E6-8819-757211FE7535}" type="pres">
      <dgm:prSet presAssocID="{D95518AE-D32D-4E17-99F1-BAB50EC5C079}" presName="hierRoot2" presStyleCnt="0">
        <dgm:presLayoutVars>
          <dgm:hierBranch val="init"/>
        </dgm:presLayoutVars>
      </dgm:prSet>
      <dgm:spPr/>
    </dgm:pt>
    <dgm:pt modelId="{62401D26-5011-4574-BC09-B96357171821}" type="pres">
      <dgm:prSet presAssocID="{D95518AE-D32D-4E17-99F1-BAB50EC5C079}" presName="rootComposite" presStyleCnt="0"/>
      <dgm:spPr/>
    </dgm:pt>
    <dgm:pt modelId="{5E431B9E-059E-4546-85DE-4D3217E622A5}" type="pres">
      <dgm:prSet presAssocID="{D95518AE-D32D-4E17-99F1-BAB50EC5C079}" presName="rootText" presStyleLbl="node3" presStyleIdx="1" presStyleCnt="2">
        <dgm:presLayoutVars>
          <dgm:chPref val="3"/>
        </dgm:presLayoutVars>
      </dgm:prSet>
      <dgm:spPr/>
    </dgm:pt>
    <dgm:pt modelId="{EB7F8F21-42EF-4870-8C2A-C55DBF1023B3}" type="pres">
      <dgm:prSet presAssocID="{D95518AE-D32D-4E17-99F1-BAB50EC5C079}" presName="rootConnector" presStyleLbl="node3" presStyleIdx="1" presStyleCnt="2"/>
      <dgm:spPr/>
    </dgm:pt>
    <dgm:pt modelId="{2495E15D-3DE1-4A01-B3A0-B1F928AE34B3}" type="pres">
      <dgm:prSet presAssocID="{D95518AE-D32D-4E17-99F1-BAB50EC5C079}" presName="hierChild4" presStyleCnt="0"/>
      <dgm:spPr/>
    </dgm:pt>
    <dgm:pt modelId="{FF3BE3C4-5D12-4A4B-933F-87B6BB2D5801}" type="pres">
      <dgm:prSet presAssocID="{37A05243-E687-4E02-AE84-10D0165AACFB}" presName="Name37" presStyleLbl="parChTrans1D4" presStyleIdx="5" presStyleCnt="10"/>
      <dgm:spPr/>
    </dgm:pt>
    <dgm:pt modelId="{0C062C2E-45F6-4088-AFC7-24951DACFAAF}" type="pres">
      <dgm:prSet presAssocID="{A6BC4A34-9EE3-4765-815A-BD6C43A22C0F}" presName="hierRoot2" presStyleCnt="0">
        <dgm:presLayoutVars>
          <dgm:hierBranch val="init"/>
        </dgm:presLayoutVars>
      </dgm:prSet>
      <dgm:spPr/>
    </dgm:pt>
    <dgm:pt modelId="{68B6D600-9DCE-43CD-83B5-08E575FB20B0}" type="pres">
      <dgm:prSet presAssocID="{A6BC4A34-9EE3-4765-815A-BD6C43A22C0F}" presName="rootComposite" presStyleCnt="0"/>
      <dgm:spPr/>
    </dgm:pt>
    <dgm:pt modelId="{CDE42513-32DC-4B70-B2EE-94AD222CBF1F}" type="pres">
      <dgm:prSet presAssocID="{A6BC4A34-9EE3-4765-815A-BD6C43A22C0F}" presName="rootText" presStyleLbl="node4" presStyleIdx="5" presStyleCnt="10">
        <dgm:presLayoutVars>
          <dgm:chPref val="3"/>
        </dgm:presLayoutVars>
      </dgm:prSet>
      <dgm:spPr>
        <a:prstGeom prst="roundRect">
          <a:avLst/>
        </a:prstGeom>
      </dgm:spPr>
    </dgm:pt>
    <dgm:pt modelId="{962DA662-1B01-4033-B962-9646AF9ABBC6}" type="pres">
      <dgm:prSet presAssocID="{A6BC4A34-9EE3-4765-815A-BD6C43A22C0F}" presName="rootConnector" presStyleLbl="node4" presStyleIdx="5" presStyleCnt="10"/>
      <dgm:spPr/>
    </dgm:pt>
    <dgm:pt modelId="{2BD2638A-809B-416F-A68C-2AC445A30104}" type="pres">
      <dgm:prSet presAssocID="{A6BC4A34-9EE3-4765-815A-BD6C43A22C0F}" presName="hierChild4" presStyleCnt="0"/>
      <dgm:spPr/>
    </dgm:pt>
    <dgm:pt modelId="{613DD0EC-D7B5-430D-B75A-74DDBADDD40E}" type="pres">
      <dgm:prSet presAssocID="{4C4A3E14-0B9A-4B8C-8244-A50BAFF8F2E8}" presName="Name37" presStyleLbl="parChTrans1D4" presStyleIdx="6" presStyleCnt="10"/>
      <dgm:spPr/>
    </dgm:pt>
    <dgm:pt modelId="{628D90AB-E052-4C67-A5BF-7A01E4A84463}" type="pres">
      <dgm:prSet presAssocID="{28FFF82B-6FE6-4CDC-8F57-50AABA868DC0}" presName="hierRoot2" presStyleCnt="0">
        <dgm:presLayoutVars>
          <dgm:hierBranch val="init"/>
        </dgm:presLayoutVars>
      </dgm:prSet>
      <dgm:spPr/>
    </dgm:pt>
    <dgm:pt modelId="{F32DE271-1277-4703-8FDF-3E37F9B9A631}" type="pres">
      <dgm:prSet presAssocID="{28FFF82B-6FE6-4CDC-8F57-50AABA868DC0}" presName="rootComposite" presStyleCnt="0"/>
      <dgm:spPr/>
    </dgm:pt>
    <dgm:pt modelId="{BE15ECD0-AC00-49E2-8ABD-958E605C0A2B}" type="pres">
      <dgm:prSet presAssocID="{28FFF82B-6FE6-4CDC-8F57-50AABA868DC0}" presName="rootText" presStyleLbl="node4" presStyleIdx="6" presStyleCnt="10">
        <dgm:presLayoutVars>
          <dgm:chPref val="3"/>
        </dgm:presLayoutVars>
      </dgm:prSet>
      <dgm:spPr/>
    </dgm:pt>
    <dgm:pt modelId="{809C25AE-9877-4964-A1FC-93D3FB60B7AB}" type="pres">
      <dgm:prSet presAssocID="{28FFF82B-6FE6-4CDC-8F57-50AABA868DC0}" presName="rootConnector" presStyleLbl="node4" presStyleIdx="6" presStyleCnt="10"/>
      <dgm:spPr/>
    </dgm:pt>
    <dgm:pt modelId="{6DD0F33A-20E9-4870-BECF-17EB8272C129}" type="pres">
      <dgm:prSet presAssocID="{28FFF82B-6FE6-4CDC-8F57-50AABA868DC0}" presName="hierChild4" presStyleCnt="0"/>
      <dgm:spPr/>
    </dgm:pt>
    <dgm:pt modelId="{53DF2E66-FE7F-45CD-80E8-531556F21CD3}" type="pres">
      <dgm:prSet presAssocID="{5BE5DAC9-4846-437B-9F26-9287794BA18B}" presName="Name37" presStyleLbl="parChTrans1D4" presStyleIdx="7" presStyleCnt="10"/>
      <dgm:spPr/>
    </dgm:pt>
    <dgm:pt modelId="{5055C177-E90C-4167-A378-1F11CDDEC3C0}" type="pres">
      <dgm:prSet presAssocID="{69130E18-AD1E-4E95-A586-C74A89305C35}" presName="hierRoot2" presStyleCnt="0">
        <dgm:presLayoutVars>
          <dgm:hierBranch val="init"/>
        </dgm:presLayoutVars>
      </dgm:prSet>
      <dgm:spPr/>
    </dgm:pt>
    <dgm:pt modelId="{FD1CF53E-C954-4ABC-84E5-56C7584C11AF}" type="pres">
      <dgm:prSet presAssocID="{69130E18-AD1E-4E95-A586-C74A89305C35}" presName="rootComposite" presStyleCnt="0"/>
      <dgm:spPr/>
    </dgm:pt>
    <dgm:pt modelId="{552087B2-C214-4FA7-944E-516BC0C3D078}" type="pres">
      <dgm:prSet presAssocID="{69130E18-AD1E-4E95-A586-C74A89305C35}" presName="rootText" presStyleLbl="node4" presStyleIdx="7" presStyleCnt="10">
        <dgm:presLayoutVars>
          <dgm:chPref val="3"/>
        </dgm:presLayoutVars>
      </dgm:prSet>
      <dgm:spPr/>
    </dgm:pt>
    <dgm:pt modelId="{CDFAA47D-9BAA-40BF-98EA-052728CA43BD}" type="pres">
      <dgm:prSet presAssocID="{69130E18-AD1E-4E95-A586-C74A89305C35}" presName="rootConnector" presStyleLbl="node4" presStyleIdx="7" presStyleCnt="10"/>
      <dgm:spPr/>
    </dgm:pt>
    <dgm:pt modelId="{E97B0EA6-A77F-4687-B419-3A089AE65B87}" type="pres">
      <dgm:prSet presAssocID="{69130E18-AD1E-4E95-A586-C74A89305C35}" presName="hierChild4" presStyleCnt="0"/>
      <dgm:spPr/>
    </dgm:pt>
    <dgm:pt modelId="{0FC379C5-F7CB-4FCF-8625-9834C18B3B75}" type="pres">
      <dgm:prSet presAssocID="{69130E18-AD1E-4E95-A586-C74A89305C35}" presName="hierChild5" presStyleCnt="0"/>
      <dgm:spPr/>
    </dgm:pt>
    <dgm:pt modelId="{E497C4A7-D8CC-4F39-9D79-F5C8DE267678}" type="pres">
      <dgm:prSet presAssocID="{28FFF82B-6FE6-4CDC-8F57-50AABA868DC0}" presName="hierChild5" presStyleCnt="0"/>
      <dgm:spPr/>
    </dgm:pt>
    <dgm:pt modelId="{BE75FDC8-44D2-4E81-A617-F457B0E3DF6B}" type="pres">
      <dgm:prSet presAssocID="{3F064BB6-3809-46FB-BCCC-EA1A5B48BBB1}" presName="Name37" presStyleLbl="parChTrans1D4" presStyleIdx="8" presStyleCnt="10"/>
      <dgm:spPr/>
    </dgm:pt>
    <dgm:pt modelId="{01F1EF13-F8D7-412A-9B5F-EA8C121405A9}" type="pres">
      <dgm:prSet presAssocID="{9FFA2F2F-65B1-455A-B45B-832D657C7936}" presName="hierRoot2" presStyleCnt="0">
        <dgm:presLayoutVars>
          <dgm:hierBranch val="init"/>
        </dgm:presLayoutVars>
      </dgm:prSet>
      <dgm:spPr/>
    </dgm:pt>
    <dgm:pt modelId="{67210792-047A-4EB8-A8DE-6B78784B6E71}" type="pres">
      <dgm:prSet presAssocID="{9FFA2F2F-65B1-455A-B45B-832D657C7936}" presName="rootComposite" presStyleCnt="0"/>
      <dgm:spPr/>
    </dgm:pt>
    <dgm:pt modelId="{C3173526-D4A7-4302-9F9E-245A2C33A9C4}" type="pres">
      <dgm:prSet presAssocID="{9FFA2F2F-65B1-455A-B45B-832D657C7936}" presName="rootText" presStyleLbl="node4" presStyleIdx="8" presStyleCnt="10">
        <dgm:presLayoutVars>
          <dgm:chPref val="3"/>
        </dgm:presLayoutVars>
      </dgm:prSet>
      <dgm:spPr/>
    </dgm:pt>
    <dgm:pt modelId="{99D6A871-61E3-4EFC-AFD3-C5F893727E3A}" type="pres">
      <dgm:prSet presAssocID="{9FFA2F2F-65B1-455A-B45B-832D657C7936}" presName="rootConnector" presStyleLbl="node4" presStyleIdx="8" presStyleCnt="10"/>
      <dgm:spPr/>
    </dgm:pt>
    <dgm:pt modelId="{BCEAB72C-8274-4D20-8293-C4C89280582D}" type="pres">
      <dgm:prSet presAssocID="{9FFA2F2F-65B1-455A-B45B-832D657C7936}" presName="hierChild4" presStyleCnt="0"/>
      <dgm:spPr/>
    </dgm:pt>
    <dgm:pt modelId="{920A97B4-3B88-48CC-A52B-9D8807EC4866}" type="pres">
      <dgm:prSet presAssocID="{E9B4B473-102B-4E49-A275-84D16311A1C9}" presName="Name37" presStyleLbl="parChTrans1D4" presStyleIdx="9" presStyleCnt="10"/>
      <dgm:spPr/>
    </dgm:pt>
    <dgm:pt modelId="{62C1986D-7642-43BD-A4D2-199B359AB5A5}" type="pres">
      <dgm:prSet presAssocID="{98B38A14-EF64-48FF-8C03-727CCFD6D33F}" presName="hierRoot2" presStyleCnt="0">
        <dgm:presLayoutVars>
          <dgm:hierBranch val="init"/>
        </dgm:presLayoutVars>
      </dgm:prSet>
      <dgm:spPr/>
    </dgm:pt>
    <dgm:pt modelId="{1E776C29-E86B-456B-8FB5-8955AB6E6E78}" type="pres">
      <dgm:prSet presAssocID="{98B38A14-EF64-48FF-8C03-727CCFD6D33F}" presName="rootComposite" presStyleCnt="0"/>
      <dgm:spPr/>
    </dgm:pt>
    <dgm:pt modelId="{3184143E-1CC3-4877-BA72-077B22B7FB0E}" type="pres">
      <dgm:prSet presAssocID="{98B38A14-EF64-48FF-8C03-727CCFD6D33F}" presName="rootText" presStyleLbl="node4" presStyleIdx="9" presStyleCnt="10">
        <dgm:presLayoutVars>
          <dgm:chPref val="3"/>
        </dgm:presLayoutVars>
      </dgm:prSet>
      <dgm:spPr/>
    </dgm:pt>
    <dgm:pt modelId="{E40EF3C1-878A-4224-8B60-3B3443EC7377}" type="pres">
      <dgm:prSet presAssocID="{98B38A14-EF64-48FF-8C03-727CCFD6D33F}" presName="rootConnector" presStyleLbl="node4" presStyleIdx="9" presStyleCnt="10"/>
      <dgm:spPr/>
    </dgm:pt>
    <dgm:pt modelId="{1BAA3124-E2B1-446F-90DF-AC3E7F950C9C}" type="pres">
      <dgm:prSet presAssocID="{98B38A14-EF64-48FF-8C03-727CCFD6D33F}" presName="hierChild4" presStyleCnt="0"/>
      <dgm:spPr/>
    </dgm:pt>
    <dgm:pt modelId="{7FD68AFF-D4A0-46CE-B84C-09F6DF3AB2CD}" type="pres">
      <dgm:prSet presAssocID="{98B38A14-EF64-48FF-8C03-727CCFD6D33F}" presName="hierChild5" presStyleCnt="0"/>
      <dgm:spPr/>
    </dgm:pt>
    <dgm:pt modelId="{AF148F15-14F4-4F56-93D2-D3B88482BB18}" type="pres">
      <dgm:prSet presAssocID="{9FFA2F2F-65B1-455A-B45B-832D657C7936}" presName="hierChild5" presStyleCnt="0"/>
      <dgm:spPr/>
    </dgm:pt>
    <dgm:pt modelId="{F2B5EF12-888B-433A-B711-5E73ED48CE82}" type="pres">
      <dgm:prSet presAssocID="{A6BC4A34-9EE3-4765-815A-BD6C43A22C0F}" presName="hierChild5" presStyleCnt="0"/>
      <dgm:spPr/>
    </dgm:pt>
    <dgm:pt modelId="{571A67B0-FBFD-46F0-B625-84D7E247BEA1}" type="pres">
      <dgm:prSet presAssocID="{D95518AE-D32D-4E17-99F1-BAB50EC5C079}" presName="hierChild5" presStyleCnt="0"/>
      <dgm:spPr/>
    </dgm:pt>
    <dgm:pt modelId="{EF9358FE-1BBB-420C-BE96-6FE73840EF7C}" type="pres">
      <dgm:prSet presAssocID="{70DC6DEF-0155-4069-B876-9F202FAA5FB5}" presName="hierChild5" presStyleCnt="0"/>
      <dgm:spPr/>
    </dgm:pt>
    <dgm:pt modelId="{8B76E34C-A20E-4CA5-8A98-74EC46989C65}" type="pres">
      <dgm:prSet presAssocID="{CA9C099D-3A36-43F9-A92A-57784A9234B5}" presName="hierChild3" presStyleCnt="0"/>
      <dgm:spPr/>
    </dgm:pt>
  </dgm:ptLst>
  <dgm:cxnLst>
    <dgm:cxn modelId="{E70BF404-5447-4029-85A4-B2C2B05D3987}" type="presOf" srcId="{34E00298-70A5-43B1-9D38-D39EE589F81A}" destId="{DA22F6D8-B4E2-4C19-9D38-DC506C7C1352}" srcOrd="0" destOrd="0" presId="urn:microsoft.com/office/officeart/2005/8/layout/orgChart1"/>
    <dgm:cxn modelId="{E7058C0E-28AD-438E-9C35-E0940B8BC38F}" srcId="{1134088B-54CE-4EBD-90A6-5D53EDB86F86}" destId="{10F168DD-5878-4FB0-B6DA-602C73018942}" srcOrd="0" destOrd="0" parTransId="{9EB1127C-EC13-4179-91E1-066976B9FA2F}" sibTransId="{F39B6789-155D-449F-A8A3-29542A572298}"/>
    <dgm:cxn modelId="{F488AF10-5B1A-4BC6-9DDD-5F86573BF54E}" type="presOf" srcId="{98B38A14-EF64-48FF-8C03-727CCFD6D33F}" destId="{3184143E-1CC3-4877-BA72-077B22B7FB0E}" srcOrd="0" destOrd="0" presId="urn:microsoft.com/office/officeart/2005/8/layout/orgChart1"/>
    <dgm:cxn modelId="{4E30A614-5057-4DBF-A90A-6AC78296FE72}" type="presOf" srcId="{A6BC4A34-9EE3-4765-815A-BD6C43A22C0F}" destId="{962DA662-1B01-4033-B962-9646AF9ABBC6}" srcOrd="1" destOrd="0" presId="urn:microsoft.com/office/officeart/2005/8/layout/orgChart1"/>
    <dgm:cxn modelId="{0A69661A-5127-444E-91EF-3A1E63B75BA4}" type="presOf" srcId="{60FB3B47-653E-4636-8F8A-548E82265359}" destId="{750A231F-A4A5-425C-9C75-FBFF6E0C8361}" srcOrd="0" destOrd="0" presId="urn:microsoft.com/office/officeart/2005/8/layout/orgChart1"/>
    <dgm:cxn modelId="{4F4EDC1C-8BA9-480E-B505-1E978AD39913}" type="presOf" srcId="{73F5D93C-B174-4767-9B1F-49F81D5CB198}" destId="{24FCC5D0-2EB9-4834-B74B-63A592C53FC0}" srcOrd="0" destOrd="0" presId="urn:microsoft.com/office/officeart/2005/8/layout/orgChart1"/>
    <dgm:cxn modelId="{6B027223-EA19-4628-A1DE-0DBD1A5088EC}" srcId="{D29E5660-1BDC-42D3-B9B7-23C342E8B8A2}" destId="{B68D4251-29F6-4F8C-AF05-58D977875712}" srcOrd="0" destOrd="0" parTransId="{34E00298-70A5-43B1-9D38-D39EE589F81A}" sibTransId="{711A3607-CCE9-410A-9718-66FA80707BD3}"/>
    <dgm:cxn modelId="{AE80F823-0E2D-455A-91F4-14FB2B81F4ED}" type="presOf" srcId="{D95518AE-D32D-4E17-99F1-BAB50EC5C079}" destId="{EB7F8F21-42EF-4870-8C2A-C55DBF1023B3}" srcOrd="1" destOrd="0" presId="urn:microsoft.com/office/officeart/2005/8/layout/orgChart1"/>
    <dgm:cxn modelId="{6D689D29-ECCD-4D6A-A29C-AC35937C3F32}" type="presOf" srcId="{1134088B-54CE-4EBD-90A6-5D53EDB86F86}" destId="{3910F393-14AF-4002-88F8-A4199BF1EF0D}" srcOrd="1" destOrd="0" presId="urn:microsoft.com/office/officeart/2005/8/layout/orgChart1"/>
    <dgm:cxn modelId="{0F6C992A-20FA-4BD7-91D2-9245CA2CE436}" type="presOf" srcId="{10F168DD-5878-4FB0-B6DA-602C73018942}" destId="{AA7EB09E-375D-4E31-8E15-ED5E7AB6CF88}" srcOrd="1" destOrd="0" presId="urn:microsoft.com/office/officeart/2005/8/layout/orgChart1"/>
    <dgm:cxn modelId="{2152772C-0572-4895-83C9-E3BBD09552B9}" type="presOf" srcId="{19594BC9-D0D7-4133-B680-7999ED4B4164}" destId="{514935DB-66DF-42AA-9CDF-BF213F66CEEB}" srcOrd="0" destOrd="0" presId="urn:microsoft.com/office/officeart/2005/8/layout/orgChart1"/>
    <dgm:cxn modelId="{DD74CF2C-483A-4F64-AB2A-466A35771177}" type="presOf" srcId="{73F5D93C-B174-4767-9B1F-49F81D5CB198}" destId="{7C04535E-2AB9-43EB-BC6D-93A5C1E034AF}" srcOrd="1" destOrd="0" presId="urn:microsoft.com/office/officeart/2005/8/layout/orgChart1"/>
    <dgm:cxn modelId="{848AC92E-4A35-4727-9226-F1939924DD8A}" srcId="{70DC6DEF-0155-4069-B876-9F202FAA5FB5}" destId="{19594BC9-D0D7-4133-B680-7999ED4B4164}" srcOrd="0" destOrd="0" parTransId="{60FB3B47-653E-4636-8F8A-548E82265359}" sibTransId="{9F66EF40-B9F9-4E2A-AAE8-FC5469D7E50B}"/>
    <dgm:cxn modelId="{2D0F3E31-9EA8-4676-8A5C-57693BE37316}" type="presOf" srcId="{CA9C099D-3A36-43F9-A92A-57784A9234B5}" destId="{B6E4A1F1-88B4-4FAD-BD7D-2EAF05AAEB7C}" srcOrd="0" destOrd="0" presId="urn:microsoft.com/office/officeart/2005/8/layout/orgChart1"/>
    <dgm:cxn modelId="{3732E933-2966-4D2D-A06B-73F4B9083FB6}" srcId="{70DC6DEF-0155-4069-B876-9F202FAA5FB5}" destId="{D95518AE-D32D-4E17-99F1-BAB50EC5C079}" srcOrd="1" destOrd="0" parTransId="{6AF742BC-4B2D-43C0-9421-D974AB8EACE5}" sibTransId="{A36BD0D7-B120-43A2-8C27-9FC4E42304AF}"/>
    <dgm:cxn modelId="{0B941239-ED01-41C6-81DC-3D2F1251C3A3}" type="presOf" srcId="{68F0D93A-438B-4678-B05C-F6BF429E5536}" destId="{FC177CA3-5D7E-4040-B468-3990B4DA7E4E}" srcOrd="0" destOrd="0" presId="urn:microsoft.com/office/officeart/2005/8/layout/orgChart1"/>
    <dgm:cxn modelId="{D000A83A-0338-45D8-AEF4-8E5C5EB006E6}" srcId="{A6BC4A34-9EE3-4765-815A-BD6C43A22C0F}" destId="{9FFA2F2F-65B1-455A-B45B-832D657C7936}" srcOrd="1" destOrd="0" parTransId="{3F064BB6-3809-46FB-BCCC-EA1A5B48BBB1}" sibTransId="{DE3B1553-AE27-4B47-AEEF-55028768CFA3}"/>
    <dgm:cxn modelId="{923D2D40-0D41-4C43-9EBA-9DA3AF457DFE}" type="presOf" srcId="{D29E5660-1BDC-42D3-B9B7-23C342E8B8A2}" destId="{C5D4541B-8706-4F6E-8658-417A190AF59A}" srcOrd="0" destOrd="0" presId="urn:microsoft.com/office/officeart/2005/8/layout/orgChart1"/>
    <dgm:cxn modelId="{C2420562-629E-450A-819C-4C2669D09826}" srcId="{CA9C099D-3A36-43F9-A92A-57784A9234B5}" destId="{70DC6DEF-0155-4069-B876-9F202FAA5FB5}" srcOrd="0" destOrd="0" parTransId="{3AD0DD55-D64F-4248-897D-9CD3B4C88717}" sibTransId="{5DE48ED5-F5EA-4DDE-85D4-7FFC611C55FF}"/>
    <dgm:cxn modelId="{BC05DE46-6E25-45F0-8064-E031D098F85A}" srcId="{1134088B-54CE-4EBD-90A6-5D53EDB86F86}" destId="{D29E5660-1BDC-42D3-B9B7-23C342E8B8A2}" srcOrd="1" destOrd="0" parTransId="{B827CA2E-B15E-4E9E-9B0A-C89850BFA580}" sibTransId="{A923782A-F685-4ACE-A080-555101BAF823}"/>
    <dgm:cxn modelId="{2C3C1368-6777-4953-B505-5DDB173DCB50}" type="presOf" srcId="{735EABDE-C8A5-43F4-B83B-7C3675771F38}" destId="{C70EFACA-4574-40C5-9CB0-9E0304CAB388}" srcOrd="0" destOrd="0" presId="urn:microsoft.com/office/officeart/2005/8/layout/orgChart1"/>
    <dgm:cxn modelId="{CE9A2A4B-D2B9-4CDA-A30E-6963FDE09C6B}" type="presOf" srcId="{A6BC4A34-9EE3-4765-815A-BD6C43A22C0F}" destId="{CDE42513-32DC-4B70-B2EE-94AD222CBF1F}" srcOrd="0" destOrd="0" presId="urn:microsoft.com/office/officeart/2005/8/layout/orgChart1"/>
    <dgm:cxn modelId="{1F156A4D-85F7-4B9E-888D-5B68DC4633CA}" type="presOf" srcId="{9FFA2F2F-65B1-455A-B45B-832D657C7936}" destId="{C3173526-D4A7-4302-9F9E-245A2C33A9C4}" srcOrd="0" destOrd="0" presId="urn:microsoft.com/office/officeart/2005/8/layout/orgChart1"/>
    <dgm:cxn modelId="{16C2A472-1EC9-4C9E-A284-8F786FE39BA5}" type="presOf" srcId="{69130E18-AD1E-4E95-A586-C74A89305C35}" destId="{CDFAA47D-9BAA-40BF-98EA-052728CA43BD}" srcOrd="1" destOrd="0" presId="urn:microsoft.com/office/officeart/2005/8/layout/orgChart1"/>
    <dgm:cxn modelId="{1D486C74-BD93-4775-846C-9FC6A2032ACD}" type="presOf" srcId="{69130E18-AD1E-4E95-A586-C74A89305C35}" destId="{552087B2-C214-4FA7-944E-516BC0C3D078}" srcOrd="0" destOrd="0" presId="urn:microsoft.com/office/officeart/2005/8/layout/orgChart1"/>
    <dgm:cxn modelId="{DB671C78-17B7-4FCB-A6B1-DC34735445DD}" type="presOf" srcId="{B68D4251-29F6-4F8C-AF05-58D977875712}" destId="{61E8B5FF-9A45-430A-9720-93FA9F7578D3}" srcOrd="0" destOrd="0" presId="urn:microsoft.com/office/officeart/2005/8/layout/orgChart1"/>
    <dgm:cxn modelId="{4BE63678-915D-40EC-8547-563731618922}" type="presOf" srcId="{19594BC9-D0D7-4133-B680-7999ED4B4164}" destId="{CC5C4BED-B340-49ED-B2A2-917322B7F929}" srcOrd="1" destOrd="0" presId="urn:microsoft.com/office/officeart/2005/8/layout/orgChart1"/>
    <dgm:cxn modelId="{12B12D79-6414-42E1-8387-58EFAAB00D47}" type="presOf" srcId="{5BE5DAC9-4846-437B-9F26-9287794BA18B}" destId="{53DF2E66-FE7F-45CD-80E8-531556F21CD3}" srcOrd="0" destOrd="0" presId="urn:microsoft.com/office/officeart/2005/8/layout/orgChart1"/>
    <dgm:cxn modelId="{46154459-ACCF-4F1D-91B8-AF9B09E3FA4B}" srcId="{9FFA2F2F-65B1-455A-B45B-832D657C7936}" destId="{98B38A14-EF64-48FF-8C03-727CCFD6D33F}" srcOrd="0" destOrd="0" parTransId="{E9B4B473-102B-4E49-A275-84D16311A1C9}" sibTransId="{41B16D49-1E50-4B96-AE0C-5CB90881BF46}"/>
    <dgm:cxn modelId="{770A457A-ED86-4CBB-995B-671A8F760297}" type="presOf" srcId="{98B38A14-EF64-48FF-8C03-727CCFD6D33F}" destId="{E40EF3C1-878A-4224-8B60-3B3443EC7377}" srcOrd="1" destOrd="0" presId="urn:microsoft.com/office/officeart/2005/8/layout/orgChart1"/>
    <dgm:cxn modelId="{BC45677B-0F0F-4641-83B6-518BCCDF8EC6}" type="presOf" srcId="{6AF742BC-4B2D-43C0-9421-D974AB8EACE5}" destId="{0DC9BE8B-7891-4395-8F35-6B576D641C6E}" srcOrd="0" destOrd="0" presId="urn:microsoft.com/office/officeart/2005/8/layout/orgChart1"/>
    <dgm:cxn modelId="{9FF8907F-8A25-4DD3-9510-83B26BFF2785}" type="presOf" srcId="{D29E5660-1BDC-42D3-B9B7-23C342E8B8A2}" destId="{A0CDE7EE-727C-408A-909D-080523D91CCC}" srcOrd="1" destOrd="0" presId="urn:microsoft.com/office/officeart/2005/8/layout/orgChart1"/>
    <dgm:cxn modelId="{18A3E380-5263-42F2-BCC0-D1F26ECD2C66}" srcId="{28FFF82B-6FE6-4CDC-8F57-50AABA868DC0}" destId="{69130E18-AD1E-4E95-A586-C74A89305C35}" srcOrd="0" destOrd="0" parTransId="{5BE5DAC9-4846-437B-9F26-9287794BA18B}" sibTransId="{4A9777F3-1820-4C9B-970A-60CEF5E0F0A0}"/>
    <dgm:cxn modelId="{9D048181-6035-457E-8032-49995667E51D}" type="presOf" srcId="{1134088B-54CE-4EBD-90A6-5D53EDB86F86}" destId="{A2290827-B417-4D02-9D9C-03BCE631F06C}" srcOrd="0" destOrd="0" presId="urn:microsoft.com/office/officeart/2005/8/layout/orgChart1"/>
    <dgm:cxn modelId="{E876E981-5966-4192-A3D3-0480EC4AB093}" type="presOf" srcId="{37A05243-E687-4E02-AE84-10D0165AACFB}" destId="{FF3BE3C4-5D12-4A4B-933F-87B6BB2D5801}" srcOrd="0" destOrd="0" presId="urn:microsoft.com/office/officeart/2005/8/layout/orgChart1"/>
    <dgm:cxn modelId="{299E4685-D498-4736-AB4F-EC6AF05F837A}" type="presOf" srcId="{B68D4251-29F6-4F8C-AF05-58D977875712}" destId="{30E5574E-4402-4A84-B493-8E516EFB73F4}" srcOrd="1" destOrd="0" presId="urn:microsoft.com/office/officeart/2005/8/layout/orgChart1"/>
    <dgm:cxn modelId="{A9F85B86-9563-48D7-B293-0DF473DAA049}" type="presOf" srcId="{E9B4B473-102B-4E49-A275-84D16311A1C9}" destId="{920A97B4-3B88-48CC-A52B-9D8807EC4866}" srcOrd="0" destOrd="0" presId="urn:microsoft.com/office/officeart/2005/8/layout/orgChart1"/>
    <dgm:cxn modelId="{E267BF86-8B08-438C-B483-565BCBD3A116}" type="presOf" srcId="{70DC6DEF-0155-4069-B876-9F202FAA5FB5}" destId="{A6AD55A0-453E-4E9C-BEF9-BC38F8ADF57A}" srcOrd="0" destOrd="0" presId="urn:microsoft.com/office/officeart/2005/8/layout/orgChart1"/>
    <dgm:cxn modelId="{1D0F7292-696D-4AB9-BA93-D291CA5653E7}" type="presOf" srcId="{9EB1127C-EC13-4179-91E1-066976B9FA2F}" destId="{C2FE0476-9FF0-426E-A8CA-AA9286F7A5D7}" srcOrd="0" destOrd="0" presId="urn:microsoft.com/office/officeart/2005/8/layout/orgChart1"/>
    <dgm:cxn modelId="{62AA8494-21BA-4627-9DC1-170866230404}" type="presOf" srcId="{3F064BB6-3809-46FB-BCCC-EA1A5B48BBB1}" destId="{BE75FDC8-44D2-4E81-A617-F457B0E3DF6B}" srcOrd="0" destOrd="0" presId="urn:microsoft.com/office/officeart/2005/8/layout/orgChart1"/>
    <dgm:cxn modelId="{27D61C97-43EF-4E75-823B-02B6350CD4F4}" srcId="{D95518AE-D32D-4E17-99F1-BAB50EC5C079}" destId="{A6BC4A34-9EE3-4765-815A-BD6C43A22C0F}" srcOrd="0" destOrd="0" parTransId="{37A05243-E687-4E02-AE84-10D0165AACFB}" sibTransId="{C79D51FF-B34D-459A-A151-80239B3B3C6A}"/>
    <dgm:cxn modelId="{3415C597-236B-4F89-8009-54EF6BC07EEB}" type="presOf" srcId="{4C4A3E14-0B9A-4B8C-8244-A50BAFF8F2E8}" destId="{613DD0EC-D7B5-430D-B75A-74DDBADDD40E}" srcOrd="0" destOrd="0" presId="urn:microsoft.com/office/officeart/2005/8/layout/orgChart1"/>
    <dgm:cxn modelId="{FC7AC9A4-0885-4018-AE2E-7C5538BB8D5D}" type="presOf" srcId="{9FFA2F2F-65B1-455A-B45B-832D657C7936}" destId="{99D6A871-61E3-4EFC-AFD3-C5F893727E3A}" srcOrd="1" destOrd="0" presId="urn:microsoft.com/office/officeart/2005/8/layout/orgChart1"/>
    <dgm:cxn modelId="{EBDF73A7-F614-40E8-BDDC-FF34D8AC7EE8}" type="presOf" srcId="{28FFF82B-6FE6-4CDC-8F57-50AABA868DC0}" destId="{809C25AE-9877-4964-A1FC-93D3FB60B7AB}" srcOrd="1" destOrd="0" presId="urn:microsoft.com/office/officeart/2005/8/layout/orgChart1"/>
    <dgm:cxn modelId="{7A4E54A8-979B-4804-828B-0626A9744FF5}" type="presOf" srcId="{B827CA2E-B15E-4E9E-9B0A-C89850BFA580}" destId="{1BF1F30A-56B6-401A-BA50-A39EEDC4D6F3}" srcOrd="0" destOrd="0" presId="urn:microsoft.com/office/officeart/2005/8/layout/orgChart1"/>
    <dgm:cxn modelId="{ACD9DCAC-D86A-4282-A3DB-B7827D97FDCF}" srcId="{68F0D93A-438B-4678-B05C-F6BF429E5536}" destId="{CA9C099D-3A36-43F9-A92A-57784A9234B5}" srcOrd="0" destOrd="0" parTransId="{D2AEC6D9-7808-4033-9435-3E2E4BFD592C}" sibTransId="{13E20E51-F6A0-4B6D-AD95-03BD937316DA}"/>
    <dgm:cxn modelId="{1D0D9AB2-D18D-4404-BB01-9E590C3D632C}" type="presOf" srcId="{70DC6DEF-0155-4069-B876-9F202FAA5FB5}" destId="{02177E28-DCFB-4EBA-BAD8-641035795D52}" srcOrd="1" destOrd="0" presId="urn:microsoft.com/office/officeart/2005/8/layout/orgChart1"/>
    <dgm:cxn modelId="{0DD1B4B3-68F2-4791-B6AD-20F9618BE142}" type="presOf" srcId="{CA9C099D-3A36-43F9-A92A-57784A9234B5}" destId="{598752CB-70E9-45A8-8F7B-AE0F8A806713}" srcOrd="1" destOrd="0" presId="urn:microsoft.com/office/officeart/2005/8/layout/orgChart1"/>
    <dgm:cxn modelId="{95E5EEB9-6749-4A83-9560-D781B12E1619}" type="presOf" srcId="{3AD0DD55-D64F-4248-897D-9CD3B4C88717}" destId="{78ECF71C-6ECB-4CC1-9675-51DEC1104EAB}" srcOrd="0" destOrd="0" presId="urn:microsoft.com/office/officeart/2005/8/layout/orgChart1"/>
    <dgm:cxn modelId="{13595ECC-9E19-4974-B612-ECFB28F6D5EC}" srcId="{10F168DD-5878-4FB0-B6DA-602C73018942}" destId="{73F5D93C-B174-4767-9B1F-49F81D5CB198}" srcOrd="0" destOrd="0" parTransId="{8B83A107-9B6A-42C8-84F4-E40559E86EF3}" sibTransId="{5D09F19C-4227-4ED6-9EFA-45CF7768FD14}"/>
    <dgm:cxn modelId="{3EA403CF-6ECA-499E-875D-5E041844840C}" type="presOf" srcId="{10F168DD-5878-4FB0-B6DA-602C73018942}" destId="{DC0C7F2E-095A-41F9-85AF-1576A8BDA968}" srcOrd="0" destOrd="0" presId="urn:microsoft.com/office/officeart/2005/8/layout/orgChart1"/>
    <dgm:cxn modelId="{99B5EED3-E232-41FE-B13F-40B98F822C4F}" srcId="{A6BC4A34-9EE3-4765-815A-BD6C43A22C0F}" destId="{28FFF82B-6FE6-4CDC-8F57-50AABA868DC0}" srcOrd="0" destOrd="0" parTransId="{4C4A3E14-0B9A-4B8C-8244-A50BAFF8F2E8}" sibTransId="{272E8AB5-910B-40DE-9C22-B20A44D0E018}"/>
    <dgm:cxn modelId="{BCCCC0D4-3665-45D8-9C70-541F85FEE984}" type="presOf" srcId="{D95518AE-D32D-4E17-99F1-BAB50EC5C079}" destId="{5E431B9E-059E-4546-85DE-4D3217E622A5}" srcOrd="0" destOrd="0" presId="urn:microsoft.com/office/officeart/2005/8/layout/orgChart1"/>
    <dgm:cxn modelId="{6BC72AD6-E0D9-45B8-A934-86209F13844E}" srcId="{19594BC9-D0D7-4133-B680-7999ED4B4164}" destId="{1134088B-54CE-4EBD-90A6-5D53EDB86F86}" srcOrd="0" destOrd="0" parTransId="{735EABDE-C8A5-43F4-B83B-7C3675771F38}" sibTransId="{F111ED45-BFFA-4FC0-8EDE-A7F7E337C454}"/>
    <dgm:cxn modelId="{75140CF6-4FCC-4939-84B2-64B6B2A3F217}" type="presOf" srcId="{28FFF82B-6FE6-4CDC-8F57-50AABA868DC0}" destId="{BE15ECD0-AC00-49E2-8ABD-958E605C0A2B}" srcOrd="0" destOrd="0" presId="urn:microsoft.com/office/officeart/2005/8/layout/orgChart1"/>
    <dgm:cxn modelId="{9F3EB2FB-2C11-4A86-8D0C-94C7401A02E8}" type="presOf" srcId="{8B83A107-9B6A-42C8-84F4-E40559E86EF3}" destId="{7B77059E-C309-47A5-B62C-A83C173A9D0E}" srcOrd="0" destOrd="0" presId="urn:microsoft.com/office/officeart/2005/8/layout/orgChart1"/>
    <dgm:cxn modelId="{33D519F1-8AC7-4982-8BD1-34A398C890B4}" type="presParOf" srcId="{FC177CA3-5D7E-4040-B468-3990B4DA7E4E}" destId="{9FD1FE55-9D01-43FE-81B6-6644F252CFB9}" srcOrd="0" destOrd="0" presId="urn:microsoft.com/office/officeart/2005/8/layout/orgChart1"/>
    <dgm:cxn modelId="{C9E9BECA-4625-4BC0-A523-4DE80F73A6D7}" type="presParOf" srcId="{9FD1FE55-9D01-43FE-81B6-6644F252CFB9}" destId="{B22CC7E4-A2AD-49AC-9B1D-E2897A3992D8}" srcOrd="0" destOrd="0" presId="urn:microsoft.com/office/officeart/2005/8/layout/orgChart1"/>
    <dgm:cxn modelId="{23168664-9585-4B71-9204-CED5604E9D72}" type="presParOf" srcId="{B22CC7E4-A2AD-49AC-9B1D-E2897A3992D8}" destId="{B6E4A1F1-88B4-4FAD-BD7D-2EAF05AAEB7C}" srcOrd="0" destOrd="0" presId="urn:microsoft.com/office/officeart/2005/8/layout/orgChart1"/>
    <dgm:cxn modelId="{B17CC7F4-A83C-4CBF-A2A2-847607AE0CF8}" type="presParOf" srcId="{B22CC7E4-A2AD-49AC-9B1D-E2897A3992D8}" destId="{598752CB-70E9-45A8-8F7B-AE0F8A806713}" srcOrd="1" destOrd="0" presId="urn:microsoft.com/office/officeart/2005/8/layout/orgChart1"/>
    <dgm:cxn modelId="{24549532-A5D0-4844-89C4-BFCA4D6B55C5}" type="presParOf" srcId="{9FD1FE55-9D01-43FE-81B6-6644F252CFB9}" destId="{E7F737EF-6D7D-47BF-AC09-B5035C89656A}" srcOrd="1" destOrd="0" presId="urn:microsoft.com/office/officeart/2005/8/layout/orgChart1"/>
    <dgm:cxn modelId="{8D127B5D-803E-4BE1-9BF0-52A679E2BD2D}" type="presParOf" srcId="{E7F737EF-6D7D-47BF-AC09-B5035C89656A}" destId="{78ECF71C-6ECB-4CC1-9675-51DEC1104EAB}" srcOrd="0" destOrd="0" presId="urn:microsoft.com/office/officeart/2005/8/layout/orgChart1"/>
    <dgm:cxn modelId="{9B003E41-CF8F-4878-8067-4C23BD063C5C}" type="presParOf" srcId="{E7F737EF-6D7D-47BF-AC09-B5035C89656A}" destId="{40BC571E-2B56-4538-9E01-5D4083F28E89}" srcOrd="1" destOrd="0" presId="urn:microsoft.com/office/officeart/2005/8/layout/orgChart1"/>
    <dgm:cxn modelId="{511BA3BA-5DE5-4B46-8066-9939794A58A9}" type="presParOf" srcId="{40BC571E-2B56-4538-9E01-5D4083F28E89}" destId="{0CF86C45-C304-4F95-8DCC-D880E3173890}" srcOrd="0" destOrd="0" presId="urn:microsoft.com/office/officeart/2005/8/layout/orgChart1"/>
    <dgm:cxn modelId="{6DA54D34-38C4-47F3-8DE0-550C276B6464}" type="presParOf" srcId="{0CF86C45-C304-4F95-8DCC-D880E3173890}" destId="{A6AD55A0-453E-4E9C-BEF9-BC38F8ADF57A}" srcOrd="0" destOrd="0" presId="urn:microsoft.com/office/officeart/2005/8/layout/orgChart1"/>
    <dgm:cxn modelId="{CFB02CF0-2090-48E8-B312-5B862C2FD882}" type="presParOf" srcId="{0CF86C45-C304-4F95-8DCC-D880E3173890}" destId="{02177E28-DCFB-4EBA-BAD8-641035795D52}" srcOrd="1" destOrd="0" presId="urn:microsoft.com/office/officeart/2005/8/layout/orgChart1"/>
    <dgm:cxn modelId="{57CF81A9-6C44-493E-AA2A-17F2E9595410}" type="presParOf" srcId="{40BC571E-2B56-4538-9E01-5D4083F28E89}" destId="{B62121D7-99C1-4A00-981A-0A425BA4B89D}" srcOrd="1" destOrd="0" presId="urn:microsoft.com/office/officeart/2005/8/layout/orgChart1"/>
    <dgm:cxn modelId="{C2D71ACD-8047-4653-8667-078497692106}" type="presParOf" srcId="{B62121D7-99C1-4A00-981A-0A425BA4B89D}" destId="{750A231F-A4A5-425C-9C75-FBFF6E0C8361}" srcOrd="0" destOrd="0" presId="urn:microsoft.com/office/officeart/2005/8/layout/orgChart1"/>
    <dgm:cxn modelId="{3BE980B7-51B6-4A06-80C9-39EB8BB05739}" type="presParOf" srcId="{B62121D7-99C1-4A00-981A-0A425BA4B89D}" destId="{F2DD52B9-DA87-4EA9-9911-AC19FE828A43}" srcOrd="1" destOrd="0" presId="urn:microsoft.com/office/officeart/2005/8/layout/orgChart1"/>
    <dgm:cxn modelId="{BD180847-C254-4AC0-9A24-4AB7E9DE8A2A}" type="presParOf" srcId="{F2DD52B9-DA87-4EA9-9911-AC19FE828A43}" destId="{8BA40F55-EFC6-466F-A33E-6BF5BB0EA83B}" srcOrd="0" destOrd="0" presId="urn:microsoft.com/office/officeart/2005/8/layout/orgChart1"/>
    <dgm:cxn modelId="{6B354368-097A-4873-A78D-91A7A20DD0B3}" type="presParOf" srcId="{8BA40F55-EFC6-466F-A33E-6BF5BB0EA83B}" destId="{514935DB-66DF-42AA-9CDF-BF213F66CEEB}" srcOrd="0" destOrd="0" presId="urn:microsoft.com/office/officeart/2005/8/layout/orgChart1"/>
    <dgm:cxn modelId="{012E8B6F-1479-4007-A468-AD3B494E116D}" type="presParOf" srcId="{8BA40F55-EFC6-466F-A33E-6BF5BB0EA83B}" destId="{CC5C4BED-B340-49ED-B2A2-917322B7F929}" srcOrd="1" destOrd="0" presId="urn:microsoft.com/office/officeart/2005/8/layout/orgChart1"/>
    <dgm:cxn modelId="{E8C05E41-51BC-4808-BAF0-0F7209114AB9}" type="presParOf" srcId="{F2DD52B9-DA87-4EA9-9911-AC19FE828A43}" destId="{631363DC-B422-416C-8706-EC44195B36A3}" srcOrd="1" destOrd="0" presId="urn:microsoft.com/office/officeart/2005/8/layout/orgChart1"/>
    <dgm:cxn modelId="{62355CF8-5C17-45BE-83EE-C4009DDC2BF9}" type="presParOf" srcId="{631363DC-B422-416C-8706-EC44195B36A3}" destId="{C70EFACA-4574-40C5-9CB0-9E0304CAB388}" srcOrd="0" destOrd="0" presId="urn:microsoft.com/office/officeart/2005/8/layout/orgChart1"/>
    <dgm:cxn modelId="{A078381C-D0B0-4A5D-A69A-61AC689D669B}" type="presParOf" srcId="{631363DC-B422-416C-8706-EC44195B36A3}" destId="{EA243E0C-E004-4A99-8262-1ECD864A603C}" srcOrd="1" destOrd="0" presId="urn:microsoft.com/office/officeart/2005/8/layout/orgChart1"/>
    <dgm:cxn modelId="{25A6BB1E-67CC-40CD-90A4-BF92C618E56E}" type="presParOf" srcId="{EA243E0C-E004-4A99-8262-1ECD864A603C}" destId="{36075388-3235-4A0F-B302-528B97A35338}" srcOrd="0" destOrd="0" presId="urn:microsoft.com/office/officeart/2005/8/layout/orgChart1"/>
    <dgm:cxn modelId="{6FC9764B-01A1-48AC-9FC2-749EFC93B174}" type="presParOf" srcId="{36075388-3235-4A0F-B302-528B97A35338}" destId="{A2290827-B417-4D02-9D9C-03BCE631F06C}" srcOrd="0" destOrd="0" presId="urn:microsoft.com/office/officeart/2005/8/layout/orgChart1"/>
    <dgm:cxn modelId="{DD0F6ED2-C7E0-4FC6-9C91-136A20086CBB}" type="presParOf" srcId="{36075388-3235-4A0F-B302-528B97A35338}" destId="{3910F393-14AF-4002-88F8-A4199BF1EF0D}" srcOrd="1" destOrd="0" presId="urn:microsoft.com/office/officeart/2005/8/layout/orgChart1"/>
    <dgm:cxn modelId="{A9258436-0A44-46A7-B839-54148FCADC2F}" type="presParOf" srcId="{EA243E0C-E004-4A99-8262-1ECD864A603C}" destId="{6D6FDDE2-A3F1-474B-866D-B739ED934177}" srcOrd="1" destOrd="0" presId="urn:microsoft.com/office/officeart/2005/8/layout/orgChart1"/>
    <dgm:cxn modelId="{498FF541-A715-4F57-86EE-FD7A2A80522B}" type="presParOf" srcId="{6D6FDDE2-A3F1-474B-866D-B739ED934177}" destId="{C2FE0476-9FF0-426E-A8CA-AA9286F7A5D7}" srcOrd="0" destOrd="0" presId="urn:microsoft.com/office/officeart/2005/8/layout/orgChart1"/>
    <dgm:cxn modelId="{74994F45-EEFD-46FF-9D5D-9B9AADB63DCE}" type="presParOf" srcId="{6D6FDDE2-A3F1-474B-866D-B739ED934177}" destId="{E134352C-CD7C-46AB-A9C1-65B96C6F8E0C}" srcOrd="1" destOrd="0" presId="urn:microsoft.com/office/officeart/2005/8/layout/orgChart1"/>
    <dgm:cxn modelId="{AD5C5CA9-EFD5-4E20-9E3A-439760A62309}" type="presParOf" srcId="{E134352C-CD7C-46AB-A9C1-65B96C6F8E0C}" destId="{607AA739-5C1C-40DF-A9D6-CDB7D390719B}" srcOrd="0" destOrd="0" presId="urn:microsoft.com/office/officeart/2005/8/layout/orgChart1"/>
    <dgm:cxn modelId="{D6D5D347-E496-4C2C-BAEF-A85B88FDBDFA}" type="presParOf" srcId="{607AA739-5C1C-40DF-A9D6-CDB7D390719B}" destId="{DC0C7F2E-095A-41F9-85AF-1576A8BDA968}" srcOrd="0" destOrd="0" presId="urn:microsoft.com/office/officeart/2005/8/layout/orgChart1"/>
    <dgm:cxn modelId="{3867A91B-19DC-458A-A0D7-CEE78728F5FB}" type="presParOf" srcId="{607AA739-5C1C-40DF-A9D6-CDB7D390719B}" destId="{AA7EB09E-375D-4E31-8E15-ED5E7AB6CF88}" srcOrd="1" destOrd="0" presId="urn:microsoft.com/office/officeart/2005/8/layout/orgChart1"/>
    <dgm:cxn modelId="{6BF9EA22-ADFC-4DDA-B416-3906B632612E}" type="presParOf" srcId="{E134352C-CD7C-46AB-A9C1-65B96C6F8E0C}" destId="{762AACCA-CF14-42F6-B69C-5DF2965115B7}" srcOrd="1" destOrd="0" presId="urn:microsoft.com/office/officeart/2005/8/layout/orgChart1"/>
    <dgm:cxn modelId="{726B74C4-971D-46E4-81AE-755C1FABA480}" type="presParOf" srcId="{762AACCA-CF14-42F6-B69C-5DF2965115B7}" destId="{7B77059E-C309-47A5-B62C-A83C173A9D0E}" srcOrd="0" destOrd="0" presId="urn:microsoft.com/office/officeart/2005/8/layout/orgChart1"/>
    <dgm:cxn modelId="{3657CDEE-EA9B-4A6C-A9A7-2BD292E99BF2}" type="presParOf" srcId="{762AACCA-CF14-42F6-B69C-5DF2965115B7}" destId="{176777AF-2D22-4DDF-AD96-0E1DCBDA42D1}" srcOrd="1" destOrd="0" presId="urn:microsoft.com/office/officeart/2005/8/layout/orgChart1"/>
    <dgm:cxn modelId="{870FE052-BC93-430D-9406-2C6574BEE911}" type="presParOf" srcId="{176777AF-2D22-4DDF-AD96-0E1DCBDA42D1}" destId="{F56C79F6-D489-40C7-B53C-E6E9F39E4609}" srcOrd="0" destOrd="0" presId="urn:microsoft.com/office/officeart/2005/8/layout/orgChart1"/>
    <dgm:cxn modelId="{DB9559F7-0188-4E7A-B172-929BB6FE47D2}" type="presParOf" srcId="{F56C79F6-D489-40C7-B53C-E6E9F39E4609}" destId="{24FCC5D0-2EB9-4834-B74B-63A592C53FC0}" srcOrd="0" destOrd="0" presId="urn:microsoft.com/office/officeart/2005/8/layout/orgChart1"/>
    <dgm:cxn modelId="{9BF724B2-3F02-40A6-AF30-0246974C1E0B}" type="presParOf" srcId="{F56C79F6-D489-40C7-B53C-E6E9F39E4609}" destId="{7C04535E-2AB9-43EB-BC6D-93A5C1E034AF}" srcOrd="1" destOrd="0" presId="urn:microsoft.com/office/officeart/2005/8/layout/orgChart1"/>
    <dgm:cxn modelId="{1F5D6D76-FA49-44B3-B88D-1E0A3EA7882B}" type="presParOf" srcId="{176777AF-2D22-4DDF-AD96-0E1DCBDA42D1}" destId="{66C86AAC-12AE-41A8-BB98-1B65ADA75E74}" srcOrd="1" destOrd="0" presId="urn:microsoft.com/office/officeart/2005/8/layout/orgChart1"/>
    <dgm:cxn modelId="{62CC1672-1EDB-4F8A-88B8-C9BF321A3EFF}" type="presParOf" srcId="{176777AF-2D22-4DDF-AD96-0E1DCBDA42D1}" destId="{7735B522-00B8-448F-BAB4-D731BEA2F373}" srcOrd="2" destOrd="0" presId="urn:microsoft.com/office/officeart/2005/8/layout/orgChart1"/>
    <dgm:cxn modelId="{3F945A0D-B992-42BF-9BEB-B84099125850}" type="presParOf" srcId="{E134352C-CD7C-46AB-A9C1-65B96C6F8E0C}" destId="{8B4FB8D2-6810-4C22-BEDD-F9CBCE55C147}" srcOrd="2" destOrd="0" presId="urn:microsoft.com/office/officeart/2005/8/layout/orgChart1"/>
    <dgm:cxn modelId="{0CC4783C-7652-463A-BA52-F1ED7CA9CE6A}" type="presParOf" srcId="{6D6FDDE2-A3F1-474B-866D-B739ED934177}" destId="{1BF1F30A-56B6-401A-BA50-A39EEDC4D6F3}" srcOrd="2" destOrd="0" presId="urn:microsoft.com/office/officeart/2005/8/layout/orgChart1"/>
    <dgm:cxn modelId="{7F99A2E2-DA71-4F6E-AC22-AA4C7BAB448A}" type="presParOf" srcId="{6D6FDDE2-A3F1-474B-866D-B739ED934177}" destId="{BC3BB1CC-8884-4575-A026-F6B4874F152D}" srcOrd="3" destOrd="0" presId="urn:microsoft.com/office/officeart/2005/8/layout/orgChart1"/>
    <dgm:cxn modelId="{B1A59E76-187C-40B9-BE3A-11C239F97590}" type="presParOf" srcId="{BC3BB1CC-8884-4575-A026-F6B4874F152D}" destId="{01800E8D-7C55-4F78-8878-DA474E929DA2}" srcOrd="0" destOrd="0" presId="urn:microsoft.com/office/officeart/2005/8/layout/orgChart1"/>
    <dgm:cxn modelId="{816D8079-F6F6-4BB9-9B94-D389F6C9297C}" type="presParOf" srcId="{01800E8D-7C55-4F78-8878-DA474E929DA2}" destId="{C5D4541B-8706-4F6E-8658-417A190AF59A}" srcOrd="0" destOrd="0" presId="urn:microsoft.com/office/officeart/2005/8/layout/orgChart1"/>
    <dgm:cxn modelId="{0731DFCC-02A0-41D4-97A0-606550C1C1E8}" type="presParOf" srcId="{01800E8D-7C55-4F78-8878-DA474E929DA2}" destId="{A0CDE7EE-727C-408A-909D-080523D91CCC}" srcOrd="1" destOrd="0" presId="urn:microsoft.com/office/officeart/2005/8/layout/orgChart1"/>
    <dgm:cxn modelId="{8C67D101-2F40-43D1-B45C-EF55CB7C71CE}" type="presParOf" srcId="{BC3BB1CC-8884-4575-A026-F6B4874F152D}" destId="{BBC8A8BE-F157-43BA-8DBF-8C217D31E8B9}" srcOrd="1" destOrd="0" presId="urn:microsoft.com/office/officeart/2005/8/layout/orgChart1"/>
    <dgm:cxn modelId="{730C0AAD-B033-4D63-8CD0-DEF4288B5C85}" type="presParOf" srcId="{BBC8A8BE-F157-43BA-8DBF-8C217D31E8B9}" destId="{DA22F6D8-B4E2-4C19-9D38-DC506C7C1352}" srcOrd="0" destOrd="0" presId="urn:microsoft.com/office/officeart/2005/8/layout/orgChart1"/>
    <dgm:cxn modelId="{910FB177-CEB4-4F7C-A9CC-92E5E72A44CF}" type="presParOf" srcId="{BBC8A8BE-F157-43BA-8DBF-8C217D31E8B9}" destId="{0D1D82F2-4EDE-4552-A816-94C1EE842775}" srcOrd="1" destOrd="0" presId="urn:microsoft.com/office/officeart/2005/8/layout/orgChart1"/>
    <dgm:cxn modelId="{056C27BA-104E-4548-AD48-EAB9E25F5927}" type="presParOf" srcId="{0D1D82F2-4EDE-4552-A816-94C1EE842775}" destId="{07E56710-4679-4DF3-9131-B45C004EAF1E}" srcOrd="0" destOrd="0" presId="urn:microsoft.com/office/officeart/2005/8/layout/orgChart1"/>
    <dgm:cxn modelId="{43631431-0846-410E-B914-5DD298C9F08D}" type="presParOf" srcId="{07E56710-4679-4DF3-9131-B45C004EAF1E}" destId="{61E8B5FF-9A45-430A-9720-93FA9F7578D3}" srcOrd="0" destOrd="0" presId="urn:microsoft.com/office/officeart/2005/8/layout/orgChart1"/>
    <dgm:cxn modelId="{394EC01E-933D-4CBA-AEF8-66060584CB42}" type="presParOf" srcId="{07E56710-4679-4DF3-9131-B45C004EAF1E}" destId="{30E5574E-4402-4A84-B493-8E516EFB73F4}" srcOrd="1" destOrd="0" presId="urn:microsoft.com/office/officeart/2005/8/layout/orgChart1"/>
    <dgm:cxn modelId="{69A4BA35-E757-4627-A3E7-66DA8B4ED379}" type="presParOf" srcId="{0D1D82F2-4EDE-4552-A816-94C1EE842775}" destId="{78CEB1E7-8EB3-4B30-9C87-66F493AF45DE}" srcOrd="1" destOrd="0" presId="urn:microsoft.com/office/officeart/2005/8/layout/orgChart1"/>
    <dgm:cxn modelId="{F74015A5-517F-460A-9FEA-665836B40FAD}" type="presParOf" srcId="{0D1D82F2-4EDE-4552-A816-94C1EE842775}" destId="{134AF45C-FB7B-4D54-86E9-B966BA7A9311}" srcOrd="2" destOrd="0" presId="urn:microsoft.com/office/officeart/2005/8/layout/orgChart1"/>
    <dgm:cxn modelId="{5CC51298-DBD1-4B66-8909-1AF697DC94E0}" type="presParOf" srcId="{BC3BB1CC-8884-4575-A026-F6B4874F152D}" destId="{3DB7307F-43C6-4A3E-BB55-60D09DC02E24}" srcOrd="2" destOrd="0" presId="urn:microsoft.com/office/officeart/2005/8/layout/orgChart1"/>
    <dgm:cxn modelId="{EDA5C0F2-372B-4A57-A98C-E0835A3F82EA}" type="presParOf" srcId="{EA243E0C-E004-4A99-8262-1ECD864A603C}" destId="{F59C40FB-7EFD-4B7E-96BE-30CAF09FD2D9}" srcOrd="2" destOrd="0" presId="urn:microsoft.com/office/officeart/2005/8/layout/orgChart1"/>
    <dgm:cxn modelId="{24A83167-BB2A-4014-A451-639D1C91380E}" type="presParOf" srcId="{F2DD52B9-DA87-4EA9-9911-AC19FE828A43}" destId="{A63ADB32-42C7-41F8-B561-B47CF083917A}" srcOrd="2" destOrd="0" presId="urn:microsoft.com/office/officeart/2005/8/layout/orgChart1"/>
    <dgm:cxn modelId="{857EB61B-69E8-499D-B68E-D251B38A80AB}" type="presParOf" srcId="{B62121D7-99C1-4A00-981A-0A425BA4B89D}" destId="{0DC9BE8B-7891-4395-8F35-6B576D641C6E}" srcOrd="2" destOrd="0" presId="urn:microsoft.com/office/officeart/2005/8/layout/orgChart1"/>
    <dgm:cxn modelId="{FF085B8F-C151-420A-AAAF-3E7A81A7F555}" type="presParOf" srcId="{B62121D7-99C1-4A00-981A-0A425BA4B89D}" destId="{4D7B2A3E-5BBF-47E6-8819-757211FE7535}" srcOrd="3" destOrd="0" presId="urn:microsoft.com/office/officeart/2005/8/layout/orgChart1"/>
    <dgm:cxn modelId="{6C0E8168-6DBA-435D-BD7E-C10D7389A72E}" type="presParOf" srcId="{4D7B2A3E-5BBF-47E6-8819-757211FE7535}" destId="{62401D26-5011-4574-BC09-B96357171821}" srcOrd="0" destOrd="0" presId="urn:microsoft.com/office/officeart/2005/8/layout/orgChart1"/>
    <dgm:cxn modelId="{21F13DFD-0EB7-4F63-BF7E-6E012E920909}" type="presParOf" srcId="{62401D26-5011-4574-BC09-B96357171821}" destId="{5E431B9E-059E-4546-85DE-4D3217E622A5}" srcOrd="0" destOrd="0" presId="urn:microsoft.com/office/officeart/2005/8/layout/orgChart1"/>
    <dgm:cxn modelId="{14C5B691-2925-42A6-B35D-B37ADC157850}" type="presParOf" srcId="{62401D26-5011-4574-BC09-B96357171821}" destId="{EB7F8F21-42EF-4870-8C2A-C55DBF1023B3}" srcOrd="1" destOrd="0" presId="urn:microsoft.com/office/officeart/2005/8/layout/orgChart1"/>
    <dgm:cxn modelId="{025C2D96-1D25-4583-B126-D38C9F3CF5D6}" type="presParOf" srcId="{4D7B2A3E-5BBF-47E6-8819-757211FE7535}" destId="{2495E15D-3DE1-4A01-B3A0-B1F928AE34B3}" srcOrd="1" destOrd="0" presId="urn:microsoft.com/office/officeart/2005/8/layout/orgChart1"/>
    <dgm:cxn modelId="{19A45C61-057C-41E0-8BE1-2DE78BAFE528}" type="presParOf" srcId="{2495E15D-3DE1-4A01-B3A0-B1F928AE34B3}" destId="{FF3BE3C4-5D12-4A4B-933F-87B6BB2D5801}" srcOrd="0" destOrd="0" presId="urn:microsoft.com/office/officeart/2005/8/layout/orgChart1"/>
    <dgm:cxn modelId="{C6362905-539C-407D-976D-253F3DDCB274}" type="presParOf" srcId="{2495E15D-3DE1-4A01-B3A0-B1F928AE34B3}" destId="{0C062C2E-45F6-4088-AFC7-24951DACFAAF}" srcOrd="1" destOrd="0" presId="urn:microsoft.com/office/officeart/2005/8/layout/orgChart1"/>
    <dgm:cxn modelId="{F5CC602C-85A9-430F-B302-335C336C30D4}" type="presParOf" srcId="{0C062C2E-45F6-4088-AFC7-24951DACFAAF}" destId="{68B6D600-9DCE-43CD-83B5-08E575FB20B0}" srcOrd="0" destOrd="0" presId="urn:microsoft.com/office/officeart/2005/8/layout/orgChart1"/>
    <dgm:cxn modelId="{88A8BE09-1B7C-45F2-8936-183283A76538}" type="presParOf" srcId="{68B6D600-9DCE-43CD-83B5-08E575FB20B0}" destId="{CDE42513-32DC-4B70-B2EE-94AD222CBF1F}" srcOrd="0" destOrd="0" presId="urn:microsoft.com/office/officeart/2005/8/layout/orgChart1"/>
    <dgm:cxn modelId="{55627CA5-60AF-4F4E-AE05-61181976FFD6}" type="presParOf" srcId="{68B6D600-9DCE-43CD-83B5-08E575FB20B0}" destId="{962DA662-1B01-4033-B962-9646AF9ABBC6}" srcOrd="1" destOrd="0" presId="urn:microsoft.com/office/officeart/2005/8/layout/orgChart1"/>
    <dgm:cxn modelId="{E4ED2E2C-ACE8-4392-8326-33A539CE4DAD}" type="presParOf" srcId="{0C062C2E-45F6-4088-AFC7-24951DACFAAF}" destId="{2BD2638A-809B-416F-A68C-2AC445A30104}" srcOrd="1" destOrd="0" presId="urn:microsoft.com/office/officeart/2005/8/layout/orgChart1"/>
    <dgm:cxn modelId="{C1BD38FA-90C7-4E33-B49F-36B91A3EBDDD}" type="presParOf" srcId="{2BD2638A-809B-416F-A68C-2AC445A30104}" destId="{613DD0EC-D7B5-430D-B75A-74DDBADDD40E}" srcOrd="0" destOrd="0" presId="urn:microsoft.com/office/officeart/2005/8/layout/orgChart1"/>
    <dgm:cxn modelId="{808CA089-DAE9-4678-84AF-68B0663064D3}" type="presParOf" srcId="{2BD2638A-809B-416F-A68C-2AC445A30104}" destId="{628D90AB-E052-4C67-A5BF-7A01E4A84463}" srcOrd="1" destOrd="0" presId="urn:microsoft.com/office/officeart/2005/8/layout/orgChart1"/>
    <dgm:cxn modelId="{FE61C50C-8DA5-4E49-B03A-D113FD54B302}" type="presParOf" srcId="{628D90AB-E052-4C67-A5BF-7A01E4A84463}" destId="{F32DE271-1277-4703-8FDF-3E37F9B9A631}" srcOrd="0" destOrd="0" presId="urn:microsoft.com/office/officeart/2005/8/layout/orgChart1"/>
    <dgm:cxn modelId="{C9AA3E39-0EE0-487F-8BA1-955C98268D0E}" type="presParOf" srcId="{F32DE271-1277-4703-8FDF-3E37F9B9A631}" destId="{BE15ECD0-AC00-49E2-8ABD-958E605C0A2B}" srcOrd="0" destOrd="0" presId="urn:microsoft.com/office/officeart/2005/8/layout/orgChart1"/>
    <dgm:cxn modelId="{4172B1B3-5E05-46C5-AADC-5F2ED55B7388}" type="presParOf" srcId="{F32DE271-1277-4703-8FDF-3E37F9B9A631}" destId="{809C25AE-9877-4964-A1FC-93D3FB60B7AB}" srcOrd="1" destOrd="0" presId="urn:microsoft.com/office/officeart/2005/8/layout/orgChart1"/>
    <dgm:cxn modelId="{AB3C9F50-3039-4F47-804B-8AD971E9E6D6}" type="presParOf" srcId="{628D90AB-E052-4C67-A5BF-7A01E4A84463}" destId="{6DD0F33A-20E9-4870-BECF-17EB8272C129}" srcOrd="1" destOrd="0" presId="urn:microsoft.com/office/officeart/2005/8/layout/orgChart1"/>
    <dgm:cxn modelId="{6BA9C6B3-751A-489F-ACDE-C2EB1BFFFEE5}" type="presParOf" srcId="{6DD0F33A-20E9-4870-BECF-17EB8272C129}" destId="{53DF2E66-FE7F-45CD-80E8-531556F21CD3}" srcOrd="0" destOrd="0" presId="urn:microsoft.com/office/officeart/2005/8/layout/orgChart1"/>
    <dgm:cxn modelId="{7A7950B8-2761-4731-93EC-A8EBA5D1F557}" type="presParOf" srcId="{6DD0F33A-20E9-4870-BECF-17EB8272C129}" destId="{5055C177-E90C-4167-A378-1F11CDDEC3C0}" srcOrd="1" destOrd="0" presId="urn:microsoft.com/office/officeart/2005/8/layout/orgChart1"/>
    <dgm:cxn modelId="{9F12CBC9-8A0A-4760-8145-842DF3614970}" type="presParOf" srcId="{5055C177-E90C-4167-A378-1F11CDDEC3C0}" destId="{FD1CF53E-C954-4ABC-84E5-56C7584C11AF}" srcOrd="0" destOrd="0" presId="urn:microsoft.com/office/officeart/2005/8/layout/orgChart1"/>
    <dgm:cxn modelId="{29345782-9B30-47A2-AB21-CED8B8475F97}" type="presParOf" srcId="{FD1CF53E-C954-4ABC-84E5-56C7584C11AF}" destId="{552087B2-C214-4FA7-944E-516BC0C3D078}" srcOrd="0" destOrd="0" presId="urn:microsoft.com/office/officeart/2005/8/layout/orgChart1"/>
    <dgm:cxn modelId="{4A2E8054-500A-4810-83AC-17FAB900AF6F}" type="presParOf" srcId="{FD1CF53E-C954-4ABC-84E5-56C7584C11AF}" destId="{CDFAA47D-9BAA-40BF-98EA-052728CA43BD}" srcOrd="1" destOrd="0" presId="urn:microsoft.com/office/officeart/2005/8/layout/orgChart1"/>
    <dgm:cxn modelId="{0803F70F-1638-4E6D-B5E7-7471F4F2FFD5}" type="presParOf" srcId="{5055C177-E90C-4167-A378-1F11CDDEC3C0}" destId="{E97B0EA6-A77F-4687-B419-3A089AE65B87}" srcOrd="1" destOrd="0" presId="urn:microsoft.com/office/officeart/2005/8/layout/orgChart1"/>
    <dgm:cxn modelId="{5A8065F4-F1D1-4E50-8AD9-EA0E339267DF}" type="presParOf" srcId="{5055C177-E90C-4167-A378-1F11CDDEC3C0}" destId="{0FC379C5-F7CB-4FCF-8625-9834C18B3B75}" srcOrd="2" destOrd="0" presId="urn:microsoft.com/office/officeart/2005/8/layout/orgChart1"/>
    <dgm:cxn modelId="{4E197059-51AC-4FBE-85FE-96839953139B}" type="presParOf" srcId="{628D90AB-E052-4C67-A5BF-7A01E4A84463}" destId="{E497C4A7-D8CC-4F39-9D79-F5C8DE267678}" srcOrd="2" destOrd="0" presId="urn:microsoft.com/office/officeart/2005/8/layout/orgChart1"/>
    <dgm:cxn modelId="{5CF1A8FD-2662-4D8D-B308-04BAAD963FBF}" type="presParOf" srcId="{2BD2638A-809B-416F-A68C-2AC445A30104}" destId="{BE75FDC8-44D2-4E81-A617-F457B0E3DF6B}" srcOrd="2" destOrd="0" presId="urn:microsoft.com/office/officeart/2005/8/layout/orgChart1"/>
    <dgm:cxn modelId="{EF28F3D1-79B1-42B4-A5AC-92A30604D3F3}" type="presParOf" srcId="{2BD2638A-809B-416F-A68C-2AC445A30104}" destId="{01F1EF13-F8D7-412A-9B5F-EA8C121405A9}" srcOrd="3" destOrd="0" presId="urn:microsoft.com/office/officeart/2005/8/layout/orgChart1"/>
    <dgm:cxn modelId="{26A66ACA-1BB9-4D53-8B09-498F4AC25BD4}" type="presParOf" srcId="{01F1EF13-F8D7-412A-9B5F-EA8C121405A9}" destId="{67210792-047A-4EB8-A8DE-6B78784B6E71}" srcOrd="0" destOrd="0" presId="urn:microsoft.com/office/officeart/2005/8/layout/orgChart1"/>
    <dgm:cxn modelId="{CCE97888-4641-4353-B71D-EA560565D273}" type="presParOf" srcId="{67210792-047A-4EB8-A8DE-6B78784B6E71}" destId="{C3173526-D4A7-4302-9F9E-245A2C33A9C4}" srcOrd="0" destOrd="0" presId="urn:microsoft.com/office/officeart/2005/8/layout/orgChart1"/>
    <dgm:cxn modelId="{552B004A-036F-413C-9DAD-348939610959}" type="presParOf" srcId="{67210792-047A-4EB8-A8DE-6B78784B6E71}" destId="{99D6A871-61E3-4EFC-AFD3-C5F893727E3A}" srcOrd="1" destOrd="0" presId="urn:microsoft.com/office/officeart/2005/8/layout/orgChart1"/>
    <dgm:cxn modelId="{64DF59B4-D723-4E1E-A007-06DC9ECF13FE}" type="presParOf" srcId="{01F1EF13-F8D7-412A-9B5F-EA8C121405A9}" destId="{BCEAB72C-8274-4D20-8293-C4C89280582D}" srcOrd="1" destOrd="0" presId="urn:microsoft.com/office/officeart/2005/8/layout/orgChart1"/>
    <dgm:cxn modelId="{72D3B204-AEE8-48D5-B4A3-FCE41F56EE8D}" type="presParOf" srcId="{BCEAB72C-8274-4D20-8293-C4C89280582D}" destId="{920A97B4-3B88-48CC-A52B-9D8807EC4866}" srcOrd="0" destOrd="0" presId="urn:microsoft.com/office/officeart/2005/8/layout/orgChart1"/>
    <dgm:cxn modelId="{9E94B8DB-0FD1-489D-A8DB-66162B98FDD2}" type="presParOf" srcId="{BCEAB72C-8274-4D20-8293-C4C89280582D}" destId="{62C1986D-7642-43BD-A4D2-199B359AB5A5}" srcOrd="1" destOrd="0" presId="urn:microsoft.com/office/officeart/2005/8/layout/orgChart1"/>
    <dgm:cxn modelId="{CCA21E2D-32CB-4879-A484-E46D6385033E}" type="presParOf" srcId="{62C1986D-7642-43BD-A4D2-199B359AB5A5}" destId="{1E776C29-E86B-456B-8FB5-8955AB6E6E78}" srcOrd="0" destOrd="0" presId="urn:microsoft.com/office/officeart/2005/8/layout/orgChart1"/>
    <dgm:cxn modelId="{16598C9E-9634-48ED-92A2-9F8E9AC74971}" type="presParOf" srcId="{1E776C29-E86B-456B-8FB5-8955AB6E6E78}" destId="{3184143E-1CC3-4877-BA72-077B22B7FB0E}" srcOrd="0" destOrd="0" presId="urn:microsoft.com/office/officeart/2005/8/layout/orgChart1"/>
    <dgm:cxn modelId="{5477244B-79BF-4EA6-A6DE-6348D299726F}" type="presParOf" srcId="{1E776C29-E86B-456B-8FB5-8955AB6E6E78}" destId="{E40EF3C1-878A-4224-8B60-3B3443EC7377}" srcOrd="1" destOrd="0" presId="urn:microsoft.com/office/officeart/2005/8/layout/orgChart1"/>
    <dgm:cxn modelId="{5277F6DE-D046-46FD-8B7D-A7FDC51F850A}" type="presParOf" srcId="{62C1986D-7642-43BD-A4D2-199B359AB5A5}" destId="{1BAA3124-E2B1-446F-90DF-AC3E7F950C9C}" srcOrd="1" destOrd="0" presId="urn:microsoft.com/office/officeart/2005/8/layout/orgChart1"/>
    <dgm:cxn modelId="{37344182-CCCD-453D-80E1-CC4FFF327259}" type="presParOf" srcId="{62C1986D-7642-43BD-A4D2-199B359AB5A5}" destId="{7FD68AFF-D4A0-46CE-B84C-09F6DF3AB2CD}" srcOrd="2" destOrd="0" presId="urn:microsoft.com/office/officeart/2005/8/layout/orgChart1"/>
    <dgm:cxn modelId="{2A102B6C-51B2-44CB-A7E3-82976C66FAD7}" type="presParOf" srcId="{01F1EF13-F8D7-412A-9B5F-EA8C121405A9}" destId="{AF148F15-14F4-4F56-93D2-D3B88482BB18}" srcOrd="2" destOrd="0" presId="urn:microsoft.com/office/officeart/2005/8/layout/orgChart1"/>
    <dgm:cxn modelId="{F2A851F7-7A0D-42AE-8A5A-F03C63F686FD}" type="presParOf" srcId="{0C062C2E-45F6-4088-AFC7-24951DACFAAF}" destId="{F2B5EF12-888B-433A-B711-5E73ED48CE82}" srcOrd="2" destOrd="0" presId="urn:microsoft.com/office/officeart/2005/8/layout/orgChart1"/>
    <dgm:cxn modelId="{464C94EE-7000-4887-BA35-B3E7D0C8ECDD}" type="presParOf" srcId="{4D7B2A3E-5BBF-47E6-8819-757211FE7535}" destId="{571A67B0-FBFD-46F0-B625-84D7E247BEA1}" srcOrd="2" destOrd="0" presId="urn:microsoft.com/office/officeart/2005/8/layout/orgChart1"/>
    <dgm:cxn modelId="{061F3666-CC6D-4795-B420-1E63DD12875E}" type="presParOf" srcId="{40BC571E-2B56-4538-9E01-5D4083F28E89}" destId="{EF9358FE-1BBB-420C-BE96-6FE73840EF7C}" srcOrd="2" destOrd="0" presId="urn:microsoft.com/office/officeart/2005/8/layout/orgChart1"/>
    <dgm:cxn modelId="{E4783B5F-08F1-4BE6-9F0C-43806DED32F5}" type="presParOf" srcId="{9FD1FE55-9D01-43FE-81B6-6644F252CFB9}" destId="{8B76E34C-A20E-4CA5-8A98-74EC46989C65}"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EAA8D49-D1FF-4039-81A6-A5FD3064C3C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576FF5EA-BA39-4275-B40D-99B80B06D705}">
      <dgm:prSet/>
      <dgm:spPr/>
      <dgm:t>
        <a:bodyPr/>
        <a:lstStyle/>
        <a:p>
          <a:pPr>
            <a:lnSpc>
              <a:spcPct val="100000"/>
            </a:lnSpc>
          </a:pPr>
          <a:r>
            <a:rPr lang="en-GB" b="1" dirty="0"/>
            <a:t>Failure Modes, Effects, and Criticality Analysis </a:t>
          </a:r>
          <a:r>
            <a:rPr lang="en-GB" b="0" dirty="0"/>
            <a:t>(FMECA)</a:t>
          </a:r>
          <a:endParaRPr lang="en-US" dirty="0"/>
        </a:p>
      </dgm:t>
    </dgm:pt>
    <dgm:pt modelId="{CFE51665-F0DD-41A0-A973-ACA2DDDD0C55}" type="parTrans" cxnId="{6B627477-D2B4-43F4-AD70-F2CD5969591A}">
      <dgm:prSet/>
      <dgm:spPr/>
      <dgm:t>
        <a:bodyPr/>
        <a:lstStyle/>
        <a:p>
          <a:endParaRPr lang="en-US"/>
        </a:p>
      </dgm:t>
    </dgm:pt>
    <dgm:pt modelId="{F923B37D-378F-494B-BCAB-BD193CDE0DD8}" type="sibTrans" cxnId="{6B627477-D2B4-43F4-AD70-F2CD5969591A}">
      <dgm:prSet/>
      <dgm:spPr/>
      <dgm:t>
        <a:bodyPr/>
        <a:lstStyle/>
        <a:p>
          <a:endParaRPr lang="en-US"/>
        </a:p>
      </dgm:t>
    </dgm:pt>
    <dgm:pt modelId="{B15154C0-3DAF-4A1D-96C5-A1F20B3951BB}">
      <dgm:prSet/>
      <dgm:spPr/>
      <dgm:t>
        <a:bodyPr/>
        <a:lstStyle/>
        <a:p>
          <a:pPr>
            <a:lnSpc>
              <a:spcPct val="100000"/>
            </a:lnSpc>
          </a:pPr>
          <a:r>
            <a:rPr lang="en-GB" b="1" dirty="0"/>
            <a:t>Purpose: </a:t>
          </a:r>
          <a:r>
            <a:rPr lang="en-GB" b="0" dirty="0"/>
            <a:t>identify potential failure modes of individual components within a system &amp; quantify failure impact at system level</a:t>
          </a:r>
          <a:endParaRPr lang="en-US" dirty="0"/>
        </a:p>
      </dgm:t>
    </dgm:pt>
    <dgm:pt modelId="{960CB24E-3AE1-4429-81EE-7DBF1662752C}" type="parTrans" cxnId="{DDAED2FB-972F-4C8F-A848-E5D23BF2C51E}">
      <dgm:prSet/>
      <dgm:spPr/>
      <dgm:t>
        <a:bodyPr/>
        <a:lstStyle/>
        <a:p>
          <a:endParaRPr lang="en-US"/>
        </a:p>
      </dgm:t>
    </dgm:pt>
    <dgm:pt modelId="{F24C9744-0A68-4196-8F37-9760D2FC52B3}" type="sibTrans" cxnId="{DDAED2FB-972F-4C8F-A848-E5D23BF2C51E}">
      <dgm:prSet/>
      <dgm:spPr/>
      <dgm:t>
        <a:bodyPr/>
        <a:lstStyle/>
        <a:p>
          <a:endParaRPr lang="en-US"/>
        </a:p>
      </dgm:t>
    </dgm:pt>
    <dgm:pt modelId="{6BD3D077-51C0-4A06-B164-25EA7E7DDC11}" type="pres">
      <dgm:prSet presAssocID="{0EAA8D49-D1FF-4039-81A6-A5FD3064C3CE}" presName="root" presStyleCnt="0">
        <dgm:presLayoutVars>
          <dgm:dir/>
          <dgm:resizeHandles val="exact"/>
        </dgm:presLayoutVars>
      </dgm:prSet>
      <dgm:spPr/>
    </dgm:pt>
    <dgm:pt modelId="{4E3DEBF8-C590-42BF-B006-A624C9A563D3}" type="pres">
      <dgm:prSet presAssocID="{576FF5EA-BA39-4275-B40D-99B80B06D705}" presName="compNode" presStyleCnt="0"/>
      <dgm:spPr/>
    </dgm:pt>
    <dgm:pt modelId="{1F861D2E-1719-4043-8390-C5619C5FAC4C}" type="pres">
      <dgm:prSet presAssocID="{576FF5EA-BA39-4275-B40D-99B80B06D705}" presName="bgRect" presStyleLbl="bgShp" presStyleIdx="0" presStyleCnt="2">
        <dgm:style>
          <a:lnRef idx="2">
            <a:schemeClr val="accent4"/>
          </a:lnRef>
          <a:fillRef idx="1">
            <a:schemeClr val="lt1"/>
          </a:fillRef>
          <a:effectRef idx="0">
            <a:schemeClr val="accent4"/>
          </a:effectRef>
          <a:fontRef idx="minor">
            <a:schemeClr val="dk1"/>
          </a:fontRef>
        </dgm:style>
      </dgm:prSet>
      <dgm:spPr/>
    </dgm:pt>
    <dgm:pt modelId="{883C4298-7F32-4CBA-AC74-26922CF3950B}" type="pres">
      <dgm:prSet presAssocID="{576FF5EA-BA39-4275-B40D-99B80B06D705}"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Research with solid fill"/>
        </a:ext>
      </dgm:extLst>
    </dgm:pt>
    <dgm:pt modelId="{82FAA023-69D0-48DD-B3A1-BD51367D9743}" type="pres">
      <dgm:prSet presAssocID="{576FF5EA-BA39-4275-B40D-99B80B06D705}" presName="spaceRect" presStyleCnt="0"/>
      <dgm:spPr/>
    </dgm:pt>
    <dgm:pt modelId="{DEDB4328-EB71-4A98-8597-8E2E32BD5F58}" type="pres">
      <dgm:prSet presAssocID="{576FF5EA-BA39-4275-B40D-99B80B06D705}" presName="parTx" presStyleLbl="revTx" presStyleIdx="0" presStyleCnt="2">
        <dgm:presLayoutVars>
          <dgm:chMax val="0"/>
          <dgm:chPref val="0"/>
        </dgm:presLayoutVars>
      </dgm:prSet>
      <dgm:spPr/>
    </dgm:pt>
    <dgm:pt modelId="{D599B9FB-BD3A-4ED5-B106-CC9B34478433}" type="pres">
      <dgm:prSet presAssocID="{F923B37D-378F-494B-BCAB-BD193CDE0DD8}" presName="sibTrans" presStyleCnt="0"/>
      <dgm:spPr/>
    </dgm:pt>
    <dgm:pt modelId="{0C54B2DF-C199-4577-A11A-873B26F73F39}" type="pres">
      <dgm:prSet presAssocID="{B15154C0-3DAF-4A1D-96C5-A1F20B3951BB}" presName="compNode" presStyleCnt="0"/>
      <dgm:spPr/>
    </dgm:pt>
    <dgm:pt modelId="{876DD1ED-0103-45B8-8E23-2BAB17A0EFB3}" type="pres">
      <dgm:prSet presAssocID="{B15154C0-3DAF-4A1D-96C5-A1F20B3951BB}" presName="bgRect" presStyleLbl="bgShp" presStyleIdx="1" presStyleCnt="2">
        <dgm:style>
          <a:lnRef idx="2">
            <a:schemeClr val="accent4"/>
          </a:lnRef>
          <a:fillRef idx="1">
            <a:schemeClr val="lt1"/>
          </a:fillRef>
          <a:effectRef idx="0">
            <a:schemeClr val="accent4"/>
          </a:effectRef>
          <a:fontRef idx="minor">
            <a:schemeClr val="dk1"/>
          </a:fontRef>
        </dgm:style>
      </dgm:prSet>
      <dgm:spPr/>
    </dgm:pt>
    <dgm:pt modelId="{CE2963BB-24DF-4B76-98F1-C62217493E52}" type="pres">
      <dgm:prSet presAssocID="{B15154C0-3DAF-4A1D-96C5-A1F20B3951BB}"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C1045160-8965-4460-BC54-DE0891A747BD}" type="pres">
      <dgm:prSet presAssocID="{B15154C0-3DAF-4A1D-96C5-A1F20B3951BB}" presName="spaceRect" presStyleCnt="0"/>
      <dgm:spPr/>
    </dgm:pt>
    <dgm:pt modelId="{E4E53304-3951-4F4D-8E1C-96E94E84D76F}" type="pres">
      <dgm:prSet presAssocID="{B15154C0-3DAF-4A1D-96C5-A1F20B3951BB}" presName="parTx" presStyleLbl="revTx" presStyleIdx="1" presStyleCnt="2">
        <dgm:presLayoutVars>
          <dgm:chMax val="0"/>
          <dgm:chPref val="0"/>
        </dgm:presLayoutVars>
      </dgm:prSet>
      <dgm:spPr/>
    </dgm:pt>
  </dgm:ptLst>
  <dgm:cxnLst>
    <dgm:cxn modelId="{2B8A211F-13AF-4AC7-BB2D-F6020DA5A0B7}" type="presOf" srcId="{0EAA8D49-D1FF-4039-81A6-A5FD3064C3CE}" destId="{6BD3D077-51C0-4A06-B164-25EA7E7DDC11}" srcOrd="0" destOrd="0" presId="urn:microsoft.com/office/officeart/2018/2/layout/IconVerticalSolidList"/>
    <dgm:cxn modelId="{2E060B31-AF89-4657-9E65-2C8B717D91E6}" type="presOf" srcId="{576FF5EA-BA39-4275-B40D-99B80B06D705}" destId="{DEDB4328-EB71-4A98-8597-8E2E32BD5F58}" srcOrd="0" destOrd="0" presId="urn:microsoft.com/office/officeart/2018/2/layout/IconVerticalSolidList"/>
    <dgm:cxn modelId="{6B627477-D2B4-43F4-AD70-F2CD5969591A}" srcId="{0EAA8D49-D1FF-4039-81A6-A5FD3064C3CE}" destId="{576FF5EA-BA39-4275-B40D-99B80B06D705}" srcOrd="0" destOrd="0" parTransId="{CFE51665-F0DD-41A0-A973-ACA2DDDD0C55}" sibTransId="{F923B37D-378F-494B-BCAB-BD193CDE0DD8}"/>
    <dgm:cxn modelId="{E908DED6-F605-4FDE-9950-C258D6D2E4FE}" type="presOf" srcId="{B15154C0-3DAF-4A1D-96C5-A1F20B3951BB}" destId="{E4E53304-3951-4F4D-8E1C-96E94E84D76F}" srcOrd="0" destOrd="0" presId="urn:microsoft.com/office/officeart/2018/2/layout/IconVerticalSolidList"/>
    <dgm:cxn modelId="{DDAED2FB-972F-4C8F-A848-E5D23BF2C51E}" srcId="{0EAA8D49-D1FF-4039-81A6-A5FD3064C3CE}" destId="{B15154C0-3DAF-4A1D-96C5-A1F20B3951BB}" srcOrd="1" destOrd="0" parTransId="{960CB24E-3AE1-4429-81EE-7DBF1662752C}" sibTransId="{F24C9744-0A68-4196-8F37-9760D2FC52B3}"/>
    <dgm:cxn modelId="{999F991E-C998-41DE-B23D-AF961BC1280C}" type="presParOf" srcId="{6BD3D077-51C0-4A06-B164-25EA7E7DDC11}" destId="{4E3DEBF8-C590-42BF-B006-A624C9A563D3}" srcOrd="0" destOrd="0" presId="urn:microsoft.com/office/officeart/2018/2/layout/IconVerticalSolidList"/>
    <dgm:cxn modelId="{4C9B68A6-B9E2-411B-A1FD-5DE8B5A03F5F}" type="presParOf" srcId="{4E3DEBF8-C590-42BF-B006-A624C9A563D3}" destId="{1F861D2E-1719-4043-8390-C5619C5FAC4C}" srcOrd="0" destOrd="0" presId="urn:microsoft.com/office/officeart/2018/2/layout/IconVerticalSolidList"/>
    <dgm:cxn modelId="{4ACEF446-BDC3-49DF-9610-B8B30D985B23}" type="presParOf" srcId="{4E3DEBF8-C590-42BF-B006-A624C9A563D3}" destId="{883C4298-7F32-4CBA-AC74-26922CF3950B}" srcOrd="1" destOrd="0" presId="urn:microsoft.com/office/officeart/2018/2/layout/IconVerticalSolidList"/>
    <dgm:cxn modelId="{2C715F61-050E-4E15-8907-CD901418801D}" type="presParOf" srcId="{4E3DEBF8-C590-42BF-B006-A624C9A563D3}" destId="{82FAA023-69D0-48DD-B3A1-BD51367D9743}" srcOrd="2" destOrd="0" presId="urn:microsoft.com/office/officeart/2018/2/layout/IconVerticalSolidList"/>
    <dgm:cxn modelId="{610F6F29-6902-4804-A176-D2A5EBA767EF}" type="presParOf" srcId="{4E3DEBF8-C590-42BF-B006-A624C9A563D3}" destId="{DEDB4328-EB71-4A98-8597-8E2E32BD5F58}" srcOrd="3" destOrd="0" presId="urn:microsoft.com/office/officeart/2018/2/layout/IconVerticalSolidList"/>
    <dgm:cxn modelId="{E8407CC6-E810-4821-9725-7955F71DAD2B}" type="presParOf" srcId="{6BD3D077-51C0-4A06-B164-25EA7E7DDC11}" destId="{D599B9FB-BD3A-4ED5-B106-CC9B34478433}" srcOrd="1" destOrd="0" presId="urn:microsoft.com/office/officeart/2018/2/layout/IconVerticalSolidList"/>
    <dgm:cxn modelId="{29F75A1F-DE83-43AF-9421-93576BABF755}" type="presParOf" srcId="{6BD3D077-51C0-4A06-B164-25EA7E7DDC11}" destId="{0C54B2DF-C199-4577-A11A-873B26F73F39}" srcOrd="2" destOrd="0" presId="urn:microsoft.com/office/officeart/2018/2/layout/IconVerticalSolidList"/>
    <dgm:cxn modelId="{B37027F9-E477-4CD1-8461-9B1125542D78}" type="presParOf" srcId="{0C54B2DF-C199-4577-A11A-873B26F73F39}" destId="{876DD1ED-0103-45B8-8E23-2BAB17A0EFB3}" srcOrd="0" destOrd="0" presId="urn:microsoft.com/office/officeart/2018/2/layout/IconVerticalSolidList"/>
    <dgm:cxn modelId="{E44137E3-6CBB-4D68-A9E3-A47A5EEEF2A8}" type="presParOf" srcId="{0C54B2DF-C199-4577-A11A-873B26F73F39}" destId="{CE2963BB-24DF-4B76-98F1-C62217493E52}" srcOrd="1" destOrd="0" presId="urn:microsoft.com/office/officeart/2018/2/layout/IconVerticalSolidList"/>
    <dgm:cxn modelId="{D1FE873A-FB0C-4EF4-86B7-50B6B2C1F8CF}" type="presParOf" srcId="{0C54B2DF-C199-4577-A11A-873B26F73F39}" destId="{C1045160-8965-4460-BC54-DE0891A747BD}" srcOrd="2" destOrd="0" presId="urn:microsoft.com/office/officeart/2018/2/layout/IconVerticalSolidList"/>
    <dgm:cxn modelId="{866470DA-C4FC-4402-A655-BD78C813110C}" type="presParOf" srcId="{0C54B2DF-C199-4577-A11A-873B26F73F39}" destId="{E4E53304-3951-4F4D-8E1C-96E94E84D76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EAA8D49-D1FF-4039-81A6-A5FD3064C3C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576FF5EA-BA39-4275-B40D-99B80B06D705}">
      <dgm:prSet/>
      <dgm:spPr/>
      <dgm:t>
        <a:bodyPr/>
        <a:lstStyle/>
        <a:p>
          <a:pPr>
            <a:lnSpc>
              <a:spcPct val="100000"/>
            </a:lnSpc>
          </a:pPr>
          <a:r>
            <a:rPr lang="en-GB" b="1" dirty="0"/>
            <a:t>Failure Modes, Effects, and Criticality Analysis </a:t>
          </a:r>
          <a:r>
            <a:rPr lang="en-GB" b="0" dirty="0"/>
            <a:t>(FMECA)</a:t>
          </a:r>
          <a:endParaRPr lang="en-US" dirty="0"/>
        </a:p>
      </dgm:t>
    </dgm:pt>
    <dgm:pt modelId="{CFE51665-F0DD-41A0-A973-ACA2DDDD0C55}" type="parTrans" cxnId="{6B627477-D2B4-43F4-AD70-F2CD5969591A}">
      <dgm:prSet/>
      <dgm:spPr/>
      <dgm:t>
        <a:bodyPr/>
        <a:lstStyle/>
        <a:p>
          <a:endParaRPr lang="en-US"/>
        </a:p>
      </dgm:t>
    </dgm:pt>
    <dgm:pt modelId="{F923B37D-378F-494B-BCAB-BD193CDE0DD8}" type="sibTrans" cxnId="{6B627477-D2B4-43F4-AD70-F2CD5969591A}">
      <dgm:prSet/>
      <dgm:spPr/>
      <dgm:t>
        <a:bodyPr/>
        <a:lstStyle/>
        <a:p>
          <a:endParaRPr lang="en-US"/>
        </a:p>
      </dgm:t>
    </dgm:pt>
    <dgm:pt modelId="{B15154C0-3DAF-4A1D-96C5-A1F20B3951BB}">
      <dgm:prSet/>
      <dgm:spPr/>
      <dgm:t>
        <a:bodyPr/>
        <a:lstStyle/>
        <a:p>
          <a:pPr>
            <a:lnSpc>
              <a:spcPct val="100000"/>
            </a:lnSpc>
          </a:pPr>
          <a:r>
            <a:rPr lang="en-GB" b="1" dirty="0"/>
            <a:t>Purpose: </a:t>
          </a:r>
          <a:r>
            <a:rPr lang="en-GB" b="0" dirty="0"/>
            <a:t>identify potential failure modes of individual components within a system &amp; quantify failure impact at system level</a:t>
          </a:r>
          <a:endParaRPr lang="en-US" dirty="0"/>
        </a:p>
      </dgm:t>
    </dgm:pt>
    <dgm:pt modelId="{960CB24E-3AE1-4429-81EE-7DBF1662752C}" type="parTrans" cxnId="{DDAED2FB-972F-4C8F-A848-E5D23BF2C51E}">
      <dgm:prSet/>
      <dgm:spPr/>
      <dgm:t>
        <a:bodyPr/>
        <a:lstStyle/>
        <a:p>
          <a:endParaRPr lang="en-US"/>
        </a:p>
      </dgm:t>
    </dgm:pt>
    <dgm:pt modelId="{F24C9744-0A68-4196-8F37-9760D2FC52B3}" type="sibTrans" cxnId="{DDAED2FB-972F-4C8F-A848-E5D23BF2C51E}">
      <dgm:prSet/>
      <dgm:spPr/>
      <dgm:t>
        <a:bodyPr/>
        <a:lstStyle/>
        <a:p>
          <a:endParaRPr lang="en-US"/>
        </a:p>
      </dgm:t>
    </dgm:pt>
    <dgm:pt modelId="{6BD3D077-51C0-4A06-B164-25EA7E7DDC11}" type="pres">
      <dgm:prSet presAssocID="{0EAA8D49-D1FF-4039-81A6-A5FD3064C3CE}" presName="root" presStyleCnt="0">
        <dgm:presLayoutVars>
          <dgm:dir/>
          <dgm:resizeHandles val="exact"/>
        </dgm:presLayoutVars>
      </dgm:prSet>
      <dgm:spPr/>
    </dgm:pt>
    <dgm:pt modelId="{4E3DEBF8-C590-42BF-B006-A624C9A563D3}" type="pres">
      <dgm:prSet presAssocID="{576FF5EA-BA39-4275-B40D-99B80B06D705}" presName="compNode" presStyleCnt="0"/>
      <dgm:spPr/>
    </dgm:pt>
    <dgm:pt modelId="{1F861D2E-1719-4043-8390-C5619C5FAC4C}" type="pres">
      <dgm:prSet presAssocID="{576FF5EA-BA39-4275-B40D-99B80B06D705}" presName="bgRect" presStyleLbl="bgShp" presStyleIdx="0" presStyleCnt="2">
        <dgm:style>
          <a:lnRef idx="2">
            <a:schemeClr val="accent4"/>
          </a:lnRef>
          <a:fillRef idx="1">
            <a:schemeClr val="lt1"/>
          </a:fillRef>
          <a:effectRef idx="0">
            <a:schemeClr val="accent4"/>
          </a:effectRef>
          <a:fontRef idx="minor">
            <a:schemeClr val="dk1"/>
          </a:fontRef>
        </dgm:style>
      </dgm:prSet>
      <dgm:spPr/>
    </dgm:pt>
    <dgm:pt modelId="{883C4298-7F32-4CBA-AC74-26922CF3950B}" type="pres">
      <dgm:prSet presAssocID="{576FF5EA-BA39-4275-B40D-99B80B06D705}"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Research with solid fill"/>
        </a:ext>
      </dgm:extLst>
    </dgm:pt>
    <dgm:pt modelId="{82FAA023-69D0-48DD-B3A1-BD51367D9743}" type="pres">
      <dgm:prSet presAssocID="{576FF5EA-BA39-4275-B40D-99B80B06D705}" presName="spaceRect" presStyleCnt="0"/>
      <dgm:spPr/>
    </dgm:pt>
    <dgm:pt modelId="{DEDB4328-EB71-4A98-8597-8E2E32BD5F58}" type="pres">
      <dgm:prSet presAssocID="{576FF5EA-BA39-4275-B40D-99B80B06D705}" presName="parTx" presStyleLbl="revTx" presStyleIdx="0" presStyleCnt="2">
        <dgm:presLayoutVars>
          <dgm:chMax val="0"/>
          <dgm:chPref val="0"/>
        </dgm:presLayoutVars>
      </dgm:prSet>
      <dgm:spPr/>
    </dgm:pt>
    <dgm:pt modelId="{D599B9FB-BD3A-4ED5-B106-CC9B34478433}" type="pres">
      <dgm:prSet presAssocID="{F923B37D-378F-494B-BCAB-BD193CDE0DD8}" presName="sibTrans" presStyleCnt="0"/>
      <dgm:spPr/>
    </dgm:pt>
    <dgm:pt modelId="{0C54B2DF-C199-4577-A11A-873B26F73F39}" type="pres">
      <dgm:prSet presAssocID="{B15154C0-3DAF-4A1D-96C5-A1F20B3951BB}" presName="compNode" presStyleCnt="0"/>
      <dgm:spPr/>
    </dgm:pt>
    <dgm:pt modelId="{876DD1ED-0103-45B8-8E23-2BAB17A0EFB3}" type="pres">
      <dgm:prSet presAssocID="{B15154C0-3DAF-4A1D-96C5-A1F20B3951BB}" presName="bgRect" presStyleLbl="bgShp" presStyleIdx="1" presStyleCnt="2">
        <dgm:style>
          <a:lnRef idx="2">
            <a:schemeClr val="accent4"/>
          </a:lnRef>
          <a:fillRef idx="1">
            <a:schemeClr val="lt1"/>
          </a:fillRef>
          <a:effectRef idx="0">
            <a:schemeClr val="accent4"/>
          </a:effectRef>
          <a:fontRef idx="minor">
            <a:schemeClr val="dk1"/>
          </a:fontRef>
        </dgm:style>
      </dgm:prSet>
      <dgm:spPr/>
    </dgm:pt>
    <dgm:pt modelId="{CE2963BB-24DF-4B76-98F1-C62217493E52}" type="pres">
      <dgm:prSet presAssocID="{B15154C0-3DAF-4A1D-96C5-A1F20B3951BB}"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C1045160-8965-4460-BC54-DE0891A747BD}" type="pres">
      <dgm:prSet presAssocID="{B15154C0-3DAF-4A1D-96C5-A1F20B3951BB}" presName="spaceRect" presStyleCnt="0"/>
      <dgm:spPr/>
    </dgm:pt>
    <dgm:pt modelId="{E4E53304-3951-4F4D-8E1C-96E94E84D76F}" type="pres">
      <dgm:prSet presAssocID="{B15154C0-3DAF-4A1D-96C5-A1F20B3951BB}" presName="parTx" presStyleLbl="revTx" presStyleIdx="1" presStyleCnt="2">
        <dgm:presLayoutVars>
          <dgm:chMax val="0"/>
          <dgm:chPref val="0"/>
        </dgm:presLayoutVars>
      </dgm:prSet>
      <dgm:spPr/>
    </dgm:pt>
  </dgm:ptLst>
  <dgm:cxnLst>
    <dgm:cxn modelId="{2B8A211F-13AF-4AC7-BB2D-F6020DA5A0B7}" type="presOf" srcId="{0EAA8D49-D1FF-4039-81A6-A5FD3064C3CE}" destId="{6BD3D077-51C0-4A06-B164-25EA7E7DDC11}" srcOrd="0" destOrd="0" presId="urn:microsoft.com/office/officeart/2018/2/layout/IconVerticalSolidList"/>
    <dgm:cxn modelId="{2E060B31-AF89-4657-9E65-2C8B717D91E6}" type="presOf" srcId="{576FF5EA-BA39-4275-B40D-99B80B06D705}" destId="{DEDB4328-EB71-4A98-8597-8E2E32BD5F58}" srcOrd="0" destOrd="0" presId="urn:microsoft.com/office/officeart/2018/2/layout/IconVerticalSolidList"/>
    <dgm:cxn modelId="{6B627477-D2B4-43F4-AD70-F2CD5969591A}" srcId="{0EAA8D49-D1FF-4039-81A6-A5FD3064C3CE}" destId="{576FF5EA-BA39-4275-B40D-99B80B06D705}" srcOrd="0" destOrd="0" parTransId="{CFE51665-F0DD-41A0-A973-ACA2DDDD0C55}" sibTransId="{F923B37D-378F-494B-BCAB-BD193CDE0DD8}"/>
    <dgm:cxn modelId="{E908DED6-F605-4FDE-9950-C258D6D2E4FE}" type="presOf" srcId="{B15154C0-3DAF-4A1D-96C5-A1F20B3951BB}" destId="{E4E53304-3951-4F4D-8E1C-96E94E84D76F}" srcOrd="0" destOrd="0" presId="urn:microsoft.com/office/officeart/2018/2/layout/IconVerticalSolidList"/>
    <dgm:cxn modelId="{DDAED2FB-972F-4C8F-A848-E5D23BF2C51E}" srcId="{0EAA8D49-D1FF-4039-81A6-A5FD3064C3CE}" destId="{B15154C0-3DAF-4A1D-96C5-A1F20B3951BB}" srcOrd="1" destOrd="0" parTransId="{960CB24E-3AE1-4429-81EE-7DBF1662752C}" sibTransId="{F24C9744-0A68-4196-8F37-9760D2FC52B3}"/>
    <dgm:cxn modelId="{999F991E-C998-41DE-B23D-AF961BC1280C}" type="presParOf" srcId="{6BD3D077-51C0-4A06-B164-25EA7E7DDC11}" destId="{4E3DEBF8-C590-42BF-B006-A624C9A563D3}" srcOrd="0" destOrd="0" presId="urn:microsoft.com/office/officeart/2018/2/layout/IconVerticalSolidList"/>
    <dgm:cxn modelId="{4C9B68A6-B9E2-411B-A1FD-5DE8B5A03F5F}" type="presParOf" srcId="{4E3DEBF8-C590-42BF-B006-A624C9A563D3}" destId="{1F861D2E-1719-4043-8390-C5619C5FAC4C}" srcOrd="0" destOrd="0" presId="urn:microsoft.com/office/officeart/2018/2/layout/IconVerticalSolidList"/>
    <dgm:cxn modelId="{4ACEF446-BDC3-49DF-9610-B8B30D985B23}" type="presParOf" srcId="{4E3DEBF8-C590-42BF-B006-A624C9A563D3}" destId="{883C4298-7F32-4CBA-AC74-26922CF3950B}" srcOrd="1" destOrd="0" presId="urn:microsoft.com/office/officeart/2018/2/layout/IconVerticalSolidList"/>
    <dgm:cxn modelId="{2C715F61-050E-4E15-8907-CD901418801D}" type="presParOf" srcId="{4E3DEBF8-C590-42BF-B006-A624C9A563D3}" destId="{82FAA023-69D0-48DD-B3A1-BD51367D9743}" srcOrd="2" destOrd="0" presId="urn:microsoft.com/office/officeart/2018/2/layout/IconVerticalSolidList"/>
    <dgm:cxn modelId="{610F6F29-6902-4804-A176-D2A5EBA767EF}" type="presParOf" srcId="{4E3DEBF8-C590-42BF-B006-A624C9A563D3}" destId="{DEDB4328-EB71-4A98-8597-8E2E32BD5F58}" srcOrd="3" destOrd="0" presId="urn:microsoft.com/office/officeart/2018/2/layout/IconVerticalSolidList"/>
    <dgm:cxn modelId="{E8407CC6-E810-4821-9725-7955F71DAD2B}" type="presParOf" srcId="{6BD3D077-51C0-4A06-B164-25EA7E7DDC11}" destId="{D599B9FB-BD3A-4ED5-B106-CC9B34478433}" srcOrd="1" destOrd="0" presId="urn:microsoft.com/office/officeart/2018/2/layout/IconVerticalSolidList"/>
    <dgm:cxn modelId="{29F75A1F-DE83-43AF-9421-93576BABF755}" type="presParOf" srcId="{6BD3D077-51C0-4A06-B164-25EA7E7DDC11}" destId="{0C54B2DF-C199-4577-A11A-873B26F73F39}" srcOrd="2" destOrd="0" presId="urn:microsoft.com/office/officeart/2018/2/layout/IconVerticalSolidList"/>
    <dgm:cxn modelId="{B37027F9-E477-4CD1-8461-9B1125542D78}" type="presParOf" srcId="{0C54B2DF-C199-4577-A11A-873B26F73F39}" destId="{876DD1ED-0103-45B8-8E23-2BAB17A0EFB3}" srcOrd="0" destOrd="0" presId="urn:microsoft.com/office/officeart/2018/2/layout/IconVerticalSolidList"/>
    <dgm:cxn modelId="{E44137E3-6CBB-4D68-A9E3-A47A5EEEF2A8}" type="presParOf" srcId="{0C54B2DF-C199-4577-A11A-873B26F73F39}" destId="{CE2963BB-24DF-4B76-98F1-C62217493E52}" srcOrd="1" destOrd="0" presId="urn:microsoft.com/office/officeart/2018/2/layout/IconVerticalSolidList"/>
    <dgm:cxn modelId="{D1FE873A-FB0C-4EF4-86B7-50B6B2C1F8CF}" type="presParOf" srcId="{0C54B2DF-C199-4577-A11A-873B26F73F39}" destId="{C1045160-8965-4460-BC54-DE0891A747BD}" srcOrd="2" destOrd="0" presId="urn:microsoft.com/office/officeart/2018/2/layout/IconVerticalSolidList"/>
    <dgm:cxn modelId="{866470DA-C4FC-4402-A655-BD78C813110C}" type="presParOf" srcId="{0C54B2DF-C199-4577-A11A-873B26F73F39}" destId="{E4E53304-3951-4F4D-8E1C-96E94E84D76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EAA8D49-D1FF-4039-81A6-A5FD3064C3C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576FF5EA-BA39-4275-B40D-99B80B06D705}">
      <dgm:prSet/>
      <dgm:spPr/>
      <dgm:t>
        <a:bodyPr/>
        <a:lstStyle/>
        <a:p>
          <a:r>
            <a:rPr lang="en-GB" b="1" dirty="0"/>
            <a:t>Failure Modes, Effects, and Criticality Analysis </a:t>
          </a:r>
          <a:r>
            <a:rPr lang="en-GB" b="0" dirty="0"/>
            <a:t>(FMECA)</a:t>
          </a:r>
          <a:endParaRPr lang="en-US" dirty="0"/>
        </a:p>
      </dgm:t>
    </dgm:pt>
    <dgm:pt modelId="{CFE51665-F0DD-41A0-A973-ACA2DDDD0C55}" type="parTrans" cxnId="{6B627477-D2B4-43F4-AD70-F2CD5969591A}">
      <dgm:prSet/>
      <dgm:spPr/>
      <dgm:t>
        <a:bodyPr/>
        <a:lstStyle/>
        <a:p>
          <a:endParaRPr lang="en-US"/>
        </a:p>
      </dgm:t>
    </dgm:pt>
    <dgm:pt modelId="{F923B37D-378F-494B-BCAB-BD193CDE0DD8}" type="sibTrans" cxnId="{6B627477-D2B4-43F4-AD70-F2CD5969591A}">
      <dgm:prSet/>
      <dgm:spPr/>
      <dgm:t>
        <a:bodyPr/>
        <a:lstStyle/>
        <a:p>
          <a:endParaRPr lang="en-US"/>
        </a:p>
      </dgm:t>
    </dgm:pt>
    <dgm:pt modelId="{B15154C0-3DAF-4A1D-96C5-A1F20B3951BB}">
      <dgm:prSet/>
      <dgm:spPr/>
      <dgm:t>
        <a:bodyPr/>
        <a:lstStyle/>
        <a:p>
          <a:r>
            <a:rPr lang="en-GB" b="1" dirty="0"/>
            <a:t>Purpose: </a:t>
          </a:r>
          <a:r>
            <a:rPr lang="en-GB" b="0" dirty="0"/>
            <a:t>identify potential failure modes of individual components within a system &amp; quantify failure impact at system level</a:t>
          </a:r>
          <a:endParaRPr lang="en-US" dirty="0"/>
        </a:p>
      </dgm:t>
    </dgm:pt>
    <dgm:pt modelId="{960CB24E-3AE1-4429-81EE-7DBF1662752C}" type="parTrans" cxnId="{DDAED2FB-972F-4C8F-A848-E5D23BF2C51E}">
      <dgm:prSet/>
      <dgm:spPr/>
      <dgm:t>
        <a:bodyPr/>
        <a:lstStyle/>
        <a:p>
          <a:endParaRPr lang="en-US"/>
        </a:p>
      </dgm:t>
    </dgm:pt>
    <dgm:pt modelId="{F24C9744-0A68-4196-8F37-9760D2FC52B3}" type="sibTrans" cxnId="{DDAED2FB-972F-4C8F-A848-E5D23BF2C51E}">
      <dgm:prSet/>
      <dgm:spPr/>
      <dgm:t>
        <a:bodyPr/>
        <a:lstStyle/>
        <a:p>
          <a:endParaRPr lang="en-US"/>
        </a:p>
      </dgm:t>
    </dgm:pt>
    <dgm:pt modelId="{AF537275-A251-40C0-8E5E-5DD654ECF225}">
      <dgm:prSet/>
      <dgm:spPr/>
      <dgm:t>
        <a:bodyPr/>
        <a:lstStyle/>
        <a:p>
          <a:r>
            <a:rPr lang="en-GB" b="1" dirty="0"/>
            <a:t>Importance: </a:t>
          </a:r>
          <a:r>
            <a:rPr lang="en-GB" b="0" dirty="0"/>
            <a:t>enhance system reliability by addressing component-level vulnerabilities</a:t>
          </a:r>
          <a:endParaRPr lang="en-US" dirty="0"/>
        </a:p>
      </dgm:t>
    </dgm:pt>
    <dgm:pt modelId="{E570FFFD-D87A-4327-819A-4E1E563E13A5}" type="parTrans" cxnId="{191FA4FD-4B53-40CD-878E-D250110D360C}">
      <dgm:prSet/>
      <dgm:spPr/>
      <dgm:t>
        <a:bodyPr/>
        <a:lstStyle/>
        <a:p>
          <a:endParaRPr lang="en-US"/>
        </a:p>
      </dgm:t>
    </dgm:pt>
    <dgm:pt modelId="{C558F013-A6CB-4473-A588-239C49C71CD9}" type="sibTrans" cxnId="{191FA4FD-4B53-40CD-878E-D250110D360C}">
      <dgm:prSet/>
      <dgm:spPr/>
      <dgm:t>
        <a:bodyPr/>
        <a:lstStyle/>
        <a:p>
          <a:endParaRPr lang="en-US"/>
        </a:p>
      </dgm:t>
    </dgm:pt>
    <dgm:pt modelId="{BF7B557A-9E2E-47DD-9D50-3AAC1A1A1704}">
      <dgm:prSet/>
      <dgm:spPr/>
      <dgm:t>
        <a:bodyPr/>
        <a:lstStyle/>
        <a:p>
          <a:r>
            <a:rPr lang="en-GB" b="1" dirty="0"/>
            <a:t>Benefits:</a:t>
          </a:r>
          <a:endParaRPr lang="en-US" dirty="0"/>
        </a:p>
      </dgm:t>
    </dgm:pt>
    <dgm:pt modelId="{2750F7E3-C65C-43F2-8948-45B9B931D9C8}" type="parTrans" cxnId="{FAF79B29-BA45-4703-B797-540647316FDA}">
      <dgm:prSet/>
      <dgm:spPr/>
      <dgm:t>
        <a:bodyPr/>
        <a:lstStyle/>
        <a:p>
          <a:endParaRPr lang="en-US"/>
        </a:p>
      </dgm:t>
    </dgm:pt>
    <dgm:pt modelId="{157A2A33-5420-4FA2-9FEB-1B51BC1CCCA8}" type="sibTrans" cxnId="{FAF79B29-BA45-4703-B797-540647316FDA}">
      <dgm:prSet/>
      <dgm:spPr/>
      <dgm:t>
        <a:bodyPr/>
        <a:lstStyle/>
        <a:p>
          <a:endParaRPr lang="en-US"/>
        </a:p>
      </dgm:t>
    </dgm:pt>
    <dgm:pt modelId="{ACDF1B40-28D3-4B33-9247-74E5C9C97D83}">
      <dgm:prSet/>
      <dgm:spPr/>
      <dgm:t>
        <a:bodyPr/>
        <a:lstStyle/>
        <a:p>
          <a:pPr>
            <a:buFont typeface="Wingdings" pitchFamily="2" charset="2"/>
            <a:buNone/>
          </a:pPr>
          <a:r>
            <a:rPr lang="en-GB" b="0" dirty="0"/>
            <a:t>Identifies potential failure points before they impact system operation</a:t>
          </a:r>
          <a:endParaRPr lang="en-US" dirty="0"/>
        </a:p>
      </dgm:t>
    </dgm:pt>
    <dgm:pt modelId="{71E164A5-87DF-42D7-9D99-CB56738A9296}" type="parTrans" cxnId="{B5F1CDB4-364C-47BD-B258-28E3382E564F}">
      <dgm:prSet/>
      <dgm:spPr/>
      <dgm:t>
        <a:bodyPr/>
        <a:lstStyle/>
        <a:p>
          <a:endParaRPr lang="en-US"/>
        </a:p>
      </dgm:t>
    </dgm:pt>
    <dgm:pt modelId="{D9DC8146-1759-4F1E-8C8A-FC207A482CFF}" type="sibTrans" cxnId="{B5F1CDB4-364C-47BD-B258-28E3382E564F}">
      <dgm:prSet/>
      <dgm:spPr/>
      <dgm:t>
        <a:bodyPr/>
        <a:lstStyle/>
        <a:p>
          <a:endParaRPr lang="en-US"/>
        </a:p>
      </dgm:t>
    </dgm:pt>
    <dgm:pt modelId="{B770E52E-14C7-4CA0-8C31-C7E5EEE3434E}">
      <dgm:prSet/>
      <dgm:spPr/>
      <dgm:t>
        <a:bodyPr/>
        <a:lstStyle/>
        <a:p>
          <a:pPr>
            <a:buFont typeface="Wingdings" pitchFamily="2" charset="2"/>
            <a:buNone/>
          </a:pPr>
          <a:r>
            <a:rPr lang="en-GB" b="0" dirty="0"/>
            <a:t>Enables targeted mitigation strategies to minimize the likelihood and impact of failures</a:t>
          </a:r>
          <a:endParaRPr lang="en-US" dirty="0"/>
        </a:p>
      </dgm:t>
    </dgm:pt>
    <dgm:pt modelId="{0E7C0728-2F21-4044-B68B-7217C9E41D21}" type="parTrans" cxnId="{F009B70C-37B1-402E-8616-7ED8FC3D7737}">
      <dgm:prSet/>
      <dgm:spPr/>
      <dgm:t>
        <a:bodyPr/>
        <a:lstStyle/>
        <a:p>
          <a:endParaRPr lang="en-US"/>
        </a:p>
      </dgm:t>
    </dgm:pt>
    <dgm:pt modelId="{D52DA797-C091-4A35-AE4D-89713FE15575}" type="sibTrans" cxnId="{F009B70C-37B1-402E-8616-7ED8FC3D7737}">
      <dgm:prSet/>
      <dgm:spPr/>
      <dgm:t>
        <a:bodyPr/>
        <a:lstStyle/>
        <a:p>
          <a:endParaRPr lang="en-US"/>
        </a:p>
      </dgm:t>
    </dgm:pt>
    <dgm:pt modelId="{475135FF-D964-44CA-ADE4-276E09DCD03F}">
      <dgm:prSet/>
      <dgm:spPr/>
      <dgm:t>
        <a:bodyPr/>
        <a:lstStyle/>
        <a:p>
          <a:pPr>
            <a:buFont typeface="Wingdings" pitchFamily="2" charset="2"/>
            <a:buNone/>
          </a:pPr>
          <a:r>
            <a:rPr lang="en-GB" b="0" dirty="0"/>
            <a:t>Reduces downtime and maintenance costs associated with unexpected component failures</a:t>
          </a:r>
          <a:endParaRPr lang="en-US" dirty="0"/>
        </a:p>
      </dgm:t>
    </dgm:pt>
    <dgm:pt modelId="{5484F7E1-1A15-4F87-83B8-B974D3C432FF}" type="parTrans" cxnId="{D37DB412-0E3A-4AC9-8536-07D08BC22D7B}">
      <dgm:prSet/>
      <dgm:spPr/>
      <dgm:t>
        <a:bodyPr/>
        <a:lstStyle/>
        <a:p>
          <a:endParaRPr lang="en-US"/>
        </a:p>
      </dgm:t>
    </dgm:pt>
    <dgm:pt modelId="{91C19129-D77B-4F3E-9011-F119296CCEB8}" type="sibTrans" cxnId="{D37DB412-0E3A-4AC9-8536-07D08BC22D7B}">
      <dgm:prSet/>
      <dgm:spPr/>
      <dgm:t>
        <a:bodyPr/>
        <a:lstStyle/>
        <a:p>
          <a:endParaRPr lang="en-US"/>
        </a:p>
      </dgm:t>
    </dgm:pt>
    <dgm:pt modelId="{EBACCA12-BC01-4E9D-8962-217A3289A607}">
      <dgm:prSet/>
      <dgm:spPr>
        <a:noFill/>
      </dgm:spPr>
      <dgm:t>
        <a:bodyPr/>
        <a:lstStyle/>
        <a:p>
          <a:r>
            <a:rPr lang="en-GB" b="1" dirty="0"/>
            <a:t>Integration: </a:t>
          </a:r>
          <a:r>
            <a:rPr lang="en-GB" b="0" dirty="0"/>
            <a:t> Validates sub-system design with respect to systems level reliability requirements.</a:t>
          </a:r>
          <a:endParaRPr lang="en-US" dirty="0"/>
        </a:p>
      </dgm:t>
    </dgm:pt>
    <dgm:pt modelId="{928CA8E7-4695-4BF5-91F5-B1FDF439F72D}" type="parTrans" cxnId="{49E32E33-29B3-4ACA-8F55-4F0FF0C1DBA6}">
      <dgm:prSet/>
      <dgm:spPr/>
      <dgm:t>
        <a:bodyPr/>
        <a:lstStyle/>
        <a:p>
          <a:endParaRPr lang="en-US"/>
        </a:p>
      </dgm:t>
    </dgm:pt>
    <dgm:pt modelId="{42BDDA50-E9F2-4643-B45A-7982050D8944}" type="sibTrans" cxnId="{49E32E33-29B3-4ACA-8F55-4F0FF0C1DBA6}">
      <dgm:prSet/>
      <dgm:spPr/>
      <dgm:t>
        <a:bodyPr/>
        <a:lstStyle/>
        <a:p>
          <a:endParaRPr lang="en-US"/>
        </a:p>
      </dgm:t>
    </dgm:pt>
    <dgm:pt modelId="{6BD3D077-51C0-4A06-B164-25EA7E7DDC11}" type="pres">
      <dgm:prSet presAssocID="{0EAA8D49-D1FF-4039-81A6-A5FD3064C3CE}" presName="root" presStyleCnt="0">
        <dgm:presLayoutVars>
          <dgm:dir/>
          <dgm:resizeHandles val="exact"/>
        </dgm:presLayoutVars>
      </dgm:prSet>
      <dgm:spPr/>
    </dgm:pt>
    <dgm:pt modelId="{4E3DEBF8-C590-42BF-B006-A624C9A563D3}" type="pres">
      <dgm:prSet presAssocID="{576FF5EA-BA39-4275-B40D-99B80B06D705}" presName="compNode" presStyleCnt="0"/>
      <dgm:spPr/>
    </dgm:pt>
    <dgm:pt modelId="{1F861D2E-1719-4043-8390-C5619C5FAC4C}" type="pres">
      <dgm:prSet presAssocID="{576FF5EA-BA39-4275-B40D-99B80B06D705}" presName="bgRect" presStyleLbl="bgShp" presStyleIdx="0" presStyleCnt="5">
        <dgm:style>
          <a:lnRef idx="2">
            <a:schemeClr val="accent4"/>
          </a:lnRef>
          <a:fillRef idx="1">
            <a:schemeClr val="lt1"/>
          </a:fillRef>
          <a:effectRef idx="0">
            <a:schemeClr val="accent4"/>
          </a:effectRef>
          <a:fontRef idx="minor">
            <a:schemeClr val="dk1"/>
          </a:fontRef>
        </dgm:style>
      </dgm:prSet>
      <dgm:spPr/>
    </dgm:pt>
    <dgm:pt modelId="{883C4298-7F32-4CBA-AC74-26922CF3950B}" type="pres">
      <dgm:prSet presAssocID="{576FF5EA-BA39-4275-B40D-99B80B06D705}"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Research with solid fill"/>
        </a:ext>
      </dgm:extLst>
    </dgm:pt>
    <dgm:pt modelId="{82FAA023-69D0-48DD-B3A1-BD51367D9743}" type="pres">
      <dgm:prSet presAssocID="{576FF5EA-BA39-4275-B40D-99B80B06D705}" presName="spaceRect" presStyleCnt="0"/>
      <dgm:spPr/>
    </dgm:pt>
    <dgm:pt modelId="{DEDB4328-EB71-4A98-8597-8E2E32BD5F58}" type="pres">
      <dgm:prSet presAssocID="{576FF5EA-BA39-4275-B40D-99B80B06D705}" presName="parTx" presStyleLbl="revTx" presStyleIdx="0" presStyleCnt="6">
        <dgm:presLayoutVars>
          <dgm:chMax val="0"/>
          <dgm:chPref val="0"/>
        </dgm:presLayoutVars>
      </dgm:prSet>
      <dgm:spPr/>
    </dgm:pt>
    <dgm:pt modelId="{D599B9FB-BD3A-4ED5-B106-CC9B34478433}" type="pres">
      <dgm:prSet presAssocID="{F923B37D-378F-494B-BCAB-BD193CDE0DD8}" presName="sibTrans" presStyleCnt="0"/>
      <dgm:spPr/>
    </dgm:pt>
    <dgm:pt modelId="{0C54B2DF-C199-4577-A11A-873B26F73F39}" type="pres">
      <dgm:prSet presAssocID="{B15154C0-3DAF-4A1D-96C5-A1F20B3951BB}" presName="compNode" presStyleCnt="0"/>
      <dgm:spPr/>
    </dgm:pt>
    <dgm:pt modelId="{876DD1ED-0103-45B8-8E23-2BAB17A0EFB3}" type="pres">
      <dgm:prSet presAssocID="{B15154C0-3DAF-4A1D-96C5-A1F20B3951BB}" presName="bgRect" presStyleLbl="bgShp" presStyleIdx="1" presStyleCnt="5">
        <dgm:style>
          <a:lnRef idx="2">
            <a:schemeClr val="accent4"/>
          </a:lnRef>
          <a:fillRef idx="1">
            <a:schemeClr val="lt1"/>
          </a:fillRef>
          <a:effectRef idx="0">
            <a:schemeClr val="accent4"/>
          </a:effectRef>
          <a:fontRef idx="minor">
            <a:schemeClr val="dk1"/>
          </a:fontRef>
        </dgm:style>
      </dgm:prSet>
      <dgm:spPr/>
    </dgm:pt>
    <dgm:pt modelId="{CE2963BB-24DF-4B76-98F1-C62217493E52}" type="pres">
      <dgm:prSet presAssocID="{B15154C0-3DAF-4A1D-96C5-A1F20B3951B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C1045160-8965-4460-BC54-DE0891A747BD}" type="pres">
      <dgm:prSet presAssocID="{B15154C0-3DAF-4A1D-96C5-A1F20B3951BB}" presName="spaceRect" presStyleCnt="0"/>
      <dgm:spPr/>
    </dgm:pt>
    <dgm:pt modelId="{E4E53304-3951-4F4D-8E1C-96E94E84D76F}" type="pres">
      <dgm:prSet presAssocID="{B15154C0-3DAF-4A1D-96C5-A1F20B3951BB}" presName="parTx" presStyleLbl="revTx" presStyleIdx="1" presStyleCnt="6">
        <dgm:presLayoutVars>
          <dgm:chMax val="0"/>
          <dgm:chPref val="0"/>
        </dgm:presLayoutVars>
      </dgm:prSet>
      <dgm:spPr/>
    </dgm:pt>
    <dgm:pt modelId="{59171B4D-4864-45A9-BB29-4FE7C883EA75}" type="pres">
      <dgm:prSet presAssocID="{F24C9744-0A68-4196-8F37-9760D2FC52B3}" presName="sibTrans" presStyleCnt="0"/>
      <dgm:spPr/>
    </dgm:pt>
    <dgm:pt modelId="{AD37F928-0BB7-4692-9E91-8B41A751C456}" type="pres">
      <dgm:prSet presAssocID="{AF537275-A251-40C0-8E5E-5DD654ECF225}" presName="compNode" presStyleCnt="0"/>
      <dgm:spPr/>
    </dgm:pt>
    <dgm:pt modelId="{5F8187D6-3DAE-4240-B040-B989A0A3D1A6}" type="pres">
      <dgm:prSet presAssocID="{AF537275-A251-40C0-8E5E-5DD654ECF225}" presName="bgRect" presStyleLbl="bgShp" presStyleIdx="2" presStyleCnt="5">
        <dgm:style>
          <a:lnRef idx="2">
            <a:schemeClr val="accent4"/>
          </a:lnRef>
          <a:fillRef idx="1">
            <a:schemeClr val="lt1"/>
          </a:fillRef>
          <a:effectRef idx="0">
            <a:schemeClr val="accent4"/>
          </a:effectRef>
          <a:fontRef idx="minor">
            <a:schemeClr val="dk1"/>
          </a:fontRef>
        </dgm:style>
      </dgm:prSet>
      <dgm:spPr/>
    </dgm:pt>
    <dgm:pt modelId="{210E538A-AD2C-4829-BD43-B33CF8CE2508}" type="pres">
      <dgm:prSet presAssocID="{AF537275-A251-40C0-8E5E-5DD654ECF225}"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Priorities with solid fill"/>
        </a:ext>
      </dgm:extLst>
    </dgm:pt>
    <dgm:pt modelId="{1C752315-73DF-47F7-9EE5-3FC5A22B0309}" type="pres">
      <dgm:prSet presAssocID="{AF537275-A251-40C0-8E5E-5DD654ECF225}" presName="spaceRect" presStyleCnt="0"/>
      <dgm:spPr/>
    </dgm:pt>
    <dgm:pt modelId="{4F34F4B2-D167-4BFC-B024-C3789D2A53FD}" type="pres">
      <dgm:prSet presAssocID="{AF537275-A251-40C0-8E5E-5DD654ECF225}" presName="parTx" presStyleLbl="revTx" presStyleIdx="2" presStyleCnt="6">
        <dgm:presLayoutVars>
          <dgm:chMax val="0"/>
          <dgm:chPref val="0"/>
        </dgm:presLayoutVars>
      </dgm:prSet>
      <dgm:spPr/>
    </dgm:pt>
    <dgm:pt modelId="{BEED29A7-9080-473F-B47B-1D1AC9758EB8}" type="pres">
      <dgm:prSet presAssocID="{C558F013-A6CB-4473-A588-239C49C71CD9}" presName="sibTrans" presStyleCnt="0"/>
      <dgm:spPr/>
    </dgm:pt>
    <dgm:pt modelId="{EE0DEF43-3409-4EC6-ABF9-305FF32E9D82}" type="pres">
      <dgm:prSet presAssocID="{BF7B557A-9E2E-47DD-9D50-3AAC1A1A1704}" presName="compNode" presStyleCnt="0"/>
      <dgm:spPr/>
    </dgm:pt>
    <dgm:pt modelId="{03BFB746-8120-4D1D-AEB1-88CF4C2C8BE6}" type="pres">
      <dgm:prSet presAssocID="{BF7B557A-9E2E-47DD-9D50-3AAC1A1A1704}" presName="bgRect" presStyleLbl="bgShp" presStyleIdx="3" presStyleCnt="5">
        <dgm:style>
          <a:lnRef idx="2">
            <a:schemeClr val="accent4"/>
          </a:lnRef>
          <a:fillRef idx="1">
            <a:schemeClr val="lt1"/>
          </a:fillRef>
          <a:effectRef idx="0">
            <a:schemeClr val="accent4"/>
          </a:effectRef>
          <a:fontRef idx="minor">
            <a:schemeClr val="dk1"/>
          </a:fontRef>
        </dgm:style>
      </dgm:prSet>
      <dgm:spPr/>
    </dgm:pt>
    <dgm:pt modelId="{F1F400BE-669C-4269-A1D4-7223348DE9EB}" type="pres">
      <dgm:prSet presAssocID="{BF7B557A-9E2E-47DD-9D50-3AAC1A1A1704}" presName="iconRect" presStyleLbl="nod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Badge Follow with solid fill"/>
        </a:ext>
      </dgm:extLst>
    </dgm:pt>
    <dgm:pt modelId="{5AB3B724-97F4-483F-B6BA-EA05469FA7CC}" type="pres">
      <dgm:prSet presAssocID="{BF7B557A-9E2E-47DD-9D50-3AAC1A1A1704}" presName="spaceRect" presStyleCnt="0"/>
      <dgm:spPr/>
    </dgm:pt>
    <dgm:pt modelId="{14FE4C87-56E2-47DC-8B78-193E5498502C}" type="pres">
      <dgm:prSet presAssocID="{BF7B557A-9E2E-47DD-9D50-3AAC1A1A1704}" presName="parTx" presStyleLbl="revTx" presStyleIdx="3" presStyleCnt="6">
        <dgm:presLayoutVars>
          <dgm:chMax val="0"/>
          <dgm:chPref val="0"/>
        </dgm:presLayoutVars>
      </dgm:prSet>
      <dgm:spPr/>
    </dgm:pt>
    <dgm:pt modelId="{36AD50D6-8497-48BA-9D2B-8ECAAA425C3E}" type="pres">
      <dgm:prSet presAssocID="{BF7B557A-9E2E-47DD-9D50-3AAC1A1A1704}" presName="desTx" presStyleLbl="revTx" presStyleIdx="4" presStyleCnt="6" custScaleX="158525" custLinFactNeighborX="-28984" custLinFactNeighborY="1289">
        <dgm:presLayoutVars/>
      </dgm:prSet>
      <dgm:spPr/>
    </dgm:pt>
    <dgm:pt modelId="{8AE9CAA0-0D55-43CA-BF06-680328C2287D}" type="pres">
      <dgm:prSet presAssocID="{157A2A33-5420-4FA2-9FEB-1B51BC1CCCA8}" presName="sibTrans" presStyleCnt="0"/>
      <dgm:spPr/>
    </dgm:pt>
    <dgm:pt modelId="{9B3B8C8A-33FA-4E00-9558-5DD6C276F076}" type="pres">
      <dgm:prSet presAssocID="{EBACCA12-BC01-4E9D-8962-217A3289A607}" presName="compNode" presStyleCnt="0"/>
      <dgm:spPr/>
    </dgm:pt>
    <dgm:pt modelId="{EBF0C77C-3D5C-4AE2-8716-1E9148F63DED}" type="pres">
      <dgm:prSet presAssocID="{EBACCA12-BC01-4E9D-8962-217A3289A607}" presName="bgRect" presStyleLbl="bgShp" presStyleIdx="4" presStyleCnt="5">
        <dgm:style>
          <a:lnRef idx="2">
            <a:schemeClr val="accent4"/>
          </a:lnRef>
          <a:fillRef idx="1">
            <a:schemeClr val="lt1"/>
          </a:fillRef>
          <a:effectRef idx="0">
            <a:schemeClr val="accent4"/>
          </a:effectRef>
          <a:fontRef idx="minor">
            <a:schemeClr val="dk1"/>
          </a:fontRef>
        </dgm:style>
      </dgm:prSet>
      <dgm:spPr/>
    </dgm:pt>
    <dgm:pt modelId="{A9078DFD-87B2-4043-BD41-AB6175A75D5B}" type="pres">
      <dgm:prSet presAssocID="{EBACCA12-BC01-4E9D-8962-217A3289A607}"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ranching Diagram"/>
        </a:ext>
      </dgm:extLst>
    </dgm:pt>
    <dgm:pt modelId="{D5533590-325C-4CC0-93A5-144D55CBA8E2}" type="pres">
      <dgm:prSet presAssocID="{EBACCA12-BC01-4E9D-8962-217A3289A607}" presName="spaceRect" presStyleCnt="0"/>
      <dgm:spPr/>
    </dgm:pt>
    <dgm:pt modelId="{85064C8F-76BE-4B24-82C8-D6B8D59E45A3}" type="pres">
      <dgm:prSet presAssocID="{EBACCA12-BC01-4E9D-8962-217A3289A607}" presName="parTx" presStyleLbl="revTx" presStyleIdx="5" presStyleCnt="6">
        <dgm:presLayoutVars>
          <dgm:chMax val="0"/>
          <dgm:chPref val="0"/>
        </dgm:presLayoutVars>
      </dgm:prSet>
      <dgm:spPr/>
    </dgm:pt>
  </dgm:ptLst>
  <dgm:cxnLst>
    <dgm:cxn modelId="{10CD6B03-5AD6-453A-A4D8-9B42392A610B}" type="presOf" srcId="{475135FF-D964-44CA-ADE4-276E09DCD03F}" destId="{36AD50D6-8497-48BA-9D2B-8ECAAA425C3E}" srcOrd="0" destOrd="2" presId="urn:microsoft.com/office/officeart/2018/2/layout/IconVerticalSolidList"/>
    <dgm:cxn modelId="{F009B70C-37B1-402E-8616-7ED8FC3D7737}" srcId="{BF7B557A-9E2E-47DD-9D50-3AAC1A1A1704}" destId="{B770E52E-14C7-4CA0-8C31-C7E5EEE3434E}" srcOrd="1" destOrd="0" parTransId="{0E7C0728-2F21-4044-B68B-7217C9E41D21}" sibTransId="{D52DA797-C091-4A35-AE4D-89713FE15575}"/>
    <dgm:cxn modelId="{D37DB412-0E3A-4AC9-8536-07D08BC22D7B}" srcId="{BF7B557A-9E2E-47DD-9D50-3AAC1A1A1704}" destId="{475135FF-D964-44CA-ADE4-276E09DCD03F}" srcOrd="2" destOrd="0" parTransId="{5484F7E1-1A15-4F87-83B8-B974D3C432FF}" sibTransId="{91C19129-D77B-4F3E-9011-F119296CCEB8}"/>
    <dgm:cxn modelId="{D27E8213-96C6-4A03-AA91-D67192355A41}" type="presOf" srcId="{AF537275-A251-40C0-8E5E-5DD654ECF225}" destId="{4F34F4B2-D167-4BFC-B024-C3789D2A53FD}" srcOrd="0" destOrd="0" presId="urn:microsoft.com/office/officeart/2018/2/layout/IconVerticalSolidList"/>
    <dgm:cxn modelId="{2B8A211F-13AF-4AC7-BB2D-F6020DA5A0B7}" type="presOf" srcId="{0EAA8D49-D1FF-4039-81A6-A5FD3064C3CE}" destId="{6BD3D077-51C0-4A06-B164-25EA7E7DDC11}" srcOrd="0" destOrd="0" presId="urn:microsoft.com/office/officeart/2018/2/layout/IconVerticalSolidList"/>
    <dgm:cxn modelId="{FAF79B29-BA45-4703-B797-540647316FDA}" srcId="{0EAA8D49-D1FF-4039-81A6-A5FD3064C3CE}" destId="{BF7B557A-9E2E-47DD-9D50-3AAC1A1A1704}" srcOrd="3" destOrd="0" parTransId="{2750F7E3-C65C-43F2-8948-45B9B931D9C8}" sibTransId="{157A2A33-5420-4FA2-9FEB-1B51BC1CCCA8}"/>
    <dgm:cxn modelId="{2E060B31-AF89-4657-9E65-2C8B717D91E6}" type="presOf" srcId="{576FF5EA-BA39-4275-B40D-99B80B06D705}" destId="{DEDB4328-EB71-4A98-8597-8E2E32BD5F58}" srcOrd="0" destOrd="0" presId="urn:microsoft.com/office/officeart/2018/2/layout/IconVerticalSolidList"/>
    <dgm:cxn modelId="{49E32E33-29B3-4ACA-8F55-4F0FF0C1DBA6}" srcId="{0EAA8D49-D1FF-4039-81A6-A5FD3064C3CE}" destId="{EBACCA12-BC01-4E9D-8962-217A3289A607}" srcOrd="4" destOrd="0" parTransId="{928CA8E7-4695-4BF5-91F5-B1FDF439F72D}" sibTransId="{42BDDA50-E9F2-4643-B45A-7982050D8944}"/>
    <dgm:cxn modelId="{D147853C-7C1F-4FD3-AE2C-657DF5B4B89D}" type="presOf" srcId="{B770E52E-14C7-4CA0-8C31-C7E5EEE3434E}" destId="{36AD50D6-8497-48BA-9D2B-8ECAAA425C3E}" srcOrd="0" destOrd="1" presId="urn:microsoft.com/office/officeart/2018/2/layout/IconVerticalSolidList"/>
    <dgm:cxn modelId="{DBC95F63-538A-4C27-9792-743D9AD94D22}" type="presOf" srcId="{EBACCA12-BC01-4E9D-8962-217A3289A607}" destId="{85064C8F-76BE-4B24-82C8-D6B8D59E45A3}" srcOrd="0" destOrd="0" presId="urn:microsoft.com/office/officeart/2018/2/layout/IconVerticalSolidList"/>
    <dgm:cxn modelId="{6B627477-D2B4-43F4-AD70-F2CD5969591A}" srcId="{0EAA8D49-D1FF-4039-81A6-A5FD3064C3CE}" destId="{576FF5EA-BA39-4275-B40D-99B80B06D705}" srcOrd="0" destOrd="0" parTransId="{CFE51665-F0DD-41A0-A973-ACA2DDDD0C55}" sibTransId="{F923B37D-378F-494B-BCAB-BD193CDE0DD8}"/>
    <dgm:cxn modelId="{B5F1CDB4-364C-47BD-B258-28E3382E564F}" srcId="{BF7B557A-9E2E-47DD-9D50-3AAC1A1A1704}" destId="{ACDF1B40-28D3-4B33-9247-74E5C9C97D83}" srcOrd="0" destOrd="0" parTransId="{71E164A5-87DF-42D7-9D99-CB56738A9296}" sibTransId="{D9DC8146-1759-4F1E-8C8A-FC207A482CFF}"/>
    <dgm:cxn modelId="{DEE506BD-27D4-4953-AACF-08DE01BE085F}" type="presOf" srcId="{BF7B557A-9E2E-47DD-9D50-3AAC1A1A1704}" destId="{14FE4C87-56E2-47DC-8B78-193E5498502C}" srcOrd="0" destOrd="0" presId="urn:microsoft.com/office/officeart/2018/2/layout/IconVerticalSolidList"/>
    <dgm:cxn modelId="{E908DED6-F605-4FDE-9950-C258D6D2E4FE}" type="presOf" srcId="{B15154C0-3DAF-4A1D-96C5-A1F20B3951BB}" destId="{E4E53304-3951-4F4D-8E1C-96E94E84D76F}" srcOrd="0" destOrd="0" presId="urn:microsoft.com/office/officeart/2018/2/layout/IconVerticalSolidList"/>
    <dgm:cxn modelId="{A3F962F8-FBE3-4C19-AAA6-622420D368DE}" type="presOf" srcId="{ACDF1B40-28D3-4B33-9247-74E5C9C97D83}" destId="{36AD50D6-8497-48BA-9D2B-8ECAAA425C3E}" srcOrd="0" destOrd="0" presId="urn:microsoft.com/office/officeart/2018/2/layout/IconVerticalSolidList"/>
    <dgm:cxn modelId="{DDAED2FB-972F-4C8F-A848-E5D23BF2C51E}" srcId="{0EAA8D49-D1FF-4039-81A6-A5FD3064C3CE}" destId="{B15154C0-3DAF-4A1D-96C5-A1F20B3951BB}" srcOrd="1" destOrd="0" parTransId="{960CB24E-3AE1-4429-81EE-7DBF1662752C}" sibTransId="{F24C9744-0A68-4196-8F37-9760D2FC52B3}"/>
    <dgm:cxn modelId="{191FA4FD-4B53-40CD-878E-D250110D360C}" srcId="{0EAA8D49-D1FF-4039-81A6-A5FD3064C3CE}" destId="{AF537275-A251-40C0-8E5E-5DD654ECF225}" srcOrd="2" destOrd="0" parTransId="{E570FFFD-D87A-4327-819A-4E1E563E13A5}" sibTransId="{C558F013-A6CB-4473-A588-239C49C71CD9}"/>
    <dgm:cxn modelId="{999F991E-C998-41DE-B23D-AF961BC1280C}" type="presParOf" srcId="{6BD3D077-51C0-4A06-B164-25EA7E7DDC11}" destId="{4E3DEBF8-C590-42BF-B006-A624C9A563D3}" srcOrd="0" destOrd="0" presId="urn:microsoft.com/office/officeart/2018/2/layout/IconVerticalSolidList"/>
    <dgm:cxn modelId="{4C9B68A6-B9E2-411B-A1FD-5DE8B5A03F5F}" type="presParOf" srcId="{4E3DEBF8-C590-42BF-B006-A624C9A563D3}" destId="{1F861D2E-1719-4043-8390-C5619C5FAC4C}" srcOrd="0" destOrd="0" presId="urn:microsoft.com/office/officeart/2018/2/layout/IconVerticalSolidList"/>
    <dgm:cxn modelId="{4ACEF446-BDC3-49DF-9610-B8B30D985B23}" type="presParOf" srcId="{4E3DEBF8-C590-42BF-B006-A624C9A563D3}" destId="{883C4298-7F32-4CBA-AC74-26922CF3950B}" srcOrd="1" destOrd="0" presId="urn:microsoft.com/office/officeart/2018/2/layout/IconVerticalSolidList"/>
    <dgm:cxn modelId="{2C715F61-050E-4E15-8907-CD901418801D}" type="presParOf" srcId="{4E3DEBF8-C590-42BF-B006-A624C9A563D3}" destId="{82FAA023-69D0-48DD-B3A1-BD51367D9743}" srcOrd="2" destOrd="0" presId="urn:microsoft.com/office/officeart/2018/2/layout/IconVerticalSolidList"/>
    <dgm:cxn modelId="{610F6F29-6902-4804-A176-D2A5EBA767EF}" type="presParOf" srcId="{4E3DEBF8-C590-42BF-B006-A624C9A563D3}" destId="{DEDB4328-EB71-4A98-8597-8E2E32BD5F58}" srcOrd="3" destOrd="0" presId="urn:microsoft.com/office/officeart/2018/2/layout/IconVerticalSolidList"/>
    <dgm:cxn modelId="{E8407CC6-E810-4821-9725-7955F71DAD2B}" type="presParOf" srcId="{6BD3D077-51C0-4A06-B164-25EA7E7DDC11}" destId="{D599B9FB-BD3A-4ED5-B106-CC9B34478433}" srcOrd="1" destOrd="0" presId="urn:microsoft.com/office/officeart/2018/2/layout/IconVerticalSolidList"/>
    <dgm:cxn modelId="{29F75A1F-DE83-43AF-9421-93576BABF755}" type="presParOf" srcId="{6BD3D077-51C0-4A06-B164-25EA7E7DDC11}" destId="{0C54B2DF-C199-4577-A11A-873B26F73F39}" srcOrd="2" destOrd="0" presId="urn:microsoft.com/office/officeart/2018/2/layout/IconVerticalSolidList"/>
    <dgm:cxn modelId="{B37027F9-E477-4CD1-8461-9B1125542D78}" type="presParOf" srcId="{0C54B2DF-C199-4577-A11A-873B26F73F39}" destId="{876DD1ED-0103-45B8-8E23-2BAB17A0EFB3}" srcOrd="0" destOrd="0" presId="urn:microsoft.com/office/officeart/2018/2/layout/IconVerticalSolidList"/>
    <dgm:cxn modelId="{E44137E3-6CBB-4D68-A9E3-A47A5EEEF2A8}" type="presParOf" srcId="{0C54B2DF-C199-4577-A11A-873B26F73F39}" destId="{CE2963BB-24DF-4B76-98F1-C62217493E52}" srcOrd="1" destOrd="0" presId="urn:microsoft.com/office/officeart/2018/2/layout/IconVerticalSolidList"/>
    <dgm:cxn modelId="{D1FE873A-FB0C-4EF4-86B7-50B6B2C1F8CF}" type="presParOf" srcId="{0C54B2DF-C199-4577-A11A-873B26F73F39}" destId="{C1045160-8965-4460-BC54-DE0891A747BD}" srcOrd="2" destOrd="0" presId="urn:microsoft.com/office/officeart/2018/2/layout/IconVerticalSolidList"/>
    <dgm:cxn modelId="{866470DA-C4FC-4402-A655-BD78C813110C}" type="presParOf" srcId="{0C54B2DF-C199-4577-A11A-873B26F73F39}" destId="{E4E53304-3951-4F4D-8E1C-96E94E84D76F}" srcOrd="3" destOrd="0" presId="urn:microsoft.com/office/officeart/2018/2/layout/IconVerticalSolidList"/>
    <dgm:cxn modelId="{C940B666-97C1-4A03-A1EC-C984C79CFF69}" type="presParOf" srcId="{6BD3D077-51C0-4A06-B164-25EA7E7DDC11}" destId="{59171B4D-4864-45A9-BB29-4FE7C883EA75}" srcOrd="3" destOrd="0" presId="urn:microsoft.com/office/officeart/2018/2/layout/IconVerticalSolidList"/>
    <dgm:cxn modelId="{CECACDA7-8A87-4799-B0EC-CA8F71985A59}" type="presParOf" srcId="{6BD3D077-51C0-4A06-B164-25EA7E7DDC11}" destId="{AD37F928-0BB7-4692-9E91-8B41A751C456}" srcOrd="4" destOrd="0" presId="urn:microsoft.com/office/officeart/2018/2/layout/IconVerticalSolidList"/>
    <dgm:cxn modelId="{6295B908-8F6B-44B2-89F2-F6329154AABB}" type="presParOf" srcId="{AD37F928-0BB7-4692-9E91-8B41A751C456}" destId="{5F8187D6-3DAE-4240-B040-B989A0A3D1A6}" srcOrd="0" destOrd="0" presId="urn:microsoft.com/office/officeart/2018/2/layout/IconVerticalSolidList"/>
    <dgm:cxn modelId="{56BCFB19-2715-4737-A86E-A7F70CABC040}" type="presParOf" srcId="{AD37F928-0BB7-4692-9E91-8B41A751C456}" destId="{210E538A-AD2C-4829-BD43-B33CF8CE2508}" srcOrd="1" destOrd="0" presId="urn:microsoft.com/office/officeart/2018/2/layout/IconVerticalSolidList"/>
    <dgm:cxn modelId="{D08EA73F-AFE7-46B6-A9F2-EC0E5FE63802}" type="presParOf" srcId="{AD37F928-0BB7-4692-9E91-8B41A751C456}" destId="{1C752315-73DF-47F7-9EE5-3FC5A22B0309}" srcOrd="2" destOrd="0" presId="urn:microsoft.com/office/officeart/2018/2/layout/IconVerticalSolidList"/>
    <dgm:cxn modelId="{9726BB7E-CE2F-4BF0-BA27-B597BCEEDB59}" type="presParOf" srcId="{AD37F928-0BB7-4692-9E91-8B41A751C456}" destId="{4F34F4B2-D167-4BFC-B024-C3789D2A53FD}" srcOrd="3" destOrd="0" presId="urn:microsoft.com/office/officeart/2018/2/layout/IconVerticalSolidList"/>
    <dgm:cxn modelId="{4863FC75-0FA8-4D71-8188-A6FEB6C61D68}" type="presParOf" srcId="{6BD3D077-51C0-4A06-B164-25EA7E7DDC11}" destId="{BEED29A7-9080-473F-B47B-1D1AC9758EB8}" srcOrd="5" destOrd="0" presId="urn:microsoft.com/office/officeart/2018/2/layout/IconVerticalSolidList"/>
    <dgm:cxn modelId="{DE18E02A-1ED9-4DC8-96F4-B2D2109EBDC2}" type="presParOf" srcId="{6BD3D077-51C0-4A06-B164-25EA7E7DDC11}" destId="{EE0DEF43-3409-4EC6-ABF9-305FF32E9D82}" srcOrd="6" destOrd="0" presId="urn:microsoft.com/office/officeart/2018/2/layout/IconVerticalSolidList"/>
    <dgm:cxn modelId="{7A311ABE-F283-44D4-8018-BACF3F9C8FDD}" type="presParOf" srcId="{EE0DEF43-3409-4EC6-ABF9-305FF32E9D82}" destId="{03BFB746-8120-4D1D-AEB1-88CF4C2C8BE6}" srcOrd="0" destOrd="0" presId="urn:microsoft.com/office/officeart/2018/2/layout/IconVerticalSolidList"/>
    <dgm:cxn modelId="{16B87B20-08AF-41A4-90CB-8A4E283E57AD}" type="presParOf" srcId="{EE0DEF43-3409-4EC6-ABF9-305FF32E9D82}" destId="{F1F400BE-669C-4269-A1D4-7223348DE9EB}" srcOrd="1" destOrd="0" presId="urn:microsoft.com/office/officeart/2018/2/layout/IconVerticalSolidList"/>
    <dgm:cxn modelId="{0172413F-9D2A-4EC0-BA4C-255A5B386C05}" type="presParOf" srcId="{EE0DEF43-3409-4EC6-ABF9-305FF32E9D82}" destId="{5AB3B724-97F4-483F-B6BA-EA05469FA7CC}" srcOrd="2" destOrd="0" presId="urn:microsoft.com/office/officeart/2018/2/layout/IconVerticalSolidList"/>
    <dgm:cxn modelId="{3ADCA820-479C-4891-AA86-BD7658FA59A4}" type="presParOf" srcId="{EE0DEF43-3409-4EC6-ABF9-305FF32E9D82}" destId="{14FE4C87-56E2-47DC-8B78-193E5498502C}" srcOrd="3" destOrd="0" presId="urn:microsoft.com/office/officeart/2018/2/layout/IconVerticalSolidList"/>
    <dgm:cxn modelId="{E2B70C1C-BD46-46D1-9FBD-3D45D5331AF8}" type="presParOf" srcId="{EE0DEF43-3409-4EC6-ABF9-305FF32E9D82}" destId="{36AD50D6-8497-48BA-9D2B-8ECAAA425C3E}" srcOrd="4" destOrd="0" presId="urn:microsoft.com/office/officeart/2018/2/layout/IconVerticalSolidList"/>
    <dgm:cxn modelId="{FC0F9424-3673-4473-BEF7-FBAB4431F5E9}" type="presParOf" srcId="{6BD3D077-51C0-4A06-B164-25EA7E7DDC11}" destId="{8AE9CAA0-0D55-43CA-BF06-680328C2287D}" srcOrd="7" destOrd="0" presId="urn:microsoft.com/office/officeart/2018/2/layout/IconVerticalSolidList"/>
    <dgm:cxn modelId="{21C686D7-548D-4E20-BDFE-64E4848CCC23}" type="presParOf" srcId="{6BD3D077-51C0-4A06-B164-25EA7E7DDC11}" destId="{9B3B8C8A-33FA-4E00-9558-5DD6C276F076}" srcOrd="8" destOrd="0" presId="urn:microsoft.com/office/officeart/2018/2/layout/IconVerticalSolidList"/>
    <dgm:cxn modelId="{46FFF6E2-F175-4F9B-AEAF-61A4F919DACD}" type="presParOf" srcId="{9B3B8C8A-33FA-4E00-9558-5DD6C276F076}" destId="{EBF0C77C-3D5C-4AE2-8716-1E9148F63DED}" srcOrd="0" destOrd="0" presId="urn:microsoft.com/office/officeart/2018/2/layout/IconVerticalSolidList"/>
    <dgm:cxn modelId="{54BE2E42-3948-4357-8351-27FF492C0C79}" type="presParOf" srcId="{9B3B8C8A-33FA-4E00-9558-5DD6C276F076}" destId="{A9078DFD-87B2-4043-BD41-AB6175A75D5B}" srcOrd="1" destOrd="0" presId="urn:microsoft.com/office/officeart/2018/2/layout/IconVerticalSolidList"/>
    <dgm:cxn modelId="{BAA575A9-E285-4281-81A4-4C767907DD5F}" type="presParOf" srcId="{9B3B8C8A-33FA-4E00-9558-5DD6C276F076}" destId="{D5533590-325C-4CC0-93A5-144D55CBA8E2}" srcOrd="2" destOrd="0" presId="urn:microsoft.com/office/officeart/2018/2/layout/IconVerticalSolidList"/>
    <dgm:cxn modelId="{C79B5796-AC77-45C4-85C4-BBB228FC8D7C}" type="presParOf" srcId="{9B3B8C8A-33FA-4E00-9558-5DD6C276F076}" destId="{85064C8F-76BE-4B24-82C8-D6B8D59E45A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CFE63D-47F1-4F66-A5AA-F39964CBD2A1}">
      <dsp:nvSpPr>
        <dsp:cNvPr id="0" name=""/>
        <dsp:cNvSpPr/>
      </dsp:nvSpPr>
      <dsp:spPr>
        <a:xfrm>
          <a:off x="0" y="106455"/>
          <a:ext cx="1137602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Top-Level FMECA</a:t>
          </a:r>
        </a:p>
      </dsp:txBody>
      <dsp:txXfrm>
        <a:off x="25130" y="131585"/>
        <a:ext cx="11325765" cy="464540"/>
      </dsp:txXfrm>
    </dsp:sp>
    <dsp:sp modelId="{F98F57ED-5D25-4CFF-BFC0-B18980A2263E}">
      <dsp:nvSpPr>
        <dsp:cNvPr id="0" name=""/>
        <dsp:cNvSpPr/>
      </dsp:nvSpPr>
      <dsp:spPr>
        <a:xfrm>
          <a:off x="0" y="621255"/>
          <a:ext cx="11376025"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18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a:t>Identify risks and hazards and possible end-effects</a:t>
          </a:r>
        </a:p>
      </dsp:txBody>
      <dsp:txXfrm>
        <a:off x="0" y="621255"/>
        <a:ext cx="11376025" cy="364320"/>
      </dsp:txXfrm>
    </dsp:sp>
    <dsp:sp modelId="{07030954-BD88-4671-A835-550898C4EFAC}">
      <dsp:nvSpPr>
        <dsp:cNvPr id="0" name=""/>
        <dsp:cNvSpPr/>
      </dsp:nvSpPr>
      <dsp:spPr>
        <a:xfrm>
          <a:off x="0" y="985575"/>
          <a:ext cx="1137602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Accelerator Risk Matrix</a:t>
          </a:r>
        </a:p>
      </dsp:txBody>
      <dsp:txXfrm>
        <a:off x="25130" y="1010705"/>
        <a:ext cx="11325765" cy="464540"/>
      </dsp:txXfrm>
    </dsp:sp>
    <dsp:sp modelId="{E3F8F9BD-E35E-43E7-B8A6-31AE3C81ED3A}">
      <dsp:nvSpPr>
        <dsp:cNvPr id="0" name=""/>
        <dsp:cNvSpPr/>
      </dsp:nvSpPr>
      <dsp:spPr>
        <a:xfrm>
          <a:off x="0" y="1500375"/>
          <a:ext cx="11376025"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18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a:t>Quantify reliability requirements to mitigate risks and hazards</a:t>
          </a:r>
        </a:p>
      </dsp:txBody>
      <dsp:txXfrm>
        <a:off x="0" y="1500375"/>
        <a:ext cx="11376025" cy="364320"/>
      </dsp:txXfrm>
    </dsp:sp>
    <dsp:sp modelId="{AF226486-04E4-461C-8064-276BB15B0D34}">
      <dsp:nvSpPr>
        <dsp:cNvPr id="0" name=""/>
        <dsp:cNvSpPr/>
      </dsp:nvSpPr>
      <dsp:spPr>
        <a:xfrm>
          <a:off x="0" y="1864696"/>
          <a:ext cx="1137602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Top-Down FTA model</a:t>
          </a:r>
        </a:p>
      </dsp:txBody>
      <dsp:txXfrm>
        <a:off x="25130" y="1889826"/>
        <a:ext cx="11325765" cy="464540"/>
      </dsp:txXfrm>
    </dsp:sp>
    <dsp:sp modelId="{F1EAF52A-BA10-49C0-86E7-C0EF0FC5EDE2}">
      <dsp:nvSpPr>
        <dsp:cNvPr id="0" name=""/>
        <dsp:cNvSpPr/>
      </dsp:nvSpPr>
      <dsp:spPr>
        <a:xfrm>
          <a:off x="0" y="2379495"/>
          <a:ext cx="11376025"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18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a:t>Capture system structure, redundancies, critical/non-critical parts, Demand, inspection rates</a:t>
          </a:r>
        </a:p>
      </dsp:txBody>
      <dsp:txXfrm>
        <a:off x="0" y="2379495"/>
        <a:ext cx="11376025" cy="364320"/>
      </dsp:txXfrm>
    </dsp:sp>
    <dsp:sp modelId="{F3A3B416-F63B-4AF2-8947-184530107E8E}">
      <dsp:nvSpPr>
        <dsp:cNvPr id="0" name=""/>
        <dsp:cNvSpPr/>
      </dsp:nvSpPr>
      <dsp:spPr>
        <a:xfrm>
          <a:off x="0" y="2743816"/>
          <a:ext cx="1137602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Bottom-Up FMECA</a:t>
          </a:r>
        </a:p>
      </dsp:txBody>
      <dsp:txXfrm>
        <a:off x="25130" y="2768946"/>
        <a:ext cx="11325765" cy="464540"/>
      </dsp:txXfrm>
    </dsp:sp>
    <dsp:sp modelId="{604C8ABD-BDD1-4100-A2DE-78B0BC8CA6FA}">
      <dsp:nvSpPr>
        <dsp:cNvPr id="0" name=""/>
        <dsp:cNvSpPr/>
      </dsp:nvSpPr>
      <dsp:spPr>
        <a:xfrm>
          <a:off x="0" y="3258616"/>
          <a:ext cx="11376025"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18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err="1"/>
            <a:t>Analyse</a:t>
          </a:r>
          <a:r>
            <a:rPr lang="en-US" sz="1700" kern="1200" dirty="0"/>
            <a:t> each sub-system to identify their failure probabilities for each end-effect</a:t>
          </a:r>
        </a:p>
      </dsp:txBody>
      <dsp:txXfrm>
        <a:off x="0" y="3258616"/>
        <a:ext cx="11376025" cy="364320"/>
      </dsp:txXfrm>
    </dsp:sp>
    <dsp:sp modelId="{E913C01D-47D9-4F93-90D0-C11282705711}">
      <dsp:nvSpPr>
        <dsp:cNvPr id="0" name=""/>
        <dsp:cNvSpPr/>
      </dsp:nvSpPr>
      <dsp:spPr>
        <a:xfrm>
          <a:off x="0" y="3622936"/>
          <a:ext cx="1137602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sym typeface="Wingdings" panose="05000000000000000000" pitchFamily="2" charset="2"/>
            </a:rPr>
            <a:t> </a:t>
          </a:r>
          <a:r>
            <a:rPr lang="en-US" sz="2200" kern="1200" dirty="0"/>
            <a:t>Design qualification</a:t>
          </a:r>
        </a:p>
      </dsp:txBody>
      <dsp:txXfrm>
        <a:off x="25130" y="3648066"/>
        <a:ext cx="11325765" cy="464540"/>
      </dsp:txXfrm>
    </dsp:sp>
    <dsp:sp modelId="{5FDEF0D0-AE16-4C50-883D-FAE71EF7E2E8}">
      <dsp:nvSpPr>
        <dsp:cNvPr id="0" name=""/>
        <dsp:cNvSpPr/>
      </dsp:nvSpPr>
      <dsp:spPr>
        <a:xfrm>
          <a:off x="0" y="4137736"/>
          <a:ext cx="11376025"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18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a:t>Feed results from Bottom-up FMECA into Top-Down FTA to qualify design or require design improvements</a:t>
          </a:r>
        </a:p>
      </dsp:txBody>
      <dsp:txXfrm>
        <a:off x="0" y="4137736"/>
        <a:ext cx="11376025" cy="3643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52E1A-BC02-49BC-99E2-B5C50D62A97F}">
      <dsp:nvSpPr>
        <dsp:cNvPr id="0" name=""/>
        <dsp:cNvSpPr/>
      </dsp:nvSpPr>
      <dsp:spPr>
        <a:xfrm>
          <a:off x="3764716" y="2483756"/>
          <a:ext cx="111489" cy="341901"/>
        </a:xfrm>
        <a:custGeom>
          <a:avLst/>
          <a:gdLst/>
          <a:ahLst/>
          <a:cxnLst/>
          <a:rect l="0" t="0" r="0" b="0"/>
          <a:pathLst>
            <a:path>
              <a:moveTo>
                <a:pt x="0" y="0"/>
              </a:moveTo>
              <a:lnTo>
                <a:pt x="0" y="341901"/>
              </a:lnTo>
              <a:lnTo>
                <a:pt x="111489" y="3419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FF71A80-C9D0-4350-8BA5-75C0B6FE121F}">
      <dsp:nvSpPr>
        <dsp:cNvPr id="0" name=""/>
        <dsp:cNvSpPr/>
      </dsp:nvSpPr>
      <dsp:spPr>
        <a:xfrm>
          <a:off x="3612347" y="1956039"/>
          <a:ext cx="449674" cy="156085"/>
        </a:xfrm>
        <a:custGeom>
          <a:avLst/>
          <a:gdLst/>
          <a:ahLst/>
          <a:cxnLst/>
          <a:rect l="0" t="0" r="0" b="0"/>
          <a:pathLst>
            <a:path>
              <a:moveTo>
                <a:pt x="0" y="0"/>
              </a:moveTo>
              <a:lnTo>
                <a:pt x="0" y="78042"/>
              </a:lnTo>
              <a:lnTo>
                <a:pt x="449674" y="78042"/>
              </a:lnTo>
              <a:lnTo>
                <a:pt x="449674" y="15608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5570821-FCBC-46AD-A331-24FFDD139D08}">
      <dsp:nvSpPr>
        <dsp:cNvPr id="0" name=""/>
        <dsp:cNvSpPr/>
      </dsp:nvSpPr>
      <dsp:spPr>
        <a:xfrm>
          <a:off x="2865367" y="2483756"/>
          <a:ext cx="111489" cy="341901"/>
        </a:xfrm>
        <a:custGeom>
          <a:avLst/>
          <a:gdLst/>
          <a:ahLst/>
          <a:cxnLst/>
          <a:rect l="0" t="0" r="0" b="0"/>
          <a:pathLst>
            <a:path>
              <a:moveTo>
                <a:pt x="0" y="0"/>
              </a:moveTo>
              <a:lnTo>
                <a:pt x="0" y="341901"/>
              </a:lnTo>
              <a:lnTo>
                <a:pt x="111489" y="3419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3DD0EC-D7B5-430D-B75A-74DDBADDD40E}">
      <dsp:nvSpPr>
        <dsp:cNvPr id="0" name=""/>
        <dsp:cNvSpPr/>
      </dsp:nvSpPr>
      <dsp:spPr>
        <a:xfrm>
          <a:off x="3162673" y="1956039"/>
          <a:ext cx="449674" cy="156085"/>
        </a:xfrm>
        <a:custGeom>
          <a:avLst/>
          <a:gdLst/>
          <a:ahLst/>
          <a:cxnLst/>
          <a:rect l="0" t="0" r="0" b="0"/>
          <a:pathLst>
            <a:path>
              <a:moveTo>
                <a:pt x="449674" y="0"/>
              </a:moveTo>
              <a:lnTo>
                <a:pt x="449674" y="78042"/>
              </a:lnTo>
              <a:lnTo>
                <a:pt x="0" y="78042"/>
              </a:lnTo>
              <a:lnTo>
                <a:pt x="0" y="15608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3BE3C4-5D12-4A4B-933F-87B6BB2D5801}">
      <dsp:nvSpPr>
        <dsp:cNvPr id="0" name=""/>
        <dsp:cNvSpPr/>
      </dsp:nvSpPr>
      <dsp:spPr>
        <a:xfrm>
          <a:off x="3566627" y="1428321"/>
          <a:ext cx="91440" cy="156085"/>
        </a:xfrm>
        <a:custGeom>
          <a:avLst/>
          <a:gdLst/>
          <a:ahLst/>
          <a:cxnLst/>
          <a:rect l="0" t="0" r="0" b="0"/>
          <a:pathLst>
            <a:path>
              <a:moveTo>
                <a:pt x="45720" y="0"/>
              </a:moveTo>
              <a:lnTo>
                <a:pt x="45720" y="15608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DC9BE8B-7891-4395-8F35-6B576D641C6E}">
      <dsp:nvSpPr>
        <dsp:cNvPr id="0" name=""/>
        <dsp:cNvSpPr/>
      </dsp:nvSpPr>
      <dsp:spPr>
        <a:xfrm>
          <a:off x="2712998" y="900604"/>
          <a:ext cx="899349" cy="156085"/>
        </a:xfrm>
        <a:custGeom>
          <a:avLst/>
          <a:gdLst/>
          <a:ahLst/>
          <a:cxnLst/>
          <a:rect l="0" t="0" r="0" b="0"/>
          <a:pathLst>
            <a:path>
              <a:moveTo>
                <a:pt x="0" y="0"/>
              </a:moveTo>
              <a:lnTo>
                <a:pt x="0" y="78042"/>
              </a:lnTo>
              <a:lnTo>
                <a:pt x="899349" y="78042"/>
              </a:lnTo>
              <a:lnTo>
                <a:pt x="899349" y="15608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22F6D8-B4E2-4C19-9D38-DC506C7C1352}">
      <dsp:nvSpPr>
        <dsp:cNvPr id="0" name=""/>
        <dsp:cNvSpPr/>
      </dsp:nvSpPr>
      <dsp:spPr>
        <a:xfrm>
          <a:off x="1966018" y="2483756"/>
          <a:ext cx="111489" cy="341901"/>
        </a:xfrm>
        <a:custGeom>
          <a:avLst/>
          <a:gdLst/>
          <a:ahLst/>
          <a:cxnLst/>
          <a:rect l="0" t="0" r="0" b="0"/>
          <a:pathLst>
            <a:path>
              <a:moveTo>
                <a:pt x="0" y="0"/>
              </a:moveTo>
              <a:lnTo>
                <a:pt x="0" y="341901"/>
              </a:lnTo>
              <a:lnTo>
                <a:pt x="111489" y="3419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F1F30A-56B6-401A-BA50-A39EEDC4D6F3}">
      <dsp:nvSpPr>
        <dsp:cNvPr id="0" name=""/>
        <dsp:cNvSpPr/>
      </dsp:nvSpPr>
      <dsp:spPr>
        <a:xfrm>
          <a:off x="1813649" y="1956039"/>
          <a:ext cx="449674" cy="156085"/>
        </a:xfrm>
        <a:custGeom>
          <a:avLst/>
          <a:gdLst/>
          <a:ahLst/>
          <a:cxnLst/>
          <a:rect l="0" t="0" r="0" b="0"/>
          <a:pathLst>
            <a:path>
              <a:moveTo>
                <a:pt x="0" y="0"/>
              </a:moveTo>
              <a:lnTo>
                <a:pt x="0" y="78042"/>
              </a:lnTo>
              <a:lnTo>
                <a:pt x="449674" y="78042"/>
              </a:lnTo>
              <a:lnTo>
                <a:pt x="449674" y="15608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B77059E-C309-47A5-B62C-A83C173A9D0E}">
      <dsp:nvSpPr>
        <dsp:cNvPr id="0" name=""/>
        <dsp:cNvSpPr/>
      </dsp:nvSpPr>
      <dsp:spPr>
        <a:xfrm>
          <a:off x="1066669" y="2483756"/>
          <a:ext cx="111489" cy="341901"/>
        </a:xfrm>
        <a:custGeom>
          <a:avLst/>
          <a:gdLst/>
          <a:ahLst/>
          <a:cxnLst/>
          <a:rect l="0" t="0" r="0" b="0"/>
          <a:pathLst>
            <a:path>
              <a:moveTo>
                <a:pt x="0" y="0"/>
              </a:moveTo>
              <a:lnTo>
                <a:pt x="0" y="341901"/>
              </a:lnTo>
              <a:lnTo>
                <a:pt x="111489" y="3419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FE0476-9FF0-426E-A8CA-AA9286F7A5D7}">
      <dsp:nvSpPr>
        <dsp:cNvPr id="0" name=""/>
        <dsp:cNvSpPr/>
      </dsp:nvSpPr>
      <dsp:spPr>
        <a:xfrm>
          <a:off x="1363974" y="1956039"/>
          <a:ext cx="449674" cy="156085"/>
        </a:xfrm>
        <a:custGeom>
          <a:avLst/>
          <a:gdLst/>
          <a:ahLst/>
          <a:cxnLst/>
          <a:rect l="0" t="0" r="0" b="0"/>
          <a:pathLst>
            <a:path>
              <a:moveTo>
                <a:pt x="449674" y="0"/>
              </a:moveTo>
              <a:lnTo>
                <a:pt x="449674" y="78042"/>
              </a:lnTo>
              <a:lnTo>
                <a:pt x="0" y="78042"/>
              </a:lnTo>
              <a:lnTo>
                <a:pt x="0" y="15608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EFACA-4574-40C5-9CB0-9E0304CAB388}">
      <dsp:nvSpPr>
        <dsp:cNvPr id="0" name=""/>
        <dsp:cNvSpPr/>
      </dsp:nvSpPr>
      <dsp:spPr>
        <a:xfrm>
          <a:off x="1767929" y="1428321"/>
          <a:ext cx="91440" cy="156085"/>
        </a:xfrm>
        <a:custGeom>
          <a:avLst/>
          <a:gdLst/>
          <a:ahLst/>
          <a:cxnLst/>
          <a:rect l="0" t="0" r="0" b="0"/>
          <a:pathLst>
            <a:path>
              <a:moveTo>
                <a:pt x="45720" y="0"/>
              </a:moveTo>
              <a:lnTo>
                <a:pt x="45720" y="15608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0A231F-A4A5-425C-9C75-FBFF6E0C8361}">
      <dsp:nvSpPr>
        <dsp:cNvPr id="0" name=""/>
        <dsp:cNvSpPr/>
      </dsp:nvSpPr>
      <dsp:spPr>
        <a:xfrm>
          <a:off x="1813649" y="900604"/>
          <a:ext cx="899349" cy="156085"/>
        </a:xfrm>
        <a:custGeom>
          <a:avLst/>
          <a:gdLst/>
          <a:ahLst/>
          <a:cxnLst/>
          <a:rect l="0" t="0" r="0" b="0"/>
          <a:pathLst>
            <a:path>
              <a:moveTo>
                <a:pt x="899349" y="0"/>
              </a:moveTo>
              <a:lnTo>
                <a:pt x="899349" y="78042"/>
              </a:lnTo>
              <a:lnTo>
                <a:pt x="0" y="78042"/>
              </a:lnTo>
              <a:lnTo>
                <a:pt x="0" y="15608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8ECF71C-6ECB-4CC1-9675-51DEC1104EAB}">
      <dsp:nvSpPr>
        <dsp:cNvPr id="0" name=""/>
        <dsp:cNvSpPr/>
      </dsp:nvSpPr>
      <dsp:spPr>
        <a:xfrm>
          <a:off x="2667278" y="372887"/>
          <a:ext cx="91440" cy="156085"/>
        </a:xfrm>
        <a:custGeom>
          <a:avLst/>
          <a:gdLst/>
          <a:ahLst/>
          <a:cxnLst/>
          <a:rect l="0" t="0" r="0" b="0"/>
          <a:pathLst>
            <a:path>
              <a:moveTo>
                <a:pt x="45720" y="0"/>
              </a:moveTo>
              <a:lnTo>
                <a:pt x="45720" y="15608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E4A1F1-88B4-4FAD-BD7D-2EAF05AAEB7C}">
      <dsp:nvSpPr>
        <dsp:cNvPr id="0" name=""/>
        <dsp:cNvSpPr/>
      </dsp:nvSpPr>
      <dsp:spPr>
        <a:xfrm>
          <a:off x="2341366" y="1255"/>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Missed dump</a:t>
          </a:r>
        </a:p>
      </dsp:txBody>
      <dsp:txXfrm>
        <a:off x="2341366" y="1255"/>
        <a:ext cx="743263" cy="371631"/>
      </dsp:txXfrm>
    </dsp:sp>
    <dsp:sp modelId="{A6AD55A0-453E-4E9C-BEF9-BC38F8ADF57A}">
      <dsp:nvSpPr>
        <dsp:cNvPr id="0" name=""/>
        <dsp:cNvSpPr/>
      </dsp:nvSpPr>
      <dsp:spPr>
        <a:xfrm>
          <a:off x="2341366" y="528972"/>
          <a:ext cx="743263" cy="371631"/>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OR</a:t>
          </a:r>
        </a:p>
      </dsp:txBody>
      <dsp:txXfrm>
        <a:off x="2359508" y="547114"/>
        <a:ext cx="706979" cy="335347"/>
      </dsp:txXfrm>
    </dsp:sp>
    <dsp:sp modelId="{514935DB-66DF-42AA-9CDF-BF213F66CEEB}">
      <dsp:nvSpPr>
        <dsp:cNvPr id="0" name=""/>
        <dsp:cNvSpPr/>
      </dsp:nvSpPr>
      <dsp:spPr>
        <a:xfrm>
          <a:off x="1442017" y="1056689"/>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Beam1 missed dump</a:t>
          </a:r>
        </a:p>
      </dsp:txBody>
      <dsp:txXfrm>
        <a:off x="1442017" y="1056689"/>
        <a:ext cx="743263" cy="371631"/>
      </dsp:txXfrm>
    </dsp:sp>
    <dsp:sp modelId="{A2290827-B417-4D02-9D9C-03BCE631F06C}">
      <dsp:nvSpPr>
        <dsp:cNvPr id="0" name=""/>
        <dsp:cNvSpPr/>
      </dsp:nvSpPr>
      <dsp:spPr>
        <a:xfrm>
          <a:off x="1442017" y="1584407"/>
          <a:ext cx="743263" cy="371631"/>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AND</a:t>
          </a:r>
        </a:p>
      </dsp:txBody>
      <dsp:txXfrm>
        <a:off x="1460159" y="1602549"/>
        <a:ext cx="706979" cy="335347"/>
      </dsp:txXfrm>
    </dsp:sp>
    <dsp:sp modelId="{DC0C7F2E-095A-41F9-85AF-1576A8BDA968}">
      <dsp:nvSpPr>
        <dsp:cNvPr id="0" name=""/>
        <dsp:cNvSpPr/>
      </dsp:nvSpPr>
      <dsp:spPr>
        <a:xfrm>
          <a:off x="992342" y="2112124"/>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Path A blind</a:t>
          </a:r>
        </a:p>
      </dsp:txBody>
      <dsp:txXfrm>
        <a:off x="992342" y="2112124"/>
        <a:ext cx="743263" cy="371631"/>
      </dsp:txXfrm>
    </dsp:sp>
    <dsp:sp modelId="{24FCC5D0-2EB9-4834-B74B-63A592C53FC0}">
      <dsp:nvSpPr>
        <dsp:cNvPr id="0" name=""/>
        <dsp:cNvSpPr/>
      </dsp:nvSpPr>
      <dsp:spPr>
        <a:xfrm>
          <a:off x="1178158" y="2639841"/>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Any CIB_ Beam1 Path A blind</a:t>
          </a:r>
        </a:p>
      </dsp:txBody>
      <dsp:txXfrm>
        <a:off x="1178158" y="2639841"/>
        <a:ext cx="743263" cy="371631"/>
      </dsp:txXfrm>
    </dsp:sp>
    <dsp:sp modelId="{C5D4541B-8706-4F6E-8658-417A190AF59A}">
      <dsp:nvSpPr>
        <dsp:cNvPr id="0" name=""/>
        <dsp:cNvSpPr/>
      </dsp:nvSpPr>
      <dsp:spPr>
        <a:xfrm>
          <a:off x="1891692" y="2112124"/>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Path B blind</a:t>
          </a:r>
        </a:p>
      </dsp:txBody>
      <dsp:txXfrm>
        <a:off x="1891692" y="2112124"/>
        <a:ext cx="743263" cy="371631"/>
      </dsp:txXfrm>
    </dsp:sp>
    <dsp:sp modelId="{61E8B5FF-9A45-430A-9720-93FA9F7578D3}">
      <dsp:nvSpPr>
        <dsp:cNvPr id="0" name=""/>
        <dsp:cNvSpPr/>
      </dsp:nvSpPr>
      <dsp:spPr>
        <a:xfrm>
          <a:off x="2077507" y="2639841"/>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Any CIB_ Beam1 Path B blind</a:t>
          </a:r>
        </a:p>
      </dsp:txBody>
      <dsp:txXfrm>
        <a:off x="2077507" y="2639841"/>
        <a:ext cx="743263" cy="371631"/>
      </dsp:txXfrm>
    </dsp:sp>
    <dsp:sp modelId="{5E431B9E-059E-4546-85DE-4D3217E622A5}">
      <dsp:nvSpPr>
        <dsp:cNvPr id="0" name=""/>
        <dsp:cNvSpPr/>
      </dsp:nvSpPr>
      <dsp:spPr>
        <a:xfrm>
          <a:off x="3240715" y="1056689"/>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Beam2 missed dump</a:t>
          </a:r>
        </a:p>
      </dsp:txBody>
      <dsp:txXfrm>
        <a:off x="3240715" y="1056689"/>
        <a:ext cx="743263" cy="371631"/>
      </dsp:txXfrm>
    </dsp:sp>
    <dsp:sp modelId="{CDE42513-32DC-4B70-B2EE-94AD222CBF1F}">
      <dsp:nvSpPr>
        <dsp:cNvPr id="0" name=""/>
        <dsp:cNvSpPr/>
      </dsp:nvSpPr>
      <dsp:spPr>
        <a:xfrm>
          <a:off x="3240715" y="1584407"/>
          <a:ext cx="743263" cy="371631"/>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AND</a:t>
          </a:r>
        </a:p>
      </dsp:txBody>
      <dsp:txXfrm>
        <a:off x="3258857" y="1602549"/>
        <a:ext cx="706979" cy="335347"/>
      </dsp:txXfrm>
    </dsp:sp>
    <dsp:sp modelId="{BE15ECD0-AC00-49E2-8ABD-958E605C0A2B}">
      <dsp:nvSpPr>
        <dsp:cNvPr id="0" name=""/>
        <dsp:cNvSpPr/>
      </dsp:nvSpPr>
      <dsp:spPr>
        <a:xfrm>
          <a:off x="2791041" y="2112124"/>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Path A blind</a:t>
          </a:r>
        </a:p>
      </dsp:txBody>
      <dsp:txXfrm>
        <a:off x="2791041" y="2112124"/>
        <a:ext cx="743263" cy="371631"/>
      </dsp:txXfrm>
    </dsp:sp>
    <dsp:sp modelId="{EE2CDAE2-2100-4900-9872-A6F9C4D84806}">
      <dsp:nvSpPr>
        <dsp:cNvPr id="0" name=""/>
        <dsp:cNvSpPr/>
      </dsp:nvSpPr>
      <dsp:spPr>
        <a:xfrm>
          <a:off x="2976857" y="2639841"/>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Any CIB_ Beam1 Path A blind</a:t>
          </a:r>
        </a:p>
      </dsp:txBody>
      <dsp:txXfrm>
        <a:off x="2976857" y="2639841"/>
        <a:ext cx="743263" cy="371631"/>
      </dsp:txXfrm>
    </dsp:sp>
    <dsp:sp modelId="{311DCE46-D333-41ED-B15C-1AA0CCC58485}">
      <dsp:nvSpPr>
        <dsp:cNvPr id="0" name=""/>
        <dsp:cNvSpPr/>
      </dsp:nvSpPr>
      <dsp:spPr>
        <a:xfrm>
          <a:off x="3690390" y="2112124"/>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Path B blind</a:t>
          </a:r>
        </a:p>
      </dsp:txBody>
      <dsp:txXfrm>
        <a:off x="3690390" y="2112124"/>
        <a:ext cx="743263" cy="371631"/>
      </dsp:txXfrm>
    </dsp:sp>
    <dsp:sp modelId="{2C7584D6-83F6-400F-83AF-BD30A7623E13}">
      <dsp:nvSpPr>
        <dsp:cNvPr id="0" name=""/>
        <dsp:cNvSpPr/>
      </dsp:nvSpPr>
      <dsp:spPr>
        <a:xfrm>
          <a:off x="3876206" y="2639841"/>
          <a:ext cx="743263" cy="3716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Any CIB_ Beam1 Path B blind</a:t>
          </a:r>
        </a:p>
      </dsp:txBody>
      <dsp:txXfrm>
        <a:off x="3876206" y="2639841"/>
        <a:ext cx="743263" cy="3716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0A97B4-3B88-48CC-A52B-9D8807EC4866}">
      <dsp:nvSpPr>
        <dsp:cNvPr id="0" name=""/>
        <dsp:cNvSpPr/>
      </dsp:nvSpPr>
      <dsp:spPr>
        <a:xfrm>
          <a:off x="3766805" y="2483458"/>
          <a:ext cx="111455" cy="341797"/>
        </a:xfrm>
        <a:custGeom>
          <a:avLst/>
          <a:gdLst/>
          <a:ahLst/>
          <a:cxnLst/>
          <a:rect l="0" t="0" r="0" b="0"/>
          <a:pathLst>
            <a:path>
              <a:moveTo>
                <a:pt x="0" y="0"/>
              </a:moveTo>
              <a:lnTo>
                <a:pt x="0" y="341797"/>
              </a:lnTo>
              <a:lnTo>
                <a:pt x="111455" y="34179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75FDC8-44D2-4E81-A617-F457B0E3DF6B}">
      <dsp:nvSpPr>
        <dsp:cNvPr id="0" name=""/>
        <dsp:cNvSpPr/>
      </dsp:nvSpPr>
      <dsp:spPr>
        <a:xfrm>
          <a:off x="3614483" y="1955902"/>
          <a:ext cx="449537" cy="156037"/>
        </a:xfrm>
        <a:custGeom>
          <a:avLst/>
          <a:gdLst/>
          <a:ahLst/>
          <a:cxnLst/>
          <a:rect l="0" t="0" r="0" b="0"/>
          <a:pathLst>
            <a:path>
              <a:moveTo>
                <a:pt x="0" y="0"/>
              </a:moveTo>
              <a:lnTo>
                <a:pt x="0" y="78018"/>
              </a:lnTo>
              <a:lnTo>
                <a:pt x="449537" y="78018"/>
              </a:lnTo>
              <a:lnTo>
                <a:pt x="449537" y="15603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3DF2E66-FE7F-45CD-80E8-531556F21CD3}">
      <dsp:nvSpPr>
        <dsp:cNvPr id="0" name=""/>
        <dsp:cNvSpPr/>
      </dsp:nvSpPr>
      <dsp:spPr>
        <a:xfrm>
          <a:off x="2867730" y="2483458"/>
          <a:ext cx="111455" cy="341797"/>
        </a:xfrm>
        <a:custGeom>
          <a:avLst/>
          <a:gdLst/>
          <a:ahLst/>
          <a:cxnLst/>
          <a:rect l="0" t="0" r="0" b="0"/>
          <a:pathLst>
            <a:path>
              <a:moveTo>
                <a:pt x="0" y="0"/>
              </a:moveTo>
              <a:lnTo>
                <a:pt x="0" y="341797"/>
              </a:lnTo>
              <a:lnTo>
                <a:pt x="111455" y="34179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3DD0EC-D7B5-430D-B75A-74DDBADDD40E}">
      <dsp:nvSpPr>
        <dsp:cNvPr id="0" name=""/>
        <dsp:cNvSpPr/>
      </dsp:nvSpPr>
      <dsp:spPr>
        <a:xfrm>
          <a:off x="3164945" y="1955902"/>
          <a:ext cx="449537" cy="156037"/>
        </a:xfrm>
        <a:custGeom>
          <a:avLst/>
          <a:gdLst/>
          <a:ahLst/>
          <a:cxnLst/>
          <a:rect l="0" t="0" r="0" b="0"/>
          <a:pathLst>
            <a:path>
              <a:moveTo>
                <a:pt x="449537" y="0"/>
              </a:moveTo>
              <a:lnTo>
                <a:pt x="449537" y="78018"/>
              </a:lnTo>
              <a:lnTo>
                <a:pt x="0" y="78018"/>
              </a:lnTo>
              <a:lnTo>
                <a:pt x="0" y="15603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3BE3C4-5D12-4A4B-933F-87B6BB2D5801}">
      <dsp:nvSpPr>
        <dsp:cNvPr id="0" name=""/>
        <dsp:cNvSpPr/>
      </dsp:nvSpPr>
      <dsp:spPr>
        <a:xfrm>
          <a:off x="3568763" y="1428345"/>
          <a:ext cx="91440" cy="156037"/>
        </a:xfrm>
        <a:custGeom>
          <a:avLst/>
          <a:gdLst/>
          <a:ahLst/>
          <a:cxnLst/>
          <a:rect l="0" t="0" r="0" b="0"/>
          <a:pathLst>
            <a:path>
              <a:moveTo>
                <a:pt x="45720" y="0"/>
              </a:moveTo>
              <a:lnTo>
                <a:pt x="45720" y="15603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DC9BE8B-7891-4395-8F35-6B576D641C6E}">
      <dsp:nvSpPr>
        <dsp:cNvPr id="0" name=""/>
        <dsp:cNvSpPr/>
      </dsp:nvSpPr>
      <dsp:spPr>
        <a:xfrm>
          <a:off x="2715407" y="900788"/>
          <a:ext cx="899075" cy="156037"/>
        </a:xfrm>
        <a:custGeom>
          <a:avLst/>
          <a:gdLst/>
          <a:ahLst/>
          <a:cxnLst/>
          <a:rect l="0" t="0" r="0" b="0"/>
          <a:pathLst>
            <a:path>
              <a:moveTo>
                <a:pt x="0" y="0"/>
              </a:moveTo>
              <a:lnTo>
                <a:pt x="0" y="78018"/>
              </a:lnTo>
              <a:lnTo>
                <a:pt x="899075" y="78018"/>
              </a:lnTo>
              <a:lnTo>
                <a:pt x="899075" y="15603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22F6D8-B4E2-4C19-9D38-DC506C7C1352}">
      <dsp:nvSpPr>
        <dsp:cNvPr id="0" name=""/>
        <dsp:cNvSpPr/>
      </dsp:nvSpPr>
      <dsp:spPr>
        <a:xfrm>
          <a:off x="1968655" y="2483458"/>
          <a:ext cx="111455" cy="341797"/>
        </a:xfrm>
        <a:custGeom>
          <a:avLst/>
          <a:gdLst/>
          <a:ahLst/>
          <a:cxnLst/>
          <a:rect l="0" t="0" r="0" b="0"/>
          <a:pathLst>
            <a:path>
              <a:moveTo>
                <a:pt x="0" y="0"/>
              </a:moveTo>
              <a:lnTo>
                <a:pt x="0" y="341797"/>
              </a:lnTo>
              <a:lnTo>
                <a:pt x="111455" y="34179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F1F30A-56B6-401A-BA50-A39EEDC4D6F3}">
      <dsp:nvSpPr>
        <dsp:cNvPr id="0" name=""/>
        <dsp:cNvSpPr/>
      </dsp:nvSpPr>
      <dsp:spPr>
        <a:xfrm>
          <a:off x="1816332" y="1955902"/>
          <a:ext cx="449537" cy="156037"/>
        </a:xfrm>
        <a:custGeom>
          <a:avLst/>
          <a:gdLst/>
          <a:ahLst/>
          <a:cxnLst/>
          <a:rect l="0" t="0" r="0" b="0"/>
          <a:pathLst>
            <a:path>
              <a:moveTo>
                <a:pt x="0" y="0"/>
              </a:moveTo>
              <a:lnTo>
                <a:pt x="0" y="78018"/>
              </a:lnTo>
              <a:lnTo>
                <a:pt x="449537" y="78018"/>
              </a:lnTo>
              <a:lnTo>
                <a:pt x="449537" y="15603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B77059E-C309-47A5-B62C-A83C173A9D0E}">
      <dsp:nvSpPr>
        <dsp:cNvPr id="0" name=""/>
        <dsp:cNvSpPr/>
      </dsp:nvSpPr>
      <dsp:spPr>
        <a:xfrm>
          <a:off x="1069579" y="2483458"/>
          <a:ext cx="111455" cy="341797"/>
        </a:xfrm>
        <a:custGeom>
          <a:avLst/>
          <a:gdLst/>
          <a:ahLst/>
          <a:cxnLst/>
          <a:rect l="0" t="0" r="0" b="0"/>
          <a:pathLst>
            <a:path>
              <a:moveTo>
                <a:pt x="0" y="0"/>
              </a:moveTo>
              <a:lnTo>
                <a:pt x="0" y="341797"/>
              </a:lnTo>
              <a:lnTo>
                <a:pt x="111455" y="34179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FE0476-9FF0-426E-A8CA-AA9286F7A5D7}">
      <dsp:nvSpPr>
        <dsp:cNvPr id="0" name=""/>
        <dsp:cNvSpPr/>
      </dsp:nvSpPr>
      <dsp:spPr>
        <a:xfrm>
          <a:off x="1366794" y="1955902"/>
          <a:ext cx="449537" cy="156037"/>
        </a:xfrm>
        <a:custGeom>
          <a:avLst/>
          <a:gdLst/>
          <a:ahLst/>
          <a:cxnLst/>
          <a:rect l="0" t="0" r="0" b="0"/>
          <a:pathLst>
            <a:path>
              <a:moveTo>
                <a:pt x="449537" y="0"/>
              </a:moveTo>
              <a:lnTo>
                <a:pt x="449537" y="78018"/>
              </a:lnTo>
              <a:lnTo>
                <a:pt x="0" y="78018"/>
              </a:lnTo>
              <a:lnTo>
                <a:pt x="0" y="15603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EFACA-4574-40C5-9CB0-9E0304CAB388}">
      <dsp:nvSpPr>
        <dsp:cNvPr id="0" name=""/>
        <dsp:cNvSpPr/>
      </dsp:nvSpPr>
      <dsp:spPr>
        <a:xfrm>
          <a:off x="1770612" y="1428345"/>
          <a:ext cx="91440" cy="156037"/>
        </a:xfrm>
        <a:custGeom>
          <a:avLst/>
          <a:gdLst/>
          <a:ahLst/>
          <a:cxnLst/>
          <a:rect l="0" t="0" r="0" b="0"/>
          <a:pathLst>
            <a:path>
              <a:moveTo>
                <a:pt x="45720" y="0"/>
              </a:moveTo>
              <a:lnTo>
                <a:pt x="45720" y="15603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0A231F-A4A5-425C-9C75-FBFF6E0C8361}">
      <dsp:nvSpPr>
        <dsp:cNvPr id="0" name=""/>
        <dsp:cNvSpPr/>
      </dsp:nvSpPr>
      <dsp:spPr>
        <a:xfrm>
          <a:off x="1816332" y="900788"/>
          <a:ext cx="899075" cy="156037"/>
        </a:xfrm>
        <a:custGeom>
          <a:avLst/>
          <a:gdLst/>
          <a:ahLst/>
          <a:cxnLst/>
          <a:rect l="0" t="0" r="0" b="0"/>
          <a:pathLst>
            <a:path>
              <a:moveTo>
                <a:pt x="899075" y="0"/>
              </a:moveTo>
              <a:lnTo>
                <a:pt x="899075" y="78018"/>
              </a:lnTo>
              <a:lnTo>
                <a:pt x="0" y="78018"/>
              </a:lnTo>
              <a:lnTo>
                <a:pt x="0" y="15603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8ECF71C-6ECB-4CC1-9675-51DEC1104EAB}">
      <dsp:nvSpPr>
        <dsp:cNvPr id="0" name=""/>
        <dsp:cNvSpPr/>
      </dsp:nvSpPr>
      <dsp:spPr>
        <a:xfrm>
          <a:off x="2669687" y="373232"/>
          <a:ext cx="91440" cy="156037"/>
        </a:xfrm>
        <a:custGeom>
          <a:avLst/>
          <a:gdLst/>
          <a:ahLst/>
          <a:cxnLst/>
          <a:rect l="0" t="0" r="0" b="0"/>
          <a:pathLst>
            <a:path>
              <a:moveTo>
                <a:pt x="45720" y="0"/>
              </a:moveTo>
              <a:lnTo>
                <a:pt x="45720" y="15603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E4A1F1-88B4-4FAD-BD7D-2EAF05AAEB7C}">
      <dsp:nvSpPr>
        <dsp:cNvPr id="0" name=""/>
        <dsp:cNvSpPr/>
      </dsp:nvSpPr>
      <dsp:spPr>
        <a:xfrm>
          <a:off x="2343889" y="1713"/>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False dump</a:t>
          </a:r>
        </a:p>
      </dsp:txBody>
      <dsp:txXfrm>
        <a:off x="2343889" y="1713"/>
        <a:ext cx="743037" cy="371518"/>
      </dsp:txXfrm>
    </dsp:sp>
    <dsp:sp modelId="{A6AD55A0-453E-4E9C-BEF9-BC38F8ADF57A}">
      <dsp:nvSpPr>
        <dsp:cNvPr id="0" name=""/>
        <dsp:cNvSpPr/>
      </dsp:nvSpPr>
      <dsp:spPr>
        <a:xfrm>
          <a:off x="2343889" y="529270"/>
          <a:ext cx="743037" cy="371518"/>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OR</a:t>
          </a:r>
        </a:p>
      </dsp:txBody>
      <dsp:txXfrm>
        <a:off x="2362025" y="547406"/>
        <a:ext cx="706765" cy="335246"/>
      </dsp:txXfrm>
    </dsp:sp>
    <dsp:sp modelId="{514935DB-66DF-42AA-9CDF-BF213F66CEEB}">
      <dsp:nvSpPr>
        <dsp:cNvPr id="0" name=""/>
        <dsp:cNvSpPr/>
      </dsp:nvSpPr>
      <dsp:spPr>
        <a:xfrm>
          <a:off x="1444813" y="1056826"/>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Beam1 false dump</a:t>
          </a:r>
        </a:p>
      </dsp:txBody>
      <dsp:txXfrm>
        <a:off x="1444813" y="1056826"/>
        <a:ext cx="743037" cy="371518"/>
      </dsp:txXfrm>
    </dsp:sp>
    <dsp:sp modelId="{A2290827-B417-4D02-9D9C-03BCE631F06C}">
      <dsp:nvSpPr>
        <dsp:cNvPr id="0" name=""/>
        <dsp:cNvSpPr/>
      </dsp:nvSpPr>
      <dsp:spPr>
        <a:xfrm>
          <a:off x="1444813" y="1584383"/>
          <a:ext cx="743037" cy="371518"/>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OR</a:t>
          </a:r>
        </a:p>
      </dsp:txBody>
      <dsp:txXfrm>
        <a:off x="1462949" y="1602519"/>
        <a:ext cx="706765" cy="335246"/>
      </dsp:txXfrm>
    </dsp:sp>
    <dsp:sp modelId="{DC0C7F2E-095A-41F9-85AF-1576A8BDA968}">
      <dsp:nvSpPr>
        <dsp:cNvPr id="0" name=""/>
        <dsp:cNvSpPr/>
      </dsp:nvSpPr>
      <dsp:spPr>
        <a:xfrm>
          <a:off x="995276" y="2111940"/>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Path A false dump</a:t>
          </a:r>
        </a:p>
      </dsp:txBody>
      <dsp:txXfrm>
        <a:off x="995276" y="2111940"/>
        <a:ext cx="743037" cy="371518"/>
      </dsp:txXfrm>
    </dsp:sp>
    <dsp:sp modelId="{24FCC5D0-2EB9-4834-B74B-63A592C53FC0}">
      <dsp:nvSpPr>
        <dsp:cNvPr id="0" name=""/>
        <dsp:cNvSpPr/>
      </dsp:nvSpPr>
      <dsp:spPr>
        <a:xfrm>
          <a:off x="1181035" y="2639496"/>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Any CIB_ Beam1 Path A spurious</a:t>
          </a:r>
        </a:p>
      </dsp:txBody>
      <dsp:txXfrm>
        <a:off x="1181035" y="2639496"/>
        <a:ext cx="743037" cy="371518"/>
      </dsp:txXfrm>
    </dsp:sp>
    <dsp:sp modelId="{C5D4541B-8706-4F6E-8658-417A190AF59A}">
      <dsp:nvSpPr>
        <dsp:cNvPr id="0" name=""/>
        <dsp:cNvSpPr/>
      </dsp:nvSpPr>
      <dsp:spPr>
        <a:xfrm>
          <a:off x="1894351" y="2111940"/>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Path B false dump</a:t>
          </a:r>
        </a:p>
      </dsp:txBody>
      <dsp:txXfrm>
        <a:off x="1894351" y="2111940"/>
        <a:ext cx="743037" cy="371518"/>
      </dsp:txXfrm>
    </dsp:sp>
    <dsp:sp modelId="{61E8B5FF-9A45-430A-9720-93FA9F7578D3}">
      <dsp:nvSpPr>
        <dsp:cNvPr id="0" name=""/>
        <dsp:cNvSpPr/>
      </dsp:nvSpPr>
      <dsp:spPr>
        <a:xfrm>
          <a:off x="2080110" y="2639496"/>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Any CIB_ Beam1 Path B spurious</a:t>
          </a:r>
        </a:p>
      </dsp:txBody>
      <dsp:txXfrm>
        <a:off x="2080110" y="2639496"/>
        <a:ext cx="743037" cy="371518"/>
      </dsp:txXfrm>
    </dsp:sp>
    <dsp:sp modelId="{5E431B9E-059E-4546-85DE-4D3217E622A5}">
      <dsp:nvSpPr>
        <dsp:cNvPr id="0" name=""/>
        <dsp:cNvSpPr/>
      </dsp:nvSpPr>
      <dsp:spPr>
        <a:xfrm>
          <a:off x="3242964" y="1056826"/>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Beam2 missed dump</a:t>
          </a:r>
        </a:p>
      </dsp:txBody>
      <dsp:txXfrm>
        <a:off x="3242964" y="1056826"/>
        <a:ext cx="743037" cy="371518"/>
      </dsp:txXfrm>
    </dsp:sp>
    <dsp:sp modelId="{CDE42513-32DC-4B70-B2EE-94AD222CBF1F}">
      <dsp:nvSpPr>
        <dsp:cNvPr id="0" name=""/>
        <dsp:cNvSpPr/>
      </dsp:nvSpPr>
      <dsp:spPr>
        <a:xfrm>
          <a:off x="3242964" y="1584383"/>
          <a:ext cx="743037" cy="371518"/>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OR</a:t>
          </a:r>
        </a:p>
      </dsp:txBody>
      <dsp:txXfrm>
        <a:off x="3261100" y="1602519"/>
        <a:ext cx="706765" cy="335246"/>
      </dsp:txXfrm>
    </dsp:sp>
    <dsp:sp modelId="{BE15ECD0-AC00-49E2-8ABD-958E605C0A2B}">
      <dsp:nvSpPr>
        <dsp:cNvPr id="0" name=""/>
        <dsp:cNvSpPr/>
      </dsp:nvSpPr>
      <dsp:spPr>
        <a:xfrm>
          <a:off x="2793426" y="2111940"/>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Path A false dump</a:t>
          </a:r>
        </a:p>
      </dsp:txBody>
      <dsp:txXfrm>
        <a:off x="2793426" y="2111940"/>
        <a:ext cx="743037" cy="371518"/>
      </dsp:txXfrm>
    </dsp:sp>
    <dsp:sp modelId="{552087B2-C214-4FA7-944E-516BC0C3D078}">
      <dsp:nvSpPr>
        <dsp:cNvPr id="0" name=""/>
        <dsp:cNvSpPr/>
      </dsp:nvSpPr>
      <dsp:spPr>
        <a:xfrm>
          <a:off x="2979186" y="2639496"/>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Any CIB_ Beam1 Path A spurious</a:t>
          </a:r>
        </a:p>
      </dsp:txBody>
      <dsp:txXfrm>
        <a:off x="2979186" y="2639496"/>
        <a:ext cx="743037" cy="371518"/>
      </dsp:txXfrm>
    </dsp:sp>
    <dsp:sp modelId="{C3173526-D4A7-4302-9F9E-245A2C33A9C4}">
      <dsp:nvSpPr>
        <dsp:cNvPr id="0" name=""/>
        <dsp:cNvSpPr/>
      </dsp:nvSpPr>
      <dsp:spPr>
        <a:xfrm>
          <a:off x="3692502" y="2111940"/>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Path B false dump</a:t>
          </a:r>
        </a:p>
      </dsp:txBody>
      <dsp:txXfrm>
        <a:off x="3692502" y="2111940"/>
        <a:ext cx="743037" cy="371518"/>
      </dsp:txXfrm>
    </dsp:sp>
    <dsp:sp modelId="{3184143E-1CC3-4877-BA72-077B22B7FB0E}">
      <dsp:nvSpPr>
        <dsp:cNvPr id="0" name=""/>
        <dsp:cNvSpPr/>
      </dsp:nvSpPr>
      <dsp:spPr>
        <a:xfrm>
          <a:off x="3878261" y="2639496"/>
          <a:ext cx="743037" cy="3715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Any CIB_ Beam1 Path B spurious</a:t>
          </a:r>
        </a:p>
      </dsp:txBody>
      <dsp:txXfrm>
        <a:off x="3878261" y="2639496"/>
        <a:ext cx="743037" cy="3715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861D2E-1719-4043-8390-C5619C5FAC4C}">
      <dsp:nvSpPr>
        <dsp:cNvPr id="0" name=""/>
        <dsp:cNvSpPr/>
      </dsp:nvSpPr>
      <dsp:spPr>
        <a:xfrm>
          <a:off x="0" y="392243"/>
          <a:ext cx="11376025" cy="724142"/>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sp>
    <dsp:sp modelId="{883C4298-7F32-4CBA-AC74-26922CF3950B}">
      <dsp:nvSpPr>
        <dsp:cNvPr id="0" name=""/>
        <dsp:cNvSpPr/>
      </dsp:nvSpPr>
      <dsp:spPr>
        <a:xfrm>
          <a:off x="219052" y="555175"/>
          <a:ext cx="398278" cy="398278"/>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DB4328-EB71-4A98-8597-8E2E32BD5F58}">
      <dsp:nvSpPr>
        <dsp:cNvPr id="0" name=""/>
        <dsp:cNvSpPr/>
      </dsp:nvSpPr>
      <dsp:spPr>
        <a:xfrm>
          <a:off x="836384" y="392243"/>
          <a:ext cx="10539640" cy="724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8" tIns="76638" rIns="76638" bIns="76638" numCol="1" spcCol="1270" anchor="ctr" anchorCtr="0">
          <a:noAutofit/>
        </a:bodyPr>
        <a:lstStyle/>
        <a:p>
          <a:pPr marL="0" lvl="0" indent="0" algn="l" defTabSz="844550">
            <a:lnSpc>
              <a:spcPct val="100000"/>
            </a:lnSpc>
            <a:spcBef>
              <a:spcPct val="0"/>
            </a:spcBef>
            <a:spcAft>
              <a:spcPct val="35000"/>
            </a:spcAft>
            <a:buNone/>
          </a:pPr>
          <a:r>
            <a:rPr lang="en-GB" sz="1900" b="1" kern="1200" dirty="0"/>
            <a:t>Failure Modes, Effects, and Criticality Analysis </a:t>
          </a:r>
          <a:r>
            <a:rPr lang="en-GB" sz="1900" b="0" kern="1200" dirty="0"/>
            <a:t>(FMECA)</a:t>
          </a:r>
          <a:endParaRPr lang="en-US" sz="1900" kern="1200" dirty="0"/>
        </a:p>
      </dsp:txBody>
      <dsp:txXfrm>
        <a:off x="836384" y="392243"/>
        <a:ext cx="10539640" cy="724142"/>
      </dsp:txXfrm>
    </dsp:sp>
    <dsp:sp modelId="{876DD1ED-0103-45B8-8E23-2BAB17A0EFB3}">
      <dsp:nvSpPr>
        <dsp:cNvPr id="0" name=""/>
        <dsp:cNvSpPr/>
      </dsp:nvSpPr>
      <dsp:spPr>
        <a:xfrm>
          <a:off x="0" y="1297421"/>
          <a:ext cx="11376025" cy="724142"/>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sp>
    <dsp:sp modelId="{CE2963BB-24DF-4B76-98F1-C62217493E52}">
      <dsp:nvSpPr>
        <dsp:cNvPr id="0" name=""/>
        <dsp:cNvSpPr/>
      </dsp:nvSpPr>
      <dsp:spPr>
        <a:xfrm>
          <a:off x="219052" y="1460353"/>
          <a:ext cx="398278" cy="39827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E53304-3951-4F4D-8E1C-96E94E84D76F}">
      <dsp:nvSpPr>
        <dsp:cNvPr id="0" name=""/>
        <dsp:cNvSpPr/>
      </dsp:nvSpPr>
      <dsp:spPr>
        <a:xfrm>
          <a:off x="836384" y="1297421"/>
          <a:ext cx="10539640" cy="724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8" tIns="76638" rIns="76638" bIns="76638" numCol="1" spcCol="1270" anchor="ctr" anchorCtr="0">
          <a:noAutofit/>
        </a:bodyPr>
        <a:lstStyle/>
        <a:p>
          <a:pPr marL="0" lvl="0" indent="0" algn="l" defTabSz="844550">
            <a:lnSpc>
              <a:spcPct val="100000"/>
            </a:lnSpc>
            <a:spcBef>
              <a:spcPct val="0"/>
            </a:spcBef>
            <a:spcAft>
              <a:spcPct val="35000"/>
            </a:spcAft>
            <a:buNone/>
          </a:pPr>
          <a:r>
            <a:rPr lang="en-GB" sz="1900" b="1" kern="1200" dirty="0"/>
            <a:t>Purpose: </a:t>
          </a:r>
          <a:r>
            <a:rPr lang="en-GB" sz="1900" b="0" kern="1200" dirty="0"/>
            <a:t>identify potential failure modes of individual components within a system &amp; quantify failure impact at system level</a:t>
          </a:r>
          <a:endParaRPr lang="en-US" sz="1900" kern="1200" dirty="0"/>
        </a:p>
      </dsp:txBody>
      <dsp:txXfrm>
        <a:off x="836384" y="1297421"/>
        <a:ext cx="10539640" cy="7241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861D2E-1719-4043-8390-C5619C5FAC4C}">
      <dsp:nvSpPr>
        <dsp:cNvPr id="0" name=""/>
        <dsp:cNvSpPr/>
      </dsp:nvSpPr>
      <dsp:spPr>
        <a:xfrm>
          <a:off x="0" y="392243"/>
          <a:ext cx="11376025" cy="724142"/>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sp>
    <dsp:sp modelId="{883C4298-7F32-4CBA-AC74-26922CF3950B}">
      <dsp:nvSpPr>
        <dsp:cNvPr id="0" name=""/>
        <dsp:cNvSpPr/>
      </dsp:nvSpPr>
      <dsp:spPr>
        <a:xfrm>
          <a:off x="219052" y="555175"/>
          <a:ext cx="398278" cy="398278"/>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DB4328-EB71-4A98-8597-8E2E32BD5F58}">
      <dsp:nvSpPr>
        <dsp:cNvPr id="0" name=""/>
        <dsp:cNvSpPr/>
      </dsp:nvSpPr>
      <dsp:spPr>
        <a:xfrm>
          <a:off x="836384" y="392243"/>
          <a:ext cx="10539640" cy="724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8" tIns="76638" rIns="76638" bIns="76638" numCol="1" spcCol="1270" anchor="ctr" anchorCtr="0">
          <a:noAutofit/>
        </a:bodyPr>
        <a:lstStyle/>
        <a:p>
          <a:pPr marL="0" lvl="0" indent="0" algn="l" defTabSz="844550">
            <a:lnSpc>
              <a:spcPct val="100000"/>
            </a:lnSpc>
            <a:spcBef>
              <a:spcPct val="0"/>
            </a:spcBef>
            <a:spcAft>
              <a:spcPct val="35000"/>
            </a:spcAft>
            <a:buNone/>
          </a:pPr>
          <a:r>
            <a:rPr lang="en-GB" sz="1900" b="1" kern="1200" dirty="0"/>
            <a:t>Failure Modes, Effects, and Criticality Analysis </a:t>
          </a:r>
          <a:r>
            <a:rPr lang="en-GB" sz="1900" b="0" kern="1200" dirty="0"/>
            <a:t>(FMECA)</a:t>
          </a:r>
          <a:endParaRPr lang="en-US" sz="1900" kern="1200" dirty="0"/>
        </a:p>
      </dsp:txBody>
      <dsp:txXfrm>
        <a:off x="836384" y="392243"/>
        <a:ext cx="10539640" cy="724142"/>
      </dsp:txXfrm>
    </dsp:sp>
    <dsp:sp modelId="{876DD1ED-0103-45B8-8E23-2BAB17A0EFB3}">
      <dsp:nvSpPr>
        <dsp:cNvPr id="0" name=""/>
        <dsp:cNvSpPr/>
      </dsp:nvSpPr>
      <dsp:spPr>
        <a:xfrm>
          <a:off x="0" y="1297421"/>
          <a:ext cx="11376025" cy="724142"/>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sp>
    <dsp:sp modelId="{CE2963BB-24DF-4B76-98F1-C62217493E52}">
      <dsp:nvSpPr>
        <dsp:cNvPr id="0" name=""/>
        <dsp:cNvSpPr/>
      </dsp:nvSpPr>
      <dsp:spPr>
        <a:xfrm>
          <a:off x="219052" y="1460353"/>
          <a:ext cx="398278" cy="39827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E53304-3951-4F4D-8E1C-96E94E84D76F}">
      <dsp:nvSpPr>
        <dsp:cNvPr id="0" name=""/>
        <dsp:cNvSpPr/>
      </dsp:nvSpPr>
      <dsp:spPr>
        <a:xfrm>
          <a:off x="836384" y="1297421"/>
          <a:ext cx="10539640" cy="724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8" tIns="76638" rIns="76638" bIns="76638" numCol="1" spcCol="1270" anchor="ctr" anchorCtr="0">
          <a:noAutofit/>
        </a:bodyPr>
        <a:lstStyle/>
        <a:p>
          <a:pPr marL="0" lvl="0" indent="0" algn="l" defTabSz="844550">
            <a:lnSpc>
              <a:spcPct val="100000"/>
            </a:lnSpc>
            <a:spcBef>
              <a:spcPct val="0"/>
            </a:spcBef>
            <a:spcAft>
              <a:spcPct val="35000"/>
            </a:spcAft>
            <a:buNone/>
          </a:pPr>
          <a:r>
            <a:rPr lang="en-GB" sz="1900" b="1" kern="1200" dirty="0"/>
            <a:t>Purpose: </a:t>
          </a:r>
          <a:r>
            <a:rPr lang="en-GB" sz="1900" b="0" kern="1200" dirty="0"/>
            <a:t>identify potential failure modes of individual components within a system &amp; quantify failure impact at system level</a:t>
          </a:r>
          <a:endParaRPr lang="en-US" sz="1900" kern="1200" dirty="0"/>
        </a:p>
      </dsp:txBody>
      <dsp:txXfrm>
        <a:off x="836384" y="1297421"/>
        <a:ext cx="10539640" cy="7241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861D2E-1719-4043-8390-C5619C5FAC4C}">
      <dsp:nvSpPr>
        <dsp:cNvPr id="0" name=""/>
        <dsp:cNvSpPr/>
      </dsp:nvSpPr>
      <dsp:spPr>
        <a:xfrm>
          <a:off x="-785116" y="10334"/>
          <a:ext cx="11376025" cy="764640"/>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sp>
    <dsp:sp modelId="{883C4298-7F32-4CBA-AC74-26922CF3950B}">
      <dsp:nvSpPr>
        <dsp:cNvPr id="0" name=""/>
        <dsp:cNvSpPr/>
      </dsp:nvSpPr>
      <dsp:spPr>
        <a:xfrm>
          <a:off x="-553812" y="182378"/>
          <a:ext cx="420552" cy="42055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DB4328-EB71-4A98-8597-8E2E32BD5F58}">
      <dsp:nvSpPr>
        <dsp:cNvPr id="0" name=""/>
        <dsp:cNvSpPr/>
      </dsp:nvSpPr>
      <dsp:spPr>
        <a:xfrm>
          <a:off x="98043" y="10334"/>
          <a:ext cx="10491137" cy="76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924" tIns="80924" rIns="80924" bIns="80924" numCol="1" spcCol="1270" anchor="ctr" anchorCtr="0">
          <a:noAutofit/>
        </a:bodyPr>
        <a:lstStyle/>
        <a:p>
          <a:pPr marL="0" lvl="0" indent="0" algn="l" defTabSz="844550">
            <a:lnSpc>
              <a:spcPct val="90000"/>
            </a:lnSpc>
            <a:spcBef>
              <a:spcPct val="0"/>
            </a:spcBef>
            <a:spcAft>
              <a:spcPct val="35000"/>
            </a:spcAft>
            <a:buNone/>
          </a:pPr>
          <a:r>
            <a:rPr lang="en-GB" sz="1900" b="1" kern="1200" dirty="0"/>
            <a:t>Failure Modes, Effects, and Criticality Analysis </a:t>
          </a:r>
          <a:r>
            <a:rPr lang="en-GB" sz="1900" b="0" kern="1200" dirty="0"/>
            <a:t>(FMECA)</a:t>
          </a:r>
          <a:endParaRPr lang="en-US" sz="1900" kern="1200" dirty="0"/>
        </a:p>
      </dsp:txBody>
      <dsp:txXfrm>
        <a:off x="98043" y="10334"/>
        <a:ext cx="10491137" cy="764640"/>
      </dsp:txXfrm>
    </dsp:sp>
    <dsp:sp modelId="{876DD1ED-0103-45B8-8E23-2BAB17A0EFB3}">
      <dsp:nvSpPr>
        <dsp:cNvPr id="0" name=""/>
        <dsp:cNvSpPr/>
      </dsp:nvSpPr>
      <dsp:spPr>
        <a:xfrm>
          <a:off x="-785116" y="966134"/>
          <a:ext cx="11376025" cy="764640"/>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sp>
    <dsp:sp modelId="{CE2963BB-24DF-4B76-98F1-C62217493E52}">
      <dsp:nvSpPr>
        <dsp:cNvPr id="0" name=""/>
        <dsp:cNvSpPr/>
      </dsp:nvSpPr>
      <dsp:spPr>
        <a:xfrm>
          <a:off x="-553812" y="1138178"/>
          <a:ext cx="420552" cy="42055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E53304-3951-4F4D-8E1C-96E94E84D76F}">
      <dsp:nvSpPr>
        <dsp:cNvPr id="0" name=""/>
        <dsp:cNvSpPr/>
      </dsp:nvSpPr>
      <dsp:spPr>
        <a:xfrm>
          <a:off x="98043" y="966134"/>
          <a:ext cx="10491137" cy="76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924" tIns="80924" rIns="80924" bIns="80924" numCol="1" spcCol="1270" anchor="ctr" anchorCtr="0">
          <a:noAutofit/>
        </a:bodyPr>
        <a:lstStyle/>
        <a:p>
          <a:pPr marL="0" lvl="0" indent="0" algn="l" defTabSz="844550">
            <a:lnSpc>
              <a:spcPct val="90000"/>
            </a:lnSpc>
            <a:spcBef>
              <a:spcPct val="0"/>
            </a:spcBef>
            <a:spcAft>
              <a:spcPct val="35000"/>
            </a:spcAft>
            <a:buNone/>
          </a:pPr>
          <a:r>
            <a:rPr lang="en-GB" sz="1900" b="1" kern="1200" dirty="0"/>
            <a:t>Purpose: </a:t>
          </a:r>
          <a:r>
            <a:rPr lang="en-GB" sz="1900" b="0" kern="1200" dirty="0"/>
            <a:t>identify potential failure modes of individual components within a system &amp; quantify failure impact at system level</a:t>
          </a:r>
          <a:endParaRPr lang="en-US" sz="1900" kern="1200" dirty="0"/>
        </a:p>
      </dsp:txBody>
      <dsp:txXfrm>
        <a:off x="98043" y="966134"/>
        <a:ext cx="10491137" cy="764640"/>
      </dsp:txXfrm>
    </dsp:sp>
    <dsp:sp modelId="{5F8187D6-3DAE-4240-B040-B989A0A3D1A6}">
      <dsp:nvSpPr>
        <dsp:cNvPr id="0" name=""/>
        <dsp:cNvSpPr/>
      </dsp:nvSpPr>
      <dsp:spPr>
        <a:xfrm>
          <a:off x="-785116" y="1921935"/>
          <a:ext cx="11376025" cy="764640"/>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sp>
    <dsp:sp modelId="{210E538A-AD2C-4829-BD43-B33CF8CE2508}">
      <dsp:nvSpPr>
        <dsp:cNvPr id="0" name=""/>
        <dsp:cNvSpPr/>
      </dsp:nvSpPr>
      <dsp:spPr>
        <a:xfrm>
          <a:off x="-553812" y="2093979"/>
          <a:ext cx="420552" cy="420552"/>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F34F4B2-D167-4BFC-B024-C3789D2A53FD}">
      <dsp:nvSpPr>
        <dsp:cNvPr id="0" name=""/>
        <dsp:cNvSpPr/>
      </dsp:nvSpPr>
      <dsp:spPr>
        <a:xfrm>
          <a:off x="98043" y="1921935"/>
          <a:ext cx="10491137" cy="76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924" tIns="80924" rIns="80924" bIns="80924" numCol="1" spcCol="1270" anchor="ctr" anchorCtr="0">
          <a:noAutofit/>
        </a:bodyPr>
        <a:lstStyle/>
        <a:p>
          <a:pPr marL="0" lvl="0" indent="0" algn="l" defTabSz="844550">
            <a:lnSpc>
              <a:spcPct val="90000"/>
            </a:lnSpc>
            <a:spcBef>
              <a:spcPct val="0"/>
            </a:spcBef>
            <a:spcAft>
              <a:spcPct val="35000"/>
            </a:spcAft>
            <a:buNone/>
          </a:pPr>
          <a:r>
            <a:rPr lang="en-GB" sz="1900" b="1" kern="1200" dirty="0"/>
            <a:t>Importance: </a:t>
          </a:r>
          <a:r>
            <a:rPr lang="en-GB" sz="1900" b="0" kern="1200" dirty="0"/>
            <a:t>enhance system reliability by addressing component-level vulnerabilities</a:t>
          </a:r>
          <a:endParaRPr lang="en-US" sz="1900" kern="1200" dirty="0"/>
        </a:p>
      </dsp:txBody>
      <dsp:txXfrm>
        <a:off x="98043" y="1921935"/>
        <a:ext cx="10491137" cy="764640"/>
      </dsp:txXfrm>
    </dsp:sp>
    <dsp:sp modelId="{03BFB746-8120-4D1D-AEB1-88CF4C2C8BE6}">
      <dsp:nvSpPr>
        <dsp:cNvPr id="0" name=""/>
        <dsp:cNvSpPr/>
      </dsp:nvSpPr>
      <dsp:spPr>
        <a:xfrm>
          <a:off x="-785116" y="2877736"/>
          <a:ext cx="11376025" cy="764640"/>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sp>
    <dsp:sp modelId="{F1F400BE-669C-4269-A1D4-7223348DE9EB}">
      <dsp:nvSpPr>
        <dsp:cNvPr id="0" name=""/>
        <dsp:cNvSpPr/>
      </dsp:nvSpPr>
      <dsp:spPr>
        <a:xfrm>
          <a:off x="-553812" y="3049780"/>
          <a:ext cx="420552" cy="420552"/>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4FE4C87-56E2-47DC-8B78-193E5498502C}">
      <dsp:nvSpPr>
        <dsp:cNvPr id="0" name=""/>
        <dsp:cNvSpPr/>
      </dsp:nvSpPr>
      <dsp:spPr>
        <a:xfrm>
          <a:off x="98043" y="2877736"/>
          <a:ext cx="5119211" cy="76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924" tIns="80924" rIns="80924" bIns="80924" numCol="1" spcCol="1270" anchor="ctr" anchorCtr="0">
          <a:noAutofit/>
        </a:bodyPr>
        <a:lstStyle/>
        <a:p>
          <a:pPr marL="0" lvl="0" indent="0" algn="l" defTabSz="844550">
            <a:lnSpc>
              <a:spcPct val="90000"/>
            </a:lnSpc>
            <a:spcBef>
              <a:spcPct val="0"/>
            </a:spcBef>
            <a:spcAft>
              <a:spcPct val="35000"/>
            </a:spcAft>
            <a:buNone/>
          </a:pPr>
          <a:r>
            <a:rPr lang="en-GB" sz="1900" b="1" kern="1200" dirty="0"/>
            <a:t>Benefits:</a:t>
          </a:r>
          <a:endParaRPr lang="en-US" sz="1900" kern="1200" dirty="0"/>
        </a:p>
      </dsp:txBody>
      <dsp:txXfrm>
        <a:off x="98043" y="2877736"/>
        <a:ext cx="5119211" cy="764640"/>
      </dsp:txXfrm>
    </dsp:sp>
    <dsp:sp modelId="{36AD50D6-8497-48BA-9D2B-8ECAAA425C3E}">
      <dsp:nvSpPr>
        <dsp:cNvPr id="0" name=""/>
        <dsp:cNvSpPr/>
      </dsp:nvSpPr>
      <dsp:spPr>
        <a:xfrm>
          <a:off x="2088295" y="2887592"/>
          <a:ext cx="8515846" cy="76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924" tIns="80924" rIns="80924" bIns="80924" numCol="1" spcCol="1270" anchor="ctr" anchorCtr="0">
          <a:noAutofit/>
        </a:bodyPr>
        <a:lstStyle/>
        <a:p>
          <a:pPr marL="0" lvl="0" indent="0" algn="l" defTabSz="488950">
            <a:lnSpc>
              <a:spcPct val="90000"/>
            </a:lnSpc>
            <a:spcBef>
              <a:spcPct val="0"/>
            </a:spcBef>
            <a:spcAft>
              <a:spcPct val="35000"/>
            </a:spcAft>
            <a:buFont typeface="Wingdings" pitchFamily="2" charset="2"/>
            <a:buNone/>
          </a:pPr>
          <a:r>
            <a:rPr lang="en-GB" sz="1100" b="0" kern="1200" dirty="0"/>
            <a:t>Identifies potential failure points before they impact system operation</a:t>
          </a:r>
          <a:endParaRPr lang="en-US" sz="1100" kern="1200" dirty="0"/>
        </a:p>
        <a:p>
          <a:pPr marL="0" lvl="0" indent="0" algn="l" defTabSz="488950">
            <a:lnSpc>
              <a:spcPct val="90000"/>
            </a:lnSpc>
            <a:spcBef>
              <a:spcPct val="0"/>
            </a:spcBef>
            <a:spcAft>
              <a:spcPct val="35000"/>
            </a:spcAft>
            <a:buFont typeface="Wingdings" pitchFamily="2" charset="2"/>
            <a:buNone/>
          </a:pPr>
          <a:r>
            <a:rPr lang="en-GB" sz="1100" b="0" kern="1200" dirty="0"/>
            <a:t>Enables targeted mitigation strategies to minimize the likelihood and impact of failures</a:t>
          </a:r>
          <a:endParaRPr lang="en-US" sz="1100" kern="1200" dirty="0"/>
        </a:p>
        <a:p>
          <a:pPr marL="0" lvl="0" indent="0" algn="l" defTabSz="488950">
            <a:lnSpc>
              <a:spcPct val="90000"/>
            </a:lnSpc>
            <a:spcBef>
              <a:spcPct val="0"/>
            </a:spcBef>
            <a:spcAft>
              <a:spcPct val="35000"/>
            </a:spcAft>
            <a:buFont typeface="Wingdings" pitchFamily="2" charset="2"/>
            <a:buNone/>
          </a:pPr>
          <a:r>
            <a:rPr lang="en-GB" sz="1100" b="0" kern="1200" dirty="0"/>
            <a:t>Reduces downtime and maintenance costs associated with unexpected component failures</a:t>
          </a:r>
          <a:endParaRPr lang="en-US" sz="1100" kern="1200" dirty="0"/>
        </a:p>
      </dsp:txBody>
      <dsp:txXfrm>
        <a:off x="2088295" y="2887592"/>
        <a:ext cx="8515846" cy="764640"/>
      </dsp:txXfrm>
    </dsp:sp>
    <dsp:sp modelId="{EBF0C77C-3D5C-4AE2-8716-1E9148F63DED}">
      <dsp:nvSpPr>
        <dsp:cNvPr id="0" name=""/>
        <dsp:cNvSpPr/>
      </dsp:nvSpPr>
      <dsp:spPr>
        <a:xfrm>
          <a:off x="-785116" y="3833537"/>
          <a:ext cx="11376025" cy="764640"/>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sp>
    <dsp:sp modelId="{A9078DFD-87B2-4043-BD41-AB6175A75D5B}">
      <dsp:nvSpPr>
        <dsp:cNvPr id="0" name=""/>
        <dsp:cNvSpPr/>
      </dsp:nvSpPr>
      <dsp:spPr>
        <a:xfrm>
          <a:off x="-553812" y="4005581"/>
          <a:ext cx="420552" cy="42055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5064C8F-76BE-4B24-82C8-D6B8D59E45A3}">
      <dsp:nvSpPr>
        <dsp:cNvPr id="0" name=""/>
        <dsp:cNvSpPr/>
      </dsp:nvSpPr>
      <dsp:spPr>
        <a:xfrm>
          <a:off x="98043" y="3833537"/>
          <a:ext cx="10491137" cy="76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924" tIns="80924" rIns="80924" bIns="80924" numCol="1" spcCol="1270" anchor="ctr" anchorCtr="0">
          <a:noAutofit/>
        </a:bodyPr>
        <a:lstStyle/>
        <a:p>
          <a:pPr marL="0" lvl="0" indent="0" algn="l" defTabSz="844550">
            <a:lnSpc>
              <a:spcPct val="90000"/>
            </a:lnSpc>
            <a:spcBef>
              <a:spcPct val="0"/>
            </a:spcBef>
            <a:spcAft>
              <a:spcPct val="35000"/>
            </a:spcAft>
            <a:buNone/>
          </a:pPr>
          <a:r>
            <a:rPr lang="en-GB" sz="1900" b="1" kern="1200" dirty="0"/>
            <a:t>Integration: </a:t>
          </a:r>
          <a:r>
            <a:rPr lang="en-GB" sz="1900" b="0" kern="1200" dirty="0"/>
            <a:t> Validates sub-system design with respect to systems level reliability requirements.</a:t>
          </a:r>
          <a:endParaRPr lang="en-US" sz="1900" kern="1200" dirty="0"/>
        </a:p>
      </dsp:txBody>
      <dsp:txXfrm>
        <a:off x="98043" y="3833537"/>
        <a:ext cx="10491137" cy="7646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B64F6-8276-8946-8E82-143AFF293DDB}" type="datetimeFigureOut">
              <a:rPr lang="en-CH" smtClean="0"/>
              <a:t>09/26/2024</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9BB667-24B8-AC4A-B7F8-38F832901699}" type="slidenum">
              <a:rPr lang="en-CH" smtClean="0"/>
              <a:t>‹#›</a:t>
            </a:fld>
            <a:endParaRPr lang="en-CH"/>
          </a:p>
        </p:txBody>
      </p:sp>
    </p:spTree>
    <p:extLst>
      <p:ext uri="{BB962C8B-B14F-4D97-AF65-F5344CB8AC3E}">
        <p14:creationId xmlns:p14="http://schemas.microsoft.com/office/powerpoint/2010/main" val="1874890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99BB667-24B8-AC4A-B7F8-38F832901699}" type="slidenum">
              <a:rPr lang="en-CH" smtClean="0"/>
              <a:t>7</a:t>
            </a:fld>
            <a:endParaRPr lang="en-CH"/>
          </a:p>
        </p:txBody>
      </p:sp>
    </p:spTree>
    <p:extLst>
      <p:ext uri="{BB962C8B-B14F-4D97-AF65-F5344CB8AC3E}">
        <p14:creationId xmlns:p14="http://schemas.microsoft.com/office/powerpoint/2010/main" val="3787963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99BB667-24B8-AC4A-B7F8-38F832901699}" type="slidenum">
              <a:rPr lang="en-CH" smtClean="0"/>
              <a:t>9</a:t>
            </a:fld>
            <a:endParaRPr lang="en-CH"/>
          </a:p>
        </p:txBody>
      </p:sp>
    </p:spTree>
    <p:extLst>
      <p:ext uri="{BB962C8B-B14F-4D97-AF65-F5344CB8AC3E}">
        <p14:creationId xmlns:p14="http://schemas.microsoft.com/office/powerpoint/2010/main" val="1462459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99BB667-24B8-AC4A-B7F8-38F832901699}" type="slidenum">
              <a:rPr lang="en-CH" smtClean="0"/>
              <a:t>16</a:t>
            </a:fld>
            <a:endParaRPr lang="en-CH"/>
          </a:p>
        </p:txBody>
      </p:sp>
    </p:spTree>
    <p:extLst>
      <p:ext uri="{BB962C8B-B14F-4D97-AF65-F5344CB8AC3E}">
        <p14:creationId xmlns:p14="http://schemas.microsoft.com/office/powerpoint/2010/main" val="3787963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99BB667-24B8-AC4A-B7F8-38F832901699}" type="slidenum">
              <a:rPr lang="en-CH" smtClean="0"/>
              <a:t>18</a:t>
            </a:fld>
            <a:endParaRPr lang="en-CH"/>
          </a:p>
        </p:txBody>
      </p:sp>
    </p:spTree>
    <p:extLst>
      <p:ext uri="{BB962C8B-B14F-4D97-AF65-F5344CB8AC3E}">
        <p14:creationId xmlns:p14="http://schemas.microsoft.com/office/powerpoint/2010/main" val="1462459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animations and/or numbering</a:t>
            </a:r>
          </a:p>
        </p:txBody>
      </p:sp>
      <p:sp>
        <p:nvSpPr>
          <p:cNvPr id="4" name="Slide Number Placeholder 3"/>
          <p:cNvSpPr>
            <a:spLocks noGrp="1"/>
          </p:cNvSpPr>
          <p:nvPr>
            <p:ph type="sldNum" sz="quarter" idx="5"/>
          </p:nvPr>
        </p:nvSpPr>
        <p:spPr/>
        <p:txBody>
          <a:bodyPr/>
          <a:lstStyle/>
          <a:p>
            <a:fld id="{399BB667-24B8-AC4A-B7F8-38F832901699}" type="slidenum">
              <a:rPr lang="en-CH" smtClean="0"/>
              <a:t>22</a:t>
            </a:fld>
            <a:endParaRPr lang="en-CH"/>
          </a:p>
        </p:txBody>
      </p:sp>
    </p:spTree>
    <p:extLst>
      <p:ext uri="{BB962C8B-B14F-4D97-AF65-F5344CB8AC3E}">
        <p14:creationId xmlns:p14="http://schemas.microsoft.com/office/powerpoint/2010/main" val="291679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99BB667-24B8-AC4A-B7F8-38F832901699}" type="slidenum">
              <a:rPr lang="en-CH" smtClean="0"/>
              <a:t>32</a:t>
            </a:fld>
            <a:endParaRPr lang="en-CH"/>
          </a:p>
        </p:txBody>
      </p:sp>
    </p:spTree>
    <p:extLst>
      <p:ext uri="{BB962C8B-B14F-4D97-AF65-F5344CB8AC3E}">
        <p14:creationId xmlns:p14="http://schemas.microsoft.com/office/powerpoint/2010/main" val="2582451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99BB667-24B8-AC4A-B7F8-38F832901699}" type="slidenum">
              <a:rPr lang="en-CH" smtClean="0"/>
              <a:t>35</a:t>
            </a:fld>
            <a:endParaRPr lang="en-CH"/>
          </a:p>
        </p:txBody>
      </p:sp>
    </p:spTree>
    <p:extLst>
      <p:ext uri="{BB962C8B-B14F-4D97-AF65-F5344CB8AC3E}">
        <p14:creationId xmlns:p14="http://schemas.microsoft.com/office/powerpoint/2010/main" val="13678150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43716455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04.03.2024</a:t>
            </a:r>
            <a:endParaRPr lang="en-CH"/>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CERN ZHAW Workshop, 26/09/2024, Lukas Felsberger</a:t>
            </a:r>
            <a:endParaRPr lang="en-CH"/>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3089678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04.03.2024</a:t>
            </a:r>
            <a:endParaRPr lang="en-CH"/>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CERN ZHAW Workshop, 26/09/2024, Lukas Felsberger</a:t>
            </a:r>
            <a:endParaRPr lang="en-CH"/>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DF24B1C1-EF94-B240-8D86-209942DC87EF}" type="slidenum">
              <a:rPr lang="en-CH" smtClean="0"/>
              <a:t>‹#›</a:t>
            </a:fld>
            <a:endParaRPr lang="en-CH"/>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735557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04.03.2024</a:t>
            </a:r>
            <a:endParaRPr lang="en-CH"/>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CERN ZHAW Workshop, 26/09/2024, Lukas Felsberger</a:t>
            </a:r>
            <a:endParaRPr lang="en-CH"/>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DF24B1C1-EF94-B240-8D86-209942DC87EF}" type="slidenum">
              <a:rPr lang="en-CH" smtClean="0"/>
              <a:t>‹#›</a:t>
            </a:fld>
            <a:endParaRPr lang="en-CH"/>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7855392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04.03.2024</a:t>
            </a:r>
            <a:endParaRPr lang="en-CH"/>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CERN ZHAW Workshop, 26/09/2024, Lukas Felsberger</a:t>
            </a:r>
            <a:endParaRPr lang="en-CH"/>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DF24B1C1-EF94-B240-8D86-209942DC87EF}" type="slidenum">
              <a:rPr lang="en-CH" smtClean="0"/>
              <a:t>‹#›</a:t>
            </a:fld>
            <a:endParaRPr lang="en-CH"/>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418713135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04.03.2024</a:t>
            </a:r>
            <a:endParaRPr lang="en-CH"/>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CERN ZHAW Workshop, 26/09/2024, Lukas Felsberger</a:t>
            </a:r>
            <a:endParaRPr lang="en-CH"/>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272278939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04.03.2024</a:t>
            </a:r>
            <a:endParaRPr lang="en-CH"/>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CERN ZHAW Workshop, 26/09/2024, Lukas Felsberger</a:t>
            </a:r>
            <a:endParaRPr lang="en-CH"/>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DF24B1C1-EF94-B240-8D86-209942DC87EF}" type="slidenum">
              <a:rPr lang="en-CH" smtClean="0"/>
              <a:t>‹#›</a:t>
            </a:fld>
            <a:endParaRPr lang="en-CH"/>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62838149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04.03.2024</a:t>
            </a:r>
            <a:endParaRPr lang="en-CH"/>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CERN ZHAW Workshop, 26/09/2024, Lukas Felsberger</a:t>
            </a:r>
            <a:endParaRPr lang="en-CH"/>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DF24B1C1-EF94-B240-8D86-209942DC87EF}" type="slidenum">
              <a:rPr lang="en-CH" smtClean="0"/>
              <a:t>‹#›</a:t>
            </a:fld>
            <a:endParaRPr lang="en-CH"/>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09200600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04.03.2024</a:t>
            </a:r>
            <a:endParaRPr lang="en-CH"/>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CERN ZHAW Workshop, 26/09/2024, Lukas Felsberger</a:t>
            </a:r>
            <a:endParaRPr lang="en-CH"/>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DF24B1C1-EF94-B240-8D86-209942DC87EF}" type="slidenum">
              <a:rPr lang="en-CH" smtClean="0"/>
              <a:t>‹#›</a:t>
            </a:fld>
            <a:endParaRPr lang="en-CH"/>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025507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04.03.2024</a:t>
            </a:r>
            <a:endParaRPr lang="en-CH"/>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CERN ZHAW Workshop, 26/09/2024, Lukas Felsberger</a:t>
            </a:r>
            <a:endParaRPr lang="en-CH"/>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22992004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04.03.2024</a:t>
            </a:r>
            <a:endParaRPr lang="en-CH"/>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CERN ZHAW Workshop, 26/09/2024, Lukas Felsberger</a:t>
            </a:r>
            <a:endParaRPr lang="en-CH"/>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130668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04.03.2024</a:t>
            </a:r>
            <a:endParaRPr lang="en-CH"/>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CERN ZHAW Workshop, 26/09/2024, Lukas Felsberger</a:t>
            </a:r>
            <a:endParaRPr lang="en-CH"/>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32115331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04.03.2024</a:t>
            </a:r>
            <a:endParaRPr lang="en-CH"/>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CERN ZHAW Workshop, 26/09/2024, Lukas Felsberger</a:t>
            </a:r>
            <a:endParaRPr lang="en-CH"/>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648312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6618068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8" name="Footer Placeholder 2"/>
          <p:cNvSpPr>
            <a:spLocks noGrp="1"/>
          </p:cNvSpPr>
          <p:nvPr>
            <p:ph type="ftr" sz="quarter" idx="3"/>
          </p:nvPr>
        </p:nvSpPr>
        <p:spPr>
          <a:xfrm>
            <a:off x="1202725" y="6356351"/>
            <a:ext cx="9568417"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algn="l"/>
            <a:r>
              <a:rPr lang="en-GB"/>
              <a:t>Exchange CERN/Airbus Protect- Sept 24th, 2024, Lukas Felsberger</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62645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291901801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04.03.2024</a:t>
            </a:r>
            <a:endParaRPr lang="en-CH"/>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CERN ZHAW Workshop, 26/09/2024, Lukas Felsberger</a:t>
            </a:r>
            <a:endParaRPr lang="en-CH"/>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624749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04.03.2024</a:t>
            </a:r>
            <a:endParaRPr lang="en-CH"/>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CERN ZHAW Workshop, 26/09/2024, Lukas Felsberger</a:t>
            </a:r>
            <a:endParaRPr lang="en-CH"/>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905339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04.03.2024</a:t>
            </a:r>
            <a:endParaRPr lang="en-CH"/>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CERN ZHAW Workshop, 26/09/2024, Lukas Felsberger</a:t>
            </a:r>
            <a:endParaRPr lang="en-CH"/>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DF24B1C1-EF94-B240-8D86-209942DC87EF}" type="slidenum">
              <a:rPr lang="en-CH" smtClean="0"/>
              <a:t>‹#›</a:t>
            </a:fld>
            <a:endParaRPr lang="en-CH"/>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601001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04.03.2024</a:t>
            </a:r>
            <a:endParaRPr lang="en-CH"/>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CERN ZHAW Workshop, 26/09/2024, Lukas Felsberger</a:t>
            </a:r>
            <a:endParaRPr lang="en-CH"/>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2279199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04.03.2024</a:t>
            </a:r>
            <a:endParaRPr lang="en-CH"/>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CERN ZHAW Workshop, 26/09/2024, Lukas Felsberger</a:t>
            </a:r>
            <a:endParaRPr lang="en-CH"/>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3259654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04.03.2024</a:t>
            </a:r>
            <a:endParaRPr lang="en-CH"/>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CERN ZHAW Workshop, 26/09/2024, Lukas Felsberger</a:t>
            </a:r>
            <a:endParaRPr lang="en-CH"/>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DF24B1C1-EF94-B240-8D86-209942DC87EF}" type="slidenum">
              <a:rPr lang="en-CH" smtClean="0"/>
              <a:t>‹#›</a:t>
            </a:fld>
            <a:endParaRPr lang="en-CH"/>
          </a:p>
        </p:txBody>
      </p:sp>
    </p:spTree>
    <p:extLst>
      <p:ext uri="{BB962C8B-B14F-4D97-AF65-F5344CB8AC3E}">
        <p14:creationId xmlns:p14="http://schemas.microsoft.com/office/powerpoint/2010/main" val="13250174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r>
              <a:rPr lang="en-US"/>
              <a:t>04.03.2024</a:t>
            </a:r>
            <a:endParaRPr lang="en-CH"/>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DF24B1C1-EF94-B240-8D86-209942DC87EF}" type="slidenum">
              <a:rPr lang="en-CH" smtClean="0"/>
              <a:t>‹#›</a:t>
            </a:fld>
            <a:endParaRPr lang="en-CH"/>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CERN ZHAW Workshop, 26/09/2024, Lukas Felsberger</a:t>
            </a:r>
            <a:endParaRPr lang="en-CH"/>
          </a:p>
        </p:txBody>
      </p:sp>
    </p:spTree>
    <p:extLst>
      <p:ext uri="{BB962C8B-B14F-4D97-AF65-F5344CB8AC3E}">
        <p14:creationId xmlns:p14="http://schemas.microsoft.com/office/powerpoint/2010/main" val="38361923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indico.cern.ch/event/1398920/contributions/5879982/attachments/2835227/4954440/FMECA%20Automation.mp4" TargetMode="Externa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35.svg"/><Relationship Id="rId13" Type="http://schemas.openxmlformats.org/officeDocument/2006/relationships/image" Target="../media/image40.png"/><Relationship Id="rId18" Type="http://schemas.openxmlformats.org/officeDocument/2006/relationships/image" Target="../media/image45.sv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svg"/><Relationship Id="rId17" Type="http://schemas.openxmlformats.org/officeDocument/2006/relationships/image" Target="../media/image44.png"/><Relationship Id="rId2" Type="http://schemas.openxmlformats.org/officeDocument/2006/relationships/notesSlide" Target="../notesSlides/notesSlide5.xml"/><Relationship Id="rId16" Type="http://schemas.openxmlformats.org/officeDocument/2006/relationships/image" Target="../media/image43.svg"/><Relationship Id="rId20" Type="http://schemas.openxmlformats.org/officeDocument/2006/relationships/image" Target="../media/image47.svg"/><Relationship Id="rId1" Type="http://schemas.openxmlformats.org/officeDocument/2006/relationships/slideLayout" Target="../slideLayouts/slideLayout4.xml"/><Relationship Id="rId6" Type="http://schemas.openxmlformats.org/officeDocument/2006/relationships/image" Target="../media/image33.svg"/><Relationship Id="rId11" Type="http://schemas.openxmlformats.org/officeDocument/2006/relationships/image" Target="../media/image38.png"/><Relationship Id="rId5" Type="http://schemas.openxmlformats.org/officeDocument/2006/relationships/image" Target="../media/image32.png"/><Relationship Id="rId15" Type="http://schemas.openxmlformats.org/officeDocument/2006/relationships/image" Target="../media/image42.png"/><Relationship Id="rId10" Type="http://schemas.openxmlformats.org/officeDocument/2006/relationships/image" Target="../media/image37.svg"/><Relationship Id="rId19" Type="http://schemas.openxmlformats.org/officeDocument/2006/relationships/image" Target="../media/image46.png"/><Relationship Id="rId4" Type="http://schemas.openxmlformats.org/officeDocument/2006/relationships/image" Target="../media/image31.svg"/><Relationship Id="rId9" Type="http://schemas.openxmlformats.org/officeDocument/2006/relationships/image" Target="../media/image36.png"/><Relationship Id="rId14" Type="http://schemas.openxmlformats.org/officeDocument/2006/relationships/image" Target="../media/image41.sv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51.svg"/><Relationship Id="rId2" Type="http://schemas.openxmlformats.org/officeDocument/2006/relationships/image" Target="../media/image50.png"/><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hyperlink" Target="https://gitlab.cern.ch/mblaszki/failure-rate-prediction-automation" TargetMode="Externa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66.png"/></Relationships>
</file>

<file path=ppt/slides/_rels/slide3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310.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https://edms.cern.ch/document/2647881/1" TargetMode="External"/><Relationship Id="rId2" Type="http://schemas.openxmlformats.org/officeDocument/2006/relationships/image" Target="../media/image7.png"/><Relationship Id="rId1" Type="http://schemas.openxmlformats.org/officeDocument/2006/relationships/slideLayout" Target="../slideLayouts/slideLayout22.xml"/><Relationship Id="rId5" Type="http://schemas.openxmlformats.org/officeDocument/2006/relationships/image" Target="../media/image9.sv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91F37-DCE8-990E-C027-EFFCF9B94D0F}"/>
              </a:ext>
            </a:extLst>
          </p:cNvPr>
          <p:cNvSpPr>
            <a:spLocks noGrp="1"/>
          </p:cNvSpPr>
          <p:nvPr>
            <p:ph type="ctrTitle"/>
          </p:nvPr>
        </p:nvSpPr>
        <p:spPr>
          <a:xfrm>
            <a:off x="1524000" y="1046163"/>
            <a:ext cx="9144000" cy="2853175"/>
          </a:xfrm>
        </p:spPr>
        <p:txBody>
          <a:bodyPr/>
          <a:lstStyle/>
          <a:p>
            <a:r>
              <a:rPr lang="en-GB" sz="4800" dirty="0"/>
              <a:t>BISv2 Reliability Analysis</a:t>
            </a:r>
            <a:endParaRPr lang="en-CH" sz="4800" dirty="0"/>
          </a:p>
        </p:txBody>
      </p:sp>
      <p:sp>
        <p:nvSpPr>
          <p:cNvPr id="3" name="Subtitle 2">
            <a:extLst>
              <a:ext uri="{FF2B5EF4-FFF2-40B4-BE49-F238E27FC236}">
                <a16:creationId xmlns:a16="http://schemas.microsoft.com/office/drawing/2014/main" id="{DCB292BD-342D-524D-F73F-402E6AAC9E64}"/>
              </a:ext>
            </a:extLst>
          </p:cNvPr>
          <p:cNvSpPr>
            <a:spLocks noGrp="1"/>
          </p:cNvSpPr>
          <p:nvPr>
            <p:ph type="subTitle" idx="1"/>
          </p:nvPr>
        </p:nvSpPr>
        <p:spPr>
          <a:xfrm>
            <a:off x="1524000" y="4156075"/>
            <a:ext cx="9144000" cy="1655762"/>
          </a:xfrm>
        </p:spPr>
        <p:txBody>
          <a:bodyPr/>
          <a:lstStyle/>
          <a:p>
            <a:r>
              <a:rPr lang="en-CH" sz="2000" b="0" dirty="0"/>
              <a:t>L. Felsberger</a:t>
            </a:r>
            <a:endParaRPr lang="en-US" sz="2000" b="0" dirty="0"/>
          </a:p>
          <a:p>
            <a:r>
              <a:rPr lang="en-US" sz="2000" b="0" dirty="0"/>
              <a:t>Based on materials and work carried out with Milosz Blaszkiewicz, Antoine Colinet, Christophe Martin, Ivan Romera Ramirez, Raffaello Secondo, Jan Uythoven, Daniel Wollmann</a:t>
            </a:r>
            <a:endParaRPr lang="en-CH" sz="2000" b="0" dirty="0"/>
          </a:p>
          <a:p>
            <a:endParaRPr lang="en-CH" dirty="0"/>
          </a:p>
        </p:txBody>
      </p:sp>
      <p:sp>
        <p:nvSpPr>
          <p:cNvPr id="4" name="Slide Number Placeholder 3">
            <a:extLst>
              <a:ext uri="{FF2B5EF4-FFF2-40B4-BE49-F238E27FC236}">
                <a16:creationId xmlns:a16="http://schemas.microsoft.com/office/drawing/2014/main" id="{248FC741-7B12-466B-E91E-E50620F16B81}"/>
              </a:ext>
            </a:extLst>
          </p:cNvPr>
          <p:cNvSpPr>
            <a:spLocks noGrp="1"/>
          </p:cNvSpPr>
          <p:nvPr>
            <p:ph type="sldNum" sz="quarter" idx="12"/>
          </p:nvPr>
        </p:nvSpPr>
        <p:spPr/>
        <p:txBody>
          <a:bodyPr/>
          <a:lstStyle/>
          <a:p>
            <a:fld id="{DF24B1C1-EF94-B240-8D86-209942DC87EF}" type="slidenum">
              <a:rPr lang="en-CH" smtClean="0"/>
              <a:t>1</a:t>
            </a:fld>
            <a:endParaRPr lang="en-CH"/>
          </a:p>
        </p:txBody>
      </p:sp>
      <p:sp>
        <p:nvSpPr>
          <p:cNvPr id="5" name="Footer Placeholder 4">
            <a:extLst>
              <a:ext uri="{FF2B5EF4-FFF2-40B4-BE49-F238E27FC236}">
                <a16:creationId xmlns:a16="http://schemas.microsoft.com/office/drawing/2014/main" id="{B781AE49-7792-333E-2E13-3BDCA010F98C}"/>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23203069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48E6E075-CF0F-9658-81FF-72C749B498BE}"/>
              </a:ext>
            </a:extLst>
          </p:cNvPr>
          <p:cNvGrpSpPr/>
          <p:nvPr/>
        </p:nvGrpSpPr>
        <p:grpSpPr>
          <a:xfrm>
            <a:off x="8232388" y="1693599"/>
            <a:ext cx="3959225" cy="3292850"/>
            <a:chOff x="7576595" y="1192404"/>
            <a:chExt cx="3788304" cy="3150697"/>
          </a:xfrm>
        </p:grpSpPr>
        <p:sp>
          <p:nvSpPr>
            <p:cNvPr id="32" name="Rectangle 31">
              <a:extLst>
                <a:ext uri="{FF2B5EF4-FFF2-40B4-BE49-F238E27FC236}">
                  <a16:creationId xmlns:a16="http://schemas.microsoft.com/office/drawing/2014/main" id="{17FD84B5-C418-B1E5-3FE8-79FFF03F77D8}"/>
                </a:ext>
              </a:extLst>
            </p:cNvPr>
            <p:cNvSpPr/>
            <p:nvPr/>
          </p:nvSpPr>
          <p:spPr>
            <a:xfrm>
              <a:off x="7576595" y="1192404"/>
              <a:ext cx="3788304" cy="3150697"/>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CH" sz="1400"/>
            </a:p>
          </p:txBody>
        </p:sp>
        <p:sp>
          <p:nvSpPr>
            <p:cNvPr id="33" name="TextBox 32">
              <a:extLst>
                <a:ext uri="{FF2B5EF4-FFF2-40B4-BE49-F238E27FC236}">
                  <a16:creationId xmlns:a16="http://schemas.microsoft.com/office/drawing/2014/main" id="{D9D7FFF4-5E1E-261D-7E61-AFF3F01AAF29}"/>
                </a:ext>
              </a:extLst>
            </p:cNvPr>
            <p:cNvSpPr txBox="1"/>
            <p:nvPr/>
          </p:nvSpPr>
          <p:spPr>
            <a:xfrm>
              <a:off x="7576595" y="1192404"/>
              <a:ext cx="3788304" cy="31506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 assignment of end-effects for every component failure mode is </a:t>
              </a:r>
              <a:r>
                <a:rPr lang="en-US" sz="2080" b="1" kern="1200" dirty="0">
                  <a:solidFill>
                    <a:schemeClr val="dk1">
                      <a:hueOff val="0"/>
                      <a:satOff val="0"/>
                      <a:lumOff val="0"/>
                      <a:alphaOff val="0"/>
                    </a:schemeClr>
                  </a:solidFill>
                  <a:latin typeface="+mn-lt"/>
                  <a:ea typeface="+mn-ea"/>
                  <a:cs typeface="+mn-cs"/>
                </a:rPr>
                <a:t>v</a:t>
              </a:r>
              <a:r>
                <a:rPr lang="en-CH" sz="2080" b="1" kern="1200" dirty="0">
                  <a:solidFill>
                    <a:schemeClr val="dk1">
                      <a:hueOff val="0"/>
                      <a:satOff val="0"/>
                      <a:lumOff val="0"/>
                      <a:alphaOff val="0"/>
                    </a:schemeClr>
                  </a:solidFill>
                  <a:latin typeface="+mn-lt"/>
                  <a:ea typeface="+mn-ea"/>
                  <a:cs typeface="+mn-cs"/>
                </a:rPr>
                <a:t>ery work-intense</a:t>
              </a:r>
              <a:r>
                <a:rPr lang="en-US" sz="2080" b="1" kern="1200" dirty="0">
                  <a:solidFill>
                    <a:schemeClr val="dk1">
                      <a:hueOff val="0"/>
                      <a:satOff val="0"/>
                      <a:lumOff val="0"/>
                      <a:alphaOff val="0"/>
                    </a:schemeClr>
                  </a:solidFill>
                  <a:latin typeface="+mn-lt"/>
                  <a:ea typeface="+mn-ea"/>
                  <a:cs typeface="+mn-cs"/>
                </a:rPr>
                <a:t> and non-trivial</a:t>
              </a:r>
              <a:r>
                <a:rPr lang="en-CH" sz="2080" b="1" kern="1200" dirty="0">
                  <a:solidFill>
                    <a:schemeClr val="dk1">
                      <a:hueOff val="0"/>
                      <a:satOff val="0"/>
                      <a:lumOff val="0"/>
                      <a:alphaOff val="0"/>
                    </a:schemeClr>
                  </a:solidFill>
                  <a:latin typeface="+mn-lt"/>
                  <a:ea typeface="+mn-ea"/>
                  <a:cs typeface="+mn-cs"/>
                </a:rPr>
                <a:t>, </a:t>
              </a:r>
              <a:r>
                <a:rPr lang="en-CH" sz="2080" kern="1200" dirty="0">
                  <a:solidFill>
                    <a:schemeClr val="dk1">
                      <a:hueOff val="0"/>
                      <a:satOff val="0"/>
                      <a:lumOff val="0"/>
                      <a:alphaOff val="0"/>
                    </a:schemeClr>
                  </a:solidFill>
                  <a:latin typeface="+mn-lt"/>
                  <a:ea typeface="+mn-ea"/>
                  <a:cs typeface="+mn-cs"/>
                </a:rPr>
                <a:t>putting a heavy requirement on the system experts.</a:t>
              </a:r>
              <a:endParaRPr lang="en-US" sz="2000" kern="1200" dirty="0"/>
            </a:p>
          </p:txBody>
        </p:sp>
      </p:grpSp>
      <p:sp>
        <p:nvSpPr>
          <p:cNvPr id="26" name="TextBox 25">
            <a:extLst>
              <a:ext uri="{FF2B5EF4-FFF2-40B4-BE49-F238E27FC236}">
                <a16:creationId xmlns:a16="http://schemas.microsoft.com/office/drawing/2014/main" id="{6280D8AA-83AD-08F0-DBB4-29B781D16B2C}"/>
              </a:ext>
            </a:extLst>
          </p:cNvPr>
          <p:cNvSpPr txBox="1"/>
          <p:nvPr/>
        </p:nvSpPr>
        <p:spPr>
          <a:xfrm>
            <a:off x="8227561" y="1693599"/>
            <a:ext cx="3959225" cy="3292850"/>
          </a:xfrm>
          <a:prstGeom prst="rect">
            <a:avLst/>
          </a:prstGeom>
          <a:solidFill>
            <a:schemeClr val="accent3"/>
          </a:solidFill>
        </p:spPr>
        <p:style>
          <a:lnRef idx="2">
            <a:schemeClr val="accent2">
              <a:shade val="15000"/>
            </a:schemeClr>
          </a:lnRef>
          <a:fillRef idx="1">
            <a:schemeClr val="accent2"/>
          </a:fillRef>
          <a:effectRef idx="0">
            <a:schemeClr val="accent2"/>
          </a:effectRef>
          <a:fontRef idx="minor">
            <a:schemeClr val="lt1"/>
          </a:fontRef>
        </p:style>
        <p:txBody>
          <a:bodyPr spcFirstLastPara="0" vert="horz" wrap="square" lIns="177800" tIns="31750" rIns="177800" bIns="31750" numCol="1" spcCol="1270" anchor="ctr" anchorCtr="0">
            <a:noAutofit/>
          </a:bodyPr>
          <a:lstStyle/>
          <a:p>
            <a:pPr algn="ctr"/>
            <a:r>
              <a:rPr lang="en-CH" b="1" dirty="0"/>
              <a:t>Difficult to automate. </a:t>
            </a:r>
          </a:p>
          <a:p>
            <a:pPr algn="ctr"/>
            <a:endParaRPr lang="en-CH" sz="1600" dirty="0"/>
          </a:p>
          <a:p>
            <a:pPr algn="ctr"/>
            <a:r>
              <a:rPr lang="en-CH" sz="1600" dirty="0"/>
              <a:t>Exploring possibilities for using circuit simulation to support this phase of study.</a:t>
            </a:r>
          </a:p>
        </p:txBody>
      </p:sp>
      <p:grpSp>
        <p:nvGrpSpPr>
          <p:cNvPr id="19" name="Group 18">
            <a:extLst>
              <a:ext uri="{FF2B5EF4-FFF2-40B4-BE49-F238E27FC236}">
                <a16:creationId xmlns:a16="http://schemas.microsoft.com/office/drawing/2014/main" id="{B9F1A343-449E-2431-668B-87353F965E4D}"/>
              </a:ext>
            </a:extLst>
          </p:cNvPr>
          <p:cNvGrpSpPr/>
          <p:nvPr/>
        </p:nvGrpSpPr>
        <p:grpSpPr>
          <a:xfrm>
            <a:off x="4116386" y="2816044"/>
            <a:ext cx="3959225" cy="3310093"/>
            <a:chOff x="3788290" y="1184155"/>
            <a:chExt cx="3788304" cy="3167195"/>
          </a:xfrm>
        </p:grpSpPr>
        <p:sp>
          <p:nvSpPr>
            <p:cNvPr id="21" name="Rectangle 20">
              <a:extLst>
                <a:ext uri="{FF2B5EF4-FFF2-40B4-BE49-F238E27FC236}">
                  <a16:creationId xmlns:a16="http://schemas.microsoft.com/office/drawing/2014/main" id="{D7566A73-C071-3926-2D69-C747C89A2E16}"/>
                </a:ext>
              </a:extLst>
            </p:cNvPr>
            <p:cNvSpPr/>
            <p:nvPr/>
          </p:nvSpPr>
          <p:spPr>
            <a:xfrm>
              <a:off x="3788290" y="1184155"/>
              <a:ext cx="3788304" cy="3167195"/>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CH" sz="1400"/>
            </a:p>
          </p:txBody>
        </p:sp>
        <p:sp>
          <p:nvSpPr>
            <p:cNvPr id="30" name="TextBox 29">
              <a:extLst>
                <a:ext uri="{FF2B5EF4-FFF2-40B4-BE49-F238E27FC236}">
                  <a16:creationId xmlns:a16="http://schemas.microsoft.com/office/drawing/2014/main" id="{C1E25A9E-98FA-BF5D-D510-4B96E2A4FC3E}"/>
                </a:ext>
              </a:extLst>
            </p:cNvPr>
            <p:cNvSpPr txBox="1"/>
            <p:nvPr/>
          </p:nvSpPr>
          <p:spPr>
            <a:xfrm>
              <a:off x="3788290" y="1184155"/>
              <a:ext cx="3788304" cy="316719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Manually assigning possible component failure modes </a:t>
              </a:r>
              <a:br>
                <a:rPr lang="en-US" sz="2080" kern="1200" dirty="0">
                  <a:solidFill>
                    <a:schemeClr val="dk1">
                      <a:hueOff val="0"/>
                      <a:satOff val="0"/>
                      <a:lumOff val="0"/>
                      <a:alphaOff val="0"/>
                    </a:schemeClr>
                  </a:solidFill>
                  <a:latin typeface="+mn-lt"/>
                  <a:ea typeface="+mn-ea"/>
                  <a:cs typeface="+mn-cs"/>
                </a:rPr>
              </a:br>
              <a:r>
                <a:rPr lang="en-US" sz="2080" b="1" kern="1200" dirty="0">
                  <a:solidFill>
                    <a:schemeClr val="dk1">
                      <a:hueOff val="0"/>
                      <a:satOff val="0"/>
                      <a:lumOff val="0"/>
                      <a:alphaOff val="0"/>
                    </a:schemeClr>
                  </a:solidFill>
                  <a:latin typeface="+mn-lt"/>
                  <a:ea typeface="+mn-ea"/>
                  <a:cs typeface="+mn-cs"/>
                </a:rPr>
                <a:t>will</a:t>
              </a:r>
              <a:r>
                <a:rPr lang="en-US" sz="2080" kern="1200" dirty="0">
                  <a:solidFill>
                    <a:schemeClr val="dk1">
                      <a:hueOff val="0"/>
                      <a:satOff val="0"/>
                      <a:lumOff val="0"/>
                      <a:alphaOff val="0"/>
                    </a:schemeClr>
                  </a:solidFill>
                  <a:latin typeface="+mn-lt"/>
                  <a:ea typeface="+mn-ea"/>
                  <a:cs typeface="+mn-cs"/>
                </a:rPr>
                <a:t> </a:t>
              </a:r>
              <a:r>
                <a:rPr lang="en-US" sz="2080" b="1" kern="1200" dirty="0">
                  <a:solidFill>
                    <a:schemeClr val="dk1">
                      <a:hueOff val="0"/>
                      <a:satOff val="0"/>
                      <a:lumOff val="0"/>
                      <a:alphaOff val="0"/>
                    </a:schemeClr>
                  </a:solidFill>
                  <a:latin typeface="+mn-lt"/>
                  <a:ea typeface="+mn-ea"/>
                  <a:cs typeface="+mn-cs"/>
                </a:rPr>
                <a:t>take equally long</a:t>
              </a:r>
              <a:r>
                <a:rPr lang="en-US" sz="2080" kern="1200" dirty="0">
                  <a:solidFill>
                    <a:schemeClr val="dk1">
                      <a:hueOff val="0"/>
                      <a:satOff val="0"/>
                      <a:lumOff val="0"/>
                      <a:alphaOff val="0"/>
                    </a:schemeClr>
                  </a:solidFill>
                  <a:latin typeface="+mn-lt"/>
                  <a:ea typeface="+mn-ea"/>
                  <a:cs typeface="+mn-cs"/>
                </a:rPr>
                <a:t>. </a:t>
              </a:r>
            </a:p>
            <a:p>
              <a:pPr algn="ctr" defTabSz="1155700">
                <a:lnSpc>
                  <a:spcPct val="90000"/>
                </a:lnSpc>
                <a:spcBef>
                  <a:spcPct val="0"/>
                </a:spcBef>
                <a:spcAft>
                  <a:spcPct val="35000"/>
                </a:spcAft>
              </a:pPr>
              <a:endParaRPr lang="en-US" sz="2080" dirty="0"/>
            </a:p>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Tools exist to facilitate this process.</a:t>
              </a:r>
              <a:endParaRPr lang="en-US" sz="2000" kern="1200" dirty="0"/>
            </a:p>
          </p:txBody>
        </p:sp>
      </p:grpSp>
      <p:grpSp>
        <p:nvGrpSpPr>
          <p:cNvPr id="23" name="Group 22">
            <a:extLst>
              <a:ext uri="{FF2B5EF4-FFF2-40B4-BE49-F238E27FC236}">
                <a16:creationId xmlns:a16="http://schemas.microsoft.com/office/drawing/2014/main" id="{68B06AFB-309F-4430-9F5B-54B17195F780}"/>
              </a:ext>
            </a:extLst>
          </p:cNvPr>
          <p:cNvGrpSpPr/>
          <p:nvPr/>
        </p:nvGrpSpPr>
        <p:grpSpPr>
          <a:xfrm>
            <a:off x="4112334" y="2816044"/>
            <a:ext cx="3959225" cy="3292850"/>
            <a:chOff x="0" y="1192404"/>
            <a:chExt cx="3788304" cy="3150697"/>
          </a:xfrm>
          <a:solidFill>
            <a:srgbClr val="92D050"/>
          </a:solidFill>
        </p:grpSpPr>
        <p:sp>
          <p:nvSpPr>
            <p:cNvPr id="24" name="Rectangle 23">
              <a:extLst>
                <a:ext uri="{FF2B5EF4-FFF2-40B4-BE49-F238E27FC236}">
                  <a16:creationId xmlns:a16="http://schemas.microsoft.com/office/drawing/2014/main" id="{F09264E2-8BDA-D491-AA45-1658A8FD3D5B}"/>
                </a:ext>
              </a:extLst>
            </p:cNvPr>
            <p:cNvSpPr/>
            <p:nvPr/>
          </p:nvSpPr>
          <p:spPr>
            <a:xfrm>
              <a:off x="0" y="1192404"/>
              <a:ext cx="3788304" cy="3150697"/>
            </a:xfrm>
            <a:prstGeom prst="rect">
              <a:avLst/>
            </a:prstGeom>
            <a:grpFill/>
          </p:spPr>
          <p:style>
            <a:lnRef idx="2">
              <a:schemeClr val="accent2">
                <a:shade val="15000"/>
              </a:schemeClr>
            </a:lnRef>
            <a:fillRef idx="1">
              <a:schemeClr val="accent2"/>
            </a:fillRef>
            <a:effectRef idx="0">
              <a:schemeClr val="accent2"/>
            </a:effectRef>
            <a:fontRef idx="minor">
              <a:schemeClr val="lt1"/>
            </a:fontRef>
          </p:style>
          <p:txBody>
            <a:bodyPr anchor="ctr"/>
            <a:lstStyle/>
            <a:p>
              <a:endParaRPr lang="en-CH" sz="1400"/>
            </a:p>
          </p:txBody>
        </p:sp>
        <p:sp>
          <p:nvSpPr>
            <p:cNvPr id="25" name="TextBox 24">
              <a:extLst>
                <a:ext uri="{FF2B5EF4-FFF2-40B4-BE49-F238E27FC236}">
                  <a16:creationId xmlns:a16="http://schemas.microsoft.com/office/drawing/2014/main" id="{B38D4D7B-5E2F-6FAB-71AD-13CE76F26707}"/>
                </a:ext>
              </a:extLst>
            </p:cNvPr>
            <p:cNvSpPr txBox="1"/>
            <p:nvPr/>
          </p:nvSpPr>
          <p:spPr>
            <a:xfrm>
              <a:off x="0" y="1192404"/>
              <a:ext cx="3788304" cy="3150697"/>
            </a:xfrm>
            <a:prstGeom prst="rect">
              <a:avLst/>
            </a:prstGeom>
            <a:solidFill>
              <a:srgbClr val="00B050"/>
            </a:solidFill>
          </p:spPr>
          <p:style>
            <a:lnRef idx="2">
              <a:schemeClr val="accent2">
                <a:shade val="15000"/>
              </a:schemeClr>
            </a:lnRef>
            <a:fillRef idx="1">
              <a:schemeClr val="accent2"/>
            </a:fillRef>
            <a:effectRef idx="0">
              <a:schemeClr val="accent2"/>
            </a:effectRef>
            <a:fontRef idx="minor">
              <a:schemeClr val="lt1"/>
            </a:fontRef>
          </p:style>
          <p:txBody>
            <a:bodyPr spcFirstLastPara="0" vert="horz" wrap="square" lIns="177800" tIns="31750" rIns="177800" bIns="31750" numCol="1" spcCol="1270" anchor="ctr" anchorCtr="0">
              <a:noAutofit/>
            </a:bodyPr>
            <a:lstStyle/>
            <a:p>
              <a:pPr algn="ctr"/>
              <a:r>
                <a:rPr lang="en-CH" dirty="0"/>
                <a:t>Straightforward </a:t>
              </a:r>
              <a:r>
                <a:rPr lang="en-CH" b="1" dirty="0"/>
                <a:t>replacement by an automated script </a:t>
              </a:r>
              <a:r>
                <a:rPr lang="en-CH" dirty="0"/>
                <a:t>assigning each category of components a given set of failure modes with corresponding probabilty.</a:t>
              </a:r>
            </a:p>
            <a:p>
              <a:pPr algn="ctr"/>
              <a:endParaRPr lang="en-CH" dirty="0"/>
            </a:p>
          </p:txBody>
        </p:sp>
      </p:grpSp>
      <p:grpSp>
        <p:nvGrpSpPr>
          <p:cNvPr id="5" name="Group 4">
            <a:extLst>
              <a:ext uri="{FF2B5EF4-FFF2-40B4-BE49-F238E27FC236}">
                <a16:creationId xmlns:a16="http://schemas.microsoft.com/office/drawing/2014/main" id="{4D2EDED5-13BA-5D29-2BA7-92A75498AD2B}"/>
              </a:ext>
            </a:extLst>
          </p:cNvPr>
          <p:cNvGrpSpPr/>
          <p:nvPr/>
        </p:nvGrpSpPr>
        <p:grpSpPr>
          <a:xfrm>
            <a:off x="4050" y="1693599"/>
            <a:ext cx="3959225" cy="3292850"/>
            <a:chOff x="0" y="1192404"/>
            <a:chExt cx="3788304" cy="3150697"/>
          </a:xfrm>
        </p:grpSpPr>
        <p:sp>
          <p:nvSpPr>
            <p:cNvPr id="14" name="Rectangle 13">
              <a:extLst>
                <a:ext uri="{FF2B5EF4-FFF2-40B4-BE49-F238E27FC236}">
                  <a16:creationId xmlns:a16="http://schemas.microsoft.com/office/drawing/2014/main" id="{3D8F427C-370A-84A0-206A-A9612B4E8AF7}"/>
                </a:ext>
              </a:extLst>
            </p:cNvPr>
            <p:cNvSpPr/>
            <p:nvPr/>
          </p:nvSpPr>
          <p:spPr>
            <a:xfrm>
              <a:off x="0" y="1192404"/>
              <a:ext cx="3788304" cy="3150697"/>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nchor="ctr"/>
            <a:lstStyle/>
            <a:p>
              <a:endParaRPr lang="en-CH" sz="1400"/>
            </a:p>
          </p:txBody>
        </p:sp>
        <p:sp>
          <p:nvSpPr>
            <p:cNvPr id="15" name="TextBox 14">
              <a:extLst>
                <a:ext uri="{FF2B5EF4-FFF2-40B4-BE49-F238E27FC236}">
                  <a16:creationId xmlns:a16="http://schemas.microsoft.com/office/drawing/2014/main" id="{5F3F991C-B148-F37B-342B-0BE8778E5439}"/>
                </a:ext>
              </a:extLst>
            </p:cNvPr>
            <p:cNvSpPr txBox="1"/>
            <p:nvPr/>
          </p:nvSpPr>
          <p:spPr>
            <a:xfrm>
              <a:off x="0" y="1192404"/>
              <a:ext cx="3788304" cy="31506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Manually assigning failure rates f</a:t>
              </a:r>
              <a:r>
                <a:rPr lang="en-CH" sz="2080" kern="1200" dirty="0">
                  <a:solidFill>
                    <a:schemeClr val="dk1">
                      <a:hueOff val="0"/>
                      <a:satOff val="0"/>
                      <a:lumOff val="0"/>
                      <a:alphaOff val="0"/>
                    </a:schemeClr>
                  </a:solidFill>
                  <a:latin typeface="+mn-lt"/>
                  <a:ea typeface="+mn-ea"/>
                  <a:cs typeface="+mn-cs"/>
                </a:rPr>
                <a:t>or</a:t>
              </a:r>
              <a:r>
                <a:rPr lang="en-US" sz="2080" kern="1200" dirty="0">
                  <a:solidFill>
                    <a:schemeClr val="dk1">
                      <a:hueOff val="0"/>
                      <a:satOff val="0"/>
                      <a:lumOff val="0"/>
                      <a:alphaOff val="0"/>
                    </a:schemeClr>
                  </a:solidFill>
                  <a:latin typeface="+mn-lt"/>
                  <a:ea typeface="+mn-ea"/>
                  <a:cs typeface="+mn-cs"/>
                </a:rPr>
                <a:t> a design with</a:t>
              </a:r>
              <a:r>
                <a:rPr lang="en-CH" sz="2080" kern="1200" dirty="0">
                  <a:solidFill>
                    <a:schemeClr val="dk1">
                      <a:hueOff val="0"/>
                      <a:satOff val="0"/>
                      <a:lumOff val="0"/>
                      <a:alphaOff val="0"/>
                    </a:schemeClr>
                  </a:solidFill>
                  <a:latin typeface="+mn-lt"/>
                  <a:ea typeface="+mn-ea"/>
                  <a:cs typeface="+mn-cs"/>
                </a:rPr>
                <a:t> </a:t>
              </a:r>
              <a:r>
                <a:rPr lang="en-CH" sz="2080" b="1" kern="1200" dirty="0">
                  <a:solidFill>
                    <a:schemeClr val="dk1">
                      <a:hueOff val="0"/>
                      <a:satOff val="0"/>
                      <a:lumOff val="0"/>
                      <a:alphaOff val="0"/>
                    </a:schemeClr>
                  </a:solidFill>
                  <a:latin typeface="+mn-lt"/>
                  <a:ea typeface="+mn-ea"/>
                  <a:cs typeface="+mn-cs"/>
                </a:rPr>
                <a:t>800 components</a:t>
              </a:r>
              <a:r>
                <a:rPr lang="en-US" sz="2080" kern="1200" dirty="0">
                  <a:solidFill>
                    <a:schemeClr val="dk1">
                      <a:hueOff val="0"/>
                      <a:satOff val="0"/>
                      <a:lumOff val="0"/>
                      <a:alphaOff val="0"/>
                    </a:schemeClr>
                  </a:solidFill>
                  <a:latin typeface="+mn-lt"/>
                  <a:ea typeface="+mn-ea"/>
                  <a:cs typeface="+mn-cs"/>
                </a:rPr>
                <a:t> </a:t>
              </a:r>
              <a:r>
                <a:rPr lang="en-CH" sz="2080" kern="1200" dirty="0">
                  <a:solidFill>
                    <a:schemeClr val="dk1">
                      <a:hueOff val="0"/>
                      <a:satOff val="0"/>
                      <a:lumOff val="0"/>
                      <a:alphaOff val="0"/>
                    </a:schemeClr>
                  </a:solidFill>
                  <a:latin typeface="+mn-lt"/>
                  <a:ea typeface="+mn-ea"/>
                  <a:cs typeface="+mn-cs"/>
                </a:rPr>
                <a:t>takes roughly </a:t>
              </a:r>
              <a:br>
                <a:rPr lang="en-CH" sz="2080" kern="1200" dirty="0">
                  <a:solidFill>
                    <a:schemeClr val="dk1">
                      <a:hueOff val="0"/>
                      <a:satOff val="0"/>
                      <a:lumOff val="0"/>
                      <a:alphaOff val="0"/>
                    </a:schemeClr>
                  </a:solidFill>
                  <a:latin typeface="+mn-lt"/>
                  <a:ea typeface="+mn-ea"/>
                  <a:cs typeface="+mn-cs"/>
                </a:rPr>
              </a:br>
              <a:r>
                <a:rPr lang="en-CH" sz="2080" b="1" u="sng" kern="1200" dirty="0">
                  <a:solidFill>
                    <a:schemeClr val="dk1">
                      <a:hueOff val="0"/>
                      <a:satOff val="0"/>
                      <a:lumOff val="0"/>
                      <a:alphaOff val="0"/>
                    </a:schemeClr>
                  </a:solidFill>
                  <a:latin typeface="+mn-lt"/>
                  <a:ea typeface="+mn-ea"/>
                  <a:cs typeface="+mn-cs"/>
                </a:rPr>
                <a:t>20 hours</a:t>
              </a:r>
              <a:r>
                <a:rPr lang="en-CH" sz="2080" kern="1200" dirty="0">
                  <a:solidFill>
                    <a:schemeClr val="dk1">
                      <a:hueOff val="0"/>
                      <a:satOff val="0"/>
                      <a:lumOff val="0"/>
                      <a:alphaOff val="0"/>
                    </a:schemeClr>
                  </a:solidFill>
                  <a:latin typeface="+mn-lt"/>
                  <a:ea typeface="+mn-ea"/>
                  <a:cs typeface="+mn-cs"/>
                </a:rPr>
                <a:t>.</a:t>
              </a:r>
            </a:p>
            <a:p>
              <a:pPr algn="ctr" defTabSz="1155700">
                <a:lnSpc>
                  <a:spcPct val="90000"/>
                </a:lnSpc>
                <a:spcBef>
                  <a:spcPct val="0"/>
                </a:spcBef>
                <a:spcAft>
                  <a:spcPct val="35000"/>
                </a:spcAft>
              </a:pPr>
              <a:r>
                <a:rPr lang="en-CH" sz="2080" kern="1200" dirty="0">
                  <a:solidFill>
                    <a:schemeClr val="dk1">
                      <a:hueOff val="0"/>
                      <a:satOff val="0"/>
                      <a:lumOff val="0"/>
                      <a:alphaOff val="0"/>
                    </a:schemeClr>
                  </a:solidFill>
                  <a:latin typeface="+mn-lt"/>
                  <a:ea typeface="+mn-ea"/>
                  <a:cs typeface="+mn-cs"/>
                </a:rPr>
                <a:t>Very </a:t>
              </a:r>
              <a:r>
                <a:rPr lang="en-CH" sz="2080" b="1" kern="1200" dirty="0">
                  <a:solidFill>
                    <a:schemeClr val="dk1">
                      <a:hueOff val="0"/>
                      <a:satOff val="0"/>
                      <a:lumOff val="0"/>
                      <a:alphaOff val="0"/>
                    </a:schemeClr>
                  </a:solidFill>
                  <a:latin typeface="+mn-lt"/>
                  <a:ea typeface="+mn-ea"/>
                  <a:cs typeface="+mn-cs"/>
                </a:rPr>
                <a:t>error-prone process</a:t>
              </a:r>
              <a:r>
                <a:rPr lang="en-CH" sz="2080" kern="1200" dirty="0">
                  <a:solidFill>
                    <a:schemeClr val="dk1">
                      <a:hueOff val="0"/>
                      <a:satOff val="0"/>
                      <a:lumOff val="0"/>
                      <a:alphaOff val="0"/>
                    </a:schemeClr>
                  </a:solidFill>
                  <a:latin typeface="+mn-lt"/>
                  <a:ea typeface="+mn-ea"/>
                  <a:cs typeface="+mn-cs"/>
                </a:rPr>
                <a:t>, with multiple parameters to be set repeatably.</a:t>
              </a:r>
              <a:endParaRPr lang="en-US" sz="2000" kern="1200" dirty="0"/>
            </a:p>
          </p:txBody>
        </p:sp>
      </p:grpSp>
      <p:sp>
        <p:nvSpPr>
          <p:cNvPr id="7" name="TextBox 6">
            <a:extLst>
              <a:ext uri="{FF2B5EF4-FFF2-40B4-BE49-F238E27FC236}">
                <a16:creationId xmlns:a16="http://schemas.microsoft.com/office/drawing/2014/main" id="{0509B523-3926-5F61-2719-1315E0975E49}"/>
              </a:ext>
            </a:extLst>
          </p:cNvPr>
          <p:cNvSpPr txBox="1"/>
          <p:nvPr/>
        </p:nvSpPr>
        <p:spPr>
          <a:xfrm>
            <a:off x="0" y="1693599"/>
            <a:ext cx="3959225" cy="3292850"/>
          </a:xfrm>
          <a:prstGeom prst="rect">
            <a:avLst/>
          </a:prstGeom>
          <a:solidFill>
            <a:srgbClr val="00B050"/>
          </a:solidFill>
        </p:spPr>
        <p:style>
          <a:lnRef idx="2">
            <a:schemeClr val="accent2">
              <a:shade val="15000"/>
            </a:schemeClr>
          </a:lnRef>
          <a:fillRef idx="1">
            <a:schemeClr val="accent2"/>
          </a:fillRef>
          <a:effectRef idx="0">
            <a:schemeClr val="accent2"/>
          </a:effectRef>
          <a:fontRef idx="minor">
            <a:schemeClr val="lt1"/>
          </a:fontRef>
        </p:style>
        <p:txBody>
          <a:bodyPr spcFirstLastPara="0" vert="horz" wrap="square" lIns="177800" tIns="31750" rIns="177800" bIns="31750" numCol="1" spcCol="1270" anchor="ctr" anchorCtr="0">
            <a:noAutofit/>
          </a:bodyPr>
          <a:lstStyle/>
          <a:p>
            <a:pPr algn="ctr"/>
            <a:r>
              <a:rPr lang="en-CH" b="1" dirty="0"/>
              <a:t>The first step can be automated using the project files available in EDMS.</a:t>
            </a:r>
          </a:p>
          <a:p>
            <a:pPr algn="ctr"/>
            <a:endParaRPr lang="en-CH" dirty="0"/>
          </a:p>
          <a:p>
            <a:pPr algn="ctr"/>
            <a:r>
              <a:rPr lang="en-CH" sz="1600" dirty="0"/>
              <a:t>To make the process more comprehensive, certain design conventions need to be present in the file. For instance, the Design Office processed files keep the same format of the Bill of Materials, making it easier to process.</a:t>
            </a:r>
          </a:p>
        </p:txBody>
      </p:sp>
      <p:sp>
        <p:nvSpPr>
          <p:cNvPr id="3" name="Title 2">
            <a:extLst>
              <a:ext uri="{FF2B5EF4-FFF2-40B4-BE49-F238E27FC236}">
                <a16:creationId xmlns:a16="http://schemas.microsoft.com/office/drawing/2014/main" id="{52417CA2-1E18-DF38-FDE5-00B30ED90D95}"/>
              </a:ext>
            </a:extLst>
          </p:cNvPr>
          <p:cNvSpPr>
            <a:spLocks noGrp="1"/>
          </p:cNvSpPr>
          <p:nvPr>
            <p:ph type="title"/>
          </p:nvPr>
        </p:nvSpPr>
        <p:spPr>
          <a:xfrm>
            <a:off x="407988" y="365125"/>
            <a:ext cx="11380812" cy="1084263"/>
          </a:xfrm>
        </p:spPr>
        <p:txBody>
          <a:bodyPr anchor="t">
            <a:normAutofit/>
          </a:bodyPr>
          <a:lstStyle/>
          <a:p>
            <a:r>
              <a:rPr lang="en-CH" dirty="0"/>
              <a:t>FMECA Process</a:t>
            </a:r>
            <a:r>
              <a:rPr lang="en-US" dirty="0"/>
              <a:t> </a:t>
            </a:r>
            <a:br>
              <a:rPr lang="en-US" dirty="0"/>
            </a:br>
            <a:r>
              <a:rPr lang="en-US" b="0" dirty="0"/>
              <a:t>Now</a:t>
            </a:r>
            <a:r>
              <a:rPr lang="en-CH" dirty="0"/>
              <a:t> </a:t>
            </a:r>
          </a:p>
        </p:txBody>
      </p:sp>
      <p:sp>
        <p:nvSpPr>
          <p:cNvPr id="18" name="Text Placeholder 2">
            <a:extLst>
              <a:ext uri="{FF2B5EF4-FFF2-40B4-BE49-F238E27FC236}">
                <a16:creationId xmlns:a16="http://schemas.microsoft.com/office/drawing/2014/main" id="{BD5B1D27-51EB-B0D6-C9C1-EDDF44514B81}"/>
              </a:ext>
            </a:extLst>
          </p:cNvPr>
          <p:cNvSpPr>
            <a:spLocks noGrp="1"/>
          </p:cNvSpPr>
          <p:nvPr>
            <p:ph type="body" idx="15"/>
          </p:nvPr>
        </p:nvSpPr>
        <p:spPr>
          <a:xfrm>
            <a:off x="4116386" y="1601376"/>
            <a:ext cx="3960000" cy="1131215"/>
          </a:xfrm>
        </p:spPr>
        <p:txBody>
          <a:bodyPr/>
          <a:lstStyle/>
          <a:p>
            <a:r>
              <a:rPr lang="en-US" b="1" dirty="0"/>
              <a:t>Failure mode apportionment</a:t>
            </a:r>
          </a:p>
        </p:txBody>
      </p:sp>
      <p:sp>
        <p:nvSpPr>
          <p:cNvPr id="20" name="Text Placeholder 4">
            <a:extLst>
              <a:ext uri="{FF2B5EF4-FFF2-40B4-BE49-F238E27FC236}">
                <a16:creationId xmlns:a16="http://schemas.microsoft.com/office/drawing/2014/main" id="{A052AAC5-D787-40A8-43E1-AF1C12AFA71D}"/>
              </a:ext>
            </a:extLst>
          </p:cNvPr>
          <p:cNvSpPr>
            <a:spLocks noGrp="1"/>
          </p:cNvSpPr>
          <p:nvPr>
            <p:ph type="body" idx="20"/>
          </p:nvPr>
        </p:nvSpPr>
        <p:spPr>
          <a:xfrm>
            <a:off x="3275" y="5078524"/>
            <a:ext cx="3960000" cy="1131215"/>
          </a:xfrm>
        </p:spPr>
        <p:txBody>
          <a:bodyPr/>
          <a:lstStyle/>
          <a:p>
            <a:r>
              <a:rPr lang="en-US" b="1" dirty="0"/>
              <a:t>Failure rate estimation</a:t>
            </a:r>
          </a:p>
        </p:txBody>
      </p:sp>
      <p:sp>
        <p:nvSpPr>
          <p:cNvPr id="22" name="Text Placeholder 6">
            <a:extLst>
              <a:ext uri="{FF2B5EF4-FFF2-40B4-BE49-F238E27FC236}">
                <a16:creationId xmlns:a16="http://schemas.microsoft.com/office/drawing/2014/main" id="{87A23575-72AC-9982-BE17-384A7AC4A424}"/>
              </a:ext>
            </a:extLst>
          </p:cNvPr>
          <p:cNvSpPr>
            <a:spLocks noGrp="1"/>
          </p:cNvSpPr>
          <p:nvPr>
            <p:ph type="body" idx="22"/>
          </p:nvPr>
        </p:nvSpPr>
        <p:spPr>
          <a:xfrm>
            <a:off x="8232388" y="5078524"/>
            <a:ext cx="3960000" cy="1131215"/>
          </a:xfrm>
        </p:spPr>
        <p:txBody>
          <a:bodyPr/>
          <a:lstStyle/>
          <a:p>
            <a:r>
              <a:rPr lang="en-CH" sz="2400" b="1" kern="1200" dirty="0">
                <a:latin typeface="+mn-lt"/>
                <a:ea typeface="+mn-ea"/>
                <a:cs typeface="+mn-cs"/>
              </a:rPr>
              <a:t>End-Effect</a:t>
            </a:r>
            <a:r>
              <a:rPr lang="en-US" sz="2400" b="1" kern="1200" dirty="0">
                <a:latin typeface="+mn-lt"/>
                <a:ea typeface="+mn-ea"/>
                <a:cs typeface="+mn-cs"/>
              </a:rPr>
              <a:t> assignment</a:t>
            </a:r>
            <a:endParaRPr lang="en-US" sz="2400" dirty="0"/>
          </a:p>
        </p:txBody>
      </p:sp>
      <p:sp>
        <p:nvSpPr>
          <p:cNvPr id="2" name="Slide Number Placeholder 1">
            <a:extLst>
              <a:ext uri="{FF2B5EF4-FFF2-40B4-BE49-F238E27FC236}">
                <a16:creationId xmlns:a16="http://schemas.microsoft.com/office/drawing/2014/main" id="{FBC96789-5D36-4078-351A-8ADAF4CE2E8F}"/>
              </a:ext>
            </a:extLst>
          </p:cNvPr>
          <p:cNvSpPr>
            <a:spLocks noGrp="1"/>
          </p:cNvSpPr>
          <p:nvPr>
            <p:ph type="sldNum" sz="quarter" idx="19"/>
          </p:nvPr>
        </p:nvSpPr>
        <p:spPr/>
        <p:txBody>
          <a:bodyPr/>
          <a:lstStyle/>
          <a:p>
            <a:fld id="{DF24B1C1-EF94-B240-8D86-209942DC87EF}" type="slidenum">
              <a:rPr lang="en-CH" smtClean="0"/>
              <a:t>10</a:t>
            </a:fld>
            <a:endParaRPr lang="en-CH"/>
          </a:p>
        </p:txBody>
      </p:sp>
      <p:sp>
        <p:nvSpPr>
          <p:cNvPr id="6" name="TextBox 5">
            <a:extLst>
              <a:ext uri="{FF2B5EF4-FFF2-40B4-BE49-F238E27FC236}">
                <a16:creationId xmlns:a16="http://schemas.microsoft.com/office/drawing/2014/main" id="{1B98BC02-FB06-C837-0299-7BC8418C6D9C}"/>
              </a:ext>
            </a:extLst>
          </p:cNvPr>
          <p:cNvSpPr txBox="1"/>
          <p:nvPr/>
        </p:nvSpPr>
        <p:spPr>
          <a:xfrm>
            <a:off x="3047081" y="1153362"/>
            <a:ext cx="6102626" cy="369332"/>
          </a:xfrm>
          <a:prstGeom prst="rect">
            <a:avLst/>
          </a:prstGeom>
          <a:noFill/>
        </p:spPr>
        <p:txBody>
          <a:bodyPr wrap="square">
            <a:spAutoFit/>
          </a:bodyPr>
          <a:lstStyle/>
          <a:p>
            <a:r>
              <a:rPr lang="en-US" dirty="0">
                <a:hlinkClick r:id="rId2"/>
              </a:rPr>
              <a:t>Video demonstration</a:t>
            </a:r>
            <a:endParaRPr lang="en-US" dirty="0"/>
          </a:p>
        </p:txBody>
      </p:sp>
    </p:spTree>
    <p:extLst>
      <p:ext uri="{BB962C8B-B14F-4D97-AF65-F5344CB8AC3E}">
        <p14:creationId xmlns:p14="http://schemas.microsoft.com/office/powerpoint/2010/main" val="4271286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13F5C-10B2-9C20-9E54-D7DCA47A8B29}"/>
              </a:ext>
            </a:extLst>
          </p:cNvPr>
          <p:cNvSpPr>
            <a:spLocks noGrp="1"/>
          </p:cNvSpPr>
          <p:nvPr>
            <p:ph type="title"/>
          </p:nvPr>
        </p:nvSpPr>
        <p:spPr/>
        <p:txBody>
          <a:bodyPr/>
          <a:lstStyle/>
          <a:p>
            <a:r>
              <a:rPr lang="en-US" dirty="0"/>
              <a:t>Bottom-up FMECA – Example CIBF</a:t>
            </a:r>
          </a:p>
        </p:txBody>
      </p:sp>
      <p:pic>
        <p:nvPicPr>
          <p:cNvPr id="20" name="Content Placeholder 19" descr="A green and yellow rectangular object with black text&#10;&#10;Description automatically generated">
            <a:extLst>
              <a:ext uri="{FF2B5EF4-FFF2-40B4-BE49-F238E27FC236}">
                <a16:creationId xmlns:a16="http://schemas.microsoft.com/office/drawing/2014/main" id="{2BA4414F-D733-4E44-7055-A5D87D07F291}"/>
              </a:ext>
            </a:extLst>
          </p:cNvPr>
          <p:cNvPicPr>
            <a:picLocks noGrp="1" noChangeAspect="1"/>
          </p:cNvPicPr>
          <p:nvPr>
            <p:ph sz="half" idx="1"/>
          </p:nvPr>
        </p:nvPicPr>
        <p:blipFill>
          <a:blip r:embed="rId2"/>
          <a:stretch>
            <a:fillRect/>
          </a:stretch>
        </p:blipFill>
        <p:spPr>
          <a:xfrm>
            <a:off x="7545372" y="1570707"/>
            <a:ext cx="4487311" cy="1726921"/>
          </a:xfrm>
        </p:spPr>
      </p:pic>
      <p:pic>
        <p:nvPicPr>
          <p:cNvPr id="16" name="Content Placeholder 15">
            <a:extLst>
              <a:ext uri="{FF2B5EF4-FFF2-40B4-BE49-F238E27FC236}">
                <a16:creationId xmlns:a16="http://schemas.microsoft.com/office/drawing/2014/main" id="{6E707322-C495-FA00-1231-335442C23CCE}"/>
              </a:ext>
            </a:extLst>
          </p:cNvPr>
          <p:cNvPicPr>
            <a:picLocks noGrp="1" noChangeAspect="1"/>
          </p:cNvPicPr>
          <p:nvPr>
            <p:ph sz="half" idx="2"/>
          </p:nvPr>
        </p:nvPicPr>
        <p:blipFill>
          <a:blip r:embed="rId3"/>
          <a:stretch>
            <a:fillRect/>
          </a:stretch>
        </p:blipFill>
        <p:spPr>
          <a:xfrm>
            <a:off x="8044070" y="3429000"/>
            <a:ext cx="3860446" cy="2719449"/>
          </a:xfrm>
        </p:spPr>
      </p:pic>
      <p:sp>
        <p:nvSpPr>
          <p:cNvPr id="7" name="Footer Placeholder 6">
            <a:extLst>
              <a:ext uri="{FF2B5EF4-FFF2-40B4-BE49-F238E27FC236}">
                <a16:creationId xmlns:a16="http://schemas.microsoft.com/office/drawing/2014/main" id="{BC459201-19C6-160A-B4A2-D852A7F59792}"/>
              </a:ext>
            </a:extLst>
          </p:cNvPr>
          <p:cNvSpPr>
            <a:spLocks noGrp="1"/>
          </p:cNvSpPr>
          <p:nvPr>
            <p:ph type="ftr" sz="quarter" idx="11"/>
          </p:nvPr>
        </p:nvSpPr>
        <p:spPr/>
        <p:txBody>
          <a:bodyPr/>
          <a:lstStyle/>
          <a:p>
            <a:r>
              <a:rPr lang="en-GB"/>
              <a:t>CERN ZHAW Workshop, 26/09/2024, Lukas Felsberger</a:t>
            </a:r>
            <a:endParaRPr lang="en-CH"/>
          </a:p>
        </p:txBody>
      </p:sp>
      <p:sp>
        <p:nvSpPr>
          <p:cNvPr id="8" name="Slide Number Placeholder 7">
            <a:extLst>
              <a:ext uri="{FF2B5EF4-FFF2-40B4-BE49-F238E27FC236}">
                <a16:creationId xmlns:a16="http://schemas.microsoft.com/office/drawing/2014/main" id="{50B08921-F669-FD34-2D08-2F3FC1E88596}"/>
              </a:ext>
            </a:extLst>
          </p:cNvPr>
          <p:cNvSpPr>
            <a:spLocks noGrp="1"/>
          </p:cNvSpPr>
          <p:nvPr>
            <p:ph type="sldNum" sz="quarter" idx="12"/>
          </p:nvPr>
        </p:nvSpPr>
        <p:spPr/>
        <p:txBody>
          <a:bodyPr/>
          <a:lstStyle/>
          <a:p>
            <a:fld id="{DF24B1C1-EF94-B240-8D86-209942DC87EF}" type="slidenum">
              <a:rPr lang="en-CH" smtClean="0"/>
              <a:t>11</a:t>
            </a:fld>
            <a:endParaRPr lang="en-CH"/>
          </a:p>
        </p:txBody>
      </p:sp>
      <p:sp>
        <p:nvSpPr>
          <p:cNvPr id="22" name="Content Placeholder 4">
            <a:extLst>
              <a:ext uri="{FF2B5EF4-FFF2-40B4-BE49-F238E27FC236}">
                <a16:creationId xmlns:a16="http://schemas.microsoft.com/office/drawing/2014/main" id="{D0CA4775-6388-7E50-EA7D-FD1067E7F57F}"/>
              </a:ext>
            </a:extLst>
          </p:cNvPr>
          <p:cNvSpPr txBox="1">
            <a:spLocks/>
          </p:cNvSpPr>
          <p:nvPr/>
        </p:nvSpPr>
        <p:spPr>
          <a:xfrm>
            <a:off x="407989" y="1592263"/>
            <a:ext cx="6744628"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indent="-457200">
              <a:buFont typeface="Arial"/>
              <a:buAutoNum type="arabicPeriod"/>
            </a:pPr>
            <a:r>
              <a:rPr lang="en-GB" sz="1800" dirty="0"/>
              <a:t>Using Bill of Materials, do a component-wise Failure Rate Prediction.</a:t>
            </a:r>
          </a:p>
          <a:p>
            <a:pPr marL="781200" lvl="1" indent="-457200"/>
            <a:r>
              <a:rPr lang="en-GB" sz="1400" dirty="0"/>
              <a:t>Automated based on design files and 217+ standard</a:t>
            </a:r>
          </a:p>
          <a:p>
            <a:pPr marL="781200" lvl="1" indent="-457200"/>
            <a:r>
              <a:rPr lang="en-GB" sz="1400" dirty="0"/>
              <a:t>Mission profile/environment globally defined for BISv2 systems</a:t>
            </a:r>
          </a:p>
          <a:p>
            <a:pPr marL="1105350" lvl="2" indent="-457200"/>
            <a:r>
              <a:rPr lang="en-GB" sz="1300" dirty="0"/>
              <a:t>For capacitors, operating voltages are extracted from design files</a:t>
            </a:r>
          </a:p>
          <a:p>
            <a:pPr marL="457200" indent="-457200">
              <a:buFont typeface="+mj-lt"/>
              <a:buAutoNum type="arabicPeriod"/>
            </a:pPr>
            <a:r>
              <a:rPr lang="en-GB" sz="1800" dirty="0"/>
              <a:t>Identification &amp; apportionment of component failure modes</a:t>
            </a:r>
          </a:p>
          <a:p>
            <a:pPr marL="781200" lvl="1" indent="-457200"/>
            <a:r>
              <a:rPr lang="en-GB" sz="1400" dirty="0"/>
              <a:t>Automated based on handbooks (MIL-HDBK338, FMD2016).</a:t>
            </a:r>
          </a:p>
          <a:p>
            <a:pPr marL="457200" indent="-457200">
              <a:buFont typeface="Arial"/>
              <a:buAutoNum type="arabicPeriod"/>
            </a:pPr>
            <a:r>
              <a:rPr lang="en-GB" sz="1800" dirty="0"/>
              <a:t>Assigning end-effects to each failure mode of every component of the system.</a:t>
            </a:r>
          </a:p>
          <a:p>
            <a:pPr marL="781200" lvl="1" indent="-457200"/>
            <a:r>
              <a:rPr lang="en-US" sz="1400" dirty="0"/>
              <a:t>Done by system designers</a:t>
            </a:r>
          </a:p>
          <a:p>
            <a:pPr marL="781200" lvl="1" indent="-457200"/>
            <a:r>
              <a:rPr lang="en-US" sz="1400" dirty="0"/>
              <a:t>reviewed together with reliability experts</a:t>
            </a:r>
          </a:p>
          <a:p>
            <a:pPr marL="457200" indent="-457200"/>
            <a:endParaRPr lang="en-GB" sz="1700" dirty="0"/>
          </a:p>
          <a:p>
            <a:pPr marL="457200" indent="-457200"/>
            <a:endParaRPr lang="en-GB" sz="1800" dirty="0"/>
          </a:p>
        </p:txBody>
      </p:sp>
      <p:sp>
        <p:nvSpPr>
          <p:cNvPr id="24" name="TextBox 23">
            <a:extLst>
              <a:ext uri="{FF2B5EF4-FFF2-40B4-BE49-F238E27FC236}">
                <a16:creationId xmlns:a16="http://schemas.microsoft.com/office/drawing/2014/main" id="{566CDBB7-2A36-1ACB-7864-ECA465EC8A47}"/>
              </a:ext>
            </a:extLst>
          </p:cNvPr>
          <p:cNvSpPr txBox="1"/>
          <p:nvPr/>
        </p:nvSpPr>
        <p:spPr>
          <a:xfrm>
            <a:off x="8627166" y="512649"/>
            <a:ext cx="3644056" cy="954107"/>
          </a:xfrm>
          <a:prstGeom prst="rect">
            <a:avLst/>
          </a:prstGeom>
          <a:noFill/>
        </p:spPr>
        <p:txBody>
          <a:bodyPr wrap="square">
            <a:spAutoFit/>
          </a:bodyPr>
          <a:lstStyle/>
          <a:p>
            <a:pPr marR="180340" lvl="0" algn="just"/>
            <a:r>
              <a:rPr lang="en-US" sz="700" dirty="0">
                <a:effectLst/>
                <a:latin typeface="Verdana" panose="020B0604030504040204" pitchFamily="34" charset="0"/>
                <a:ea typeface="Times New Roman" panose="02020603050405020304" pitchFamily="18" charset="0"/>
                <a:cs typeface="Times New Roman" panose="02020603050405020304" pitchFamily="18" charset="0"/>
              </a:rPr>
              <a:t>Mission profile:</a:t>
            </a:r>
          </a:p>
          <a:p>
            <a:pPr marL="342900" marR="180340" lvl="0" indent="-342900" algn="just">
              <a:buFont typeface="Symbol" panose="05050102010706020507" pitchFamily="18" charset="2"/>
              <a:buChar char=""/>
            </a:pPr>
            <a:r>
              <a:rPr lang="en-US" sz="700" dirty="0">
                <a:effectLst/>
                <a:latin typeface="Verdana" panose="020B0604030504040204" pitchFamily="34" charset="0"/>
                <a:ea typeface="Times New Roman" panose="02020603050405020304" pitchFamily="18" charset="0"/>
                <a:cs typeface="Times New Roman" panose="02020603050405020304" pitchFamily="18" charset="0"/>
              </a:rPr>
              <a:t>Year of manufacture: 2020</a:t>
            </a:r>
          </a:p>
          <a:p>
            <a:pPr marL="342900" marR="180340" lvl="0" indent="-342900" algn="just">
              <a:buFont typeface="Symbol" panose="05050102010706020507" pitchFamily="18" charset="2"/>
              <a:buChar char=""/>
            </a:pPr>
            <a:r>
              <a:rPr lang="en-US" sz="700" dirty="0">
                <a:effectLst/>
                <a:latin typeface="Verdana" panose="020B0604030504040204" pitchFamily="34" charset="0"/>
                <a:ea typeface="Times New Roman" panose="02020603050405020304" pitchFamily="18" charset="0"/>
                <a:cs typeface="Times New Roman" panose="02020603050405020304" pitchFamily="18" charset="0"/>
              </a:rPr>
              <a:t>Duty Cycle: 1</a:t>
            </a:r>
          </a:p>
          <a:p>
            <a:pPr marL="342900" marR="180340" lvl="0" indent="-342900" algn="just">
              <a:buFont typeface="Symbol" panose="05050102010706020507" pitchFamily="18" charset="2"/>
              <a:buChar char=""/>
            </a:pPr>
            <a:r>
              <a:rPr lang="en-US" sz="700" dirty="0">
                <a:effectLst/>
                <a:latin typeface="Verdana" panose="020B0604030504040204" pitchFamily="34" charset="0"/>
                <a:ea typeface="Times New Roman" panose="02020603050405020304" pitchFamily="18" charset="0"/>
                <a:cs typeface="Times New Roman" panose="02020603050405020304" pitchFamily="18" charset="0"/>
              </a:rPr>
              <a:t>Cycling Rate: 2</a:t>
            </a:r>
          </a:p>
          <a:p>
            <a:pPr marL="342900" marR="180340" lvl="0" indent="-342900" algn="just">
              <a:buFont typeface="Symbol" panose="05050102010706020507" pitchFamily="18" charset="2"/>
              <a:buChar char=""/>
            </a:pPr>
            <a:r>
              <a:rPr lang="en-US" sz="700" dirty="0">
                <a:effectLst/>
                <a:latin typeface="Verdana" panose="020B0604030504040204" pitchFamily="34" charset="0"/>
                <a:ea typeface="Times New Roman" panose="02020603050405020304" pitchFamily="18" charset="0"/>
                <a:cs typeface="Times New Roman" panose="02020603050405020304" pitchFamily="18" charset="0"/>
              </a:rPr>
              <a:t>Operating temperature: 35</a:t>
            </a:r>
            <a:r>
              <a:rPr lang="en-US" sz="700" dirty="0">
                <a:effectLst/>
                <a:latin typeface="Verdana" panose="020B0604030504040204" pitchFamily="34" charset="0"/>
                <a:ea typeface="Times New Roman" panose="02020603050405020304" pitchFamily="18" charset="0"/>
                <a:cs typeface="Times New Roman" panose="02020603050405020304" pitchFamily="18" charset="0"/>
                <a:sym typeface="Symbol" panose="05050102010706020507" pitchFamily="18" charset="2"/>
              </a:rPr>
              <a:t></a:t>
            </a:r>
            <a:r>
              <a:rPr lang="en-US" sz="700" dirty="0">
                <a:effectLst/>
                <a:latin typeface="Verdana" panose="020B0604030504040204" pitchFamily="34" charset="0"/>
                <a:ea typeface="Times New Roman" panose="02020603050405020304" pitchFamily="18" charset="0"/>
                <a:cs typeface="Times New Roman" panose="02020603050405020304" pitchFamily="18" charset="0"/>
              </a:rPr>
              <a:t>C</a:t>
            </a:r>
          </a:p>
          <a:p>
            <a:pPr marL="342900" marR="180340" lvl="0" indent="-342900" algn="just">
              <a:buFont typeface="Symbol" panose="05050102010706020507" pitchFamily="18" charset="2"/>
              <a:buChar char=""/>
            </a:pPr>
            <a:r>
              <a:rPr lang="en-US" sz="700" dirty="0">
                <a:effectLst/>
                <a:latin typeface="Verdana" panose="020B0604030504040204" pitchFamily="34" charset="0"/>
                <a:ea typeface="Times New Roman" panose="02020603050405020304" pitchFamily="18" charset="0"/>
                <a:cs typeface="Times New Roman" panose="02020603050405020304" pitchFamily="18" charset="0"/>
              </a:rPr>
              <a:t>Non-operating temperature: 25 </a:t>
            </a:r>
            <a:r>
              <a:rPr lang="en-US" sz="700" dirty="0">
                <a:effectLst/>
                <a:latin typeface="Verdana" panose="020B0604030504040204" pitchFamily="34" charset="0"/>
                <a:ea typeface="Times New Roman" panose="02020603050405020304" pitchFamily="18" charset="0"/>
                <a:cs typeface="Times New Roman" panose="02020603050405020304" pitchFamily="18" charset="0"/>
                <a:sym typeface="Symbol" panose="05050102010706020507" pitchFamily="18" charset="2"/>
              </a:rPr>
              <a:t></a:t>
            </a:r>
            <a:r>
              <a:rPr lang="en-US" sz="700" dirty="0">
                <a:effectLst/>
                <a:latin typeface="Verdana" panose="020B0604030504040204" pitchFamily="34" charset="0"/>
                <a:ea typeface="Times New Roman" panose="02020603050405020304" pitchFamily="18" charset="0"/>
                <a:cs typeface="Times New Roman" panose="02020603050405020304" pitchFamily="18" charset="0"/>
              </a:rPr>
              <a:t>C</a:t>
            </a:r>
          </a:p>
          <a:p>
            <a:pPr marR="180340" lvl="0" algn="just"/>
            <a:r>
              <a:rPr lang="en-US" sz="700" dirty="0">
                <a:effectLst/>
                <a:latin typeface="Verdana" panose="020B0604030504040204" pitchFamily="34" charset="0"/>
                <a:ea typeface="Times New Roman" panose="02020603050405020304" pitchFamily="18" charset="0"/>
                <a:cs typeface="Times New Roman" panose="02020603050405020304" pitchFamily="18" charset="0"/>
              </a:rPr>
              <a:t>When such fields were available, the following parameters were set:</a:t>
            </a:r>
          </a:p>
          <a:p>
            <a:pPr marL="342900" marR="180340" lvl="0" indent="-342900" algn="just">
              <a:buFont typeface="Symbol" panose="05050102010706020507" pitchFamily="18" charset="2"/>
              <a:buChar char=""/>
            </a:pPr>
            <a:r>
              <a:rPr lang="en-US" sz="700" dirty="0">
                <a:effectLst/>
                <a:latin typeface="Verdana" panose="020B0604030504040204" pitchFamily="34" charset="0"/>
                <a:ea typeface="Times New Roman" panose="02020603050405020304" pitchFamily="18" charset="0"/>
                <a:cs typeface="Times New Roman" panose="02020603050405020304" pitchFamily="18" charset="0"/>
              </a:rPr>
              <a:t>Ambient case temperature rise: 10</a:t>
            </a:r>
            <a:r>
              <a:rPr lang="en-US" sz="700" dirty="0">
                <a:effectLst/>
                <a:latin typeface="Verdana" panose="020B0604030504040204" pitchFamily="34" charset="0"/>
                <a:ea typeface="Times New Roman" panose="02020603050405020304" pitchFamily="18" charset="0"/>
                <a:cs typeface="Times New Roman" panose="02020603050405020304" pitchFamily="18" charset="0"/>
                <a:sym typeface="Symbol" panose="05050102010706020507" pitchFamily="18" charset="2"/>
              </a:rPr>
              <a:t></a:t>
            </a:r>
            <a:r>
              <a:rPr lang="en-US" sz="700" dirty="0">
                <a:effectLst/>
                <a:latin typeface="Verdana" panose="020B0604030504040204" pitchFamily="34" charset="0"/>
                <a:ea typeface="Times New Roman" panose="02020603050405020304" pitchFamily="18" charset="0"/>
                <a:cs typeface="Times New Roman" panose="02020603050405020304" pitchFamily="18" charset="0"/>
              </a:rPr>
              <a:t>C</a:t>
            </a:r>
          </a:p>
        </p:txBody>
      </p:sp>
      <p:sp>
        <p:nvSpPr>
          <p:cNvPr id="26" name="TextBox 25">
            <a:extLst>
              <a:ext uri="{FF2B5EF4-FFF2-40B4-BE49-F238E27FC236}">
                <a16:creationId xmlns:a16="http://schemas.microsoft.com/office/drawing/2014/main" id="{0E649919-467C-5473-98A5-5BCB5683A42F}"/>
              </a:ext>
            </a:extLst>
          </p:cNvPr>
          <p:cNvSpPr txBox="1"/>
          <p:nvPr/>
        </p:nvSpPr>
        <p:spPr>
          <a:xfrm>
            <a:off x="4669223" y="4775072"/>
            <a:ext cx="4607299" cy="14773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dirty="0"/>
              <a:t>CIBF – 2 blind failure modes:</a:t>
            </a:r>
          </a:p>
          <a:p>
            <a:r>
              <a:rPr lang="en-US" dirty="0"/>
              <a:t>• Components IC2 and IC19 (FOD060L):</a:t>
            </a:r>
          </a:p>
          <a:p>
            <a:r>
              <a:rPr lang="en-US" dirty="0"/>
              <a:t>optocouplers stuck low in User Permit A/B;</a:t>
            </a:r>
          </a:p>
          <a:p>
            <a:r>
              <a:rPr lang="en-US" dirty="0"/>
              <a:t>• Components IC3 and IC21 (74LVT14D):</a:t>
            </a:r>
          </a:p>
          <a:p>
            <a:r>
              <a:rPr lang="en-US" dirty="0"/>
              <a:t>inverter stuck high in User Permit A/B;</a:t>
            </a:r>
          </a:p>
        </p:txBody>
      </p:sp>
    </p:spTree>
    <p:extLst>
      <p:ext uri="{BB962C8B-B14F-4D97-AF65-F5344CB8AC3E}">
        <p14:creationId xmlns:p14="http://schemas.microsoft.com/office/powerpoint/2010/main" val="993269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BB137-4178-D783-34CD-C80DD3FACBDB}"/>
              </a:ext>
            </a:extLst>
          </p:cNvPr>
          <p:cNvSpPr>
            <a:spLocks noGrp="1"/>
          </p:cNvSpPr>
          <p:nvPr>
            <p:ph type="title"/>
          </p:nvPr>
        </p:nvSpPr>
        <p:spPr/>
        <p:txBody>
          <a:bodyPr/>
          <a:lstStyle/>
          <a:p>
            <a:r>
              <a:rPr lang="en-US" dirty="0"/>
              <a:t>Status and Outlook</a:t>
            </a:r>
          </a:p>
        </p:txBody>
      </p:sp>
      <p:sp>
        <p:nvSpPr>
          <p:cNvPr id="5" name="Footer Placeholder 4">
            <a:extLst>
              <a:ext uri="{FF2B5EF4-FFF2-40B4-BE49-F238E27FC236}">
                <a16:creationId xmlns:a16="http://schemas.microsoft.com/office/drawing/2014/main" id="{95746363-A08D-C678-20EF-178976B3131F}"/>
              </a:ext>
            </a:extLst>
          </p:cNvPr>
          <p:cNvSpPr>
            <a:spLocks noGrp="1"/>
          </p:cNvSpPr>
          <p:nvPr>
            <p:ph type="ftr" sz="quarter" idx="11"/>
          </p:nvPr>
        </p:nvSpPr>
        <p:spPr/>
        <p:txBody>
          <a:bodyPr/>
          <a:lstStyle/>
          <a:p>
            <a:r>
              <a:rPr lang="en-GB"/>
              <a:t>CERN ZHAW Workshop, 26/09/2024, Lukas Felsberger</a:t>
            </a:r>
            <a:endParaRPr lang="en-CH"/>
          </a:p>
        </p:txBody>
      </p:sp>
      <p:sp>
        <p:nvSpPr>
          <p:cNvPr id="6" name="Slide Number Placeholder 5">
            <a:extLst>
              <a:ext uri="{FF2B5EF4-FFF2-40B4-BE49-F238E27FC236}">
                <a16:creationId xmlns:a16="http://schemas.microsoft.com/office/drawing/2014/main" id="{A42B4591-13B2-1ADF-0863-A376E72BCBB5}"/>
              </a:ext>
            </a:extLst>
          </p:cNvPr>
          <p:cNvSpPr>
            <a:spLocks noGrp="1"/>
          </p:cNvSpPr>
          <p:nvPr>
            <p:ph type="sldNum" sz="quarter" idx="12"/>
          </p:nvPr>
        </p:nvSpPr>
        <p:spPr/>
        <p:txBody>
          <a:bodyPr/>
          <a:lstStyle/>
          <a:p>
            <a:fld id="{DF24B1C1-EF94-B240-8D86-209942DC87EF}" type="slidenum">
              <a:rPr lang="en-CH" smtClean="0"/>
              <a:t>12</a:t>
            </a:fld>
            <a:endParaRPr lang="en-CH"/>
          </a:p>
        </p:txBody>
      </p:sp>
      <p:sp>
        <p:nvSpPr>
          <p:cNvPr id="10" name="Content Placeholder 1">
            <a:extLst>
              <a:ext uri="{FF2B5EF4-FFF2-40B4-BE49-F238E27FC236}">
                <a16:creationId xmlns:a16="http://schemas.microsoft.com/office/drawing/2014/main" id="{D1F7087B-BC51-ECDA-A07F-AD2AAC304531}"/>
              </a:ext>
            </a:extLst>
          </p:cNvPr>
          <p:cNvSpPr>
            <a:spLocks noGrp="1"/>
          </p:cNvSpPr>
          <p:nvPr>
            <p:ph idx="1"/>
          </p:nvPr>
        </p:nvSpPr>
        <p:spPr>
          <a:xfrm>
            <a:off x="407988" y="974035"/>
            <a:ext cx="11181037" cy="5338533"/>
          </a:xfrm>
        </p:spPr>
        <p:txBody>
          <a:bodyPr>
            <a:normAutofit fontScale="92500" lnSpcReduction="10000"/>
          </a:bodyPr>
          <a:lstStyle/>
          <a:p>
            <a:r>
              <a:rPr lang="en-US" dirty="0">
                <a:solidFill>
                  <a:srgbClr val="2F2F2F"/>
                </a:solidFill>
              </a:rPr>
              <a:t>BISv2 reliability studies are well advanced</a:t>
            </a:r>
          </a:p>
          <a:p>
            <a:endParaRPr lang="en-US" dirty="0">
              <a:solidFill>
                <a:srgbClr val="2F2F2F"/>
              </a:solidFill>
            </a:endParaRPr>
          </a:p>
          <a:p>
            <a:endParaRPr lang="en-US" dirty="0">
              <a:solidFill>
                <a:srgbClr val="2F2F2F"/>
              </a:solidFill>
            </a:endParaRPr>
          </a:p>
          <a:p>
            <a:endParaRPr lang="en-US" dirty="0">
              <a:solidFill>
                <a:srgbClr val="2F2F2F"/>
              </a:solidFill>
            </a:endParaRPr>
          </a:p>
          <a:p>
            <a:endParaRPr lang="en-US" dirty="0">
              <a:solidFill>
                <a:srgbClr val="2F2F2F"/>
              </a:solidFill>
            </a:endParaRPr>
          </a:p>
          <a:p>
            <a:endParaRPr lang="en-US" dirty="0">
              <a:solidFill>
                <a:srgbClr val="2F2F2F"/>
              </a:solidFill>
            </a:endParaRPr>
          </a:p>
          <a:p>
            <a:endParaRPr lang="en-US" dirty="0">
              <a:solidFill>
                <a:srgbClr val="2F2F2F"/>
              </a:solidFill>
            </a:endParaRPr>
          </a:p>
          <a:p>
            <a:r>
              <a:rPr lang="en-US" dirty="0">
                <a:solidFill>
                  <a:srgbClr val="2F2F2F"/>
                </a:solidFill>
              </a:rPr>
              <a:t>Main next step is to feed the board analyses (bottom-up FMECA) back into the global model and include latest reliability studies on TSU upgrades (part of beam dumping system)</a:t>
            </a:r>
          </a:p>
          <a:p>
            <a:pPr marL="342900" indent="-342900">
              <a:buFont typeface="Arial" panose="020B0604020202020204" pitchFamily="34" charset="0"/>
              <a:buChar char="•"/>
            </a:pPr>
            <a:r>
              <a:rPr lang="en-US" dirty="0">
                <a:solidFill>
                  <a:srgbClr val="2F2F2F"/>
                </a:solidFill>
              </a:rPr>
              <a:t>Preliminary results show that </a:t>
            </a:r>
          </a:p>
          <a:p>
            <a:pPr marL="666900" lvl="1" indent="-342900">
              <a:buFont typeface="Arial" panose="020B0604020202020204" pitchFamily="34" charset="0"/>
              <a:buChar char="•"/>
            </a:pPr>
            <a:r>
              <a:rPr lang="en-US" dirty="0">
                <a:solidFill>
                  <a:srgbClr val="2F2F2F"/>
                </a:solidFill>
              </a:rPr>
              <a:t>The requirement for missed dumps are made with orders of magnitude margin</a:t>
            </a:r>
          </a:p>
          <a:p>
            <a:pPr marL="666900" lvl="1" indent="-342900">
              <a:buFont typeface="Arial" panose="020B0604020202020204" pitchFamily="34" charset="0"/>
              <a:buChar char="•"/>
            </a:pPr>
            <a:r>
              <a:rPr lang="en-US" dirty="0">
                <a:solidFill>
                  <a:srgbClr val="2F2F2F"/>
                </a:solidFill>
              </a:rPr>
              <a:t>The requirement for spurious dumps will be a closer call</a:t>
            </a:r>
            <a:endParaRPr lang="en-GB" dirty="0"/>
          </a:p>
          <a:p>
            <a:pPr marL="0" indent="0">
              <a:buNone/>
            </a:pPr>
            <a:endParaRPr lang="en-GB" dirty="0"/>
          </a:p>
        </p:txBody>
      </p:sp>
      <p:grpSp>
        <p:nvGrpSpPr>
          <p:cNvPr id="35" name="Group 34">
            <a:extLst>
              <a:ext uri="{FF2B5EF4-FFF2-40B4-BE49-F238E27FC236}">
                <a16:creationId xmlns:a16="http://schemas.microsoft.com/office/drawing/2014/main" id="{62960BEE-FCDB-40F6-E298-AA882395D796}"/>
              </a:ext>
            </a:extLst>
          </p:cNvPr>
          <p:cNvGrpSpPr/>
          <p:nvPr/>
        </p:nvGrpSpPr>
        <p:grpSpPr>
          <a:xfrm>
            <a:off x="933238" y="1332824"/>
            <a:ext cx="9641449" cy="2611461"/>
            <a:chOff x="933238" y="1332824"/>
            <a:chExt cx="9641449" cy="2611461"/>
          </a:xfrm>
        </p:grpSpPr>
        <p:grpSp>
          <p:nvGrpSpPr>
            <p:cNvPr id="11" name="Group 10">
              <a:extLst>
                <a:ext uri="{FF2B5EF4-FFF2-40B4-BE49-F238E27FC236}">
                  <a16:creationId xmlns:a16="http://schemas.microsoft.com/office/drawing/2014/main" id="{8E6A45A5-66B7-1FFE-E534-DDCEF02C6A1F}"/>
                </a:ext>
              </a:extLst>
            </p:cNvPr>
            <p:cNvGrpSpPr/>
            <p:nvPr/>
          </p:nvGrpSpPr>
          <p:grpSpPr>
            <a:xfrm>
              <a:off x="933238" y="1332824"/>
              <a:ext cx="9641449" cy="2611461"/>
              <a:chOff x="933238" y="1511726"/>
              <a:chExt cx="9641449" cy="2611461"/>
            </a:xfrm>
          </p:grpSpPr>
          <p:pic>
            <p:nvPicPr>
              <p:cNvPr id="12" name="Picture 11">
                <a:extLst>
                  <a:ext uri="{FF2B5EF4-FFF2-40B4-BE49-F238E27FC236}">
                    <a16:creationId xmlns:a16="http://schemas.microsoft.com/office/drawing/2014/main" id="{5E87C568-D24B-0C45-30F6-2FF78D3EF794}"/>
                  </a:ext>
                </a:extLst>
              </p:cNvPr>
              <p:cNvPicPr>
                <a:picLocks noChangeAspect="1"/>
              </p:cNvPicPr>
              <p:nvPr/>
            </p:nvPicPr>
            <p:blipFill>
              <a:blip r:embed="rId2"/>
              <a:stretch>
                <a:fillRect/>
              </a:stretch>
            </p:blipFill>
            <p:spPr>
              <a:xfrm>
                <a:off x="933238" y="1511726"/>
                <a:ext cx="6019035" cy="2611461"/>
              </a:xfrm>
              <a:prstGeom prst="rect">
                <a:avLst/>
              </a:prstGeom>
            </p:spPr>
          </p:pic>
          <p:pic>
            <p:nvPicPr>
              <p:cNvPr id="13" name="Graphic 12" descr="Checkmark with solid fill">
                <a:extLst>
                  <a:ext uri="{FF2B5EF4-FFF2-40B4-BE49-F238E27FC236}">
                    <a16:creationId xmlns:a16="http://schemas.microsoft.com/office/drawing/2014/main" id="{0D1E148D-A445-F2D1-EA33-E02E1DA665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12284" y="3679031"/>
                <a:ext cx="166687" cy="166687"/>
              </a:xfrm>
              <a:prstGeom prst="rect">
                <a:avLst/>
              </a:prstGeom>
            </p:spPr>
          </p:pic>
          <p:pic>
            <p:nvPicPr>
              <p:cNvPr id="14" name="Graphic 13" descr="Checkmark with solid fill">
                <a:extLst>
                  <a:ext uri="{FF2B5EF4-FFF2-40B4-BE49-F238E27FC236}">
                    <a16:creationId xmlns:a16="http://schemas.microsoft.com/office/drawing/2014/main" id="{78D760AE-58E4-C165-640F-7D20AFAE91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05766" y="3510756"/>
                <a:ext cx="166687" cy="166687"/>
              </a:xfrm>
              <a:prstGeom prst="rect">
                <a:avLst/>
              </a:prstGeom>
            </p:spPr>
          </p:pic>
          <p:pic>
            <p:nvPicPr>
              <p:cNvPr id="15" name="Graphic 14" descr="Checkmark with solid fill">
                <a:extLst>
                  <a:ext uri="{FF2B5EF4-FFF2-40B4-BE49-F238E27FC236}">
                    <a16:creationId xmlns:a16="http://schemas.microsoft.com/office/drawing/2014/main" id="{7795AB33-F588-7B3B-3BC0-5274404922E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04636" y="3357436"/>
                <a:ext cx="166687" cy="166687"/>
              </a:xfrm>
              <a:prstGeom prst="rect">
                <a:avLst/>
              </a:prstGeom>
            </p:spPr>
          </p:pic>
          <p:pic>
            <p:nvPicPr>
              <p:cNvPr id="16" name="Graphic 15" descr="Checkmark with solid fill">
                <a:extLst>
                  <a:ext uri="{FF2B5EF4-FFF2-40B4-BE49-F238E27FC236}">
                    <a16:creationId xmlns:a16="http://schemas.microsoft.com/office/drawing/2014/main" id="{577F0D0F-05C0-593E-8F39-A4F40D567B5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99874" y="3219494"/>
                <a:ext cx="166687" cy="166687"/>
              </a:xfrm>
              <a:prstGeom prst="rect">
                <a:avLst/>
              </a:prstGeom>
            </p:spPr>
          </p:pic>
          <p:pic>
            <p:nvPicPr>
              <p:cNvPr id="17" name="Graphic 16" descr="Checkmark with solid fill">
                <a:extLst>
                  <a:ext uri="{FF2B5EF4-FFF2-40B4-BE49-F238E27FC236}">
                    <a16:creationId xmlns:a16="http://schemas.microsoft.com/office/drawing/2014/main" id="{71E9D446-170E-0E3A-2653-76878B2E12C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95112" y="3053470"/>
                <a:ext cx="166687" cy="166687"/>
              </a:xfrm>
              <a:prstGeom prst="rect">
                <a:avLst/>
              </a:prstGeom>
            </p:spPr>
          </p:pic>
          <p:pic>
            <p:nvPicPr>
              <p:cNvPr id="18" name="Graphic 17" descr="Checkmark with solid fill">
                <a:extLst>
                  <a:ext uri="{FF2B5EF4-FFF2-40B4-BE49-F238E27FC236}">
                    <a16:creationId xmlns:a16="http://schemas.microsoft.com/office/drawing/2014/main" id="{CCAD5B6C-12AA-A4D9-FCA7-4706E391C7C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94768" y="2886133"/>
                <a:ext cx="166687" cy="166687"/>
              </a:xfrm>
              <a:prstGeom prst="rect">
                <a:avLst/>
              </a:prstGeom>
            </p:spPr>
          </p:pic>
          <p:pic>
            <p:nvPicPr>
              <p:cNvPr id="19" name="Graphic 18" descr="Checkmark with solid fill">
                <a:extLst>
                  <a:ext uri="{FF2B5EF4-FFF2-40B4-BE49-F238E27FC236}">
                    <a16:creationId xmlns:a16="http://schemas.microsoft.com/office/drawing/2014/main" id="{B9C2C207-15BC-62FC-091B-F516433C585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86804" y="2718796"/>
                <a:ext cx="166687" cy="166687"/>
              </a:xfrm>
              <a:prstGeom prst="rect">
                <a:avLst/>
              </a:prstGeom>
            </p:spPr>
          </p:pic>
          <p:pic>
            <p:nvPicPr>
              <p:cNvPr id="20" name="Graphic 19" descr="Checkmark with solid fill">
                <a:extLst>
                  <a:ext uri="{FF2B5EF4-FFF2-40B4-BE49-F238E27FC236}">
                    <a16:creationId xmlns:a16="http://schemas.microsoft.com/office/drawing/2014/main" id="{FBC0993D-1C74-1525-0A6C-8CA57EB3283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90496" y="2570932"/>
                <a:ext cx="166687" cy="166687"/>
              </a:xfrm>
              <a:prstGeom prst="rect">
                <a:avLst/>
              </a:prstGeom>
            </p:spPr>
          </p:pic>
          <p:pic>
            <p:nvPicPr>
              <p:cNvPr id="21" name="Graphic 20" descr="Checkmark with solid fill">
                <a:extLst>
                  <a:ext uri="{FF2B5EF4-FFF2-40B4-BE49-F238E27FC236}">
                    <a16:creationId xmlns:a16="http://schemas.microsoft.com/office/drawing/2014/main" id="{F754A352-E2BB-A458-4C5D-261C89CD9E7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90496" y="2414167"/>
                <a:ext cx="166687" cy="166687"/>
              </a:xfrm>
              <a:prstGeom prst="rect">
                <a:avLst/>
              </a:prstGeom>
            </p:spPr>
          </p:pic>
          <p:pic>
            <p:nvPicPr>
              <p:cNvPr id="23" name="Graphic 22" descr="Checkmark with solid fill">
                <a:extLst>
                  <a:ext uri="{FF2B5EF4-FFF2-40B4-BE49-F238E27FC236}">
                    <a16:creationId xmlns:a16="http://schemas.microsoft.com/office/drawing/2014/main" id="{195B1B2A-5CCD-BE1C-3D41-C3936BA88E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90494" y="2110611"/>
                <a:ext cx="166687" cy="166687"/>
              </a:xfrm>
              <a:prstGeom prst="rect">
                <a:avLst/>
              </a:prstGeom>
            </p:spPr>
          </p:pic>
          <p:pic>
            <p:nvPicPr>
              <p:cNvPr id="24" name="Graphic 23" descr="Checkmark with solid fill">
                <a:extLst>
                  <a:ext uri="{FF2B5EF4-FFF2-40B4-BE49-F238E27FC236}">
                    <a16:creationId xmlns:a16="http://schemas.microsoft.com/office/drawing/2014/main" id="{1761329C-1446-747A-0E3F-DA272DC3085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90493" y="1946967"/>
                <a:ext cx="166687" cy="166687"/>
              </a:xfrm>
              <a:prstGeom prst="rect">
                <a:avLst/>
              </a:prstGeom>
            </p:spPr>
          </p:pic>
          <p:pic>
            <p:nvPicPr>
              <p:cNvPr id="25" name="Graphic 24" descr="Checkmark with solid fill">
                <a:extLst>
                  <a:ext uri="{FF2B5EF4-FFF2-40B4-BE49-F238E27FC236}">
                    <a16:creationId xmlns:a16="http://schemas.microsoft.com/office/drawing/2014/main" id="{6D5733C3-5C9E-D499-5868-3AE3A2E303C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61930" y="1892832"/>
                <a:ext cx="166687" cy="166687"/>
              </a:xfrm>
              <a:prstGeom prst="rect">
                <a:avLst/>
              </a:prstGeom>
            </p:spPr>
          </p:pic>
          <p:sp>
            <p:nvSpPr>
              <p:cNvPr id="26" name="TextBox 25">
                <a:extLst>
                  <a:ext uri="{FF2B5EF4-FFF2-40B4-BE49-F238E27FC236}">
                    <a16:creationId xmlns:a16="http://schemas.microsoft.com/office/drawing/2014/main" id="{27349BFE-28AB-E286-20F5-509FE66985E9}"/>
                  </a:ext>
                </a:extLst>
              </p:cNvPr>
              <p:cNvSpPr txBox="1"/>
              <p:nvPr/>
            </p:nvSpPr>
            <p:spPr>
              <a:xfrm>
                <a:off x="8027515" y="1869495"/>
                <a:ext cx="1335302" cy="215444"/>
              </a:xfrm>
              <a:prstGeom prst="rect">
                <a:avLst/>
              </a:prstGeom>
              <a:noFill/>
            </p:spPr>
            <p:txBody>
              <a:bodyPr wrap="none" lIns="0" tIns="0" rIns="0" bIns="0" rtlCol="0">
                <a:spAutoFit/>
              </a:bodyPr>
              <a:lstStyle/>
              <a:p>
                <a:pPr algn="l"/>
                <a:r>
                  <a:rPr lang="en-US" sz="1400" dirty="0"/>
                  <a:t>Analysis finished</a:t>
                </a:r>
                <a:endParaRPr lang="en-GB" sz="1400" dirty="0"/>
              </a:p>
            </p:txBody>
          </p:sp>
          <p:pic>
            <p:nvPicPr>
              <p:cNvPr id="27" name="Graphic 26" descr="Checkmark with solid fill">
                <a:extLst>
                  <a:ext uri="{FF2B5EF4-FFF2-40B4-BE49-F238E27FC236}">
                    <a16:creationId xmlns:a16="http://schemas.microsoft.com/office/drawing/2014/main" id="{EF3A0829-CC2A-0A2D-8E27-CC0BDE2A8A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61930" y="2136991"/>
                <a:ext cx="166687" cy="166687"/>
              </a:xfrm>
              <a:prstGeom prst="rect">
                <a:avLst/>
              </a:prstGeom>
            </p:spPr>
          </p:pic>
          <p:sp>
            <p:nvSpPr>
              <p:cNvPr id="28" name="TextBox 27">
                <a:extLst>
                  <a:ext uri="{FF2B5EF4-FFF2-40B4-BE49-F238E27FC236}">
                    <a16:creationId xmlns:a16="http://schemas.microsoft.com/office/drawing/2014/main" id="{65C5992F-47F9-B9CF-6000-062DED9CAB32}"/>
                  </a:ext>
                </a:extLst>
              </p:cNvPr>
              <p:cNvSpPr txBox="1"/>
              <p:nvPr/>
            </p:nvSpPr>
            <p:spPr>
              <a:xfrm>
                <a:off x="8027515" y="2113654"/>
                <a:ext cx="2547172" cy="215444"/>
              </a:xfrm>
              <a:prstGeom prst="rect">
                <a:avLst/>
              </a:prstGeom>
              <a:noFill/>
            </p:spPr>
            <p:txBody>
              <a:bodyPr wrap="none" lIns="0" tIns="0" rIns="0" bIns="0" rtlCol="0">
                <a:spAutoFit/>
              </a:bodyPr>
              <a:lstStyle/>
              <a:p>
                <a:pPr algn="l"/>
                <a:r>
                  <a:rPr lang="en-US" sz="1400" dirty="0"/>
                  <a:t>Not in scope (only patch panels)</a:t>
                </a:r>
                <a:endParaRPr lang="en-GB" sz="1400" dirty="0"/>
              </a:p>
            </p:txBody>
          </p:sp>
          <p:pic>
            <p:nvPicPr>
              <p:cNvPr id="29" name="Graphic 28" descr="Checkmark with solid fill">
                <a:extLst>
                  <a:ext uri="{FF2B5EF4-FFF2-40B4-BE49-F238E27FC236}">
                    <a16:creationId xmlns:a16="http://schemas.microsoft.com/office/drawing/2014/main" id="{957C8EFF-882D-7554-5E1A-3CEE1B8631E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761930" y="2371693"/>
                <a:ext cx="166687" cy="166687"/>
              </a:xfrm>
              <a:prstGeom prst="rect">
                <a:avLst/>
              </a:prstGeom>
            </p:spPr>
          </p:pic>
          <p:sp>
            <p:nvSpPr>
              <p:cNvPr id="30" name="TextBox 29">
                <a:extLst>
                  <a:ext uri="{FF2B5EF4-FFF2-40B4-BE49-F238E27FC236}">
                    <a16:creationId xmlns:a16="http://schemas.microsoft.com/office/drawing/2014/main" id="{007D05C3-EDE6-78B0-346A-8374C8C56426}"/>
                  </a:ext>
                </a:extLst>
              </p:cNvPr>
              <p:cNvSpPr txBox="1"/>
              <p:nvPr/>
            </p:nvSpPr>
            <p:spPr>
              <a:xfrm>
                <a:off x="8027515" y="2348356"/>
                <a:ext cx="884216" cy="215444"/>
              </a:xfrm>
              <a:prstGeom prst="rect">
                <a:avLst/>
              </a:prstGeom>
              <a:noFill/>
            </p:spPr>
            <p:txBody>
              <a:bodyPr wrap="none" lIns="0" tIns="0" rIns="0" bIns="0" rtlCol="0">
                <a:spAutoFit/>
              </a:bodyPr>
              <a:lstStyle/>
              <a:p>
                <a:pPr algn="l"/>
                <a:r>
                  <a:rPr lang="en-US" sz="1400" dirty="0"/>
                  <a:t>To be done</a:t>
                </a:r>
                <a:endParaRPr lang="en-GB" sz="1400" dirty="0"/>
              </a:p>
            </p:txBody>
          </p:sp>
        </p:grpSp>
        <p:pic>
          <p:nvPicPr>
            <p:cNvPr id="31" name="Graphic 30" descr="Checkmark with solid fill">
              <a:extLst>
                <a:ext uri="{FF2B5EF4-FFF2-40B4-BE49-F238E27FC236}">
                  <a16:creationId xmlns:a16="http://schemas.microsoft.com/office/drawing/2014/main" id="{5A6B5831-996B-8014-51B4-28620DF4490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83870" y="2090735"/>
              <a:ext cx="166687" cy="166687"/>
            </a:xfrm>
            <a:prstGeom prst="rect">
              <a:avLst/>
            </a:prstGeom>
          </p:spPr>
        </p:pic>
        <p:pic>
          <p:nvPicPr>
            <p:cNvPr id="32" name="Graphic 31" descr="Checkmark with solid fill">
              <a:extLst>
                <a:ext uri="{FF2B5EF4-FFF2-40B4-BE49-F238E27FC236}">
                  <a16:creationId xmlns:a16="http://schemas.microsoft.com/office/drawing/2014/main" id="{E3AA9A9A-C6E3-540E-F244-74A8418676A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761930" y="2408235"/>
              <a:ext cx="166687" cy="166687"/>
            </a:xfrm>
            <a:prstGeom prst="rect">
              <a:avLst/>
            </a:prstGeom>
          </p:spPr>
        </p:pic>
        <p:sp>
          <p:nvSpPr>
            <p:cNvPr id="33" name="TextBox 32">
              <a:extLst>
                <a:ext uri="{FF2B5EF4-FFF2-40B4-BE49-F238E27FC236}">
                  <a16:creationId xmlns:a16="http://schemas.microsoft.com/office/drawing/2014/main" id="{6E8147B9-58F1-3C11-29F9-F3C15F6D5F27}"/>
                </a:ext>
              </a:extLst>
            </p:cNvPr>
            <p:cNvSpPr txBox="1"/>
            <p:nvPr/>
          </p:nvSpPr>
          <p:spPr>
            <a:xfrm>
              <a:off x="8027515" y="2384898"/>
              <a:ext cx="836768" cy="215444"/>
            </a:xfrm>
            <a:prstGeom prst="rect">
              <a:avLst/>
            </a:prstGeom>
            <a:noFill/>
          </p:spPr>
          <p:txBody>
            <a:bodyPr wrap="none" lIns="0" tIns="0" rIns="0" bIns="0" rtlCol="0">
              <a:spAutoFit/>
            </a:bodyPr>
            <a:lstStyle/>
            <a:p>
              <a:pPr algn="l"/>
              <a:r>
                <a:rPr lang="en-US" sz="1400" dirty="0"/>
                <a:t>See below</a:t>
              </a:r>
              <a:endParaRPr lang="en-GB" sz="1400" dirty="0"/>
            </a:p>
          </p:txBody>
        </p:sp>
        <p:pic>
          <p:nvPicPr>
            <p:cNvPr id="34" name="Graphic 33" descr="Checkmark with solid fill">
              <a:extLst>
                <a:ext uri="{FF2B5EF4-FFF2-40B4-BE49-F238E27FC236}">
                  <a16:creationId xmlns:a16="http://schemas.microsoft.com/office/drawing/2014/main" id="{6B739688-5053-EA64-455B-2B348AFA3EF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899874" y="3711868"/>
              <a:ext cx="166687" cy="166687"/>
            </a:xfrm>
            <a:prstGeom prst="rect">
              <a:avLst/>
            </a:prstGeom>
          </p:spPr>
        </p:pic>
      </p:grpSp>
    </p:spTree>
    <p:extLst>
      <p:ext uri="{BB962C8B-B14F-4D97-AF65-F5344CB8AC3E}">
        <p14:creationId xmlns:p14="http://schemas.microsoft.com/office/powerpoint/2010/main" val="22280841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C04CEF-8AB7-1D2F-A95A-CF91900A0215}"/>
              </a:ext>
            </a:extLst>
          </p:cNvPr>
          <p:cNvSpPr>
            <a:spLocks noGrp="1"/>
          </p:cNvSpPr>
          <p:nvPr>
            <p:ph idx="1"/>
          </p:nvPr>
        </p:nvSpPr>
        <p:spPr/>
        <p:txBody>
          <a:bodyPr/>
          <a:lstStyle/>
          <a:p>
            <a:pPr marL="342900" indent="-342900">
              <a:buFont typeface="Arial" panose="020B0604020202020204" pitchFamily="34" charset="0"/>
              <a:buChar char="•"/>
            </a:pPr>
            <a:r>
              <a:rPr lang="en-US" dirty="0"/>
              <a:t>The BISv2 follows a defined life-cycle for protection systems, which includes a reliability analysis to</a:t>
            </a:r>
          </a:p>
          <a:p>
            <a:pPr marL="666900" lvl="1" indent="-342900">
              <a:buFont typeface="Arial" panose="020B0604020202020204" pitchFamily="34" charset="0"/>
              <a:buChar char="•"/>
            </a:pPr>
            <a:r>
              <a:rPr lang="en-US" dirty="0"/>
              <a:t>Identify hazards and quantify reliability requirements to mitigate them</a:t>
            </a:r>
          </a:p>
          <a:p>
            <a:pPr marL="666900" lvl="1" indent="-342900">
              <a:buFont typeface="Arial" panose="020B0604020202020204" pitchFamily="34" charset="0"/>
              <a:buChar char="•"/>
            </a:pPr>
            <a:r>
              <a:rPr lang="en-US" dirty="0"/>
              <a:t>Qualify the hardware design to conform with the reliability requirements</a:t>
            </a:r>
          </a:p>
          <a:p>
            <a:pPr marL="342900" indent="-342900">
              <a:buFont typeface="Arial" panose="020B0604020202020204" pitchFamily="34" charset="0"/>
              <a:buChar char="•"/>
            </a:pPr>
            <a:r>
              <a:rPr lang="en-US" dirty="0"/>
              <a:t>The reliability analysis has been carried out using a well-established process</a:t>
            </a:r>
          </a:p>
          <a:p>
            <a:pPr marL="666900" lvl="1" indent="-342900">
              <a:buFont typeface="Arial" panose="020B0604020202020204" pitchFamily="34" charset="0"/>
              <a:buChar char="•"/>
            </a:pPr>
            <a:r>
              <a:rPr lang="en-US" dirty="0"/>
              <a:t>Automated tools are being used to speed up the analysis process and minimize human err</a:t>
            </a:r>
          </a:p>
          <a:p>
            <a:pPr marL="666900" lvl="1" indent="-342900">
              <a:buFont typeface="Arial" panose="020B0604020202020204" pitchFamily="34" charset="0"/>
              <a:buChar char="•"/>
            </a:pPr>
            <a:r>
              <a:rPr lang="en-US" dirty="0"/>
              <a:t>This allows to focus more time on </a:t>
            </a:r>
            <a:r>
              <a:rPr lang="en-US" dirty="0" err="1"/>
              <a:t>analysing</a:t>
            </a:r>
            <a:r>
              <a:rPr lang="en-US" dirty="0"/>
              <a:t> the design and iterate faster through design iterations</a:t>
            </a:r>
          </a:p>
          <a:p>
            <a:pPr marL="342900" indent="-342900">
              <a:buFont typeface="Arial" panose="020B0604020202020204" pitchFamily="34" charset="0"/>
              <a:buChar char="•"/>
            </a:pPr>
            <a:r>
              <a:rPr lang="en-US" dirty="0"/>
              <a:t>The BISv2 reliability study is almost complete</a:t>
            </a:r>
          </a:p>
          <a:p>
            <a:pPr marL="666900" lvl="1" indent="-342900">
              <a:buFont typeface="Arial" panose="020B0604020202020204" pitchFamily="34" charset="0"/>
              <a:buChar char="•"/>
            </a:pPr>
            <a:r>
              <a:rPr lang="en-US" dirty="0"/>
              <a:t>Preliminary results show that critical functionality requirements are made with orders of magnitude margin</a:t>
            </a:r>
          </a:p>
          <a:p>
            <a:pPr marL="666900" lvl="1" indent="-342900">
              <a:buFont typeface="Arial" panose="020B0604020202020204" pitchFamily="34" charset="0"/>
              <a:buChar char="•"/>
            </a:pPr>
            <a:r>
              <a:rPr lang="en-US" dirty="0"/>
              <a:t>The final steps will be to feed the individual board results into the global model for a final confirmation</a:t>
            </a:r>
          </a:p>
          <a:p>
            <a:pPr marL="666900"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124876EF-C2C0-26EC-F514-C3078246C5F6}"/>
              </a:ext>
            </a:extLst>
          </p:cNvPr>
          <p:cNvSpPr>
            <a:spLocks noGrp="1"/>
          </p:cNvSpPr>
          <p:nvPr>
            <p:ph type="title"/>
          </p:nvPr>
        </p:nvSpPr>
        <p:spPr/>
        <p:txBody>
          <a:bodyPr/>
          <a:lstStyle/>
          <a:p>
            <a:r>
              <a:rPr lang="en-US" dirty="0"/>
              <a:t>Summary</a:t>
            </a:r>
          </a:p>
        </p:txBody>
      </p:sp>
      <p:sp>
        <p:nvSpPr>
          <p:cNvPr id="4" name="Footer Placeholder 3">
            <a:extLst>
              <a:ext uri="{FF2B5EF4-FFF2-40B4-BE49-F238E27FC236}">
                <a16:creationId xmlns:a16="http://schemas.microsoft.com/office/drawing/2014/main" id="{2DC66545-7D85-0426-C834-CFB4386B3AE1}"/>
              </a:ext>
            </a:extLst>
          </p:cNvPr>
          <p:cNvSpPr>
            <a:spLocks noGrp="1"/>
          </p:cNvSpPr>
          <p:nvPr>
            <p:ph type="ftr" sz="quarter" idx="11"/>
          </p:nvPr>
        </p:nvSpPr>
        <p:spPr/>
        <p:txBody>
          <a:bodyPr/>
          <a:lstStyle/>
          <a:p>
            <a:r>
              <a:rPr lang="en-GB"/>
              <a:t>CERN ZHAW Workshop, 26/09/2024, Lukas Felsberger</a:t>
            </a:r>
            <a:endParaRPr lang="en-CH"/>
          </a:p>
        </p:txBody>
      </p:sp>
      <p:sp>
        <p:nvSpPr>
          <p:cNvPr id="5" name="Slide Number Placeholder 4">
            <a:extLst>
              <a:ext uri="{FF2B5EF4-FFF2-40B4-BE49-F238E27FC236}">
                <a16:creationId xmlns:a16="http://schemas.microsoft.com/office/drawing/2014/main" id="{9E95D976-BC48-87B4-D256-A7189D337D1D}"/>
              </a:ext>
            </a:extLst>
          </p:cNvPr>
          <p:cNvSpPr>
            <a:spLocks noGrp="1"/>
          </p:cNvSpPr>
          <p:nvPr>
            <p:ph type="sldNum" sz="quarter" idx="12"/>
          </p:nvPr>
        </p:nvSpPr>
        <p:spPr/>
        <p:txBody>
          <a:bodyPr/>
          <a:lstStyle/>
          <a:p>
            <a:fld id="{DF24B1C1-EF94-B240-8D86-209942DC87EF}" type="slidenum">
              <a:rPr lang="en-CH" smtClean="0"/>
              <a:t>13</a:t>
            </a:fld>
            <a:endParaRPr lang="en-CH"/>
          </a:p>
        </p:txBody>
      </p:sp>
    </p:spTree>
    <p:extLst>
      <p:ext uri="{BB962C8B-B14F-4D97-AF65-F5344CB8AC3E}">
        <p14:creationId xmlns:p14="http://schemas.microsoft.com/office/powerpoint/2010/main" val="1771883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EBEC8F-AAB7-C91A-9AB1-9335E30B12FB}"/>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8C5DE6B3-AA22-4DB5-3D5A-76FB811E63AF}"/>
              </a:ext>
            </a:extLst>
          </p:cNvPr>
          <p:cNvSpPr>
            <a:spLocks noGrp="1"/>
          </p:cNvSpPr>
          <p:nvPr>
            <p:ph type="title"/>
          </p:nvPr>
        </p:nvSpPr>
        <p:spPr/>
        <p:txBody>
          <a:bodyPr/>
          <a:lstStyle/>
          <a:p>
            <a:r>
              <a:rPr lang="en-US" dirty="0"/>
              <a:t>Back up slides</a:t>
            </a:r>
          </a:p>
        </p:txBody>
      </p:sp>
      <p:sp>
        <p:nvSpPr>
          <p:cNvPr id="4" name="Footer Placeholder 3">
            <a:extLst>
              <a:ext uri="{FF2B5EF4-FFF2-40B4-BE49-F238E27FC236}">
                <a16:creationId xmlns:a16="http://schemas.microsoft.com/office/drawing/2014/main" id="{091D35E0-82A7-2865-36F3-680AA2CFCEC7}"/>
              </a:ext>
            </a:extLst>
          </p:cNvPr>
          <p:cNvSpPr>
            <a:spLocks noGrp="1"/>
          </p:cNvSpPr>
          <p:nvPr>
            <p:ph type="ftr" sz="quarter" idx="11"/>
          </p:nvPr>
        </p:nvSpPr>
        <p:spPr/>
        <p:txBody>
          <a:bodyPr/>
          <a:lstStyle/>
          <a:p>
            <a:r>
              <a:rPr lang="en-GB"/>
              <a:t>CERN ZHAW Workshop, 26/09/2024, Lukas Felsberger</a:t>
            </a:r>
            <a:endParaRPr lang="en-CH"/>
          </a:p>
        </p:txBody>
      </p:sp>
      <p:sp>
        <p:nvSpPr>
          <p:cNvPr id="5" name="Slide Number Placeholder 4">
            <a:extLst>
              <a:ext uri="{FF2B5EF4-FFF2-40B4-BE49-F238E27FC236}">
                <a16:creationId xmlns:a16="http://schemas.microsoft.com/office/drawing/2014/main" id="{0FF0CB8E-A865-FDB7-B06D-D400E7A60A0D}"/>
              </a:ext>
            </a:extLst>
          </p:cNvPr>
          <p:cNvSpPr>
            <a:spLocks noGrp="1"/>
          </p:cNvSpPr>
          <p:nvPr>
            <p:ph type="sldNum" sz="quarter" idx="12"/>
          </p:nvPr>
        </p:nvSpPr>
        <p:spPr/>
        <p:txBody>
          <a:bodyPr/>
          <a:lstStyle/>
          <a:p>
            <a:fld id="{DF24B1C1-EF94-B240-8D86-209942DC87EF}" type="slidenum">
              <a:rPr lang="en-CH" smtClean="0"/>
              <a:t>14</a:t>
            </a:fld>
            <a:endParaRPr lang="en-CH"/>
          </a:p>
        </p:txBody>
      </p:sp>
    </p:spTree>
    <p:extLst>
      <p:ext uri="{BB962C8B-B14F-4D97-AF65-F5344CB8AC3E}">
        <p14:creationId xmlns:p14="http://schemas.microsoft.com/office/powerpoint/2010/main" val="2896703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0E4930D-A24E-53DA-8294-7FD466F782D5}"/>
              </a:ext>
            </a:extLst>
          </p:cNvPr>
          <p:cNvSpPr>
            <a:spLocks noGrp="1"/>
          </p:cNvSpPr>
          <p:nvPr>
            <p:ph idx="1"/>
          </p:nvPr>
        </p:nvSpPr>
        <p:spPr>
          <a:xfrm>
            <a:off x="407989" y="1592263"/>
            <a:ext cx="8378659" cy="4608512"/>
          </a:xfrm>
        </p:spPr>
        <p:txBody>
          <a:bodyPr/>
          <a:lstStyle/>
          <a:p>
            <a:pPr marL="457200" indent="-457200">
              <a:buAutoNum type="arabicPeriod"/>
            </a:pPr>
            <a:r>
              <a:rPr lang="en-CH" dirty="0"/>
              <a:t>FMECA Process</a:t>
            </a:r>
          </a:p>
          <a:p>
            <a:pPr marL="457200" indent="-457200">
              <a:buAutoNum type="arabicPeriod"/>
            </a:pPr>
            <a:r>
              <a:rPr lang="en-CH" dirty="0"/>
              <a:t>Failure rates prediction</a:t>
            </a:r>
          </a:p>
          <a:p>
            <a:pPr marL="457200" indent="-457200">
              <a:buFont typeface="+mj-lt"/>
              <a:buAutoNum type="arabicPeriod" startAt="4"/>
            </a:pPr>
            <a:r>
              <a:rPr lang="en-CH" dirty="0"/>
              <a:t>Failure modes apportionment</a:t>
            </a:r>
          </a:p>
          <a:p>
            <a:pPr marL="457200" indent="-457200">
              <a:buFont typeface="Arial"/>
              <a:buAutoNum type="arabicPeriod" startAt="4"/>
            </a:pPr>
            <a:r>
              <a:rPr lang="en-CH" dirty="0"/>
              <a:t>End-effects</a:t>
            </a:r>
          </a:p>
          <a:p>
            <a:pPr marL="457200" indent="-457200">
              <a:buFont typeface="+mj-lt"/>
              <a:buAutoNum type="arabicPeriod" startAt="4"/>
            </a:pPr>
            <a:r>
              <a:rPr lang="en-CH" dirty="0"/>
              <a:t>Future directions</a:t>
            </a:r>
          </a:p>
          <a:p>
            <a:pPr marL="457200" indent="-457200">
              <a:buAutoNum type="arabicPeriod"/>
            </a:pPr>
            <a:endParaRPr lang="en-CH" dirty="0"/>
          </a:p>
        </p:txBody>
      </p:sp>
      <p:sp>
        <p:nvSpPr>
          <p:cNvPr id="4" name="Title 3">
            <a:extLst>
              <a:ext uri="{FF2B5EF4-FFF2-40B4-BE49-F238E27FC236}">
                <a16:creationId xmlns:a16="http://schemas.microsoft.com/office/drawing/2014/main" id="{C6548663-25E3-3E67-9E13-5E6CB255A370}"/>
              </a:ext>
            </a:extLst>
          </p:cNvPr>
          <p:cNvSpPr>
            <a:spLocks noGrp="1"/>
          </p:cNvSpPr>
          <p:nvPr>
            <p:ph type="title"/>
          </p:nvPr>
        </p:nvSpPr>
        <p:spPr/>
        <p:txBody>
          <a:bodyPr/>
          <a:lstStyle/>
          <a:p>
            <a:r>
              <a:rPr lang="en-CH" dirty="0"/>
              <a:t>List of contents</a:t>
            </a:r>
          </a:p>
        </p:txBody>
      </p:sp>
      <p:sp>
        <p:nvSpPr>
          <p:cNvPr id="2" name="Slide Number Placeholder 1">
            <a:extLst>
              <a:ext uri="{FF2B5EF4-FFF2-40B4-BE49-F238E27FC236}">
                <a16:creationId xmlns:a16="http://schemas.microsoft.com/office/drawing/2014/main" id="{A0956B24-CE83-48B5-D33D-0599A2648333}"/>
              </a:ext>
            </a:extLst>
          </p:cNvPr>
          <p:cNvSpPr>
            <a:spLocks noGrp="1"/>
          </p:cNvSpPr>
          <p:nvPr>
            <p:ph type="sldNum" sz="quarter" idx="12"/>
          </p:nvPr>
        </p:nvSpPr>
        <p:spPr/>
        <p:txBody>
          <a:bodyPr/>
          <a:lstStyle/>
          <a:p>
            <a:fld id="{DF24B1C1-EF94-B240-8D86-209942DC87EF}" type="slidenum">
              <a:rPr lang="en-CH" smtClean="0"/>
              <a:t>15</a:t>
            </a:fld>
            <a:endParaRPr lang="en-CH"/>
          </a:p>
        </p:txBody>
      </p:sp>
      <p:sp>
        <p:nvSpPr>
          <p:cNvPr id="7" name="Content Placeholder 4">
            <a:extLst>
              <a:ext uri="{FF2B5EF4-FFF2-40B4-BE49-F238E27FC236}">
                <a16:creationId xmlns:a16="http://schemas.microsoft.com/office/drawing/2014/main" id="{D276A898-CD31-60FA-3CE8-E043452FAD5C}"/>
              </a:ext>
            </a:extLst>
          </p:cNvPr>
          <p:cNvSpPr txBox="1">
            <a:spLocks/>
          </p:cNvSpPr>
          <p:nvPr/>
        </p:nvSpPr>
        <p:spPr>
          <a:xfrm>
            <a:off x="6096000" y="1592263"/>
            <a:ext cx="5688011" cy="4608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indent="-457200">
              <a:buFont typeface="+mj-lt"/>
              <a:buAutoNum type="arabicPeriod" startAt="4"/>
            </a:pPr>
            <a:endParaRPr lang="en-CH" dirty="0"/>
          </a:p>
        </p:txBody>
      </p:sp>
      <p:sp>
        <p:nvSpPr>
          <p:cNvPr id="3" name="Footer Placeholder 2">
            <a:extLst>
              <a:ext uri="{FF2B5EF4-FFF2-40B4-BE49-F238E27FC236}">
                <a16:creationId xmlns:a16="http://schemas.microsoft.com/office/drawing/2014/main" id="{A7D7320E-C3C1-E89D-AFB5-05C7EBBD9DD8}"/>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3533131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493B0C-30BD-9E18-2740-39E917A71F0D}"/>
              </a:ext>
            </a:extLst>
          </p:cNvPr>
          <p:cNvSpPr>
            <a:spLocks noGrp="1"/>
          </p:cNvSpPr>
          <p:nvPr>
            <p:ph type="title"/>
          </p:nvPr>
        </p:nvSpPr>
        <p:spPr>
          <a:xfrm>
            <a:off x="407988" y="373593"/>
            <a:ext cx="11376025" cy="1065742"/>
          </a:xfrm>
        </p:spPr>
        <p:txBody>
          <a:bodyPr anchor="t">
            <a:normAutofit/>
          </a:bodyPr>
          <a:lstStyle/>
          <a:p>
            <a:r>
              <a:rPr lang="en-CH" dirty="0"/>
              <a:t>Introduction</a:t>
            </a:r>
            <a:br>
              <a:rPr lang="en-CH" dirty="0"/>
            </a:br>
            <a:r>
              <a:rPr lang="en-CH" b="0" dirty="0"/>
              <a:t>Component-level FMECA</a:t>
            </a:r>
          </a:p>
        </p:txBody>
      </p:sp>
      <p:graphicFrame>
        <p:nvGraphicFramePr>
          <p:cNvPr id="5" name="Content Placeholder 1">
            <a:extLst>
              <a:ext uri="{FF2B5EF4-FFF2-40B4-BE49-F238E27FC236}">
                <a16:creationId xmlns:a16="http://schemas.microsoft.com/office/drawing/2014/main" id="{36D4286C-5848-80A3-36F1-DA7041D53855}"/>
              </a:ext>
            </a:extLst>
          </p:cNvPr>
          <p:cNvGraphicFramePr>
            <a:graphicFrameLocks noGrp="1"/>
          </p:cNvGraphicFramePr>
          <p:nvPr>
            <p:ph idx="1"/>
            <p:extLst>
              <p:ext uri="{D42A27DB-BD31-4B8C-83A1-F6EECF244321}">
                <p14:modId xmlns:p14="http://schemas.microsoft.com/office/powerpoint/2010/main" val="1748775214"/>
              </p:ext>
            </p:extLst>
          </p:nvPr>
        </p:nvGraphicFramePr>
        <p:xfrm>
          <a:off x="407987" y="1652355"/>
          <a:ext cx="11376025" cy="24138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a:extLst>
              <a:ext uri="{FF2B5EF4-FFF2-40B4-BE49-F238E27FC236}">
                <a16:creationId xmlns:a16="http://schemas.microsoft.com/office/drawing/2014/main" id="{73CB3255-57D6-B2CF-351C-9C5BD409D0CE}"/>
              </a:ext>
            </a:extLst>
          </p:cNvPr>
          <p:cNvSpPr>
            <a:spLocks noGrp="1"/>
          </p:cNvSpPr>
          <p:nvPr>
            <p:ph type="sldNum" sz="quarter" idx="12"/>
          </p:nvPr>
        </p:nvSpPr>
        <p:spPr/>
        <p:txBody>
          <a:bodyPr/>
          <a:lstStyle/>
          <a:p>
            <a:fld id="{DF24B1C1-EF94-B240-8D86-209942DC87EF}" type="slidenum">
              <a:rPr lang="en-CH" smtClean="0"/>
              <a:t>16</a:t>
            </a:fld>
            <a:endParaRPr lang="en-CH"/>
          </a:p>
        </p:txBody>
      </p:sp>
      <p:graphicFrame>
        <p:nvGraphicFramePr>
          <p:cNvPr id="7" name="Table 6">
            <a:extLst>
              <a:ext uri="{FF2B5EF4-FFF2-40B4-BE49-F238E27FC236}">
                <a16:creationId xmlns:a16="http://schemas.microsoft.com/office/drawing/2014/main" id="{73698194-1632-5EF7-6249-0B356BFC3C64}"/>
              </a:ext>
            </a:extLst>
          </p:cNvPr>
          <p:cNvGraphicFramePr>
            <a:graphicFrameLocks noGrp="1"/>
          </p:cNvGraphicFramePr>
          <p:nvPr>
            <p:extLst>
              <p:ext uri="{D42A27DB-BD31-4B8C-83A1-F6EECF244321}">
                <p14:modId xmlns:p14="http://schemas.microsoft.com/office/powerpoint/2010/main" val="888404037"/>
              </p:ext>
            </p:extLst>
          </p:nvPr>
        </p:nvGraphicFramePr>
        <p:xfrm>
          <a:off x="407987" y="4118043"/>
          <a:ext cx="11148473" cy="1208596"/>
        </p:xfrm>
        <a:graphic>
          <a:graphicData uri="http://schemas.openxmlformats.org/drawingml/2006/table">
            <a:tbl>
              <a:tblPr/>
              <a:tblGrid>
                <a:gridCol w="584573">
                  <a:extLst>
                    <a:ext uri="{9D8B030D-6E8A-4147-A177-3AD203B41FA5}">
                      <a16:colId xmlns:a16="http://schemas.microsoft.com/office/drawing/2014/main" val="305256989"/>
                    </a:ext>
                  </a:extLst>
                </a:gridCol>
                <a:gridCol w="951754">
                  <a:extLst>
                    <a:ext uri="{9D8B030D-6E8A-4147-A177-3AD203B41FA5}">
                      <a16:colId xmlns:a16="http://schemas.microsoft.com/office/drawing/2014/main" val="110174935"/>
                    </a:ext>
                  </a:extLst>
                </a:gridCol>
                <a:gridCol w="3553120">
                  <a:extLst>
                    <a:ext uri="{9D8B030D-6E8A-4147-A177-3AD203B41FA5}">
                      <a16:colId xmlns:a16="http://schemas.microsoft.com/office/drawing/2014/main" val="3283961934"/>
                    </a:ext>
                  </a:extLst>
                </a:gridCol>
                <a:gridCol w="1232872">
                  <a:extLst>
                    <a:ext uri="{9D8B030D-6E8A-4147-A177-3AD203B41FA5}">
                      <a16:colId xmlns:a16="http://schemas.microsoft.com/office/drawing/2014/main" val="250194568"/>
                    </a:ext>
                  </a:extLst>
                </a:gridCol>
                <a:gridCol w="584417">
                  <a:extLst>
                    <a:ext uri="{9D8B030D-6E8A-4147-A177-3AD203B41FA5}">
                      <a16:colId xmlns:a16="http://schemas.microsoft.com/office/drawing/2014/main" val="1412744178"/>
                    </a:ext>
                  </a:extLst>
                </a:gridCol>
                <a:gridCol w="1615003">
                  <a:extLst>
                    <a:ext uri="{9D8B030D-6E8A-4147-A177-3AD203B41FA5}">
                      <a16:colId xmlns:a16="http://schemas.microsoft.com/office/drawing/2014/main" val="2145664971"/>
                    </a:ext>
                  </a:extLst>
                </a:gridCol>
                <a:gridCol w="1313367">
                  <a:extLst>
                    <a:ext uri="{9D8B030D-6E8A-4147-A177-3AD203B41FA5}">
                      <a16:colId xmlns:a16="http://schemas.microsoft.com/office/drawing/2014/main" val="249712924"/>
                    </a:ext>
                  </a:extLst>
                </a:gridCol>
                <a:gridCol w="1313367">
                  <a:extLst>
                    <a:ext uri="{9D8B030D-6E8A-4147-A177-3AD203B41FA5}">
                      <a16:colId xmlns:a16="http://schemas.microsoft.com/office/drawing/2014/main" val="831356307"/>
                    </a:ext>
                  </a:extLst>
                </a:gridCol>
              </a:tblGrid>
              <a:tr h="210766">
                <a:tc>
                  <a:txBody>
                    <a:bodyPr/>
                    <a:lstStyle/>
                    <a:p>
                      <a:pPr algn="ctr" fontAlgn="b">
                        <a:lnSpc>
                          <a:spcPct val="200000"/>
                        </a:lnSpc>
                      </a:pPr>
                      <a:r>
                        <a:rPr lang="en-US" sz="1200" b="1" i="0" u="sng" strike="noStrike">
                          <a:solidFill>
                            <a:srgbClr val="000000"/>
                          </a:solidFill>
                          <a:effectLst/>
                          <a:latin typeface="Calibri" panose="020F0502020204030204" pitchFamily="34" charset="0"/>
                        </a:rPr>
                        <a:t>Id</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Component</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Description</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failure_mode</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Alpha</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200" b="1" i="0" u="sng" strike="noStrike" dirty="0">
                          <a:solidFill>
                            <a:srgbClr val="000000"/>
                          </a:solidFill>
                          <a:effectLst/>
                          <a:latin typeface="Calibri" panose="020F0502020204030204" pitchFamily="34" charset="0"/>
                        </a:rPr>
                        <a:t>Component Failure Rate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200" b="1" i="0" u="sng" strike="noStrike">
                          <a:solidFill>
                            <a:srgbClr val="000000"/>
                          </a:solidFill>
                          <a:effectLst/>
                          <a:latin typeface="Calibri" panose="020F0502020204030204" pitchFamily="34" charset="0"/>
                        </a:rPr>
                        <a:t>Failure Mode Rate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End Effect</a:t>
                      </a:r>
                      <a:endParaRPr lang="en-US" sz="1200" b="1" i="0" u="sng" strike="noStrike" dirty="0">
                        <a:solidFill>
                          <a:srgbClr val="000000"/>
                        </a:solidFill>
                        <a:effectLst/>
                        <a:latin typeface="Calibri" panose="020F050202020403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4511178"/>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Open</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9</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0.032</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Calibri" panose="020F0502020204030204" pitchFamily="34" charset="0"/>
                        </a:rPr>
                        <a:t>False dump</a:t>
                      </a:r>
                      <a:endParaRPr lang="en-US" sz="12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517660803"/>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Parameter change</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61</a:t>
                      </a:r>
                    </a:p>
                  </a:txBody>
                  <a:tcPr marL="7620" marR="7620" marT="7620" marB="0" anchor="ctr">
                    <a:lnL>
                      <a:noFill/>
                    </a:lnL>
                    <a:lnR>
                      <a:noFill/>
                    </a:lnR>
                    <a:lnT>
                      <a:noFill/>
                    </a:lnT>
                    <a:lnB>
                      <a:noFill/>
                    </a:lnB>
                    <a:no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a:noFill/>
                    </a:lnT>
                    <a:lnB>
                      <a:noFill/>
                    </a:lnB>
                    <a:noFill/>
                  </a:tcPr>
                </a:tc>
                <a:tc>
                  <a:txBody>
                    <a:bodyPr/>
                    <a:lstStyle/>
                    <a:p>
                      <a:pPr algn="ctr" fontAlgn="b"/>
                      <a:r>
                        <a:rPr lang="en-US" sz="1200" b="0" i="0" u="none" strike="noStrike" dirty="0">
                          <a:solidFill>
                            <a:srgbClr val="000000"/>
                          </a:solidFill>
                          <a:effectLst/>
                          <a:latin typeface="Calibri" panose="020F0502020204030204" pitchFamily="34" charset="0"/>
                        </a:rPr>
                        <a:t>0.218</a:t>
                      </a:r>
                    </a:p>
                  </a:txBody>
                  <a:tcPr marL="7620" marR="7620" marT="7620" marB="0" anchor="b">
                    <a:lnL>
                      <a:noFill/>
                    </a:lnL>
                    <a:lnR>
                      <a:noFill/>
                    </a:lnR>
                    <a:lnT>
                      <a:noFill/>
                    </a:lnT>
                    <a:lnB>
                      <a:noFill/>
                    </a:lnB>
                    <a:noFill/>
                  </a:tcPr>
                </a:tc>
                <a:tc>
                  <a:txBody>
                    <a:bodyPr/>
                    <a:lstStyle/>
                    <a:p>
                      <a:pPr algn="ctr" fontAlgn="b"/>
                      <a:r>
                        <a:rPr lang="en-US" sz="1200" b="0" i="0" u="none" strike="noStrike">
                          <a:solidFill>
                            <a:srgbClr val="000000"/>
                          </a:solidFill>
                          <a:effectLst/>
                          <a:latin typeface="Calibri" panose="020F0502020204030204" pitchFamily="34" charset="0"/>
                        </a:rPr>
                        <a:t>No effect</a:t>
                      </a:r>
                    </a:p>
                  </a:txBody>
                  <a:tcPr marL="7620" marR="7620" marT="7620" marB="0" anchor="b">
                    <a:lnL>
                      <a:noFill/>
                    </a:lnL>
                    <a:lnR>
                      <a:noFill/>
                    </a:lnR>
                    <a:lnT>
                      <a:noFill/>
                    </a:lnT>
                    <a:lnB>
                      <a:noFill/>
                    </a:lnB>
                    <a:noFill/>
                  </a:tcPr>
                </a:tc>
                <a:extLst>
                  <a:ext uri="{0D108BD9-81ED-4DB2-BD59-A6C34878D82A}">
                    <a16:rowId xmlns:a16="http://schemas.microsoft.com/office/drawing/2014/main" val="4285113716"/>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Short</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30</a:t>
                      </a:r>
                    </a:p>
                  </a:txBody>
                  <a:tcPr marL="7620" marR="7620" marT="7620" marB="0" anchor="ctr">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0.107</a:t>
                      </a:r>
                    </a:p>
                  </a:txBody>
                  <a:tcPr marL="7620" marR="7620" marT="762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False dump</a:t>
                      </a:r>
                    </a:p>
                  </a:txBody>
                  <a:tcPr marL="7620" marR="7620" marT="7620" marB="0" anchor="b">
                    <a:lnL>
                      <a:noFill/>
                    </a:lnL>
                    <a:lnR>
                      <a:noFill/>
                    </a:lnR>
                    <a:lnT>
                      <a:noFill/>
                    </a:lnT>
                    <a:lnB>
                      <a:noFill/>
                    </a:lnB>
                    <a:solidFill>
                      <a:srgbClr val="D9D9D9"/>
                    </a:solidFill>
                  </a:tcPr>
                </a:tc>
                <a:extLst>
                  <a:ext uri="{0D108BD9-81ED-4DB2-BD59-A6C34878D82A}">
                    <a16:rowId xmlns:a16="http://schemas.microsoft.com/office/drawing/2014/main" val="4041477450"/>
                  </a:ext>
                </a:extLst>
              </a:tr>
            </a:tbl>
          </a:graphicData>
        </a:graphic>
      </p:graphicFrame>
      <p:sp>
        <p:nvSpPr>
          <p:cNvPr id="4" name="Footer Placeholder 3">
            <a:extLst>
              <a:ext uri="{FF2B5EF4-FFF2-40B4-BE49-F238E27FC236}">
                <a16:creationId xmlns:a16="http://schemas.microsoft.com/office/drawing/2014/main" id="{3E870817-46FA-B8B0-F0AD-2C922E45C8AF}"/>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2407939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883C4298-7F32-4CBA-AC74-26922CF3950B}"/>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dgm id="{1F861D2E-1719-4043-8390-C5619C5FAC4C}"/>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graphicEl>
                                              <a:dgm id="{DEDB4328-EB71-4A98-8597-8E2E32BD5F5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876DD1ED-0103-45B8-8E23-2BAB17A0EFB3}"/>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graphicEl>
                                              <a:dgm id="{CE2963BB-24DF-4B76-98F1-C62217493E52}"/>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E4E53304-3951-4F4D-8E1C-96E94E84D76F}"/>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F854F38-3787-9BF1-0FB3-B995CF445DC6}"/>
              </a:ext>
            </a:extLst>
          </p:cNvPr>
          <p:cNvSpPr>
            <a:spLocks noGrp="1"/>
          </p:cNvSpPr>
          <p:nvPr>
            <p:ph idx="1"/>
          </p:nvPr>
        </p:nvSpPr>
        <p:spPr>
          <a:xfrm>
            <a:off x="407989" y="1592263"/>
            <a:ext cx="6744628" cy="4608512"/>
          </a:xfrm>
        </p:spPr>
        <p:txBody>
          <a:bodyPr/>
          <a:lstStyle/>
          <a:p>
            <a:pPr marL="457200" indent="-457200">
              <a:buAutoNum type="arabicPeriod"/>
            </a:pPr>
            <a:r>
              <a:rPr lang="en-GB" sz="1800" dirty="0"/>
              <a:t>Establish system definition including boundaries, main functions, top-level failures &amp; end-effects.</a:t>
            </a:r>
          </a:p>
          <a:p>
            <a:pPr marL="457200" indent="-457200">
              <a:buAutoNum type="arabicPeriod"/>
            </a:pPr>
            <a:r>
              <a:rPr lang="en-GB" sz="1800" dirty="0"/>
              <a:t>Using Bill of Materials, do a component-wise Failure Rate Prediction.</a:t>
            </a:r>
          </a:p>
          <a:p>
            <a:pPr marL="781200" lvl="1" indent="-457200"/>
            <a:r>
              <a:rPr lang="en-GB" sz="1400" dirty="0"/>
              <a:t>Mainly based on 217Plus standard (2015/RIAC, but also available: Telcordia TR/SR, MIL-217, NSWC). Completed by manufacturer and test data.</a:t>
            </a:r>
          </a:p>
          <a:p>
            <a:pPr marL="457200" indent="-457200">
              <a:buFont typeface="+mj-lt"/>
              <a:buAutoNum type="arabicPeriod"/>
            </a:pPr>
            <a:r>
              <a:rPr lang="en-GB" sz="1800" dirty="0"/>
              <a:t>Identification &amp; apportionment of component failure modes</a:t>
            </a:r>
          </a:p>
          <a:p>
            <a:pPr marL="781200" lvl="1" indent="-457200"/>
            <a:r>
              <a:rPr lang="en-GB" sz="1400" dirty="0"/>
              <a:t>i.e., capacitor -&gt; {open, param. change, short}.</a:t>
            </a:r>
          </a:p>
          <a:p>
            <a:pPr marL="781200" lvl="1" indent="-457200"/>
            <a:r>
              <a:rPr lang="en-GB" sz="1400" dirty="0"/>
              <a:t>Based on handbooks (MIL-HDBK338, FMD2016).</a:t>
            </a:r>
          </a:p>
          <a:p>
            <a:pPr marL="457200" indent="-457200">
              <a:buAutoNum type="arabicPeriod"/>
            </a:pPr>
            <a:r>
              <a:rPr lang="en-GB" sz="1800" dirty="0"/>
              <a:t>Assigning end-effects to each failure mode of every component of the system.</a:t>
            </a:r>
          </a:p>
          <a:p>
            <a:pPr marL="781200" lvl="1" indent="-457200"/>
            <a:r>
              <a:rPr lang="en-GB" sz="1400" dirty="0"/>
              <a:t>i.e., Capacitor C1: open -&gt; no effect, short -&gt; false dump, param. change -&gt; blind failure.</a:t>
            </a:r>
            <a:endParaRPr lang="en-US" sz="1400" dirty="0"/>
          </a:p>
          <a:p>
            <a:pPr marL="457200" indent="-457200"/>
            <a:endParaRPr lang="en-GB" sz="1700" dirty="0"/>
          </a:p>
          <a:p>
            <a:pPr marL="457200" indent="-457200"/>
            <a:endParaRPr lang="en-GB" sz="1800" dirty="0"/>
          </a:p>
        </p:txBody>
      </p:sp>
      <p:sp>
        <p:nvSpPr>
          <p:cNvPr id="4" name="Title 3">
            <a:extLst>
              <a:ext uri="{FF2B5EF4-FFF2-40B4-BE49-F238E27FC236}">
                <a16:creationId xmlns:a16="http://schemas.microsoft.com/office/drawing/2014/main" id="{631BE1A3-C14A-304A-F47D-B9696378BC63}"/>
              </a:ext>
            </a:extLst>
          </p:cNvPr>
          <p:cNvSpPr>
            <a:spLocks noGrp="1"/>
          </p:cNvSpPr>
          <p:nvPr>
            <p:ph type="title"/>
          </p:nvPr>
        </p:nvSpPr>
        <p:spPr/>
        <p:txBody>
          <a:bodyPr/>
          <a:lstStyle/>
          <a:p>
            <a:r>
              <a:rPr lang="en-CH" dirty="0"/>
              <a:t>FMECA Process</a:t>
            </a:r>
            <a:br>
              <a:rPr lang="en-CH" dirty="0"/>
            </a:br>
            <a:r>
              <a:rPr lang="en-CH" b="0" dirty="0"/>
              <a:t>Key steps</a:t>
            </a:r>
          </a:p>
        </p:txBody>
      </p:sp>
      <p:pic>
        <p:nvPicPr>
          <p:cNvPr id="6" name="Picture 5">
            <a:extLst>
              <a:ext uri="{FF2B5EF4-FFF2-40B4-BE49-F238E27FC236}">
                <a16:creationId xmlns:a16="http://schemas.microsoft.com/office/drawing/2014/main" id="{D64E8C6C-1048-C9D2-CE5F-EC7F4F948F83}"/>
              </a:ext>
            </a:extLst>
          </p:cNvPr>
          <p:cNvPicPr>
            <a:picLocks noChangeAspect="1"/>
          </p:cNvPicPr>
          <p:nvPr/>
        </p:nvPicPr>
        <p:blipFill rotWithShape="1">
          <a:blip r:embed="rId2"/>
          <a:srcRect t="15653" b="17148"/>
          <a:stretch/>
        </p:blipFill>
        <p:spPr>
          <a:xfrm>
            <a:off x="7152617" y="906464"/>
            <a:ext cx="4176498" cy="4608512"/>
          </a:xfrm>
          <a:prstGeom prst="rect">
            <a:avLst/>
          </a:prstGeom>
        </p:spPr>
      </p:pic>
      <p:sp>
        <p:nvSpPr>
          <p:cNvPr id="2" name="Slide Number Placeholder 1">
            <a:extLst>
              <a:ext uri="{FF2B5EF4-FFF2-40B4-BE49-F238E27FC236}">
                <a16:creationId xmlns:a16="http://schemas.microsoft.com/office/drawing/2014/main" id="{BBC01981-8F32-B37F-2202-9E8B08FBDA52}"/>
              </a:ext>
            </a:extLst>
          </p:cNvPr>
          <p:cNvSpPr>
            <a:spLocks noGrp="1"/>
          </p:cNvSpPr>
          <p:nvPr>
            <p:ph type="sldNum" sz="quarter" idx="12"/>
          </p:nvPr>
        </p:nvSpPr>
        <p:spPr/>
        <p:txBody>
          <a:bodyPr/>
          <a:lstStyle/>
          <a:p>
            <a:fld id="{DF24B1C1-EF94-B240-8D86-209942DC87EF}" type="slidenum">
              <a:rPr lang="en-CH" smtClean="0"/>
              <a:t>17</a:t>
            </a:fld>
            <a:endParaRPr lang="en-CH"/>
          </a:p>
        </p:txBody>
      </p:sp>
      <p:sp>
        <p:nvSpPr>
          <p:cNvPr id="3" name="TextBox 2">
            <a:extLst>
              <a:ext uri="{FF2B5EF4-FFF2-40B4-BE49-F238E27FC236}">
                <a16:creationId xmlns:a16="http://schemas.microsoft.com/office/drawing/2014/main" id="{C5A966DF-018E-70B1-51DB-DD34344CD41F}"/>
              </a:ext>
            </a:extLst>
          </p:cNvPr>
          <p:cNvSpPr txBox="1"/>
          <p:nvPr/>
        </p:nvSpPr>
        <p:spPr>
          <a:xfrm>
            <a:off x="7568119" y="5426988"/>
            <a:ext cx="3539427" cy="430887"/>
          </a:xfrm>
          <a:prstGeom prst="rect">
            <a:avLst/>
          </a:prstGeom>
          <a:noFill/>
        </p:spPr>
        <p:txBody>
          <a:bodyPr wrap="square" lIns="0" tIns="0" rIns="0" bIns="0" rtlCol="0">
            <a:spAutoFit/>
          </a:bodyPr>
          <a:lstStyle/>
          <a:p>
            <a:pPr algn="ctr"/>
            <a:r>
              <a:rPr lang="en-US" sz="1400" dirty="0"/>
              <a:t>Screenshot of Isograph Reliability Workbench (tool used for FMECA analysis)</a:t>
            </a:r>
          </a:p>
        </p:txBody>
      </p:sp>
      <p:sp>
        <p:nvSpPr>
          <p:cNvPr id="7" name="Footer Placeholder 6">
            <a:extLst>
              <a:ext uri="{FF2B5EF4-FFF2-40B4-BE49-F238E27FC236}">
                <a16:creationId xmlns:a16="http://schemas.microsoft.com/office/drawing/2014/main" id="{115D37EF-EDCE-D031-6422-9AEE3F50EF5E}"/>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81114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417CA2-1E18-DF38-FDE5-00B30ED90D95}"/>
              </a:ext>
            </a:extLst>
          </p:cNvPr>
          <p:cNvSpPr>
            <a:spLocks noGrp="1"/>
          </p:cNvSpPr>
          <p:nvPr>
            <p:ph type="title"/>
          </p:nvPr>
        </p:nvSpPr>
        <p:spPr>
          <a:xfrm>
            <a:off x="407988" y="365125"/>
            <a:ext cx="11380812" cy="1084263"/>
          </a:xfrm>
        </p:spPr>
        <p:txBody>
          <a:bodyPr anchor="t">
            <a:normAutofit/>
          </a:bodyPr>
          <a:lstStyle/>
          <a:p>
            <a:r>
              <a:rPr lang="en-CH" dirty="0"/>
              <a:t>FMECA Process</a:t>
            </a:r>
            <a:r>
              <a:rPr lang="en-US" dirty="0"/>
              <a:t> </a:t>
            </a:r>
            <a:br>
              <a:rPr lang="en-US" dirty="0"/>
            </a:br>
            <a:r>
              <a:rPr lang="en-US" b="0" dirty="0"/>
              <a:t>Previously</a:t>
            </a:r>
            <a:endParaRPr lang="en-CH" b="0" dirty="0"/>
          </a:p>
        </p:txBody>
      </p:sp>
      <p:sp>
        <p:nvSpPr>
          <p:cNvPr id="18" name="Text Placeholder 2">
            <a:extLst>
              <a:ext uri="{FF2B5EF4-FFF2-40B4-BE49-F238E27FC236}">
                <a16:creationId xmlns:a16="http://schemas.microsoft.com/office/drawing/2014/main" id="{BD5B1D27-51EB-B0D6-C9C1-EDDF44514B81}"/>
              </a:ext>
            </a:extLst>
          </p:cNvPr>
          <p:cNvSpPr>
            <a:spLocks noGrp="1"/>
          </p:cNvSpPr>
          <p:nvPr>
            <p:ph type="body" idx="15"/>
          </p:nvPr>
        </p:nvSpPr>
        <p:spPr>
          <a:xfrm>
            <a:off x="4116386" y="1601376"/>
            <a:ext cx="3960000" cy="1131215"/>
          </a:xfrm>
        </p:spPr>
        <p:txBody>
          <a:bodyPr/>
          <a:lstStyle/>
          <a:p>
            <a:r>
              <a:rPr lang="en-US" b="1" dirty="0"/>
              <a:t>Failure modes</a:t>
            </a:r>
          </a:p>
        </p:txBody>
      </p:sp>
      <p:sp>
        <p:nvSpPr>
          <p:cNvPr id="20" name="Text Placeholder 4">
            <a:extLst>
              <a:ext uri="{FF2B5EF4-FFF2-40B4-BE49-F238E27FC236}">
                <a16:creationId xmlns:a16="http://schemas.microsoft.com/office/drawing/2014/main" id="{A052AAC5-D787-40A8-43E1-AF1C12AFA71D}"/>
              </a:ext>
            </a:extLst>
          </p:cNvPr>
          <p:cNvSpPr>
            <a:spLocks noGrp="1"/>
          </p:cNvSpPr>
          <p:nvPr>
            <p:ph type="body" idx="20"/>
          </p:nvPr>
        </p:nvSpPr>
        <p:spPr>
          <a:xfrm>
            <a:off x="3275" y="5078524"/>
            <a:ext cx="3960000" cy="1131215"/>
          </a:xfrm>
        </p:spPr>
        <p:txBody>
          <a:bodyPr/>
          <a:lstStyle/>
          <a:p>
            <a:r>
              <a:rPr lang="en-US" b="1" dirty="0"/>
              <a:t>Failure rates</a:t>
            </a:r>
          </a:p>
        </p:txBody>
      </p:sp>
      <p:sp>
        <p:nvSpPr>
          <p:cNvPr id="22" name="Text Placeholder 6">
            <a:extLst>
              <a:ext uri="{FF2B5EF4-FFF2-40B4-BE49-F238E27FC236}">
                <a16:creationId xmlns:a16="http://schemas.microsoft.com/office/drawing/2014/main" id="{87A23575-72AC-9982-BE17-384A7AC4A424}"/>
              </a:ext>
            </a:extLst>
          </p:cNvPr>
          <p:cNvSpPr>
            <a:spLocks noGrp="1"/>
          </p:cNvSpPr>
          <p:nvPr>
            <p:ph type="body" idx="22"/>
          </p:nvPr>
        </p:nvSpPr>
        <p:spPr>
          <a:xfrm>
            <a:off x="8232388" y="5078524"/>
            <a:ext cx="3960000" cy="1131215"/>
          </a:xfrm>
        </p:spPr>
        <p:txBody>
          <a:bodyPr/>
          <a:lstStyle/>
          <a:p>
            <a:r>
              <a:rPr lang="en-CH" sz="2400" b="1" kern="1200" dirty="0">
                <a:latin typeface="+mn-lt"/>
                <a:ea typeface="+mn-ea"/>
                <a:cs typeface="+mn-cs"/>
              </a:rPr>
              <a:t>End-Effects</a:t>
            </a:r>
            <a:endParaRPr lang="en-US" dirty="0"/>
          </a:p>
        </p:txBody>
      </p:sp>
      <p:grpSp>
        <p:nvGrpSpPr>
          <p:cNvPr id="4" name="Group 3">
            <a:extLst>
              <a:ext uri="{FF2B5EF4-FFF2-40B4-BE49-F238E27FC236}">
                <a16:creationId xmlns:a16="http://schemas.microsoft.com/office/drawing/2014/main" id="{DDBD726D-3C88-3903-B496-B59FB9BA7587}"/>
              </a:ext>
            </a:extLst>
          </p:cNvPr>
          <p:cNvGrpSpPr/>
          <p:nvPr/>
        </p:nvGrpSpPr>
        <p:grpSpPr>
          <a:xfrm>
            <a:off x="4050" y="1693599"/>
            <a:ext cx="3959225" cy="3292850"/>
            <a:chOff x="0" y="1192404"/>
            <a:chExt cx="3788304" cy="3150697"/>
          </a:xfrm>
        </p:grpSpPr>
        <p:sp>
          <p:nvSpPr>
            <p:cNvPr id="6" name="Rectangle 5">
              <a:extLst>
                <a:ext uri="{FF2B5EF4-FFF2-40B4-BE49-F238E27FC236}">
                  <a16:creationId xmlns:a16="http://schemas.microsoft.com/office/drawing/2014/main" id="{C86B676B-8110-8B7A-C3B7-5D9E1CE0F698}"/>
                </a:ext>
              </a:extLst>
            </p:cNvPr>
            <p:cNvSpPr/>
            <p:nvPr/>
          </p:nvSpPr>
          <p:spPr>
            <a:xfrm>
              <a:off x="0" y="1192404"/>
              <a:ext cx="3788304" cy="3150697"/>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nchor="ctr"/>
            <a:lstStyle/>
            <a:p>
              <a:endParaRPr lang="en-CH" sz="1400"/>
            </a:p>
          </p:txBody>
        </p:sp>
        <p:sp>
          <p:nvSpPr>
            <p:cNvPr id="7" name="TextBox 6">
              <a:extLst>
                <a:ext uri="{FF2B5EF4-FFF2-40B4-BE49-F238E27FC236}">
                  <a16:creationId xmlns:a16="http://schemas.microsoft.com/office/drawing/2014/main" id="{0509B523-3926-5F61-2719-1315E0975E49}"/>
                </a:ext>
              </a:extLst>
            </p:cNvPr>
            <p:cNvSpPr txBox="1"/>
            <p:nvPr/>
          </p:nvSpPr>
          <p:spPr>
            <a:xfrm>
              <a:off x="0" y="1192404"/>
              <a:ext cx="3788304" cy="31506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Manually assigning failure rates f</a:t>
              </a:r>
              <a:r>
                <a:rPr lang="en-CH" sz="2080" kern="1200" dirty="0">
                  <a:solidFill>
                    <a:schemeClr val="dk1">
                      <a:hueOff val="0"/>
                      <a:satOff val="0"/>
                      <a:lumOff val="0"/>
                      <a:alphaOff val="0"/>
                    </a:schemeClr>
                  </a:solidFill>
                  <a:latin typeface="+mn-lt"/>
                  <a:ea typeface="+mn-ea"/>
                  <a:cs typeface="+mn-cs"/>
                </a:rPr>
                <a:t>or</a:t>
              </a:r>
              <a:r>
                <a:rPr lang="en-US" sz="2080" kern="1200" dirty="0">
                  <a:solidFill>
                    <a:schemeClr val="dk1">
                      <a:hueOff val="0"/>
                      <a:satOff val="0"/>
                      <a:lumOff val="0"/>
                      <a:alphaOff val="0"/>
                    </a:schemeClr>
                  </a:solidFill>
                  <a:latin typeface="+mn-lt"/>
                  <a:ea typeface="+mn-ea"/>
                  <a:cs typeface="+mn-cs"/>
                </a:rPr>
                <a:t> a design with</a:t>
              </a:r>
              <a:r>
                <a:rPr lang="en-CH" sz="2080" kern="1200" dirty="0">
                  <a:solidFill>
                    <a:schemeClr val="dk1">
                      <a:hueOff val="0"/>
                      <a:satOff val="0"/>
                      <a:lumOff val="0"/>
                      <a:alphaOff val="0"/>
                    </a:schemeClr>
                  </a:solidFill>
                  <a:latin typeface="+mn-lt"/>
                  <a:ea typeface="+mn-ea"/>
                  <a:cs typeface="+mn-cs"/>
                </a:rPr>
                <a:t> </a:t>
              </a:r>
              <a:r>
                <a:rPr lang="en-CH" sz="2080" b="1" kern="1200" dirty="0">
                  <a:solidFill>
                    <a:schemeClr val="dk1">
                      <a:hueOff val="0"/>
                      <a:satOff val="0"/>
                      <a:lumOff val="0"/>
                      <a:alphaOff val="0"/>
                    </a:schemeClr>
                  </a:solidFill>
                  <a:latin typeface="+mn-lt"/>
                  <a:ea typeface="+mn-ea"/>
                  <a:cs typeface="+mn-cs"/>
                </a:rPr>
                <a:t>800 components</a:t>
              </a:r>
              <a:r>
                <a:rPr lang="en-US" sz="2080" kern="1200" dirty="0">
                  <a:solidFill>
                    <a:schemeClr val="dk1">
                      <a:hueOff val="0"/>
                      <a:satOff val="0"/>
                      <a:lumOff val="0"/>
                      <a:alphaOff val="0"/>
                    </a:schemeClr>
                  </a:solidFill>
                  <a:latin typeface="+mn-lt"/>
                  <a:ea typeface="+mn-ea"/>
                  <a:cs typeface="+mn-cs"/>
                </a:rPr>
                <a:t> </a:t>
              </a:r>
              <a:r>
                <a:rPr lang="en-CH" sz="2080" kern="1200" dirty="0">
                  <a:solidFill>
                    <a:schemeClr val="dk1">
                      <a:hueOff val="0"/>
                      <a:satOff val="0"/>
                      <a:lumOff val="0"/>
                      <a:alphaOff val="0"/>
                    </a:schemeClr>
                  </a:solidFill>
                  <a:latin typeface="+mn-lt"/>
                  <a:ea typeface="+mn-ea"/>
                  <a:cs typeface="+mn-cs"/>
                </a:rPr>
                <a:t>takes roughly </a:t>
              </a:r>
              <a:br>
                <a:rPr lang="en-CH" sz="2080" kern="1200" dirty="0">
                  <a:solidFill>
                    <a:schemeClr val="dk1">
                      <a:hueOff val="0"/>
                      <a:satOff val="0"/>
                      <a:lumOff val="0"/>
                      <a:alphaOff val="0"/>
                    </a:schemeClr>
                  </a:solidFill>
                  <a:latin typeface="+mn-lt"/>
                  <a:ea typeface="+mn-ea"/>
                  <a:cs typeface="+mn-cs"/>
                </a:rPr>
              </a:br>
              <a:r>
                <a:rPr lang="en-CH" sz="2080" b="1" u="sng" kern="1200" dirty="0">
                  <a:solidFill>
                    <a:schemeClr val="dk1">
                      <a:hueOff val="0"/>
                      <a:satOff val="0"/>
                      <a:lumOff val="0"/>
                      <a:alphaOff val="0"/>
                    </a:schemeClr>
                  </a:solidFill>
                  <a:latin typeface="+mn-lt"/>
                  <a:ea typeface="+mn-ea"/>
                  <a:cs typeface="+mn-cs"/>
                </a:rPr>
                <a:t>20 hours</a:t>
              </a:r>
              <a:r>
                <a:rPr lang="en-CH" sz="2080" kern="1200" dirty="0">
                  <a:solidFill>
                    <a:schemeClr val="dk1">
                      <a:hueOff val="0"/>
                      <a:satOff val="0"/>
                      <a:lumOff val="0"/>
                      <a:alphaOff val="0"/>
                    </a:schemeClr>
                  </a:solidFill>
                  <a:latin typeface="+mn-lt"/>
                  <a:ea typeface="+mn-ea"/>
                  <a:cs typeface="+mn-cs"/>
                </a:rPr>
                <a:t>.</a:t>
              </a:r>
            </a:p>
            <a:p>
              <a:pPr algn="ctr" defTabSz="1155700">
                <a:lnSpc>
                  <a:spcPct val="90000"/>
                </a:lnSpc>
                <a:spcBef>
                  <a:spcPct val="0"/>
                </a:spcBef>
                <a:spcAft>
                  <a:spcPct val="35000"/>
                </a:spcAft>
              </a:pPr>
              <a:r>
                <a:rPr lang="en-CH" sz="2080" kern="1200" dirty="0">
                  <a:solidFill>
                    <a:schemeClr val="dk1">
                      <a:hueOff val="0"/>
                      <a:satOff val="0"/>
                      <a:lumOff val="0"/>
                      <a:alphaOff val="0"/>
                    </a:schemeClr>
                  </a:solidFill>
                  <a:latin typeface="+mn-lt"/>
                  <a:ea typeface="+mn-ea"/>
                  <a:cs typeface="+mn-cs"/>
                </a:rPr>
                <a:t>Very </a:t>
              </a:r>
              <a:r>
                <a:rPr lang="en-CH" sz="2080" b="1" kern="1200" dirty="0">
                  <a:solidFill>
                    <a:schemeClr val="dk1">
                      <a:hueOff val="0"/>
                      <a:satOff val="0"/>
                      <a:lumOff val="0"/>
                      <a:alphaOff val="0"/>
                    </a:schemeClr>
                  </a:solidFill>
                  <a:latin typeface="+mn-lt"/>
                  <a:ea typeface="+mn-ea"/>
                  <a:cs typeface="+mn-cs"/>
                </a:rPr>
                <a:t>error-prone process</a:t>
              </a:r>
              <a:r>
                <a:rPr lang="en-CH" sz="2080" kern="1200" dirty="0">
                  <a:solidFill>
                    <a:schemeClr val="dk1">
                      <a:hueOff val="0"/>
                      <a:satOff val="0"/>
                      <a:lumOff val="0"/>
                      <a:alphaOff val="0"/>
                    </a:schemeClr>
                  </a:solidFill>
                  <a:latin typeface="+mn-lt"/>
                  <a:ea typeface="+mn-ea"/>
                  <a:cs typeface="+mn-cs"/>
                </a:rPr>
                <a:t>, with multiple parameters to be set repeatably.</a:t>
              </a:r>
              <a:endParaRPr lang="en-US" sz="2000" kern="1200" dirty="0"/>
            </a:p>
          </p:txBody>
        </p:sp>
      </p:grpSp>
      <p:grpSp>
        <p:nvGrpSpPr>
          <p:cNvPr id="8" name="Group 7">
            <a:extLst>
              <a:ext uri="{FF2B5EF4-FFF2-40B4-BE49-F238E27FC236}">
                <a16:creationId xmlns:a16="http://schemas.microsoft.com/office/drawing/2014/main" id="{86AD0EBF-72B1-FDE6-937F-458FCD068721}"/>
              </a:ext>
            </a:extLst>
          </p:cNvPr>
          <p:cNvGrpSpPr/>
          <p:nvPr/>
        </p:nvGrpSpPr>
        <p:grpSpPr>
          <a:xfrm>
            <a:off x="4116386" y="2816044"/>
            <a:ext cx="3959225" cy="3310093"/>
            <a:chOff x="3788290" y="1184155"/>
            <a:chExt cx="3788304" cy="3167195"/>
          </a:xfrm>
        </p:grpSpPr>
        <p:sp>
          <p:nvSpPr>
            <p:cNvPr id="9" name="Rectangle 8">
              <a:extLst>
                <a:ext uri="{FF2B5EF4-FFF2-40B4-BE49-F238E27FC236}">
                  <a16:creationId xmlns:a16="http://schemas.microsoft.com/office/drawing/2014/main" id="{02BB807B-3867-8D31-6E38-2B7EA678D1BF}"/>
                </a:ext>
              </a:extLst>
            </p:cNvPr>
            <p:cNvSpPr/>
            <p:nvPr/>
          </p:nvSpPr>
          <p:spPr>
            <a:xfrm>
              <a:off x="3788290" y="1184155"/>
              <a:ext cx="3788304" cy="3167195"/>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CH" sz="1400"/>
            </a:p>
          </p:txBody>
        </p:sp>
        <p:sp>
          <p:nvSpPr>
            <p:cNvPr id="10" name="TextBox 9">
              <a:extLst>
                <a:ext uri="{FF2B5EF4-FFF2-40B4-BE49-F238E27FC236}">
                  <a16:creationId xmlns:a16="http://schemas.microsoft.com/office/drawing/2014/main" id="{191AD324-B668-418B-C774-1BAC6A5C8BCB}"/>
                </a:ext>
              </a:extLst>
            </p:cNvPr>
            <p:cNvSpPr txBox="1"/>
            <p:nvPr/>
          </p:nvSpPr>
          <p:spPr>
            <a:xfrm>
              <a:off x="3788290" y="1184155"/>
              <a:ext cx="3788304" cy="316719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Manually assigning possible component failure modes </a:t>
              </a:r>
              <a:br>
                <a:rPr lang="en-US" sz="2080" kern="1200" dirty="0">
                  <a:solidFill>
                    <a:schemeClr val="dk1">
                      <a:hueOff val="0"/>
                      <a:satOff val="0"/>
                      <a:lumOff val="0"/>
                      <a:alphaOff val="0"/>
                    </a:schemeClr>
                  </a:solidFill>
                  <a:latin typeface="+mn-lt"/>
                  <a:ea typeface="+mn-ea"/>
                  <a:cs typeface="+mn-cs"/>
                </a:rPr>
              </a:br>
              <a:r>
                <a:rPr lang="en-US" sz="2080" b="1" kern="1200" dirty="0">
                  <a:solidFill>
                    <a:schemeClr val="dk1">
                      <a:hueOff val="0"/>
                      <a:satOff val="0"/>
                      <a:lumOff val="0"/>
                      <a:alphaOff val="0"/>
                    </a:schemeClr>
                  </a:solidFill>
                  <a:latin typeface="+mn-lt"/>
                  <a:ea typeface="+mn-ea"/>
                  <a:cs typeface="+mn-cs"/>
                </a:rPr>
                <a:t>will</a:t>
              </a:r>
              <a:r>
                <a:rPr lang="en-US" sz="2080" kern="1200" dirty="0">
                  <a:solidFill>
                    <a:schemeClr val="dk1">
                      <a:hueOff val="0"/>
                      <a:satOff val="0"/>
                      <a:lumOff val="0"/>
                      <a:alphaOff val="0"/>
                    </a:schemeClr>
                  </a:solidFill>
                  <a:latin typeface="+mn-lt"/>
                  <a:ea typeface="+mn-ea"/>
                  <a:cs typeface="+mn-cs"/>
                </a:rPr>
                <a:t> </a:t>
              </a:r>
              <a:r>
                <a:rPr lang="en-US" sz="2080" b="1" kern="1200" dirty="0">
                  <a:solidFill>
                    <a:schemeClr val="dk1">
                      <a:hueOff val="0"/>
                      <a:satOff val="0"/>
                      <a:lumOff val="0"/>
                      <a:alphaOff val="0"/>
                    </a:schemeClr>
                  </a:solidFill>
                  <a:latin typeface="+mn-lt"/>
                  <a:ea typeface="+mn-ea"/>
                  <a:cs typeface="+mn-cs"/>
                </a:rPr>
                <a:t>take equally long</a:t>
              </a:r>
              <a:r>
                <a:rPr lang="en-US" sz="2080" kern="1200" dirty="0">
                  <a:solidFill>
                    <a:schemeClr val="dk1">
                      <a:hueOff val="0"/>
                      <a:satOff val="0"/>
                      <a:lumOff val="0"/>
                      <a:alphaOff val="0"/>
                    </a:schemeClr>
                  </a:solidFill>
                  <a:latin typeface="+mn-lt"/>
                  <a:ea typeface="+mn-ea"/>
                  <a:cs typeface="+mn-cs"/>
                </a:rPr>
                <a:t>. </a:t>
              </a:r>
            </a:p>
            <a:p>
              <a:pPr algn="ctr" defTabSz="1155700">
                <a:lnSpc>
                  <a:spcPct val="90000"/>
                </a:lnSpc>
                <a:spcBef>
                  <a:spcPct val="0"/>
                </a:spcBef>
                <a:spcAft>
                  <a:spcPct val="35000"/>
                </a:spcAft>
              </a:pPr>
              <a:endParaRPr lang="en-US" sz="2080" dirty="0"/>
            </a:p>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Tools exist to facilitate this process.</a:t>
              </a:r>
              <a:endParaRPr lang="en-US" sz="2000" kern="1200" dirty="0"/>
            </a:p>
          </p:txBody>
        </p:sp>
      </p:grpSp>
      <p:grpSp>
        <p:nvGrpSpPr>
          <p:cNvPr id="11" name="Group 10">
            <a:extLst>
              <a:ext uri="{FF2B5EF4-FFF2-40B4-BE49-F238E27FC236}">
                <a16:creationId xmlns:a16="http://schemas.microsoft.com/office/drawing/2014/main" id="{EEF305C2-430B-C3F6-5C3F-FEFC262B6681}"/>
              </a:ext>
            </a:extLst>
          </p:cNvPr>
          <p:cNvGrpSpPr/>
          <p:nvPr/>
        </p:nvGrpSpPr>
        <p:grpSpPr>
          <a:xfrm>
            <a:off x="8232388" y="1693599"/>
            <a:ext cx="3959225" cy="3292850"/>
            <a:chOff x="7576595" y="1192404"/>
            <a:chExt cx="3788304" cy="3150697"/>
          </a:xfrm>
        </p:grpSpPr>
        <p:sp>
          <p:nvSpPr>
            <p:cNvPr id="12" name="Rectangle 11">
              <a:extLst>
                <a:ext uri="{FF2B5EF4-FFF2-40B4-BE49-F238E27FC236}">
                  <a16:creationId xmlns:a16="http://schemas.microsoft.com/office/drawing/2014/main" id="{D507A73D-EEB2-727A-09C0-866B6DDE0183}"/>
                </a:ext>
              </a:extLst>
            </p:cNvPr>
            <p:cNvSpPr/>
            <p:nvPr/>
          </p:nvSpPr>
          <p:spPr>
            <a:xfrm>
              <a:off x="7576595" y="1192404"/>
              <a:ext cx="3788304" cy="3150697"/>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CH" sz="1400"/>
            </a:p>
          </p:txBody>
        </p:sp>
        <p:sp>
          <p:nvSpPr>
            <p:cNvPr id="13" name="TextBox 12">
              <a:extLst>
                <a:ext uri="{FF2B5EF4-FFF2-40B4-BE49-F238E27FC236}">
                  <a16:creationId xmlns:a16="http://schemas.microsoft.com/office/drawing/2014/main" id="{FCB22D01-957A-E633-D317-1B607D6BB503}"/>
                </a:ext>
              </a:extLst>
            </p:cNvPr>
            <p:cNvSpPr txBox="1"/>
            <p:nvPr/>
          </p:nvSpPr>
          <p:spPr>
            <a:xfrm>
              <a:off x="7576595" y="1192404"/>
              <a:ext cx="3788304" cy="31506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 assignment of end-effects for every component failure mode is </a:t>
              </a:r>
              <a:r>
                <a:rPr lang="en-US" sz="2080" b="1" kern="1200" dirty="0">
                  <a:solidFill>
                    <a:schemeClr val="dk1">
                      <a:hueOff val="0"/>
                      <a:satOff val="0"/>
                      <a:lumOff val="0"/>
                      <a:alphaOff val="0"/>
                    </a:schemeClr>
                  </a:solidFill>
                  <a:latin typeface="+mn-lt"/>
                  <a:ea typeface="+mn-ea"/>
                  <a:cs typeface="+mn-cs"/>
                </a:rPr>
                <a:t>v</a:t>
              </a:r>
              <a:r>
                <a:rPr lang="en-CH" sz="2080" b="1" kern="1200" dirty="0">
                  <a:solidFill>
                    <a:schemeClr val="dk1">
                      <a:hueOff val="0"/>
                      <a:satOff val="0"/>
                      <a:lumOff val="0"/>
                      <a:alphaOff val="0"/>
                    </a:schemeClr>
                  </a:solidFill>
                  <a:latin typeface="+mn-lt"/>
                  <a:ea typeface="+mn-ea"/>
                  <a:cs typeface="+mn-cs"/>
                </a:rPr>
                <a:t>ery work-intense</a:t>
              </a:r>
              <a:r>
                <a:rPr lang="en-US" sz="2080" b="1" kern="1200" dirty="0">
                  <a:solidFill>
                    <a:schemeClr val="dk1">
                      <a:hueOff val="0"/>
                      <a:satOff val="0"/>
                      <a:lumOff val="0"/>
                      <a:alphaOff val="0"/>
                    </a:schemeClr>
                  </a:solidFill>
                  <a:latin typeface="+mn-lt"/>
                  <a:ea typeface="+mn-ea"/>
                  <a:cs typeface="+mn-cs"/>
                </a:rPr>
                <a:t> and non-trivial</a:t>
              </a:r>
              <a:r>
                <a:rPr lang="en-CH" sz="2080" b="1" kern="1200" dirty="0">
                  <a:solidFill>
                    <a:schemeClr val="dk1">
                      <a:hueOff val="0"/>
                      <a:satOff val="0"/>
                      <a:lumOff val="0"/>
                      <a:alphaOff val="0"/>
                    </a:schemeClr>
                  </a:solidFill>
                  <a:latin typeface="+mn-lt"/>
                  <a:ea typeface="+mn-ea"/>
                  <a:cs typeface="+mn-cs"/>
                </a:rPr>
                <a:t>, </a:t>
              </a:r>
              <a:r>
                <a:rPr lang="en-CH" sz="2080" kern="1200" dirty="0">
                  <a:solidFill>
                    <a:schemeClr val="dk1">
                      <a:hueOff val="0"/>
                      <a:satOff val="0"/>
                      <a:lumOff val="0"/>
                      <a:alphaOff val="0"/>
                    </a:schemeClr>
                  </a:solidFill>
                  <a:latin typeface="+mn-lt"/>
                  <a:ea typeface="+mn-ea"/>
                  <a:cs typeface="+mn-cs"/>
                </a:rPr>
                <a:t>putting a heavy requirement on the system experts.</a:t>
              </a:r>
              <a:endParaRPr lang="en-US" sz="2000" kern="1200" dirty="0"/>
            </a:p>
          </p:txBody>
        </p:sp>
      </p:grpSp>
      <p:sp>
        <p:nvSpPr>
          <p:cNvPr id="2" name="Slide Number Placeholder 1">
            <a:extLst>
              <a:ext uri="{FF2B5EF4-FFF2-40B4-BE49-F238E27FC236}">
                <a16:creationId xmlns:a16="http://schemas.microsoft.com/office/drawing/2014/main" id="{DEA92619-0511-BD08-BEF9-1E655AD26E1E}"/>
              </a:ext>
            </a:extLst>
          </p:cNvPr>
          <p:cNvSpPr>
            <a:spLocks noGrp="1"/>
          </p:cNvSpPr>
          <p:nvPr>
            <p:ph type="sldNum" sz="quarter" idx="19"/>
          </p:nvPr>
        </p:nvSpPr>
        <p:spPr/>
        <p:txBody>
          <a:bodyPr/>
          <a:lstStyle/>
          <a:p>
            <a:fld id="{DF24B1C1-EF94-B240-8D86-209942DC87EF}" type="slidenum">
              <a:rPr lang="en-CH" smtClean="0"/>
              <a:t>18</a:t>
            </a:fld>
            <a:endParaRPr lang="en-CH"/>
          </a:p>
        </p:txBody>
      </p:sp>
      <p:sp>
        <p:nvSpPr>
          <p:cNvPr id="5" name="Footer Placeholder 4">
            <a:extLst>
              <a:ext uri="{FF2B5EF4-FFF2-40B4-BE49-F238E27FC236}">
                <a16:creationId xmlns:a16="http://schemas.microsoft.com/office/drawing/2014/main" id="{D7A7B45C-C8F5-29F1-E070-42FE56C71B5B}"/>
              </a:ext>
            </a:extLst>
          </p:cNvPr>
          <p:cNvSpPr>
            <a:spLocks noGrp="1"/>
          </p:cNvSpPr>
          <p:nvPr>
            <p:ph type="ftr" sz="quarter" idx="18"/>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629085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bg/>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animBg="1"/>
      <p:bldP spid="20" grpId="0" build="p" animBg="1"/>
      <p:bldP spid="22" grpId="0" uiExpand="1"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48E6E075-CF0F-9658-81FF-72C749B498BE}"/>
              </a:ext>
            </a:extLst>
          </p:cNvPr>
          <p:cNvGrpSpPr/>
          <p:nvPr/>
        </p:nvGrpSpPr>
        <p:grpSpPr>
          <a:xfrm>
            <a:off x="8232388" y="1693599"/>
            <a:ext cx="3959225" cy="3292850"/>
            <a:chOff x="7576595" y="1192404"/>
            <a:chExt cx="3788304" cy="3150697"/>
          </a:xfrm>
        </p:grpSpPr>
        <p:sp>
          <p:nvSpPr>
            <p:cNvPr id="32" name="Rectangle 31">
              <a:extLst>
                <a:ext uri="{FF2B5EF4-FFF2-40B4-BE49-F238E27FC236}">
                  <a16:creationId xmlns:a16="http://schemas.microsoft.com/office/drawing/2014/main" id="{17FD84B5-C418-B1E5-3FE8-79FFF03F77D8}"/>
                </a:ext>
              </a:extLst>
            </p:cNvPr>
            <p:cNvSpPr/>
            <p:nvPr/>
          </p:nvSpPr>
          <p:spPr>
            <a:xfrm>
              <a:off x="7576595" y="1192404"/>
              <a:ext cx="3788304" cy="3150697"/>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CH" sz="1400"/>
            </a:p>
          </p:txBody>
        </p:sp>
        <p:sp>
          <p:nvSpPr>
            <p:cNvPr id="33" name="TextBox 32">
              <a:extLst>
                <a:ext uri="{FF2B5EF4-FFF2-40B4-BE49-F238E27FC236}">
                  <a16:creationId xmlns:a16="http://schemas.microsoft.com/office/drawing/2014/main" id="{D9D7FFF4-5E1E-261D-7E61-AFF3F01AAF29}"/>
                </a:ext>
              </a:extLst>
            </p:cNvPr>
            <p:cNvSpPr txBox="1"/>
            <p:nvPr/>
          </p:nvSpPr>
          <p:spPr>
            <a:xfrm>
              <a:off x="7576595" y="1192404"/>
              <a:ext cx="3788304" cy="31506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 assignment of end-effects for every component failure mode is </a:t>
              </a:r>
              <a:r>
                <a:rPr lang="en-US" sz="2080" b="1" kern="1200" dirty="0">
                  <a:solidFill>
                    <a:schemeClr val="dk1">
                      <a:hueOff val="0"/>
                      <a:satOff val="0"/>
                      <a:lumOff val="0"/>
                      <a:alphaOff val="0"/>
                    </a:schemeClr>
                  </a:solidFill>
                  <a:latin typeface="+mn-lt"/>
                  <a:ea typeface="+mn-ea"/>
                  <a:cs typeface="+mn-cs"/>
                </a:rPr>
                <a:t>v</a:t>
              </a:r>
              <a:r>
                <a:rPr lang="en-CH" sz="2080" b="1" kern="1200" dirty="0">
                  <a:solidFill>
                    <a:schemeClr val="dk1">
                      <a:hueOff val="0"/>
                      <a:satOff val="0"/>
                      <a:lumOff val="0"/>
                      <a:alphaOff val="0"/>
                    </a:schemeClr>
                  </a:solidFill>
                  <a:latin typeface="+mn-lt"/>
                  <a:ea typeface="+mn-ea"/>
                  <a:cs typeface="+mn-cs"/>
                </a:rPr>
                <a:t>ery work-intense</a:t>
              </a:r>
              <a:r>
                <a:rPr lang="en-US" sz="2080" b="1" kern="1200" dirty="0">
                  <a:solidFill>
                    <a:schemeClr val="dk1">
                      <a:hueOff val="0"/>
                      <a:satOff val="0"/>
                      <a:lumOff val="0"/>
                      <a:alphaOff val="0"/>
                    </a:schemeClr>
                  </a:solidFill>
                  <a:latin typeface="+mn-lt"/>
                  <a:ea typeface="+mn-ea"/>
                  <a:cs typeface="+mn-cs"/>
                </a:rPr>
                <a:t> and non-trivial</a:t>
              </a:r>
              <a:r>
                <a:rPr lang="en-CH" sz="2080" b="1" kern="1200" dirty="0">
                  <a:solidFill>
                    <a:schemeClr val="dk1">
                      <a:hueOff val="0"/>
                      <a:satOff val="0"/>
                      <a:lumOff val="0"/>
                      <a:alphaOff val="0"/>
                    </a:schemeClr>
                  </a:solidFill>
                  <a:latin typeface="+mn-lt"/>
                  <a:ea typeface="+mn-ea"/>
                  <a:cs typeface="+mn-cs"/>
                </a:rPr>
                <a:t>, </a:t>
              </a:r>
              <a:r>
                <a:rPr lang="en-CH" sz="2080" kern="1200" dirty="0">
                  <a:solidFill>
                    <a:schemeClr val="dk1">
                      <a:hueOff val="0"/>
                      <a:satOff val="0"/>
                      <a:lumOff val="0"/>
                      <a:alphaOff val="0"/>
                    </a:schemeClr>
                  </a:solidFill>
                  <a:latin typeface="+mn-lt"/>
                  <a:ea typeface="+mn-ea"/>
                  <a:cs typeface="+mn-cs"/>
                </a:rPr>
                <a:t>putting a heavy requirement on the system experts.</a:t>
              </a:r>
              <a:endParaRPr lang="en-US" sz="2000" kern="1200" dirty="0"/>
            </a:p>
          </p:txBody>
        </p:sp>
      </p:grpSp>
      <p:sp>
        <p:nvSpPr>
          <p:cNvPr id="26" name="TextBox 25">
            <a:extLst>
              <a:ext uri="{FF2B5EF4-FFF2-40B4-BE49-F238E27FC236}">
                <a16:creationId xmlns:a16="http://schemas.microsoft.com/office/drawing/2014/main" id="{6280D8AA-83AD-08F0-DBB4-29B781D16B2C}"/>
              </a:ext>
            </a:extLst>
          </p:cNvPr>
          <p:cNvSpPr txBox="1"/>
          <p:nvPr/>
        </p:nvSpPr>
        <p:spPr>
          <a:xfrm>
            <a:off x="8227561" y="1693599"/>
            <a:ext cx="3959225" cy="3292850"/>
          </a:xfrm>
          <a:prstGeom prst="rect">
            <a:avLst/>
          </a:prstGeom>
          <a:solidFill>
            <a:schemeClr val="accent3"/>
          </a:solidFill>
        </p:spPr>
        <p:style>
          <a:lnRef idx="2">
            <a:schemeClr val="accent2">
              <a:shade val="15000"/>
            </a:schemeClr>
          </a:lnRef>
          <a:fillRef idx="1">
            <a:schemeClr val="accent2"/>
          </a:fillRef>
          <a:effectRef idx="0">
            <a:schemeClr val="accent2"/>
          </a:effectRef>
          <a:fontRef idx="minor">
            <a:schemeClr val="lt1"/>
          </a:fontRef>
        </p:style>
        <p:txBody>
          <a:bodyPr spcFirstLastPara="0" vert="horz" wrap="square" lIns="177800" tIns="31750" rIns="177800" bIns="31750" numCol="1" spcCol="1270" anchor="ctr" anchorCtr="0">
            <a:noAutofit/>
          </a:bodyPr>
          <a:lstStyle/>
          <a:p>
            <a:pPr algn="ctr"/>
            <a:r>
              <a:rPr lang="en-CH" b="1" dirty="0"/>
              <a:t>Difficult to automate. </a:t>
            </a:r>
          </a:p>
          <a:p>
            <a:pPr algn="ctr"/>
            <a:endParaRPr lang="en-CH" sz="1600" dirty="0"/>
          </a:p>
          <a:p>
            <a:pPr algn="ctr"/>
            <a:r>
              <a:rPr lang="en-CH" sz="1600" dirty="0"/>
              <a:t>Exploring possibilities for using circuit simulation to support this phase of study.</a:t>
            </a:r>
          </a:p>
        </p:txBody>
      </p:sp>
      <p:grpSp>
        <p:nvGrpSpPr>
          <p:cNvPr id="19" name="Group 18">
            <a:extLst>
              <a:ext uri="{FF2B5EF4-FFF2-40B4-BE49-F238E27FC236}">
                <a16:creationId xmlns:a16="http://schemas.microsoft.com/office/drawing/2014/main" id="{B9F1A343-449E-2431-668B-87353F965E4D}"/>
              </a:ext>
            </a:extLst>
          </p:cNvPr>
          <p:cNvGrpSpPr/>
          <p:nvPr/>
        </p:nvGrpSpPr>
        <p:grpSpPr>
          <a:xfrm>
            <a:off x="4116386" y="2816044"/>
            <a:ext cx="3959225" cy="3310093"/>
            <a:chOff x="3788290" y="1184155"/>
            <a:chExt cx="3788304" cy="3167195"/>
          </a:xfrm>
        </p:grpSpPr>
        <p:sp>
          <p:nvSpPr>
            <p:cNvPr id="21" name="Rectangle 20">
              <a:extLst>
                <a:ext uri="{FF2B5EF4-FFF2-40B4-BE49-F238E27FC236}">
                  <a16:creationId xmlns:a16="http://schemas.microsoft.com/office/drawing/2014/main" id="{D7566A73-C071-3926-2D69-C747C89A2E16}"/>
                </a:ext>
              </a:extLst>
            </p:cNvPr>
            <p:cNvSpPr/>
            <p:nvPr/>
          </p:nvSpPr>
          <p:spPr>
            <a:xfrm>
              <a:off x="3788290" y="1184155"/>
              <a:ext cx="3788304" cy="3167195"/>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CH" sz="1400"/>
            </a:p>
          </p:txBody>
        </p:sp>
        <p:sp>
          <p:nvSpPr>
            <p:cNvPr id="30" name="TextBox 29">
              <a:extLst>
                <a:ext uri="{FF2B5EF4-FFF2-40B4-BE49-F238E27FC236}">
                  <a16:creationId xmlns:a16="http://schemas.microsoft.com/office/drawing/2014/main" id="{C1E25A9E-98FA-BF5D-D510-4B96E2A4FC3E}"/>
                </a:ext>
              </a:extLst>
            </p:cNvPr>
            <p:cNvSpPr txBox="1"/>
            <p:nvPr/>
          </p:nvSpPr>
          <p:spPr>
            <a:xfrm>
              <a:off x="3788290" y="1184155"/>
              <a:ext cx="3788304" cy="316719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Manually assigning possible component failure modes </a:t>
              </a:r>
              <a:br>
                <a:rPr lang="en-US" sz="2080" kern="1200" dirty="0">
                  <a:solidFill>
                    <a:schemeClr val="dk1">
                      <a:hueOff val="0"/>
                      <a:satOff val="0"/>
                      <a:lumOff val="0"/>
                      <a:alphaOff val="0"/>
                    </a:schemeClr>
                  </a:solidFill>
                  <a:latin typeface="+mn-lt"/>
                  <a:ea typeface="+mn-ea"/>
                  <a:cs typeface="+mn-cs"/>
                </a:rPr>
              </a:br>
              <a:r>
                <a:rPr lang="en-US" sz="2080" b="1" kern="1200" dirty="0">
                  <a:solidFill>
                    <a:schemeClr val="dk1">
                      <a:hueOff val="0"/>
                      <a:satOff val="0"/>
                      <a:lumOff val="0"/>
                      <a:alphaOff val="0"/>
                    </a:schemeClr>
                  </a:solidFill>
                  <a:latin typeface="+mn-lt"/>
                  <a:ea typeface="+mn-ea"/>
                  <a:cs typeface="+mn-cs"/>
                </a:rPr>
                <a:t>will</a:t>
              </a:r>
              <a:r>
                <a:rPr lang="en-US" sz="2080" kern="1200" dirty="0">
                  <a:solidFill>
                    <a:schemeClr val="dk1">
                      <a:hueOff val="0"/>
                      <a:satOff val="0"/>
                      <a:lumOff val="0"/>
                      <a:alphaOff val="0"/>
                    </a:schemeClr>
                  </a:solidFill>
                  <a:latin typeface="+mn-lt"/>
                  <a:ea typeface="+mn-ea"/>
                  <a:cs typeface="+mn-cs"/>
                </a:rPr>
                <a:t> </a:t>
              </a:r>
              <a:r>
                <a:rPr lang="en-US" sz="2080" b="1" kern="1200" dirty="0">
                  <a:solidFill>
                    <a:schemeClr val="dk1">
                      <a:hueOff val="0"/>
                      <a:satOff val="0"/>
                      <a:lumOff val="0"/>
                      <a:alphaOff val="0"/>
                    </a:schemeClr>
                  </a:solidFill>
                  <a:latin typeface="+mn-lt"/>
                  <a:ea typeface="+mn-ea"/>
                  <a:cs typeface="+mn-cs"/>
                </a:rPr>
                <a:t>take equally long</a:t>
              </a:r>
              <a:r>
                <a:rPr lang="en-US" sz="2080" kern="1200" dirty="0">
                  <a:solidFill>
                    <a:schemeClr val="dk1">
                      <a:hueOff val="0"/>
                      <a:satOff val="0"/>
                      <a:lumOff val="0"/>
                      <a:alphaOff val="0"/>
                    </a:schemeClr>
                  </a:solidFill>
                  <a:latin typeface="+mn-lt"/>
                  <a:ea typeface="+mn-ea"/>
                  <a:cs typeface="+mn-cs"/>
                </a:rPr>
                <a:t>. </a:t>
              </a:r>
            </a:p>
            <a:p>
              <a:pPr algn="ctr" defTabSz="1155700">
                <a:lnSpc>
                  <a:spcPct val="90000"/>
                </a:lnSpc>
                <a:spcBef>
                  <a:spcPct val="0"/>
                </a:spcBef>
                <a:spcAft>
                  <a:spcPct val="35000"/>
                </a:spcAft>
              </a:pPr>
              <a:endParaRPr lang="en-US" sz="2080" dirty="0"/>
            </a:p>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Tools exist to facilitate this process.</a:t>
              </a:r>
              <a:endParaRPr lang="en-US" sz="2000" kern="1200" dirty="0"/>
            </a:p>
          </p:txBody>
        </p:sp>
      </p:grpSp>
      <p:grpSp>
        <p:nvGrpSpPr>
          <p:cNvPr id="23" name="Group 22">
            <a:extLst>
              <a:ext uri="{FF2B5EF4-FFF2-40B4-BE49-F238E27FC236}">
                <a16:creationId xmlns:a16="http://schemas.microsoft.com/office/drawing/2014/main" id="{68B06AFB-309F-4430-9F5B-54B17195F780}"/>
              </a:ext>
            </a:extLst>
          </p:cNvPr>
          <p:cNvGrpSpPr/>
          <p:nvPr/>
        </p:nvGrpSpPr>
        <p:grpSpPr>
          <a:xfrm>
            <a:off x="4112334" y="2816044"/>
            <a:ext cx="3959225" cy="3292850"/>
            <a:chOff x="0" y="1192404"/>
            <a:chExt cx="3788304" cy="3150697"/>
          </a:xfrm>
          <a:solidFill>
            <a:srgbClr val="92D050"/>
          </a:solidFill>
        </p:grpSpPr>
        <p:sp>
          <p:nvSpPr>
            <p:cNvPr id="24" name="Rectangle 23">
              <a:extLst>
                <a:ext uri="{FF2B5EF4-FFF2-40B4-BE49-F238E27FC236}">
                  <a16:creationId xmlns:a16="http://schemas.microsoft.com/office/drawing/2014/main" id="{F09264E2-8BDA-D491-AA45-1658A8FD3D5B}"/>
                </a:ext>
              </a:extLst>
            </p:cNvPr>
            <p:cNvSpPr/>
            <p:nvPr/>
          </p:nvSpPr>
          <p:spPr>
            <a:xfrm>
              <a:off x="0" y="1192404"/>
              <a:ext cx="3788304" cy="3150697"/>
            </a:xfrm>
            <a:prstGeom prst="rect">
              <a:avLst/>
            </a:prstGeom>
            <a:grpFill/>
          </p:spPr>
          <p:style>
            <a:lnRef idx="2">
              <a:schemeClr val="accent2">
                <a:shade val="15000"/>
              </a:schemeClr>
            </a:lnRef>
            <a:fillRef idx="1">
              <a:schemeClr val="accent2"/>
            </a:fillRef>
            <a:effectRef idx="0">
              <a:schemeClr val="accent2"/>
            </a:effectRef>
            <a:fontRef idx="minor">
              <a:schemeClr val="lt1"/>
            </a:fontRef>
          </p:style>
          <p:txBody>
            <a:bodyPr anchor="ctr"/>
            <a:lstStyle/>
            <a:p>
              <a:endParaRPr lang="en-CH" sz="1400"/>
            </a:p>
          </p:txBody>
        </p:sp>
        <p:sp>
          <p:nvSpPr>
            <p:cNvPr id="25" name="TextBox 24">
              <a:extLst>
                <a:ext uri="{FF2B5EF4-FFF2-40B4-BE49-F238E27FC236}">
                  <a16:creationId xmlns:a16="http://schemas.microsoft.com/office/drawing/2014/main" id="{B38D4D7B-5E2F-6FAB-71AD-13CE76F26707}"/>
                </a:ext>
              </a:extLst>
            </p:cNvPr>
            <p:cNvSpPr txBox="1"/>
            <p:nvPr/>
          </p:nvSpPr>
          <p:spPr>
            <a:xfrm>
              <a:off x="0" y="1192404"/>
              <a:ext cx="3788304" cy="3150697"/>
            </a:xfrm>
            <a:prstGeom prst="rect">
              <a:avLst/>
            </a:prstGeom>
            <a:solidFill>
              <a:srgbClr val="00B050"/>
            </a:solidFill>
          </p:spPr>
          <p:style>
            <a:lnRef idx="2">
              <a:schemeClr val="accent2">
                <a:shade val="15000"/>
              </a:schemeClr>
            </a:lnRef>
            <a:fillRef idx="1">
              <a:schemeClr val="accent2"/>
            </a:fillRef>
            <a:effectRef idx="0">
              <a:schemeClr val="accent2"/>
            </a:effectRef>
            <a:fontRef idx="minor">
              <a:schemeClr val="lt1"/>
            </a:fontRef>
          </p:style>
          <p:txBody>
            <a:bodyPr spcFirstLastPara="0" vert="horz" wrap="square" lIns="177800" tIns="31750" rIns="177800" bIns="31750" numCol="1" spcCol="1270" anchor="ctr" anchorCtr="0">
              <a:noAutofit/>
            </a:bodyPr>
            <a:lstStyle/>
            <a:p>
              <a:pPr algn="ctr"/>
              <a:r>
                <a:rPr lang="en-CH" dirty="0"/>
                <a:t>Straightforward </a:t>
              </a:r>
              <a:r>
                <a:rPr lang="en-CH" b="1" dirty="0"/>
                <a:t>replacement by an automated script </a:t>
              </a:r>
              <a:r>
                <a:rPr lang="en-CH" dirty="0"/>
                <a:t>assigning each category of components a given set of failure modes with corresponding probabilty.</a:t>
              </a:r>
            </a:p>
            <a:p>
              <a:pPr algn="ctr"/>
              <a:endParaRPr lang="en-CH" dirty="0"/>
            </a:p>
          </p:txBody>
        </p:sp>
      </p:grpSp>
      <p:grpSp>
        <p:nvGrpSpPr>
          <p:cNvPr id="5" name="Group 4">
            <a:extLst>
              <a:ext uri="{FF2B5EF4-FFF2-40B4-BE49-F238E27FC236}">
                <a16:creationId xmlns:a16="http://schemas.microsoft.com/office/drawing/2014/main" id="{4D2EDED5-13BA-5D29-2BA7-92A75498AD2B}"/>
              </a:ext>
            </a:extLst>
          </p:cNvPr>
          <p:cNvGrpSpPr/>
          <p:nvPr/>
        </p:nvGrpSpPr>
        <p:grpSpPr>
          <a:xfrm>
            <a:off x="4050" y="1693599"/>
            <a:ext cx="3959225" cy="3292850"/>
            <a:chOff x="0" y="1192404"/>
            <a:chExt cx="3788304" cy="3150697"/>
          </a:xfrm>
        </p:grpSpPr>
        <p:sp>
          <p:nvSpPr>
            <p:cNvPr id="14" name="Rectangle 13">
              <a:extLst>
                <a:ext uri="{FF2B5EF4-FFF2-40B4-BE49-F238E27FC236}">
                  <a16:creationId xmlns:a16="http://schemas.microsoft.com/office/drawing/2014/main" id="{3D8F427C-370A-84A0-206A-A9612B4E8AF7}"/>
                </a:ext>
              </a:extLst>
            </p:cNvPr>
            <p:cNvSpPr/>
            <p:nvPr/>
          </p:nvSpPr>
          <p:spPr>
            <a:xfrm>
              <a:off x="0" y="1192404"/>
              <a:ext cx="3788304" cy="3150697"/>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nchor="ctr"/>
            <a:lstStyle/>
            <a:p>
              <a:endParaRPr lang="en-CH" sz="1400"/>
            </a:p>
          </p:txBody>
        </p:sp>
        <p:sp>
          <p:nvSpPr>
            <p:cNvPr id="15" name="TextBox 14">
              <a:extLst>
                <a:ext uri="{FF2B5EF4-FFF2-40B4-BE49-F238E27FC236}">
                  <a16:creationId xmlns:a16="http://schemas.microsoft.com/office/drawing/2014/main" id="{5F3F991C-B148-F37B-342B-0BE8778E5439}"/>
                </a:ext>
              </a:extLst>
            </p:cNvPr>
            <p:cNvSpPr txBox="1"/>
            <p:nvPr/>
          </p:nvSpPr>
          <p:spPr>
            <a:xfrm>
              <a:off x="0" y="1192404"/>
              <a:ext cx="3788304" cy="31506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Manually assigning failure rates f</a:t>
              </a:r>
              <a:r>
                <a:rPr lang="en-CH" sz="2080" kern="1200" dirty="0">
                  <a:solidFill>
                    <a:schemeClr val="dk1">
                      <a:hueOff val="0"/>
                      <a:satOff val="0"/>
                      <a:lumOff val="0"/>
                      <a:alphaOff val="0"/>
                    </a:schemeClr>
                  </a:solidFill>
                  <a:latin typeface="+mn-lt"/>
                  <a:ea typeface="+mn-ea"/>
                  <a:cs typeface="+mn-cs"/>
                </a:rPr>
                <a:t>or</a:t>
              </a:r>
              <a:r>
                <a:rPr lang="en-US" sz="2080" kern="1200" dirty="0">
                  <a:solidFill>
                    <a:schemeClr val="dk1">
                      <a:hueOff val="0"/>
                      <a:satOff val="0"/>
                      <a:lumOff val="0"/>
                      <a:alphaOff val="0"/>
                    </a:schemeClr>
                  </a:solidFill>
                  <a:latin typeface="+mn-lt"/>
                  <a:ea typeface="+mn-ea"/>
                  <a:cs typeface="+mn-cs"/>
                </a:rPr>
                <a:t> a design with</a:t>
              </a:r>
              <a:r>
                <a:rPr lang="en-CH" sz="2080" kern="1200" dirty="0">
                  <a:solidFill>
                    <a:schemeClr val="dk1">
                      <a:hueOff val="0"/>
                      <a:satOff val="0"/>
                      <a:lumOff val="0"/>
                      <a:alphaOff val="0"/>
                    </a:schemeClr>
                  </a:solidFill>
                  <a:latin typeface="+mn-lt"/>
                  <a:ea typeface="+mn-ea"/>
                  <a:cs typeface="+mn-cs"/>
                </a:rPr>
                <a:t> </a:t>
              </a:r>
              <a:r>
                <a:rPr lang="en-CH" sz="2080" b="1" kern="1200" dirty="0">
                  <a:solidFill>
                    <a:schemeClr val="dk1">
                      <a:hueOff val="0"/>
                      <a:satOff val="0"/>
                      <a:lumOff val="0"/>
                      <a:alphaOff val="0"/>
                    </a:schemeClr>
                  </a:solidFill>
                  <a:latin typeface="+mn-lt"/>
                  <a:ea typeface="+mn-ea"/>
                  <a:cs typeface="+mn-cs"/>
                </a:rPr>
                <a:t>800 components</a:t>
              </a:r>
              <a:r>
                <a:rPr lang="en-US" sz="2080" kern="1200" dirty="0">
                  <a:solidFill>
                    <a:schemeClr val="dk1">
                      <a:hueOff val="0"/>
                      <a:satOff val="0"/>
                      <a:lumOff val="0"/>
                      <a:alphaOff val="0"/>
                    </a:schemeClr>
                  </a:solidFill>
                  <a:latin typeface="+mn-lt"/>
                  <a:ea typeface="+mn-ea"/>
                  <a:cs typeface="+mn-cs"/>
                </a:rPr>
                <a:t> </a:t>
              </a:r>
              <a:r>
                <a:rPr lang="en-CH" sz="2080" kern="1200" dirty="0">
                  <a:solidFill>
                    <a:schemeClr val="dk1">
                      <a:hueOff val="0"/>
                      <a:satOff val="0"/>
                      <a:lumOff val="0"/>
                      <a:alphaOff val="0"/>
                    </a:schemeClr>
                  </a:solidFill>
                  <a:latin typeface="+mn-lt"/>
                  <a:ea typeface="+mn-ea"/>
                  <a:cs typeface="+mn-cs"/>
                </a:rPr>
                <a:t>takes roughly </a:t>
              </a:r>
              <a:br>
                <a:rPr lang="en-CH" sz="2080" kern="1200" dirty="0">
                  <a:solidFill>
                    <a:schemeClr val="dk1">
                      <a:hueOff val="0"/>
                      <a:satOff val="0"/>
                      <a:lumOff val="0"/>
                      <a:alphaOff val="0"/>
                    </a:schemeClr>
                  </a:solidFill>
                  <a:latin typeface="+mn-lt"/>
                  <a:ea typeface="+mn-ea"/>
                  <a:cs typeface="+mn-cs"/>
                </a:rPr>
              </a:br>
              <a:r>
                <a:rPr lang="en-CH" sz="2080" b="1" u="sng" kern="1200" dirty="0">
                  <a:solidFill>
                    <a:schemeClr val="dk1">
                      <a:hueOff val="0"/>
                      <a:satOff val="0"/>
                      <a:lumOff val="0"/>
                      <a:alphaOff val="0"/>
                    </a:schemeClr>
                  </a:solidFill>
                  <a:latin typeface="+mn-lt"/>
                  <a:ea typeface="+mn-ea"/>
                  <a:cs typeface="+mn-cs"/>
                </a:rPr>
                <a:t>20 hours</a:t>
              </a:r>
              <a:r>
                <a:rPr lang="en-CH" sz="2080" kern="1200" dirty="0">
                  <a:solidFill>
                    <a:schemeClr val="dk1">
                      <a:hueOff val="0"/>
                      <a:satOff val="0"/>
                      <a:lumOff val="0"/>
                      <a:alphaOff val="0"/>
                    </a:schemeClr>
                  </a:solidFill>
                  <a:latin typeface="+mn-lt"/>
                  <a:ea typeface="+mn-ea"/>
                  <a:cs typeface="+mn-cs"/>
                </a:rPr>
                <a:t>.</a:t>
              </a:r>
            </a:p>
            <a:p>
              <a:pPr algn="ctr" defTabSz="1155700">
                <a:lnSpc>
                  <a:spcPct val="90000"/>
                </a:lnSpc>
                <a:spcBef>
                  <a:spcPct val="0"/>
                </a:spcBef>
                <a:spcAft>
                  <a:spcPct val="35000"/>
                </a:spcAft>
              </a:pPr>
              <a:r>
                <a:rPr lang="en-CH" sz="2080" kern="1200" dirty="0">
                  <a:solidFill>
                    <a:schemeClr val="dk1">
                      <a:hueOff val="0"/>
                      <a:satOff val="0"/>
                      <a:lumOff val="0"/>
                      <a:alphaOff val="0"/>
                    </a:schemeClr>
                  </a:solidFill>
                  <a:latin typeface="+mn-lt"/>
                  <a:ea typeface="+mn-ea"/>
                  <a:cs typeface="+mn-cs"/>
                </a:rPr>
                <a:t>Very </a:t>
              </a:r>
              <a:r>
                <a:rPr lang="en-CH" sz="2080" b="1" kern="1200" dirty="0">
                  <a:solidFill>
                    <a:schemeClr val="dk1">
                      <a:hueOff val="0"/>
                      <a:satOff val="0"/>
                      <a:lumOff val="0"/>
                      <a:alphaOff val="0"/>
                    </a:schemeClr>
                  </a:solidFill>
                  <a:latin typeface="+mn-lt"/>
                  <a:ea typeface="+mn-ea"/>
                  <a:cs typeface="+mn-cs"/>
                </a:rPr>
                <a:t>error-prone process</a:t>
              </a:r>
              <a:r>
                <a:rPr lang="en-CH" sz="2080" kern="1200" dirty="0">
                  <a:solidFill>
                    <a:schemeClr val="dk1">
                      <a:hueOff val="0"/>
                      <a:satOff val="0"/>
                      <a:lumOff val="0"/>
                      <a:alphaOff val="0"/>
                    </a:schemeClr>
                  </a:solidFill>
                  <a:latin typeface="+mn-lt"/>
                  <a:ea typeface="+mn-ea"/>
                  <a:cs typeface="+mn-cs"/>
                </a:rPr>
                <a:t>, with multiple parameters to be set repeatably.</a:t>
              </a:r>
              <a:endParaRPr lang="en-US" sz="2000" kern="1200" dirty="0"/>
            </a:p>
          </p:txBody>
        </p:sp>
      </p:grpSp>
      <p:sp>
        <p:nvSpPr>
          <p:cNvPr id="7" name="TextBox 6">
            <a:extLst>
              <a:ext uri="{FF2B5EF4-FFF2-40B4-BE49-F238E27FC236}">
                <a16:creationId xmlns:a16="http://schemas.microsoft.com/office/drawing/2014/main" id="{0509B523-3926-5F61-2719-1315E0975E49}"/>
              </a:ext>
            </a:extLst>
          </p:cNvPr>
          <p:cNvSpPr txBox="1"/>
          <p:nvPr/>
        </p:nvSpPr>
        <p:spPr>
          <a:xfrm>
            <a:off x="0" y="1693599"/>
            <a:ext cx="3959225" cy="3292850"/>
          </a:xfrm>
          <a:prstGeom prst="rect">
            <a:avLst/>
          </a:prstGeom>
          <a:solidFill>
            <a:srgbClr val="00B050"/>
          </a:solidFill>
        </p:spPr>
        <p:style>
          <a:lnRef idx="2">
            <a:schemeClr val="accent2">
              <a:shade val="15000"/>
            </a:schemeClr>
          </a:lnRef>
          <a:fillRef idx="1">
            <a:schemeClr val="accent2"/>
          </a:fillRef>
          <a:effectRef idx="0">
            <a:schemeClr val="accent2"/>
          </a:effectRef>
          <a:fontRef idx="minor">
            <a:schemeClr val="lt1"/>
          </a:fontRef>
        </p:style>
        <p:txBody>
          <a:bodyPr spcFirstLastPara="0" vert="horz" wrap="square" lIns="177800" tIns="31750" rIns="177800" bIns="31750" numCol="1" spcCol="1270" anchor="ctr" anchorCtr="0">
            <a:noAutofit/>
          </a:bodyPr>
          <a:lstStyle/>
          <a:p>
            <a:pPr algn="ctr"/>
            <a:r>
              <a:rPr lang="en-CH" b="1" dirty="0"/>
              <a:t>The first step can be automated using the project files available in EDMS.</a:t>
            </a:r>
          </a:p>
          <a:p>
            <a:pPr algn="ctr"/>
            <a:endParaRPr lang="en-CH" dirty="0"/>
          </a:p>
          <a:p>
            <a:pPr algn="ctr"/>
            <a:r>
              <a:rPr lang="en-CH" sz="1600" dirty="0"/>
              <a:t>To make the process more comprehensive, certain design conventions need to be present in the file. For instance, the Design Office processed files keep the same format of the Bill of Materials, making it easier to process.</a:t>
            </a:r>
          </a:p>
        </p:txBody>
      </p:sp>
      <p:sp>
        <p:nvSpPr>
          <p:cNvPr id="3" name="Title 2">
            <a:extLst>
              <a:ext uri="{FF2B5EF4-FFF2-40B4-BE49-F238E27FC236}">
                <a16:creationId xmlns:a16="http://schemas.microsoft.com/office/drawing/2014/main" id="{52417CA2-1E18-DF38-FDE5-00B30ED90D95}"/>
              </a:ext>
            </a:extLst>
          </p:cNvPr>
          <p:cNvSpPr>
            <a:spLocks noGrp="1"/>
          </p:cNvSpPr>
          <p:nvPr>
            <p:ph type="title"/>
          </p:nvPr>
        </p:nvSpPr>
        <p:spPr>
          <a:xfrm>
            <a:off x="407988" y="365125"/>
            <a:ext cx="11380812" cy="1084263"/>
          </a:xfrm>
        </p:spPr>
        <p:txBody>
          <a:bodyPr anchor="t">
            <a:normAutofit/>
          </a:bodyPr>
          <a:lstStyle/>
          <a:p>
            <a:r>
              <a:rPr lang="en-CH" dirty="0"/>
              <a:t>FMECA Process</a:t>
            </a:r>
            <a:r>
              <a:rPr lang="en-US" dirty="0"/>
              <a:t> </a:t>
            </a:r>
            <a:br>
              <a:rPr lang="en-US" dirty="0"/>
            </a:br>
            <a:r>
              <a:rPr lang="en-US" b="0" dirty="0"/>
              <a:t>Now</a:t>
            </a:r>
            <a:r>
              <a:rPr lang="en-CH" dirty="0"/>
              <a:t> </a:t>
            </a:r>
          </a:p>
        </p:txBody>
      </p:sp>
      <p:sp>
        <p:nvSpPr>
          <p:cNvPr id="18" name="Text Placeholder 2">
            <a:extLst>
              <a:ext uri="{FF2B5EF4-FFF2-40B4-BE49-F238E27FC236}">
                <a16:creationId xmlns:a16="http://schemas.microsoft.com/office/drawing/2014/main" id="{BD5B1D27-51EB-B0D6-C9C1-EDDF44514B81}"/>
              </a:ext>
            </a:extLst>
          </p:cNvPr>
          <p:cNvSpPr>
            <a:spLocks noGrp="1"/>
          </p:cNvSpPr>
          <p:nvPr>
            <p:ph type="body" idx="15"/>
          </p:nvPr>
        </p:nvSpPr>
        <p:spPr>
          <a:xfrm>
            <a:off x="4116386" y="1601376"/>
            <a:ext cx="3960000" cy="1131215"/>
          </a:xfrm>
        </p:spPr>
        <p:txBody>
          <a:bodyPr/>
          <a:lstStyle/>
          <a:p>
            <a:r>
              <a:rPr lang="en-US" b="1" dirty="0"/>
              <a:t>Failure modes</a:t>
            </a:r>
          </a:p>
        </p:txBody>
      </p:sp>
      <p:sp>
        <p:nvSpPr>
          <p:cNvPr id="20" name="Text Placeholder 4">
            <a:extLst>
              <a:ext uri="{FF2B5EF4-FFF2-40B4-BE49-F238E27FC236}">
                <a16:creationId xmlns:a16="http://schemas.microsoft.com/office/drawing/2014/main" id="{A052AAC5-D787-40A8-43E1-AF1C12AFA71D}"/>
              </a:ext>
            </a:extLst>
          </p:cNvPr>
          <p:cNvSpPr>
            <a:spLocks noGrp="1"/>
          </p:cNvSpPr>
          <p:nvPr>
            <p:ph type="body" idx="20"/>
          </p:nvPr>
        </p:nvSpPr>
        <p:spPr>
          <a:xfrm>
            <a:off x="3275" y="5078524"/>
            <a:ext cx="3960000" cy="1131215"/>
          </a:xfrm>
        </p:spPr>
        <p:txBody>
          <a:bodyPr/>
          <a:lstStyle/>
          <a:p>
            <a:r>
              <a:rPr lang="en-US" b="1" dirty="0"/>
              <a:t>Failure rates</a:t>
            </a:r>
          </a:p>
        </p:txBody>
      </p:sp>
      <p:sp>
        <p:nvSpPr>
          <p:cNvPr id="22" name="Text Placeholder 6">
            <a:extLst>
              <a:ext uri="{FF2B5EF4-FFF2-40B4-BE49-F238E27FC236}">
                <a16:creationId xmlns:a16="http://schemas.microsoft.com/office/drawing/2014/main" id="{87A23575-72AC-9982-BE17-384A7AC4A424}"/>
              </a:ext>
            </a:extLst>
          </p:cNvPr>
          <p:cNvSpPr>
            <a:spLocks noGrp="1"/>
          </p:cNvSpPr>
          <p:nvPr>
            <p:ph type="body" idx="22"/>
          </p:nvPr>
        </p:nvSpPr>
        <p:spPr>
          <a:xfrm>
            <a:off x="8232388" y="5078524"/>
            <a:ext cx="3960000" cy="1131215"/>
          </a:xfrm>
        </p:spPr>
        <p:txBody>
          <a:bodyPr/>
          <a:lstStyle/>
          <a:p>
            <a:r>
              <a:rPr lang="en-CH" sz="2400" b="1" kern="1200" dirty="0">
                <a:latin typeface="+mn-lt"/>
                <a:ea typeface="+mn-ea"/>
                <a:cs typeface="+mn-cs"/>
              </a:rPr>
              <a:t>End-Effects</a:t>
            </a:r>
            <a:endParaRPr lang="en-US" dirty="0"/>
          </a:p>
        </p:txBody>
      </p:sp>
      <p:sp>
        <p:nvSpPr>
          <p:cNvPr id="2" name="Slide Number Placeholder 1">
            <a:extLst>
              <a:ext uri="{FF2B5EF4-FFF2-40B4-BE49-F238E27FC236}">
                <a16:creationId xmlns:a16="http://schemas.microsoft.com/office/drawing/2014/main" id="{FBC96789-5D36-4078-351A-8ADAF4CE2E8F}"/>
              </a:ext>
            </a:extLst>
          </p:cNvPr>
          <p:cNvSpPr>
            <a:spLocks noGrp="1"/>
          </p:cNvSpPr>
          <p:nvPr>
            <p:ph type="sldNum" sz="quarter" idx="19"/>
          </p:nvPr>
        </p:nvSpPr>
        <p:spPr/>
        <p:txBody>
          <a:bodyPr/>
          <a:lstStyle/>
          <a:p>
            <a:fld id="{DF24B1C1-EF94-B240-8D86-209942DC87EF}" type="slidenum">
              <a:rPr lang="en-CH" smtClean="0"/>
              <a:t>19</a:t>
            </a:fld>
            <a:endParaRPr lang="en-CH"/>
          </a:p>
        </p:txBody>
      </p:sp>
      <p:sp>
        <p:nvSpPr>
          <p:cNvPr id="4" name="Footer Placeholder 3">
            <a:extLst>
              <a:ext uri="{FF2B5EF4-FFF2-40B4-BE49-F238E27FC236}">
                <a16:creationId xmlns:a16="http://schemas.microsoft.com/office/drawing/2014/main" id="{00119AC2-7F76-6FA7-498D-8956A5ED087F}"/>
              </a:ext>
            </a:extLst>
          </p:cNvPr>
          <p:cNvSpPr>
            <a:spLocks noGrp="1"/>
          </p:cNvSpPr>
          <p:nvPr>
            <p:ph type="ftr" sz="quarter" idx="18"/>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2529486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A1CD1-C22A-C601-7E47-991C20BFDC06}"/>
              </a:ext>
            </a:extLst>
          </p:cNvPr>
          <p:cNvSpPr>
            <a:spLocks noGrp="1"/>
          </p:cNvSpPr>
          <p:nvPr>
            <p:ph type="title"/>
          </p:nvPr>
        </p:nvSpPr>
        <p:spPr>
          <a:xfrm>
            <a:off x="609600" y="233493"/>
            <a:ext cx="10969139" cy="940443"/>
          </a:xfrm>
        </p:spPr>
        <p:txBody>
          <a:bodyPr anchor="ctr">
            <a:normAutofit/>
          </a:bodyPr>
          <a:lstStyle/>
          <a:p>
            <a:pPr>
              <a:lnSpc>
                <a:spcPct val="90000"/>
              </a:lnSpc>
            </a:pPr>
            <a:r>
              <a:rPr lang="de-DE" sz="3200" dirty="0" err="1"/>
              <a:t>Introduction</a:t>
            </a:r>
            <a:endParaRPr lang="en-US" sz="3200" dirty="0"/>
          </a:p>
        </p:txBody>
      </p:sp>
      <p:sp>
        <p:nvSpPr>
          <p:cNvPr id="13" name="Footer Placeholder 3">
            <a:extLst>
              <a:ext uri="{FF2B5EF4-FFF2-40B4-BE49-F238E27FC236}">
                <a16:creationId xmlns:a16="http://schemas.microsoft.com/office/drawing/2014/main" id="{6B58BB48-FBB3-D3DC-BBB9-8E7B7BD0474A}"/>
              </a:ext>
            </a:extLst>
          </p:cNvPr>
          <p:cNvSpPr>
            <a:spLocks noGrp="1"/>
          </p:cNvSpPr>
          <p:nvPr>
            <p:ph type="ftr" sz="quarter" idx="3"/>
          </p:nvPr>
        </p:nvSpPr>
        <p:spPr>
          <a:xfrm>
            <a:off x="1202725" y="6356351"/>
            <a:ext cx="9568417" cy="365125"/>
          </a:xfrm>
        </p:spPr>
        <p:txBody>
          <a:bodyPr/>
          <a:lstStyle/>
          <a:p>
            <a:pPr algn="l"/>
            <a:r>
              <a:rPr lang="en-GB"/>
              <a:t>Exchange CERN/Airbus Protect- Sept 24th, 2024, Lukas Felsberger</a:t>
            </a:r>
            <a:endParaRPr lang="en-US"/>
          </a:p>
        </p:txBody>
      </p:sp>
      <p:sp>
        <p:nvSpPr>
          <p:cNvPr id="6" name="Slide Number Placeholder 5">
            <a:extLst>
              <a:ext uri="{FF2B5EF4-FFF2-40B4-BE49-F238E27FC236}">
                <a16:creationId xmlns:a16="http://schemas.microsoft.com/office/drawing/2014/main" id="{2A58DAD1-4DA6-BEC0-5AC4-B2633C39E07B}"/>
              </a:ext>
            </a:extLst>
          </p:cNvPr>
          <p:cNvSpPr>
            <a:spLocks noGrp="1"/>
          </p:cNvSpPr>
          <p:nvPr>
            <p:ph type="sldNum" sz="quarter" idx="4"/>
          </p:nvPr>
        </p:nvSpPr>
        <p:spPr>
          <a:xfrm>
            <a:off x="10913835" y="6356351"/>
            <a:ext cx="668565" cy="365125"/>
          </a:xfrm>
        </p:spPr>
        <p:txBody>
          <a:bodyPr anchor="ctr">
            <a:normAutofit/>
          </a:bodyPr>
          <a:lstStyle/>
          <a:p>
            <a:pPr>
              <a:lnSpc>
                <a:spcPct val="90000"/>
              </a:lnSpc>
              <a:spcAft>
                <a:spcPts val="800"/>
              </a:spcAft>
            </a:pPr>
            <a:fld id="{17918391-D411-FE40-AAD7-861AE5233E0E}" type="slidenum">
              <a:rPr lang="en-US" smtClean="0"/>
              <a:pPr>
                <a:lnSpc>
                  <a:spcPct val="90000"/>
                </a:lnSpc>
                <a:spcAft>
                  <a:spcPts val="800"/>
                </a:spcAft>
              </a:pPr>
              <a:t>2</a:t>
            </a:fld>
            <a:endParaRPr lang="en-US"/>
          </a:p>
        </p:txBody>
      </p:sp>
      <p:sp>
        <p:nvSpPr>
          <p:cNvPr id="43" name="Content Placeholder 43">
            <a:extLst>
              <a:ext uri="{FF2B5EF4-FFF2-40B4-BE49-F238E27FC236}">
                <a16:creationId xmlns:a16="http://schemas.microsoft.com/office/drawing/2014/main" id="{8A322276-85B4-D841-7D16-2380B01CCD44}"/>
              </a:ext>
            </a:extLst>
          </p:cNvPr>
          <p:cNvSpPr>
            <a:spLocks noGrp="1"/>
          </p:cNvSpPr>
          <p:nvPr>
            <p:ph sz="half" idx="1"/>
          </p:nvPr>
        </p:nvSpPr>
        <p:spPr>
          <a:xfrm>
            <a:off x="609600" y="1529542"/>
            <a:ext cx="4876800" cy="4421044"/>
          </a:xfrm>
        </p:spPr>
        <p:txBody>
          <a:bodyPr>
            <a:normAutofit/>
          </a:bodyPr>
          <a:lstStyle/>
          <a:p>
            <a:pPr marL="48767"/>
            <a:r>
              <a:rPr lang="en-US" sz="1867" dirty="0"/>
              <a:t>Machine Protection systems follow defined life-cycle</a:t>
            </a:r>
          </a:p>
          <a:p>
            <a:r>
              <a:rPr lang="en-GB" sz="1867" dirty="0"/>
              <a:t>Ensures that risks are mitigated </a:t>
            </a:r>
            <a:endParaRPr lang="en-US" sz="1867" dirty="0"/>
          </a:p>
          <a:p>
            <a:r>
              <a:rPr lang="en-US" sz="1867" dirty="0"/>
              <a:t>Inspired by IEC 61508 and adapted for CERN context</a:t>
            </a:r>
          </a:p>
          <a:p>
            <a:endParaRPr lang="en-US" sz="1867" dirty="0"/>
          </a:p>
          <a:p>
            <a:pPr marL="48767"/>
            <a:r>
              <a:rPr lang="en-US" sz="1867" dirty="0"/>
              <a:t>The scope of the BISv2 reliability analysis is to</a:t>
            </a:r>
          </a:p>
          <a:p>
            <a:pPr marL="715517" lvl="1" indent="-342900">
              <a:buFont typeface="Arial" panose="020B0604020202020204" pitchFamily="34" charset="0"/>
              <a:buChar char="•"/>
            </a:pPr>
            <a:r>
              <a:rPr lang="en-US" sz="1567" dirty="0"/>
              <a:t>Identify risks and hazards and quantify requirements for their mitigation</a:t>
            </a:r>
          </a:p>
          <a:p>
            <a:pPr marL="715517" lvl="1" indent="-342900">
              <a:buFont typeface="Arial" panose="020B0604020202020204" pitchFamily="34" charset="0"/>
              <a:buChar char="•"/>
            </a:pPr>
            <a:r>
              <a:rPr lang="en-US" sz="1567" dirty="0"/>
              <a:t>Qualify the hardware design according to the defined requirements</a:t>
            </a:r>
          </a:p>
          <a:p>
            <a:pPr marL="48767"/>
            <a:endParaRPr lang="en-US" sz="1867" dirty="0"/>
          </a:p>
        </p:txBody>
      </p:sp>
      <p:grpSp>
        <p:nvGrpSpPr>
          <p:cNvPr id="3" name="Group 2">
            <a:extLst>
              <a:ext uri="{FF2B5EF4-FFF2-40B4-BE49-F238E27FC236}">
                <a16:creationId xmlns:a16="http://schemas.microsoft.com/office/drawing/2014/main" id="{C36837CF-8843-5D4D-0AD9-C4EC8F0EEC66}"/>
              </a:ext>
            </a:extLst>
          </p:cNvPr>
          <p:cNvGrpSpPr/>
          <p:nvPr/>
        </p:nvGrpSpPr>
        <p:grpSpPr>
          <a:xfrm>
            <a:off x="6414571" y="1409601"/>
            <a:ext cx="4982176" cy="3665651"/>
            <a:chOff x="97752" y="967457"/>
            <a:chExt cx="6090612" cy="5167291"/>
          </a:xfrm>
        </p:grpSpPr>
        <p:grpSp>
          <p:nvGrpSpPr>
            <p:cNvPr id="5" name="Group 4">
              <a:extLst>
                <a:ext uri="{FF2B5EF4-FFF2-40B4-BE49-F238E27FC236}">
                  <a16:creationId xmlns:a16="http://schemas.microsoft.com/office/drawing/2014/main" id="{1898BD31-B5C5-B696-9A91-E94936B99982}"/>
                </a:ext>
              </a:extLst>
            </p:cNvPr>
            <p:cNvGrpSpPr/>
            <p:nvPr/>
          </p:nvGrpSpPr>
          <p:grpSpPr>
            <a:xfrm>
              <a:off x="798811" y="967457"/>
              <a:ext cx="4688493" cy="353945"/>
              <a:chOff x="798811" y="967457"/>
              <a:chExt cx="4688493" cy="353945"/>
            </a:xfrm>
          </p:grpSpPr>
          <p:sp>
            <p:nvSpPr>
              <p:cNvPr id="39" name="Rectangle 38">
                <a:extLst>
                  <a:ext uri="{FF2B5EF4-FFF2-40B4-BE49-F238E27FC236}">
                    <a16:creationId xmlns:a16="http://schemas.microsoft.com/office/drawing/2014/main" id="{920BEEFF-7761-8B61-398E-713B2D9CB1B4}"/>
                  </a:ext>
                </a:extLst>
              </p:cNvPr>
              <p:cNvSpPr/>
              <p:nvPr/>
            </p:nvSpPr>
            <p:spPr>
              <a:xfrm>
                <a:off x="855106" y="967457"/>
                <a:ext cx="4575905" cy="35394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40" name="TextBox 39">
                <a:extLst>
                  <a:ext uri="{FF2B5EF4-FFF2-40B4-BE49-F238E27FC236}">
                    <a16:creationId xmlns:a16="http://schemas.microsoft.com/office/drawing/2014/main" id="{2087ADA9-D01D-8699-98D2-F140F8036197}"/>
                  </a:ext>
                </a:extLst>
              </p:cNvPr>
              <p:cNvSpPr txBox="1"/>
              <p:nvPr/>
            </p:nvSpPr>
            <p:spPr>
              <a:xfrm>
                <a:off x="798811" y="968545"/>
                <a:ext cx="4688493" cy="313733"/>
              </a:xfrm>
              <a:prstGeom prst="rect">
                <a:avLst/>
              </a:prstGeom>
              <a:noFill/>
            </p:spPr>
            <p:txBody>
              <a:bodyPr wrap="square" lIns="0" tIns="0" rIns="0" bIns="0" rtlCol="0">
                <a:spAutoFit/>
              </a:bodyPr>
              <a:lstStyle/>
              <a:p>
                <a:pPr marL="0" lvl="1" algn="ctr">
                  <a:lnSpc>
                    <a:spcPct val="150000"/>
                  </a:lnSpc>
                </a:pPr>
                <a:r>
                  <a:rPr lang="en-US" sz="1100" b="1" u="sng" dirty="0">
                    <a:solidFill>
                      <a:schemeClr val="tx2"/>
                    </a:solidFill>
                  </a:rPr>
                  <a:t>Clear and exhaustive specifications of the project</a:t>
                </a:r>
                <a:endParaRPr lang="en-150" sz="1100" b="1" u="sng" dirty="0">
                  <a:solidFill>
                    <a:schemeClr val="tx2"/>
                  </a:solidFill>
                </a:endParaRPr>
              </a:p>
            </p:txBody>
          </p:sp>
        </p:grpSp>
        <p:grpSp>
          <p:nvGrpSpPr>
            <p:cNvPr id="7" name="Group 6">
              <a:extLst>
                <a:ext uri="{FF2B5EF4-FFF2-40B4-BE49-F238E27FC236}">
                  <a16:creationId xmlns:a16="http://schemas.microsoft.com/office/drawing/2014/main" id="{24EB6794-EBE6-1E66-3666-3BAD09E04C3C}"/>
                </a:ext>
              </a:extLst>
            </p:cNvPr>
            <p:cNvGrpSpPr/>
            <p:nvPr/>
          </p:nvGrpSpPr>
          <p:grpSpPr>
            <a:xfrm>
              <a:off x="97752" y="1647436"/>
              <a:ext cx="6090612" cy="413004"/>
              <a:chOff x="97752" y="1647436"/>
              <a:chExt cx="6090612" cy="413004"/>
            </a:xfrm>
          </p:grpSpPr>
          <p:sp>
            <p:nvSpPr>
              <p:cNvPr id="37" name="Rectangle 36">
                <a:extLst>
                  <a:ext uri="{FF2B5EF4-FFF2-40B4-BE49-F238E27FC236}">
                    <a16:creationId xmlns:a16="http://schemas.microsoft.com/office/drawing/2014/main" id="{D7FF954B-9401-31BF-BC81-3D956860137F}"/>
                  </a:ext>
                </a:extLst>
              </p:cNvPr>
              <p:cNvSpPr/>
              <p:nvPr/>
            </p:nvSpPr>
            <p:spPr>
              <a:xfrm>
                <a:off x="97752" y="1647436"/>
                <a:ext cx="6090612" cy="41300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38" name="TextBox 37">
                <a:extLst>
                  <a:ext uri="{FF2B5EF4-FFF2-40B4-BE49-F238E27FC236}">
                    <a16:creationId xmlns:a16="http://schemas.microsoft.com/office/drawing/2014/main" id="{0FEB6C79-B747-6739-3AE3-BF0A86273407}"/>
                  </a:ext>
                </a:extLst>
              </p:cNvPr>
              <p:cNvSpPr txBox="1"/>
              <p:nvPr/>
            </p:nvSpPr>
            <p:spPr>
              <a:xfrm>
                <a:off x="217220" y="1682770"/>
                <a:ext cx="5971144" cy="313733"/>
              </a:xfrm>
              <a:prstGeom prst="rect">
                <a:avLst/>
              </a:prstGeom>
              <a:noFill/>
            </p:spPr>
            <p:txBody>
              <a:bodyPr wrap="square" lIns="0" tIns="0" rIns="0" bIns="0" rtlCol="0">
                <a:spAutoFit/>
              </a:bodyPr>
              <a:lstStyle/>
              <a:p>
                <a:pPr marL="0" lvl="1" algn="ctr">
                  <a:lnSpc>
                    <a:spcPct val="150000"/>
                  </a:lnSpc>
                </a:pPr>
                <a:r>
                  <a:rPr lang="en-US" sz="1100" b="1" u="sng" dirty="0">
                    <a:solidFill>
                      <a:schemeClr val="tx2"/>
                    </a:solidFill>
                  </a:rPr>
                  <a:t>Thorough risk and hazards analysis, definition of safety requirements </a:t>
                </a:r>
                <a:endParaRPr lang="en-150" sz="1100" b="1" u="sng" dirty="0">
                  <a:solidFill>
                    <a:schemeClr val="tx2"/>
                  </a:solidFill>
                </a:endParaRPr>
              </a:p>
            </p:txBody>
          </p:sp>
        </p:grpSp>
        <p:grpSp>
          <p:nvGrpSpPr>
            <p:cNvPr id="8" name="Group 7">
              <a:extLst>
                <a:ext uri="{FF2B5EF4-FFF2-40B4-BE49-F238E27FC236}">
                  <a16:creationId xmlns:a16="http://schemas.microsoft.com/office/drawing/2014/main" id="{65714CB5-4FF8-0E98-E042-176C1D3C8C04}"/>
                </a:ext>
              </a:extLst>
            </p:cNvPr>
            <p:cNvGrpSpPr/>
            <p:nvPr/>
          </p:nvGrpSpPr>
          <p:grpSpPr>
            <a:xfrm>
              <a:off x="2108834" y="3534826"/>
              <a:ext cx="2068447" cy="629195"/>
              <a:chOff x="2108834" y="3534826"/>
              <a:chExt cx="2068447" cy="629195"/>
            </a:xfrm>
          </p:grpSpPr>
          <p:sp>
            <p:nvSpPr>
              <p:cNvPr id="35" name="Rectangle 34">
                <a:extLst>
                  <a:ext uri="{FF2B5EF4-FFF2-40B4-BE49-F238E27FC236}">
                    <a16:creationId xmlns:a16="http://schemas.microsoft.com/office/drawing/2014/main" id="{35614333-1389-3F05-6187-B3F8161D397A}"/>
                  </a:ext>
                </a:extLst>
              </p:cNvPr>
              <p:cNvSpPr/>
              <p:nvPr/>
            </p:nvSpPr>
            <p:spPr>
              <a:xfrm>
                <a:off x="2166872" y="3534826"/>
                <a:ext cx="1952373" cy="62919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36" name="TextBox 35">
                <a:extLst>
                  <a:ext uri="{FF2B5EF4-FFF2-40B4-BE49-F238E27FC236}">
                    <a16:creationId xmlns:a16="http://schemas.microsoft.com/office/drawing/2014/main" id="{277E4DB7-935B-0759-366A-37FB40F89BD4}"/>
                  </a:ext>
                </a:extLst>
              </p:cNvPr>
              <p:cNvSpPr txBox="1"/>
              <p:nvPr/>
            </p:nvSpPr>
            <p:spPr>
              <a:xfrm>
                <a:off x="2108834" y="3709239"/>
                <a:ext cx="2068447" cy="313733"/>
              </a:xfrm>
              <a:prstGeom prst="rect">
                <a:avLst/>
              </a:prstGeom>
              <a:noFill/>
            </p:spPr>
            <p:txBody>
              <a:bodyPr wrap="square" lIns="0" tIns="0" rIns="0" bIns="0" rtlCol="0">
                <a:spAutoFit/>
              </a:bodyPr>
              <a:lstStyle/>
              <a:p>
                <a:pPr marL="0" lvl="1" algn="ctr">
                  <a:lnSpc>
                    <a:spcPct val="150000"/>
                  </a:lnSpc>
                </a:pPr>
                <a:r>
                  <a:rPr lang="en-US" sz="1100" b="1" u="sng" dirty="0">
                    <a:solidFill>
                      <a:schemeClr val="tx2"/>
                    </a:solidFill>
                  </a:rPr>
                  <a:t>Testing and validation</a:t>
                </a:r>
                <a:endParaRPr lang="en-150" sz="1100" b="1" u="sng" dirty="0">
                  <a:solidFill>
                    <a:schemeClr val="tx2"/>
                  </a:solidFill>
                </a:endParaRPr>
              </a:p>
            </p:txBody>
          </p:sp>
        </p:grpSp>
        <p:grpSp>
          <p:nvGrpSpPr>
            <p:cNvPr id="9" name="Group 8">
              <a:extLst>
                <a:ext uri="{FF2B5EF4-FFF2-40B4-BE49-F238E27FC236}">
                  <a16:creationId xmlns:a16="http://schemas.microsoft.com/office/drawing/2014/main" id="{FFD50A91-568F-5596-0E69-B653DF4D6EE5}"/>
                </a:ext>
              </a:extLst>
            </p:cNvPr>
            <p:cNvGrpSpPr/>
            <p:nvPr/>
          </p:nvGrpSpPr>
          <p:grpSpPr>
            <a:xfrm>
              <a:off x="1830478" y="4490055"/>
              <a:ext cx="2625161" cy="709860"/>
              <a:chOff x="1830478" y="4490055"/>
              <a:chExt cx="2625161" cy="709860"/>
            </a:xfrm>
          </p:grpSpPr>
          <p:sp>
            <p:nvSpPr>
              <p:cNvPr id="33" name="Rectangle 32">
                <a:extLst>
                  <a:ext uri="{FF2B5EF4-FFF2-40B4-BE49-F238E27FC236}">
                    <a16:creationId xmlns:a16="http://schemas.microsoft.com/office/drawing/2014/main" id="{69D59B76-2BCC-FFDB-1D61-7A51D9473A24}"/>
                  </a:ext>
                </a:extLst>
              </p:cNvPr>
              <p:cNvSpPr/>
              <p:nvPr/>
            </p:nvSpPr>
            <p:spPr>
              <a:xfrm>
                <a:off x="1830478" y="4490055"/>
                <a:ext cx="2625161" cy="41300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34" name="TextBox 33">
                <a:extLst>
                  <a:ext uri="{FF2B5EF4-FFF2-40B4-BE49-F238E27FC236}">
                    <a16:creationId xmlns:a16="http://schemas.microsoft.com/office/drawing/2014/main" id="{EE8D17AF-2B11-ECE9-3924-5D094263FFAA}"/>
                  </a:ext>
                </a:extLst>
              </p:cNvPr>
              <p:cNvSpPr txBox="1"/>
              <p:nvPr/>
            </p:nvSpPr>
            <p:spPr>
              <a:xfrm>
                <a:off x="1868297" y="4528248"/>
                <a:ext cx="2552029" cy="671667"/>
              </a:xfrm>
              <a:prstGeom prst="rect">
                <a:avLst/>
              </a:prstGeom>
              <a:noFill/>
            </p:spPr>
            <p:txBody>
              <a:bodyPr wrap="square" lIns="0" tIns="0" rIns="0" bIns="0" rtlCol="0">
                <a:spAutoFit/>
              </a:bodyPr>
              <a:lstStyle/>
              <a:p>
                <a:pPr marL="0" lvl="1" algn="ctr">
                  <a:lnSpc>
                    <a:spcPct val="150000"/>
                  </a:lnSpc>
                </a:pPr>
                <a:r>
                  <a:rPr lang="en-US" sz="1100" b="1" u="sng" dirty="0">
                    <a:solidFill>
                      <a:schemeClr val="tx2"/>
                    </a:solidFill>
                  </a:rPr>
                  <a:t>Commissioning of the system</a:t>
                </a:r>
              </a:p>
              <a:p>
                <a:pPr marL="0" lvl="1" algn="ctr">
                  <a:lnSpc>
                    <a:spcPct val="150000"/>
                  </a:lnSpc>
                </a:pPr>
                <a:endParaRPr lang="en-150" sz="1100" b="1" u="sng" dirty="0">
                  <a:solidFill>
                    <a:schemeClr val="tx2"/>
                  </a:solidFill>
                </a:endParaRPr>
              </a:p>
            </p:txBody>
          </p:sp>
        </p:grpSp>
        <p:grpSp>
          <p:nvGrpSpPr>
            <p:cNvPr id="10" name="Group 9">
              <a:extLst>
                <a:ext uri="{FF2B5EF4-FFF2-40B4-BE49-F238E27FC236}">
                  <a16:creationId xmlns:a16="http://schemas.microsoft.com/office/drawing/2014/main" id="{7C847FA7-3B1D-A002-955B-91F20396E364}"/>
                </a:ext>
              </a:extLst>
            </p:cNvPr>
            <p:cNvGrpSpPr/>
            <p:nvPr/>
          </p:nvGrpSpPr>
          <p:grpSpPr>
            <a:xfrm>
              <a:off x="1168544" y="5311542"/>
              <a:ext cx="3925000" cy="823206"/>
              <a:chOff x="1168544" y="5311542"/>
              <a:chExt cx="3925000" cy="823206"/>
            </a:xfrm>
          </p:grpSpPr>
          <p:sp>
            <p:nvSpPr>
              <p:cNvPr id="27" name="TextBox 26">
                <a:extLst>
                  <a:ext uri="{FF2B5EF4-FFF2-40B4-BE49-F238E27FC236}">
                    <a16:creationId xmlns:a16="http://schemas.microsoft.com/office/drawing/2014/main" id="{106B8DCB-7457-BDE7-8B49-DD8D1746D76C}"/>
                  </a:ext>
                </a:extLst>
              </p:cNvPr>
              <p:cNvSpPr txBox="1"/>
              <p:nvPr/>
            </p:nvSpPr>
            <p:spPr>
              <a:xfrm>
                <a:off x="1203163" y="5829768"/>
                <a:ext cx="1952373" cy="299452"/>
              </a:xfrm>
              <a:prstGeom prst="rect">
                <a:avLst/>
              </a:prstGeom>
              <a:noFill/>
            </p:spPr>
            <p:txBody>
              <a:bodyPr wrap="square" lIns="0" tIns="0" rIns="0" bIns="0" rtlCol="0">
                <a:spAutoFit/>
              </a:bodyPr>
              <a:lstStyle/>
              <a:p>
                <a:pPr marL="0" lvl="1" algn="ctr">
                  <a:lnSpc>
                    <a:spcPct val="150000"/>
                  </a:lnSpc>
                </a:pPr>
                <a:r>
                  <a:rPr lang="en-US" sz="1050" i="1" dirty="0">
                    <a:solidFill>
                      <a:schemeClr val="tx2"/>
                    </a:solidFill>
                  </a:rPr>
                  <a:t>Procedures</a:t>
                </a:r>
                <a:endParaRPr lang="en-150" sz="1050" i="1" dirty="0">
                  <a:solidFill>
                    <a:schemeClr val="tx2"/>
                  </a:solidFill>
                </a:endParaRPr>
              </a:p>
            </p:txBody>
          </p:sp>
          <p:sp>
            <p:nvSpPr>
              <p:cNvPr id="28" name="TextBox 27">
                <a:extLst>
                  <a:ext uri="{FF2B5EF4-FFF2-40B4-BE49-F238E27FC236}">
                    <a16:creationId xmlns:a16="http://schemas.microsoft.com/office/drawing/2014/main" id="{42F3CD9B-BE7A-899F-C5C1-6574811B902A}"/>
                  </a:ext>
                </a:extLst>
              </p:cNvPr>
              <p:cNvSpPr txBox="1"/>
              <p:nvPr/>
            </p:nvSpPr>
            <p:spPr>
              <a:xfrm>
                <a:off x="1168544" y="5591616"/>
                <a:ext cx="2113319" cy="299452"/>
              </a:xfrm>
              <a:prstGeom prst="rect">
                <a:avLst/>
              </a:prstGeom>
              <a:noFill/>
            </p:spPr>
            <p:txBody>
              <a:bodyPr wrap="square" lIns="0" tIns="0" rIns="0" bIns="0" rtlCol="0">
                <a:spAutoFit/>
              </a:bodyPr>
              <a:lstStyle/>
              <a:p>
                <a:pPr marL="0" lvl="1" algn="ctr">
                  <a:lnSpc>
                    <a:spcPct val="150000"/>
                  </a:lnSpc>
                </a:pPr>
                <a:r>
                  <a:rPr lang="en-US" sz="1050" i="1" dirty="0">
                    <a:solidFill>
                      <a:schemeClr val="tx2"/>
                    </a:solidFill>
                  </a:rPr>
                  <a:t>Experts’ advice</a:t>
                </a:r>
                <a:endParaRPr lang="en-150" sz="1000" i="1" dirty="0">
                  <a:solidFill>
                    <a:schemeClr val="tx2"/>
                  </a:solidFill>
                </a:endParaRPr>
              </a:p>
            </p:txBody>
          </p:sp>
          <p:sp>
            <p:nvSpPr>
              <p:cNvPr id="29" name="TextBox 28">
                <a:extLst>
                  <a:ext uri="{FF2B5EF4-FFF2-40B4-BE49-F238E27FC236}">
                    <a16:creationId xmlns:a16="http://schemas.microsoft.com/office/drawing/2014/main" id="{2786B068-3ED0-FF13-7FBF-E801E58A1BD3}"/>
                  </a:ext>
                </a:extLst>
              </p:cNvPr>
              <p:cNvSpPr txBox="1"/>
              <p:nvPr/>
            </p:nvSpPr>
            <p:spPr>
              <a:xfrm>
                <a:off x="3141171" y="5591616"/>
                <a:ext cx="1952373" cy="299452"/>
              </a:xfrm>
              <a:prstGeom prst="rect">
                <a:avLst/>
              </a:prstGeom>
              <a:noFill/>
            </p:spPr>
            <p:txBody>
              <a:bodyPr wrap="square" lIns="0" tIns="0" rIns="0" bIns="0" rtlCol="0">
                <a:spAutoFit/>
              </a:bodyPr>
              <a:lstStyle/>
              <a:p>
                <a:pPr marL="0" lvl="1" algn="ctr">
                  <a:lnSpc>
                    <a:spcPct val="150000"/>
                  </a:lnSpc>
                </a:pPr>
                <a:r>
                  <a:rPr lang="en-US" sz="1050" i="1" dirty="0">
                    <a:solidFill>
                      <a:schemeClr val="tx2"/>
                    </a:solidFill>
                  </a:rPr>
                  <a:t>Trainings</a:t>
                </a:r>
                <a:endParaRPr lang="en-150" sz="1050" i="1" dirty="0">
                  <a:solidFill>
                    <a:schemeClr val="tx2"/>
                  </a:solidFill>
                </a:endParaRPr>
              </a:p>
            </p:txBody>
          </p:sp>
          <p:sp>
            <p:nvSpPr>
              <p:cNvPr id="30" name="Rectangle 29">
                <a:extLst>
                  <a:ext uri="{FF2B5EF4-FFF2-40B4-BE49-F238E27FC236}">
                    <a16:creationId xmlns:a16="http://schemas.microsoft.com/office/drawing/2014/main" id="{5DA4903B-CB54-86CA-A55D-DA5DD1629458}"/>
                  </a:ext>
                </a:extLst>
              </p:cNvPr>
              <p:cNvSpPr/>
              <p:nvPr/>
            </p:nvSpPr>
            <p:spPr>
              <a:xfrm>
                <a:off x="1511386" y="5319960"/>
                <a:ext cx="3263345" cy="81478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100"/>
              </a:p>
            </p:txBody>
          </p:sp>
          <p:sp>
            <p:nvSpPr>
              <p:cNvPr id="31" name="TextBox 30">
                <a:extLst>
                  <a:ext uri="{FF2B5EF4-FFF2-40B4-BE49-F238E27FC236}">
                    <a16:creationId xmlns:a16="http://schemas.microsoft.com/office/drawing/2014/main" id="{64E49664-D896-3EC3-8CAC-005F00969A58}"/>
                  </a:ext>
                </a:extLst>
              </p:cNvPr>
              <p:cNvSpPr txBox="1"/>
              <p:nvPr/>
            </p:nvSpPr>
            <p:spPr>
              <a:xfrm>
                <a:off x="1651529" y="5311542"/>
                <a:ext cx="3075269" cy="313734"/>
              </a:xfrm>
              <a:prstGeom prst="rect">
                <a:avLst/>
              </a:prstGeom>
              <a:noFill/>
            </p:spPr>
            <p:txBody>
              <a:bodyPr wrap="square" lIns="0" tIns="0" rIns="0" bIns="0" rtlCol="0">
                <a:spAutoFit/>
              </a:bodyPr>
              <a:lstStyle/>
              <a:p>
                <a:pPr marL="0" lvl="1" algn="ctr">
                  <a:lnSpc>
                    <a:spcPct val="150000"/>
                  </a:lnSpc>
                </a:pPr>
                <a:r>
                  <a:rPr lang="en-US" sz="1100" b="1" u="sng" dirty="0">
                    <a:solidFill>
                      <a:schemeClr val="tx2"/>
                    </a:solidFill>
                  </a:rPr>
                  <a:t>Operation and maintenance</a:t>
                </a:r>
                <a:endParaRPr lang="en-150" sz="1100" b="1" u="sng" dirty="0">
                  <a:solidFill>
                    <a:schemeClr val="tx2"/>
                  </a:solidFill>
                </a:endParaRPr>
              </a:p>
            </p:txBody>
          </p:sp>
          <p:sp>
            <p:nvSpPr>
              <p:cNvPr id="32" name="TextBox 31">
                <a:extLst>
                  <a:ext uri="{FF2B5EF4-FFF2-40B4-BE49-F238E27FC236}">
                    <a16:creationId xmlns:a16="http://schemas.microsoft.com/office/drawing/2014/main" id="{69578EE4-5EE4-7FE6-A435-2909279A056C}"/>
                  </a:ext>
                </a:extLst>
              </p:cNvPr>
              <p:cNvSpPr txBox="1"/>
              <p:nvPr/>
            </p:nvSpPr>
            <p:spPr>
              <a:xfrm>
                <a:off x="3127555" y="5829768"/>
                <a:ext cx="1952373" cy="299452"/>
              </a:xfrm>
              <a:prstGeom prst="rect">
                <a:avLst/>
              </a:prstGeom>
              <a:noFill/>
            </p:spPr>
            <p:txBody>
              <a:bodyPr wrap="square" lIns="0" tIns="0" rIns="0" bIns="0" rtlCol="0">
                <a:spAutoFit/>
              </a:bodyPr>
              <a:lstStyle/>
              <a:p>
                <a:pPr marL="0" lvl="1" algn="ctr">
                  <a:lnSpc>
                    <a:spcPct val="150000"/>
                  </a:lnSpc>
                </a:pPr>
                <a:r>
                  <a:rPr lang="en-US" sz="1050" i="1" dirty="0">
                    <a:solidFill>
                      <a:schemeClr val="tx2"/>
                    </a:solidFill>
                  </a:rPr>
                  <a:t>Periodic testing</a:t>
                </a:r>
                <a:endParaRPr lang="en-150" sz="1050" i="1" dirty="0">
                  <a:solidFill>
                    <a:schemeClr val="tx2"/>
                  </a:solidFill>
                </a:endParaRPr>
              </a:p>
            </p:txBody>
          </p:sp>
        </p:grpSp>
        <p:grpSp>
          <p:nvGrpSpPr>
            <p:cNvPr id="11" name="Group 10">
              <a:extLst>
                <a:ext uri="{FF2B5EF4-FFF2-40B4-BE49-F238E27FC236}">
                  <a16:creationId xmlns:a16="http://schemas.microsoft.com/office/drawing/2014/main" id="{E73A54D2-2F6D-E1D7-E092-78A288867F67}"/>
                </a:ext>
              </a:extLst>
            </p:cNvPr>
            <p:cNvGrpSpPr/>
            <p:nvPr/>
          </p:nvGrpSpPr>
          <p:grpSpPr>
            <a:xfrm>
              <a:off x="1595783" y="2375553"/>
              <a:ext cx="3168951" cy="854872"/>
              <a:chOff x="1595783" y="2375553"/>
              <a:chExt cx="3168951" cy="854872"/>
            </a:xfrm>
          </p:grpSpPr>
          <p:sp>
            <p:nvSpPr>
              <p:cNvPr id="19" name="Rectangle 18">
                <a:extLst>
                  <a:ext uri="{FF2B5EF4-FFF2-40B4-BE49-F238E27FC236}">
                    <a16:creationId xmlns:a16="http://schemas.microsoft.com/office/drawing/2014/main" id="{0C2CBB17-06CB-D17C-E9BE-24262EA5B46F}"/>
                  </a:ext>
                </a:extLst>
              </p:cNvPr>
              <p:cNvSpPr/>
              <p:nvPr/>
            </p:nvSpPr>
            <p:spPr>
              <a:xfrm>
                <a:off x="1595783" y="2386474"/>
                <a:ext cx="3094550" cy="82231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0" name="TextBox 19">
                <a:extLst>
                  <a:ext uri="{FF2B5EF4-FFF2-40B4-BE49-F238E27FC236}">
                    <a16:creationId xmlns:a16="http://schemas.microsoft.com/office/drawing/2014/main" id="{7BA69FA6-6D4C-D16F-71C3-BA7B4E8EA5BC}"/>
                  </a:ext>
                </a:extLst>
              </p:cNvPr>
              <p:cNvSpPr txBox="1"/>
              <p:nvPr/>
            </p:nvSpPr>
            <p:spPr>
              <a:xfrm>
                <a:off x="1998171" y="2375553"/>
                <a:ext cx="2422155" cy="671667"/>
              </a:xfrm>
              <a:prstGeom prst="rect">
                <a:avLst/>
              </a:prstGeom>
              <a:noFill/>
            </p:spPr>
            <p:txBody>
              <a:bodyPr wrap="square" lIns="0" tIns="0" rIns="0" bIns="0" rtlCol="0">
                <a:spAutoFit/>
              </a:bodyPr>
              <a:lstStyle/>
              <a:p>
                <a:pPr marL="0" lvl="1" algn="ctr">
                  <a:lnSpc>
                    <a:spcPct val="150000"/>
                  </a:lnSpc>
                </a:pPr>
                <a:r>
                  <a:rPr lang="en-US" sz="1100" b="1" u="sng" dirty="0">
                    <a:solidFill>
                      <a:schemeClr val="tx2"/>
                    </a:solidFill>
                  </a:rPr>
                  <a:t>Design of the system</a:t>
                </a:r>
              </a:p>
              <a:p>
                <a:pPr marL="0" lvl="1" algn="ctr">
                  <a:lnSpc>
                    <a:spcPct val="150000"/>
                  </a:lnSpc>
                </a:pPr>
                <a:endParaRPr lang="en-150" sz="1100" b="1" u="sng" dirty="0">
                  <a:solidFill>
                    <a:schemeClr val="tx2"/>
                  </a:solidFill>
                </a:endParaRPr>
              </a:p>
            </p:txBody>
          </p:sp>
          <p:sp>
            <p:nvSpPr>
              <p:cNvPr id="21" name="TextBox 20">
                <a:extLst>
                  <a:ext uri="{FF2B5EF4-FFF2-40B4-BE49-F238E27FC236}">
                    <a16:creationId xmlns:a16="http://schemas.microsoft.com/office/drawing/2014/main" id="{AE4F6B80-0D41-D3EC-EAE8-B9E943E7CE3E}"/>
                  </a:ext>
                </a:extLst>
              </p:cNvPr>
              <p:cNvSpPr txBox="1"/>
              <p:nvPr/>
            </p:nvSpPr>
            <p:spPr>
              <a:xfrm>
                <a:off x="1616938" y="2786788"/>
                <a:ext cx="1447573" cy="299453"/>
              </a:xfrm>
              <a:prstGeom prst="rect">
                <a:avLst/>
              </a:prstGeom>
              <a:noFill/>
            </p:spPr>
            <p:txBody>
              <a:bodyPr wrap="square" lIns="0" tIns="0" rIns="0" bIns="0" rtlCol="0">
                <a:spAutoFit/>
              </a:bodyPr>
              <a:lstStyle/>
              <a:p>
                <a:pPr marL="0" lvl="1" algn="ctr">
                  <a:lnSpc>
                    <a:spcPct val="150000"/>
                  </a:lnSpc>
                </a:pPr>
                <a:r>
                  <a:rPr lang="en-US" sz="1050" i="1" dirty="0">
                    <a:solidFill>
                      <a:schemeClr val="tx2"/>
                    </a:solidFill>
                  </a:rPr>
                  <a:t>Reliability analysis</a:t>
                </a:r>
                <a:endParaRPr lang="en-150" sz="1050" i="1" dirty="0">
                  <a:solidFill>
                    <a:schemeClr val="tx2"/>
                  </a:solidFill>
                </a:endParaRPr>
              </a:p>
            </p:txBody>
          </p:sp>
          <p:sp>
            <p:nvSpPr>
              <p:cNvPr id="22" name="TextBox 21">
                <a:extLst>
                  <a:ext uri="{FF2B5EF4-FFF2-40B4-BE49-F238E27FC236}">
                    <a16:creationId xmlns:a16="http://schemas.microsoft.com/office/drawing/2014/main" id="{6BE0D8C9-0C38-BF7D-131C-90A26E59DA34}"/>
                  </a:ext>
                </a:extLst>
              </p:cNvPr>
              <p:cNvSpPr txBox="1"/>
              <p:nvPr/>
            </p:nvSpPr>
            <p:spPr>
              <a:xfrm>
                <a:off x="3459339" y="2930972"/>
                <a:ext cx="1111242" cy="299453"/>
              </a:xfrm>
              <a:prstGeom prst="rect">
                <a:avLst/>
              </a:prstGeom>
              <a:noFill/>
            </p:spPr>
            <p:txBody>
              <a:bodyPr wrap="square" lIns="0" tIns="0" rIns="0" bIns="0" rtlCol="0">
                <a:spAutoFit/>
              </a:bodyPr>
              <a:lstStyle/>
              <a:p>
                <a:pPr marL="0" lvl="1" algn="ctr">
                  <a:lnSpc>
                    <a:spcPct val="150000"/>
                  </a:lnSpc>
                </a:pPr>
                <a:r>
                  <a:rPr lang="en-US" sz="1050" i="1" dirty="0">
                    <a:solidFill>
                      <a:schemeClr val="tx2"/>
                    </a:solidFill>
                  </a:rPr>
                  <a:t>Availability</a:t>
                </a:r>
                <a:endParaRPr lang="en-150" sz="1050" i="1" dirty="0">
                  <a:solidFill>
                    <a:schemeClr val="tx2"/>
                  </a:solidFill>
                </a:endParaRPr>
              </a:p>
            </p:txBody>
          </p:sp>
          <p:sp>
            <p:nvSpPr>
              <p:cNvPr id="23" name="TextBox 22">
                <a:extLst>
                  <a:ext uri="{FF2B5EF4-FFF2-40B4-BE49-F238E27FC236}">
                    <a16:creationId xmlns:a16="http://schemas.microsoft.com/office/drawing/2014/main" id="{17866046-4A3A-4C9C-94BE-D364C787F208}"/>
                  </a:ext>
                </a:extLst>
              </p:cNvPr>
              <p:cNvSpPr txBox="1"/>
              <p:nvPr/>
            </p:nvSpPr>
            <p:spPr>
              <a:xfrm>
                <a:off x="3459339" y="2693501"/>
                <a:ext cx="1305395" cy="299452"/>
              </a:xfrm>
              <a:prstGeom prst="rect">
                <a:avLst/>
              </a:prstGeom>
              <a:noFill/>
            </p:spPr>
            <p:txBody>
              <a:bodyPr wrap="square" lIns="0" tIns="0" rIns="0" bIns="0" rtlCol="0">
                <a:spAutoFit/>
              </a:bodyPr>
              <a:lstStyle/>
              <a:p>
                <a:pPr marL="0" lvl="1" algn="ctr">
                  <a:lnSpc>
                    <a:spcPct val="150000"/>
                  </a:lnSpc>
                </a:pPr>
                <a:r>
                  <a:rPr lang="en-US" sz="1050" i="1" dirty="0">
                    <a:solidFill>
                      <a:schemeClr val="tx2"/>
                    </a:solidFill>
                  </a:rPr>
                  <a:t>Dependability</a:t>
                </a:r>
                <a:endParaRPr lang="en-150" sz="1050" i="1" dirty="0">
                  <a:solidFill>
                    <a:schemeClr val="tx2"/>
                  </a:solidFill>
                </a:endParaRPr>
              </a:p>
            </p:txBody>
          </p:sp>
          <p:grpSp>
            <p:nvGrpSpPr>
              <p:cNvPr id="24" name="Group 23">
                <a:extLst>
                  <a:ext uri="{FF2B5EF4-FFF2-40B4-BE49-F238E27FC236}">
                    <a16:creationId xmlns:a16="http://schemas.microsoft.com/office/drawing/2014/main" id="{8E4F3BAE-D542-B404-18DD-9C2BED595950}"/>
                  </a:ext>
                </a:extLst>
              </p:cNvPr>
              <p:cNvGrpSpPr/>
              <p:nvPr/>
            </p:nvGrpSpPr>
            <p:grpSpPr>
              <a:xfrm>
                <a:off x="3064511" y="2843038"/>
                <a:ext cx="530520" cy="243955"/>
                <a:chOff x="9875838" y="3022282"/>
                <a:chExt cx="530520" cy="243955"/>
              </a:xfrm>
            </p:grpSpPr>
            <p:cxnSp>
              <p:nvCxnSpPr>
                <p:cNvPr id="25" name="Connector: Elbow 24">
                  <a:extLst>
                    <a:ext uri="{FF2B5EF4-FFF2-40B4-BE49-F238E27FC236}">
                      <a16:creationId xmlns:a16="http://schemas.microsoft.com/office/drawing/2014/main" id="{9B5FBDDF-2F41-CA87-4243-D5D9FA58EE07}"/>
                    </a:ext>
                  </a:extLst>
                </p:cNvPr>
                <p:cNvCxnSpPr/>
                <p:nvPr/>
              </p:nvCxnSpPr>
              <p:spPr>
                <a:xfrm>
                  <a:off x="9875838" y="3124628"/>
                  <a:ext cx="530520" cy="141609"/>
                </a:xfrm>
                <a:prstGeom prst="bentConnector3">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013335BD-D1C5-CD5D-140A-C6FF126C6651}"/>
                    </a:ext>
                  </a:extLst>
                </p:cNvPr>
                <p:cNvCxnSpPr>
                  <a:cxnSpLocks/>
                </p:cNvCxnSpPr>
                <p:nvPr/>
              </p:nvCxnSpPr>
              <p:spPr>
                <a:xfrm flipV="1">
                  <a:off x="9875838" y="3022282"/>
                  <a:ext cx="530520" cy="101705"/>
                </a:xfrm>
                <a:prstGeom prst="bentConnector3">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14" name="Arrow: Down 13">
              <a:extLst>
                <a:ext uri="{FF2B5EF4-FFF2-40B4-BE49-F238E27FC236}">
                  <a16:creationId xmlns:a16="http://schemas.microsoft.com/office/drawing/2014/main" id="{5D66A18C-EF13-1AC0-37F7-D3547D55EE28}"/>
                </a:ext>
              </a:extLst>
            </p:cNvPr>
            <p:cNvSpPr/>
            <p:nvPr/>
          </p:nvSpPr>
          <p:spPr>
            <a:xfrm>
              <a:off x="3087563" y="1326644"/>
              <a:ext cx="155056" cy="309521"/>
            </a:xfrm>
            <a:prstGeom prst="downArrow">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5" name="Arrow: Down 14">
              <a:extLst>
                <a:ext uri="{FF2B5EF4-FFF2-40B4-BE49-F238E27FC236}">
                  <a16:creationId xmlns:a16="http://schemas.microsoft.com/office/drawing/2014/main" id="{E519F7F4-40F1-A77B-451B-4FF14CC8C92B}"/>
                </a:ext>
              </a:extLst>
            </p:cNvPr>
            <p:cNvSpPr/>
            <p:nvPr/>
          </p:nvSpPr>
          <p:spPr>
            <a:xfrm>
              <a:off x="3087563" y="2060440"/>
              <a:ext cx="155056" cy="309521"/>
            </a:xfrm>
            <a:prstGeom prst="downArrow">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6" name="Arrow: Down 15">
              <a:extLst>
                <a:ext uri="{FF2B5EF4-FFF2-40B4-BE49-F238E27FC236}">
                  <a16:creationId xmlns:a16="http://schemas.microsoft.com/office/drawing/2014/main" id="{076D8A4E-9EE4-5C99-689E-937DE092DB80}"/>
                </a:ext>
              </a:extLst>
            </p:cNvPr>
            <p:cNvSpPr/>
            <p:nvPr/>
          </p:nvSpPr>
          <p:spPr>
            <a:xfrm>
              <a:off x="3087563" y="3213685"/>
              <a:ext cx="155056" cy="309521"/>
            </a:xfrm>
            <a:prstGeom prst="downArrow">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7" name="Arrow: Down 16">
              <a:extLst>
                <a:ext uri="{FF2B5EF4-FFF2-40B4-BE49-F238E27FC236}">
                  <a16:creationId xmlns:a16="http://schemas.microsoft.com/office/drawing/2014/main" id="{22672E2E-13C3-EBC2-34A4-60798DEECA5D}"/>
                </a:ext>
              </a:extLst>
            </p:cNvPr>
            <p:cNvSpPr/>
            <p:nvPr/>
          </p:nvSpPr>
          <p:spPr>
            <a:xfrm>
              <a:off x="3087563" y="4166394"/>
              <a:ext cx="155056" cy="309521"/>
            </a:xfrm>
            <a:prstGeom prst="downArrow">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8" name="Arrow: Down 17">
              <a:extLst>
                <a:ext uri="{FF2B5EF4-FFF2-40B4-BE49-F238E27FC236}">
                  <a16:creationId xmlns:a16="http://schemas.microsoft.com/office/drawing/2014/main" id="{EFC8AEE0-72F3-704D-2854-9D2990C1D77F}"/>
                </a:ext>
              </a:extLst>
            </p:cNvPr>
            <p:cNvSpPr/>
            <p:nvPr/>
          </p:nvSpPr>
          <p:spPr>
            <a:xfrm>
              <a:off x="3087563" y="4918629"/>
              <a:ext cx="155056" cy="392913"/>
            </a:xfrm>
            <a:prstGeom prst="downArrow">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grpSp>
      <p:sp>
        <p:nvSpPr>
          <p:cNvPr id="41" name="Rectangle 40">
            <a:extLst>
              <a:ext uri="{FF2B5EF4-FFF2-40B4-BE49-F238E27FC236}">
                <a16:creationId xmlns:a16="http://schemas.microsoft.com/office/drawing/2014/main" id="{F60C9594-DC29-93CE-74CC-C4939013314F}"/>
              </a:ext>
            </a:extLst>
          </p:cNvPr>
          <p:cNvSpPr/>
          <p:nvPr/>
        </p:nvSpPr>
        <p:spPr>
          <a:xfrm>
            <a:off x="7639974" y="2659987"/>
            <a:ext cx="2531370" cy="342149"/>
          </a:xfrm>
          <a:prstGeom prst="rect">
            <a:avLst/>
          </a:prstGeom>
          <a:noFill/>
          <a:ln w="28575" cap="flat" cmpd="sng" algn="ctr">
            <a:solidFill>
              <a:srgbClr val="FF9933"/>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2" name="Rectangle 41">
            <a:extLst>
              <a:ext uri="{FF2B5EF4-FFF2-40B4-BE49-F238E27FC236}">
                <a16:creationId xmlns:a16="http://schemas.microsoft.com/office/drawing/2014/main" id="{4D894986-9E75-B37F-0805-8C961FAD58B0}"/>
              </a:ext>
            </a:extLst>
          </p:cNvPr>
          <p:cNvSpPr/>
          <p:nvPr/>
        </p:nvSpPr>
        <p:spPr>
          <a:xfrm>
            <a:off x="6404239" y="1904261"/>
            <a:ext cx="4992507" cy="278154"/>
          </a:xfrm>
          <a:prstGeom prst="rect">
            <a:avLst/>
          </a:prstGeom>
          <a:noFill/>
          <a:ln w="28575" cap="flat" cmpd="sng" algn="ctr">
            <a:solidFill>
              <a:srgbClr val="FF9933"/>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Rectangle 43">
            <a:extLst>
              <a:ext uri="{FF2B5EF4-FFF2-40B4-BE49-F238E27FC236}">
                <a16:creationId xmlns:a16="http://schemas.microsoft.com/office/drawing/2014/main" id="{90DED42A-AC5A-2F47-549B-05BA2F59C486}"/>
              </a:ext>
            </a:extLst>
          </p:cNvPr>
          <p:cNvSpPr/>
          <p:nvPr/>
        </p:nvSpPr>
        <p:spPr>
          <a:xfrm>
            <a:off x="9859108" y="5261467"/>
            <a:ext cx="1928331" cy="186209"/>
          </a:xfrm>
          <a:prstGeom prst="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r>
              <a:rPr lang="en-US" sz="1050" dirty="0"/>
              <a:t>Courtesy of M. Kalinowski</a:t>
            </a:r>
          </a:p>
        </p:txBody>
      </p:sp>
    </p:spTree>
    <p:extLst>
      <p:ext uri="{BB962C8B-B14F-4D97-AF65-F5344CB8AC3E}">
        <p14:creationId xmlns:p14="http://schemas.microsoft.com/office/powerpoint/2010/main" val="23468188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720E3-267B-32DA-546A-61E620BD4FC7}"/>
              </a:ext>
            </a:extLst>
          </p:cNvPr>
          <p:cNvSpPr>
            <a:spLocks noGrp="1"/>
          </p:cNvSpPr>
          <p:nvPr>
            <p:ph type="title"/>
          </p:nvPr>
        </p:nvSpPr>
        <p:spPr/>
        <p:txBody>
          <a:bodyPr/>
          <a:lstStyle/>
          <a:p>
            <a:r>
              <a:rPr lang="en-CH" dirty="0"/>
              <a:t>Failure rates prediction</a:t>
            </a:r>
          </a:p>
        </p:txBody>
      </p:sp>
      <p:sp>
        <p:nvSpPr>
          <p:cNvPr id="3" name="Text Placeholder 2">
            <a:extLst>
              <a:ext uri="{FF2B5EF4-FFF2-40B4-BE49-F238E27FC236}">
                <a16:creationId xmlns:a16="http://schemas.microsoft.com/office/drawing/2014/main" id="{F32F2828-7064-8DD5-39C1-A494245CC14A}"/>
              </a:ext>
            </a:extLst>
          </p:cNvPr>
          <p:cNvSpPr>
            <a:spLocks noGrp="1"/>
          </p:cNvSpPr>
          <p:nvPr>
            <p:ph type="body" idx="1"/>
          </p:nvPr>
        </p:nvSpPr>
        <p:spPr/>
        <p:txBody>
          <a:bodyPr/>
          <a:lstStyle/>
          <a:p>
            <a:r>
              <a:rPr lang="en-CH" dirty="0"/>
              <a:t>Automatic assignment of failure rates to individual components.</a:t>
            </a:r>
          </a:p>
        </p:txBody>
      </p:sp>
      <p:sp>
        <p:nvSpPr>
          <p:cNvPr id="4" name="Slide Number Placeholder 3">
            <a:extLst>
              <a:ext uri="{FF2B5EF4-FFF2-40B4-BE49-F238E27FC236}">
                <a16:creationId xmlns:a16="http://schemas.microsoft.com/office/drawing/2014/main" id="{448F8086-1172-37BE-33B2-8CF4C0EC1569}"/>
              </a:ext>
            </a:extLst>
          </p:cNvPr>
          <p:cNvSpPr>
            <a:spLocks noGrp="1"/>
          </p:cNvSpPr>
          <p:nvPr>
            <p:ph type="sldNum" sz="quarter" idx="12"/>
          </p:nvPr>
        </p:nvSpPr>
        <p:spPr/>
        <p:txBody>
          <a:bodyPr/>
          <a:lstStyle/>
          <a:p>
            <a:fld id="{DF24B1C1-EF94-B240-8D86-209942DC87EF}" type="slidenum">
              <a:rPr lang="en-CH" smtClean="0"/>
              <a:t>20</a:t>
            </a:fld>
            <a:endParaRPr lang="en-CH"/>
          </a:p>
        </p:txBody>
      </p:sp>
      <p:graphicFrame>
        <p:nvGraphicFramePr>
          <p:cNvPr id="5" name="Table 4">
            <a:extLst>
              <a:ext uri="{FF2B5EF4-FFF2-40B4-BE49-F238E27FC236}">
                <a16:creationId xmlns:a16="http://schemas.microsoft.com/office/drawing/2014/main" id="{139DF329-8948-A6C6-AF5A-B224A83A6F77}"/>
              </a:ext>
            </a:extLst>
          </p:cNvPr>
          <p:cNvGraphicFramePr>
            <a:graphicFrameLocks noGrp="1"/>
          </p:cNvGraphicFramePr>
          <p:nvPr>
            <p:extLst>
              <p:ext uri="{D42A27DB-BD31-4B8C-83A1-F6EECF244321}">
                <p14:modId xmlns:p14="http://schemas.microsoft.com/office/powerpoint/2010/main" val="2132723844"/>
              </p:ext>
            </p:extLst>
          </p:nvPr>
        </p:nvGraphicFramePr>
        <p:xfrm>
          <a:off x="407987" y="1802860"/>
          <a:ext cx="11148473" cy="1208596"/>
        </p:xfrm>
        <a:graphic>
          <a:graphicData uri="http://schemas.openxmlformats.org/drawingml/2006/table">
            <a:tbl>
              <a:tblPr/>
              <a:tblGrid>
                <a:gridCol w="584573">
                  <a:extLst>
                    <a:ext uri="{9D8B030D-6E8A-4147-A177-3AD203B41FA5}">
                      <a16:colId xmlns:a16="http://schemas.microsoft.com/office/drawing/2014/main" val="305256989"/>
                    </a:ext>
                  </a:extLst>
                </a:gridCol>
                <a:gridCol w="951754">
                  <a:extLst>
                    <a:ext uri="{9D8B030D-6E8A-4147-A177-3AD203B41FA5}">
                      <a16:colId xmlns:a16="http://schemas.microsoft.com/office/drawing/2014/main" val="110174935"/>
                    </a:ext>
                  </a:extLst>
                </a:gridCol>
                <a:gridCol w="3553120">
                  <a:extLst>
                    <a:ext uri="{9D8B030D-6E8A-4147-A177-3AD203B41FA5}">
                      <a16:colId xmlns:a16="http://schemas.microsoft.com/office/drawing/2014/main" val="3283961934"/>
                    </a:ext>
                  </a:extLst>
                </a:gridCol>
                <a:gridCol w="1232872">
                  <a:extLst>
                    <a:ext uri="{9D8B030D-6E8A-4147-A177-3AD203B41FA5}">
                      <a16:colId xmlns:a16="http://schemas.microsoft.com/office/drawing/2014/main" val="250194568"/>
                    </a:ext>
                  </a:extLst>
                </a:gridCol>
                <a:gridCol w="584417">
                  <a:extLst>
                    <a:ext uri="{9D8B030D-6E8A-4147-A177-3AD203B41FA5}">
                      <a16:colId xmlns:a16="http://schemas.microsoft.com/office/drawing/2014/main" val="1412744178"/>
                    </a:ext>
                  </a:extLst>
                </a:gridCol>
                <a:gridCol w="1615003">
                  <a:extLst>
                    <a:ext uri="{9D8B030D-6E8A-4147-A177-3AD203B41FA5}">
                      <a16:colId xmlns:a16="http://schemas.microsoft.com/office/drawing/2014/main" val="2145664971"/>
                    </a:ext>
                  </a:extLst>
                </a:gridCol>
                <a:gridCol w="1313367">
                  <a:extLst>
                    <a:ext uri="{9D8B030D-6E8A-4147-A177-3AD203B41FA5}">
                      <a16:colId xmlns:a16="http://schemas.microsoft.com/office/drawing/2014/main" val="249712924"/>
                    </a:ext>
                  </a:extLst>
                </a:gridCol>
                <a:gridCol w="1313367">
                  <a:extLst>
                    <a:ext uri="{9D8B030D-6E8A-4147-A177-3AD203B41FA5}">
                      <a16:colId xmlns:a16="http://schemas.microsoft.com/office/drawing/2014/main" val="831356307"/>
                    </a:ext>
                  </a:extLst>
                </a:gridCol>
              </a:tblGrid>
              <a:tr h="210766">
                <a:tc>
                  <a:txBody>
                    <a:bodyPr/>
                    <a:lstStyle/>
                    <a:p>
                      <a:pPr algn="ctr" fontAlgn="b">
                        <a:lnSpc>
                          <a:spcPct val="200000"/>
                        </a:lnSpc>
                      </a:pPr>
                      <a:r>
                        <a:rPr lang="en-US" sz="1200" b="1" i="0" u="sng" strike="noStrike">
                          <a:solidFill>
                            <a:srgbClr val="000000"/>
                          </a:solidFill>
                          <a:effectLst/>
                          <a:latin typeface="Calibri" panose="020F0502020204030204" pitchFamily="34" charset="0"/>
                        </a:rPr>
                        <a:t>Id</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Component</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Description</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failure_mode</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Alpha</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200" b="1" i="0" u="sng" strike="noStrike" dirty="0">
                          <a:solidFill>
                            <a:srgbClr val="000000"/>
                          </a:solidFill>
                          <a:effectLst/>
                          <a:latin typeface="Calibri" panose="020F0502020204030204" pitchFamily="34" charset="0"/>
                        </a:rPr>
                        <a:t>Component Failure Rate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200" b="1" i="0" u="sng" strike="noStrike">
                          <a:solidFill>
                            <a:srgbClr val="000000"/>
                          </a:solidFill>
                          <a:effectLst/>
                          <a:latin typeface="Calibri" panose="020F0502020204030204" pitchFamily="34" charset="0"/>
                        </a:rPr>
                        <a:t>Failure Mode Rate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End Effect</a:t>
                      </a:r>
                      <a:endParaRPr lang="en-US" sz="1200" b="1" i="0" u="sng" strike="noStrike" dirty="0">
                        <a:solidFill>
                          <a:srgbClr val="000000"/>
                        </a:solidFill>
                        <a:effectLst/>
                        <a:latin typeface="Calibri" panose="020F050202020403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4511178"/>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Open</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9</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0.032</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Calibri" panose="020F0502020204030204" pitchFamily="34" charset="0"/>
                        </a:rPr>
                        <a:t>False dump</a:t>
                      </a:r>
                      <a:endParaRPr lang="en-US" sz="12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517660803"/>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Parameter change</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61</a:t>
                      </a:r>
                    </a:p>
                  </a:txBody>
                  <a:tcPr marL="7620" marR="7620" marT="7620" marB="0" anchor="ctr">
                    <a:lnL>
                      <a:noFill/>
                    </a:lnL>
                    <a:lnR>
                      <a:noFill/>
                    </a:lnR>
                    <a:lnT>
                      <a:noFill/>
                    </a:lnT>
                    <a:lnB>
                      <a:noFill/>
                    </a:lnB>
                    <a:no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a:noFill/>
                    </a:lnT>
                    <a:lnB>
                      <a:noFill/>
                    </a:lnB>
                    <a:noFill/>
                  </a:tcPr>
                </a:tc>
                <a:tc>
                  <a:txBody>
                    <a:bodyPr/>
                    <a:lstStyle/>
                    <a:p>
                      <a:pPr algn="ctr" fontAlgn="b"/>
                      <a:r>
                        <a:rPr lang="en-US" sz="1200" b="0" i="0" u="none" strike="noStrike" dirty="0">
                          <a:solidFill>
                            <a:srgbClr val="000000"/>
                          </a:solidFill>
                          <a:effectLst/>
                          <a:latin typeface="Calibri" panose="020F0502020204030204" pitchFamily="34" charset="0"/>
                        </a:rPr>
                        <a:t>0.218</a:t>
                      </a:r>
                    </a:p>
                  </a:txBody>
                  <a:tcPr marL="7620" marR="7620" marT="7620" marB="0" anchor="b">
                    <a:lnL>
                      <a:noFill/>
                    </a:lnL>
                    <a:lnR>
                      <a:noFill/>
                    </a:lnR>
                    <a:lnT>
                      <a:noFill/>
                    </a:lnT>
                    <a:lnB>
                      <a:noFill/>
                    </a:lnB>
                    <a:noFill/>
                  </a:tcPr>
                </a:tc>
                <a:tc>
                  <a:txBody>
                    <a:bodyPr/>
                    <a:lstStyle/>
                    <a:p>
                      <a:pPr algn="ctr" fontAlgn="b"/>
                      <a:r>
                        <a:rPr lang="en-US" sz="1200" b="0" i="0" u="none" strike="noStrike">
                          <a:solidFill>
                            <a:srgbClr val="000000"/>
                          </a:solidFill>
                          <a:effectLst/>
                          <a:latin typeface="Calibri" panose="020F0502020204030204" pitchFamily="34" charset="0"/>
                        </a:rPr>
                        <a:t>No effect</a:t>
                      </a:r>
                    </a:p>
                  </a:txBody>
                  <a:tcPr marL="7620" marR="7620" marT="7620" marB="0" anchor="b">
                    <a:lnL>
                      <a:noFill/>
                    </a:lnL>
                    <a:lnR>
                      <a:noFill/>
                    </a:lnR>
                    <a:lnT>
                      <a:noFill/>
                    </a:lnT>
                    <a:lnB>
                      <a:noFill/>
                    </a:lnB>
                    <a:noFill/>
                  </a:tcPr>
                </a:tc>
                <a:extLst>
                  <a:ext uri="{0D108BD9-81ED-4DB2-BD59-A6C34878D82A}">
                    <a16:rowId xmlns:a16="http://schemas.microsoft.com/office/drawing/2014/main" val="4285113716"/>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Short</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30</a:t>
                      </a:r>
                    </a:p>
                  </a:txBody>
                  <a:tcPr marL="7620" marR="7620" marT="7620" marB="0" anchor="ctr">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0.107</a:t>
                      </a:r>
                    </a:p>
                  </a:txBody>
                  <a:tcPr marL="7620" marR="7620" marT="762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False dump</a:t>
                      </a:r>
                    </a:p>
                  </a:txBody>
                  <a:tcPr marL="7620" marR="7620" marT="7620" marB="0" anchor="b">
                    <a:lnL>
                      <a:noFill/>
                    </a:lnL>
                    <a:lnR>
                      <a:noFill/>
                    </a:lnR>
                    <a:lnT>
                      <a:noFill/>
                    </a:lnT>
                    <a:lnB>
                      <a:noFill/>
                    </a:lnB>
                    <a:solidFill>
                      <a:srgbClr val="D9D9D9"/>
                    </a:solidFill>
                  </a:tcPr>
                </a:tc>
                <a:extLst>
                  <a:ext uri="{0D108BD9-81ED-4DB2-BD59-A6C34878D82A}">
                    <a16:rowId xmlns:a16="http://schemas.microsoft.com/office/drawing/2014/main" val="4041477450"/>
                  </a:ext>
                </a:extLst>
              </a:tr>
            </a:tbl>
          </a:graphicData>
        </a:graphic>
      </p:graphicFrame>
      <p:sp>
        <p:nvSpPr>
          <p:cNvPr id="6" name="Rectangle 5">
            <a:extLst>
              <a:ext uri="{FF2B5EF4-FFF2-40B4-BE49-F238E27FC236}">
                <a16:creationId xmlns:a16="http://schemas.microsoft.com/office/drawing/2014/main" id="{1524FA23-B9F5-B66C-4F12-2F624D8DDF49}"/>
              </a:ext>
            </a:extLst>
          </p:cNvPr>
          <p:cNvSpPr/>
          <p:nvPr/>
        </p:nvSpPr>
        <p:spPr>
          <a:xfrm>
            <a:off x="7307546" y="1802860"/>
            <a:ext cx="1621276" cy="1208596"/>
          </a:xfrm>
          <a:prstGeom prst="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sp>
        <p:nvSpPr>
          <p:cNvPr id="7" name="Footer Placeholder 6">
            <a:extLst>
              <a:ext uri="{FF2B5EF4-FFF2-40B4-BE49-F238E27FC236}">
                <a16:creationId xmlns:a16="http://schemas.microsoft.com/office/drawing/2014/main" id="{3C5489F9-9763-54BC-2AF9-5A96E43C65B2}"/>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13093062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B99D9DA3-21A5-0862-5465-FAD986E19BA2}"/>
              </a:ext>
            </a:extLst>
          </p:cNvPr>
          <p:cNvPicPr>
            <a:picLocks noGrp="1" noChangeAspect="1"/>
          </p:cNvPicPr>
          <p:nvPr>
            <p:ph idx="1"/>
          </p:nvPr>
        </p:nvPicPr>
        <p:blipFill>
          <a:blip r:embed="rId2"/>
          <a:stretch>
            <a:fillRect/>
          </a:stretch>
        </p:blipFill>
        <p:spPr>
          <a:xfrm>
            <a:off x="1244329" y="1439335"/>
            <a:ext cx="4167083" cy="46085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itle 8">
            <a:extLst>
              <a:ext uri="{FF2B5EF4-FFF2-40B4-BE49-F238E27FC236}">
                <a16:creationId xmlns:a16="http://schemas.microsoft.com/office/drawing/2014/main" id="{F0FBABEA-9197-FA7C-FFB4-557FB5DBD8DE}"/>
              </a:ext>
            </a:extLst>
          </p:cNvPr>
          <p:cNvSpPr>
            <a:spLocks noGrp="1"/>
          </p:cNvSpPr>
          <p:nvPr>
            <p:ph type="title"/>
          </p:nvPr>
        </p:nvSpPr>
        <p:spPr/>
        <p:txBody>
          <a:bodyPr/>
          <a:lstStyle/>
          <a:p>
            <a:r>
              <a:rPr lang="en-US" dirty="0"/>
              <a:t>Manual failure rate calculation</a:t>
            </a:r>
            <a:br>
              <a:rPr lang="en-US" dirty="0"/>
            </a:br>
            <a:endParaRPr lang="en-US" b="0" dirty="0"/>
          </a:p>
        </p:txBody>
      </p:sp>
      <p:pic>
        <p:nvPicPr>
          <p:cNvPr id="2" name="Picture 1">
            <a:extLst>
              <a:ext uri="{FF2B5EF4-FFF2-40B4-BE49-F238E27FC236}">
                <a16:creationId xmlns:a16="http://schemas.microsoft.com/office/drawing/2014/main" id="{C24A41FB-75D7-7727-B072-BBDAD97D1E7B}"/>
              </a:ext>
            </a:extLst>
          </p:cNvPr>
          <p:cNvPicPr>
            <a:picLocks noChangeAspect="1"/>
          </p:cNvPicPr>
          <p:nvPr/>
        </p:nvPicPr>
        <p:blipFill>
          <a:blip r:embed="rId3"/>
          <a:stretch>
            <a:fillRect/>
          </a:stretch>
        </p:blipFill>
        <p:spPr>
          <a:xfrm>
            <a:off x="6780590" y="1630879"/>
            <a:ext cx="4015650" cy="42254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ight Arrow 2">
            <a:extLst>
              <a:ext uri="{FF2B5EF4-FFF2-40B4-BE49-F238E27FC236}">
                <a16:creationId xmlns:a16="http://schemas.microsoft.com/office/drawing/2014/main" id="{515F7BD1-D222-FB21-C34F-FE672B07F95D}"/>
              </a:ext>
            </a:extLst>
          </p:cNvPr>
          <p:cNvSpPr/>
          <p:nvPr/>
        </p:nvSpPr>
        <p:spPr>
          <a:xfrm>
            <a:off x="5772616" y="3136280"/>
            <a:ext cx="646770" cy="58543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Slide Number Placeholder 3">
            <a:extLst>
              <a:ext uri="{FF2B5EF4-FFF2-40B4-BE49-F238E27FC236}">
                <a16:creationId xmlns:a16="http://schemas.microsoft.com/office/drawing/2014/main" id="{FA70EFE5-6C01-FA33-D5B3-3A83D7A98C90}"/>
              </a:ext>
            </a:extLst>
          </p:cNvPr>
          <p:cNvSpPr>
            <a:spLocks noGrp="1"/>
          </p:cNvSpPr>
          <p:nvPr>
            <p:ph type="sldNum" sz="quarter" idx="12"/>
          </p:nvPr>
        </p:nvSpPr>
        <p:spPr/>
        <p:txBody>
          <a:bodyPr/>
          <a:lstStyle/>
          <a:p>
            <a:fld id="{DF24B1C1-EF94-B240-8D86-209942DC87EF}" type="slidenum">
              <a:rPr lang="en-CH" smtClean="0"/>
              <a:t>21</a:t>
            </a:fld>
            <a:endParaRPr lang="en-CH"/>
          </a:p>
        </p:txBody>
      </p:sp>
      <p:sp>
        <p:nvSpPr>
          <p:cNvPr id="5" name="Footer Placeholder 4">
            <a:extLst>
              <a:ext uri="{FF2B5EF4-FFF2-40B4-BE49-F238E27FC236}">
                <a16:creationId xmlns:a16="http://schemas.microsoft.com/office/drawing/2014/main" id="{1344EB5B-A9DE-9AB9-CB11-16C7371B90A9}"/>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77131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a:extLst>
              <a:ext uri="{FF2B5EF4-FFF2-40B4-BE49-F238E27FC236}">
                <a16:creationId xmlns:a16="http://schemas.microsoft.com/office/drawing/2014/main" id="{5A8E2EAE-689C-2809-4101-63E706B6AB59}"/>
              </a:ext>
            </a:extLst>
          </p:cNvPr>
          <p:cNvGrpSpPr/>
          <p:nvPr/>
        </p:nvGrpSpPr>
        <p:grpSpPr>
          <a:xfrm>
            <a:off x="386171" y="1481955"/>
            <a:ext cx="3085619" cy="2813389"/>
            <a:chOff x="386171" y="1481955"/>
            <a:chExt cx="3085619" cy="2813389"/>
          </a:xfrm>
        </p:grpSpPr>
        <p:sp>
          <p:nvSpPr>
            <p:cNvPr id="57" name="Rounded Rectangle 53">
              <a:extLst>
                <a:ext uri="{FF2B5EF4-FFF2-40B4-BE49-F238E27FC236}">
                  <a16:creationId xmlns:a16="http://schemas.microsoft.com/office/drawing/2014/main" id="{EADA1AE0-E92B-0E85-6A40-C76959A16496}"/>
                </a:ext>
              </a:extLst>
            </p:cNvPr>
            <p:cNvSpPr/>
            <p:nvPr/>
          </p:nvSpPr>
          <p:spPr>
            <a:xfrm>
              <a:off x="386171" y="1481955"/>
              <a:ext cx="3031962" cy="2813389"/>
            </a:xfrm>
            <a:prstGeom prst="roundRect">
              <a:avLst>
                <a:gd name="adj" fmla="val 7658"/>
              </a:avLst>
            </a:prstGeom>
            <a:solidFill>
              <a:schemeClr val="bg1">
                <a:lumMod val="85000"/>
              </a:schemeClr>
            </a:solidFill>
          </p:spPr>
          <p:style>
            <a:lnRef idx="0">
              <a:schemeClr val="accent4"/>
            </a:lnRef>
            <a:fillRef idx="3">
              <a:schemeClr val="accent4"/>
            </a:fillRef>
            <a:effectRef idx="3">
              <a:schemeClr val="accent4"/>
            </a:effectRef>
            <a:fontRef idx="minor">
              <a:schemeClr val="lt1"/>
            </a:fontRef>
          </p:style>
          <p:txBody>
            <a:bodyPr vert="horz" rtlCol="0" anchor="b"/>
            <a:lstStyle/>
            <a:p>
              <a:pPr algn="ctr"/>
              <a:r>
                <a:rPr lang="en-US" b="1" dirty="0">
                  <a:solidFill>
                    <a:schemeClr val="tx1"/>
                  </a:solidFill>
                </a:rPr>
                <a:t>Sources</a:t>
              </a:r>
              <a:endParaRPr lang="en-CH" b="1" dirty="0">
                <a:solidFill>
                  <a:schemeClr val="tx1"/>
                </a:solidFill>
              </a:endParaRPr>
            </a:p>
          </p:txBody>
        </p:sp>
        <p:grpSp>
          <p:nvGrpSpPr>
            <p:cNvPr id="36" name="Group 35">
              <a:extLst>
                <a:ext uri="{FF2B5EF4-FFF2-40B4-BE49-F238E27FC236}">
                  <a16:creationId xmlns:a16="http://schemas.microsoft.com/office/drawing/2014/main" id="{DB98E086-72E0-B8FE-A77C-FA72EE395A85}"/>
                </a:ext>
              </a:extLst>
            </p:cNvPr>
            <p:cNvGrpSpPr/>
            <p:nvPr/>
          </p:nvGrpSpPr>
          <p:grpSpPr>
            <a:xfrm>
              <a:off x="803900" y="2816180"/>
              <a:ext cx="2229003" cy="1062207"/>
              <a:chOff x="803900" y="2816180"/>
              <a:chExt cx="2229003" cy="1062207"/>
            </a:xfrm>
          </p:grpSpPr>
          <p:pic>
            <p:nvPicPr>
              <p:cNvPr id="7" name="Graphic 6" descr="Open folder with solid fill">
                <a:extLst>
                  <a:ext uri="{FF2B5EF4-FFF2-40B4-BE49-F238E27FC236}">
                    <a16:creationId xmlns:a16="http://schemas.microsoft.com/office/drawing/2014/main" id="{500104ED-93D4-41C0-E4B9-3CDC1012E23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29572" y="2816180"/>
                <a:ext cx="777660" cy="914400"/>
              </a:xfrm>
              <a:prstGeom prst="rect">
                <a:avLst/>
              </a:prstGeom>
            </p:spPr>
          </p:pic>
          <p:sp>
            <p:nvSpPr>
              <p:cNvPr id="23" name="TextBox 22">
                <a:extLst>
                  <a:ext uri="{FF2B5EF4-FFF2-40B4-BE49-F238E27FC236}">
                    <a16:creationId xmlns:a16="http://schemas.microsoft.com/office/drawing/2014/main" id="{45794DA1-5234-49CF-F5A5-052E3C1F2D22}"/>
                  </a:ext>
                </a:extLst>
              </p:cNvPr>
              <p:cNvSpPr txBox="1"/>
              <p:nvPr/>
            </p:nvSpPr>
            <p:spPr>
              <a:xfrm>
                <a:off x="803900" y="3662943"/>
                <a:ext cx="2229003" cy="215444"/>
              </a:xfrm>
              <a:prstGeom prst="rect">
                <a:avLst/>
              </a:prstGeom>
              <a:noFill/>
              <a:ln>
                <a:noFill/>
              </a:ln>
            </p:spPr>
            <p:txBody>
              <a:bodyPr wrap="square" lIns="0" tIns="0" rIns="0" bIns="0" rtlCol="0">
                <a:spAutoFit/>
              </a:bodyPr>
              <a:lstStyle/>
              <a:p>
                <a:pPr algn="ctr"/>
                <a:r>
                  <a:rPr lang="en-US" sz="1400" b="1" dirty="0"/>
                  <a:t>Design files from </a:t>
                </a:r>
                <a:r>
                  <a:rPr lang="en-CH" sz="1400" b="1" dirty="0"/>
                  <a:t>EDMS</a:t>
                </a:r>
              </a:p>
            </p:txBody>
          </p:sp>
        </p:grpSp>
        <p:sp>
          <p:nvSpPr>
            <p:cNvPr id="10" name="TextBox 9">
              <a:extLst>
                <a:ext uri="{FF2B5EF4-FFF2-40B4-BE49-F238E27FC236}">
                  <a16:creationId xmlns:a16="http://schemas.microsoft.com/office/drawing/2014/main" id="{34CAB956-D5FF-D304-271E-2A4F4204A5AA}"/>
                </a:ext>
              </a:extLst>
            </p:cNvPr>
            <p:cNvSpPr txBox="1"/>
            <p:nvPr/>
          </p:nvSpPr>
          <p:spPr>
            <a:xfrm>
              <a:off x="481913" y="2687726"/>
              <a:ext cx="2989877" cy="215444"/>
            </a:xfrm>
            <a:prstGeom prst="rect">
              <a:avLst/>
            </a:prstGeom>
            <a:noFill/>
            <a:ln>
              <a:noFill/>
            </a:ln>
          </p:spPr>
          <p:txBody>
            <a:bodyPr wrap="square" lIns="0" tIns="0" rIns="0" bIns="0" rtlCol="0">
              <a:spAutoFit/>
            </a:bodyPr>
            <a:lstStyle/>
            <a:p>
              <a:pPr algn="ctr"/>
              <a:r>
                <a:rPr lang="en-US" sz="1400" b="1" dirty="0"/>
                <a:t>Project configuration parameters</a:t>
              </a:r>
            </a:p>
          </p:txBody>
        </p:sp>
      </p:grpSp>
      <p:sp>
        <p:nvSpPr>
          <p:cNvPr id="3" name="Title 2">
            <a:extLst>
              <a:ext uri="{FF2B5EF4-FFF2-40B4-BE49-F238E27FC236}">
                <a16:creationId xmlns:a16="http://schemas.microsoft.com/office/drawing/2014/main" id="{E804D4F7-146F-412C-10A6-A5E18BA22B54}"/>
              </a:ext>
            </a:extLst>
          </p:cNvPr>
          <p:cNvSpPr>
            <a:spLocks noGrp="1"/>
          </p:cNvSpPr>
          <p:nvPr>
            <p:ph type="title"/>
          </p:nvPr>
        </p:nvSpPr>
        <p:spPr/>
        <p:txBody>
          <a:bodyPr/>
          <a:lstStyle/>
          <a:p>
            <a:r>
              <a:rPr lang="en-CH" dirty="0"/>
              <a:t>Automatic Failure Rate Prediction Tool</a:t>
            </a:r>
            <a:br>
              <a:rPr lang="en-CH" dirty="0"/>
            </a:br>
            <a:r>
              <a:rPr lang="en-CH" b="0" dirty="0"/>
              <a:t>Inputs &amp; Outputs</a:t>
            </a:r>
          </a:p>
        </p:txBody>
      </p:sp>
      <p:sp>
        <p:nvSpPr>
          <p:cNvPr id="4" name="Rounded Rectangle 3">
            <a:extLst>
              <a:ext uri="{FF2B5EF4-FFF2-40B4-BE49-F238E27FC236}">
                <a16:creationId xmlns:a16="http://schemas.microsoft.com/office/drawing/2014/main" id="{5164B200-A1E2-7DD1-6180-C4E62A11C754}"/>
              </a:ext>
            </a:extLst>
          </p:cNvPr>
          <p:cNvSpPr/>
          <p:nvPr/>
        </p:nvSpPr>
        <p:spPr>
          <a:xfrm>
            <a:off x="6096000" y="4185225"/>
            <a:ext cx="2627453" cy="2016703"/>
          </a:xfrm>
          <a:prstGeom prst="roundRect">
            <a:avLst>
              <a:gd name="adj" fmla="val 978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CH" b="1" dirty="0"/>
              <a:t>Automatic</a:t>
            </a:r>
            <a:r>
              <a:rPr lang="en-CH" dirty="0"/>
              <a:t> Failure Rate Prediction Tool</a:t>
            </a:r>
          </a:p>
        </p:txBody>
      </p:sp>
      <p:grpSp>
        <p:nvGrpSpPr>
          <p:cNvPr id="8" name="Group 7">
            <a:extLst>
              <a:ext uri="{FF2B5EF4-FFF2-40B4-BE49-F238E27FC236}">
                <a16:creationId xmlns:a16="http://schemas.microsoft.com/office/drawing/2014/main" id="{4FED782D-DAA1-7CDD-B3B8-B30E91AD81C3}"/>
              </a:ext>
            </a:extLst>
          </p:cNvPr>
          <p:cNvGrpSpPr/>
          <p:nvPr/>
        </p:nvGrpSpPr>
        <p:grpSpPr>
          <a:xfrm>
            <a:off x="346532" y="4828213"/>
            <a:ext cx="2982052" cy="1318684"/>
            <a:chOff x="-727253" y="2923406"/>
            <a:chExt cx="2982052" cy="1318684"/>
          </a:xfrm>
        </p:grpSpPr>
        <p:sp>
          <p:nvSpPr>
            <p:cNvPr id="44" name="TextBox 43">
              <a:extLst>
                <a:ext uri="{FF2B5EF4-FFF2-40B4-BE49-F238E27FC236}">
                  <a16:creationId xmlns:a16="http://schemas.microsoft.com/office/drawing/2014/main" id="{2E0A5A03-2B0B-CC32-8E2C-5B839E590C3B}"/>
                </a:ext>
              </a:extLst>
            </p:cNvPr>
            <p:cNvSpPr txBox="1"/>
            <p:nvPr/>
          </p:nvSpPr>
          <p:spPr>
            <a:xfrm>
              <a:off x="844617" y="3716140"/>
              <a:ext cx="1410182" cy="430887"/>
            </a:xfrm>
            <a:prstGeom prst="rect">
              <a:avLst/>
            </a:prstGeom>
            <a:noFill/>
            <a:ln>
              <a:noFill/>
            </a:ln>
          </p:spPr>
          <p:txBody>
            <a:bodyPr wrap="square" lIns="0" tIns="0" rIns="0" bIns="0" rtlCol="0">
              <a:spAutoFit/>
            </a:bodyPr>
            <a:lstStyle/>
            <a:p>
              <a:pPr algn="ctr"/>
              <a:r>
                <a:rPr lang="en-CH" sz="1400" b="1" dirty="0"/>
                <a:t>Christos Gentsos script</a:t>
              </a:r>
            </a:p>
          </p:txBody>
        </p:sp>
        <p:grpSp>
          <p:nvGrpSpPr>
            <p:cNvPr id="6" name="Group 5">
              <a:extLst>
                <a:ext uri="{FF2B5EF4-FFF2-40B4-BE49-F238E27FC236}">
                  <a16:creationId xmlns:a16="http://schemas.microsoft.com/office/drawing/2014/main" id="{55D3BDB4-64D4-371C-9A0B-70657C9C065D}"/>
                </a:ext>
              </a:extLst>
            </p:cNvPr>
            <p:cNvGrpSpPr/>
            <p:nvPr/>
          </p:nvGrpSpPr>
          <p:grpSpPr>
            <a:xfrm>
              <a:off x="-727253" y="2923406"/>
              <a:ext cx="2702760" cy="1318684"/>
              <a:chOff x="-727253" y="2923406"/>
              <a:chExt cx="2702760" cy="1318684"/>
            </a:xfrm>
          </p:grpSpPr>
          <p:pic>
            <p:nvPicPr>
              <p:cNvPr id="11" name="Graphic 10" descr="Computer outline">
                <a:extLst>
                  <a:ext uri="{FF2B5EF4-FFF2-40B4-BE49-F238E27FC236}">
                    <a16:creationId xmlns:a16="http://schemas.microsoft.com/office/drawing/2014/main" id="{6463E1F4-BCA3-138E-5BDB-E0F03958B23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61107" y="2923406"/>
                <a:ext cx="914400" cy="914400"/>
              </a:xfrm>
              <a:prstGeom prst="rect">
                <a:avLst/>
              </a:prstGeom>
            </p:spPr>
          </p:pic>
          <p:pic>
            <p:nvPicPr>
              <p:cNvPr id="35" name="Graphic 34" descr="Paper with solid fill">
                <a:extLst>
                  <a:ext uri="{FF2B5EF4-FFF2-40B4-BE49-F238E27FC236}">
                    <a16:creationId xmlns:a16="http://schemas.microsoft.com/office/drawing/2014/main" id="{074155F7-3EEE-4C81-3B9C-617B9A01C32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9118" y="2923406"/>
                <a:ext cx="914400" cy="914400"/>
              </a:xfrm>
              <a:prstGeom prst="rect">
                <a:avLst/>
              </a:prstGeom>
            </p:spPr>
          </p:pic>
          <p:sp>
            <p:nvSpPr>
              <p:cNvPr id="41" name="TextBox 40">
                <a:extLst>
                  <a:ext uri="{FF2B5EF4-FFF2-40B4-BE49-F238E27FC236}">
                    <a16:creationId xmlns:a16="http://schemas.microsoft.com/office/drawing/2014/main" id="{FF6E40D7-2637-40E6-C710-C7F09EE9764A}"/>
                  </a:ext>
                </a:extLst>
              </p:cNvPr>
              <p:cNvSpPr txBox="1"/>
              <p:nvPr/>
            </p:nvSpPr>
            <p:spPr>
              <a:xfrm>
                <a:off x="-727253" y="3811203"/>
                <a:ext cx="1410182" cy="430887"/>
              </a:xfrm>
              <a:prstGeom prst="rect">
                <a:avLst/>
              </a:prstGeom>
              <a:noFill/>
              <a:ln>
                <a:noFill/>
              </a:ln>
            </p:spPr>
            <p:txBody>
              <a:bodyPr wrap="square" lIns="0" tIns="0" rIns="0" bIns="0" rtlCol="0">
                <a:spAutoFit/>
              </a:bodyPr>
              <a:lstStyle/>
              <a:p>
                <a:pPr algn="ctr"/>
                <a:r>
                  <a:rPr lang="en-CH" sz="1400" b="1" dirty="0"/>
                  <a:t>Netlist file from Altium</a:t>
                </a:r>
              </a:p>
            </p:txBody>
          </p:sp>
          <p:sp>
            <p:nvSpPr>
              <p:cNvPr id="43" name="Down Arrow 42">
                <a:extLst>
                  <a:ext uri="{FF2B5EF4-FFF2-40B4-BE49-F238E27FC236}">
                    <a16:creationId xmlns:a16="http://schemas.microsoft.com/office/drawing/2014/main" id="{95678C39-F979-7C92-AF09-B030C785D9E0}"/>
                  </a:ext>
                </a:extLst>
              </p:cNvPr>
              <p:cNvSpPr/>
              <p:nvPr/>
            </p:nvSpPr>
            <p:spPr>
              <a:xfrm rot="16200000">
                <a:off x="559748" y="3388093"/>
                <a:ext cx="326285" cy="329809"/>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grpSp>
      <p:grpSp>
        <p:nvGrpSpPr>
          <p:cNvPr id="48" name="Group 47">
            <a:extLst>
              <a:ext uri="{FF2B5EF4-FFF2-40B4-BE49-F238E27FC236}">
                <a16:creationId xmlns:a16="http://schemas.microsoft.com/office/drawing/2014/main" id="{CF26C483-7499-E659-C322-8CC4A04B85E7}"/>
              </a:ext>
            </a:extLst>
          </p:cNvPr>
          <p:cNvGrpSpPr/>
          <p:nvPr/>
        </p:nvGrpSpPr>
        <p:grpSpPr>
          <a:xfrm>
            <a:off x="6484145" y="1451746"/>
            <a:ext cx="4933866" cy="1946670"/>
            <a:chOff x="6484145" y="1451746"/>
            <a:chExt cx="4933866" cy="1946670"/>
          </a:xfrm>
        </p:grpSpPr>
        <p:grpSp>
          <p:nvGrpSpPr>
            <p:cNvPr id="40" name="Group 39">
              <a:extLst>
                <a:ext uri="{FF2B5EF4-FFF2-40B4-BE49-F238E27FC236}">
                  <a16:creationId xmlns:a16="http://schemas.microsoft.com/office/drawing/2014/main" id="{C6A196C3-6C06-D034-3EAC-9A320785FF3C}"/>
                </a:ext>
              </a:extLst>
            </p:cNvPr>
            <p:cNvGrpSpPr/>
            <p:nvPr/>
          </p:nvGrpSpPr>
          <p:grpSpPr>
            <a:xfrm>
              <a:off x="6484145" y="1451746"/>
              <a:ext cx="4933866" cy="1946670"/>
              <a:chOff x="6484145" y="1451746"/>
              <a:chExt cx="4933866" cy="1946670"/>
            </a:xfrm>
          </p:grpSpPr>
          <p:sp>
            <p:nvSpPr>
              <p:cNvPr id="54" name="Rounded Rectangle 53">
                <a:extLst>
                  <a:ext uri="{FF2B5EF4-FFF2-40B4-BE49-F238E27FC236}">
                    <a16:creationId xmlns:a16="http://schemas.microsoft.com/office/drawing/2014/main" id="{4609B2DA-D955-DD06-E739-C31BE1BC70D3}"/>
                  </a:ext>
                </a:extLst>
              </p:cNvPr>
              <p:cNvSpPr/>
              <p:nvPr/>
            </p:nvSpPr>
            <p:spPr>
              <a:xfrm>
                <a:off x="6484145" y="1451746"/>
                <a:ext cx="4933866" cy="1946670"/>
              </a:xfrm>
              <a:prstGeom prst="roundRect">
                <a:avLst>
                  <a:gd name="adj" fmla="val 7658"/>
                </a:avLst>
              </a:prstGeom>
              <a:solidFill>
                <a:schemeClr val="bg1">
                  <a:lumMod val="85000"/>
                </a:schemeClr>
              </a:solidFill>
            </p:spPr>
            <p:style>
              <a:lnRef idx="0">
                <a:schemeClr val="accent4"/>
              </a:lnRef>
              <a:fillRef idx="3">
                <a:schemeClr val="accent4"/>
              </a:fillRef>
              <a:effectRef idx="3">
                <a:schemeClr val="accent4"/>
              </a:effectRef>
              <a:fontRef idx="minor">
                <a:schemeClr val="lt1"/>
              </a:fontRef>
            </p:style>
            <p:txBody>
              <a:bodyPr vert="vert270" rtlCol="0" anchor="b"/>
              <a:lstStyle/>
              <a:p>
                <a:pPr algn="ctr"/>
                <a:r>
                  <a:rPr lang="en-CH" b="1" dirty="0">
                    <a:solidFill>
                      <a:schemeClr val="tx1"/>
                    </a:solidFill>
                  </a:rPr>
                  <a:t>Resources</a:t>
                </a:r>
              </a:p>
            </p:txBody>
          </p:sp>
          <p:pic>
            <p:nvPicPr>
              <p:cNvPr id="49" name="Graphic 48" descr="Database with solid fill">
                <a:extLst>
                  <a:ext uri="{FF2B5EF4-FFF2-40B4-BE49-F238E27FC236}">
                    <a16:creationId xmlns:a16="http://schemas.microsoft.com/office/drawing/2014/main" id="{919CDD60-B6F7-5F66-554E-43ABA821BC0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352649" y="1632292"/>
                <a:ext cx="914400" cy="914400"/>
              </a:xfrm>
              <a:prstGeom prst="rect">
                <a:avLst/>
              </a:prstGeom>
            </p:spPr>
          </p:pic>
          <p:pic>
            <p:nvPicPr>
              <p:cNvPr id="50" name="Graphic 49" descr="Database outline">
                <a:extLst>
                  <a:ext uri="{FF2B5EF4-FFF2-40B4-BE49-F238E27FC236}">
                    <a16:creationId xmlns:a16="http://schemas.microsoft.com/office/drawing/2014/main" id="{E1167648-3414-3DA5-FAD3-6AC1ECA726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026559" y="1632292"/>
                <a:ext cx="914400" cy="914400"/>
              </a:xfrm>
              <a:prstGeom prst="rect">
                <a:avLst/>
              </a:prstGeom>
            </p:spPr>
          </p:pic>
          <p:sp>
            <p:nvSpPr>
              <p:cNvPr id="51" name="TextBox 50">
                <a:extLst>
                  <a:ext uri="{FF2B5EF4-FFF2-40B4-BE49-F238E27FC236}">
                    <a16:creationId xmlns:a16="http://schemas.microsoft.com/office/drawing/2014/main" id="{B60542C4-81B1-F907-EEED-6E2E568117F9}"/>
                  </a:ext>
                </a:extLst>
              </p:cNvPr>
              <p:cNvSpPr txBox="1"/>
              <p:nvPr/>
            </p:nvSpPr>
            <p:spPr>
              <a:xfrm>
                <a:off x="6637237" y="2577054"/>
                <a:ext cx="1676910" cy="430887"/>
              </a:xfrm>
              <a:prstGeom prst="rect">
                <a:avLst/>
              </a:prstGeom>
              <a:noFill/>
              <a:ln>
                <a:noFill/>
              </a:ln>
            </p:spPr>
            <p:txBody>
              <a:bodyPr wrap="square" lIns="0" tIns="0" rIns="0" bIns="0" rtlCol="0">
                <a:spAutoFit/>
              </a:bodyPr>
              <a:lstStyle/>
              <a:p>
                <a:pPr algn="ctr"/>
                <a:r>
                  <a:rPr lang="en-CH" sz="1400" dirty="0">
                    <a:solidFill>
                      <a:schemeClr val="tx2"/>
                    </a:solidFill>
                  </a:rPr>
                  <a:t>Isograph’s parameter strings</a:t>
                </a:r>
              </a:p>
            </p:txBody>
          </p:sp>
          <p:sp>
            <p:nvSpPr>
              <p:cNvPr id="52" name="TextBox 51">
                <a:extLst>
                  <a:ext uri="{FF2B5EF4-FFF2-40B4-BE49-F238E27FC236}">
                    <a16:creationId xmlns:a16="http://schemas.microsoft.com/office/drawing/2014/main" id="{B5AC4499-9133-606E-79FA-5B1AC1FD15C3}"/>
                  </a:ext>
                </a:extLst>
              </p:cNvPr>
              <p:cNvSpPr txBox="1"/>
              <p:nvPr/>
            </p:nvSpPr>
            <p:spPr>
              <a:xfrm>
                <a:off x="8228703" y="2576500"/>
                <a:ext cx="1162291" cy="646331"/>
              </a:xfrm>
              <a:prstGeom prst="rect">
                <a:avLst/>
              </a:prstGeom>
              <a:noFill/>
              <a:ln>
                <a:noFill/>
              </a:ln>
            </p:spPr>
            <p:txBody>
              <a:bodyPr wrap="square" lIns="0" tIns="0" rIns="0" bIns="0" rtlCol="0">
                <a:spAutoFit/>
              </a:bodyPr>
              <a:lstStyle/>
              <a:p>
                <a:pPr algn="ctr"/>
                <a:r>
                  <a:rPr lang="en-CH" sz="1400" dirty="0">
                    <a:solidFill>
                      <a:schemeClr val="tx2"/>
                    </a:solidFill>
                  </a:rPr>
                  <a:t>External components’ failure rates</a:t>
                </a:r>
              </a:p>
            </p:txBody>
          </p:sp>
          <p:sp>
            <p:nvSpPr>
              <p:cNvPr id="53" name="TextBox 52">
                <a:extLst>
                  <a:ext uri="{FF2B5EF4-FFF2-40B4-BE49-F238E27FC236}">
                    <a16:creationId xmlns:a16="http://schemas.microsoft.com/office/drawing/2014/main" id="{C03BE025-A06B-A6F1-5A84-87CB2DAF63EF}"/>
                  </a:ext>
                </a:extLst>
              </p:cNvPr>
              <p:cNvSpPr txBox="1"/>
              <p:nvPr/>
            </p:nvSpPr>
            <p:spPr>
              <a:xfrm>
                <a:off x="9430848" y="2576500"/>
                <a:ext cx="1410182" cy="646331"/>
              </a:xfrm>
              <a:prstGeom prst="rect">
                <a:avLst/>
              </a:prstGeom>
              <a:noFill/>
              <a:ln>
                <a:noFill/>
              </a:ln>
            </p:spPr>
            <p:txBody>
              <a:bodyPr wrap="square" lIns="0" tIns="0" rIns="0" bIns="0" rtlCol="0">
                <a:spAutoFit/>
              </a:bodyPr>
              <a:lstStyle/>
              <a:p>
                <a:pPr algn="ctr"/>
                <a:r>
                  <a:rPr lang="en-CH" sz="1400" dirty="0">
                    <a:solidFill>
                      <a:schemeClr val="tx2"/>
                    </a:solidFill>
                  </a:rPr>
                  <a:t>String markers to 217 Plus designators</a:t>
                </a:r>
              </a:p>
            </p:txBody>
          </p:sp>
        </p:grpSp>
        <p:pic>
          <p:nvPicPr>
            <p:cNvPr id="47" name="Graphic 46" descr="Database outline">
              <a:extLst>
                <a:ext uri="{FF2B5EF4-FFF2-40B4-BE49-F238E27FC236}">
                  <a16:creationId xmlns:a16="http://schemas.microsoft.com/office/drawing/2014/main" id="{EE383C3F-F8CD-EC1B-978D-1DEC100C30E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678739" y="1632292"/>
              <a:ext cx="914400" cy="914400"/>
            </a:xfrm>
            <a:prstGeom prst="rect">
              <a:avLst/>
            </a:prstGeom>
          </p:spPr>
        </p:pic>
      </p:grpSp>
      <p:pic>
        <p:nvPicPr>
          <p:cNvPr id="56" name="Graphic 55" descr="Caret Right with solid fill">
            <a:extLst>
              <a:ext uri="{FF2B5EF4-FFF2-40B4-BE49-F238E27FC236}">
                <a16:creationId xmlns:a16="http://schemas.microsoft.com/office/drawing/2014/main" id="{285642BA-2070-5DA2-3BD0-C1B6C30004E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402260" y="4747262"/>
            <a:ext cx="914400" cy="914400"/>
          </a:xfrm>
          <a:prstGeom prst="rect">
            <a:avLst/>
          </a:prstGeom>
        </p:spPr>
      </p:pic>
      <p:pic>
        <p:nvPicPr>
          <p:cNvPr id="58" name="Graphic 57" descr="Caret Down with solid fill">
            <a:extLst>
              <a:ext uri="{FF2B5EF4-FFF2-40B4-BE49-F238E27FC236}">
                <a16:creationId xmlns:a16="http://schemas.microsoft.com/office/drawing/2014/main" id="{7195DC6B-77FC-E77F-9368-5A1FA23D2597}"/>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243431" y="3380944"/>
            <a:ext cx="914400" cy="914400"/>
          </a:xfrm>
          <a:prstGeom prst="rect">
            <a:avLst/>
          </a:prstGeom>
        </p:spPr>
      </p:pic>
      <p:pic>
        <p:nvPicPr>
          <p:cNvPr id="59" name="Graphic 58" descr="Caret Right with solid fill">
            <a:extLst>
              <a:ext uri="{FF2B5EF4-FFF2-40B4-BE49-F238E27FC236}">
                <a16:creationId xmlns:a16="http://schemas.microsoft.com/office/drawing/2014/main" id="{DA3FDFEF-89D5-E2E2-C5ED-FE76EDA1D6B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563295" y="4708178"/>
            <a:ext cx="914400" cy="914400"/>
          </a:xfrm>
          <a:prstGeom prst="rect">
            <a:avLst/>
          </a:prstGeom>
        </p:spPr>
      </p:pic>
      <p:grpSp>
        <p:nvGrpSpPr>
          <p:cNvPr id="55" name="Group 54">
            <a:extLst>
              <a:ext uri="{FF2B5EF4-FFF2-40B4-BE49-F238E27FC236}">
                <a16:creationId xmlns:a16="http://schemas.microsoft.com/office/drawing/2014/main" id="{5811E1B2-5785-8580-7190-4A2B085D6B3D}"/>
              </a:ext>
            </a:extLst>
          </p:cNvPr>
          <p:cNvGrpSpPr/>
          <p:nvPr/>
        </p:nvGrpSpPr>
        <p:grpSpPr>
          <a:xfrm>
            <a:off x="9317537" y="4143813"/>
            <a:ext cx="2627453" cy="2016703"/>
            <a:chOff x="9317537" y="4143813"/>
            <a:chExt cx="2627453" cy="2016703"/>
          </a:xfrm>
        </p:grpSpPr>
        <p:sp>
          <p:nvSpPr>
            <p:cNvPr id="60" name="Rounded Rectangle 59">
              <a:extLst>
                <a:ext uri="{FF2B5EF4-FFF2-40B4-BE49-F238E27FC236}">
                  <a16:creationId xmlns:a16="http://schemas.microsoft.com/office/drawing/2014/main" id="{D3ABAEDD-C36A-AFFE-59DC-730BA9B44585}"/>
                </a:ext>
              </a:extLst>
            </p:cNvPr>
            <p:cNvSpPr/>
            <p:nvPr/>
          </p:nvSpPr>
          <p:spPr>
            <a:xfrm>
              <a:off x="9317537" y="4143813"/>
              <a:ext cx="2627453" cy="2016703"/>
            </a:xfrm>
            <a:prstGeom prst="roundRect">
              <a:avLst>
                <a:gd name="adj" fmla="val 9780"/>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H" b="1" dirty="0"/>
            </a:p>
            <a:p>
              <a:pPr algn="ctr"/>
              <a:endParaRPr lang="en-CH" b="1" dirty="0"/>
            </a:p>
            <a:p>
              <a:pPr algn="ctr"/>
              <a:endParaRPr lang="en-CH" b="1" dirty="0"/>
            </a:p>
            <a:p>
              <a:pPr algn="ctr"/>
              <a:endParaRPr lang="en-CH" b="1" dirty="0"/>
            </a:p>
            <a:p>
              <a:pPr algn="ctr"/>
              <a:r>
                <a:rPr lang="en-CH" b="1" dirty="0">
                  <a:solidFill>
                    <a:schemeClr val="tx1"/>
                  </a:solidFill>
                </a:rPr>
                <a:t>Isograph-friendly </a:t>
              </a:r>
              <a:r>
                <a:rPr lang="en-CH" dirty="0">
                  <a:solidFill>
                    <a:schemeClr val="tx1"/>
                  </a:solidFill>
                </a:rPr>
                <a:t>CSV file</a:t>
              </a:r>
            </a:p>
          </p:txBody>
        </p:sp>
        <p:pic>
          <p:nvPicPr>
            <p:cNvPr id="62" name="Graphic 61" descr="Document with solid fill">
              <a:extLst>
                <a:ext uri="{FF2B5EF4-FFF2-40B4-BE49-F238E27FC236}">
                  <a16:creationId xmlns:a16="http://schemas.microsoft.com/office/drawing/2014/main" id="{D732B0AC-3845-1BA2-0D1C-816A5BEC1D42}"/>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0159629" y="4451982"/>
              <a:ext cx="914400" cy="914400"/>
            </a:xfrm>
            <a:prstGeom prst="rect">
              <a:avLst/>
            </a:prstGeom>
          </p:spPr>
        </p:pic>
      </p:grpSp>
      <p:graphicFrame>
        <p:nvGraphicFramePr>
          <p:cNvPr id="16" name="Table 15">
            <a:extLst>
              <a:ext uri="{FF2B5EF4-FFF2-40B4-BE49-F238E27FC236}">
                <a16:creationId xmlns:a16="http://schemas.microsoft.com/office/drawing/2014/main" id="{FB6FF9DF-C0DF-2D53-859A-86932AC0B2C6}"/>
              </a:ext>
            </a:extLst>
          </p:cNvPr>
          <p:cNvGraphicFramePr>
            <a:graphicFrameLocks noGrp="1"/>
          </p:cNvGraphicFramePr>
          <p:nvPr>
            <p:extLst>
              <p:ext uri="{D42A27DB-BD31-4B8C-83A1-F6EECF244321}">
                <p14:modId xmlns:p14="http://schemas.microsoft.com/office/powerpoint/2010/main" val="3694787216"/>
              </p:ext>
            </p:extLst>
          </p:nvPr>
        </p:nvGraphicFramePr>
        <p:xfrm>
          <a:off x="481913" y="1665346"/>
          <a:ext cx="2846671" cy="883920"/>
        </p:xfrm>
        <a:graphic>
          <a:graphicData uri="http://schemas.openxmlformats.org/drawingml/2006/table">
            <a:tbl>
              <a:tblPr firstRow="1" bandRow="1">
                <a:effectLst>
                  <a:outerShdw blurRad="50800" dist="38100" dir="2700000" algn="tl" rotWithShape="0">
                    <a:prstClr val="black">
                      <a:alpha val="40000"/>
                    </a:prstClr>
                  </a:outerShdw>
                </a:effectLst>
                <a:tableStyleId>{8EC20E35-A176-4012-BC5E-935CFFF8708E}</a:tableStyleId>
              </a:tblPr>
              <a:tblGrid>
                <a:gridCol w="1326901">
                  <a:extLst>
                    <a:ext uri="{9D8B030D-6E8A-4147-A177-3AD203B41FA5}">
                      <a16:colId xmlns:a16="http://schemas.microsoft.com/office/drawing/2014/main" val="2194565217"/>
                    </a:ext>
                  </a:extLst>
                </a:gridCol>
                <a:gridCol w="1519770">
                  <a:extLst>
                    <a:ext uri="{9D8B030D-6E8A-4147-A177-3AD203B41FA5}">
                      <a16:colId xmlns:a16="http://schemas.microsoft.com/office/drawing/2014/main" val="3427319699"/>
                    </a:ext>
                  </a:extLst>
                </a:gridCol>
              </a:tblGrid>
              <a:tr h="160020">
                <a:tc>
                  <a:txBody>
                    <a:bodyPr/>
                    <a:lstStyle/>
                    <a:p>
                      <a:r>
                        <a:rPr lang="en-US" sz="1000" dirty="0"/>
                        <a:t>Other Parameters</a:t>
                      </a:r>
                      <a:endParaRPr lang="en-GB" sz="1000" dirty="0"/>
                    </a:p>
                  </a:txBody>
                  <a:tcPr marL="68580" marR="68580" marT="34290" marB="34290"/>
                </a:tc>
                <a:tc>
                  <a:txBody>
                    <a:bodyPr/>
                    <a:lstStyle/>
                    <a:p>
                      <a:r>
                        <a:rPr lang="en-US" sz="1000" dirty="0"/>
                        <a:t>Value</a:t>
                      </a:r>
                      <a:endParaRPr lang="en-GB" sz="1000" dirty="0"/>
                    </a:p>
                  </a:txBody>
                  <a:tcPr marL="68580" marR="68580" marT="34290" marB="34290"/>
                </a:tc>
                <a:extLst>
                  <a:ext uri="{0D108BD9-81ED-4DB2-BD59-A6C34878D82A}">
                    <a16:rowId xmlns:a16="http://schemas.microsoft.com/office/drawing/2014/main" val="444043206"/>
                  </a:ext>
                </a:extLst>
              </a:tr>
              <a:tr h="160020">
                <a:tc>
                  <a:txBody>
                    <a:bodyPr/>
                    <a:lstStyle/>
                    <a:p>
                      <a:r>
                        <a:rPr lang="en-US" sz="1000" dirty="0"/>
                        <a:t>Ambient temperature</a:t>
                      </a:r>
                      <a:endParaRPr lang="en-GB" sz="1000" dirty="0"/>
                    </a:p>
                  </a:txBody>
                  <a:tcPr marL="68580" marR="68580" marT="34290" marB="34290"/>
                </a:tc>
                <a:tc>
                  <a:txBody>
                    <a:bodyPr/>
                    <a:lstStyle/>
                    <a:p>
                      <a:r>
                        <a:rPr lang="en-US" sz="1000" dirty="0"/>
                        <a:t>45C</a:t>
                      </a:r>
                      <a:endParaRPr lang="en-GB" sz="1000" dirty="0"/>
                    </a:p>
                  </a:txBody>
                  <a:tcPr marL="68580" marR="68580" marT="34290" marB="34290"/>
                </a:tc>
                <a:extLst>
                  <a:ext uri="{0D108BD9-81ED-4DB2-BD59-A6C34878D82A}">
                    <a16:rowId xmlns:a16="http://schemas.microsoft.com/office/drawing/2014/main" val="2607083979"/>
                  </a:ext>
                </a:extLst>
              </a:tr>
              <a:tr h="160020">
                <a:tc>
                  <a:txBody>
                    <a:bodyPr/>
                    <a:lstStyle/>
                    <a:p>
                      <a:r>
                        <a:rPr lang="en-US" sz="1000" dirty="0"/>
                        <a:t>Environment</a:t>
                      </a:r>
                      <a:endParaRPr lang="en-GB" sz="1000" dirty="0"/>
                    </a:p>
                  </a:txBody>
                  <a:tcPr marL="68580" marR="68580" marT="34290" marB="34290"/>
                </a:tc>
                <a:tc>
                  <a:txBody>
                    <a:bodyPr/>
                    <a:lstStyle/>
                    <a:p>
                      <a:r>
                        <a:rPr lang="en-US" sz="1000" dirty="0"/>
                        <a:t>Ground, benign</a:t>
                      </a:r>
                      <a:endParaRPr lang="en-GB" sz="1000" dirty="0"/>
                    </a:p>
                  </a:txBody>
                  <a:tcPr marL="68580" marR="68580" marT="34290" marB="34290"/>
                </a:tc>
                <a:extLst>
                  <a:ext uri="{0D108BD9-81ED-4DB2-BD59-A6C34878D82A}">
                    <a16:rowId xmlns:a16="http://schemas.microsoft.com/office/drawing/2014/main" val="2912630813"/>
                  </a:ext>
                </a:extLst>
              </a:tr>
              <a:tr h="160020">
                <a:tc gridSpan="2">
                  <a:txBody>
                    <a:bodyPr/>
                    <a:lstStyle/>
                    <a:p>
                      <a:r>
                        <a:rPr lang="en-US" sz="1000" dirty="0"/>
                        <a:t>Quality, </a:t>
                      </a:r>
                      <a:r>
                        <a:rPr lang="en-US" sz="1000" dirty="0" err="1"/>
                        <a:t>etc</a:t>
                      </a:r>
                      <a:r>
                        <a:rPr lang="en-US" sz="1000" dirty="0"/>
                        <a:t>… (modifiable per component)</a:t>
                      </a:r>
                      <a:endParaRPr lang="en-GB" sz="1000" dirty="0"/>
                    </a:p>
                  </a:txBody>
                  <a:tcPr marL="68580" marR="68580" marT="34290" marB="34290"/>
                </a:tc>
                <a:tc hMerge="1">
                  <a:txBody>
                    <a:bodyPr/>
                    <a:lstStyle/>
                    <a:p>
                      <a:endParaRPr lang="en-GB" dirty="0"/>
                    </a:p>
                  </a:txBody>
                  <a:tcPr/>
                </a:tc>
                <a:extLst>
                  <a:ext uri="{0D108BD9-81ED-4DB2-BD59-A6C34878D82A}">
                    <a16:rowId xmlns:a16="http://schemas.microsoft.com/office/drawing/2014/main" val="567849717"/>
                  </a:ext>
                </a:extLst>
              </a:tr>
            </a:tbl>
          </a:graphicData>
        </a:graphic>
      </p:graphicFrame>
      <p:sp>
        <p:nvSpPr>
          <p:cNvPr id="9" name="Slide Number Placeholder 8">
            <a:extLst>
              <a:ext uri="{FF2B5EF4-FFF2-40B4-BE49-F238E27FC236}">
                <a16:creationId xmlns:a16="http://schemas.microsoft.com/office/drawing/2014/main" id="{4A3AB9DD-A063-1CEB-4440-CDA5CA7FEDFB}"/>
              </a:ext>
            </a:extLst>
          </p:cNvPr>
          <p:cNvSpPr>
            <a:spLocks noGrp="1"/>
          </p:cNvSpPr>
          <p:nvPr>
            <p:ph type="sldNum" sz="quarter" idx="12"/>
          </p:nvPr>
        </p:nvSpPr>
        <p:spPr/>
        <p:txBody>
          <a:bodyPr/>
          <a:lstStyle/>
          <a:p>
            <a:fld id="{DF24B1C1-EF94-B240-8D86-209942DC87EF}" type="slidenum">
              <a:rPr lang="en-CH" smtClean="0"/>
              <a:t>22</a:t>
            </a:fld>
            <a:endParaRPr lang="en-CH"/>
          </a:p>
        </p:txBody>
      </p:sp>
      <p:grpSp>
        <p:nvGrpSpPr>
          <p:cNvPr id="29" name="Group 28">
            <a:extLst>
              <a:ext uri="{FF2B5EF4-FFF2-40B4-BE49-F238E27FC236}">
                <a16:creationId xmlns:a16="http://schemas.microsoft.com/office/drawing/2014/main" id="{455AF7FC-0306-A046-650A-DDC08DF4BFE2}"/>
              </a:ext>
            </a:extLst>
          </p:cNvPr>
          <p:cNvGrpSpPr/>
          <p:nvPr/>
        </p:nvGrpSpPr>
        <p:grpSpPr>
          <a:xfrm>
            <a:off x="3873951" y="1578191"/>
            <a:ext cx="1686441" cy="4473644"/>
            <a:chOff x="3873951" y="1578191"/>
            <a:chExt cx="1686441" cy="4473644"/>
          </a:xfrm>
        </p:grpSpPr>
        <p:grpSp>
          <p:nvGrpSpPr>
            <p:cNvPr id="2" name="Group 1">
              <a:extLst>
                <a:ext uri="{FF2B5EF4-FFF2-40B4-BE49-F238E27FC236}">
                  <a16:creationId xmlns:a16="http://schemas.microsoft.com/office/drawing/2014/main" id="{03580F0E-843B-4BD3-3D0D-841B397533F6}"/>
                </a:ext>
              </a:extLst>
            </p:cNvPr>
            <p:cNvGrpSpPr/>
            <p:nvPr/>
          </p:nvGrpSpPr>
          <p:grpSpPr>
            <a:xfrm rot="16200000">
              <a:off x="2480350" y="2971792"/>
              <a:ext cx="4473644" cy="1686441"/>
              <a:chOff x="321553" y="4504766"/>
              <a:chExt cx="4473644" cy="1686441"/>
            </a:xfrm>
          </p:grpSpPr>
          <p:sp>
            <p:nvSpPr>
              <p:cNvPr id="5" name="Rounded Rectangle 4">
                <a:extLst>
                  <a:ext uri="{FF2B5EF4-FFF2-40B4-BE49-F238E27FC236}">
                    <a16:creationId xmlns:a16="http://schemas.microsoft.com/office/drawing/2014/main" id="{BF878A25-A68D-AD0A-8A0D-CC784E17D23D}"/>
                  </a:ext>
                </a:extLst>
              </p:cNvPr>
              <p:cNvSpPr/>
              <p:nvPr/>
            </p:nvSpPr>
            <p:spPr>
              <a:xfrm>
                <a:off x="321553" y="4514298"/>
                <a:ext cx="4473644" cy="1676909"/>
              </a:xfrm>
              <a:prstGeom prst="roundRect">
                <a:avLst>
                  <a:gd name="adj" fmla="val 7658"/>
                </a:avLst>
              </a:prstGeom>
              <a:solidFill>
                <a:schemeClr val="bg1">
                  <a:lumMod val="85000"/>
                </a:schemeClr>
              </a:solidFill>
            </p:spPr>
            <p:style>
              <a:lnRef idx="0">
                <a:schemeClr val="accent4"/>
              </a:lnRef>
              <a:fillRef idx="3">
                <a:schemeClr val="accent4"/>
              </a:fillRef>
              <a:effectRef idx="3">
                <a:schemeClr val="accent4"/>
              </a:effectRef>
              <a:fontRef idx="minor">
                <a:schemeClr val="lt1"/>
              </a:fontRef>
            </p:style>
            <p:txBody>
              <a:bodyPr vert="vert" rtlCol="0" anchor="t"/>
              <a:lstStyle/>
              <a:p>
                <a:pPr algn="ctr"/>
                <a:endParaRPr lang="en-CH" b="1" dirty="0">
                  <a:solidFill>
                    <a:schemeClr val="tx1"/>
                  </a:solidFill>
                </a:endParaRPr>
              </a:p>
            </p:txBody>
          </p:sp>
          <p:pic>
            <p:nvPicPr>
              <p:cNvPr id="13" name="Graphic 12" descr="Document with solid fill">
                <a:extLst>
                  <a:ext uri="{FF2B5EF4-FFF2-40B4-BE49-F238E27FC236}">
                    <a16:creationId xmlns:a16="http://schemas.microsoft.com/office/drawing/2014/main" id="{7B10DEF3-C043-01AA-4F7B-9B3D118F15C3}"/>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rot="5400000">
                <a:off x="3975781" y="4614570"/>
                <a:ext cx="684000" cy="684000"/>
              </a:xfrm>
              <a:prstGeom prst="rect">
                <a:avLst/>
              </a:prstGeom>
            </p:spPr>
          </p:pic>
          <p:pic>
            <p:nvPicPr>
              <p:cNvPr id="14" name="Graphic 13" descr="Document with solid fill">
                <a:extLst>
                  <a:ext uri="{FF2B5EF4-FFF2-40B4-BE49-F238E27FC236}">
                    <a16:creationId xmlns:a16="http://schemas.microsoft.com/office/drawing/2014/main" id="{64EC225C-376B-3E47-67FB-EF605B21EE4C}"/>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rot="5400000">
                <a:off x="2831010" y="4597279"/>
                <a:ext cx="684000" cy="684000"/>
              </a:xfrm>
              <a:prstGeom prst="rect">
                <a:avLst/>
              </a:prstGeom>
            </p:spPr>
          </p:pic>
          <p:pic>
            <p:nvPicPr>
              <p:cNvPr id="15" name="Graphic 14" descr="Document with solid fill">
                <a:extLst>
                  <a:ext uri="{FF2B5EF4-FFF2-40B4-BE49-F238E27FC236}">
                    <a16:creationId xmlns:a16="http://schemas.microsoft.com/office/drawing/2014/main" id="{E314BF5D-5783-E7AD-49E1-1FE913C63AA0}"/>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rot="5400000">
                <a:off x="859339" y="4592050"/>
                <a:ext cx="684000" cy="684000"/>
              </a:xfrm>
              <a:prstGeom prst="rect">
                <a:avLst/>
              </a:prstGeom>
            </p:spPr>
          </p:pic>
          <p:sp>
            <p:nvSpPr>
              <p:cNvPr id="17" name="TextBox 16">
                <a:extLst>
                  <a:ext uri="{FF2B5EF4-FFF2-40B4-BE49-F238E27FC236}">
                    <a16:creationId xmlns:a16="http://schemas.microsoft.com/office/drawing/2014/main" id="{F3081B65-99AD-C890-E953-A2CEA09F36ED}"/>
                  </a:ext>
                </a:extLst>
              </p:cNvPr>
              <p:cNvSpPr txBox="1"/>
              <p:nvPr/>
            </p:nvSpPr>
            <p:spPr>
              <a:xfrm rot="5400000">
                <a:off x="-147038" y="5127777"/>
                <a:ext cx="1676910" cy="430887"/>
              </a:xfrm>
              <a:prstGeom prst="rect">
                <a:avLst/>
              </a:prstGeom>
              <a:noFill/>
              <a:ln>
                <a:noFill/>
              </a:ln>
            </p:spPr>
            <p:txBody>
              <a:bodyPr wrap="square" lIns="0" tIns="0" rIns="0" bIns="0" rtlCol="0">
                <a:spAutoFit/>
              </a:bodyPr>
              <a:lstStyle/>
              <a:p>
                <a:pPr algn="ctr"/>
                <a:r>
                  <a:rPr lang="en-CH" sz="1400" dirty="0">
                    <a:solidFill>
                      <a:schemeClr val="tx2"/>
                    </a:solidFill>
                  </a:rPr>
                  <a:t>Operating voltages of the capacitors</a:t>
                </a:r>
              </a:p>
            </p:txBody>
          </p:sp>
          <p:sp>
            <p:nvSpPr>
              <p:cNvPr id="18" name="TextBox 17">
                <a:extLst>
                  <a:ext uri="{FF2B5EF4-FFF2-40B4-BE49-F238E27FC236}">
                    <a16:creationId xmlns:a16="http://schemas.microsoft.com/office/drawing/2014/main" id="{D077E1C6-E16F-AB37-8839-897FE0FE74E5}"/>
                  </a:ext>
                </a:extLst>
              </p:cNvPr>
              <p:cNvSpPr txBox="1"/>
              <p:nvPr/>
            </p:nvSpPr>
            <p:spPr>
              <a:xfrm rot="5400000">
                <a:off x="1977658" y="5254794"/>
                <a:ext cx="1534060" cy="215444"/>
              </a:xfrm>
              <a:prstGeom prst="rect">
                <a:avLst/>
              </a:prstGeom>
              <a:noFill/>
              <a:ln>
                <a:noFill/>
              </a:ln>
            </p:spPr>
            <p:txBody>
              <a:bodyPr wrap="square" lIns="0" tIns="0" rIns="0" bIns="0" rtlCol="0">
                <a:spAutoFit/>
              </a:bodyPr>
              <a:lstStyle/>
              <a:p>
                <a:pPr algn="ctr"/>
                <a:r>
                  <a:rPr lang="en-CH" sz="1400" dirty="0">
                    <a:solidFill>
                      <a:schemeClr val="tx2"/>
                    </a:solidFill>
                  </a:rPr>
                  <a:t>Bill of materials</a:t>
                </a:r>
              </a:p>
            </p:txBody>
          </p:sp>
          <p:sp>
            <p:nvSpPr>
              <p:cNvPr id="19" name="TextBox 18">
                <a:extLst>
                  <a:ext uri="{FF2B5EF4-FFF2-40B4-BE49-F238E27FC236}">
                    <a16:creationId xmlns:a16="http://schemas.microsoft.com/office/drawing/2014/main" id="{A8F5CE45-4C9E-E59A-2F30-84E64C360247}"/>
                  </a:ext>
                </a:extLst>
              </p:cNvPr>
              <p:cNvSpPr txBox="1"/>
              <p:nvPr/>
            </p:nvSpPr>
            <p:spPr>
              <a:xfrm rot="5400000">
                <a:off x="2968979" y="5146123"/>
                <a:ext cx="1658502" cy="430887"/>
              </a:xfrm>
              <a:prstGeom prst="rect">
                <a:avLst/>
              </a:prstGeom>
              <a:noFill/>
              <a:ln>
                <a:noFill/>
              </a:ln>
            </p:spPr>
            <p:txBody>
              <a:bodyPr wrap="square" lIns="0" tIns="0" rIns="0" bIns="0" rtlCol="0">
                <a:spAutoFit/>
              </a:bodyPr>
              <a:lstStyle/>
              <a:p>
                <a:pPr algn="ctr"/>
                <a:r>
                  <a:rPr lang="en-CH" sz="1400" dirty="0">
                    <a:solidFill>
                      <a:schemeClr val="tx2"/>
                    </a:solidFill>
                  </a:rPr>
                  <a:t>PCB Schema with Metadata</a:t>
                </a:r>
              </a:p>
            </p:txBody>
          </p:sp>
          <p:sp>
            <p:nvSpPr>
              <p:cNvPr id="20" name="TextBox 19">
                <a:extLst>
                  <a:ext uri="{FF2B5EF4-FFF2-40B4-BE49-F238E27FC236}">
                    <a16:creationId xmlns:a16="http://schemas.microsoft.com/office/drawing/2014/main" id="{B041A50B-4B48-2211-1383-CCABD95E0460}"/>
                  </a:ext>
                </a:extLst>
              </p:cNvPr>
              <p:cNvSpPr txBox="1"/>
              <p:nvPr/>
            </p:nvSpPr>
            <p:spPr>
              <a:xfrm rot="5400000">
                <a:off x="945559" y="5512834"/>
                <a:ext cx="496606" cy="215444"/>
              </a:xfrm>
              <a:prstGeom prst="rect">
                <a:avLst/>
              </a:prstGeom>
              <a:noFill/>
              <a:ln>
                <a:noFill/>
              </a:ln>
            </p:spPr>
            <p:txBody>
              <a:bodyPr wrap="square" lIns="0" tIns="0" rIns="0" bIns="0" rtlCol="0">
                <a:spAutoFit/>
              </a:bodyPr>
              <a:lstStyle/>
              <a:p>
                <a:pPr algn="ctr"/>
                <a:r>
                  <a:rPr lang="en-CH" sz="1400" b="1" dirty="0">
                    <a:ln w="0"/>
                    <a:effectLst>
                      <a:outerShdw blurRad="38100" dist="19050" dir="2700000" algn="tl" rotWithShape="0">
                        <a:schemeClr val="dk1">
                          <a:alpha val="40000"/>
                        </a:schemeClr>
                      </a:outerShdw>
                    </a:effectLst>
                  </a:rPr>
                  <a:t>CSV</a:t>
                </a:r>
              </a:p>
            </p:txBody>
          </p:sp>
          <p:sp>
            <p:nvSpPr>
              <p:cNvPr id="21" name="TextBox 20">
                <a:extLst>
                  <a:ext uri="{FF2B5EF4-FFF2-40B4-BE49-F238E27FC236}">
                    <a16:creationId xmlns:a16="http://schemas.microsoft.com/office/drawing/2014/main" id="{5A33A2EF-5D43-5E17-DD4A-F0FE72FD74AA}"/>
                  </a:ext>
                </a:extLst>
              </p:cNvPr>
              <p:cNvSpPr txBox="1"/>
              <p:nvPr/>
            </p:nvSpPr>
            <p:spPr>
              <a:xfrm rot="5400000">
                <a:off x="2811983" y="5518063"/>
                <a:ext cx="707100" cy="215444"/>
              </a:xfrm>
              <a:prstGeom prst="rect">
                <a:avLst/>
              </a:prstGeom>
              <a:noFill/>
              <a:ln>
                <a:noFill/>
              </a:ln>
            </p:spPr>
            <p:txBody>
              <a:bodyPr wrap="square" lIns="0" tIns="0" rIns="0" bIns="0" rtlCol="0">
                <a:spAutoFit/>
              </a:bodyPr>
              <a:lstStyle/>
              <a:p>
                <a:pPr algn="ctr"/>
                <a:r>
                  <a:rPr lang="en-CH" sz="1400" b="1" dirty="0">
                    <a:ln w="0"/>
                    <a:effectLst>
                      <a:outerShdw blurRad="38100" dist="19050" dir="2700000" algn="tl" rotWithShape="0">
                        <a:schemeClr val="dk1">
                          <a:alpha val="40000"/>
                        </a:schemeClr>
                      </a:outerShdw>
                    </a:effectLst>
                  </a:rPr>
                  <a:t>XLS</a:t>
                </a:r>
              </a:p>
            </p:txBody>
          </p:sp>
          <p:sp>
            <p:nvSpPr>
              <p:cNvPr id="22" name="TextBox 21">
                <a:extLst>
                  <a:ext uri="{FF2B5EF4-FFF2-40B4-BE49-F238E27FC236}">
                    <a16:creationId xmlns:a16="http://schemas.microsoft.com/office/drawing/2014/main" id="{AB8EC4FF-F4D9-F8EB-96DF-90A099F1D430}"/>
                  </a:ext>
                </a:extLst>
              </p:cNvPr>
              <p:cNvSpPr txBox="1"/>
              <p:nvPr/>
            </p:nvSpPr>
            <p:spPr>
              <a:xfrm rot="5400000">
                <a:off x="4015748" y="5535348"/>
                <a:ext cx="589111" cy="215444"/>
              </a:xfrm>
              <a:prstGeom prst="rect">
                <a:avLst/>
              </a:prstGeom>
              <a:noFill/>
              <a:ln>
                <a:noFill/>
              </a:ln>
            </p:spPr>
            <p:txBody>
              <a:bodyPr wrap="square" lIns="0" tIns="0" rIns="0" bIns="0" rtlCol="0">
                <a:spAutoFit/>
              </a:bodyPr>
              <a:lstStyle/>
              <a:p>
                <a:pPr algn="ctr"/>
                <a:r>
                  <a:rPr lang="en-CH" sz="1400" b="1" dirty="0">
                    <a:ln w="0"/>
                    <a:effectLst>
                      <a:outerShdw blurRad="38100" dist="19050" dir="2700000" algn="tl" rotWithShape="0">
                        <a:schemeClr val="dk1">
                          <a:alpha val="40000"/>
                        </a:schemeClr>
                      </a:outerShdw>
                    </a:effectLst>
                  </a:rPr>
                  <a:t>PDF</a:t>
                </a:r>
              </a:p>
            </p:txBody>
          </p:sp>
        </p:grpSp>
        <p:pic>
          <p:nvPicPr>
            <p:cNvPr id="26" name="Graphic 25" descr="Document with solid fill">
              <a:extLst>
                <a:ext uri="{FF2B5EF4-FFF2-40B4-BE49-F238E27FC236}">
                  <a16:creationId xmlns:a16="http://schemas.microsoft.com/office/drawing/2014/main" id="{469A6CDC-1A87-A657-E0D2-C5495856AA15}"/>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3961236" y="3877462"/>
              <a:ext cx="684000" cy="684000"/>
            </a:xfrm>
            <a:prstGeom prst="rect">
              <a:avLst/>
            </a:prstGeom>
          </p:spPr>
        </p:pic>
        <p:sp>
          <p:nvSpPr>
            <p:cNvPr id="27" name="TextBox 26">
              <a:extLst>
                <a:ext uri="{FF2B5EF4-FFF2-40B4-BE49-F238E27FC236}">
                  <a16:creationId xmlns:a16="http://schemas.microsoft.com/office/drawing/2014/main" id="{F4A49984-2F94-CC7B-A891-36191F433A41}"/>
                </a:ext>
              </a:extLst>
            </p:cNvPr>
            <p:cNvSpPr txBox="1"/>
            <p:nvPr/>
          </p:nvSpPr>
          <p:spPr>
            <a:xfrm>
              <a:off x="3873951" y="4513939"/>
              <a:ext cx="1676910" cy="215444"/>
            </a:xfrm>
            <a:prstGeom prst="rect">
              <a:avLst/>
            </a:prstGeom>
            <a:noFill/>
            <a:ln>
              <a:noFill/>
            </a:ln>
          </p:spPr>
          <p:txBody>
            <a:bodyPr wrap="square" lIns="0" tIns="0" rIns="0" bIns="0" rtlCol="0">
              <a:spAutoFit/>
            </a:bodyPr>
            <a:lstStyle/>
            <a:p>
              <a:pPr algn="ctr"/>
              <a:r>
                <a:rPr lang="en-CH" sz="1400" dirty="0">
                  <a:solidFill>
                    <a:schemeClr val="tx2"/>
                  </a:solidFill>
                </a:rPr>
                <a:t>General parameters</a:t>
              </a:r>
            </a:p>
          </p:txBody>
        </p:sp>
        <p:sp>
          <p:nvSpPr>
            <p:cNvPr id="28" name="TextBox 27">
              <a:extLst>
                <a:ext uri="{FF2B5EF4-FFF2-40B4-BE49-F238E27FC236}">
                  <a16:creationId xmlns:a16="http://schemas.microsoft.com/office/drawing/2014/main" id="{98B65777-CF2A-0D4B-1BD9-2E7428C21D3A}"/>
                </a:ext>
              </a:extLst>
            </p:cNvPr>
            <p:cNvSpPr txBox="1"/>
            <p:nvPr/>
          </p:nvSpPr>
          <p:spPr>
            <a:xfrm>
              <a:off x="4741439" y="4119217"/>
              <a:ext cx="496606" cy="215444"/>
            </a:xfrm>
            <a:prstGeom prst="rect">
              <a:avLst/>
            </a:prstGeom>
            <a:noFill/>
            <a:ln>
              <a:noFill/>
            </a:ln>
          </p:spPr>
          <p:txBody>
            <a:bodyPr wrap="square" lIns="0" tIns="0" rIns="0" bIns="0" rtlCol="0">
              <a:spAutoFit/>
            </a:bodyPr>
            <a:lstStyle/>
            <a:p>
              <a:pPr algn="ctr"/>
              <a:r>
                <a:rPr lang="en-CH" sz="1400" b="1" dirty="0">
                  <a:ln w="0"/>
                  <a:effectLst>
                    <a:outerShdw blurRad="38100" dist="19050" dir="2700000" algn="tl" rotWithShape="0">
                      <a:schemeClr val="dk1">
                        <a:alpha val="40000"/>
                      </a:schemeClr>
                    </a:outerShdw>
                  </a:effectLst>
                </a:rPr>
                <a:t>CSV</a:t>
              </a:r>
            </a:p>
          </p:txBody>
        </p:sp>
      </p:grpSp>
      <p:pic>
        <p:nvPicPr>
          <p:cNvPr id="30" name="Graphic 29" descr="Caret Right with solid fill">
            <a:extLst>
              <a:ext uri="{FF2B5EF4-FFF2-40B4-BE49-F238E27FC236}">
                <a16:creationId xmlns:a16="http://schemas.microsoft.com/office/drawing/2014/main" id="{14215C81-5279-C823-E030-EBCDA427863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044696" y="4946314"/>
            <a:ext cx="914400" cy="914400"/>
          </a:xfrm>
          <a:prstGeom prst="rect">
            <a:avLst/>
          </a:prstGeom>
        </p:spPr>
      </p:pic>
      <p:pic>
        <p:nvPicPr>
          <p:cNvPr id="31" name="Graphic 30" descr="Caret Right with solid fill">
            <a:extLst>
              <a:ext uri="{FF2B5EF4-FFF2-40B4-BE49-F238E27FC236}">
                <a16:creationId xmlns:a16="http://schemas.microsoft.com/office/drawing/2014/main" id="{D42CB566-FC31-C1AA-F798-6B2F978F4ECF}"/>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208430" y="2613458"/>
            <a:ext cx="914400" cy="914400"/>
          </a:xfrm>
          <a:prstGeom prst="rect">
            <a:avLst/>
          </a:prstGeom>
        </p:spPr>
      </p:pic>
      <p:pic>
        <p:nvPicPr>
          <p:cNvPr id="32" name="Graphic 31" descr="Caret Down with solid fill">
            <a:extLst>
              <a:ext uri="{FF2B5EF4-FFF2-40B4-BE49-F238E27FC236}">
                <a16:creationId xmlns:a16="http://schemas.microsoft.com/office/drawing/2014/main" id="{47C7DBF8-5564-BEE0-A257-1CD146F4632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86766" y="4143813"/>
            <a:ext cx="914400" cy="914400"/>
          </a:xfrm>
          <a:prstGeom prst="rect">
            <a:avLst/>
          </a:prstGeom>
        </p:spPr>
      </p:pic>
      <p:sp>
        <p:nvSpPr>
          <p:cNvPr id="12" name="Footer Placeholder 11">
            <a:extLst>
              <a:ext uri="{FF2B5EF4-FFF2-40B4-BE49-F238E27FC236}">
                <a16:creationId xmlns:a16="http://schemas.microsoft.com/office/drawing/2014/main" id="{07121428-F0A9-D819-A35E-C9BEEE159242}"/>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389761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6F15D5-2EE6-80CE-9232-D5637150168B}"/>
              </a:ext>
            </a:extLst>
          </p:cNvPr>
          <p:cNvSpPr>
            <a:spLocks noGrp="1"/>
          </p:cNvSpPr>
          <p:nvPr>
            <p:ph type="title"/>
          </p:nvPr>
        </p:nvSpPr>
        <p:spPr/>
        <p:txBody>
          <a:bodyPr/>
          <a:lstStyle/>
          <a:p>
            <a:r>
              <a:rPr lang="en-CH" dirty="0"/>
              <a:t>Automated Failure Rate Prediction Tool</a:t>
            </a:r>
            <a:br>
              <a:rPr lang="en-CH" dirty="0"/>
            </a:br>
            <a:r>
              <a:rPr lang="en-CH" b="0" dirty="0"/>
              <a:t>Footnotes</a:t>
            </a:r>
          </a:p>
        </p:txBody>
      </p:sp>
      <p:sp>
        <p:nvSpPr>
          <p:cNvPr id="6" name="Content Placeholder 5">
            <a:extLst>
              <a:ext uri="{FF2B5EF4-FFF2-40B4-BE49-F238E27FC236}">
                <a16:creationId xmlns:a16="http://schemas.microsoft.com/office/drawing/2014/main" id="{81C99B43-104C-6EA6-7213-136189BE5A16}"/>
              </a:ext>
            </a:extLst>
          </p:cNvPr>
          <p:cNvSpPr>
            <a:spLocks noGrp="1"/>
          </p:cNvSpPr>
          <p:nvPr>
            <p:ph idx="1"/>
          </p:nvPr>
        </p:nvSpPr>
        <p:spPr/>
        <p:txBody>
          <a:bodyPr/>
          <a:lstStyle/>
          <a:p>
            <a:r>
              <a:rPr lang="en-CH" dirty="0"/>
              <a:t>The prediction model still contained in Isograph.</a:t>
            </a:r>
          </a:p>
          <a:p>
            <a:pPr lvl="1"/>
            <a:r>
              <a:rPr lang="en-CH" dirty="0"/>
              <a:t>For that reason the output of the tool is a CSV file which is supposed to be imported to Isograph</a:t>
            </a:r>
            <a:r>
              <a:rPr lang="en-US" dirty="0"/>
              <a:t> tool</a:t>
            </a:r>
            <a:r>
              <a:rPr lang="en-CH" dirty="0"/>
              <a:t>. </a:t>
            </a:r>
          </a:p>
          <a:p>
            <a:pPr lvl="1"/>
            <a:r>
              <a:rPr lang="en-CH" dirty="0"/>
              <a:t>Implementing prediction formulas of one of the standards would remove the dependency on Isograph.</a:t>
            </a:r>
          </a:p>
          <a:p>
            <a:r>
              <a:rPr lang="en-CH" dirty="0"/>
              <a:t>The results of the script to be reviewed</a:t>
            </a:r>
          </a:p>
          <a:p>
            <a:pPr lvl="1"/>
            <a:r>
              <a:rPr lang="en-GB" sz="1800" b="0" dirty="0"/>
              <a:t>Works generally well with PCB designs processed by the design office.</a:t>
            </a:r>
          </a:p>
          <a:p>
            <a:pPr lvl="2"/>
            <a:r>
              <a:rPr lang="en-US" dirty="0"/>
              <a:t>Components recognized by keywords</a:t>
            </a:r>
          </a:p>
          <a:p>
            <a:pPr lvl="2"/>
            <a:r>
              <a:rPr lang="en-US" dirty="0"/>
              <a:t>Operating voltages of capacitors depend on naming conventions used for nets</a:t>
            </a:r>
          </a:p>
          <a:p>
            <a:pPr lvl="1"/>
            <a:r>
              <a:rPr lang="en-US" dirty="0">
                <a:sym typeface="Wingdings" panose="05000000000000000000" pitchFamily="2" charset="2"/>
              </a:rPr>
              <a:t> </a:t>
            </a:r>
            <a:r>
              <a:rPr lang="en-CH" dirty="0"/>
              <a:t>Results still require checking by the person performing the analysis for</a:t>
            </a:r>
            <a:r>
              <a:rPr lang="en-CH" dirty="0">
                <a:solidFill>
                  <a:schemeClr val="bg2">
                    <a:lumMod val="10000"/>
                  </a:schemeClr>
                </a:solidFill>
              </a:rPr>
              <a:t> </a:t>
            </a:r>
            <a:r>
              <a:rPr lang="en-US" dirty="0">
                <a:solidFill>
                  <a:schemeClr val="bg2">
                    <a:lumMod val="10000"/>
                  </a:schemeClr>
                </a:solidFill>
              </a:rPr>
              <a:t>components not contained in the prediction standard </a:t>
            </a:r>
            <a:r>
              <a:rPr lang="en-CH" dirty="0"/>
              <a:t>and to look for any potential mismatches.</a:t>
            </a:r>
            <a:endParaRPr lang="en-US" dirty="0"/>
          </a:p>
          <a:p>
            <a:pPr lvl="1"/>
            <a:endParaRPr lang="en-US" dirty="0"/>
          </a:p>
        </p:txBody>
      </p:sp>
      <p:sp>
        <p:nvSpPr>
          <p:cNvPr id="2" name="Slide Number Placeholder 1">
            <a:extLst>
              <a:ext uri="{FF2B5EF4-FFF2-40B4-BE49-F238E27FC236}">
                <a16:creationId xmlns:a16="http://schemas.microsoft.com/office/drawing/2014/main" id="{D7E29AA1-F7B2-B892-C130-86C351AC9A23}"/>
              </a:ext>
            </a:extLst>
          </p:cNvPr>
          <p:cNvSpPr>
            <a:spLocks noGrp="1"/>
          </p:cNvSpPr>
          <p:nvPr>
            <p:ph type="sldNum" sz="quarter" idx="12"/>
          </p:nvPr>
        </p:nvSpPr>
        <p:spPr/>
        <p:txBody>
          <a:bodyPr/>
          <a:lstStyle/>
          <a:p>
            <a:fld id="{DF24B1C1-EF94-B240-8D86-209942DC87EF}" type="slidenum">
              <a:rPr lang="en-CH" smtClean="0"/>
              <a:t>23</a:t>
            </a:fld>
            <a:endParaRPr lang="en-CH"/>
          </a:p>
        </p:txBody>
      </p:sp>
      <p:sp>
        <p:nvSpPr>
          <p:cNvPr id="4" name="Footer Placeholder 3">
            <a:extLst>
              <a:ext uri="{FF2B5EF4-FFF2-40B4-BE49-F238E27FC236}">
                <a16:creationId xmlns:a16="http://schemas.microsoft.com/office/drawing/2014/main" id="{6F0DD2E4-1FFF-2538-FE37-1E37E5EF0D34}"/>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31761915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883A6-99EF-6B5D-DEBA-D07F395263F0}"/>
              </a:ext>
            </a:extLst>
          </p:cNvPr>
          <p:cNvSpPr>
            <a:spLocks noGrp="1"/>
          </p:cNvSpPr>
          <p:nvPr>
            <p:ph type="title"/>
          </p:nvPr>
        </p:nvSpPr>
        <p:spPr/>
        <p:txBody>
          <a:bodyPr/>
          <a:lstStyle/>
          <a:p>
            <a:r>
              <a:rPr lang="en-CH" dirty="0"/>
              <a:t>Failure modes apportionment</a:t>
            </a:r>
          </a:p>
        </p:txBody>
      </p:sp>
      <p:sp>
        <p:nvSpPr>
          <p:cNvPr id="3" name="Text Placeholder 2">
            <a:extLst>
              <a:ext uri="{FF2B5EF4-FFF2-40B4-BE49-F238E27FC236}">
                <a16:creationId xmlns:a16="http://schemas.microsoft.com/office/drawing/2014/main" id="{80F329BC-63A0-9DAD-611A-ECDBE4C026ED}"/>
              </a:ext>
            </a:extLst>
          </p:cNvPr>
          <p:cNvSpPr>
            <a:spLocks noGrp="1"/>
          </p:cNvSpPr>
          <p:nvPr>
            <p:ph type="body" idx="1"/>
          </p:nvPr>
        </p:nvSpPr>
        <p:spPr/>
        <p:txBody>
          <a:bodyPr/>
          <a:lstStyle/>
          <a:p>
            <a:r>
              <a:rPr lang="en-CH" dirty="0"/>
              <a:t>Adding the failure modes to the failure rate predictions.</a:t>
            </a:r>
          </a:p>
        </p:txBody>
      </p:sp>
      <p:sp>
        <p:nvSpPr>
          <p:cNvPr id="4" name="Slide Number Placeholder 3">
            <a:extLst>
              <a:ext uri="{FF2B5EF4-FFF2-40B4-BE49-F238E27FC236}">
                <a16:creationId xmlns:a16="http://schemas.microsoft.com/office/drawing/2014/main" id="{4937F027-F537-41C8-DCBE-DB2E54BE4CD0}"/>
              </a:ext>
            </a:extLst>
          </p:cNvPr>
          <p:cNvSpPr>
            <a:spLocks noGrp="1"/>
          </p:cNvSpPr>
          <p:nvPr>
            <p:ph type="sldNum" sz="quarter" idx="12"/>
          </p:nvPr>
        </p:nvSpPr>
        <p:spPr/>
        <p:txBody>
          <a:bodyPr/>
          <a:lstStyle/>
          <a:p>
            <a:fld id="{DF24B1C1-EF94-B240-8D86-209942DC87EF}" type="slidenum">
              <a:rPr lang="en-CH" smtClean="0"/>
              <a:t>24</a:t>
            </a:fld>
            <a:endParaRPr lang="en-CH"/>
          </a:p>
        </p:txBody>
      </p:sp>
      <p:graphicFrame>
        <p:nvGraphicFramePr>
          <p:cNvPr id="7" name="Table 6">
            <a:extLst>
              <a:ext uri="{FF2B5EF4-FFF2-40B4-BE49-F238E27FC236}">
                <a16:creationId xmlns:a16="http://schemas.microsoft.com/office/drawing/2014/main" id="{B61877C6-C309-C727-FD5E-81EE1FBB772C}"/>
              </a:ext>
            </a:extLst>
          </p:cNvPr>
          <p:cNvGraphicFramePr>
            <a:graphicFrameLocks noGrp="1"/>
          </p:cNvGraphicFramePr>
          <p:nvPr>
            <p:extLst>
              <p:ext uri="{D42A27DB-BD31-4B8C-83A1-F6EECF244321}">
                <p14:modId xmlns:p14="http://schemas.microsoft.com/office/powerpoint/2010/main" val="1590858489"/>
              </p:ext>
            </p:extLst>
          </p:nvPr>
        </p:nvGraphicFramePr>
        <p:xfrm>
          <a:off x="407987" y="1802860"/>
          <a:ext cx="11148473" cy="1208596"/>
        </p:xfrm>
        <a:graphic>
          <a:graphicData uri="http://schemas.openxmlformats.org/drawingml/2006/table">
            <a:tbl>
              <a:tblPr/>
              <a:tblGrid>
                <a:gridCol w="584573">
                  <a:extLst>
                    <a:ext uri="{9D8B030D-6E8A-4147-A177-3AD203B41FA5}">
                      <a16:colId xmlns:a16="http://schemas.microsoft.com/office/drawing/2014/main" val="305256989"/>
                    </a:ext>
                  </a:extLst>
                </a:gridCol>
                <a:gridCol w="951754">
                  <a:extLst>
                    <a:ext uri="{9D8B030D-6E8A-4147-A177-3AD203B41FA5}">
                      <a16:colId xmlns:a16="http://schemas.microsoft.com/office/drawing/2014/main" val="110174935"/>
                    </a:ext>
                  </a:extLst>
                </a:gridCol>
                <a:gridCol w="3553120">
                  <a:extLst>
                    <a:ext uri="{9D8B030D-6E8A-4147-A177-3AD203B41FA5}">
                      <a16:colId xmlns:a16="http://schemas.microsoft.com/office/drawing/2014/main" val="3283961934"/>
                    </a:ext>
                  </a:extLst>
                </a:gridCol>
                <a:gridCol w="1232872">
                  <a:extLst>
                    <a:ext uri="{9D8B030D-6E8A-4147-A177-3AD203B41FA5}">
                      <a16:colId xmlns:a16="http://schemas.microsoft.com/office/drawing/2014/main" val="250194568"/>
                    </a:ext>
                  </a:extLst>
                </a:gridCol>
                <a:gridCol w="584417">
                  <a:extLst>
                    <a:ext uri="{9D8B030D-6E8A-4147-A177-3AD203B41FA5}">
                      <a16:colId xmlns:a16="http://schemas.microsoft.com/office/drawing/2014/main" val="1412744178"/>
                    </a:ext>
                  </a:extLst>
                </a:gridCol>
                <a:gridCol w="1615003">
                  <a:extLst>
                    <a:ext uri="{9D8B030D-6E8A-4147-A177-3AD203B41FA5}">
                      <a16:colId xmlns:a16="http://schemas.microsoft.com/office/drawing/2014/main" val="2145664971"/>
                    </a:ext>
                  </a:extLst>
                </a:gridCol>
                <a:gridCol w="1313367">
                  <a:extLst>
                    <a:ext uri="{9D8B030D-6E8A-4147-A177-3AD203B41FA5}">
                      <a16:colId xmlns:a16="http://schemas.microsoft.com/office/drawing/2014/main" val="249712924"/>
                    </a:ext>
                  </a:extLst>
                </a:gridCol>
                <a:gridCol w="1313367">
                  <a:extLst>
                    <a:ext uri="{9D8B030D-6E8A-4147-A177-3AD203B41FA5}">
                      <a16:colId xmlns:a16="http://schemas.microsoft.com/office/drawing/2014/main" val="831356307"/>
                    </a:ext>
                  </a:extLst>
                </a:gridCol>
              </a:tblGrid>
              <a:tr h="210766">
                <a:tc>
                  <a:txBody>
                    <a:bodyPr/>
                    <a:lstStyle/>
                    <a:p>
                      <a:pPr algn="ctr" fontAlgn="b">
                        <a:lnSpc>
                          <a:spcPct val="200000"/>
                        </a:lnSpc>
                      </a:pPr>
                      <a:r>
                        <a:rPr lang="en-US" sz="1200" b="1" i="0" u="sng" strike="noStrike">
                          <a:solidFill>
                            <a:srgbClr val="000000"/>
                          </a:solidFill>
                          <a:effectLst/>
                          <a:latin typeface="Calibri" panose="020F0502020204030204" pitchFamily="34" charset="0"/>
                        </a:rPr>
                        <a:t>Id</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Component</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Description</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failure_mode</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Alpha</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200" b="1" i="0" u="sng" strike="noStrike" dirty="0">
                          <a:solidFill>
                            <a:srgbClr val="000000"/>
                          </a:solidFill>
                          <a:effectLst/>
                          <a:latin typeface="Calibri" panose="020F0502020204030204" pitchFamily="34" charset="0"/>
                        </a:rPr>
                        <a:t>Component Failure Rate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200" b="1" i="0" u="sng" strike="noStrike">
                          <a:solidFill>
                            <a:srgbClr val="000000"/>
                          </a:solidFill>
                          <a:effectLst/>
                          <a:latin typeface="Calibri" panose="020F0502020204030204" pitchFamily="34" charset="0"/>
                        </a:rPr>
                        <a:t>Failure Mode Rate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End Effect</a:t>
                      </a:r>
                      <a:endParaRPr lang="en-US" sz="1200" b="1" i="0" u="sng" strike="noStrike" dirty="0">
                        <a:solidFill>
                          <a:srgbClr val="000000"/>
                        </a:solidFill>
                        <a:effectLst/>
                        <a:latin typeface="Calibri" panose="020F050202020403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4511178"/>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Open</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9</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0.032</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Calibri" panose="020F0502020204030204" pitchFamily="34" charset="0"/>
                        </a:rPr>
                        <a:t>False dump</a:t>
                      </a:r>
                      <a:endParaRPr lang="en-US" sz="12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517660803"/>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Parameter change</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61</a:t>
                      </a:r>
                    </a:p>
                  </a:txBody>
                  <a:tcPr marL="7620" marR="7620" marT="7620" marB="0" anchor="ctr">
                    <a:lnL>
                      <a:noFill/>
                    </a:lnL>
                    <a:lnR>
                      <a:noFill/>
                    </a:lnR>
                    <a:lnT>
                      <a:noFill/>
                    </a:lnT>
                    <a:lnB>
                      <a:noFill/>
                    </a:lnB>
                    <a:no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a:noFill/>
                    </a:lnT>
                    <a:lnB>
                      <a:noFill/>
                    </a:lnB>
                    <a:noFill/>
                  </a:tcPr>
                </a:tc>
                <a:tc>
                  <a:txBody>
                    <a:bodyPr/>
                    <a:lstStyle/>
                    <a:p>
                      <a:pPr algn="ctr" fontAlgn="b"/>
                      <a:r>
                        <a:rPr lang="en-US" sz="1200" b="0" i="0" u="none" strike="noStrike" dirty="0">
                          <a:solidFill>
                            <a:srgbClr val="000000"/>
                          </a:solidFill>
                          <a:effectLst/>
                          <a:latin typeface="Calibri" panose="020F0502020204030204" pitchFamily="34" charset="0"/>
                        </a:rPr>
                        <a:t>0.218</a:t>
                      </a:r>
                    </a:p>
                  </a:txBody>
                  <a:tcPr marL="7620" marR="7620" marT="7620" marB="0" anchor="b">
                    <a:lnL>
                      <a:noFill/>
                    </a:lnL>
                    <a:lnR>
                      <a:noFill/>
                    </a:lnR>
                    <a:lnT>
                      <a:noFill/>
                    </a:lnT>
                    <a:lnB>
                      <a:noFill/>
                    </a:lnB>
                    <a:noFill/>
                  </a:tcPr>
                </a:tc>
                <a:tc>
                  <a:txBody>
                    <a:bodyPr/>
                    <a:lstStyle/>
                    <a:p>
                      <a:pPr algn="ctr" fontAlgn="b"/>
                      <a:r>
                        <a:rPr lang="en-US" sz="1200" b="0" i="0" u="none" strike="noStrike">
                          <a:solidFill>
                            <a:srgbClr val="000000"/>
                          </a:solidFill>
                          <a:effectLst/>
                          <a:latin typeface="Calibri" panose="020F0502020204030204" pitchFamily="34" charset="0"/>
                        </a:rPr>
                        <a:t>No effect</a:t>
                      </a:r>
                    </a:p>
                  </a:txBody>
                  <a:tcPr marL="7620" marR="7620" marT="7620" marB="0" anchor="b">
                    <a:lnL>
                      <a:noFill/>
                    </a:lnL>
                    <a:lnR>
                      <a:noFill/>
                    </a:lnR>
                    <a:lnT>
                      <a:noFill/>
                    </a:lnT>
                    <a:lnB>
                      <a:noFill/>
                    </a:lnB>
                    <a:noFill/>
                  </a:tcPr>
                </a:tc>
                <a:extLst>
                  <a:ext uri="{0D108BD9-81ED-4DB2-BD59-A6C34878D82A}">
                    <a16:rowId xmlns:a16="http://schemas.microsoft.com/office/drawing/2014/main" val="4285113716"/>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Short</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30</a:t>
                      </a:r>
                    </a:p>
                  </a:txBody>
                  <a:tcPr marL="7620" marR="7620" marT="7620" marB="0" anchor="ctr">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0.107</a:t>
                      </a:r>
                    </a:p>
                  </a:txBody>
                  <a:tcPr marL="7620" marR="7620" marT="762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False dump</a:t>
                      </a:r>
                    </a:p>
                  </a:txBody>
                  <a:tcPr marL="7620" marR="7620" marT="7620" marB="0" anchor="b">
                    <a:lnL>
                      <a:noFill/>
                    </a:lnL>
                    <a:lnR>
                      <a:noFill/>
                    </a:lnR>
                    <a:lnT>
                      <a:noFill/>
                    </a:lnT>
                    <a:lnB>
                      <a:noFill/>
                    </a:lnB>
                    <a:solidFill>
                      <a:srgbClr val="D9D9D9"/>
                    </a:solidFill>
                  </a:tcPr>
                </a:tc>
                <a:extLst>
                  <a:ext uri="{0D108BD9-81ED-4DB2-BD59-A6C34878D82A}">
                    <a16:rowId xmlns:a16="http://schemas.microsoft.com/office/drawing/2014/main" val="4041477450"/>
                  </a:ext>
                </a:extLst>
              </a:tr>
            </a:tbl>
          </a:graphicData>
        </a:graphic>
      </p:graphicFrame>
      <p:sp>
        <p:nvSpPr>
          <p:cNvPr id="8" name="Rectangle 7">
            <a:extLst>
              <a:ext uri="{FF2B5EF4-FFF2-40B4-BE49-F238E27FC236}">
                <a16:creationId xmlns:a16="http://schemas.microsoft.com/office/drawing/2014/main" id="{038C2692-63D0-5E57-0556-EE9F62F3CBD7}"/>
              </a:ext>
            </a:extLst>
          </p:cNvPr>
          <p:cNvSpPr/>
          <p:nvPr/>
        </p:nvSpPr>
        <p:spPr>
          <a:xfrm>
            <a:off x="5492417" y="1802860"/>
            <a:ext cx="1783872" cy="1208596"/>
          </a:xfrm>
          <a:prstGeom prst="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sp>
        <p:nvSpPr>
          <p:cNvPr id="5" name="Footer Placeholder 4">
            <a:extLst>
              <a:ext uri="{FF2B5EF4-FFF2-40B4-BE49-F238E27FC236}">
                <a16:creationId xmlns:a16="http://schemas.microsoft.com/office/drawing/2014/main" id="{BF90B171-6FA0-E270-7CB4-8A70B7F07AA8}"/>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4134011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AD4CC137-85B6-9D6E-287A-D0CDA84F5328}"/>
              </a:ext>
            </a:extLst>
          </p:cNvPr>
          <p:cNvSpPr/>
          <p:nvPr/>
        </p:nvSpPr>
        <p:spPr>
          <a:xfrm>
            <a:off x="407988" y="3429000"/>
            <a:ext cx="7228551" cy="2737624"/>
          </a:xfrm>
          <a:prstGeom prst="roundRect">
            <a:avLst/>
          </a:prstGeom>
          <a:solidFill>
            <a:schemeClr val="bg1">
              <a:lumMod val="85000"/>
            </a:schemeClr>
          </a:solidFill>
          <a:ln>
            <a:solidFill>
              <a:schemeClr val="bg1"/>
            </a:solidFill>
          </a:ln>
        </p:spPr>
        <p:style>
          <a:lnRef idx="2">
            <a:schemeClr val="accent4">
              <a:shade val="15000"/>
            </a:schemeClr>
          </a:lnRef>
          <a:fillRef idx="1">
            <a:schemeClr val="accent4"/>
          </a:fillRef>
          <a:effectRef idx="0">
            <a:schemeClr val="accent4"/>
          </a:effectRef>
          <a:fontRef idx="minor">
            <a:schemeClr val="lt1"/>
          </a:fontRef>
        </p:style>
        <p:txBody>
          <a:bodyPr rtlCol="0" anchor="t"/>
          <a:lstStyle/>
          <a:p>
            <a:pPr algn="ctr"/>
            <a:r>
              <a:rPr lang="en-US" sz="1600" b="1" dirty="0">
                <a:solidFill>
                  <a:schemeClr val="tx1"/>
                </a:solidFill>
              </a:rPr>
              <a:t>Failure rate apportionment taken from FMD-93</a:t>
            </a:r>
            <a:r>
              <a:rPr lang="en-US" sz="1600" b="1" dirty="0">
                <a:solidFill>
                  <a:srgbClr val="0033A0"/>
                </a:solidFill>
              </a:rPr>
              <a:t>, FMD-2016, other</a:t>
            </a:r>
            <a:endParaRPr lang="en-GB" sz="1600" b="1" dirty="0">
              <a:solidFill>
                <a:srgbClr val="0033A0"/>
              </a:solidFill>
            </a:endParaRPr>
          </a:p>
        </p:txBody>
      </p:sp>
      <p:pic>
        <p:nvPicPr>
          <p:cNvPr id="23" name="Content Placeholder 22" descr="Table outline">
            <a:extLst>
              <a:ext uri="{FF2B5EF4-FFF2-40B4-BE49-F238E27FC236}">
                <a16:creationId xmlns:a16="http://schemas.microsoft.com/office/drawing/2014/main" id="{8D744E1F-579E-C99A-B124-C461495BE152}"/>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9215111" y="1982491"/>
            <a:ext cx="1686416" cy="1686416"/>
          </a:xfrm>
        </p:spPr>
      </p:pic>
      <p:sp>
        <p:nvSpPr>
          <p:cNvPr id="6" name="Slide Number Placeholder 5">
            <a:extLst>
              <a:ext uri="{FF2B5EF4-FFF2-40B4-BE49-F238E27FC236}">
                <a16:creationId xmlns:a16="http://schemas.microsoft.com/office/drawing/2014/main" id="{50F36F86-F004-0807-E600-2621D0B57352}"/>
              </a:ext>
            </a:extLst>
          </p:cNvPr>
          <p:cNvSpPr>
            <a:spLocks noGrp="1"/>
          </p:cNvSpPr>
          <p:nvPr>
            <p:ph type="sldNum" sz="quarter" idx="12"/>
          </p:nvPr>
        </p:nvSpPr>
        <p:spPr/>
        <p:txBody>
          <a:bodyPr/>
          <a:lstStyle/>
          <a:p>
            <a:fld id="{36B5EA5A-BC32-A742-B11B-8E7414D5B535}" type="slidenum">
              <a:rPr lang="en-US" smtClean="0"/>
              <a:pPr/>
              <a:t>25</a:t>
            </a:fld>
            <a:endParaRPr lang="en-US" dirty="0"/>
          </a:p>
        </p:txBody>
      </p:sp>
      <p:graphicFrame>
        <p:nvGraphicFramePr>
          <p:cNvPr id="7" name="Table 15">
            <a:extLst>
              <a:ext uri="{FF2B5EF4-FFF2-40B4-BE49-F238E27FC236}">
                <a16:creationId xmlns:a16="http://schemas.microsoft.com/office/drawing/2014/main" id="{49AC387E-5E54-D6EF-EC6B-3511BA843E58}"/>
              </a:ext>
            </a:extLst>
          </p:cNvPr>
          <p:cNvGraphicFramePr>
            <a:graphicFrameLocks noGrp="1"/>
          </p:cNvGraphicFramePr>
          <p:nvPr>
            <p:extLst>
              <p:ext uri="{D42A27DB-BD31-4B8C-83A1-F6EECF244321}">
                <p14:modId xmlns:p14="http://schemas.microsoft.com/office/powerpoint/2010/main" val="3228991102"/>
              </p:ext>
            </p:extLst>
          </p:nvPr>
        </p:nvGraphicFramePr>
        <p:xfrm>
          <a:off x="423692" y="1671796"/>
          <a:ext cx="7197143" cy="1036320"/>
        </p:xfrm>
        <a:graphic>
          <a:graphicData uri="http://schemas.openxmlformats.org/drawingml/2006/table">
            <a:tbl>
              <a:tblPr firstRow="1" bandRow="1">
                <a:tableStyleId>{8EC20E35-A176-4012-BC5E-935CFFF8708E}</a:tableStyleId>
              </a:tblPr>
              <a:tblGrid>
                <a:gridCol w="616999">
                  <a:extLst>
                    <a:ext uri="{9D8B030D-6E8A-4147-A177-3AD203B41FA5}">
                      <a16:colId xmlns:a16="http://schemas.microsoft.com/office/drawing/2014/main" val="2194565217"/>
                    </a:ext>
                  </a:extLst>
                </a:gridCol>
                <a:gridCol w="1459409">
                  <a:extLst>
                    <a:ext uri="{9D8B030D-6E8A-4147-A177-3AD203B41FA5}">
                      <a16:colId xmlns:a16="http://schemas.microsoft.com/office/drawing/2014/main" val="3427319699"/>
                    </a:ext>
                  </a:extLst>
                </a:gridCol>
                <a:gridCol w="2849089">
                  <a:extLst>
                    <a:ext uri="{9D8B030D-6E8A-4147-A177-3AD203B41FA5}">
                      <a16:colId xmlns:a16="http://schemas.microsoft.com/office/drawing/2014/main" val="571099921"/>
                    </a:ext>
                  </a:extLst>
                </a:gridCol>
                <a:gridCol w="2271646">
                  <a:extLst>
                    <a:ext uri="{9D8B030D-6E8A-4147-A177-3AD203B41FA5}">
                      <a16:colId xmlns:a16="http://schemas.microsoft.com/office/drawing/2014/main" val="3458526017"/>
                    </a:ext>
                  </a:extLst>
                </a:gridCol>
              </a:tblGrid>
              <a:tr h="213360">
                <a:tc>
                  <a:txBody>
                    <a:bodyPr/>
                    <a:lstStyle/>
                    <a:p>
                      <a:endParaRPr lang="en-GB" sz="1100" dirty="0"/>
                    </a:p>
                  </a:txBody>
                  <a:tcPr/>
                </a:tc>
                <a:tc>
                  <a:txBody>
                    <a:bodyPr/>
                    <a:lstStyle/>
                    <a:p>
                      <a:r>
                        <a:rPr lang="en-US" sz="1100" dirty="0"/>
                        <a:t>Component</a:t>
                      </a:r>
                      <a:endParaRPr lang="en-GB" sz="1100" dirty="0"/>
                    </a:p>
                  </a:txBody>
                  <a:tcPr/>
                </a:tc>
                <a:tc>
                  <a:txBody>
                    <a:bodyPr/>
                    <a:lstStyle/>
                    <a:p>
                      <a:r>
                        <a:rPr lang="en-US" sz="1100" dirty="0"/>
                        <a:t>Description</a:t>
                      </a:r>
                      <a:endParaRPr lang="en-GB" sz="1100" dirty="0"/>
                    </a:p>
                  </a:txBody>
                  <a:tcPr/>
                </a:tc>
                <a:tc>
                  <a:txBody>
                    <a:bodyPr/>
                    <a:lstStyle/>
                    <a:p>
                      <a:r>
                        <a:rPr lang="en-US" sz="1100" dirty="0"/>
                        <a:t>Failure rate</a:t>
                      </a:r>
                      <a:endParaRPr lang="en-GB" sz="1100" dirty="0"/>
                    </a:p>
                  </a:txBody>
                  <a:tcPr/>
                </a:tc>
                <a:extLst>
                  <a:ext uri="{0D108BD9-81ED-4DB2-BD59-A6C34878D82A}">
                    <a16:rowId xmlns:a16="http://schemas.microsoft.com/office/drawing/2014/main" val="444043206"/>
                  </a:ext>
                </a:extLst>
              </a:tr>
              <a:tr h="213360">
                <a:tc>
                  <a:txBody>
                    <a:bodyPr/>
                    <a:lstStyle/>
                    <a:p>
                      <a:r>
                        <a:rPr lang="en-US" sz="1100" dirty="0"/>
                        <a:t>C1</a:t>
                      </a:r>
                      <a:endParaRPr lang="en-GB" sz="1100" dirty="0"/>
                    </a:p>
                  </a:txBody>
                  <a:tcPr/>
                </a:tc>
                <a:tc>
                  <a:txBody>
                    <a:bodyPr/>
                    <a:lstStyle/>
                    <a:p>
                      <a:r>
                        <a:rPr lang="en-US" sz="1100" dirty="0"/>
                        <a:t>Capacitor</a:t>
                      </a:r>
                      <a:endParaRPr lang="en-GB" sz="1100" dirty="0"/>
                    </a:p>
                  </a:txBody>
                  <a:tcPr/>
                </a:tc>
                <a:tc>
                  <a:txBody>
                    <a:bodyPr/>
                    <a:lstStyle/>
                    <a:p>
                      <a:r>
                        <a:rPr lang="en-US" sz="1100" dirty="0"/>
                        <a:t>Non-polarized ceramic capacitor</a:t>
                      </a:r>
                      <a:endParaRPr lang="en-GB" sz="1100" dirty="0"/>
                    </a:p>
                  </a:txBody>
                  <a:tcPr/>
                </a:tc>
                <a:tc>
                  <a:txBody>
                    <a:bodyPr/>
                    <a:lstStyle/>
                    <a:p>
                      <a:r>
                        <a:rPr lang="en-US" sz="1100" dirty="0"/>
                        <a:t>33.333</a:t>
                      </a:r>
                      <a:endParaRPr lang="en-GB" sz="1100" dirty="0"/>
                    </a:p>
                  </a:txBody>
                  <a:tcPr/>
                </a:tc>
                <a:extLst>
                  <a:ext uri="{0D108BD9-81ED-4DB2-BD59-A6C34878D82A}">
                    <a16:rowId xmlns:a16="http://schemas.microsoft.com/office/drawing/2014/main" val="2607083979"/>
                  </a:ext>
                </a:extLst>
              </a:tr>
              <a:tr h="213360">
                <a:tc>
                  <a:txBody>
                    <a:bodyPr/>
                    <a:lstStyle/>
                    <a:p>
                      <a:r>
                        <a:rPr lang="en-US" sz="1100" dirty="0"/>
                        <a:t>D1</a:t>
                      </a:r>
                      <a:endParaRPr lang="en-GB" sz="1100" dirty="0"/>
                    </a:p>
                  </a:txBody>
                  <a:tcPr/>
                </a:tc>
                <a:tc>
                  <a:txBody>
                    <a:bodyPr/>
                    <a:lstStyle/>
                    <a:p>
                      <a:r>
                        <a:rPr lang="en-US" sz="1100" dirty="0"/>
                        <a:t>Diode</a:t>
                      </a:r>
                      <a:endParaRPr lang="en-GB" sz="1100" dirty="0"/>
                    </a:p>
                  </a:txBody>
                  <a:tcPr/>
                </a:tc>
                <a:tc>
                  <a:txBody>
                    <a:bodyPr/>
                    <a:lstStyle/>
                    <a:p>
                      <a:r>
                        <a:rPr lang="en-US" sz="1100" dirty="0"/>
                        <a:t>Transient Voltage Suppressor</a:t>
                      </a:r>
                      <a:endParaRPr lang="en-GB" sz="1100" dirty="0"/>
                    </a:p>
                  </a:txBody>
                  <a:tcPr/>
                </a:tc>
                <a:tc>
                  <a:txBody>
                    <a:bodyPr/>
                    <a:lstStyle/>
                    <a:p>
                      <a:r>
                        <a:rPr lang="fr-FR" sz="1100" dirty="0"/>
                        <a:t>5.41</a:t>
                      </a:r>
                      <a:endParaRPr lang="en-GB" sz="1100" dirty="0"/>
                    </a:p>
                  </a:txBody>
                  <a:tcPr/>
                </a:tc>
                <a:extLst>
                  <a:ext uri="{0D108BD9-81ED-4DB2-BD59-A6C34878D82A}">
                    <a16:rowId xmlns:a16="http://schemas.microsoft.com/office/drawing/2014/main" val="2912630813"/>
                  </a:ext>
                </a:extLst>
              </a:tr>
              <a:tr h="213360">
                <a:tc>
                  <a:txBody>
                    <a:bodyPr/>
                    <a:lstStyle/>
                    <a:p>
                      <a:r>
                        <a:rPr lang="en-US" sz="1100" dirty="0"/>
                        <a:t>EX1</a:t>
                      </a:r>
                      <a:endParaRPr lang="en-GB" sz="1100" dirty="0"/>
                    </a:p>
                  </a:txBody>
                  <a:tcPr/>
                </a:tc>
                <a:tc>
                  <a:txBody>
                    <a:bodyPr/>
                    <a:lstStyle/>
                    <a:p>
                      <a:r>
                        <a:rPr lang="en-US" sz="1100" kern="1200" dirty="0">
                          <a:solidFill>
                            <a:schemeClr val="dk1"/>
                          </a:solidFill>
                          <a:latin typeface="+mn-lt"/>
                          <a:ea typeface="+mn-ea"/>
                          <a:cs typeface="+mn-cs"/>
                        </a:rPr>
                        <a:t>FPGA</a:t>
                      </a:r>
                      <a:endParaRPr lang="en-GB" sz="1100" kern="1200" dirty="0">
                        <a:solidFill>
                          <a:schemeClr val="dk1"/>
                        </a:solidFill>
                        <a:latin typeface="+mn-lt"/>
                        <a:ea typeface="+mn-ea"/>
                        <a:cs typeface="+mn-cs"/>
                      </a:endParaRPr>
                    </a:p>
                  </a:txBody>
                  <a:tcPr/>
                </a:tc>
                <a:tc>
                  <a:txBody>
                    <a:bodyPr/>
                    <a:lstStyle/>
                    <a:p>
                      <a:r>
                        <a:rPr lang="en-US" sz="1100" kern="1200" dirty="0">
                          <a:solidFill>
                            <a:schemeClr val="dk1"/>
                          </a:solidFill>
                          <a:latin typeface="+mn-lt"/>
                          <a:ea typeface="+mn-ea"/>
                          <a:cs typeface="+mn-cs"/>
                        </a:rPr>
                        <a:t>Field-Programmable Gate Array</a:t>
                      </a:r>
                      <a:endParaRPr lang="en-GB" sz="1100" kern="1200" dirty="0">
                        <a:solidFill>
                          <a:schemeClr val="dk1"/>
                        </a:solidFill>
                        <a:latin typeface="+mn-lt"/>
                        <a:ea typeface="+mn-ea"/>
                        <a:cs typeface="+mn-cs"/>
                      </a:endParaRPr>
                    </a:p>
                  </a:txBody>
                  <a:tcPr/>
                </a:tc>
                <a:tc>
                  <a:txBody>
                    <a:bodyPr/>
                    <a:lstStyle/>
                    <a:p>
                      <a:r>
                        <a:rPr lang="en-US" sz="1100" kern="1200" dirty="0">
                          <a:solidFill>
                            <a:schemeClr val="dk1"/>
                          </a:solidFill>
                          <a:latin typeface="+mn-lt"/>
                          <a:ea typeface="+mn-ea"/>
                          <a:cs typeface="+mn-cs"/>
                        </a:rPr>
                        <a:t>11</a:t>
                      </a:r>
                      <a:endParaRPr lang="en-GB" sz="1100" kern="1200" dirty="0">
                        <a:solidFill>
                          <a:schemeClr val="dk1"/>
                        </a:solidFill>
                        <a:latin typeface="+mn-lt"/>
                        <a:ea typeface="+mn-ea"/>
                        <a:cs typeface="+mn-cs"/>
                      </a:endParaRPr>
                    </a:p>
                  </a:txBody>
                  <a:tcPr/>
                </a:tc>
                <a:extLst>
                  <a:ext uri="{0D108BD9-81ED-4DB2-BD59-A6C34878D82A}">
                    <a16:rowId xmlns:a16="http://schemas.microsoft.com/office/drawing/2014/main" val="567849717"/>
                  </a:ext>
                </a:extLst>
              </a:tr>
            </a:tbl>
          </a:graphicData>
        </a:graphic>
      </p:graphicFrame>
      <p:graphicFrame>
        <p:nvGraphicFramePr>
          <p:cNvPr id="9" name="Table 15">
            <a:extLst>
              <a:ext uri="{FF2B5EF4-FFF2-40B4-BE49-F238E27FC236}">
                <a16:creationId xmlns:a16="http://schemas.microsoft.com/office/drawing/2014/main" id="{F66BFC29-D807-1B76-491D-BD751816AED6}"/>
              </a:ext>
            </a:extLst>
          </p:cNvPr>
          <p:cNvGraphicFramePr>
            <a:graphicFrameLocks noGrp="1"/>
          </p:cNvGraphicFramePr>
          <p:nvPr>
            <p:extLst>
              <p:ext uri="{D42A27DB-BD31-4B8C-83A1-F6EECF244321}">
                <p14:modId xmlns:p14="http://schemas.microsoft.com/office/powerpoint/2010/main" val="421339455"/>
              </p:ext>
            </p:extLst>
          </p:nvPr>
        </p:nvGraphicFramePr>
        <p:xfrm>
          <a:off x="544260" y="4330105"/>
          <a:ext cx="3146173" cy="1219200"/>
        </p:xfrm>
        <a:graphic>
          <a:graphicData uri="http://schemas.openxmlformats.org/drawingml/2006/table">
            <a:tbl>
              <a:tblPr firstRow="1" bandRow="1">
                <a:tableStyleId>{8EC20E35-A176-4012-BC5E-935CFFF8708E}</a:tableStyleId>
              </a:tblPr>
              <a:tblGrid>
                <a:gridCol w="1399780">
                  <a:extLst>
                    <a:ext uri="{9D8B030D-6E8A-4147-A177-3AD203B41FA5}">
                      <a16:colId xmlns:a16="http://schemas.microsoft.com/office/drawing/2014/main" val="3427319699"/>
                    </a:ext>
                  </a:extLst>
                </a:gridCol>
                <a:gridCol w="1746393">
                  <a:extLst>
                    <a:ext uri="{9D8B030D-6E8A-4147-A177-3AD203B41FA5}">
                      <a16:colId xmlns:a16="http://schemas.microsoft.com/office/drawing/2014/main" val="3458526017"/>
                    </a:ext>
                  </a:extLst>
                </a:gridCol>
              </a:tblGrid>
              <a:tr h="213360">
                <a:tc>
                  <a:txBody>
                    <a:bodyPr/>
                    <a:lstStyle/>
                    <a:p>
                      <a:r>
                        <a:rPr lang="en-US" sz="1400" dirty="0"/>
                        <a:t>Failure mode</a:t>
                      </a:r>
                      <a:endParaRPr lang="en-GB" sz="1400" dirty="0"/>
                    </a:p>
                  </a:txBody>
                  <a:tcPr/>
                </a:tc>
                <a:tc>
                  <a:txBody>
                    <a:bodyPr/>
                    <a:lstStyle/>
                    <a:p>
                      <a:r>
                        <a:rPr lang="en-US" sz="1400" dirty="0"/>
                        <a:t>Apportionment</a:t>
                      </a:r>
                      <a:endParaRPr lang="en-GB" sz="1400" dirty="0"/>
                    </a:p>
                  </a:txBody>
                  <a:tcPr/>
                </a:tc>
                <a:extLst>
                  <a:ext uri="{0D108BD9-81ED-4DB2-BD59-A6C34878D82A}">
                    <a16:rowId xmlns:a16="http://schemas.microsoft.com/office/drawing/2014/main" val="444043206"/>
                  </a:ext>
                </a:extLst>
              </a:tr>
              <a:tr h="213360">
                <a:tc>
                  <a:txBody>
                    <a:bodyPr/>
                    <a:lstStyle/>
                    <a:p>
                      <a:r>
                        <a:rPr lang="en-US" sz="1400" dirty="0"/>
                        <a:t>Drift</a:t>
                      </a:r>
                      <a:endParaRPr lang="en-GB" sz="1400" dirty="0"/>
                    </a:p>
                  </a:txBody>
                  <a:tcPr/>
                </a:tc>
                <a:tc>
                  <a:txBody>
                    <a:bodyPr/>
                    <a:lstStyle/>
                    <a:p>
                      <a:r>
                        <a:rPr lang="en-US" sz="1400" dirty="0"/>
                        <a:t>60.6%</a:t>
                      </a:r>
                      <a:endParaRPr lang="en-GB" sz="1400" dirty="0"/>
                    </a:p>
                  </a:txBody>
                  <a:tcPr/>
                </a:tc>
                <a:extLst>
                  <a:ext uri="{0D108BD9-81ED-4DB2-BD59-A6C34878D82A}">
                    <a16:rowId xmlns:a16="http://schemas.microsoft.com/office/drawing/2014/main" val="2607083979"/>
                  </a:ext>
                </a:extLst>
              </a:tr>
              <a:tr h="213360">
                <a:tc>
                  <a:txBody>
                    <a:bodyPr/>
                    <a:lstStyle/>
                    <a:p>
                      <a:r>
                        <a:rPr lang="en-US" sz="1400" dirty="0"/>
                        <a:t>Shorted</a:t>
                      </a:r>
                      <a:endParaRPr lang="en-GB" sz="1400" dirty="0"/>
                    </a:p>
                  </a:txBody>
                  <a:tcPr/>
                </a:tc>
                <a:tc>
                  <a:txBody>
                    <a:bodyPr/>
                    <a:lstStyle/>
                    <a:p>
                      <a:r>
                        <a:rPr lang="fr-FR" sz="1400" dirty="0"/>
                        <a:t>30.1%</a:t>
                      </a:r>
                      <a:endParaRPr lang="en-GB" sz="1400" dirty="0"/>
                    </a:p>
                  </a:txBody>
                  <a:tcPr/>
                </a:tc>
                <a:extLst>
                  <a:ext uri="{0D108BD9-81ED-4DB2-BD59-A6C34878D82A}">
                    <a16:rowId xmlns:a16="http://schemas.microsoft.com/office/drawing/2014/main" val="2912630813"/>
                  </a:ext>
                </a:extLst>
              </a:tr>
              <a:tr h="213360">
                <a:tc gridSpan="2">
                  <a:txBody>
                    <a:bodyPr/>
                    <a:lstStyle/>
                    <a:p>
                      <a:r>
                        <a:rPr lang="en-US" sz="1400" kern="1200" dirty="0">
                          <a:solidFill>
                            <a:schemeClr val="dk1"/>
                          </a:solidFill>
                          <a:latin typeface="+mn-lt"/>
                          <a:ea typeface="+mn-ea"/>
                          <a:cs typeface="+mn-cs"/>
                        </a:rPr>
                        <a:t>…</a:t>
                      </a:r>
                      <a:endParaRPr lang="en-GB" sz="1400" kern="1200" dirty="0">
                        <a:solidFill>
                          <a:schemeClr val="dk1"/>
                        </a:solidFill>
                        <a:latin typeface="+mn-lt"/>
                        <a:ea typeface="+mn-ea"/>
                        <a:cs typeface="+mn-cs"/>
                      </a:endParaRPr>
                    </a:p>
                  </a:txBody>
                  <a:tcPr/>
                </a:tc>
                <a:tc hMerge="1">
                  <a:txBody>
                    <a:bodyPr/>
                    <a:lstStyle/>
                    <a:p>
                      <a:endParaRPr lang="en-GB" sz="800" kern="1200" dirty="0">
                        <a:solidFill>
                          <a:schemeClr val="dk1"/>
                        </a:solidFill>
                        <a:latin typeface="+mn-lt"/>
                        <a:ea typeface="+mn-ea"/>
                        <a:cs typeface="+mn-cs"/>
                      </a:endParaRPr>
                    </a:p>
                  </a:txBody>
                  <a:tcPr/>
                </a:tc>
                <a:extLst>
                  <a:ext uri="{0D108BD9-81ED-4DB2-BD59-A6C34878D82A}">
                    <a16:rowId xmlns:a16="http://schemas.microsoft.com/office/drawing/2014/main" val="567849717"/>
                  </a:ext>
                </a:extLst>
              </a:tr>
            </a:tbl>
          </a:graphicData>
        </a:graphic>
      </p:graphicFrame>
      <p:sp>
        <p:nvSpPr>
          <p:cNvPr id="10" name="TextBox 9">
            <a:extLst>
              <a:ext uri="{FF2B5EF4-FFF2-40B4-BE49-F238E27FC236}">
                <a16:creationId xmlns:a16="http://schemas.microsoft.com/office/drawing/2014/main" id="{E3A420CD-5914-3A1A-C779-256682A6DB35}"/>
              </a:ext>
            </a:extLst>
          </p:cNvPr>
          <p:cNvSpPr txBox="1"/>
          <p:nvPr/>
        </p:nvSpPr>
        <p:spPr>
          <a:xfrm>
            <a:off x="599608" y="4003377"/>
            <a:ext cx="3090824" cy="215444"/>
          </a:xfrm>
          <a:prstGeom prst="rect">
            <a:avLst/>
          </a:prstGeom>
          <a:noFill/>
        </p:spPr>
        <p:txBody>
          <a:bodyPr wrap="square" lIns="0" tIns="0" rIns="0" bIns="0" rtlCol="0">
            <a:spAutoFit/>
          </a:bodyPr>
          <a:lstStyle/>
          <a:p>
            <a:pPr algn="l"/>
            <a:r>
              <a:rPr lang="en-US" sz="1400" b="1" dirty="0"/>
              <a:t>Capacitor, Fixed, Ceramic</a:t>
            </a:r>
            <a:endParaRPr lang="en-GB" sz="1400" b="1" dirty="0"/>
          </a:p>
        </p:txBody>
      </p:sp>
      <p:graphicFrame>
        <p:nvGraphicFramePr>
          <p:cNvPr id="11" name="Table 15">
            <a:extLst>
              <a:ext uri="{FF2B5EF4-FFF2-40B4-BE49-F238E27FC236}">
                <a16:creationId xmlns:a16="http://schemas.microsoft.com/office/drawing/2014/main" id="{6B57BB40-9F9E-8D72-2FFF-4429180F5140}"/>
              </a:ext>
            </a:extLst>
          </p:cNvPr>
          <p:cNvGraphicFramePr>
            <a:graphicFrameLocks noGrp="1"/>
          </p:cNvGraphicFramePr>
          <p:nvPr>
            <p:extLst>
              <p:ext uri="{D42A27DB-BD31-4B8C-83A1-F6EECF244321}">
                <p14:modId xmlns:p14="http://schemas.microsoft.com/office/powerpoint/2010/main" val="1947831224"/>
              </p:ext>
            </p:extLst>
          </p:nvPr>
        </p:nvGraphicFramePr>
        <p:xfrm>
          <a:off x="3870659" y="4330105"/>
          <a:ext cx="3585653" cy="1219200"/>
        </p:xfrm>
        <a:graphic>
          <a:graphicData uri="http://schemas.openxmlformats.org/drawingml/2006/table">
            <a:tbl>
              <a:tblPr firstRow="1" bandRow="1">
                <a:tableStyleId>{8EC20E35-A176-4012-BC5E-935CFFF8708E}</a:tableStyleId>
              </a:tblPr>
              <a:tblGrid>
                <a:gridCol w="1595312">
                  <a:extLst>
                    <a:ext uri="{9D8B030D-6E8A-4147-A177-3AD203B41FA5}">
                      <a16:colId xmlns:a16="http://schemas.microsoft.com/office/drawing/2014/main" val="3427319699"/>
                    </a:ext>
                  </a:extLst>
                </a:gridCol>
                <a:gridCol w="1990341">
                  <a:extLst>
                    <a:ext uri="{9D8B030D-6E8A-4147-A177-3AD203B41FA5}">
                      <a16:colId xmlns:a16="http://schemas.microsoft.com/office/drawing/2014/main" val="3458526017"/>
                    </a:ext>
                  </a:extLst>
                </a:gridCol>
              </a:tblGrid>
              <a:tr h="213360">
                <a:tc>
                  <a:txBody>
                    <a:bodyPr/>
                    <a:lstStyle/>
                    <a:p>
                      <a:r>
                        <a:rPr lang="en-US" sz="1400" dirty="0"/>
                        <a:t>Failure mode</a:t>
                      </a:r>
                      <a:endParaRPr lang="en-GB" sz="1400" dirty="0"/>
                    </a:p>
                  </a:txBody>
                  <a:tcPr/>
                </a:tc>
                <a:tc>
                  <a:txBody>
                    <a:bodyPr/>
                    <a:lstStyle/>
                    <a:p>
                      <a:r>
                        <a:rPr lang="en-US" sz="1400" dirty="0"/>
                        <a:t>Apportionment</a:t>
                      </a:r>
                      <a:endParaRPr lang="en-GB" sz="1400" dirty="0"/>
                    </a:p>
                  </a:txBody>
                  <a:tcPr/>
                </a:tc>
                <a:extLst>
                  <a:ext uri="{0D108BD9-81ED-4DB2-BD59-A6C34878D82A}">
                    <a16:rowId xmlns:a16="http://schemas.microsoft.com/office/drawing/2014/main" val="444043206"/>
                  </a:ext>
                </a:extLst>
              </a:tr>
              <a:tr h="213360">
                <a:tc>
                  <a:txBody>
                    <a:bodyPr/>
                    <a:lstStyle/>
                    <a:p>
                      <a:r>
                        <a:rPr lang="en-US" sz="1400" dirty="0"/>
                        <a:t>Shorted</a:t>
                      </a:r>
                      <a:endParaRPr lang="en-GB" sz="1400" dirty="0"/>
                    </a:p>
                  </a:txBody>
                  <a:tcPr/>
                </a:tc>
                <a:tc>
                  <a:txBody>
                    <a:bodyPr/>
                    <a:lstStyle/>
                    <a:p>
                      <a:r>
                        <a:rPr lang="en-US" sz="1400" dirty="0"/>
                        <a:t>84.6%</a:t>
                      </a:r>
                      <a:endParaRPr lang="en-GB" sz="1400" dirty="0"/>
                    </a:p>
                  </a:txBody>
                  <a:tcPr/>
                </a:tc>
                <a:extLst>
                  <a:ext uri="{0D108BD9-81ED-4DB2-BD59-A6C34878D82A}">
                    <a16:rowId xmlns:a16="http://schemas.microsoft.com/office/drawing/2014/main" val="2607083979"/>
                  </a:ext>
                </a:extLst>
              </a:tr>
              <a:tr h="213360">
                <a:tc>
                  <a:txBody>
                    <a:bodyPr/>
                    <a:lstStyle/>
                    <a:p>
                      <a:r>
                        <a:rPr lang="en-US" sz="1400" dirty="0"/>
                        <a:t>Opened</a:t>
                      </a:r>
                      <a:endParaRPr lang="en-GB" sz="1400" dirty="0"/>
                    </a:p>
                  </a:txBody>
                  <a:tcPr/>
                </a:tc>
                <a:tc>
                  <a:txBody>
                    <a:bodyPr/>
                    <a:lstStyle/>
                    <a:p>
                      <a:r>
                        <a:rPr lang="fr-FR" sz="1400" dirty="0"/>
                        <a:t>7.7%</a:t>
                      </a:r>
                      <a:endParaRPr lang="en-GB" sz="1400" dirty="0"/>
                    </a:p>
                  </a:txBody>
                  <a:tcPr/>
                </a:tc>
                <a:extLst>
                  <a:ext uri="{0D108BD9-81ED-4DB2-BD59-A6C34878D82A}">
                    <a16:rowId xmlns:a16="http://schemas.microsoft.com/office/drawing/2014/main" val="2912630813"/>
                  </a:ext>
                </a:extLst>
              </a:tr>
              <a:tr h="213360">
                <a:tc gridSpan="2">
                  <a:txBody>
                    <a:bodyPr/>
                    <a:lstStyle/>
                    <a:p>
                      <a:r>
                        <a:rPr lang="en-US" sz="1400" kern="1200" dirty="0">
                          <a:solidFill>
                            <a:schemeClr val="dk1"/>
                          </a:solidFill>
                          <a:latin typeface="+mn-lt"/>
                          <a:ea typeface="+mn-ea"/>
                          <a:cs typeface="+mn-cs"/>
                        </a:rPr>
                        <a:t>…</a:t>
                      </a:r>
                      <a:endParaRPr lang="en-GB" sz="1400" kern="1200" dirty="0">
                        <a:solidFill>
                          <a:schemeClr val="dk1"/>
                        </a:solidFill>
                        <a:latin typeface="+mn-lt"/>
                        <a:ea typeface="+mn-ea"/>
                        <a:cs typeface="+mn-cs"/>
                      </a:endParaRPr>
                    </a:p>
                  </a:txBody>
                  <a:tcPr/>
                </a:tc>
                <a:tc hMerge="1">
                  <a:txBody>
                    <a:bodyPr/>
                    <a:lstStyle/>
                    <a:p>
                      <a:endParaRPr lang="en-GB" sz="800" kern="1200" dirty="0">
                        <a:solidFill>
                          <a:schemeClr val="dk1"/>
                        </a:solidFill>
                        <a:latin typeface="+mn-lt"/>
                        <a:ea typeface="+mn-ea"/>
                        <a:cs typeface="+mn-cs"/>
                      </a:endParaRPr>
                    </a:p>
                  </a:txBody>
                  <a:tcPr/>
                </a:tc>
                <a:extLst>
                  <a:ext uri="{0D108BD9-81ED-4DB2-BD59-A6C34878D82A}">
                    <a16:rowId xmlns:a16="http://schemas.microsoft.com/office/drawing/2014/main" val="567849717"/>
                  </a:ext>
                </a:extLst>
              </a:tr>
            </a:tbl>
          </a:graphicData>
        </a:graphic>
      </p:graphicFrame>
      <p:sp>
        <p:nvSpPr>
          <p:cNvPr id="12" name="TextBox 11">
            <a:extLst>
              <a:ext uri="{FF2B5EF4-FFF2-40B4-BE49-F238E27FC236}">
                <a16:creationId xmlns:a16="http://schemas.microsoft.com/office/drawing/2014/main" id="{A4CFEF65-7A9A-9779-5D91-E7BAA5C3C6F5}"/>
              </a:ext>
            </a:extLst>
          </p:cNvPr>
          <p:cNvSpPr txBox="1"/>
          <p:nvPr/>
        </p:nvSpPr>
        <p:spPr>
          <a:xfrm>
            <a:off x="3903492" y="4025960"/>
            <a:ext cx="3552820" cy="215444"/>
          </a:xfrm>
          <a:prstGeom prst="rect">
            <a:avLst/>
          </a:prstGeom>
          <a:noFill/>
        </p:spPr>
        <p:txBody>
          <a:bodyPr wrap="square" lIns="0" tIns="0" rIns="0" bIns="0" rtlCol="0">
            <a:spAutoFit/>
          </a:bodyPr>
          <a:lstStyle/>
          <a:p>
            <a:pPr algn="l"/>
            <a:r>
              <a:rPr lang="en-US" sz="1400" b="1" dirty="0"/>
              <a:t>Diode, Suppressor, Transient</a:t>
            </a:r>
            <a:endParaRPr lang="en-GB" sz="1400" b="1" dirty="0"/>
          </a:p>
        </p:txBody>
      </p:sp>
      <p:sp>
        <p:nvSpPr>
          <p:cNvPr id="13" name="TextBox 12">
            <a:extLst>
              <a:ext uri="{FF2B5EF4-FFF2-40B4-BE49-F238E27FC236}">
                <a16:creationId xmlns:a16="http://schemas.microsoft.com/office/drawing/2014/main" id="{8ABA3764-5DBB-7946-EA67-4C12558D41DF}"/>
              </a:ext>
            </a:extLst>
          </p:cNvPr>
          <p:cNvSpPr txBox="1"/>
          <p:nvPr/>
        </p:nvSpPr>
        <p:spPr>
          <a:xfrm>
            <a:off x="407989" y="1296917"/>
            <a:ext cx="7179485" cy="276999"/>
          </a:xfrm>
          <a:prstGeom prst="rect">
            <a:avLst/>
          </a:prstGeom>
          <a:noFill/>
        </p:spPr>
        <p:txBody>
          <a:bodyPr wrap="square" lIns="0" tIns="0" rIns="0" bIns="0" rtlCol="0">
            <a:spAutoFit/>
          </a:bodyPr>
          <a:lstStyle/>
          <a:p>
            <a:pPr algn="l"/>
            <a:r>
              <a:rPr lang="en-US" b="1" dirty="0"/>
              <a:t>Failure rates for all components exported from Isograph</a:t>
            </a:r>
            <a:endParaRPr lang="en-GB" b="1" dirty="0"/>
          </a:p>
        </p:txBody>
      </p:sp>
      <p:sp>
        <p:nvSpPr>
          <p:cNvPr id="14" name="Plus Sign 13">
            <a:extLst>
              <a:ext uri="{FF2B5EF4-FFF2-40B4-BE49-F238E27FC236}">
                <a16:creationId xmlns:a16="http://schemas.microsoft.com/office/drawing/2014/main" id="{11435D51-E714-B36E-7312-58CD614550FF}"/>
              </a:ext>
            </a:extLst>
          </p:cNvPr>
          <p:cNvSpPr/>
          <p:nvPr/>
        </p:nvSpPr>
        <p:spPr>
          <a:xfrm>
            <a:off x="3745781" y="2825699"/>
            <a:ext cx="552964" cy="485719"/>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quals 23">
            <a:extLst>
              <a:ext uri="{FF2B5EF4-FFF2-40B4-BE49-F238E27FC236}">
                <a16:creationId xmlns:a16="http://schemas.microsoft.com/office/drawing/2014/main" id="{672165E6-5E71-DE95-EF13-738C37081D31}"/>
              </a:ext>
            </a:extLst>
          </p:cNvPr>
          <p:cNvSpPr/>
          <p:nvPr/>
        </p:nvSpPr>
        <p:spPr>
          <a:xfrm>
            <a:off x="7809113" y="2825698"/>
            <a:ext cx="529389" cy="485719"/>
          </a:xfrm>
          <a:prstGeom prst="mathEqual">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5" name="TextBox 24">
            <a:extLst>
              <a:ext uri="{FF2B5EF4-FFF2-40B4-BE49-F238E27FC236}">
                <a16:creationId xmlns:a16="http://schemas.microsoft.com/office/drawing/2014/main" id="{395D7A45-10E4-AE60-CE6E-BC707A655F9A}"/>
              </a:ext>
            </a:extLst>
          </p:cNvPr>
          <p:cNvSpPr txBox="1"/>
          <p:nvPr/>
        </p:nvSpPr>
        <p:spPr>
          <a:xfrm>
            <a:off x="8338502" y="3341657"/>
            <a:ext cx="3664290" cy="1538883"/>
          </a:xfrm>
          <a:prstGeom prst="rect">
            <a:avLst/>
          </a:prstGeom>
          <a:noFill/>
        </p:spPr>
        <p:txBody>
          <a:bodyPr wrap="square" lIns="0" tIns="0" rIns="0" bIns="0" rtlCol="0">
            <a:spAutoFit/>
          </a:bodyPr>
          <a:lstStyle/>
          <a:p>
            <a:pPr algn="ctr"/>
            <a:r>
              <a:rPr lang="en-US" sz="2000" b="1" dirty="0"/>
              <a:t>Table specifying failure modes </a:t>
            </a:r>
            <a:r>
              <a:rPr lang="en-US" sz="2000" dirty="0"/>
              <a:t>for </a:t>
            </a:r>
            <a:r>
              <a:rPr lang="en-US" sz="2000" b="1" dirty="0"/>
              <a:t>each component </a:t>
            </a:r>
            <a:r>
              <a:rPr lang="en-US" sz="2000" dirty="0"/>
              <a:t>in the project (</a:t>
            </a:r>
            <a:r>
              <a:rPr lang="en-US" sz="2000" b="1" dirty="0"/>
              <a:t>including</a:t>
            </a:r>
            <a:r>
              <a:rPr lang="en-US" sz="2000" dirty="0"/>
              <a:t> </a:t>
            </a:r>
            <a:r>
              <a:rPr lang="en-US" sz="2000" b="1" dirty="0"/>
              <a:t>probability estimation </a:t>
            </a:r>
            <a:r>
              <a:rPr lang="en-US" sz="2000" dirty="0"/>
              <a:t>based on the failure prediction step)</a:t>
            </a:r>
            <a:endParaRPr lang="en-GB" sz="2000" dirty="0"/>
          </a:p>
        </p:txBody>
      </p:sp>
      <p:sp>
        <p:nvSpPr>
          <p:cNvPr id="21" name="Title 20">
            <a:extLst>
              <a:ext uri="{FF2B5EF4-FFF2-40B4-BE49-F238E27FC236}">
                <a16:creationId xmlns:a16="http://schemas.microsoft.com/office/drawing/2014/main" id="{F284DF6F-8B0C-AB33-AFA8-81A3FABC72EA}"/>
              </a:ext>
            </a:extLst>
          </p:cNvPr>
          <p:cNvSpPr>
            <a:spLocks noGrp="1"/>
          </p:cNvSpPr>
          <p:nvPr>
            <p:ph type="title"/>
          </p:nvPr>
        </p:nvSpPr>
        <p:spPr/>
        <p:txBody>
          <a:bodyPr/>
          <a:lstStyle/>
          <a:p>
            <a:r>
              <a:rPr lang="en-CH" dirty="0"/>
              <a:t>Failure mode apportionment</a:t>
            </a:r>
          </a:p>
        </p:txBody>
      </p:sp>
      <p:sp>
        <p:nvSpPr>
          <p:cNvPr id="22" name="TextBox 21">
            <a:extLst>
              <a:ext uri="{FF2B5EF4-FFF2-40B4-BE49-F238E27FC236}">
                <a16:creationId xmlns:a16="http://schemas.microsoft.com/office/drawing/2014/main" id="{BEE75ECF-8D6D-1A43-C507-A1625B24A89F}"/>
              </a:ext>
            </a:extLst>
          </p:cNvPr>
          <p:cNvSpPr txBox="1"/>
          <p:nvPr/>
        </p:nvSpPr>
        <p:spPr>
          <a:xfrm>
            <a:off x="3791431" y="5719465"/>
            <a:ext cx="230832" cy="276999"/>
          </a:xfrm>
          <a:prstGeom prst="rect">
            <a:avLst/>
          </a:prstGeom>
          <a:noFill/>
        </p:spPr>
        <p:txBody>
          <a:bodyPr wrap="none" lIns="0" tIns="0" rIns="0" bIns="0" rtlCol="0">
            <a:spAutoFit/>
          </a:bodyPr>
          <a:lstStyle/>
          <a:p>
            <a:pPr algn="l"/>
            <a:r>
              <a:rPr lang="en-CH" dirty="0"/>
              <a:t>…</a:t>
            </a:r>
          </a:p>
        </p:txBody>
      </p:sp>
      <p:sp>
        <p:nvSpPr>
          <p:cNvPr id="2" name="Footer Placeholder 1">
            <a:extLst>
              <a:ext uri="{FF2B5EF4-FFF2-40B4-BE49-F238E27FC236}">
                <a16:creationId xmlns:a16="http://schemas.microsoft.com/office/drawing/2014/main" id="{9F2C82DB-E147-BB87-3826-16540211D6EC}"/>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17847779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883A6-99EF-6B5D-DEBA-D07F395263F0}"/>
              </a:ext>
            </a:extLst>
          </p:cNvPr>
          <p:cNvSpPr>
            <a:spLocks noGrp="1"/>
          </p:cNvSpPr>
          <p:nvPr>
            <p:ph type="title"/>
          </p:nvPr>
        </p:nvSpPr>
        <p:spPr/>
        <p:txBody>
          <a:bodyPr/>
          <a:lstStyle/>
          <a:p>
            <a:r>
              <a:rPr lang="en-CH" dirty="0"/>
              <a:t>Establishing end-effects </a:t>
            </a:r>
          </a:p>
        </p:txBody>
      </p:sp>
      <p:sp>
        <p:nvSpPr>
          <p:cNvPr id="3" name="Text Placeholder 2">
            <a:extLst>
              <a:ext uri="{FF2B5EF4-FFF2-40B4-BE49-F238E27FC236}">
                <a16:creationId xmlns:a16="http://schemas.microsoft.com/office/drawing/2014/main" id="{80F329BC-63A0-9DAD-611A-ECDBE4C026ED}"/>
              </a:ext>
            </a:extLst>
          </p:cNvPr>
          <p:cNvSpPr>
            <a:spLocks noGrp="1"/>
          </p:cNvSpPr>
          <p:nvPr>
            <p:ph type="body" idx="1"/>
          </p:nvPr>
        </p:nvSpPr>
        <p:spPr/>
        <p:txBody>
          <a:bodyPr/>
          <a:lstStyle/>
          <a:p>
            <a:r>
              <a:rPr lang="en-CH" dirty="0"/>
              <a:t>Understanding </a:t>
            </a:r>
          </a:p>
        </p:txBody>
      </p:sp>
      <p:sp>
        <p:nvSpPr>
          <p:cNvPr id="4" name="Slide Number Placeholder 3">
            <a:extLst>
              <a:ext uri="{FF2B5EF4-FFF2-40B4-BE49-F238E27FC236}">
                <a16:creationId xmlns:a16="http://schemas.microsoft.com/office/drawing/2014/main" id="{4937F027-F537-41C8-DCBE-DB2E54BE4CD0}"/>
              </a:ext>
            </a:extLst>
          </p:cNvPr>
          <p:cNvSpPr>
            <a:spLocks noGrp="1"/>
          </p:cNvSpPr>
          <p:nvPr>
            <p:ph type="sldNum" sz="quarter" idx="12"/>
          </p:nvPr>
        </p:nvSpPr>
        <p:spPr/>
        <p:txBody>
          <a:bodyPr/>
          <a:lstStyle/>
          <a:p>
            <a:fld id="{DF24B1C1-EF94-B240-8D86-209942DC87EF}" type="slidenum">
              <a:rPr lang="en-CH" smtClean="0"/>
              <a:t>26</a:t>
            </a:fld>
            <a:endParaRPr lang="en-CH"/>
          </a:p>
        </p:txBody>
      </p:sp>
      <p:graphicFrame>
        <p:nvGraphicFramePr>
          <p:cNvPr id="5" name="Table 4">
            <a:extLst>
              <a:ext uri="{FF2B5EF4-FFF2-40B4-BE49-F238E27FC236}">
                <a16:creationId xmlns:a16="http://schemas.microsoft.com/office/drawing/2014/main" id="{B4D0B06E-E155-D343-5925-8192BFD71BFA}"/>
              </a:ext>
            </a:extLst>
          </p:cNvPr>
          <p:cNvGraphicFramePr>
            <a:graphicFrameLocks noGrp="1"/>
          </p:cNvGraphicFramePr>
          <p:nvPr>
            <p:extLst>
              <p:ext uri="{D42A27DB-BD31-4B8C-83A1-F6EECF244321}">
                <p14:modId xmlns:p14="http://schemas.microsoft.com/office/powerpoint/2010/main" val="3877787421"/>
              </p:ext>
            </p:extLst>
          </p:nvPr>
        </p:nvGraphicFramePr>
        <p:xfrm>
          <a:off x="407987" y="1802860"/>
          <a:ext cx="11148473" cy="1208596"/>
        </p:xfrm>
        <a:graphic>
          <a:graphicData uri="http://schemas.openxmlformats.org/drawingml/2006/table">
            <a:tbl>
              <a:tblPr/>
              <a:tblGrid>
                <a:gridCol w="584573">
                  <a:extLst>
                    <a:ext uri="{9D8B030D-6E8A-4147-A177-3AD203B41FA5}">
                      <a16:colId xmlns:a16="http://schemas.microsoft.com/office/drawing/2014/main" val="305256989"/>
                    </a:ext>
                  </a:extLst>
                </a:gridCol>
                <a:gridCol w="951754">
                  <a:extLst>
                    <a:ext uri="{9D8B030D-6E8A-4147-A177-3AD203B41FA5}">
                      <a16:colId xmlns:a16="http://schemas.microsoft.com/office/drawing/2014/main" val="110174935"/>
                    </a:ext>
                  </a:extLst>
                </a:gridCol>
                <a:gridCol w="3553120">
                  <a:extLst>
                    <a:ext uri="{9D8B030D-6E8A-4147-A177-3AD203B41FA5}">
                      <a16:colId xmlns:a16="http://schemas.microsoft.com/office/drawing/2014/main" val="3283961934"/>
                    </a:ext>
                  </a:extLst>
                </a:gridCol>
                <a:gridCol w="1232872">
                  <a:extLst>
                    <a:ext uri="{9D8B030D-6E8A-4147-A177-3AD203B41FA5}">
                      <a16:colId xmlns:a16="http://schemas.microsoft.com/office/drawing/2014/main" val="250194568"/>
                    </a:ext>
                  </a:extLst>
                </a:gridCol>
                <a:gridCol w="584417">
                  <a:extLst>
                    <a:ext uri="{9D8B030D-6E8A-4147-A177-3AD203B41FA5}">
                      <a16:colId xmlns:a16="http://schemas.microsoft.com/office/drawing/2014/main" val="1412744178"/>
                    </a:ext>
                  </a:extLst>
                </a:gridCol>
                <a:gridCol w="1615003">
                  <a:extLst>
                    <a:ext uri="{9D8B030D-6E8A-4147-A177-3AD203B41FA5}">
                      <a16:colId xmlns:a16="http://schemas.microsoft.com/office/drawing/2014/main" val="2145664971"/>
                    </a:ext>
                  </a:extLst>
                </a:gridCol>
                <a:gridCol w="1313367">
                  <a:extLst>
                    <a:ext uri="{9D8B030D-6E8A-4147-A177-3AD203B41FA5}">
                      <a16:colId xmlns:a16="http://schemas.microsoft.com/office/drawing/2014/main" val="249712924"/>
                    </a:ext>
                  </a:extLst>
                </a:gridCol>
                <a:gridCol w="1313367">
                  <a:extLst>
                    <a:ext uri="{9D8B030D-6E8A-4147-A177-3AD203B41FA5}">
                      <a16:colId xmlns:a16="http://schemas.microsoft.com/office/drawing/2014/main" val="831356307"/>
                    </a:ext>
                  </a:extLst>
                </a:gridCol>
              </a:tblGrid>
              <a:tr h="210766">
                <a:tc>
                  <a:txBody>
                    <a:bodyPr/>
                    <a:lstStyle/>
                    <a:p>
                      <a:pPr algn="ctr" fontAlgn="b">
                        <a:lnSpc>
                          <a:spcPct val="200000"/>
                        </a:lnSpc>
                      </a:pPr>
                      <a:r>
                        <a:rPr lang="en-US" sz="1200" b="1" i="0" u="sng" strike="noStrike">
                          <a:solidFill>
                            <a:srgbClr val="000000"/>
                          </a:solidFill>
                          <a:effectLst/>
                          <a:latin typeface="Calibri" panose="020F0502020204030204" pitchFamily="34" charset="0"/>
                        </a:rPr>
                        <a:t>Id</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Component</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Description</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failure_mode</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Alpha</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200" b="1" i="0" u="sng" strike="noStrike" dirty="0">
                          <a:solidFill>
                            <a:srgbClr val="000000"/>
                          </a:solidFill>
                          <a:effectLst/>
                          <a:latin typeface="Calibri" panose="020F0502020204030204" pitchFamily="34" charset="0"/>
                        </a:rPr>
                        <a:t>Component Failure Rate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200" b="1" i="0" u="sng" strike="noStrike">
                          <a:solidFill>
                            <a:srgbClr val="000000"/>
                          </a:solidFill>
                          <a:effectLst/>
                          <a:latin typeface="Calibri" panose="020F0502020204030204" pitchFamily="34" charset="0"/>
                        </a:rPr>
                        <a:t>Failure Mode Rate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End Effect</a:t>
                      </a:r>
                      <a:endParaRPr lang="en-US" sz="1200" b="1" i="0" u="sng" strike="noStrike" dirty="0">
                        <a:solidFill>
                          <a:srgbClr val="000000"/>
                        </a:solidFill>
                        <a:effectLst/>
                        <a:latin typeface="Calibri" panose="020F050202020403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4511178"/>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Open</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9</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0.032</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Calibri" panose="020F0502020204030204" pitchFamily="34" charset="0"/>
                        </a:rPr>
                        <a:t>False dump</a:t>
                      </a:r>
                      <a:endParaRPr lang="en-US" sz="12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517660803"/>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Parameter change</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61</a:t>
                      </a:r>
                    </a:p>
                  </a:txBody>
                  <a:tcPr marL="7620" marR="7620" marT="7620" marB="0" anchor="ctr">
                    <a:lnL>
                      <a:noFill/>
                    </a:lnL>
                    <a:lnR>
                      <a:noFill/>
                    </a:lnR>
                    <a:lnT>
                      <a:noFill/>
                    </a:lnT>
                    <a:lnB>
                      <a:noFill/>
                    </a:lnB>
                    <a:no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a:noFill/>
                    </a:lnT>
                    <a:lnB>
                      <a:noFill/>
                    </a:lnB>
                    <a:noFill/>
                  </a:tcPr>
                </a:tc>
                <a:tc>
                  <a:txBody>
                    <a:bodyPr/>
                    <a:lstStyle/>
                    <a:p>
                      <a:pPr algn="ctr" fontAlgn="b"/>
                      <a:r>
                        <a:rPr lang="en-US" sz="1200" b="0" i="0" u="none" strike="noStrike" dirty="0">
                          <a:solidFill>
                            <a:srgbClr val="000000"/>
                          </a:solidFill>
                          <a:effectLst/>
                          <a:latin typeface="Calibri" panose="020F0502020204030204" pitchFamily="34" charset="0"/>
                        </a:rPr>
                        <a:t>0.218</a:t>
                      </a:r>
                    </a:p>
                  </a:txBody>
                  <a:tcPr marL="7620" marR="7620" marT="7620" marB="0" anchor="b">
                    <a:lnL>
                      <a:noFill/>
                    </a:lnL>
                    <a:lnR>
                      <a:noFill/>
                    </a:lnR>
                    <a:lnT>
                      <a:noFill/>
                    </a:lnT>
                    <a:lnB>
                      <a:noFill/>
                    </a:lnB>
                    <a:noFill/>
                  </a:tcPr>
                </a:tc>
                <a:tc>
                  <a:txBody>
                    <a:bodyPr/>
                    <a:lstStyle/>
                    <a:p>
                      <a:pPr algn="ctr" fontAlgn="b"/>
                      <a:r>
                        <a:rPr lang="en-US" sz="1200" b="0" i="0" u="none" strike="noStrike">
                          <a:solidFill>
                            <a:srgbClr val="000000"/>
                          </a:solidFill>
                          <a:effectLst/>
                          <a:latin typeface="Calibri" panose="020F0502020204030204" pitchFamily="34" charset="0"/>
                        </a:rPr>
                        <a:t>No effect</a:t>
                      </a:r>
                    </a:p>
                  </a:txBody>
                  <a:tcPr marL="7620" marR="7620" marT="7620" marB="0" anchor="b">
                    <a:lnL>
                      <a:noFill/>
                    </a:lnL>
                    <a:lnR>
                      <a:noFill/>
                    </a:lnR>
                    <a:lnT>
                      <a:noFill/>
                    </a:lnT>
                    <a:lnB>
                      <a:noFill/>
                    </a:lnB>
                    <a:noFill/>
                  </a:tcPr>
                </a:tc>
                <a:extLst>
                  <a:ext uri="{0D108BD9-81ED-4DB2-BD59-A6C34878D82A}">
                    <a16:rowId xmlns:a16="http://schemas.microsoft.com/office/drawing/2014/main" val="4285113716"/>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Short</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30</a:t>
                      </a:r>
                    </a:p>
                  </a:txBody>
                  <a:tcPr marL="7620" marR="7620" marT="7620" marB="0" anchor="ctr">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0.107</a:t>
                      </a:r>
                    </a:p>
                  </a:txBody>
                  <a:tcPr marL="7620" marR="7620" marT="762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False dump</a:t>
                      </a:r>
                    </a:p>
                  </a:txBody>
                  <a:tcPr marL="7620" marR="7620" marT="7620" marB="0" anchor="b">
                    <a:lnL>
                      <a:noFill/>
                    </a:lnL>
                    <a:lnR>
                      <a:noFill/>
                    </a:lnR>
                    <a:lnT>
                      <a:noFill/>
                    </a:lnT>
                    <a:lnB>
                      <a:noFill/>
                    </a:lnB>
                    <a:solidFill>
                      <a:srgbClr val="D9D9D9"/>
                    </a:solidFill>
                  </a:tcPr>
                </a:tc>
                <a:extLst>
                  <a:ext uri="{0D108BD9-81ED-4DB2-BD59-A6C34878D82A}">
                    <a16:rowId xmlns:a16="http://schemas.microsoft.com/office/drawing/2014/main" val="4041477450"/>
                  </a:ext>
                </a:extLst>
              </a:tr>
            </a:tbl>
          </a:graphicData>
        </a:graphic>
      </p:graphicFrame>
      <p:sp>
        <p:nvSpPr>
          <p:cNvPr id="6" name="Rectangle 5">
            <a:extLst>
              <a:ext uri="{FF2B5EF4-FFF2-40B4-BE49-F238E27FC236}">
                <a16:creationId xmlns:a16="http://schemas.microsoft.com/office/drawing/2014/main" id="{91295787-2245-782A-2E87-8CBB35B7673C}"/>
              </a:ext>
            </a:extLst>
          </p:cNvPr>
          <p:cNvSpPr/>
          <p:nvPr/>
        </p:nvSpPr>
        <p:spPr>
          <a:xfrm>
            <a:off x="10259438" y="1811584"/>
            <a:ext cx="1297022" cy="1208596"/>
          </a:xfrm>
          <a:prstGeom prst="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sp>
        <p:nvSpPr>
          <p:cNvPr id="7" name="Footer Placeholder 6">
            <a:extLst>
              <a:ext uri="{FF2B5EF4-FFF2-40B4-BE49-F238E27FC236}">
                <a16:creationId xmlns:a16="http://schemas.microsoft.com/office/drawing/2014/main" id="{5EA550F7-7BAB-99D3-1E70-AD6350120FA2}"/>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2646287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5759F83B-BD8A-6573-4AAA-F1BA27C3EF41}"/>
              </a:ext>
            </a:extLst>
          </p:cNvPr>
          <p:cNvSpPr>
            <a:spLocks noGrp="1"/>
          </p:cNvSpPr>
          <p:nvPr>
            <p:ph idx="1"/>
          </p:nvPr>
        </p:nvSpPr>
        <p:spPr>
          <a:xfrm>
            <a:off x="407989" y="3663737"/>
            <a:ext cx="7224981" cy="2537037"/>
          </a:xfrm>
        </p:spPr>
        <p:txBody>
          <a:bodyPr/>
          <a:lstStyle/>
          <a:p>
            <a:pPr marL="342900" indent="-342900">
              <a:buFont typeface="Arial" panose="020B0604020202020204" pitchFamily="34" charset="0"/>
              <a:buChar char="•"/>
            </a:pPr>
            <a:r>
              <a:rPr lang="en-GB" b="0" dirty="0"/>
              <a:t>Designers assigning end-effect for the entire system to each failure mode</a:t>
            </a:r>
          </a:p>
          <a:p>
            <a:pPr marL="342900" indent="-342900">
              <a:buFont typeface="Arial" panose="020B0604020202020204" pitchFamily="34" charset="0"/>
              <a:buChar char="•"/>
            </a:pPr>
            <a:r>
              <a:rPr lang="en-GB" b="0" dirty="0"/>
              <a:t>Common review with designers, experts, reliability team</a:t>
            </a:r>
          </a:p>
          <a:p>
            <a:pPr marL="342900" indent="-342900">
              <a:buFont typeface="Arial" panose="020B0604020202020204" pitchFamily="34" charset="0"/>
              <a:buChar char="•"/>
            </a:pPr>
            <a:r>
              <a:rPr lang="en-GB" b="0" i="1" dirty="0"/>
              <a:t>Exploring possibilities for using circuit simulation to partially automatize this phase of study.</a:t>
            </a:r>
          </a:p>
          <a:p>
            <a:pPr marL="342900" indent="-342900">
              <a:buFont typeface="Arial" panose="020B0604020202020204" pitchFamily="34" charset="0"/>
              <a:buChar char="•"/>
            </a:pPr>
            <a:endParaRPr lang="en-GB" b="0" dirty="0"/>
          </a:p>
        </p:txBody>
      </p:sp>
      <p:sp>
        <p:nvSpPr>
          <p:cNvPr id="6" name="Slide Number Placeholder 5">
            <a:extLst>
              <a:ext uri="{FF2B5EF4-FFF2-40B4-BE49-F238E27FC236}">
                <a16:creationId xmlns:a16="http://schemas.microsoft.com/office/drawing/2014/main" id="{50F36F86-F004-0807-E600-2621D0B57352}"/>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17" name="TextBox 16">
            <a:extLst>
              <a:ext uri="{FF2B5EF4-FFF2-40B4-BE49-F238E27FC236}">
                <a16:creationId xmlns:a16="http://schemas.microsoft.com/office/drawing/2014/main" id="{CC4E1B75-1AD7-D05F-1B5F-3501D1DD989A}"/>
              </a:ext>
            </a:extLst>
          </p:cNvPr>
          <p:cNvSpPr txBox="1"/>
          <p:nvPr/>
        </p:nvSpPr>
        <p:spPr>
          <a:xfrm>
            <a:off x="634686" y="2589333"/>
            <a:ext cx="1367346" cy="369332"/>
          </a:xfrm>
          <a:prstGeom prst="rect">
            <a:avLst/>
          </a:prstGeom>
          <a:noFill/>
        </p:spPr>
        <p:txBody>
          <a:bodyPr wrap="square" lIns="0" tIns="0" rIns="0" bIns="0" rtlCol="0">
            <a:spAutoFit/>
          </a:bodyPr>
          <a:lstStyle/>
          <a:p>
            <a:pPr algn="ctr"/>
            <a:r>
              <a:rPr lang="en-US" sz="1200" b="1" dirty="0"/>
              <a:t>Experts &amp; designers</a:t>
            </a:r>
            <a:endParaRPr lang="en-GB" sz="1200" b="1" dirty="0"/>
          </a:p>
        </p:txBody>
      </p:sp>
      <p:pic>
        <p:nvPicPr>
          <p:cNvPr id="18" name="Graphic 17" descr="Meeting outline">
            <a:extLst>
              <a:ext uri="{FF2B5EF4-FFF2-40B4-BE49-F238E27FC236}">
                <a16:creationId xmlns:a16="http://schemas.microsoft.com/office/drawing/2014/main" id="{DD87D8FC-D5ED-0B46-FEF3-02D81B5BC5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22090" y="1674933"/>
            <a:ext cx="841396" cy="914400"/>
          </a:xfrm>
          <a:prstGeom prst="rect">
            <a:avLst/>
          </a:prstGeom>
        </p:spPr>
      </p:pic>
      <p:graphicFrame>
        <p:nvGraphicFramePr>
          <p:cNvPr id="27" name="Table 15">
            <a:extLst>
              <a:ext uri="{FF2B5EF4-FFF2-40B4-BE49-F238E27FC236}">
                <a16:creationId xmlns:a16="http://schemas.microsoft.com/office/drawing/2014/main" id="{86E0729D-BDAF-FA66-D421-4ED5872EC8A7}"/>
              </a:ext>
            </a:extLst>
          </p:cNvPr>
          <p:cNvGraphicFramePr>
            <a:graphicFrameLocks noGrp="1"/>
          </p:cNvGraphicFramePr>
          <p:nvPr>
            <p:extLst>
              <p:ext uri="{D42A27DB-BD31-4B8C-83A1-F6EECF244321}">
                <p14:modId xmlns:p14="http://schemas.microsoft.com/office/powerpoint/2010/main" val="2199463787"/>
              </p:ext>
            </p:extLst>
          </p:nvPr>
        </p:nvGraphicFramePr>
        <p:xfrm>
          <a:off x="3407777" y="1365463"/>
          <a:ext cx="8376234" cy="1828800"/>
        </p:xfrm>
        <a:graphic>
          <a:graphicData uri="http://schemas.openxmlformats.org/drawingml/2006/table">
            <a:tbl>
              <a:tblPr firstRow="1" bandRow="1">
                <a:tableStyleId>{8EC20E35-A176-4012-BC5E-935CFFF8708E}</a:tableStyleId>
              </a:tblPr>
              <a:tblGrid>
                <a:gridCol w="774309">
                  <a:extLst>
                    <a:ext uri="{9D8B030D-6E8A-4147-A177-3AD203B41FA5}">
                      <a16:colId xmlns:a16="http://schemas.microsoft.com/office/drawing/2014/main" val="2194565217"/>
                    </a:ext>
                  </a:extLst>
                </a:gridCol>
                <a:gridCol w="1624006">
                  <a:extLst>
                    <a:ext uri="{9D8B030D-6E8A-4147-A177-3AD203B41FA5}">
                      <a16:colId xmlns:a16="http://schemas.microsoft.com/office/drawing/2014/main" val="1209114763"/>
                    </a:ext>
                  </a:extLst>
                </a:gridCol>
                <a:gridCol w="1319922">
                  <a:extLst>
                    <a:ext uri="{9D8B030D-6E8A-4147-A177-3AD203B41FA5}">
                      <a16:colId xmlns:a16="http://schemas.microsoft.com/office/drawing/2014/main" val="3686777147"/>
                    </a:ext>
                  </a:extLst>
                </a:gridCol>
                <a:gridCol w="2007476">
                  <a:extLst>
                    <a:ext uri="{9D8B030D-6E8A-4147-A177-3AD203B41FA5}">
                      <a16:colId xmlns:a16="http://schemas.microsoft.com/office/drawing/2014/main" val="1165854830"/>
                    </a:ext>
                  </a:extLst>
                </a:gridCol>
                <a:gridCol w="2650521">
                  <a:extLst>
                    <a:ext uri="{9D8B030D-6E8A-4147-A177-3AD203B41FA5}">
                      <a16:colId xmlns:a16="http://schemas.microsoft.com/office/drawing/2014/main" val="63077729"/>
                    </a:ext>
                  </a:extLst>
                </a:gridCol>
              </a:tblGrid>
              <a:tr h="213360">
                <a:tc>
                  <a:txBody>
                    <a:bodyPr/>
                    <a:lstStyle/>
                    <a:p>
                      <a:endParaRPr lang="en-GB" sz="1400" dirty="0"/>
                    </a:p>
                  </a:txBody>
                  <a:tcPr/>
                </a:tc>
                <a:tc>
                  <a:txBody>
                    <a:bodyPr/>
                    <a:lstStyle/>
                    <a:p>
                      <a:r>
                        <a:rPr lang="en-US" sz="1400" dirty="0"/>
                        <a:t>Component</a:t>
                      </a:r>
                      <a:endParaRPr lang="en-GB" sz="1400" dirty="0"/>
                    </a:p>
                  </a:txBody>
                  <a:tcPr/>
                </a:tc>
                <a:tc>
                  <a:txBody>
                    <a:bodyPr/>
                    <a:lstStyle/>
                    <a:p>
                      <a:r>
                        <a:rPr lang="en-US" sz="1400" dirty="0"/>
                        <a:t>Failure mode</a:t>
                      </a:r>
                      <a:endParaRPr lang="en-GB" sz="1400" dirty="0"/>
                    </a:p>
                  </a:txBody>
                  <a:tcPr/>
                </a:tc>
                <a:tc>
                  <a:txBody>
                    <a:bodyPr/>
                    <a:lstStyle/>
                    <a:p>
                      <a:r>
                        <a:rPr lang="en-US" sz="1400" dirty="0"/>
                        <a:t>Failure rate x alpha</a:t>
                      </a:r>
                      <a:endParaRPr lang="en-GB" sz="1400" dirty="0"/>
                    </a:p>
                  </a:txBody>
                  <a:tcPr/>
                </a:tc>
                <a:tc>
                  <a:txBody>
                    <a:bodyPr/>
                    <a:lstStyle/>
                    <a:p>
                      <a:r>
                        <a:rPr lang="en-US" sz="1400" dirty="0"/>
                        <a:t>Expert-assigned end-effect</a:t>
                      </a:r>
                      <a:endParaRPr lang="en-GB" sz="1400" dirty="0"/>
                    </a:p>
                  </a:txBody>
                  <a:tcPr/>
                </a:tc>
                <a:extLst>
                  <a:ext uri="{0D108BD9-81ED-4DB2-BD59-A6C34878D82A}">
                    <a16:rowId xmlns:a16="http://schemas.microsoft.com/office/drawing/2014/main" val="444043206"/>
                  </a:ext>
                </a:extLst>
              </a:tr>
              <a:tr h="213360">
                <a:tc>
                  <a:txBody>
                    <a:bodyPr/>
                    <a:lstStyle/>
                    <a:p>
                      <a:r>
                        <a:rPr lang="en-US" sz="1400" dirty="0"/>
                        <a:t>C1</a:t>
                      </a:r>
                      <a:endParaRPr lang="en-GB" sz="1400" dirty="0"/>
                    </a:p>
                  </a:txBody>
                  <a:tcPr/>
                </a:tc>
                <a:tc>
                  <a:txBody>
                    <a:bodyPr/>
                    <a:lstStyle/>
                    <a:p>
                      <a:r>
                        <a:rPr lang="en-US" sz="1400"/>
                        <a:t>Capacitor</a:t>
                      </a:r>
                      <a:endParaRPr lang="en-GB" sz="1400" dirty="0"/>
                    </a:p>
                  </a:txBody>
                  <a:tcPr/>
                </a:tc>
                <a:tc>
                  <a:txBody>
                    <a:bodyPr/>
                    <a:lstStyle/>
                    <a:p>
                      <a:r>
                        <a:rPr lang="en-US" sz="1400" dirty="0"/>
                        <a:t>Drift</a:t>
                      </a:r>
                      <a:endParaRPr lang="en-GB" sz="1400" dirty="0"/>
                    </a:p>
                  </a:txBody>
                  <a:tcPr/>
                </a:tc>
                <a:tc>
                  <a:txBody>
                    <a:bodyPr/>
                    <a:lstStyle/>
                    <a:p>
                      <a:r>
                        <a:rPr lang="en-US" sz="1400"/>
                        <a:t>19.98</a:t>
                      </a:r>
                      <a:endParaRPr lang="en-GB" sz="1400" dirty="0"/>
                    </a:p>
                  </a:txBody>
                  <a:tcPr/>
                </a:tc>
                <a:tc>
                  <a:txBody>
                    <a:bodyPr/>
                    <a:lstStyle/>
                    <a:p>
                      <a:r>
                        <a:rPr lang="en-US" sz="1400" dirty="0"/>
                        <a:t>NO EFFECT</a:t>
                      </a:r>
                      <a:endParaRPr lang="en-GB" sz="1400" dirty="0"/>
                    </a:p>
                  </a:txBody>
                  <a:tcPr/>
                </a:tc>
                <a:extLst>
                  <a:ext uri="{0D108BD9-81ED-4DB2-BD59-A6C34878D82A}">
                    <a16:rowId xmlns:a16="http://schemas.microsoft.com/office/drawing/2014/main" val="2607083979"/>
                  </a:ext>
                </a:extLst>
              </a:tr>
              <a:tr h="213360">
                <a:tc>
                  <a:txBody>
                    <a:bodyPr/>
                    <a:lstStyle/>
                    <a:p>
                      <a:r>
                        <a:rPr lang="en-US" sz="1400" dirty="0"/>
                        <a:t>C1</a:t>
                      </a:r>
                      <a:endParaRPr lang="en-GB" sz="1400" dirty="0"/>
                    </a:p>
                  </a:txBody>
                  <a:tcPr/>
                </a:tc>
                <a:tc>
                  <a:txBody>
                    <a:bodyPr/>
                    <a:lstStyle/>
                    <a:p>
                      <a:r>
                        <a:rPr lang="en-US" sz="1400" dirty="0"/>
                        <a:t>Capacitor</a:t>
                      </a:r>
                      <a:endParaRPr lang="en-GB" sz="1400" dirty="0"/>
                    </a:p>
                  </a:txBody>
                  <a:tcPr/>
                </a:tc>
                <a:tc>
                  <a:txBody>
                    <a:bodyPr/>
                    <a:lstStyle/>
                    <a:p>
                      <a:r>
                        <a:rPr lang="en-US" sz="1400" dirty="0"/>
                        <a:t>Shorted</a:t>
                      </a:r>
                      <a:endParaRPr lang="en-GB" sz="1400" dirty="0"/>
                    </a:p>
                  </a:txBody>
                  <a:tcPr/>
                </a:tc>
                <a:tc>
                  <a:txBody>
                    <a:bodyPr/>
                    <a:lstStyle/>
                    <a:p>
                      <a:r>
                        <a:rPr lang="fr-FR" sz="1400" dirty="0"/>
                        <a:t>10</a:t>
                      </a:r>
                      <a:endParaRPr lang="en-GB" sz="1400" dirty="0"/>
                    </a:p>
                  </a:txBody>
                  <a:tcPr/>
                </a:tc>
                <a:tc>
                  <a:txBody>
                    <a:bodyPr/>
                    <a:lstStyle/>
                    <a:p>
                      <a:r>
                        <a:rPr lang="en-US" sz="1400" dirty="0"/>
                        <a:t>BEAM DUMP</a:t>
                      </a:r>
                      <a:endParaRPr lang="en-GB" sz="1400" dirty="0"/>
                    </a:p>
                  </a:txBody>
                  <a:tcPr/>
                </a:tc>
                <a:extLst>
                  <a:ext uri="{0D108BD9-81ED-4DB2-BD59-A6C34878D82A}">
                    <a16:rowId xmlns:a16="http://schemas.microsoft.com/office/drawing/2014/main" val="2912630813"/>
                  </a:ext>
                </a:extLst>
              </a:tr>
              <a:tr h="213360">
                <a:tc gridSpan="5">
                  <a:txBody>
                    <a:bodyPr/>
                    <a:lstStyle/>
                    <a:p>
                      <a:pPr algn="ctr"/>
                      <a:r>
                        <a:rPr lang="en-US" sz="1400" dirty="0"/>
                        <a:t>…</a:t>
                      </a:r>
                      <a:endParaRPr lang="en-GB" sz="1400" dirty="0"/>
                    </a:p>
                  </a:txBody>
                  <a:tcPr/>
                </a:tc>
                <a:tc hMerge="1">
                  <a:txBody>
                    <a:bodyPr/>
                    <a:lstStyle/>
                    <a:p>
                      <a:endParaRPr lang="en-GB"/>
                    </a:p>
                  </a:txBody>
                  <a:tcPr/>
                </a:tc>
                <a:tc hMerge="1">
                  <a:txBody>
                    <a:bodyPr/>
                    <a:lstStyle/>
                    <a:p>
                      <a:endParaRPr lang="en-GB"/>
                    </a:p>
                  </a:txBody>
                  <a:tcPr/>
                </a:tc>
                <a:tc hMerge="1">
                  <a:txBody>
                    <a:bodyPr/>
                    <a:lstStyle/>
                    <a:p>
                      <a:endParaRPr lang="en-CH"/>
                    </a:p>
                  </a:txBody>
                  <a:tcPr/>
                </a:tc>
                <a:tc hMerge="1">
                  <a:txBody>
                    <a:bodyPr/>
                    <a:lstStyle/>
                    <a:p>
                      <a:endParaRPr lang="en-GB" sz="1400" dirty="0"/>
                    </a:p>
                  </a:txBody>
                  <a:tcPr/>
                </a:tc>
                <a:extLst>
                  <a:ext uri="{0D108BD9-81ED-4DB2-BD59-A6C34878D82A}">
                    <a16:rowId xmlns:a16="http://schemas.microsoft.com/office/drawing/2014/main" val="1249617682"/>
                  </a:ext>
                </a:extLst>
              </a:tr>
              <a:tr h="213360">
                <a:tc>
                  <a:txBody>
                    <a:bodyPr/>
                    <a:lstStyle/>
                    <a:p>
                      <a:r>
                        <a:rPr lang="en-US" sz="1400" dirty="0"/>
                        <a:t>D1</a:t>
                      </a:r>
                      <a:endParaRPr lang="en-GB" sz="1400" dirty="0"/>
                    </a:p>
                  </a:txBody>
                  <a:tcPr/>
                </a:tc>
                <a:tc>
                  <a:txBody>
                    <a:bodyPr/>
                    <a:lstStyle/>
                    <a:p>
                      <a:r>
                        <a:rPr lang="en-US" sz="1400" kern="1200" dirty="0">
                          <a:solidFill>
                            <a:schemeClr val="dk1"/>
                          </a:solidFill>
                          <a:latin typeface="+mn-lt"/>
                          <a:ea typeface="+mn-ea"/>
                          <a:cs typeface="+mn-cs"/>
                        </a:rPr>
                        <a:t>Diode</a:t>
                      </a:r>
                      <a:endParaRPr lang="en-GB" sz="1400" kern="1200" dirty="0">
                        <a:solidFill>
                          <a:schemeClr val="dk1"/>
                        </a:solidFill>
                        <a:latin typeface="+mn-lt"/>
                        <a:ea typeface="+mn-ea"/>
                        <a:cs typeface="+mn-cs"/>
                      </a:endParaRPr>
                    </a:p>
                  </a:txBody>
                  <a:tcPr/>
                </a:tc>
                <a:tc>
                  <a:txBody>
                    <a:bodyPr/>
                    <a:lstStyle/>
                    <a:p>
                      <a:r>
                        <a:rPr lang="en-US" sz="1400" kern="1200" dirty="0">
                          <a:solidFill>
                            <a:schemeClr val="dk1"/>
                          </a:solidFill>
                          <a:latin typeface="+mn-lt"/>
                          <a:ea typeface="+mn-ea"/>
                          <a:cs typeface="+mn-cs"/>
                        </a:rPr>
                        <a:t>Shorted</a:t>
                      </a:r>
                      <a:endParaRPr lang="en-GB" sz="4000" dirty="0"/>
                    </a:p>
                  </a:txBody>
                  <a:tcPr/>
                </a:tc>
                <a:tc>
                  <a:txBody>
                    <a:bodyPr/>
                    <a:lstStyle/>
                    <a:p>
                      <a:r>
                        <a:rPr lang="en-US" sz="1400" kern="1200" dirty="0">
                          <a:solidFill>
                            <a:schemeClr val="dk1"/>
                          </a:solidFill>
                          <a:latin typeface="+mn-lt"/>
                          <a:ea typeface="+mn-ea"/>
                          <a:cs typeface="+mn-cs"/>
                        </a:rPr>
                        <a:t>4.57</a:t>
                      </a:r>
                      <a:endParaRPr lang="en-GB" sz="4000" dirty="0"/>
                    </a:p>
                  </a:txBody>
                  <a:tcPr/>
                </a:tc>
                <a:tc>
                  <a:txBody>
                    <a:bodyPr/>
                    <a:lstStyle/>
                    <a:p>
                      <a:r>
                        <a:rPr lang="en-US" sz="1400" kern="1200" dirty="0">
                          <a:solidFill>
                            <a:schemeClr val="dk1"/>
                          </a:solidFill>
                          <a:latin typeface="+mn-lt"/>
                          <a:ea typeface="+mn-ea"/>
                          <a:cs typeface="+mn-cs"/>
                        </a:rPr>
                        <a:t>NO EFFECT</a:t>
                      </a:r>
                      <a:endParaRPr lang="en-GB" sz="1400" kern="1200" dirty="0">
                        <a:solidFill>
                          <a:schemeClr val="dk1"/>
                        </a:solidFill>
                        <a:latin typeface="+mn-lt"/>
                        <a:ea typeface="+mn-ea"/>
                        <a:cs typeface="+mn-cs"/>
                      </a:endParaRPr>
                    </a:p>
                  </a:txBody>
                  <a:tcPr/>
                </a:tc>
                <a:extLst>
                  <a:ext uri="{0D108BD9-81ED-4DB2-BD59-A6C34878D82A}">
                    <a16:rowId xmlns:a16="http://schemas.microsoft.com/office/drawing/2014/main" val="567849717"/>
                  </a:ext>
                </a:extLst>
              </a:tr>
              <a:tr h="213360">
                <a:tc gridSpan="5">
                  <a:txBody>
                    <a:bodyPr/>
                    <a:lstStyle/>
                    <a:p>
                      <a:pPr algn="ctr"/>
                      <a:r>
                        <a:rPr lang="en-US" sz="1400" dirty="0"/>
                        <a:t>…</a:t>
                      </a:r>
                      <a:endParaRPr lang="en-GB" sz="1400" dirty="0"/>
                    </a:p>
                  </a:txBody>
                  <a:tcPr/>
                </a:tc>
                <a:tc hMerge="1">
                  <a:txBody>
                    <a:bodyPr/>
                    <a:lstStyle/>
                    <a:p>
                      <a:endParaRPr lang="en-GB"/>
                    </a:p>
                  </a:txBody>
                  <a:tcPr/>
                </a:tc>
                <a:tc hMerge="1">
                  <a:txBody>
                    <a:bodyPr/>
                    <a:lstStyle/>
                    <a:p>
                      <a:endParaRPr lang="en-GB"/>
                    </a:p>
                  </a:txBody>
                  <a:tcPr/>
                </a:tc>
                <a:tc hMerge="1">
                  <a:txBody>
                    <a:bodyPr/>
                    <a:lstStyle/>
                    <a:p>
                      <a:endParaRPr lang="en-CH"/>
                    </a:p>
                  </a:txBody>
                  <a:tcPr/>
                </a:tc>
                <a:tc hMerge="1">
                  <a:txBody>
                    <a:bodyPr/>
                    <a:lstStyle/>
                    <a:p>
                      <a:endParaRPr lang="en-GB" sz="1400" dirty="0"/>
                    </a:p>
                  </a:txBody>
                  <a:tcPr/>
                </a:tc>
                <a:extLst>
                  <a:ext uri="{0D108BD9-81ED-4DB2-BD59-A6C34878D82A}">
                    <a16:rowId xmlns:a16="http://schemas.microsoft.com/office/drawing/2014/main" val="397604558"/>
                  </a:ext>
                </a:extLst>
              </a:tr>
            </a:tbl>
          </a:graphicData>
        </a:graphic>
      </p:graphicFrame>
      <p:sp>
        <p:nvSpPr>
          <p:cNvPr id="29" name="Arrow: Right 28">
            <a:extLst>
              <a:ext uri="{FF2B5EF4-FFF2-40B4-BE49-F238E27FC236}">
                <a16:creationId xmlns:a16="http://schemas.microsoft.com/office/drawing/2014/main" id="{25C4D15D-497F-9391-13E5-67F689AFE0F7}"/>
              </a:ext>
            </a:extLst>
          </p:cNvPr>
          <p:cNvSpPr/>
          <p:nvPr/>
        </p:nvSpPr>
        <p:spPr>
          <a:xfrm>
            <a:off x="2348246" y="1992689"/>
            <a:ext cx="556130" cy="4572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Picture 29">
            <a:extLst>
              <a:ext uri="{FF2B5EF4-FFF2-40B4-BE49-F238E27FC236}">
                <a16:creationId xmlns:a16="http://schemas.microsoft.com/office/drawing/2014/main" id="{EB816A34-771F-B69B-D60F-038323F794C9}"/>
              </a:ext>
            </a:extLst>
          </p:cNvPr>
          <p:cNvPicPr>
            <a:picLocks noChangeAspect="1"/>
          </p:cNvPicPr>
          <p:nvPr/>
        </p:nvPicPr>
        <p:blipFill rotWithShape="1">
          <a:blip r:embed="rId4"/>
          <a:srcRect l="25583" t="18793" b="6713"/>
          <a:stretch/>
        </p:blipFill>
        <p:spPr>
          <a:xfrm>
            <a:off x="7750098" y="3530730"/>
            <a:ext cx="4033913" cy="26710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Title 14">
            <a:extLst>
              <a:ext uri="{FF2B5EF4-FFF2-40B4-BE49-F238E27FC236}">
                <a16:creationId xmlns:a16="http://schemas.microsoft.com/office/drawing/2014/main" id="{3C897B7B-E4F4-2975-3CD8-9CFB83729C85}"/>
              </a:ext>
            </a:extLst>
          </p:cNvPr>
          <p:cNvSpPr>
            <a:spLocks noGrp="1"/>
          </p:cNvSpPr>
          <p:nvPr>
            <p:ph type="title"/>
          </p:nvPr>
        </p:nvSpPr>
        <p:spPr/>
        <p:txBody>
          <a:bodyPr/>
          <a:lstStyle/>
          <a:p>
            <a:r>
              <a:rPr lang="en-CH" dirty="0"/>
              <a:t>Assinging end-effects to failure modes</a:t>
            </a:r>
          </a:p>
        </p:txBody>
      </p:sp>
      <p:sp>
        <p:nvSpPr>
          <p:cNvPr id="2" name="Footer Placeholder 1">
            <a:extLst>
              <a:ext uri="{FF2B5EF4-FFF2-40B4-BE49-F238E27FC236}">
                <a16:creationId xmlns:a16="http://schemas.microsoft.com/office/drawing/2014/main" id="{C741CD94-11C5-558B-9ED8-6FA6EE83DF56}"/>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4159802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835D67-53E3-F693-28D2-91AE5A3C3F61}"/>
              </a:ext>
            </a:extLst>
          </p:cNvPr>
          <p:cNvSpPr>
            <a:spLocks noGrp="1"/>
          </p:cNvSpPr>
          <p:nvPr>
            <p:ph type="title"/>
          </p:nvPr>
        </p:nvSpPr>
        <p:spPr/>
        <p:txBody>
          <a:bodyPr/>
          <a:lstStyle/>
          <a:p>
            <a:r>
              <a:rPr lang="en-US" dirty="0"/>
              <a:t>Prediction Pipeline in Action</a:t>
            </a:r>
          </a:p>
        </p:txBody>
      </p:sp>
      <p:sp>
        <p:nvSpPr>
          <p:cNvPr id="4" name="Slide Number Placeholder 3">
            <a:extLst>
              <a:ext uri="{FF2B5EF4-FFF2-40B4-BE49-F238E27FC236}">
                <a16:creationId xmlns:a16="http://schemas.microsoft.com/office/drawing/2014/main" id="{CD519031-CA9E-064B-2147-21497C43193B}"/>
              </a:ext>
            </a:extLst>
          </p:cNvPr>
          <p:cNvSpPr>
            <a:spLocks noGrp="1"/>
          </p:cNvSpPr>
          <p:nvPr>
            <p:ph type="sldNum" sz="quarter" idx="12"/>
          </p:nvPr>
        </p:nvSpPr>
        <p:spPr/>
        <p:txBody>
          <a:bodyPr/>
          <a:lstStyle/>
          <a:p>
            <a:fld id="{DF24B1C1-EF94-B240-8D86-209942DC87EF}" type="slidenum">
              <a:rPr lang="en-CH" smtClean="0"/>
              <a:t>28</a:t>
            </a:fld>
            <a:endParaRPr lang="en-CH"/>
          </a:p>
        </p:txBody>
      </p:sp>
      <p:pic>
        <p:nvPicPr>
          <p:cNvPr id="10" name="Graphic 9" descr="Video camera with solid fill">
            <a:extLst>
              <a:ext uri="{FF2B5EF4-FFF2-40B4-BE49-F238E27FC236}">
                <a16:creationId xmlns:a16="http://schemas.microsoft.com/office/drawing/2014/main" id="{3F28B2B0-79F5-4229-AD13-EF6454B61A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57629" y="1990629"/>
            <a:ext cx="2876741" cy="2876741"/>
          </a:xfrm>
          <a:prstGeom prst="rect">
            <a:avLst/>
          </a:prstGeom>
        </p:spPr>
      </p:pic>
      <p:sp>
        <p:nvSpPr>
          <p:cNvPr id="2" name="Footer Placeholder 1">
            <a:extLst>
              <a:ext uri="{FF2B5EF4-FFF2-40B4-BE49-F238E27FC236}">
                <a16:creationId xmlns:a16="http://schemas.microsoft.com/office/drawing/2014/main" id="{1AFAA5A1-053A-C7AF-DD3E-860D0D865937}"/>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18313915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AE844-1555-FD54-A8E5-11246234CA5F}"/>
              </a:ext>
            </a:extLst>
          </p:cNvPr>
          <p:cNvSpPr>
            <a:spLocks noGrp="1"/>
          </p:cNvSpPr>
          <p:nvPr>
            <p:ph type="title"/>
          </p:nvPr>
        </p:nvSpPr>
        <p:spPr/>
        <p:txBody>
          <a:bodyPr/>
          <a:lstStyle/>
          <a:p>
            <a:r>
              <a:rPr lang="en-CH" dirty="0"/>
              <a:t>Summary</a:t>
            </a:r>
          </a:p>
        </p:txBody>
      </p:sp>
      <p:sp>
        <p:nvSpPr>
          <p:cNvPr id="3" name="Text Placeholder 2">
            <a:extLst>
              <a:ext uri="{FF2B5EF4-FFF2-40B4-BE49-F238E27FC236}">
                <a16:creationId xmlns:a16="http://schemas.microsoft.com/office/drawing/2014/main" id="{306B8C92-9B71-1231-B33D-A637A4A19BB2}"/>
              </a:ext>
            </a:extLst>
          </p:cNvPr>
          <p:cNvSpPr>
            <a:spLocks noGrp="1"/>
          </p:cNvSpPr>
          <p:nvPr>
            <p:ph type="body" idx="1"/>
          </p:nvPr>
        </p:nvSpPr>
        <p:spPr/>
        <p:txBody>
          <a:bodyPr/>
          <a:lstStyle/>
          <a:p>
            <a:r>
              <a:rPr lang="en-CH" dirty="0"/>
              <a:t>An overview of the state of development and future directions.</a:t>
            </a:r>
          </a:p>
        </p:txBody>
      </p:sp>
      <p:sp>
        <p:nvSpPr>
          <p:cNvPr id="4" name="Slide Number Placeholder 3">
            <a:extLst>
              <a:ext uri="{FF2B5EF4-FFF2-40B4-BE49-F238E27FC236}">
                <a16:creationId xmlns:a16="http://schemas.microsoft.com/office/drawing/2014/main" id="{E06C1999-AB91-F1D4-CD94-828D47E2A3FE}"/>
              </a:ext>
            </a:extLst>
          </p:cNvPr>
          <p:cNvSpPr>
            <a:spLocks noGrp="1"/>
          </p:cNvSpPr>
          <p:nvPr>
            <p:ph type="sldNum" sz="quarter" idx="12"/>
          </p:nvPr>
        </p:nvSpPr>
        <p:spPr/>
        <p:txBody>
          <a:bodyPr/>
          <a:lstStyle/>
          <a:p>
            <a:fld id="{DF24B1C1-EF94-B240-8D86-209942DC87EF}" type="slidenum">
              <a:rPr lang="en-CH" smtClean="0"/>
              <a:t>29</a:t>
            </a:fld>
            <a:endParaRPr lang="en-CH"/>
          </a:p>
        </p:txBody>
      </p:sp>
      <p:sp>
        <p:nvSpPr>
          <p:cNvPr id="5" name="Footer Placeholder 4">
            <a:extLst>
              <a:ext uri="{FF2B5EF4-FFF2-40B4-BE49-F238E27FC236}">
                <a16:creationId xmlns:a16="http://schemas.microsoft.com/office/drawing/2014/main" id="{8098A51F-067D-89C6-0623-D3AD229CA586}"/>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2267448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id="{1BF93FD9-0C4B-F97B-1D67-90B6D20312F5}"/>
              </a:ext>
            </a:extLst>
          </p:cNvPr>
          <p:cNvGraphicFramePr>
            <a:graphicFrameLocks noGrp="1"/>
          </p:cNvGraphicFramePr>
          <p:nvPr>
            <p:ph idx="1"/>
            <p:extLst>
              <p:ext uri="{D42A27DB-BD31-4B8C-83A1-F6EECF244321}">
                <p14:modId xmlns:p14="http://schemas.microsoft.com/office/powerpoint/2010/main" val="2204590774"/>
              </p:ext>
            </p:extLst>
          </p:nvPr>
        </p:nvGraphicFramePr>
        <p:xfrm>
          <a:off x="407988" y="1592263"/>
          <a:ext cx="11376025"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5">
            <a:extLst>
              <a:ext uri="{FF2B5EF4-FFF2-40B4-BE49-F238E27FC236}">
                <a16:creationId xmlns:a16="http://schemas.microsoft.com/office/drawing/2014/main" id="{1C69FE04-AE0B-9D69-DED1-1F062AE49778}"/>
              </a:ext>
            </a:extLst>
          </p:cNvPr>
          <p:cNvSpPr>
            <a:spLocks noGrp="1"/>
          </p:cNvSpPr>
          <p:nvPr>
            <p:ph type="title"/>
          </p:nvPr>
        </p:nvSpPr>
        <p:spPr/>
        <p:txBody>
          <a:bodyPr/>
          <a:lstStyle/>
          <a:p>
            <a:r>
              <a:rPr lang="en-US" dirty="0"/>
              <a:t>Methodology</a:t>
            </a:r>
          </a:p>
        </p:txBody>
      </p:sp>
      <p:sp>
        <p:nvSpPr>
          <p:cNvPr id="4" name="Footer Placeholder 3">
            <a:extLst>
              <a:ext uri="{FF2B5EF4-FFF2-40B4-BE49-F238E27FC236}">
                <a16:creationId xmlns:a16="http://schemas.microsoft.com/office/drawing/2014/main" id="{FFBDB94F-5F3F-E3D6-64A5-8FEED88D874F}"/>
              </a:ext>
            </a:extLst>
          </p:cNvPr>
          <p:cNvSpPr>
            <a:spLocks noGrp="1"/>
          </p:cNvSpPr>
          <p:nvPr>
            <p:ph type="ftr" sz="quarter" idx="11"/>
          </p:nvPr>
        </p:nvSpPr>
        <p:spPr/>
        <p:txBody>
          <a:bodyPr/>
          <a:lstStyle/>
          <a:p>
            <a:r>
              <a:rPr lang="en-GB"/>
              <a:t>CERN ZHAW Workshop, 26/09/2024, Lukas Felsberger</a:t>
            </a:r>
            <a:endParaRPr lang="en-CH"/>
          </a:p>
        </p:txBody>
      </p:sp>
      <p:sp>
        <p:nvSpPr>
          <p:cNvPr id="5" name="Slide Number Placeholder 4">
            <a:extLst>
              <a:ext uri="{FF2B5EF4-FFF2-40B4-BE49-F238E27FC236}">
                <a16:creationId xmlns:a16="http://schemas.microsoft.com/office/drawing/2014/main" id="{F0E3D01F-40D8-F898-6E7C-1CDF210101EA}"/>
              </a:ext>
            </a:extLst>
          </p:cNvPr>
          <p:cNvSpPr>
            <a:spLocks noGrp="1"/>
          </p:cNvSpPr>
          <p:nvPr>
            <p:ph type="sldNum" sz="quarter" idx="12"/>
          </p:nvPr>
        </p:nvSpPr>
        <p:spPr/>
        <p:txBody>
          <a:bodyPr/>
          <a:lstStyle/>
          <a:p>
            <a:fld id="{DF24B1C1-EF94-B240-8D86-209942DC87EF}" type="slidenum">
              <a:rPr lang="en-CH" smtClean="0"/>
              <a:t>3</a:t>
            </a:fld>
            <a:endParaRPr lang="en-CH"/>
          </a:p>
        </p:txBody>
      </p:sp>
    </p:spTree>
    <p:extLst>
      <p:ext uri="{BB962C8B-B14F-4D97-AF65-F5344CB8AC3E}">
        <p14:creationId xmlns:p14="http://schemas.microsoft.com/office/powerpoint/2010/main" val="20892405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63D4D0-E044-94E2-755B-D93D3EAC8A0D}"/>
              </a:ext>
            </a:extLst>
          </p:cNvPr>
          <p:cNvSpPr>
            <a:spLocks noGrp="1"/>
          </p:cNvSpPr>
          <p:nvPr>
            <p:ph idx="1"/>
          </p:nvPr>
        </p:nvSpPr>
        <p:spPr>
          <a:xfrm>
            <a:off x="407988" y="1543456"/>
            <a:ext cx="11376024" cy="4229302"/>
          </a:xfrm>
        </p:spPr>
        <p:txBody>
          <a:bodyPr/>
          <a:lstStyle/>
          <a:p>
            <a:pPr marL="342900" indent="-342900">
              <a:buFont typeface="Arial" panose="020B0604020202020204" pitchFamily="34" charset="0"/>
              <a:buChar char="•"/>
            </a:pPr>
            <a:r>
              <a:rPr lang="en-US" dirty="0"/>
              <a:t>A tool to automatize component-FMECA analyses for electronics has been presented</a:t>
            </a:r>
          </a:p>
          <a:p>
            <a:pPr marL="666900" lvl="1" indent="-342900">
              <a:buFont typeface="Arial" panose="020B0604020202020204" pitchFamily="34" charset="0"/>
              <a:buChar char="•"/>
            </a:pPr>
            <a:r>
              <a:rPr lang="en-US" dirty="0"/>
              <a:t>Significantly accelerates and simplifies FMECA generation for electronics designs</a:t>
            </a:r>
          </a:p>
          <a:p>
            <a:pPr marL="342900" indent="-342900">
              <a:buFont typeface="Arial" panose="020B0604020202020204" pitchFamily="34" charset="0"/>
              <a:buChar char="•"/>
            </a:pPr>
            <a:r>
              <a:rPr lang="en-US" dirty="0"/>
              <a:t>Usability</a:t>
            </a:r>
          </a:p>
          <a:p>
            <a:pPr marL="666900" lvl="1" indent="-342900">
              <a:buFont typeface="Arial" panose="020B0604020202020204" pitchFamily="34" charset="0"/>
              <a:buChar char="•"/>
            </a:pPr>
            <a:r>
              <a:rPr lang="en-US" dirty="0"/>
              <a:t>The tool is available on </a:t>
            </a:r>
            <a:r>
              <a:rPr lang="en-US" dirty="0">
                <a:hlinkClick r:id="rId2"/>
              </a:rPr>
              <a:t>https://gitlab.cern.ch/mblaszki/failure-rate-prediction-automation</a:t>
            </a:r>
            <a:r>
              <a:rPr lang="en-US" dirty="0"/>
              <a:t>, see back-up slides for examples on how to use it</a:t>
            </a:r>
          </a:p>
          <a:p>
            <a:pPr marL="666900" lvl="1" indent="-342900">
              <a:buFont typeface="Arial" panose="020B0604020202020204" pitchFamily="34" charset="0"/>
              <a:buChar char="•"/>
            </a:pPr>
            <a:r>
              <a:rPr lang="en-US" dirty="0"/>
              <a:t>Works well with PCB designs processed by the Design Office</a:t>
            </a:r>
          </a:p>
          <a:p>
            <a:pPr marL="666900" lvl="1" indent="-342900">
              <a:buFont typeface="Arial" panose="020B0604020202020204" pitchFamily="34" charset="0"/>
              <a:buChar char="•"/>
            </a:pPr>
            <a:r>
              <a:rPr lang="en-US" dirty="0"/>
              <a:t>Tool &amp; Workflow could be simplified and better documented if there is common interest</a:t>
            </a:r>
          </a:p>
          <a:p>
            <a:pPr marL="342900" indent="-342900">
              <a:buFont typeface="Arial" panose="020B0604020202020204" pitchFamily="34" charset="0"/>
              <a:buChar char="•"/>
            </a:pPr>
            <a:r>
              <a:rPr lang="en-US" dirty="0"/>
              <a:t>Points of improvement</a:t>
            </a:r>
          </a:p>
          <a:p>
            <a:pPr marL="666900" lvl="1" indent="-342900">
              <a:buFont typeface="Arial" panose="020B0604020202020204" pitchFamily="34" charset="0"/>
              <a:buChar char="•"/>
            </a:pPr>
            <a:r>
              <a:rPr lang="en-US" dirty="0"/>
              <a:t>Currently relying on Isograph for prediction models and manual corrections</a:t>
            </a:r>
          </a:p>
          <a:p>
            <a:pPr marL="666900" lvl="1" indent="-342900">
              <a:buFont typeface="Arial" panose="020B0604020202020204" pitchFamily="34" charset="0"/>
              <a:buChar char="•"/>
            </a:pPr>
            <a:r>
              <a:rPr lang="en-US" dirty="0"/>
              <a:t>JSON database of external failure rates in the repository </a:t>
            </a:r>
          </a:p>
          <a:p>
            <a:pPr marL="666900" lvl="1" indent="-342900">
              <a:buFont typeface="Arial" panose="020B0604020202020204" pitchFamily="34" charset="0"/>
              <a:buChar char="•"/>
            </a:pPr>
            <a:r>
              <a:rPr lang="en-US" dirty="0"/>
              <a:t>Investigate possibility of automatic end-effect assignment</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40ED91EB-6A71-F2FA-9E08-42DA1F203E30}"/>
              </a:ext>
            </a:extLst>
          </p:cNvPr>
          <p:cNvSpPr>
            <a:spLocks noGrp="1"/>
          </p:cNvSpPr>
          <p:nvPr>
            <p:ph type="title"/>
          </p:nvPr>
        </p:nvSpPr>
        <p:spPr/>
        <p:txBody>
          <a:bodyPr/>
          <a:lstStyle/>
          <a:p>
            <a:r>
              <a:rPr lang="en-US" dirty="0"/>
              <a:t>Summary</a:t>
            </a:r>
            <a:endParaRPr lang="en-CH" dirty="0"/>
          </a:p>
        </p:txBody>
      </p:sp>
      <p:sp>
        <p:nvSpPr>
          <p:cNvPr id="4" name="Slide Number Placeholder 3">
            <a:extLst>
              <a:ext uri="{FF2B5EF4-FFF2-40B4-BE49-F238E27FC236}">
                <a16:creationId xmlns:a16="http://schemas.microsoft.com/office/drawing/2014/main" id="{E16F240C-6E77-DDAA-1718-978ECFD735E4}"/>
              </a:ext>
            </a:extLst>
          </p:cNvPr>
          <p:cNvSpPr>
            <a:spLocks noGrp="1"/>
          </p:cNvSpPr>
          <p:nvPr>
            <p:ph type="sldNum" sz="quarter" idx="12"/>
          </p:nvPr>
        </p:nvSpPr>
        <p:spPr/>
        <p:txBody>
          <a:bodyPr/>
          <a:lstStyle/>
          <a:p>
            <a:fld id="{DF24B1C1-EF94-B240-8D86-209942DC87EF}" type="slidenum">
              <a:rPr lang="en-CH" smtClean="0"/>
              <a:t>30</a:t>
            </a:fld>
            <a:endParaRPr lang="en-CH"/>
          </a:p>
        </p:txBody>
      </p:sp>
      <p:sp>
        <p:nvSpPr>
          <p:cNvPr id="5" name="Footer Placeholder 4">
            <a:extLst>
              <a:ext uri="{FF2B5EF4-FFF2-40B4-BE49-F238E27FC236}">
                <a16:creationId xmlns:a16="http://schemas.microsoft.com/office/drawing/2014/main" id="{AB129F32-21C3-3CB4-24D6-08E740844A85}"/>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5226544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100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493B0C-30BD-9E18-2740-39E917A71F0D}"/>
              </a:ext>
            </a:extLst>
          </p:cNvPr>
          <p:cNvSpPr>
            <a:spLocks noGrp="1"/>
          </p:cNvSpPr>
          <p:nvPr>
            <p:ph type="title"/>
          </p:nvPr>
        </p:nvSpPr>
        <p:spPr>
          <a:xfrm>
            <a:off x="407988" y="373593"/>
            <a:ext cx="11376025" cy="1065742"/>
          </a:xfrm>
        </p:spPr>
        <p:txBody>
          <a:bodyPr anchor="t">
            <a:normAutofit/>
          </a:bodyPr>
          <a:lstStyle/>
          <a:p>
            <a:r>
              <a:rPr lang="en-CH" dirty="0"/>
              <a:t>Introduction</a:t>
            </a:r>
            <a:br>
              <a:rPr lang="en-CH" dirty="0"/>
            </a:br>
            <a:r>
              <a:rPr lang="en-CH" b="0" dirty="0"/>
              <a:t>Component-level FMECA</a:t>
            </a:r>
          </a:p>
        </p:txBody>
      </p:sp>
      <p:graphicFrame>
        <p:nvGraphicFramePr>
          <p:cNvPr id="5" name="Content Placeholder 1">
            <a:extLst>
              <a:ext uri="{FF2B5EF4-FFF2-40B4-BE49-F238E27FC236}">
                <a16:creationId xmlns:a16="http://schemas.microsoft.com/office/drawing/2014/main" id="{36D4286C-5848-80A3-36F1-DA7041D53855}"/>
              </a:ext>
            </a:extLst>
          </p:cNvPr>
          <p:cNvGraphicFramePr>
            <a:graphicFrameLocks noGrp="1"/>
          </p:cNvGraphicFramePr>
          <p:nvPr>
            <p:ph idx="1"/>
          </p:nvPr>
        </p:nvGraphicFramePr>
        <p:xfrm>
          <a:off x="1179872" y="1443160"/>
          <a:ext cx="11376025"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a:extLst>
              <a:ext uri="{FF2B5EF4-FFF2-40B4-BE49-F238E27FC236}">
                <a16:creationId xmlns:a16="http://schemas.microsoft.com/office/drawing/2014/main" id="{73CB3255-57D6-B2CF-351C-9C5BD409D0CE}"/>
              </a:ext>
            </a:extLst>
          </p:cNvPr>
          <p:cNvSpPr>
            <a:spLocks noGrp="1"/>
          </p:cNvSpPr>
          <p:nvPr>
            <p:ph type="sldNum" sz="quarter" idx="12"/>
          </p:nvPr>
        </p:nvSpPr>
        <p:spPr/>
        <p:txBody>
          <a:bodyPr/>
          <a:lstStyle/>
          <a:p>
            <a:fld id="{DF24B1C1-EF94-B240-8D86-209942DC87EF}" type="slidenum">
              <a:rPr lang="en-CH" smtClean="0"/>
              <a:t>32</a:t>
            </a:fld>
            <a:endParaRPr lang="en-CH"/>
          </a:p>
        </p:txBody>
      </p:sp>
      <p:sp>
        <p:nvSpPr>
          <p:cNvPr id="4" name="Footer Placeholder 3">
            <a:extLst>
              <a:ext uri="{FF2B5EF4-FFF2-40B4-BE49-F238E27FC236}">
                <a16:creationId xmlns:a16="http://schemas.microsoft.com/office/drawing/2014/main" id="{7BC5D823-CBAF-F81E-D7E8-C9F61A0450A9}"/>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323025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883C4298-7F32-4CBA-AC74-26922CF3950B}"/>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dgm id="{1F861D2E-1719-4043-8390-C5619C5FAC4C}"/>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graphicEl>
                                              <a:dgm id="{DEDB4328-EB71-4A98-8597-8E2E32BD5F5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876DD1ED-0103-45B8-8E23-2BAB17A0EFB3}"/>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graphicEl>
                                              <a:dgm id="{CE2963BB-24DF-4B76-98F1-C62217493E52}"/>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E4E53304-3951-4F4D-8E1C-96E94E84D76F}"/>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210E538A-AD2C-4829-BD43-B33CF8CE2508}"/>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5F8187D6-3DAE-4240-B040-B989A0A3D1A6}"/>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graphicEl>
                                              <a:dgm id="{4F34F4B2-D167-4BFC-B024-C3789D2A53FD}"/>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graphicEl>
                                              <a:dgm id="{F1F400BE-669C-4269-A1D4-7223348DE9EB}"/>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graphicEl>
                                              <a:dgm id="{03BFB746-8120-4D1D-AEB1-88CF4C2C8BE6}"/>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
                                            <p:graphicEl>
                                              <a:dgm id="{14FE4C87-56E2-47DC-8B78-193E5498502C}"/>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graphicEl>
                                              <a:dgm id="{36AD50D6-8497-48BA-9D2B-8ECAAA425C3E}"/>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graphicEl>
                                              <a:dgm id="{A9078DFD-87B2-4043-BD41-AB6175A75D5B}"/>
                                            </p:graphic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
                                            <p:graphicEl>
                                              <a:dgm id="{EBF0C77C-3D5C-4AE2-8716-1E9148F63DED}"/>
                                            </p:graphic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
                                            <p:graphicEl>
                                              <a:dgm id="{85064C8F-76BE-4B24-82C8-D6B8D59E45A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514AFD-7A59-DE08-78C8-CDEA07DF9C40}"/>
              </a:ext>
            </a:extLst>
          </p:cNvPr>
          <p:cNvSpPr>
            <a:spLocks noGrp="1"/>
          </p:cNvSpPr>
          <p:nvPr>
            <p:ph type="title"/>
          </p:nvPr>
        </p:nvSpPr>
        <p:spPr>
          <a:xfrm>
            <a:off x="407988" y="373593"/>
            <a:ext cx="11376025" cy="1065742"/>
          </a:xfrm>
        </p:spPr>
        <p:txBody>
          <a:bodyPr anchor="t">
            <a:normAutofit/>
          </a:bodyPr>
          <a:lstStyle/>
          <a:p>
            <a:r>
              <a:rPr lang="en-US" dirty="0"/>
              <a:t>Example</a:t>
            </a:r>
            <a:br>
              <a:rPr lang="en-US" dirty="0"/>
            </a:br>
            <a:r>
              <a:rPr lang="en-US" b="0" dirty="0"/>
              <a:t>CIBF</a:t>
            </a:r>
          </a:p>
        </p:txBody>
      </p:sp>
      <p:pic>
        <p:nvPicPr>
          <p:cNvPr id="7" name="Picture 6" descr="A screenshot of a computer&#10;&#10;Description automatically generated">
            <a:extLst>
              <a:ext uri="{FF2B5EF4-FFF2-40B4-BE49-F238E27FC236}">
                <a16:creationId xmlns:a16="http://schemas.microsoft.com/office/drawing/2014/main" id="{D3CD4E58-7E2A-D801-10BC-03D097294FD4}"/>
              </a:ext>
            </a:extLst>
          </p:cNvPr>
          <p:cNvPicPr>
            <a:picLocks noChangeAspect="1"/>
          </p:cNvPicPr>
          <p:nvPr/>
        </p:nvPicPr>
        <p:blipFill>
          <a:blip r:embed="rId2"/>
          <a:stretch>
            <a:fillRect/>
          </a:stretch>
        </p:blipFill>
        <p:spPr>
          <a:xfrm>
            <a:off x="407988" y="1589578"/>
            <a:ext cx="5616575" cy="3735022"/>
          </a:xfrm>
          <a:prstGeom prst="rect">
            <a:avLst/>
          </a:prstGeom>
          <a:noFill/>
        </p:spPr>
      </p:pic>
      <p:pic>
        <p:nvPicPr>
          <p:cNvPr id="8" name="Picture 7" descr="A screenshot of a computer&#10;&#10;Description automatically generated">
            <a:extLst>
              <a:ext uri="{FF2B5EF4-FFF2-40B4-BE49-F238E27FC236}">
                <a16:creationId xmlns:a16="http://schemas.microsoft.com/office/drawing/2014/main" id="{362E4533-F1F5-04D3-DB04-922586EA505D}"/>
              </a:ext>
            </a:extLst>
          </p:cNvPr>
          <p:cNvPicPr>
            <a:picLocks noChangeAspect="1"/>
          </p:cNvPicPr>
          <p:nvPr/>
        </p:nvPicPr>
        <p:blipFill>
          <a:blip r:embed="rId3"/>
          <a:stretch>
            <a:fillRect/>
          </a:stretch>
        </p:blipFill>
        <p:spPr>
          <a:xfrm>
            <a:off x="6352402" y="1226394"/>
            <a:ext cx="5611813" cy="4461391"/>
          </a:xfrm>
          <a:prstGeom prst="rect">
            <a:avLst/>
          </a:prstGeom>
          <a:noFill/>
        </p:spPr>
      </p:pic>
      <p:sp>
        <p:nvSpPr>
          <p:cNvPr id="4" name="Slide Number Placeholder 3">
            <a:extLst>
              <a:ext uri="{FF2B5EF4-FFF2-40B4-BE49-F238E27FC236}">
                <a16:creationId xmlns:a16="http://schemas.microsoft.com/office/drawing/2014/main" id="{A8CC65C1-6C3A-7F26-FADD-D0E50EE3B512}"/>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DF24B1C1-EF94-B240-8D86-209942DC87EF}" type="slidenum">
              <a:rPr lang="en-CH" smtClean="0"/>
              <a:pPr>
                <a:spcAft>
                  <a:spcPts val="600"/>
                </a:spcAft>
              </a:pPr>
              <a:t>33</a:t>
            </a:fld>
            <a:endParaRPr lang="en-CH"/>
          </a:p>
        </p:txBody>
      </p:sp>
      <p:sp>
        <p:nvSpPr>
          <p:cNvPr id="9" name="TextBox 8">
            <a:extLst>
              <a:ext uri="{FF2B5EF4-FFF2-40B4-BE49-F238E27FC236}">
                <a16:creationId xmlns:a16="http://schemas.microsoft.com/office/drawing/2014/main" id="{0AF6C653-3B31-139B-54E1-14B706132EED}"/>
              </a:ext>
            </a:extLst>
          </p:cNvPr>
          <p:cNvSpPr txBox="1"/>
          <p:nvPr/>
        </p:nvSpPr>
        <p:spPr>
          <a:xfrm>
            <a:off x="592949" y="5573217"/>
            <a:ext cx="5246649" cy="553998"/>
          </a:xfrm>
          <a:prstGeom prst="rect">
            <a:avLst/>
          </a:prstGeom>
          <a:noFill/>
        </p:spPr>
        <p:txBody>
          <a:bodyPr wrap="square" lIns="0" tIns="0" rIns="0" bIns="0" rtlCol="0">
            <a:spAutoFit/>
          </a:bodyPr>
          <a:lstStyle/>
          <a:p>
            <a:pPr algn="ctr"/>
            <a:r>
              <a:rPr lang="en-CH" b="1" dirty="0">
                <a:solidFill>
                  <a:schemeClr val="accent2"/>
                </a:solidFill>
              </a:rPr>
              <a:t>Bill of Materials from the EDMS files produced by the Design Office</a:t>
            </a:r>
          </a:p>
        </p:txBody>
      </p:sp>
      <p:sp>
        <p:nvSpPr>
          <p:cNvPr id="10" name="TextBox 9">
            <a:extLst>
              <a:ext uri="{FF2B5EF4-FFF2-40B4-BE49-F238E27FC236}">
                <a16:creationId xmlns:a16="http://schemas.microsoft.com/office/drawing/2014/main" id="{3E217895-D3E9-8258-5D8B-B44CA64A3AAB}"/>
              </a:ext>
            </a:extLst>
          </p:cNvPr>
          <p:cNvSpPr txBox="1"/>
          <p:nvPr/>
        </p:nvSpPr>
        <p:spPr>
          <a:xfrm>
            <a:off x="6849114" y="5573217"/>
            <a:ext cx="4618388" cy="553998"/>
          </a:xfrm>
          <a:prstGeom prst="rect">
            <a:avLst/>
          </a:prstGeom>
          <a:noFill/>
        </p:spPr>
        <p:txBody>
          <a:bodyPr wrap="square" lIns="0" tIns="0" rIns="0" bIns="0" rtlCol="0">
            <a:spAutoFit/>
          </a:bodyPr>
          <a:lstStyle/>
          <a:p>
            <a:pPr algn="ctr"/>
            <a:r>
              <a:rPr lang="en-CH" b="1" dirty="0">
                <a:solidFill>
                  <a:schemeClr val="accent2"/>
                </a:solidFill>
              </a:rPr>
              <a:t>PDF of the schematics from the same project </a:t>
            </a:r>
          </a:p>
        </p:txBody>
      </p:sp>
      <p:sp>
        <p:nvSpPr>
          <p:cNvPr id="2" name="Footer Placeholder 1">
            <a:extLst>
              <a:ext uri="{FF2B5EF4-FFF2-40B4-BE49-F238E27FC236}">
                <a16:creationId xmlns:a16="http://schemas.microsoft.com/office/drawing/2014/main" id="{7DDAC1DA-68A2-6874-42A1-0D7C7E1705C6}"/>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18155109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 program&#10;&#10;Description automatically generated">
            <a:extLst>
              <a:ext uri="{FF2B5EF4-FFF2-40B4-BE49-F238E27FC236}">
                <a16:creationId xmlns:a16="http://schemas.microsoft.com/office/drawing/2014/main" id="{119A5870-98D5-D75C-36F6-16F1562BEC98}"/>
              </a:ext>
            </a:extLst>
          </p:cNvPr>
          <p:cNvPicPr>
            <a:picLocks noGrp="1" noChangeAspect="1"/>
          </p:cNvPicPr>
          <p:nvPr>
            <p:ph idx="1"/>
          </p:nvPr>
        </p:nvPicPr>
        <p:blipFill>
          <a:blip r:embed="rId2"/>
          <a:stretch>
            <a:fillRect/>
          </a:stretch>
        </p:blipFill>
        <p:spPr>
          <a:xfrm>
            <a:off x="642163" y="1439335"/>
            <a:ext cx="4603190" cy="3492693"/>
          </a:xfrm>
          <a:prstGeom prst="rect">
            <a:avLst/>
          </a:prstGeom>
          <a:ln>
            <a:noFill/>
          </a:ln>
          <a:effectLst>
            <a:outerShdw blurRad="292100" dist="139700" dir="2700000" algn="tl" rotWithShape="0">
              <a:srgbClr val="333333">
                <a:alpha val="65000"/>
              </a:srgbClr>
            </a:outerShdw>
          </a:effectLst>
        </p:spPr>
      </p:pic>
      <p:sp>
        <p:nvSpPr>
          <p:cNvPr id="3" name="Title 2">
            <a:extLst>
              <a:ext uri="{FF2B5EF4-FFF2-40B4-BE49-F238E27FC236}">
                <a16:creationId xmlns:a16="http://schemas.microsoft.com/office/drawing/2014/main" id="{5BC61A4B-2E11-39E5-1E5B-D30DF2842754}"/>
              </a:ext>
            </a:extLst>
          </p:cNvPr>
          <p:cNvSpPr>
            <a:spLocks noGrp="1"/>
          </p:cNvSpPr>
          <p:nvPr>
            <p:ph type="title"/>
          </p:nvPr>
        </p:nvSpPr>
        <p:spPr/>
        <p:txBody>
          <a:bodyPr/>
          <a:lstStyle/>
          <a:p>
            <a:r>
              <a:rPr lang="en-CH" dirty="0"/>
              <a:t>BISv2 CIBF Example</a:t>
            </a:r>
            <a:br>
              <a:rPr lang="en-CH" dirty="0"/>
            </a:br>
            <a:r>
              <a:rPr lang="en-CH" b="0" dirty="0"/>
              <a:t>Creating a netlist from Altium</a:t>
            </a:r>
          </a:p>
        </p:txBody>
      </p:sp>
      <p:sp>
        <p:nvSpPr>
          <p:cNvPr id="4" name="Slide Number Placeholder 3">
            <a:extLst>
              <a:ext uri="{FF2B5EF4-FFF2-40B4-BE49-F238E27FC236}">
                <a16:creationId xmlns:a16="http://schemas.microsoft.com/office/drawing/2014/main" id="{1A912B57-1D4A-A370-E1EF-FCFCE495ECB1}"/>
              </a:ext>
            </a:extLst>
          </p:cNvPr>
          <p:cNvSpPr>
            <a:spLocks noGrp="1"/>
          </p:cNvSpPr>
          <p:nvPr>
            <p:ph type="sldNum" sz="quarter" idx="12"/>
          </p:nvPr>
        </p:nvSpPr>
        <p:spPr/>
        <p:txBody>
          <a:bodyPr/>
          <a:lstStyle/>
          <a:p>
            <a:fld id="{DF24B1C1-EF94-B240-8D86-209942DC87EF}" type="slidenum">
              <a:rPr lang="en-CH" smtClean="0"/>
              <a:t>34</a:t>
            </a:fld>
            <a:endParaRPr lang="en-CH"/>
          </a:p>
        </p:txBody>
      </p:sp>
      <p:pic>
        <p:nvPicPr>
          <p:cNvPr id="8" name="Picture 7" descr="A screenshot of a computer program&#10;&#10;Description automatically generated">
            <a:extLst>
              <a:ext uri="{FF2B5EF4-FFF2-40B4-BE49-F238E27FC236}">
                <a16:creationId xmlns:a16="http://schemas.microsoft.com/office/drawing/2014/main" id="{C594EC71-22B4-7721-2AEC-0A278E613B78}"/>
              </a:ext>
            </a:extLst>
          </p:cNvPr>
          <p:cNvPicPr>
            <a:picLocks noChangeAspect="1"/>
          </p:cNvPicPr>
          <p:nvPr/>
        </p:nvPicPr>
        <p:blipFill>
          <a:blip r:embed="rId3"/>
          <a:stretch>
            <a:fillRect/>
          </a:stretch>
        </p:blipFill>
        <p:spPr>
          <a:xfrm>
            <a:off x="6537363" y="1376186"/>
            <a:ext cx="5246649" cy="3934987"/>
          </a:xfrm>
          <a:prstGeom prst="rect">
            <a:avLst/>
          </a:prstGeom>
          <a:ln>
            <a:noFill/>
          </a:ln>
          <a:effectLst>
            <a:outerShdw blurRad="292100" dist="139700" dir="2700000" algn="tl" rotWithShape="0">
              <a:srgbClr val="333333">
                <a:alpha val="65000"/>
              </a:srgbClr>
            </a:outerShdw>
          </a:effectLst>
        </p:spPr>
      </p:pic>
      <p:sp>
        <p:nvSpPr>
          <p:cNvPr id="9" name="Right Arrow 8">
            <a:extLst>
              <a:ext uri="{FF2B5EF4-FFF2-40B4-BE49-F238E27FC236}">
                <a16:creationId xmlns:a16="http://schemas.microsoft.com/office/drawing/2014/main" id="{31EA8F9F-1A61-B6BC-130F-CBF4B9030155}"/>
              </a:ext>
            </a:extLst>
          </p:cNvPr>
          <p:cNvSpPr/>
          <p:nvPr/>
        </p:nvSpPr>
        <p:spPr>
          <a:xfrm>
            <a:off x="5654637" y="2927686"/>
            <a:ext cx="690407" cy="59659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TextBox 9">
            <a:extLst>
              <a:ext uri="{FF2B5EF4-FFF2-40B4-BE49-F238E27FC236}">
                <a16:creationId xmlns:a16="http://schemas.microsoft.com/office/drawing/2014/main" id="{C8B35AAE-B1F9-652B-D6C0-9282F055DCEA}"/>
              </a:ext>
            </a:extLst>
          </p:cNvPr>
          <p:cNvSpPr txBox="1"/>
          <p:nvPr/>
        </p:nvSpPr>
        <p:spPr>
          <a:xfrm>
            <a:off x="407988" y="5166773"/>
            <a:ext cx="5246649" cy="830997"/>
          </a:xfrm>
          <a:prstGeom prst="rect">
            <a:avLst/>
          </a:prstGeom>
          <a:noFill/>
        </p:spPr>
        <p:txBody>
          <a:bodyPr wrap="square" lIns="0" tIns="0" rIns="0" bIns="0" rtlCol="0">
            <a:spAutoFit/>
          </a:bodyPr>
          <a:lstStyle/>
          <a:p>
            <a:pPr algn="ctr"/>
            <a:r>
              <a:rPr lang="en-CH" dirty="0">
                <a:solidFill>
                  <a:schemeClr val="accent2"/>
                </a:solidFill>
              </a:rPr>
              <a:t>In an Altium project, select one of the project files and go to </a:t>
            </a:r>
            <a:r>
              <a:rPr lang="en-CH" b="1" dirty="0">
                <a:solidFill>
                  <a:schemeClr val="accent2"/>
                </a:solidFill>
              </a:rPr>
              <a:t>Design &gt; Netlist for Project &gt; EDF for PCB</a:t>
            </a:r>
          </a:p>
        </p:txBody>
      </p:sp>
      <p:sp>
        <p:nvSpPr>
          <p:cNvPr id="11" name="TextBox 10">
            <a:extLst>
              <a:ext uri="{FF2B5EF4-FFF2-40B4-BE49-F238E27FC236}">
                <a16:creationId xmlns:a16="http://schemas.microsoft.com/office/drawing/2014/main" id="{D193FC3E-29AD-F5A2-E3D9-F832C75D24DF}"/>
              </a:ext>
            </a:extLst>
          </p:cNvPr>
          <p:cNvSpPr txBox="1"/>
          <p:nvPr/>
        </p:nvSpPr>
        <p:spPr>
          <a:xfrm>
            <a:off x="6537362" y="5582271"/>
            <a:ext cx="5246649" cy="276999"/>
          </a:xfrm>
          <a:prstGeom prst="rect">
            <a:avLst/>
          </a:prstGeom>
          <a:noFill/>
        </p:spPr>
        <p:txBody>
          <a:bodyPr wrap="square" lIns="0" tIns="0" rIns="0" bIns="0" rtlCol="0">
            <a:spAutoFit/>
          </a:bodyPr>
          <a:lstStyle/>
          <a:p>
            <a:pPr algn="ctr"/>
            <a:r>
              <a:rPr lang="en-CH" dirty="0">
                <a:solidFill>
                  <a:schemeClr val="accent2"/>
                </a:solidFill>
              </a:rPr>
              <a:t>Netlist file</a:t>
            </a:r>
            <a:endParaRPr lang="en-CH" b="1" dirty="0">
              <a:solidFill>
                <a:schemeClr val="accent2"/>
              </a:solidFill>
            </a:endParaRPr>
          </a:p>
        </p:txBody>
      </p:sp>
      <p:sp>
        <p:nvSpPr>
          <p:cNvPr id="2" name="Footer Placeholder 1">
            <a:extLst>
              <a:ext uri="{FF2B5EF4-FFF2-40B4-BE49-F238E27FC236}">
                <a16:creationId xmlns:a16="http://schemas.microsoft.com/office/drawing/2014/main" id="{E3E161C1-66D4-0CEA-5B81-951304B160FA}"/>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263225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A28C6AD-8362-7EB1-C414-5C9C16021581}"/>
              </a:ext>
            </a:extLst>
          </p:cNvPr>
          <p:cNvPicPr>
            <a:picLocks noChangeAspect="1"/>
          </p:cNvPicPr>
          <p:nvPr/>
        </p:nvPicPr>
        <p:blipFill rotWithShape="1">
          <a:blip r:embed="rId3"/>
          <a:srcRect t="12021"/>
          <a:stretch/>
        </p:blipFill>
        <p:spPr>
          <a:xfrm>
            <a:off x="202794" y="1802417"/>
            <a:ext cx="8084206" cy="4054511"/>
          </a:xfrm>
          <a:prstGeom prst="rect">
            <a:avLst/>
          </a:prstGeom>
        </p:spPr>
      </p:pic>
      <p:pic>
        <p:nvPicPr>
          <p:cNvPr id="5" name="Content Placeholder 4">
            <a:extLst>
              <a:ext uri="{FF2B5EF4-FFF2-40B4-BE49-F238E27FC236}">
                <a16:creationId xmlns:a16="http://schemas.microsoft.com/office/drawing/2014/main" id="{EC5D0808-0546-9894-831F-0B036D86102E}"/>
              </a:ext>
            </a:extLst>
          </p:cNvPr>
          <p:cNvPicPr>
            <a:picLocks noGrp="1" noChangeAspect="1"/>
          </p:cNvPicPr>
          <p:nvPr>
            <p:ph idx="1"/>
          </p:nvPr>
        </p:nvPicPr>
        <p:blipFill rotWithShape="1">
          <a:blip r:embed="rId4"/>
          <a:srcRect b="87979"/>
          <a:stretch/>
        </p:blipFill>
        <p:spPr>
          <a:xfrm>
            <a:off x="202795" y="1248418"/>
            <a:ext cx="8084205" cy="553999"/>
          </a:xfrm>
          <a:prstGeom prst="rect">
            <a:avLst/>
          </a:prstGeom>
        </p:spPr>
      </p:pic>
      <p:sp>
        <p:nvSpPr>
          <p:cNvPr id="3" name="Title 2">
            <a:extLst>
              <a:ext uri="{FF2B5EF4-FFF2-40B4-BE49-F238E27FC236}">
                <a16:creationId xmlns:a16="http://schemas.microsoft.com/office/drawing/2014/main" id="{38653CE1-AF37-BEA0-934C-0C8541D8B83D}"/>
              </a:ext>
            </a:extLst>
          </p:cNvPr>
          <p:cNvSpPr>
            <a:spLocks noGrp="1"/>
          </p:cNvSpPr>
          <p:nvPr>
            <p:ph type="title"/>
          </p:nvPr>
        </p:nvSpPr>
        <p:spPr/>
        <p:txBody>
          <a:bodyPr/>
          <a:lstStyle/>
          <a:p>
            <a:r>
              <a:rPr lang="en-CH" dirty="0"/>
              <a:t>BISv2 CIBF Example</a:t>
            </a:r>
            <a:br>
              <a:rPr lang="en-CH" dirty="0"/>
            </a:br>
            <a:r>
              <a:rPr lang="en-CH" b="0" dirty="0"/>
              <a:t>Running the script</a:t>
            </a:r>
            <a:endParaRPr lang="en-CH" dirty="0"/>
          </a:p>
        </p:txBody>
      </p:sp>
      <p:sp>
        <p:nvSpPr>
          <p:cNvPr id="4" name="Slide Number Placeholder 3">
            <a:extLst>
              <a:ext uri="{FF2B5EF4-FFF2-40B4-BE49-F238E27FC236}">
                <a16:creationId xmlns:a16="http://schemas.microsoft.com/office/drawing/2014/main" id="{3AC57ACC-0D7E-A86B-5C63-98FA7DB54C29}"/>
              </a:ext>
            </a:extLst>
          </p:cNvPr>
          <p:cNvSpPr>
            <a:spLocks noGrp="1"/>
          </p:cNvSpPr>
          <p:nvPr>
            <p:ph type="sldNum" sz="quarter" idx="12"/>
          </p:nvPr>
        </p:nvSpPr>
        <p:spPr/>
        <p:txBody>
          <a:bodyPr/>
          <a:lstStyle/>
          <a:p>
            <a:fld id="{DF24B1C1-EF94-B240-8D86-209942DC87EF}" type="slidenum">
              <a:rPr lang="en-CH" smtClean="0"/>
              <a:t>35</a:t>
            </a:fld>
            <a:endParaRPr lang="en-CH"/>
          </a:p>
        </p:txBody>
      </p:sp>
      <p:sp>
        <p:nvSpPr>
          <p:cNvPr id="6" name="TextBox 5">
            <a:extLst>
              <a:ext uri="{FF2B5EF4-FFF2-40B4-BE49-F238E27FC236}">
                <a16:creationId xmlns:a16="http://schemas.microsoft.com/office/drawing/2014/main" id="{487315EB-93CE-4046-5B2C-3DEDA46A4C9B}"/>
              </a:ext>
            </a:extLst>
          </p:cNvPr>
          <p:cNvSpPr txBox="1"/>
          <p:nvPr/>
        </p:nvSpPr>
        <p:spPr>
          <a:xfrm>
            <a:off x="7105132" y="417421"/>
            <a:ext cx="5086868" cy="830997"/>
          </a:xfrm>
          <a:prstGeom prst="rect">
            <a:avLst/>
          </a:prstGeom>
          <a:noFill/>
        </p:spPr>
        <p:txBody>
          <a:bodyPr wrap="square" lIns="0" tIns="0" rIns="0" bIns="0" rtlCol="0">
            <a:spAutoFit/>
          </a:bodyPr>
          <a:lstStyle/>
          <a:p>
            <a:pPr algn="l"/>
            <a:r>
              <a:rPr lang="en-GB" dirty="0">
                <a:solidFill>
                  <a:schemeClr val="tx2"/>
                </a:solidFill>
              </a:rPr>
              <a:t>1. Enter the project’s directory:</a:t>
            </a:r>
          </a:p>
          <a:p>
            <a:pPr algn="l"/>
            <a:r>
              <a:rPr lang="en-GB" dirty="0">
                <a:solidFill>
                  <a:schemeClr val="tx2"/>
                </a:solidFill>
                <a:latin typeface="Consolas" panose="020B0609020204030204" pitchFamily="49" charset="0"/>
                <a:cs typeface="Consolas" panose="020B0609020204030204" pitchFamily="49" charset="0"/>
              </a:rPr>
              <a:t>cd Projects/FMECA\ Toolkit/Prediction/</a:t>
            </a:r>
          </a:p>
          <a:p>
            <a:pPr algn="l"/>
            <a:r>
              <a:rPr lang="en-GB" dirty="0">
                <a:solidFill>
                  <a:schemeClr val="tx2"/>
                </a:solidFill>
                <a:latin typeface="Consolas" panose="020B0609020204030204" pitchFamily="49" charset="0"/>
                <a:cs typeface="Consolas" panose="020B0609020204030204" pitchFamily="49" charset="0"/>
              </a:rPr>
              <a:t>failure-rate-prediction-automation</a:t>
            </a:r>
            <a:endParaRPr lang="en-CH" dirty="0">
              <a:solidFill>
                <a:schemeClr val="tx2"/>
              </a:solidFill>
              <a:latin typeface="Consolas" panose="020B0609020204030204" pitchFamily="49" charset="0"/>
              <a:cs typeface="Consolas" panose="020B0609020204030204" pitchFamily="49" charset="0"/>
            </a:endParaRPr>
          </a:p>
        </p:txBody>
      </p:sp>
      <p:sp>
        <p:nvSpPr>
          <p:cNvPr id="7" name="TextBox 6">
            <a:extLst>
              <a:ext uri="{FF2B5EF4-FFF2-40B4-BE49-F238E27FC236}">
                <a16:creationId xmlns:a16="http://schemas.microsoft.com/office/drawing/2014/main" id="{700DD37E-168D-84C1-AE93-D0FD3F27CA81}"/>
              </a:ext>
            </a:extLst>
          </p:cNvPr>
          <p:cNvSpPr txBox="1"/>
          <p:nvPr/>
        </p:nvSpPr>
        <p:spPr>
          <a:xfrm>
            <a:off x="8155780" y="2329321"/>
            <a:ext cx="3817863" cy="553998"/>
          </a:xfrm>
          <a:prstGeom prst="rect">
            <a:avLst/>
          </a:prstGeom>
          <a:noFill/>
        </p:spPr>
        <p:txBody>
          <a:bodyPr wrap="square" lIns="0" tIns="0" rIns="0" bIns="0" rtlCol="0">
            <a:spAutoFit/>
          </a:bodyPr>
          <a:lstStyle/>
          <a:p>
            <a:pPr algn="l"/>
            <a:r>
              <a:rPr lang="en-GB" dirty="0">
                <a:solidFill>
                  <a:schemeClr val="tx2"/>
                </a:solidFill>
              </a:rPr>
              <a:t>2.1. Activate the environment:</a:t>
            </a:r>
          </a:p>
          <a:p>
            <a:pPr algn="l"/>
            <a:r>
              <a:rPr lang="en-GB" dirty="0">
                <a:solidFill>
                  <a:schemeClr val="tx2"/>
                </a:solidFill>
                <a:latin typeface="Consolas" panose="020B0609020204030204" pitchFamily="49" charset="0"/>
                <a:cs typeface="Consolas" panose="020B0609020204030204" pitchFamily="49" charset="0"/>
              </a:rPr>
              <a:t>so</a:t>
            </a:r>
            <a:r>
              <a:rPr lang="en-CH" dirty="0">
                <a:solidFill>
                  <a:schemeClr val="tx2"/>
                </a:solidFill>
                <a:latin typeface="Consolas" panose="020B0609020204030204" pitchFamily="49" charset="0"/>
                <a:cs typeface="Consolas" panose="020B0609020204030204" pitchFamily="49" charset="0"/>
              </a:rPr>
              <a:t>urce env/bin/activate</a:t>
            </a:r>
          </a:p>
        </p:txBody>
      </p:sp>
      <p:sp>
        <p:nvSpPr>
          <p:cNvPr id="8" name="TextBox 7">
            <a:extLst>
              <a:ext uri="{FF2B5EF4-FFF2-40B4-BE49-F238E27FC236}">
                <a16:creationId xmlns:a16="http://schemas.microsoft.com/office/drawing/2014/main" id="{CCEAA823-5EDC-938C-C41A-09D1961E985C}"/>
              </a:ext>
            </a:extLst>
          </p:cNvPr>
          <p:cNvSpPr txBox="1"/>
          <p:nvPr/>
        </p:nvSpPr>
        <p:spPr>
          <a:xfrm>
            <a:off x="8155780" y="3024884"/>
            <a:ext cx="4186122" cy="1107996"/>
          </a:xfrm>
          <a:prstGeom prst="rect">
            <a:avLst/>
          </a:prstGeom>
          <a:noFill/>
        </p:spPr>
        <p:txBody>
          <a:bodyPr wrap="square" lIns="0" tIns="0" rIns="0" bIns="0" rtlCol="0">
            <a:spAutoFit/>
          </a:bodyPr>
          <a:lstStyle/>
          <a:p>
            <a:pPr algn="l"/>
            <a:r>
              <a:rPr lang="en-GB" dirty="0">
                <a:solidFill>
                  <a:schemeClr val="tx2"/>
                </a:solidFill>
              </a:rPr>
              <a:t>2.2. Alternatively, if no environment:</a:t>
            </a:r>
          </a:p>
          <a:p>
            <a:pPr algn="l"/>
            <a:r>
              <a:rPr lang="en-GB" dirty="0">
                <a:solidFill>
                  <a:schemeClr val="tx2"/>
                </a:solidFill>
                <a:latin typeface="Consolas" panose="020B0609020204030204" pitchFamily="49" charset="0"/>
                <a:cs typeface="Consolas" panose="020B0609020204030204" pitchFamily="49" charset="0"/>
              </a:rPr>
              <a:t>python –m </a:t>
            </a:r>
            <a:r>
              <a:rPr lang="en-GB" dirty="0" err="1">
                <a:solidFill>
                  <a:schemeClr val="tx2"/>
                </a:solidFill>
                <a:latin typeface="Consolas" panose="020B0609020204030204" pitchFamily="49" charset="0"/>
                <a:cs typeface="Consolas" panose="020B0609020204030204" pitchFamily="49" charset="0"/>
              </a:rPr>
              <a:t>venv</a:t>
            </a:r>
            <a:r>
              <a:rPr lang="en-GB" dirty="0">
                <a:solidFill>
                  <a:schemeClr val="tx2"/>
                </a:solidFill>
                <a:latin typeface="Consolas" panose="020B0609020204030204" pitchFamily="49" charset="0"/>
                <a:cs typeface="Consolas" panose="020B0609020204030204" pitchFamily="49" charset="0"/>
              </a:rPr>
              <a:t> env</a:t>
            </a:r>
            <a:br>
              <a:rPr lang="en-GB" dirty="0">
                <a:solidFill>
                  <a:schemeClr val="tx2"/>
                </a:solidFill>
                <a:latin typeface="Consolas" panose="020B0609020204030204" pitchFamily="49" charset="0"/>
                <a:cs typeface="Consolas" panose="020B0609020204030204" pitchFamily="49" charset="0"/>
              </a:rPr>
            </a:br>
            <a:r>
              <a:rPr lang="en-GB" dirty="0">
                <a:solidFill>
                  <a:schemeClr val="tx2"/>
                </a:solidFill>
                <a:latin typeface="Consolas" panose="020B0609020204030204" pitchFamily="49" charset="0"/>
                <a:cs typeface="Consolas" panose="020B0609020204030204" pitchFamily="49" charset="0"/>
              </a:rPr>
              <a:t>source env/bin/activate</a:t>
            </a:r>
          </a:p>
          <a:p>
            <a:pPr algn="l"/>
            <a:r>
              <a:rPr lang="en-GB" dirty="0">
                <a:solidFill>
                  <a:schemeClr val="tx2"/>
                </a:solidFill>
                <a:latin typeface="Consolas" panose="020B0609020204030204" pitchFamily="49" charset="0"/>
                <a:cs typeface="Consolas" panose="020B0609020204030204" pitchFamily="49" charset="0"/>
              </a:rPr>
              <a:t>pip install –r </a:t>
            </a:r>
            <a:r>
              <a:rPr lang="en-GB" dirty="0" err="1">
                <a:solidFill>
                  <a:schemeClr val="tx2"/>
                </a:solidFill>
                <a:latin typeface="Consolas" panose="020B0609020204030204" pitchFamily="49" charset="0"/>
                <a:cs typeface="Consolas" panose="020B0609020204030204" pitchFamily="49" charset="0"/>
              </a:rPr>
              <a:t>requirements.txt</a:t>
            </a:r>
            <a:endParaRPr lang="en-CH" dirty="0">
              <a:solidFill>
                <a:schemeClr val="tx2"/>
              </a:solidFill>
              <a:latin typeface="Consolas" panose="020B0609020204030204" pitchFamily="49" charset="0"/>
              <a:cs typeface="Consolas" panose="020B0609020204030204" pitchFamily="49" charset="0"/>
            </a:endParaRPr>
          </a:p>
        </p:txBody>
      </p:sp>
      <p:sp>
        <p:nvSpPr>
          <p:cNvPr id="10" name="TextBox 9">
            <a:extLst>
              <a:ext uri="{FF2B5EF4-FFF2-40B4-BE49-F238E27FC236}">
                <a16:creationId xmlns:a16="http://schemas.microsoft.com/office/drawing/2014/main" id="{DC9178A8-FCE0-2E32-9ED1-A11302DFF112}"/>
              </a:ext>
            </a:extLst>
          </p:cNvPr>
          <p:cNvSpPr txBox="1"/>
          <p:nvPr/>
        </p:nvSpPr>
        <p:spPr>
          <a:xfrm>
            <a:off x="7555505" y="5650713"/>
            <a:ext cx="4186122" cy="553998"/>
          </a:xfrm>
          <a:prstGeom prst="rect">
            <a:avLst/>
          </a:prstGeom>
          <a:noFill/>
        </p:spPr>
        <p:txBody>
          <a:bodyPr wrap="square" lIns="0" tIns="0" rIns="0" bIns="0" rtlCol="0">
            <a:spAutoFit/>
          </a:bodyPr>
          <a:lstStyle/>
          <a:p>
            <a:pPr algn="l"/>
            <a:r>
              <a:rPr lang="en-GB" dirty="0">
                <a:solidFill>
                  <a:schemeClr val="tx2"/>
                </a:solidFill>
              </a:rPr>
              <a:t>3. Run the script with appropriate options</a:t>
            </a:r>
          </a:p>
          <a:p>
            <a:pPr algn="l"/>
            <a:r>
              <a:rPr lang="en-GB" dirty="0">
                <a:solidFill>
                  <a:srgbClr val="00B050"/>
                </a:solidFill>
                <a:latin typeface="Consolas" panose="020B0609020204030204" pitchFamily="49" charset="0"/>
                <a:cs typeface="Consolas" panose="020B0609020204030204" pitchFamily="49" charset="0"/>
              </a:rPr>
              <a:t>[add most commonly used command]</a:t>
            </a:r>
            <a:endParaRPr lang="en-CH" dirty="0">
              <a:solidFill>
                <a:srgbClr val="00B050"/>
              </a:solidFill>
              <a:latin typeface="Consolas" panose="020B0609020204030204" pitchFamily="49" charset="0"/>
              <a:cs typeface="Consolas" panose="020B0609020204030204" pitchFamily="49" charset="0"/>
            </a:endParaRPr>
          </a:p>
        </p:txBody>
      </p:sp>
      <p:pic>
        <p:nvPicPr>
          <p:cNvPr id="15" name="Picture 14">
            <a:extLst>
              <a:ext uri="{FF2B5EF4-FFF2-40B4-BE49-F238E27FC236}">
                <a16:creationId xmlns:a16="http://schemas.microsoft.com/office/drawing/2014/main" id="{C2E6E990-DDBF-980B-0B95-EF9240504076}"/>
              </a:ext>
            </a:extLst>
          </p:cNvPr>
          <p:cNvPicPr>
            <a:picLocks noChangeAspect="1"/>
          </p:cNvPicPr>
          <p:nvPr/>
        </p:nvPicPr>
        <p:blipFill rotWithShape="1">
          <a:blip r:embed="rId3"/>
          <a:srcRect t="14627"/>
          <a:stretch/>
        </p:blipFill>
        <p:spPr>
          <a:xfrm>
            <a:off x="204427" y="1922547"/>
            <a:ext cx="8084206" cy="3934381"/>
          </a:xfrm>
          <a:prstGeom prst="rect">
            <a:avLst/>
          </a:prstGeom>
        </p:spPr>
      </p:pic>
      <p:pic>
        <p:nvPicPr>
          <p:cNvPr id="16" name="Content Placeholder 4">
            <a:extLst>
              <a:ext uri="{FF2B5EF4-FFF2-40B4-BE49-F238E27FC236}">
                <a16:creationId xmlns:a16="http://schemas.microsoft.com/office/drawing/2014/main" id="{BED21065-4A84-F058-8772-1BBF7CEC765B}"/>
              </a:ext>
            </a:extLst>
          </p:cNvPr>
          <p:cNvPicPr>
            <a:picLocks noChangeAspect="1"/>
          </p:cNvPicPr>
          <p:nvPr/>
        </p:nvPicPr>
        <p:blipFill rotWithShape="1">
          <a:blip r:embed="rId4"/>
          <a:srcRect b="85372"/>
          <a:stretch/>
        </p:blipFill>
        <p:spPr>
          <a:xfrm>
            <a:off x="204428" y="1248418"/>
            <a:ext cx="8084205" cy="674129"/>
          </a:xfrm>
          <a:prstGeom prst="rect">
            <a:avLst/>
          </a:prstGeom>
        </p:spPr>
      </p:pic>
      <p:pic>
        <p:nvPicPr>
          <p:cNvPr id="12" name="Content Placeholder 4">
            <a:extLst>
              <a:ext uri="{FF2B5EF4-FFF2-40B4-BE49-F238E27FC236}">
                <a16:creationId xmlns:a16="http://schemas.microsoft.com/office/drawing/2014/main" id="{C4967194-E163-BF64-D586-4E5E82601134}"/>
              </a:ext>
            </a:extLst>
          </p:cNvPr>
          <p:cNvPicPr>
            <a:picLocks noChangeAspect="1"/>
          </p:cNvPicPr>
          <p:nvPr/>
        </p:nvPicPr>
        <p:blipFill>
          <a:blip r:embed="rId4"/>
          <a:stretch>
            <a:fillRect/>
          </a:stretch>
        </p:blipFill>
        <p:spPr>
          <a:xfrm>
            <a:off x="201161" y="1248418"/>
            <a:ext cx="8084205" cy="4608512"/>
          </a:xfrm>
          <a:prstGeom prst="rect">
            <a:avLst/>
          </a:prstGeom>
        </p:spPr>
      </p:pic>
      <p:sp>
        <p:nvSpPr>
          <p:cNvPr id="2" name="Footer Placeholder 1">
            <a:extLst>
              <a:ext uri="{FF2B5EF4-FFF2-40B4-BE49-F238E27FC236}">
                <a16:creationId xmlns:a16="http://schemas.microsoft.com/office/drawing/2014/main" id="{0143C09A-D12C-09A5-A099-8AAFFCD9620F}"/>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456120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5"/>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1"/>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xit" presetSubtype="0" fill="hold" nodeType="withEffect">
                                  <p:stCondLst>
                                    <p:cond delay="0"/>
                                  </p:stCondLst>
                                  <p:childTnLst>
                                    <p:set>
                                      <p:cBhvr>
                                        <p:cTn id="38" dur="1" fill="hold">
                                          <p:stCondLst>
                                            <p:cond delay="0"/>
                                          </p:stCondLst>
                                        </p:cTn>
                                        <p:tgtEl>
                                          <p:spTgt spid="15"/>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16"/>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674CEC3-3086-E3EF-18BB-B4D1116D4EBA}"/>
              </a:ext>
            </a:extLst>
          </p:cNvPr>
          <p:cNvSpPr>
            <a:spLocks noGrp="1"/>
          </p:cNvSpPr>
          <p:nvPr>
            <p:ph idx="1"/>
          </p:nvPr>
        </p:nvSpPr>
        <p:spPr>
          <a:xfrm>
            <a:off x="407989" y="1592263"/>
            <a:ext cx="6417814" cy="4608512"/>
          </a:xfrm>
        </p:spPr>
        <p:txBody>
          <a:bodyPr/>
          <a:lstStyle/>
          <a:p>
            <a:pPr marL="457200" indent="-457200">
              <a:buAutoNum type="arabicPeriod"/>
            </a:pPr>
            <a:r>
              <a:rPr lang="en-CH" dirty="0"/>
              <a:t>Go to File &gt; Import</a:t>
            </a:r>
          </a:p>
          <a:p>
            <a:pPr marL="457200" indent="-457200">
              <a:buAutoNum type="arabicPeriod"/>
            </a:pPr>
            <a:r>
              <a:rPr lang="en-CH" dirty="0"/>
              <a:t>In the Database tab:</a:t>
            </a:r>
          </a:p>
          <a:p>
            <a:pPr marL="781200" lvl="1" indent="-457200">
              <a:buAutoNum type="arabicPeriod"/>
            </a:pPr>
            <a:r>
              <a:rPr lang="en-CH" dirty="0"/>
              <a:t>Select “Type”: “CSV”</a:t>
            </a:r>
          </a:p>
          <a:p>
            <a:pPr marL="781200" lvl="1" indent="-457200">
              <a:buAutoNum type="arabicPeriod"/>
            </a:pPr>
            <a:r>
              <a:rPr lang="en-CH" dirty="0"/>
              <a:t>Select the input file produced by the script</a:t>
            </a:r>
          </a:p>
          <a:p>
            <a:pPr marL="781200" lvl="1" indent="-457200">
              <a:buAutoNum type="arabicPeriod"/>
            </a:pPr>
            <a:r>
              <a:rPr lang="en-CH" dirty="0"/>
              <a:t>Tick “Column names in first row”</a:t>
            </a:r>
          </a:p>
          <a:p>
            <a:pPr marL="457200" indent="-457200">
              <a:buAutoNum type="arabicPeriod"/>
            </a:pPr>
            <a:r>
              <a:rPr lang="en-CH" dirty="0"/>
              <a:t>In the Table Matches, indicate a connection between imported table and “PDBlocks”</a:t>
            </a:r>
          </a:p>
          <a:p>
            <a:pPr marL="457200" indent="-457200">
              <a:buAutoNum type="arabicPeriod"/>
            </a:pPr>
            <a:r>
              <a:rPr lang="en-CH" dirty="0"/>
              <a:t>In the Column Matches, click on “Auto match” and check if columns are correctly mapped.</a:t>
            </a:r>
          </a:p>
          <a:p>
            <a:pPr marL="457200" indent="-457200">
              <a:buAutoNum type="arabicPeriod"/>
            </a:pPr>
            <a:r>
              <a:rPr lang="en-CH" dirty="0"/>
              <a:t>Click “Import”.</a:t>
            </a:r>
          </a:p>
        </p:txBody>
      </p:sp>
      <p:sp>
        <p:nvSpPr>
          <p:cNvPr id="3" name="Title 2">
            <a:extLst>
              <a:ext uri="{FF2B5EF4-FFF2-40B4-BE49-F238E27FC236}">
                <a16:creationId xmlns:a16="http://schemas.microsoft.com/office/drawing/2014/main" id="{BE4A8A4D-3017-3416-7F2B-B1DFDA6B0FF6}"/>
              </a:ext>
            </a:extLst>
          </p:cNvPr>
          <p:cNvSpPr>
            <a:spLocks noGrp="1"/>
          </p:cNvSpPr>
          <p:nvPr>
            <p:ph type="title"/>
          </p:nvPr>
        </p:nvSpPr>
        <p:spPr/>
        <p:txBody>
          <a:bodyPr/>
          <a:lstStyle/>
          <a:p>
            <a:r>
              <a:rPr lang="en-CH" dirty="0"/>
              <a:t>BISv2 CIBF Example</a:t>
            </a:r>
            <a:br>
              <a:rPr lang="en-CH" dirty="0"/>
            </a:br>
            <a:r>
              <a:rPr lang="en-CH" b="0" dirty="0"/>
              <a:t>Importing to Isograph</a:t>
            </a:r>
          </a:p>
        </p:txBody>
      </p:sp>
      <p:sp>
        <p:nvSpPr>
          <p:cNvPr id="4" name="Slide Number Placeholder 3">
            <a:extLst>
              <a:ext uri="{FF2B5EF4-FFF2-40B4-BE49-F238E27FC236}">
                <a16:creationId xmlns:a16="http://schemas.microsoft.com/office/drawing/2014/main" id="{C764BEB7-487A-4821-3E2B-430D8381AF28}"/>
              </a:ext>
            </a:extLst>
          </p:cNvPr>
          <p:cNvSpPr>
            <a:spLocks noGrp="1"/>
          </p:cNvSpPr>
          <p:nvPr>
            <p:ph type="sldNum" sz="quarter" idx="12"/>
          </p:nvPr>
        </p:nvSpPr>
        <p:spPr/>
        <p:txBody>
          <a:bodyPr/>
          <a:lstStyle/>
          <a:p>
            <a:fld id="{DF24B1C1-EF94-B240-8D86-209942DC87EF}" type="slidenum">
              <a:rPr lang="en-CH" smtClean="0"/>
              <a:t>36</a:t>
            </a:fld>
            <a:endParaRPr lang="en-CH"/>
          </a:p>
        </p:txBody>
      </p:sp>
      <p:pic>
        <p:nvPicPr>
          <p:cNvPr id="6" name="Picture 5" descr="A screenshot of a computer&#10;&#10;Description automatically generated">
            <a:extLst>
              <a:ext uri="{FF2B5EF4-FFF2-40B4-BE49-F238E27FC236}">
                <a16:creationId xmlns:a16="http://schemas.microsoft.com/office/drawing/2014/main" id="{402854EE-59B4-8495-729B-C228BFCC4C2B}"/>
              </a:ext>
            </a:extLst>
          </p:cNvPr>
          <p:cNvPicPr>
            <a:picLocks noChangeAspect="1"/>
          </p:cNvPicPr>
          <p:nvPr/>
        </p:nvPicPr>
        <p:blipFill>
          <a:blip r:embed="rId2"/>
          <a:stretch>
            <a:fillRect/>
          </a:stretch>
        </p:blipFill>
        <p:spPr>
          <a:xfrm>
            <a:off x="7242136" y="1592263"/>
            <a:ext cx="4206037" cy="3224011"/>
          </a:xfrm>
          <a:prstGeom prst="rect">
            <a:avLst/>
          </a:prstGeom>
          <a:ln>
            <a:noFill/>
          </a:ln>
          <a:effectLst>
            <a:outerShdw blurRad="292100" dist="139700" dir="2700000" algn="tl" rotWithShape="0">
              <a:srgbClr val="333333">
                <a:alpha val="65000"/>
              </a:srgbClr>
            </a:outerShdw>
          </a:effectLst>
        </p:spPr>
      </p:pic>
      <p:sp>
        <p:nvSpPr>
          <p:cNvPr id="5" name="Footer Placeholder 4">
            <a:extLst>
              <a:ext uri="{FF2B5EF4-FFF2-40B4-BE49-F238E27FC236}">
                <a16:creationId xmlns:a16="http://schemas.microsoft.com/office/drawing/2014/main" id="{A746159D-FBAE-D0AC-794A-0A5B2E1901AC}"/>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16835147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Description automatically generated">
            <a:extLst>
              <a:ext uri="{FF2B5EF4-FFF2-40B4-BE49-F238E27FC236}">
                <a16:creationId xmlns:a16="http://schemas.microsoft.com/office/drawing/2014/main" id="{FA0233C9-98EC-383A-EC6D-271A87D4A979}"/>
              </a:ext>
            </a:extLst>
          </p:cNvPr>
          <p:cNvPicPr>
            <a:picLocks noGrp="1" noChangeAspect="1"/>
          </p:cNvPicPr>
          <p:nvPr>
            <p:ph idx="1"/>
          </p:nvPr>
        </p:nvPicPr>
        <p:blipFill>
          <a:blip r:embed="rId2"/>
          <a:stretch>
            <a:fillRect/>
          </a:stretch>
        </p:blipFill>
        <p:spPr>
          <a:xfrm>
            <a:off x="2518340" y="1592263"/>
            <a:ext cx="7155321" cy="4608512"/>
          </a:xfrm>
        </p:spPr>
      </p:pic>
      <p:sp>
        <p:nvSpPr>
          <p:cNvPr id="3" name="Title 2">
            <a:extLst>
              <a:ext uri="{FF2B5EF4-FFF2-40B4-BE49-F238E27FC236}">
                <a16:creationId xmlns:a16="http://schemas.microsoft.com/office/drawing/2014/main" id="{54A260A6-2DE4-0D11-9467-40C646255C40}"/>
              </a:ext>
            </a:extLst>
          </p:cNvPr>
          <p:cNvSpPr>
            <a:spLocks noGrp="1"/>
          </p:cNvSpPr>
          <p:nvPr>
            <p:ph type="title"/>
          </p:nvPr>
        </p:nvSpPr>
        <p:spPr/>
        <p:txBody>
          <a:bodyPr/>
          <a:lstStyle/>
          <a:p>
            <a:r>
              <a:rPr lang="en-CH" dirty="0"/>
              <a:t>BISv2 CIBF </a:t>
            </a:r>
            <a:r>
              <a:rPr lang="en-US" dirty="0"/>
              <a:t>Example</a:t>
            </a:r>
            <a:br>
              <a:rPr lang="en-US" dirty="0"/>
            </a:br>
            <a:r>
              <a:rPr lang="en-US" b="0" dirty="0"/>
              <a:t>Reviewing in Isograph</a:t>
            </a:r>
          </a:p>
        </p:txBody>
      </p:sp>
      <p:sp>
        <p:nvSpPr>
          <p:cNvPr id="4" name="Slide Number Placeholder 3">
            <a:extLst>
              <a:ext uri="{FF2B5EF4-FFF2-40B4-BE49-F238E27FC236}">
                <a16:creationId xmlns:a16="http://schemas.microsoft.com/office/drawing/2014/main" id="{DBC841CF-16FA-0BF6-10CB-8A78E4CD2494}"/>
              </a:ext>
            </a:extLst>
          </p:cNvPr>
          <p:cNvSpPr>
            <a:spLocks noGrp="1"/>
          </p:cNvSpPr>
          <p:nvPr>
            <p:ph type="sldNum" sz="quarter" idx="12"/>
          </p:nvPr>
        </p:nvSpPr>
        <p:spPr/>
        <p:txBody>
          <a:bodyPr/>
          <a:lstStyle/>
          <a:p>
            <a:fld id="{DF24B1C1-EF94-B240-8D86-209942DC87EF}" type="slidenum">
              <a:rPr lang="en-CH" smtClean="0"/>
              <a:t>37</a:t>
            </a:fld>
            <a:endParaRPr lang="en-CH"/>
          </a:p>
        </p:txBody>
      </p:sp>
      <p:sp>
        <p:nvSpPr>
          <p:cNvPr id="2" name="Footer Placeholder 1">
            <a:extLst>
              <a:ext uri="{FF2B5EF4-FFF2-40B4-BE49-F238E27FC236}">
                <a16:creationId xmlns:a16="http://schemas.microsoft.com/office/drawing/2014/main" id="{DD1071F7-6D8B-24E5-A6FA-2E004BFE764A}"/>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26013713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FF6B6C-67A9-04FF-76AF-8302EB0A513C}"/>
              </a:ext>
            </a:extLst>
          </p:cNvPr>
          <p:cNvSpPr>
            <a:spLocks noGrp="1"/>
          </p:cNvSpPr>
          <p:nvPr>
            <p:ph type="title"/>
          </p:nvPr>
        </p:nvSpPr>
        <p:spPr/>
        <p:txBody>
          <a:bodyPr/>
          <a:lstStyle/>
          <a:p>
            <a:r>
              <a:rPr lang="en-CH" dirty="0"/>
              <a:t>Practical takeaways</a:t>
            </a:r>
            <a:br>
              <a:rPr lang="en-CH" dirty="0"/>
            </a:br>
            <a:r>
              <a:rPr lang="en-CH" b="0" dirty="0"/>
              <a:t>In the current development state</a:t>
            </a:r>
          </a:p>
        </p:txBody>
      </p:sp>
      <p:sp>
        <p:nvSpPr>
          <p:cNvPr id="5" name="Text Placeholder 4">
            <a:extLst>
              <a:ext uri="{FF2B5EF4-FFF2-40B4-BE49-F238E27FC236}">
                <a16:creationId xmlns:a16="http://schemas.microsoft.com/office/drawing/2014/main" id="{694C28ED-2808-FDBE-E783-BDE19B114164}"/>
              </a:ext>
            </a:extLst>
          </p:cNvPr>
          <p:cNvSpPr>
            <a:spLocks noGrp="1"/>
          </p:cNvSpPr>
          <p:nvPr>
            <p:ph type="body" idx="1"/>
          </p:nvPr>
        </p:nvSpPr>
        <p:spPr/>
        <p:txBody>
          <a:bodyPr/>
          <a:lstStyle/>
          <a:p>
            <a:r>
              <a:rPr lang="en-CH" dirty="0"/>
              <a:t>Benefits</a:t>
            </a:r>
          </a:p>
        </p:txBody>
      </p:sp>
      <p:sp>
        <p:nvSpPr>
          <p:cNvPr id="2" name="Content Placeholder 1">
            <a:extLst>
              <a:ext uri="{FF2B5EF4-FFF2-40B4-BE49-F238E27FC236}">
                <a16:creationId xmlns:a16="http://schemas.microsoft.com/office/drawing/2014/main" id="{B8C224E6-8CA4-5408-AC87-77C778F8D852}"/>
              </a:ext>
            </a:extLst>
          </p:cNvPr>
          <p:cNvSpPr>
            <a:spLocks noGrp="1"/>
          </p:cNvSpPr>
          <p:nvPr>
            <p:ph sz="half" idx="2"/>
          </p:nvPr>
        </p:nvSpPr>
        <p:spPr/>
        <p:txBody>
          <a:bodyPr/>
          <a:lstStyle/>
          <a:p>
            <a:r>
              <a:rPr lang="en-GB" sz="2000" b="0" dirty="0"/>
              <a:t>Works generally well with PCB designs processed by the design office.</a:t>
            </a:r>
          </a:p>
          <a:p>
            <a:r>
              <a:rPr lang="en-GB" sz="2000" b="0" dirty="0"/>
              <a:t>Obtaining an instantaneous estimation of FITs for the project. Saves many hours of manual work.</a:t>
            </a:r>
          </a:p>
          <a:p>
            <a:r>
              <a:rPr lang="en-GB" sz="2000" b="0" dirty="0"/>
              <a:t>Database of external failure rates library to cover the wide scope of components (will grow as the tool is used with more projects).</a:t>
            </a:r>
          </a:p>
          <a:p>
            <a:r>
              <a:rPr lang="en-GB" sz="2000" b="0" dirty="0"/>
              <a:t>Isograph GUI for checking the model representation for possible mistakes.</a:t>
            </a:r>
          </a:p>
        </p:txBody>
      </p:sp>
      <p:sp>
        <p:nvSpPr>
          <p:cNvPr id="6" name="Text Placeholder 5">
            <a:extLst>
              <a:ext uri="{FF2B5EF4-FFF2-40B4-BE49-F238E27FC236}">
                <a16:creationId xmlns:a16="http://schemas.microsoft.com/office/drawing/2014/main" id="{72153BCD-1CE6-3A54-BDA7-9F0C945E41F0}"/>
              </a:ext>
            </a:extLst>
          </p:cNvPr>
          <p:cNvSpPr>
            <a:spLocks noGrp="1"/>
          </p:cNvSpPr>
          <p:nvPr>
            <p:ph type="body" sz="quarter" idx="3"/>
          </p:nvPr>
        </p:nvSpPr>
        <p:spPr/>
        <p:txBody>
          <a:bodyPr/>
          <a:lstStyle/>
          <a:p>
            <a:r>
              <a:rPr lang="en-CH" dirty="0"/>
              <a:t>Limitations</a:t>
            </a:r>
          </a:p>
        </p:txBody>
      </p:sp>
      <p:sp>
        <p:nvSpPr>
          <p:cNvPr id="7" name="Content Placeholder 6">
            <a:extLst>
              <a:ext uri="{FF2B5EF4-FFF2-40B4-BE49-F238E27FC236}">
                <a16:creationId xmlns:a16="http://schemas.microsoft.com/office/drawing/2014/main" id="{07687D6B-33C5-0233-92B5-1254929410F1}"/>
              </a:ext>
            </a:extLst>
          </p:cNvPr>
          <p:cNvSpPr>
            <a:spLocks noGrp="1"/>
          </p:cNvSpPr>
          <p:nvPr>
            <p:ph sz="quarter" idx="4"/>
          </p:nvPr>
        </p:nvSpPr>
        <p:spPr/>
        <p:txBody>
          <a:bodyPr/>
          <a:lstStyle/>
          <a:p>
            <a:r>
              <a:rPr lang="en-GB" sz="1800" b="0" dirty="0"/>
              <a:t>Not all voltages of capacitors can be detected: adding missing mappings of voltages in to net names (while +3.3VCC is recognised automatically, but names such as PSU_AB_I_MEAS_1 are impossible to auto-classify)</a:t>
            </a:r>
          </a:p>
          <a:p>
            <a:r>
              <a:rPr lang="en-GB" sz="1800" b="0" dirty="0"/>
              <a:t>Adding missing values and parameters which are not supported yet: e.g., 217Plus standard defines many parameter dependencies – some are not supported by Isograph</a:t>
            </a:r>
          </a:p>
          <a:p>
            <a:r>
              <a:rPr lang="en-GB" sz="1800" b="0" dirty="0"/>
              <a:t>Furthermore, categorization is largely based on recognising specific keywords in the description string. Mapping them is not straightforward (and a clear definition is missing in the standard).</a:t>
            </a:r>
          </a:p>
          <a:p>
            <a:endParaRPr lang="en-CH" sz="1800" b="0" dirty="0"/>
          </a:p>
        </p:txBody>
      </p:sp>
      <p:sp>
        <p:nvSpPr>
          <p:cNvPr id="3" name="Slide Number Placeholder 2">
            <a:extLst>
              <a:ext uri="{FF2B5EF4-FFF2-40B4-BE49-F238E27FC236}">
                <a16:creationId xmlns:a16="http://schemas.microsoft.com/office/drawing/2014/main" id="{04C75FB3-4805-F344-A84C-F532A657C22D}"/>
              </a:ext>
            </a:extLst>
          </p:cNvPr>
          <p:cNvSpPr>
            <a:spLocks noGrp="1"/>
          </p:cNvSpPr>
          <p:nvPr>
            <p:ph type="sldNum" sz="quarter" idx="12"/>
          </p:nvPr>
        </p:nvSpPr>
        <p:spPr/>
        <p:txBody>
          <a:bodyPr/>
          <a:lstStyle/>
          <a:p>
            <a:fld id="{DF24B1C1-EF94-B240-8D86-209942DC87EF}" type="slidenum">
              <a:rPr lang="en-CH" smtClean="0"/>
              <a:t>38</a:t>
            </a:fld>
            <a:endParaRPr lang="en-CH"/>
          </a:p>
        </p:txBody>
      </p:sp>
      <p:sp>
        <p:nvSpPr>
          <p:cNvPr id="8" name="Footer Placeholder 7">
            <a:extLst>
              <a:ext uri="{FF2B5EF4-FFF2-40B4-BE49-F238E27FC236}">
                <a16:creationId xmlns:a16="http://schemas.microsoft.com/office/drawing/2014/main" id="{2DCDBF59-6033-2ACD-EB3E-6FA3FB567DF8}"/>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32204113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Content Placeholder 4">
                <a:extLst>
                  <a:ext uri="{FF2B5EF4-FFF2-40B4-BE49-F238E27FC236}">
                    <a16:creationId xmlns:a16="http://schemas.microsoft.com/office/drawing/2014/main" id="{8EAE5400-0141-03C1-DC3E-B7A45762955A}"/>
                  </a:ext>
                </a:extLst>
              </p:cNvPr>
              <p:cNvGraphicFramePr>
                <a:graphicFrameLocks noGrp="1"/>
              </p:cNvGraphicFramePr>
              <p:nvPr>
                <p:ph idx="1"/>
                <p:extLst>
                  <p:ext uri="{D42A27DB-BD31-4B8C-83A1-F6EECF244321}">
                    <p14:modId xmlns:p14="http://schemas.microsoft.com/office/powerpoint/2010/main" val="1961423721"/>
                  </p:ext>
                </p:extLst>
              </p:nvPr>
            </p:nvGraphicFramePr>
            <p:xfrm>
              <a:off x="407988" y="1592263"/>
              <a:ext cx="11376023" cy="4079240"/>
            </p:xfrm>
            <a:graphic>
              <a:graphicData uri="http://schemas.openxmlformats.org/drawingml/2006/table">
                <a:tbl>
                  <a:tblPr firstRow="1" bandRow="1">
                    <a:tableStyleId>{5C22544A-7EE6-4342-B048-85BDC9FD1C3A}</a:tableStyleId>
                  </a:tblPr>
                  <a:tblGrid>
                    <a:gridCol w="632536">
                      <a:extLst>
                        <a:ext uri="{9D8B030D-6E8A-4147-A177-3AD203B41FA5}">
                          <a16:colId xmlns:a16="http://schemas.microsoft.com/office/drawing/2014/main" val="2035143196"/>
                        </a:ext>
                      </a:extLst>
                    </a:gridCol>
                    <a:gridCol w="1713186">
                      <a:extLst>
                        <a:ext uri="{9D8B030D-6E8A-4147-A177-3AD203B41FA5}">
                          <a16:colId xmlns:a16="http://schemas.microsoft.com/office/drawing/2014/main" val="2448315208"/>
                        </a:ext>
                      </a:extLst>
                    </a:gridCol>
                    <a:gridCol w="2628814">
                      <a:extLst>
                        <a:ext uri="{9D8B030D-6E8A-4147-A177-3AD203B41FA5}">
                          <a16:colId xmlns:a16="http://schemas.microsoft.com/office/drawing/2014/main" val="1069489805"/>
                        </a:ext>
                      </a:extLst>
                    </a:gridCol>
                    <a:gridCol w="1526049">
                      <a:extLst>
                        <a:ext uri="{9D8B030D-6E8A-4147-A177-3AD203B41FA5}">
                          <a16:colId xmlns:a16="http://schemas.microsoft.com/office/drawing/2014/main" val="660846241"/>
                        </a:ext>
                      </a:extLst>
                    </a:gridCol>
                    <a:gridCol w="1962158">
                      <a:extLst>
                        <a:ext uri="{9D8B030D-6E8A-4147-A177-3AD203B41FA5}">
                          <a16:colId xmlns:a16="http://schemas.microsoft.com/office/drawing/2014/main" val="2587691264"/>
                        </a:ext>
                      </a:extLst>
                    </a:gridCol>
                    <a:gridCol w="714703">
                      <a:extLst>
                        <a:ext uri="{9D8B030D-6E8A-4147-A177-3AD203B41FA5}">
                          <a16:colId xmlns:a16="http://schemas.microsoft.com/office/drawing/2014/main" val="155488267"/>
                        </a:ext>
                      </a:extLst>
                    </a:gridCol>
                    <a:gridCol w="2198577">
                      <a:extLst>
                        <a:ext uri="{9D8B030D-6E8A-4147-A177-3AD203B41FA5}">
                          <a16:colId xmlns:a16="http://schemas.microsoft.com/office/drawing/2014/main" val="3567344218"/>
                        </a:ext>
                      </a:extLst>
                    </a:gridCol>
                  </a:tblGrid>
                  <a:tr h="370840">
                    <a:tc>
                      <a:txBody>
                        <a:bodyPr/>
                        <a:lstStyle/>
                        <a:p>
                          <a:pPr marL="0" algn="l" defTabSz="914400" rtl="0" eaLnBrk="1" latinLnBrk="0" hangingPunct="1"/>
                          <a:endParaRPr lang="en-GB" sz="1800" b="1" kern="1200" dirty="0">
                            <a:solidFill>
                              <a:schemeClr val="lt1"/>
                            </a:solidFill>
                            <a:latin typeface="+mn-lt"/>
                            <a:ea typeface="+mn-ea"/>
                            <a:cs typeface="+mn-cs"/>
                          </a:endParaRPr>
                        </a:p>
                      </a:txBody>
                      <a:tcPr/>
                    </a:tc>
                    <a:tc>
                      <a:txBody>
                        <a:bodyPr/>
                        <a:lstStyle/>
                        <a:p>
                          <a:pPr marL="0" algn="l" defTabSz="914400" rtl="0" eaLnBrk="1" latinLnBrk="0" hangingPunct="1"/>
                          <a:r>
                            <a:rPr lang="en-US" sz="1800" b="1" kern="1200" dirty="0">
                              <a:solidFill>
                                <a:schemeClr val="lt1"/>
                              </a:solidFill>
                              <a:latin typeface="+mn-lt"/>
                              <a:ea typeface="+mn-ea"/>
                              <a:cs typeface="+mn-cs"/>
                            </a:rPr>
                            <a:t>Component</a:t>
                          </a:r>
                          <a:endParaRPr lang="en-GB" sz="1800" b="1" kern="1200" dirty="0">
                            <a:solidFill>
                              <a:schemeClr val="lt1"/>
                            </a:solidFill>
                            <a:latin typeface="+mn-lt"/>
                            <a:ea typeface="+mn-ea"/>
                            <a:cs typeface="+mn-cs"/>
                          </a:endParaRPr>
                        </a:p>
                      </a:txBody>
                      <a:tcPr/>
                    </a:tc>
                    <a:tc>
                      <a:txBody>
                        <a:bodyPr/>
                        <a:lstStyle/>
                        <a:p>
                          <a:pPr marL="0" algn="l" defTabSz="914400" rtl="0" eaLnBrk="1" latinLnBrk="0" hangingPunct="1"/>
                          <a:r>
                            <a:rPr lang="en-US" sz="1800" b="1" kern="1200" dirty="0">
                              <a:solidFill>
                                <a:schemeClr val="lt1"/>
                              </a:solidFill>
                              <a:latin typeface="+mn-lt"/>
                              <a:ea typeface="+mn-ea"/>
                              <a:cs typeface="+mn-cs"/>
                            </a:rPr>
                            <a:t>Description</a:t>
                          </a:r>
                          <a:endParaRPr lang="en-GB" sz="1800" b="1" kern="1200" dirty="0">
                            <a:solidFill>
                              <a:schemeClr val="lt1"/>
                            </a:solidFill>
                            <a:latin typeface="+mn-lt"/>
                            <a:ea typeface="+mn-ea"/>
                            <a:cs typeface="+mn-cs"/>
                          </a:endParaRPr>
                        </a:p>
                      </a:txBody>
                      <a:tcPr/>
                    </a:tc>
                    <a:tc>
                      <a:txBody>
                        <a:bodyPr/>
                        <a:lstStyle/>
                        <a:p>
                          <a:pPr marL="0" algn="l" defTabSz="914400" rtl="0" eaLnBrk="1" latinLnBrk="0" hangingPunct="1"/>
                          <a:r>
                            <a:rPr lang="en-US" sz="1800" b="1" kern="1200" dirty="0">
                              <a:solidFill>
                                <a:schemeClr val="lt1"/>
                              </a:solidFill>
                              <a:latin typeface="+mn-lt"/>
                              <a:ea typeface="+mn-ea"/>
                              <a:cs typeface="+mn-cs"/>
                            </a:rPr>
                            <a:t>Failure rate</a:t>
                          </a:r>
                          <a:endParaRPr lang="en-GB" sz="1800" b="1" kern="1200" dirty="0">
                            <a:solidFill>
                              <a:schemeClr val="lt1"/>
                            </a:solidFill>
                            <a:latin typeface="+mn-lt"/>
                            <a:ea typeface="+mn-ea"/>
                            <a:cs typeface="+mn-cs"/>
                          </a:endParaRPr>
                        </a:p>
                      </a:txBody>
                      <a:tcPr/>
                    </a:tc>
                    <a:tc>
                      <a:txBody>
                        <a:bodyPr/>
                        <a:lstStyle/>
                        <a:p>
                          <a:r>
                            <a:rPr lang="en-CH" dirty="0"/>
                            <a:t>Failure mode</a:t>
                          </a:r>
                        </a:p>
                      </a:txBody>
                      <a:tcPr/>
                    </a:tc>
                    <a:tc>
                      <a:txBody>
                        <a:bodyPr/>
                        <a:lstStyle/>
                        <a:p>
                          <a:pPr/>
                          <a14:m>
                            <m:oMathPara xmlns:m="http://schemas.openxmlformats.org/officeDocument/2006/math">
                              <m:oMathParaPr>
                                <m:jc m:val="centerGroup"/>
                              </m:oMathParaPr>
                              <m:oMath xmlns:m="http://schemas.openxmlformats.org/officeDocument/2006/math">
                                <m:r>
                                  <a:rPr lang="en-CH" i="1" smtClean="0">
                                    <a:latin typeface="Cambria Math" panose="02040503050406030204" pitchFamily="18" charset="0"/>
                                    <a:ea typeface="Cambria Math" panose="02040503050406030204" pitchFamily="18" charset="0"/>
                                  </a:rPr>
                                  <m:t>𝜶</m:t>
                                </m:r>
                              </m:oMath>
                            </m:oMathPara>
                          </a14:m>
                          <a:endParaRPr lang="en-CH" dirty="0"/>
                        </a:p>
                      </a:txBody>
                      <a:tcPr/>
                    </a:tc>
                    <a:tc>
                      <a:txBody>
                        <a:bodyPr/>
                        <a:lstStyle/>
                        <a:p>
                          <a:r>
                            <a:rPr lang="en-CH" dirty="0"/>
                            <a:t>End Effect</a:t>
                          </a:r>
                        </a:p>
                      </a:txBody>
                      <a:tcPr/>
                    </a:tc>
                    <a:extLst>
                      <a:ext uri="{0D108BD9-81ED-4DB2-BD59-A6C34878D82A}">
                        <a16:rowId xmlns:a16="http://schemas.microsoft.com/office/drawing/2014/main" val="537920378"/>
                      </a:ext>
                    </a:extLst>
                  </a:tr>
                  <a:tr h="370840">
                    <a:tc rowSpan="3">
                      <a:txBody>
                        <a:bodyPr/>
                        <a:lstStyle/>
                        <a:p>
                          <a:r>
                            <a:rPr lang="en-US" sz="1800" kern="1200" dirty="0">
                              <a:solidFill>
                                <a:schemeClr val="dk1"/>
                              </a:solidFill>
                              <a:latin typeface="+mn-lt"/>
                              <a:ea typeface="+mn-ea"/>
                              <a:cs typeface="+mn-cs"/>
                            </a:rPr>
                            <a:t>C2</a:t>
                          </a:r>
                        </a:p>
                      </a:txBody>
                      <a:tcPr anchor="ctr"/>
                    </a:tc>
                    <a:tc rowSpan="3">
                      <a:txBody>
                        <a:bodyPr/>
                        <a:lstStyle/>
                        <a:p>
                          <a:r>
                            <a:rPr lang="en-US" sz="1800" kern="1200" dirty="0">
                              <a:solidFill>
                                <a:schemeClr val="dk1"/>
                              </a:solidFill>
                              <a:latin typeface="+mn-lt"/>
                              <a:ea typeface="+mn-ea"/>
                              <a:cs typeface="+mn-cs"/>
                            </a:rPr>
                            <a:t>Capacitor</a:t>
                          </a:r>
                          <a:endParaRPr lang="en-GB" sz="1800" kern="1200" dirty="0">
                            <a:solidFill>
                              <a:schemeClr val="dk1"/>
                            </a:solidFill>
                            <a:latin typeface="+mn-lt"/>
                            <a:ea typeface="+mn-ea"/>
                            <a:cs typeface="+mn-cs"/>
                          </a:endParaRPr>
                        </a:p>
                      </a:txBody>
                      <a:tcPr anchor="ctr"/>
                    </a:tc>
                    <a:tc rowSpan="3">
                      <a:txBody>
                        <a:bodyPr/>
                        <a:lstStyle/>
                        <a:p>
                          <a:r>
                            <a:rPr lang="en-US" sz="1800" kern="1200" dirty="0">
                              <a:solidFill>
                                <a:schemeClr val="dk1"/>
                              </a:solidFill>
                              <a:latin typeface="+mn-lt"/>
                              <a:ea typeface="+mn-ea"/>
                              <a:cs typeface="+mn-cs"/>
                            </a:rPr>
                            <a:t>Non-polarized Ceramic Capacitor</a:t>
                          </a:r>
                          <a:endParaRPr lang="en-GB" sz="1800" kern="1200" dirty="0">
                            <a:solidFill>
                              <a:schemeClr val="dk1"/>
                            </a:solidFill>
                            <a:latin typeface="+mn-lt"/>
                            <a:ea typeface="+mn-ea"/>
                            <a:cs typeface="+mn-cs"/>
                          </a:endParaRPr>
                        </a:p>
                      </a:txBody>
                      <a:tcPr anchor="ctr"/>
                    </a:tc>
                    <a:tc rowSpan="3">
                      <a:txBody>
                        <a:bodyPr/>
                        <a:lstStyle/>
                        <a:p>
                          <a:r>
                            <a:rPr lang="en-US" sz="1800" kern="1200" dirty="0">
                              <a:solidFill>
                                <a:schemeClr val="dk1"/>
                              </a:solidFill>
                              <a:latin typeface="+mn-lt"/>
                              <a:ea typeface="+mn-ea"/>
                              <a:cs typeface="+mn-cs"/>
                            </a:rPr>
                            <a:t>33.333</a:t>
                          </a:r>
                          <a:endParaRPr lang="en-GB" sz="1800" kern="1200" dirty="0">
                            <a:solidFill>
                              <a:schemeClr val="dk1"/>
                            </a:solidFill>
                            <a:latin typeface="+mn-lt"/>
                            <a:ea typeface="+mn-ea"/>
                            <a:cs typeface="+mn-cs"/>
                          </a:endParaRPr>
                        </a:p>
                      </a:txBody>
                      <a:tcPr anchor="ctr"/>
                    </a:tc>
                    <a:tc>
                      <a:txBody>
                        <a:bodyPr/>
                        <a:lstStyle/>
                        <a:p>
                          <a:r>
                            <a:rPr lang="en-CH" sz="1600" dirty="0"/>
                            <a:t>Open</a:t>
                          </a:r>
                        </a:p>
                      </a:txBody>
                      <a:tcPr/>
                    </a:tc>
                    <a:tc>
                      <a:txBody>
                        <a:bodyPr/>
                        <a:lstStyle/>
                        <a:p>
                          <a:pPr algn="ctr"/>
                          <a:r>
                            <a:rPr lang="en-CH" sz="1600" dirty="0"/>
                            <a:t>22%</a:t>
                          </a:r>
                        </a:p>
                      </a:txBody>
                      <a:tcPr/>
                    </a:tc>
                    <a:tc>
                      <a:txBody>
                        <a:bodyPr/>
                        <a:lstStyle/>
                        <a:p>
                          <a:pPr algn="ctr"/>
                          <a:r>
                            <a:rPr lang="en-CH" sz="1600" dirty="0"/>
                            <a:t>_______________</a:t>
                          </a:r>
                        </a:p>
                      </a:txBody>
                      <a:tcPr/>
                    </a:tc>
                    <a:extLst>
                      <a:ext uri="{0D108BD9-81ED-4DB2-BD59-A6C34878D82A}">
                        <a16:rowId xmlns:a16="http://schemas.microsoft.com/office/drawing/2014/main" val="2173420208"/>
                      </a:ext>
                    </a:extLst>
                  </a:tr>
                  <a:tr h="370840">
                    <a:tc vMerge="1">
                      <a:txBody>
                        <a:bodyPr/>
                        <a:lstStyle/>
                        <a:p>
                          <a:endParaRPr/>
                        </a:p>
                      </a:txBody>
                      <a:tcPr/>
                    </a:tc>
                    <a:tc vMerge="1">
                      <a:txBody>
                        <a:bodyPr/>
                        <a:lstStyle/>
                        <a:p>
                          <a:endParaRPr/>
                        </a:p>
                      </a:txBody>
                      <a:tcPr/>
                    </a:tc>
                    <a:tc vMerge="1">
                      <a:txBody>
                        <a:bodyPr/>
                        <a:lstStyle/>
                        <a:p>
                          <a:endParaRPr lang="en-GB" sz="1400" dirty="0"/>
                        </a:p>
                      </a:txBody>
                      <a:tcPr/>
                    </a:tc>
                    <a:tc vMerge="1">
                      <a:txBody>
                        <a:bodyPr/>
                        <a:lstStyle/>
                        <a:p>
                          <a:endParaRPr lang="en-GB" sz="1400" dirty="0"/>
                        </a:p>
                      </a:txBody>
                      <a:tcPr/>
                    </a:tc>
                    <a:tc>
                      <a:txBody>
                        <a:bodyPr/>
                        <a:lstStyle/>
                        <a:p>
                          <a:r>
                            <a:rPr lang="en-CH" sz="1600" dirty="0"/>
                            <a:t>Short</a:t>
                          </a:r>
                        </a:p>
                      </a:txBody>
                      <a:tcPr/>
                    </a:tc>
                    <a:tc>
                      <a:txBody>
                        <a:bodyPr/>
                        <a:lstStyle/>
                        <a:p>
                          <a:pPr algn="ctr"/>
                          <a:r>
                            <a:rPr lang="en-CH" sz="1600" dirty="0"/>
                            <a:t>49%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2728746018"/>
                      </a:ext>
                    </a:extLst>
                  </a:tr>
                  <a:tr h="370840">
                    <a:tc vMerge="1">
                      <a:txBody>
                        <a:bodyPr/>
                        <a:lstStyle/>
                        <a:p>
                          <a:endParaRPr dirty="0"/>
                        </a:p>
                      </a:txBody>
                      <a:tcPr/>
                    </a:tc>
                    <a:tc vMerge="1">
                      <a:txBody>
                        <a:bodyPr/>
                        <a:lstStyle/>
                        <a:p>
                          <a:endParaRPr dirty="0"/>
                        </a:p>
                      </a:txBody>
                      <a:tcPr/>
                    </a:tc>
                    <a:tc vMerge="1">
                      <a:txBody>
                        <a:bodyPr/>
                        <a:lstStyle/>
                        <a:p>
                          <a:endParaRPr lang="en-GB" sz="1400" dirty="0"/>
                        </a:p>
                      </a:txBody>
                      <a:tcPr/>
                    </a:tc>
                    <a:tc vMerge="1">
                      <a:txBody>
                        <a:bodyPr/>
                        <a:lstStyle/>
                        <a:p>
                          <a:endParaRPr lang="en-GB" sz="1400" dirty="0"/>
                        </a:p>
                      </a:txBody>
                      <a:tcPr/>
                    </a:tc>
                    <a:tc>
                      <a:txBody>
                        <a:bodyPr/>
                        <a:lstStyle/>
                        <a:p>
                          <a:r>
                            <a:rPr lang="en-CH" sz="1600" dirty="0"/>
                            <a:t>Change in value</a:t>
                          </a:r>
                        </a:p>
                      </a:txBody>
                      <a:tcPr/>
                    </a:tc>
                    <a:tc>
                      <a:txBody>
                        <a:bodyPr/>
                        <a:lstStyle/>
                        <a:p>
                          <a:pPr algn="ctr"/>
                          <a:r>
                            <a:rPr lang="en-CH" sz="1600" dirty="0"/>
                            <a:t>29%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521115801"/>
                      </a:ext>
                    </a:extLst>
                  </a:tr>
                  <a:tr h="370840">
                    <a:tc rowSpan="3">
                      <a:txBody>
                        <a:bodyPr/>
                        <a:lstStyle/>
                        <a:p>
                          <a:pPr marL="0" algn="l" defTabSz="914400" rtl="0" eaLnBrk="1" latinLnBrk="0" hangingPunct="1"/>
                          <a:r>
                            <a:rPr lang="en-US" sz="1800" kern="1200" dirty="0">
                              <a:solidFill>
                                <a:schemeClr val="dk1"/>
                              </a:solidFill>
                              <a:latin typeface="+mn-lt"/>
                              <a:ea typeface="+mn-ea"/>
                              <a:cs typeface="+mn-cs"/>
                            </a:rPr>
                            <a:t>D4</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en-US" sz="1800" kern="1200" dirty="0">
                              <a:solidFill>
                                <a:schemeClr val="dk1"/>
                              </a:solidFill>
                              <a:latin typeface="+mn-lt"/>
                              <a:ea typeface="+mn-ea"/>
                              <a:cs typeface="+mn-cs"/>
                            </a:rPr>
                            <a:t>Diode</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en-US" sz="1800" kern="1200" dirty="0">
                              <a:solidFill>
                                <a:schemeClr val="dk1"/>
                              </a:solidFill>
                              <a:latin typeface="+mn-lt"/>
                              <a:ea typeface="+mn-ea"/>
                              <a:cs typeface="+mn-cs"/>
                            </a:rPr>
                            <a:t>200V 1A Fast Rectifier</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fr-FR" sz="1800" kern="1200" dirty="0">
                              <a:solidFill>
                                <a:schemeClr val="dk1"/>
                              </a:solidFill>
                              <a:latin typeface="+mn-lt"/>
                              <a:ea typeface="+mn-ea"/>
                              <a:cs typeface="+mn-cs"/>
                            </a:rPr>
                            <a:t>2.24</a:t>
                          </a:r>
                          <a:endParaRPr lang="en-GB" sz="1800" kern="1200" dirty="0">
                            <a:solidFill>
                              <a:schemeClr val="dk1"/>
                            </a:solidFill>
                            <a:latin typeface="+mn-lt"/>
                            <a:ea typeface="+mn-ea"/>
                            <a:cs typeface="+mn-cs"/>
                          </a:endParaRPr>
                        </a:p>
                      </a:txBody>
                      <a:tcPr anchor="ctr"/>
                    </a:tc>
                    <a:tc>
                      <a:txBody>
                        <a:bodyPr/>
                        <a:lstStyle/>
                        <a:p>
                          <a:r>
                            <a:rPr lang="en-CH" sz="1600" dirty="0"/>
                            <a:t>Open</a:t>
                          </a:r>
                        </a:p>
                      </a:txBody>
                      <a:tcPr/>
                    </a:tc>
                    <a:tc>
                      <a:txBody>
                        <a:bodyPr/>
                        <a:lstStyle/>
                        <a:p>
                          <a:pPr algn="ctr"/>
                          <a:r>
                            <a:rPr lang="en-CH" sz="1600" dirty="0"/>
                            <a:t>29%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144555708"/>
                      </a:ext>
                    </a:extLst>
                  </a:tr>
                  <a:tr h="370840">
                    <a:tc vMerge="1">
                      <a:txBody>
                        <a:bodyPr/>
                        <a:lstStyle/>
                        <a:p>
                          <a:endParaRPr lang="en-GB" sz="1400" dirty="0"/>
                        </a:p>
                      </a:txBody>
                      <a:tcPr/>
                    </a:tc>
                    <a:tc vMerge="1">
                      <a:txBody>
                        <a:bodyPr/>
                        <a:lstStyle/>
                        <a:p>
                          <a:endParaRPr lang="en-GB" sz="1400" dirty="0"/>
                        </a:p>
                      </a:txBody>
                      <a:tcPr/>
                    </a:tc>
                    <a:tc vMerge="1">
                      <a:txBody>
                        <a:bodyPr/>
                        <a:lstStyle/>
                        <a:p>
                          <a:endParaRPr lang="en-GB" sz="1400" dirty="0"/>
                        </a:p>
                      </a:txBody>
                      <a:tcPr/>
                    </a:tc>
                    <a:tc vMerge="1">
                      <a:txBody>
                        <a:bodyPr/>
                        <a:lstStyle/>
                        <a:p>
                          <a:endParaRPr lang="en-GB" sz="1400" dirty="0"/>
                        </a:p>
                      </a:txBody>
                      <a:tcPr/>
                    </a:tc>
                    <a:tc>
                      <a:txBody>
                        <a:bodyPr/>
                        <a:lstStyle/>
                        <a:p>
                          <a:r>
                            <a:rPr lang="en-CH" sz="1600" dirty="0"/>
                            <a:t>Short</a:t>
                          </a:r>
                        </a:p>
                      </a:txBody>
                      <a:tcPr/>
                    </a:tc>
                    <a:tc>
                      <a:txBody>
                        <a:bodyPr/>
                        <a:lstStyle/>
                        <a:p>
                          <a:pPr algn="ctr"/>
                          <a:r>
                            <a:rPr lang="en-CH" sz="1600" dirty="0"/>
                            <a:t>51%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2479231504"/>
                      </a:ext>
                    </a:extLst>
                  </a:tr>
                  <a:tr h="370840">
                    <a:tc vMerge="1">
                      <a:txBody>
                        <a:bodyPr/>
                        <a:lstStyle/>
                        <a:p>
                          <a:endParaRPr dirty="0"/>
                        </a:p>
                      </a:txBody>
                      <a:tcPr/>
                    </a:tc>
                    <a:tc vMerge="1">
                      <a:txBody>
                        <a:bodyPr/>
                        <a:lstStyle/>
                        <a:p>
                          <a:endParaRPr dirty="0"/>
                        </a:p>
                      </a:txBody>
                      <a:tcPr/>
                    </a:tc>
                    <a:tc vMerge="1">
                      <a:txBody>
                        <a:bodyPr/>
                        <a:lstStyle/>
                        <a:p>
                          <a:endParaRPr dirty="0"/>
                        </a:p>
                      </a:txBody>
                      <a:tcPr/>
                    </a:tc>
                    <a:tc vMerge="1">
                      <a:txBody>
                        <a:bodyPr/>
                        <a:lstStyle/>
                        <a:p>
                          <a:endParaRPr dirty="0"/>
                        </a:p>
                      </a:txBody>
                      <a:tcPr/>
                    </a:tc>
                    <a:tc>
                      <a:txBody>
                        <a:bodyPr/>
                        <a:lstStyle/>
                        <a:p>
                          <a:r>
                            <a:rPr lang="en-CH" sz="1600" dirty="0"/>
                            <a:t>Parameter change</a:t>
                          </a:r>
                        </a:p>
                      </a:txBody>
                      <a:tcPr/>
                    </a:tc>
                    <a:tc>
                      <a:txBody>
                        <a:bodyPr/>
                        <a:lstStyle/>
                        <a:p>
                          <a:pPr algn="ctr"/>
                          <a:r>
                            <a:rPr lang="en-CH" sz="1600" dirty="0"/>
                            <a:t>20%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1514679424"/>
                      </a:ext>
                    </a:extLst>
                  </a:tr>
                  <a:tr h="370840">
                    <a:tc rowSpan="3">
                      <a:txBody>
                        <a:bodyPr/>
                        <a:lstStyle/>
                        <a:p>
                          <a:pPr marL="0" algn="l" defTabSz="914400" rtl="0" eaLnBrk="1" latinLnBrk="0" hangingPunct="1"/>
                          <a:r>
                            <a:rPr lang="en-US" sz="1800" kern="1200" dirty="0">
                              <a:solidFill>
                                <a:schemeClr val="dk1"/>
                              </a:solidFill>
                              <a:latin typeface="+mn-lt"/>
                              <a:ea typeface="+mn-ea"/>
                              <a:cs typeface="+mn-cs"/>
                            </a:rPr>
                            <a:t>R7</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en-US" sz="1800" kern="1200" dirty="0">
                              <a:solidFill>
                                <a:schemeClr val="dk1"/>
                              </a:solidFill>
                              <a:latin typeface="+mn-lt"/>
                              <a:ea typeface="+mn-ea"/>
                              <a:cs typeface="+mn-cs"/>
                            </a:rPr>
                            <a:t>Resistor</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en-US" sz="1800" kern="1200" dirty="0">
                              <a:solidFill>
                                <a:schemeClr val="dk1"/>
                              </a:solidFill>
                              <a:latin typeface="+mn-lt"/>
                              <a:ea typeface="+mn-ea"/>
                              <a:cs typeface="+mn-cs"/>
                            </a:rPr>
                            <a:t>General Purpose Thick Film Chip Resistor</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en-US" sz="1800" kern="1200" dirty="0">
                              <a:solidFill>
                                <a:schemeClr val="dk1"/>
                              </a:solidFill>
                              <a:latin typeface="+mn-lt"/>
                              <a:ea typeface="+mn-ea"/>
                              <a:cs typeface="+mn-cs"/>
                            </a:rPr>
                            <a:t>0.72</a:t>
                          </a:r>
                          <a:endParaRPr lang="en-GB" sz="1800" kern="1200" dirty="0">
                            <a:solidFill>
                              <a:schemeClr val="dk1"/>
                            </a:solidFill>
                            <a:latin typeface="+mn-lt"/>
                            <a:ea typeface="+mn-ea"/>
                            <a:cs typeface="+mn-cs"/>
                          </a:endParaRPr>
                        </a:p>
                      </a:txBody>
                      <a:tcPr anchor="ctr"/>
                    </a:tc>
                    <a:tc>
                      <a:txBody>
                        <a:bodyPr/>
                        <a:lstStyle/>
                        <a:p>
                          <a:r>
                            <a:rPr lang="en-CH" sz="1600" dirty="0"/>
                            <a:t>Open</a:t>
                          </a:r>
                        </a:p>
                      </a:txBody>
                      <a:tcPr/>
                    </a:tc>
                    <a:tc>
                      <a:txBody>
                        <a:bodyPr/>
                        <a:lstStyle/>
                        <a:p>
                          <a:pPr algn="ctr"/>
                          <a:r>
                            <a:rPr lang="en-CH" sz="1600" dirty="0"/>
                            <a:t>59%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723006336"/>
                      </a:ext>
                    </a:extLst>
                  </a:tr>
                  <a:tr h="370840">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a:txBody>
                        <a:bodyPr/>
                        <a:lstStyle/>
                        <a:p>
                          <a:r>
                            <a:rPr lang="en-CH" sz="1600" dirty="0"/>
                            <a:t>Short</a:t>
                          </a:r>
                        </a:p>
                      </a:txBody>
                      <a:tcPr/>
                    </a:tc>
                    <a:tc>
                      <a:txBody>
                        <a:bodyPr/>
                        <a:lstStyle/>
                        <a:p>
                          <a:pPr algn="ctr"/>
                          <a:r>
                            <a:rPr lang="en-CH" sz="1600" dirty="0"/>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974898900"/>
                      </a:ext>
                    </a:extLst>
                  </a:tr>
                  <a:tr h="370840">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a:txBody>
                        <a:bodyPr/>
                        <a:lstStyle/>
                        <a:p>
                          <a:r>
                            <a:rPr lang="en-CH" sz="1600" dirty="0"/>
                            <a:t>Parameter change</a:t>
                          </a:r>
                        </a:p>
                      </a:txBody>
                      <a:tcPr/>
                    </a:tc>
                    <a:tc>
                      <a:txBody>
                        <a:bodyPr/>
                        <a:lstStyle/>
                        <a:p>
                          <a:pPr algn="ctr"/>
                          <a:r>
                            <a:rPr lang="en-CH" sz="1600" dirty="0"/>
                            <a:t>36%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1015717318"/>
                      </a:ext>
                    </a:extLst>
                  </a:tr>
                  <a:tr h="370840">
                    <a:tc gridSpan="7">
                      <a:txBody>
                        <a:bodyPr/>
                        <a:lstStyle/>
                        <a:p>
                          <a:pPr marL="0" algn="ctr" defTabSz="914400" rtl="0" eaLnBrk="1" latinLnBrk="0" hangingPunct="1"/>
                          <a:r>
                            <a:rPr lang="en-GB" sz="1800" kern="1200" dirty="0">
                              <a:solidFill>
                                <a:schemeClr val="dk1"/>
                              </a:solidFill>
                              <a:latin typeface="+mn-lt"/>
                              <a:ea typeface="+mn-ea"/>
                              <a:cs typeface="+mn-cs"/>
                            </a:rPr>
                            <a:t>…</a:t>
                          </a:r>
                        </a:p>
                      </a:txBody>
                      <a:tcPr anchor="ctr"/>
                    </a:tc>
                    <a:tc hMerge="1">
                      <a:txBody>
                        <a:bodyPr/>
                        <a:lstStyle/>
                        <a:p>
                          <a:pPr marL="0" algn="l" defTabSz="914400" rtl="0" eaLnBrk="1" latinLnBrk="0" hangingPunct="1"/>
                          <a:endParaRPr lang="en-GB" sz="1800" kern="1200" dirty="0">
                            <a:solidFill>
                              <a:schemeClr val="dk1"/>
                            </a:solidFill>
                            <a:latin typeface="+mn-lt"/>
                            <a:ea typeface="+mn-ea"/>
                            <a:cs typeface="+mn-cs"/>
                          </a:endParaRPr>
                        </a:p>
                      </a:txBody>
                      <a:tcPr anchor="ctr"/>
                    </a:tc>
                    <a:tc hMerge="1">
                      <a:txBody>
                        <a:bodyPr/>
                        <a:lstStyle/>
                        <a:p>
                          <a:pPr marL="0" algn="l" defTabSz="914400" rtl="0" eaLnBrk="1" latinLnBrk="0" hangingPunct="1"/>
                          <a:endParaRPr lang="en-GB" sz="1800" kern="1200" dirty="0">
                            <a:solidFill>
                              <a:schemeClr val="dk1"/>
                            </a:solidFill>
                            <a:latin typeface="+mn-lt"/>
                            <a:ea typeface="+mn-ea"/>
                            <a:cs typeface="+mn-cs"/>
                          </a:endParaRPr>
                        </a:p>
                      </a:txBody>
                      <a:tcPr anchor="ctr"/>
                    </a:tc>
                    <a:tc hMerge="1">
                      <a:txBody>
                        <a:bodyPr/>
                        <a:lstStyle/>
                        <a:p>
                          <a:pPr marL="0" algn="l" defTabSz="914400" rtl="0" eaLnBrk="1" latinLnBrk="0" hangingPunct="1"/>
                          <a:endParaRPr lang="en-GB" sz="1800" kern="1200" dirty="0">
                            <a:solidFill>
                              <a:schemeClr val="dk1"/>
                            </a:solidFill>
                            <a:latin typeface="+mn-lt"/>
                            <a:ea typeface="+mn-ea"/>
                            <a:cs typeface="+mn-cs"/>
                          </a:endParaRPr>
                        </a:p>
                      </a:txBody>
                      <a:tcPr anchor="ctr"/>
                    </a:tc>
                    <a:tc hMerge="1">
                      <a:txBody>
                        <a:bodyPr/>
                        <a:lstStyle/>
                        <a:p>
                          <a:endParaRPr lang="en-CH" sz="1600" dirty="0"/>
                        </a:p>
                      </a:txBody>
                      <a:tcPr/>
                    </a:tc>
                    <a:tc hMerge="1">
                      <a:txBody>
                        <a:bodyPr/>
                        <a:lstStyle/>
                        <a:p>
                          <a:endParaRPr lang="en-CH" sz="1600" dirty="0"/>
                        </a:p>
                      </a:txBody>
                      <a:tcPr/>
                    </a:tc>
                    <a:tc hMerge="1">
                      <a:txBody>
                        <a:bodyPr/>
                        <a:lstStyle/>
                        <a:p>
                          <a:pPr marL="0" algn="ctr" defTabSz="914400" rtl="0" eaLnBrk="1" latinLnBrk="0" hangingPunct="1"/>
                          <a:endParaRPr lang="en-GB" sz="1800" kern="1200" dirty="0">
                            <a:solidFill>
                              <a:schemeClr val="dk1"/>
                            </a:solidFill>
                            <a:latin typeface="+mn-lt"/>
                            <a:ea typeface="+mn-ea"/>
                            <a:cs typeface="+mn-cs"/>
                          </a:endParaRPr>
                        </a:p>
                      </a:txBody>
                      <a:tcPr anchor="ctr"/>
                    </a:tc>
                    <a:extLst>
                      <a:ext uri="{0D108BD9-81ED-4DB2-BD59-A6C34878D82A}">
                        <a16:rowId xmlns:a16="http://schemas.microsoft.com/office/drawing/2014/main" val="3271026"/>
                      </a:ext>
                    </a:extLst>
                  </a:tr>
                </a:tbl>
              </a:graphicData>
            </a:graphic>
          </p:graphicFrame>
        </mc:Choice>
        <mc:Fallback xmlns="">
          <p:graphicFrame>
            <p:nvGraphicFramePr>
              <p:cNvPr id="5" name="Content Placeholder 4">
                <a:extLst>
                  <a:ext uri="{FF2B5EF4-FFF2-40B4-BE49-F238E27FC236}">
                    <a16:creationId xmlns:a16="http://schemas.microsoft.com/office/drawing/2014/main" id="{8EAE5400-0141-03C1-DC3E-B7A45762955A}"/>
                  </a:ext>
                </a:extLst>
              </p:cNvPr>
              <p:cNvGraphicFramePr>
                <a:graphicFrameLocks noGrp="1"/>
              </p:cNvGraphicFramePr>
              <p:nvPr>
                <p:ph idx="1"/>
                <p:extLst>
                  <p:ext uri="{D42A27DB-BD31-4B8C-83A1-F6EECF244321}">
                    <p14:modId xmlns:p14="http://schemas.microsoft.com/office/powerpoint/2010/main" val="1961423721"/>
                  </p:ext>
                </p:extLst>
              </p:nvPr>
            </p:nvGraphicFramePr>
            <p:xfrm>
              <a:off x="407988" y="1592263"/>
              <a:ext cx="11376023" cy="4079240"/>
            </p:xfrm>
            <a:graphic>
              <a:graphicData uri="http://schemas.openxmlformats.org/drawingml/2006/table">
                <a:tbl>
                  <a:tblPr firstRow="1" bandRow="1">
                    <a:tableStyleId>{5C22544A-7EE6-4342-B048-85BDC9FD1C3A}</a:tableStyleId>
                  </a:tblPr>
                  <a:tblGrid>
                    <a:gridCol w="632536">
                      <a:extLst>
                        <a:ext uri="{9D8B030D-6E8A-4147-A177-3AD203B41FA5}">
                          <a16:colId xmlns:a16="http://schemas.microsoft.com/office/drawing/2014/main" val="2035143196"/>
                        </a:ext>
                      </a:extLst>
                    </a:gridCol>
                    <a:gridCol w="1713186">
                      <a:extLst>
                        <a:ext uri="{9D8B030D-6E8A-4147-A177-3AD203B41FA5}">
                          <a16:colId xmlns:a16="http://schemas.microsoft.com/office/drawing/2014/main" val="2448315208"/>
                        </a:ext>
                      </a:extLst>
                    </a:gridCol>
                    <a:gridCol w="2628814">
                      <a:extLst>
                        <a:ext uri="{9D8B030D-6E8A-4147-A177-3AD203B41FA5}">
                          <a16:colId xmlns:a16="http://schemas.microsoft.com/office/drawing/2014/main" val="1069489805"/>
                        </a:ext>
                      </a:extLst>
                    </a:gridCol>
                    <a:gridCol w="1526049">
                      <a:extLst>
                        <a:ext uri="{9D8B030D-6E8A-4147-A177-3AD203B41FA5}">
                          <a16:colId xmlns:a16="http://schemas.microsoft.com/office/drawing/2014/main" val="660846241"/>
                        </a:ext>
                      </a:extLst>
                    </a:gridCol>
                    <a:gridCol w="1962158">
                      <a:extLst>
                        <a:ext uri="{9D8B030D-6E8A-4147-A177-3AD203B41FA5}">
                          <a16:colId xmlns:a16="http://schemas.microsoft.com/office/drawing/2014/main" val="2587691264"/>
                        </a:ext>
                      </a:extLst>
                    </a:gridCol>
                    <a:gridCol w="714703">
                      <a:extLst>
                        <a:ext uri="{9D8B030D-6E8A-4147-A177-3AD203B41FA5}">
                          <a16:colId xmlns:a16="http://schemas.microsoft.com/office/drawing/2014/main" val="155488267"/>
                        </a:ext>
                      </a:extLst>
                    </a:gridCol>
                    <a:gridCol w="2198577">
                      <a:extLst>
                        <a:ext uri="{9D8B030D-6E8A-4147-A177-3AD203B41FA5}">
                          <a16:colId xmlns:a16="http://schemas.microsoft.com/office/drawing/2014/main" val="3567344218"/>
                        </a:ext>
                      </a:extLst>
                    </a:gridCol>
                  </a:tblGrid>
                  <a:tr h="370840">
                    <a:tc>
                      <a:txBody>
                        <a:bodyPr/>
                        <a:lstStyle/>
                        <a:p>
                          <a:pPr marL="0" algn="l" defTabSz="914400" rtl="0" eaLnBrk="1" latinLnBrk="0" hangingPunct="1"/>
                          <a:endParaRPr lang="en-GB" sz="1800" b="1" kern="1200" dirty="0">
                            <a:solidFill>
                              <a:schemeClr val="lt1"/>
                            </a:solidFill>
                            <a:latin typeface="+mn-lt"/>
                            <a:ea typeface="+mn-ea"/>
                            <a:cs typeface="+mn-cs"/>
                          </a:endParaRPr>
                        </a:p>
                      </a:txBody>
                      <a:tcPr/>
                    </a:tc>
                    <a:tc>
                      <a:txBody>
                        <a:bodyPr/>
                        <a:lstStyle/>
                        <a:p>
                          <a:pPr marL="0" algn="l" defTabSz="914400" rtl="0" eaLnBrk="1" latinLnBrk="0" hangingPunct="1"/>
                          <a:r>
                            <a:rPr lang="en-US" sz="1800" b="1" kern="1200" dirty="0">
                              <a:solidFill>
                                <a:schemeClr val="lt1"/>
                              </a:solidFill>
                              <a:latin typeface="+mn-lt"/>
                              <a:ea typeface="+mn-ea"/>
                              <a:cs typeface="+mn-cs"/>
                            </a:rPr>
                            <a:t>Component</a:t>
                          </a:r>
                          <a:endParaRPr lang="en-GB" sz="1800" b="1" kern="1200" dirty="0">
                            <a:solidFill>
                              <a:schemeClr val="lt1"/>
                            </a:solidFill>
                            <a:latin typeface="+mn-lt"/>
                            <a:ea typeface="+mn-ea"/>
                            <a:cs typeface="+mn-cs"/>
                          </a:endParaRPr>
                        </a:p>
                      </a:txBody>
                      <a:tcPr/>
                    </a:tc>
                    <a:tc>
                      <a:txBody>
                        <a:bodyPr/>
                        <a:lstStyle/>
                        <a:p>
                          <a:pPr marL="0" algn="l" defTabSz="914400" rtl="0" eaLnBrk="1" latinLnBrk="0" hangingPunct="1"/>
                          <a:r>
                            <a:rPr lang="en-US" sz="1800" b="1" kern="1200" dirty="0">
                              <a:solidFill>
                                <a:schemeClr val="lt1"/>
                              </a:solidFill>
                              <a:latin typeface="+mn-lt"/>
                              <a:ea typeface="+mn-ea"/>
                              <a:cs typeface="+mn-cs"/>
                            </a:rPr>
                            <a:t>Description</a:t>
                          </a:r>
                          <a:endParaRPr lang="en-GB" sz="1800" b="1" kern="1200" dirty="0">
                            <a:solidFill>
                              <a:schemeClr val="lt1"/>
                            </a:solidFill>
                            <a:latin typeface="+mn-lt"/>
                            <a:ea typeface="+mn-ea"/>
                            <a:cs typeface="+mn-cs"/>
                          </a:endParaRPr>
                        </a:p>
                      </a:txBody>
                      <a:tcPr/>
                    </a:tc>
                    <a:tc>
                      <a:txBody>
                        <a:bodyPr/>
                        <a:lstStyle/>
                        <a:p>
                          <a:pPr marL="0" algn="l" defTabSz="914400" rtl="0" eaLnBrk="1" latinLnBrk="0" hangingPunct="1"/>
                          <a:r>
                            <a:rPr lang="en-US" sz="1800" b="1" kern="1200" dirty="0">
                              <a:solidFill>
                                <a:schemeClr val="lt1"/>
                              </a:solidFill>
                              <a:latin typeface="+mn-lt"/>
                              <a:ea typeface="+mn-ea"/>
                              <a:cs typeface="+mn-cs"/>
                            </a:rPr>
                            <a:t>Failure rate</a:t>
                          </a:r>
                          <a:endParaRPr lang="en-GB" sz="1800" b="1" kern="1200" dirty="0">
                            <a:solidFill>
                              <a:schemeClr val="lt1"/>
                            </a:solidFill>
                            <a:latin typeface="+mn-lt"/>
                            <a:ea typeface="+mn-ea"/>
                            <a:cs typeface="+mn-cs"/>
                          </a:endParaRPr>
                        </a:p>
                      </a:txBody>
                      <a:tcPr/>
                    </a:tc>
                    <a:tc>
                      <a:txBody>
                        <a:bodyPr/>
                        <a:lstStyle/>
                        <a:p>
                          <a:r>
                            <a:rPr lang="en-CH" dirty="0"/>
                            <a:t>Failure mode</a:t>
                          </a:r>
                        </a:p>
                      </a:txBody>
                      <a:tcPr/>
                    </a:tc>
                    <a:tc>
                      <a:txBody>
                        <a:bodyPr/>
                        <a:lstStyle/>
                        <a:p>
                          <a:endParaRPr lang="en-CH"/>
                        </a:p>
                      </a:txBody>
                      <a:tcPr>
                        <a:blipFill>
                          <a:blip r:embed="rId2"/>
                          <a:stretch>
                            <a:fillRect l="-1192857" t="-6897" r="-314286" b="-1037931"/>
                          </a:stretch>
                        </a:blipFill>
                      </a:tcPr>
                    </a:tc>
                    <a:tc>
                      <a:txBody>
                        <a:bodyPr/>
                        <a:lstStyle/>
                        <a:p>
                          <a:r>
                            <a:rPr lang="en-CH" dirty="0"/>
                            <a:t>End Effect</a:t>
                          </a:r>
                        </a:p>
                      </a:txBody>
                      <a:tcPr/>
                    </a:tc>
                    <a:extLst>
                      <a:ext uri="{0D108BD9-81ED-4DB2-BD59-A6C34878D82A}">
                        <a16:rowId xmlns:a16="http://schemas.microsoft.com/office/drawing/2014/main" val="537920378"/>
                      </a:ext>
                    </a:extLst>
                  </a:tr>
                  <a:tr h="370840">
                    <a:tc rowSpan="3">
                      <a:txBody>
                        <a:bodyPr/>
                        <a:lstStyle/>
                        <a:p>
                          <a:r>
                            <a:rPr lang="en-US" sz="1800" kern="1200" dirty="0">
                              <a:solidFill>
                                <a:schemeClr val="dk1"/>
                              </a:solidFill>
                              <a:latin typeface="+mn-lt"/>
                              <a:ea typeface="+mn-ea"/>
                              <a:cs typeface="+mn-cs"/>
                            </a:rPr>
                            <a:t>C2</a:t>
                          </a:r>
                        </a:p>
                      </a:txBody>
                      <a:tcPr anchor="ctr"/>
                    </a:tc>
                    <a:tc rowSpan="3">
                      <a:txBody>
                        <a:bodyPr/>
                        <a:lstStyle/>
                        <a:p>
                          <a:r>
                            <a:rPr lang="en-US" sz="1800" kern="1200" dirty="0">
                              <a:solidFill>
                                <a:schemeClr val="dk1"/>
                              </a:solidFill>
                              <a:latin typeface="+mn-lt"/>
                              <a:ea typeface="+mn-ea"/>
                              <a:cs typeface="+mn-cs"/>
                            </a:rPr>
                            <a:t>Capacitor</a:t>
                          </a:r>
                          <a:endParaRPr lang="en-GB" sz="1800" kern="1200" dirty="0">
                            <a:solidFill>
                              <a:schemeClr val="dk1"/>
                            </a:solidFill>
                            <a:latin typeface="+mn-lt"/>
                            <a:ea typeface="+mn-ea"/>
                            <a:cs typeface="+mn-cs"/>
                          </a:endParaRPr>
                        </a:p>
                      </a:txBody>
                      <a:tcPr anchor="ctr"/>
                    </a:tc>
                    <a:tc rowSpan="3">
                      <a:txBody>
                        <a:bodyPr/>
                        <a:lstStyle/>
                        <a:p>
                          <a:r>
                            <a:rPr lang="en-US" sz="1800" kern="1200" dirty="0">
                              <a:solidFill>
                                <a:schemeClr val="dk1"/>
                              </a:solidFill>
                              <a:latin typeface="+mn-lt"/>
                              <a:ea typeface="+mn-ea"/>
                              <a:cs typeface="+mn-cs"/>
                            </a:rPr>
                            <a:t>Non-polarized Ceramic Capacitor</a:t>
                          </a:r>
                          <a:endParaRPr lang="en-GB" sz="1800" kern="1200" dirty="0">
                            <a:solidFill>
                              <a:schemeClr val="dk1"/>
                            </a:solidFill>
                            <a:latin typeface="+mn-lt"/>
                            <a:ea typeface="+mn-ea"/>
                            <a:cs typeface="+mn-cs"/>
                          </a:endParaRPr>
                        </a:p>
                      </a:txBody>
                      <a:tcPr anchor="ctr"/>
                    </a:tc>
                    <a:tc rowSpan="3">
                      <a:txBody>
                        <a:bodyPr/>
                        <a:lstStyle/>
                        <a:p>
                          <a:r>
                            <a:rPr lang="en-US" sz="1800" kern="1200" dirty="0">
                              <a:solidFill>
                                <a:schemeClr val="dk1"/>
                              </a:solidFill>
                              <a:latin typeface="+mn-lt"/>
                              <a:ea typeface="+mn-ea"/>
                              <a:cs typeface="+mn-cs"/>
                            </a:rPr>
                            <a:t>33.333</a:t>
                          </a:r>
                          <a:endParaRPr lang="en-GB" sz="1800" kern="1200" dirty="0">
                            <a:solidFill>
                              <a:schemeClr val="dk1"/>
                            </a:solidFill>
                            <a:latin typeface="+mn-lt"/>
                            <a:ea typeface="+mn-ea"/>
                            <a:cs typeface="+mn-cs"/>
                          </a:endParaRPr>
                        </a:p>
                      </a:txBody>
                      <a:tcPr anchor="ctr"/>
                    </a:tc>
                    <a:tc>
                      <a:txBody>
                        <a:bodyPr/>
                        <a:lstStyle/>
                        <a:p>
                          <a:r>
                            <a:rPr lang="en-CH" sz="1600" dirty="0"/>
                            <a:t>Open</a:t>
                          </a:r>
                        </a:p>
                      </a:txBody>
                      <a:tcPr/>
                    </a:tc>
                    <a:tc>
                      <a:txBody>
                        <a:bodyPr/>
                        <a:lstStyle/>
                        <a:p>
                          <a:pPr algn="ctr"/>
                          <a:r>
                            <a:rPr lang="en-CH" sz="1600" dirty="0"/>
                            <a:t>22%</a:t>
                          </a:r>
                        </a:p>
                      </a:txBody>
                      <a:tcPr/>
                    </a:tc>
                    <a:tc>
                      <a:txBody>
                        <a:bodyPr/>
                        <a:lstStyle/>
                        <a:p>
                          <a:pPr algn="ctr"/>
                          <a:r>
                            <a:rPr lang="en-CH" sz="1600" dirty="0"/>
                            <a:t>_______________</a:t>
                          </a:r>
                        </a:p>
                      </a:txBody>
                      <a:tcPr/>
                    </a:tc>
                    <a:extLst>
                      <a:ext uri="{0D108BD9-81ED-4DB2-BD59-A6C34878D82A}">
                        <a16:rowId xmlns:a16="http://schemas.microsoft.com/office/drawing/2014/main" val="2173420208"/>
                      </a:ext>
                    </a:extLst>
                  </a:tr>
                  <a:tr h="370840">
                    <a:tc vMerge="1">
                      <a:txBody>
                        <a:bodyPr/>
                        <a:lstStyle/>
                        <a:p>
                          <a:endParaRPr/>
                        </a:p>
                      </a:txBody>
                      <a:tcPr/>
                    </a:tc>
                    <a:tc vMerge="1">
                      <a:txBody>
                        <a:bodyPr/>
                        <a:lstStyle/>
                        <a:p>
                          <a:endParaRPr/>
                        </a:p>
                      </a:txBody>
                      <a:tcPr/>
                    </a:tc>
                    <a:tc vMerge="1">
                      <a:txBody>
                        <a:bodyPr/>
                        <a:lstStyle/>
                        <a:p>
                          <a:endParaRPr lang="en-GB" sz="1400" dirty="0"/>
                        </a:p>
                      </a:txBody>
                      <a:tcPr/>
                    </a:tc>
                    <a:tc vMerge="1">
                      <a:txBody>
                        <a:bodyPr/>
                        <a:lstStyle/>
                        <a:p>
                          <a:endParaRPr lang="en-GB" sz="1400" dirty="0"/>
                        </a:p>
                      </a:txBody>
                      <a:tcPr/>
                    </a:tc>
                    <a:tc>
                      <a:txBody>
                        <a:bodyPr/>
                        <a:lstStyle/>
                        <a:p>
                          <a:r>
                            <a:rPr lang="en-CH" sz="1600" dirty="0"/>
                            <a:t>Short</a:t>
                          </a:r>
                        </a:p>
                      </a:txBody>
                      <a:tcPr/>
                    </a:tc>
                    <a:tc>
                      <a:txBody>
                        <a:bodyPr/>
                        <a:lstStyle/>
                        <a:p>
                          <a:pPr algn="ctr"/>
                          <a:r>
                            <a:rPr lang="en-CH" sz="1600" dirty="0"/>
                            <a:t>49%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2728746018"/>
                      </a:ext>
                    </a:extLst>
                  </a:tr>
                  <a:tr h="370840">
                    <a:tc vMerge="1">
                      <a:txBody>
                        <a:bodyPr/>
                        <a:lstStyle/>
                        <a:p>
                          <a:endParaRPr dirty="0"/>
                        </a:p>
                      </a:txBody>
                      <a:tcPr/>
                    </a:tc>
                    <a:tc vMerge="1">
                      <a:txBody>
                        <a:bodyPr/>
                        <a:lstStyle/>
                        <a:p>
                          <a:endParaRPr dirty="0"/>
                        </a:p>
                      </a:txBody>
                      <a:tcPr/>
                    </a:tc>
                    <a:tc vMerge="1">
                      <a:txBody>
                        <a:bodyPr/>
                        <a:lstStyle/>
                        <a:p>
                          <a:endParaRPr lang="en-GB" sz="1400" dirty="0"/>
                        </a:p>
                      </a:txBody>
                      <a:tcPr/>
                    </a:tc>
                    <a:tc vMerge="1">
                      <a:txBody>
                        <a:bodyPr/>
                        <a:lstStyle/>
                        <a:p>
                          <a:endParaRPr lang="en-GB" sz="1400" dirty="0"/>
                        </a:p>
                      </a:txBody>
                      <a:tcPr/>
                    </a:tc>
                    <a:tc>
                      <a:txBody>
                        <a:bodyPr/>
                        <a:lstStyle/>
                        <a:p>
                          <a:r>
                            <a:rPr lang="en-CH" sz="1600" dirty="0"/>
                            <a:t>Change in value</a:t>
                          </a:r>
                        </a:p>
                      </a:txBody>
                      <a:tcPr/>
                    </a:tc>
                    <a:tc>
                      <a:txBody>
                        <a:bodyPr/>
                        <a:lstStyle/>
                        <a:p>
                          <a:pPr algn="ctr"/>
                          <a:r>
                            <a:rPr lang="en-CH" sz="1600" dirty="0"/>
                            <a:t>29%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521115801"/>
                      </a:ext>
                    </a:extLst>
                  </a:tr>
                  <a:tr h="370840">
                    <a:tc rowSpan="3">
                      <a:txBody>
                        <a:bodyPr/>
                        <a:lstStyle/>
                        <a:p>
                          <a:pPr marL="0" algn="l" defTabSz="914400" rtl="0" eaLnBrk="1" latinLnBrk="0" hangingPunct="1"/>
                          <a:r>
                            <a:rPr lang="en-US" sz="1800" kern="1200" dirty="0">
                              <a:solidFill>
                                <a:schemeClr val="dk1"/>
                              </a:solidFill>
                              <a:latin typeface="+mn-lt"/>
                              <a:ea typeface="+mn-ea"/>
                              <a:cs typeface="+mn-cs"/>
                            </a:rPr>
                            <a:t>D4</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en-US" sz="1800" kern="1200" dirty="0">
                              <a:solidFill>
                                <a:schemeClr val="dk1"/>
                              </a:solidFill>
                              <a:latin typeface="+mn-lt"/>
                              <a:ea typeface="+mn-ea"/>
                              <a:cs typeface="+mn-cs"/>
                            </a:rPr>
                            <a:t>Diode</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en-US" sz="1800" kern="1200" dirty="0">
                              <a:solidFill>
                                <a:schemeClr val="dk1"/>
                              </a:solidFill>
                              <a:latin typeface="+mn-lt"/>
                              <a:ea typeface="+mn-ea"/>
                              <a:cs typeface="+mn-cs"/>
                            </a:rPr>
                            <a:t>200V 1A Fast Rectifier</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fr-FR" sz="1800" kern="1200" dirty="0">
                              <a:solidFill>
                                <a:schemeClr val="dk1"/>
                              </a:solidFill>
                              <a:latin typeface="+mn-lt"/>
                              <a:ea typeface="+mn-ea"/>
                              <a:cs typeface="+mn-cs"/>
                            </a:rPr>
                            <a:t>2.24</a:t>
                          </a:r>
                          <a:endParaRPr lang="en-GB" sz="1800" kern="1200" dirty="0">
                            <a:solidFill>
                              <a:schemeClr val="dk1"/>
                            </a:solidFill>
                            <a:latin typeface="+mn-lt"/>
                            <a:ea typeface="+mn-ea"/>
                            <a:cs typeface="+mn-cs"/>
                          </a:endParaRPr>
                        </a:p>
                      </a:txBody>
                      <a:tcPr anchor="ctr"/>
                    </a:tc>
                    <a:tc>
                      <a:txBody>
                        <a:bodyPr/>
                        <a:lstStyle/>
                        <a:p>
                          <a:r>
                            <a:rPr lang="en-CH" sz="1600" dirty="0"/>
                            <a:t>Open</a:t>
                          </a:r>
                        </a:p>
                      </a:txBody>
                      <a:tcPr/>
                    </a:tc>
                    <a:tc>
                      <a:txBody>
                        <a:bodyPr/>
                        <a:lstStyle/>
                        <a:p>
                          <a:pPr algn="ctr"/>
                          <a:r>
                            <a:rPr lang="en-CH" sz="1600" dirty="0"/>
                            <a:t>29%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144555708"/>
                      </a:ext>
                    </a:extLst>
                  </a:tr>
                  <a:tr h="370840">
                    <a:tc vMerge="1">
                      <a:txBody>
                        <a:bodyPr/>
                        <a:lstStyle/>
                        <a:p>
                          <a:endParaRPr lang="en-GB" sz="1400" dirty="0"/>
                        </a:p>
                      </a:txBody>
                      <a:tcPr/>
                    </a:tc>
                    <a:tc vMerge="1">
                      <a:txBody>
                        <a:bodyPr/>
                        <a:lstStyle/>
                        <a:p>
                          <a:endParaRPr lang="en-GB" sz="1400" dirty="0"/>
                        </a:p>
                      </a:txBody>
                      <a:tcPr/>
                    </a:tc>
                    <a:tc vMerge="1">
                      <a:txBody>
                        <a:bodyPr/>
                        <a:lstStyle/>
                        <a:p>
                          <a:endParaRPr lang="en-GB" sz="1400" dirty="0"/>
                        </a:p>
                      </a:txBody>
                      <a:tcPr/>
                    </a:tc>
                    <a:tc vMerge="1">
                      <a:txBody>
                        <a:bodyPr/>
                        <a:lstStyle/>
                        <a:p>
                          <a:endParaRPr lang="en-GB" sz="1400" dirty="0"/>
                        </a:p>
                      </a:txBody>
                      <a:tcPr/>
                    </a:tc>
                    <a:tc>
                      <a:txBody>
                        <a:bodyPr/>
                        <a:lstStyle/>
                        <a:p>
                          <a:r>
                            <a:rPr lang="en-CH" sz="1600" dirty="0"/>
                            <a:t>Short</a:t>
                          </a:r>
                        </a:p>
                      </a:txBody>
                      <a:tcPr/>
                    </a:tc>
                    <a:tc>
                      <a:txBody>
                        <a:bodyPr/>
                        <a:lstStyle/>
                        <a:p>
                          <a:pPr algn="ctr"/>
                          <a:r>
                            <a:rPr lang="en-CH" sz="1600" dirty="0"/>
                            <a:t>51%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2479231504"/>
                      </a:ext>
                    </a:extLst>
                  </a:tr>
                  <a:tr h="370840">
                    <a:tc vMerge="1">
                      <a:txBody>
                        <a:bodyPr/>
                        <a:lstStyle/>
                        <a:p>
                          <a:endParaRPr dirty="0"/>
                        </a:p>
                      </a:txBody>
                      <a:tcPr/>
                    </a:tc>
                    <a:tc vMerge="1">
                      <a:txBody>
                        <a:bodyPr/>
                        <a:lstStyle/>
                        <a:p>
                          <a:endParaRPr dirty="0"/>
                        </a:p>
                      </a:txBody>
                      <a:tcPr/>
                    </a:tc>
                    <a:tc vMerge="1">
                      <a:txBody>
                        <a:bodyPr/>
                        <a:lstStyle/>
                        <a:p>
                          <a:endParaRPr dirty="0"/>
                        </a:p>
                      </a:txBody>
                      <a:tcPr/>
                    </a:tc>
                    <a:tc vMerge="1">
                      <a:txBody>
                        <a:bodyPr/>
                        <a:lstStyle/>
                        <a:p>
                          <a:endParaRPr dirty="0"/>
                        </a:p>
                      </a:txBody>
                      <a:tcPr/>
                    </a:tc>
                    <a:tc>
                      <a:txBody>
                        <a:bodyPr/>
                        <a:lstStyle/>
                        <a:p>
                          <a:r>
                            <a:rPr lang="en-CH" sz="1600" dirty="0"/>
                            <a:t>Parameter change</a:t>
                          </a:r>
                        </a:p>
                      </a:txBody>
                      <a:tcPr/>
                    </a:tc>
                    <a:tc>
                      <a:txBody>
                        <a:bodyPr/>
                        <a:lstStyle/>
                        <a:p>
                          <a:pPr algn="ctr"/>
                          <a:r>
                            <a:rPr lang="en-CH" sz="1600" dirty="0"/>
                            <a:t>20%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1514679424"/>
                      </a:ext>
                    </a:extLst>
                  </a:tr>
                  <a:tr h="370840">
                    <a:tc rowSpan="3">
                      <a:txBody>
                        <a:bodyPr/>
                        <a:lstStyle/>
                        <a:p>
                          <a:pPr marL="0" algn="l" defTabSz="914400" rtl="0" eaLnBrk="1" latinLnBrk="0" hangingPunct="1"/>
                          <a:r>
                            <a:rPr lang="en-US" sz="1800" kern="1200" dirty="0">
                              <a:solidFill>
                                <a:schemeClr val="dk1"/>
                              </a:solidFill>
                              <a:latin typeface="+mn-lt"/>
                              <a:ea typeface="+mn-ea"/>
                              <a:cs typeface="+mn-cs"/>
                            </a:rPr>
                            <a:t>R7</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en-US" sz="1800" kern="1200" dirty="0">
                              <a:solidFill>
                                <a:schemeClr val="dk1"/>
                              </a:solidFill>
                              <a:latin typeface="+mn-lt"/>
                              <a:ea typeface="+mn-ea"/>
                              <a:cs typeface="+mn-cs"/>
                            </a:rPr>
                            <a:t>Resistor</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en-US" sz="1800" kern="1200" dirty="0">
                              <a:solidFill>
                                <a:schemeClr val="dk1"/>
                              </a:solidFill>
                              <a:latin typeface="+mn-lt"/>
                              <a:ea typeface="+mn-ea"/>
                              <a:cs typeface="+mn-cs"/>
                            </a:rPr>
                            <a:t>General Purpose Thick Film Chip Resistor</a:t>
                          </a:r>
                          <a:endParaRPr lang="en-GB" sz="1800" kern="1200" dirty="0">
                            <a:solidFill>
                              <a:schemeClr val="dk1"/>
                            </a:solidFill>
                            <a:latin typeface="+mn-lt"/>
                            <a:ea typeface="+mn-ea"/>
                            <a:cs typeface="+mn-cs"/>
                          </a:endParaRPr>
                        </a:p>
                      </a:txBody>
                      <a:tcPr anchor="ctr"/>
                    </a:tc>
                    <a:tc rowSpan="3">
                      <a:txBody>
                        <a:bodyPr/>
                        <a:lstStyle/>
                        <a:p>
                          <a:pPr marL="0" algn="l" defTabSz="914400" rtl="0" eaLnBrk="1" latinLnBrk="0" hangingPunct="1"/>
                          <a:r>
                            <a:rPr lang="en-US" sz="1800" kern="1200" dirty="0">
                              <a:solidFill>
                                <a:schemeClr val="dk1"/>
                              </a:solidFill>
                              <a:latin typeface="+mn-lt"/>
                              <a:ea typeface="+mn-ea"/>
                              <a:cs typeface="+mn-cs"/>
                            </a:rPr>
                            <a:t>0.72</a:t>
                          </a:r>
                          <a:endParaRPr lang="en-GB" sz="1800" kern="1200" dirty="0">
                            <a:solidFill>
                              <a:schemeClr val="dk1"/>
                            </a:solidFill>
                            <a:latin typeface="+mn-lt"/>
                            <a:ea typeface="+mn-ea"/>
                            <a:cs typeface="+mn-cs"/>
                          </a:endParaRPr>
                        </a:p>
                      </a:txBody>
                      <a:tcPr anchor="ctr"/>
                    </a:tc>
                    <a:tc>
                      <a:txBody>
                        <a:bodyPr/>
                        <a:lstStyle/>
                        <a:p>
                          <a:r>
                            <a:rPr lang="en-CH" sz="1600" dirty="0"/>
                            <a:t>Open</a:t>
                          </a:r>
                        </a:p>
                      </a:txBody>
                      <a:tcPr/>
                    </a:tc>
                    <a:tc>
                      <a:txBody>
                        <a:bodyPr/>
                        <a:lstStyle/>
                        <a:p>
                          <a:pPr algn="ctr"/>
                          <a:r>
                            <a:rPr lang="en-CH" sz="1600" dirty="0"/>
                            <a:t>59%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723006336"/>
                      </a:ext>
                    </a:extLst>
                  </a:tr>
                  <a:tr h="370840">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a:txBody>
                        <a:bodyPr/>
                        <a:lstStyle/>
                        <a:p>
                          <a:r>
                            <a:rPr lang="en-CH" sz="1600" dirty="0"/>
                            <a:t>Short</a:t>
                          </a:r>
                        </a:p>
                      </a:txBody>
                      <a:tcPr/>
                    </a:tc>
                    <a:tc>
                      <a:txBody>
                        <a:bodyPr/>
                        <a:lstStyle/>
                        <a:p>
                          <a:pPr algn="ctr"/>
                          <a:r>
                            <a:rPr lang="en-CH" sz="1600" dirty="0"/>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974898900"/>
                      </a:ext>
                    </a:extLst>
                  </a:tr>
                  <a:tr h="370840">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vMerge="1">
                      <a:txBody>
                        <a:bodyPr/>
                        <a:lstStyle/>
                        <a:p>
                          <a:pPr marL="0" algn="l" defTabSz="914400" rtl="0" eaLnBrk="1" latinLnBrk="0" hangingPunct="1"/>
                          <a:endParaRPr lang="en-GB" sz="1800" kern="1200" dirty="0">
                            <a:solidFill>
                              <a:schemeClr val="dk1"/>
                            </a:solidFill>
                            <a:latin typeface="+mn-lt"/>
                            <a:ea typeface="+mn-ea"/>
                            <a:cs typeface="+mn-cs"/>
                          </a:endParaRPr>
                        </a:p>
                      </a:txBody>
                      <a:tcPr/>
                    </a:tc>
                    <a:tc>
                      <a:txBody>
                        <a:bodyPr/>
                        <a:lstStyle/>
                        <a:p>
                          <a:r>
                            <a:rPr lang="en-CH" sz="1600" dirty="0"/>
                            <a:t>Parameter change</a:t>
                          </a:r>
                        </a:p>
                      </a:txBody>
                      <a:tcPr/>
                    </a:tc>
                    <a:tc>
                      <a:txBody>
                        <a:bodyPr/>
                        <a:lstStyle/>
                        <a:p>
                          <a:pPr algn="ctr"/>
                          <a:r>
                            <a:rPr lang="en-CH" sz="1600" dirty="0"/>
                            <a:t>36%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t>_______________</a:t>
                          </a:r>
                        </a:p>
                      </a:txBody>
                      <a:tcPr/>
                    </a:tc>
                    <a:extLst>
                      <a:ext uri="{0D108BD9-81ED-4DB2-BD59-A6C34878D82A}">
                        <a16:rowId xmlns:a16="http://schemas.microsoft.com/office/drawing/2014/main" val="1015717318"/>
                      </a:ext>
                    </a:extLst>
                  </a:tr>
                  <a:tr h="370840">
                    <a:tc gridSpan="7">
                      <a:txBody>
                        <a:bodyPr/>
                        <a:lstStyle/>
                        <a:p>
                          <a:pPr marL="0" algn="ctr" defTabSz="914400" rtl="0" eaLnBrk="1" latinLnBrk="0" hangingPunct="1"/>
                          <a:r>
                            <a:rPr lang="en-GB" sz="1800" kern="1200" dirty="0">
                              <a:solidFill>
                                <a:schemeClr val="dk1"/>
                              </a:solidFill>
                              <a:latin typeface="+mn-lt"/>
                              <a:ea typeface="+mn-ea"/>
                              <a:cs typeface="+mn-cs"/>
                            </a:rPr>
                            <a:t>…</a:t>
                          </a:r>
                        </a:p>
                      </a:txBody>
                      <a:tcPr anchor="ctr"/>
                    </a:tc>
                    <a:tc hMerge="1">
                      <a:txBody>
                        <a:bodyPr/>
                        <a:lstStyle/>
                        <a:p>
                          <a:pPr marL="0" algn="l" defTabSz="914400" rtl="0" eaLnBrk="1" latinLnBrk="0" hangingPunct="1"/>
                          <a:endParaRPr lang="en-GB" sz="1800" kern="1200" dirty="0">
                            <a:solidFill>
                              <a:schemeClr val="dk1"/>
                            </a:solidFill>
                            <a:latin typeface="+mn-lt"/>
                            <a:ea typeface="+mn-ea"/>
                            <a:cs typeface="+mn-cs"/>
                          </a:endParaRPr>
                        </a:p>
                      </a:txBody>
                      <a:tcPr anchor="ctr"/>
                    </a:tc>
                    <a:tc hMerge="1">
                      <a:txBody>
                        <a:bodyPr/>
                        <a:lstStyle/>
                        <a:p>
                          <a:pPr marL="0" algn="l" defTabSz="914400" rtl="0" eaLnBrk="1" latinLnBrk="0" hangingPunct="1"/>
                          <a:endParaRPr lang="en-GB" sz="1800" kern="1200" dirty="0">
                            <a:solidFill>
                              <a:schemeClr val="dk1"/>
                            </a:solidFill>
                            <a:latin typeface="+mn-lt"/>
                            <a:ea typeface="+mn-ea"/>
                            <a:cs typeface="+mn-cs"/>
                          </a:endParaRPr>
                        </a:p>
                      </a:txBody>
                      <a:tcPr anchor="ctr"/>
                    </a:tc>
                    <a:tc hMerge="1">
                      <a:txBody>
                        <a:bodyPr/>
                        <a:lstStyle/>
                        <a:p>
                          <a:pPr marL="0" algn="l" defTabSz="914400" rtl="0" eaLnBrk="1" latinLnBrk="0" hangingPunct="1"/>
                          <a:endParaRPr lang="en-GB" sz="1800" kern="1200" dirty="0">
                            <a:solidFill>
                              <a:schemeClr val="dk1"/>
                            </a:solidFill>
                            <a:latin typeface="+mn-lt"/>
                            <a:ea typeface="+mn-ea"/>
                            <a:cs typeface="+mn-cs"/>
                          </a:endParaRPr>
                        </a:p>
                      </a:txBody>
                      <a:tcPr anchor="ctr"/>
                    </a:tc>
                    <a:tc hMerge="1">
                      <a:txBody>
                        <a:bodyPr/>
                        <a:lstStyle/>
                        <a:p>
                          <a:endParaRPr lang="en-CH" sz="1600" dirty="0"/>
                        </a:p>
                      </a:txBody>
                      <a:tcPr/>
                    </a:tc>
                    <a:tc hMerge="1">
                      <a:txBody>
                        <a:bodyPr/>
                        <a:lstStyle/>
                        <a:p>
                          <a:endParaRPr lang="en-CH" sz="1600" dirty="0"/>
                        </a:p>
                      </a:txBody>
                      <a:tcPr/>
                    </a:tc>
                    <a:tc hMerge="1">
                      <a:txBody>
                        <a:bodyPr/>
                        <a:lstStyle/>
                        <a:p>
                          <a:pPr marL="0" algn="ctr" defTabSz="914400" rtl="0" eaLnBrk="1" latinLnBrk="0" hangingPunct="1"/>
                          <a:endParaRPr lang="en-GB" sz="1800" kern="1200" dirty="0">
                            <a:solidFill>
                              <a:schemeClr val="dk1"/>
                            </a:solidFill>
                            <a:latin typeface="+mn-lt"/>
                            <a:ea typeface="+mn-ea"/>
                            <a:cs typeface="+mn-cs"/>
                          </a:endParaRPr>
                        </a:p>
                      </a:txBody>
                      <a:tcPr anchor="ctr"/>
                    </a:tc>
                    <a:extLst>
                      <a:ext uri="{0D108BD9-81ED-4DB2-BD59-A6C34878D82A}">
                        <a16:rowId xmlns:a16="http://schemas.microsoft.com/office/drawing/2014/main" val="3271026"/>
                      </a:ext>
                    </a:extLst>
                  </a:tr>
                </a:tbl>
              </a:graphicData>
            </a:graphic>
          </p:graphicFrame>
        </mc:Fallback>
      </mc:AlternateContent>
      <p:sp>
        <p:nvSpPr>
          <p:cNvPr id="3" name="Title 2">
            <a:extLst>
              <a:ext uri="{FF2B5EF4-FFF2-40B4-BE49-F238E27FC236}">
                <a16:creationId xmlns:a16="http://schemas.microsoft.com/office/drawing/2014/main" id="{780EDC41-D12A-1C6A-8BA6-A8529FE7D995}"/>
              </a:ext>
            </a:extLst>
          </p:cNvPr>
          <p:cNvSpPr>
            <a:spLocks noGrp="1"/>
          </p:cNvSpPr>
          <p:nvPr>
            <p:ph type="title"/>
          </p:nvPr>
        </p:nvSpPr>
        <p:spPr/>
        <p:txBody>
          <a:bodyPr/>
          <a:lstStyle/>
          <a:p>
            <a:r>
              <a:rPr lang="en-CH" dirty="0"/>
              <a:t>Failure modes apportionment</a:t>
            </a:r>
            <a:br>
              <a:rPr lang="en-CH" dirty="0"/>
            </a:br>
            <a:r>
              <a:rPr lang="en-CH" b="0" dirty="0"/>
              <a:t>Example of a template for end-effects step</a:t>
            </a:r>
          </a:p>
        </p:txBody>
      </p:sp>
      <p:sp>
        <p:nvSpPr>
          <p:cNvPr id="4" name="Slide Number Placeholder 3">
            <a:extLst>
              <a:ext uri="{FF2B5EF4-FFF2-40B4-BE49-F238E27FC236}">
                <a16:creationId xmlns:a16="http://schemas.microsoft.com/office/drawing/2014/main" id="{27FB4EB1-AE39-EEC4-0001-A05914C4E7EC}"/>
              </a:ext>
            </a:extLst>
          </p:cNvPr>
          <p:cNvSpPr>
            <a:spLocks noGrp="1"/>
          </p:cNvSpPr>
          <p:nvPr>
            <p:ph type="sldNum" sz="quarter" idx="12"/>
          </p:nvPr>
        </p:nvSpPr>
        <p:spPr/>
        <p:txBody>
          <a:bodyPr/>
          <a:lstStyle/>
          <a:p>
            <a:fld id="{DF24B1C1-EF94-B240-8D86-209942DC87EF}" type="slidenum">
              <a:rPr lang="en-CH" smtClean="0"/>
              <a:t>39</a:t>
            </a:fld>
            <a:endParaRPr lang="en-CH"/>
          </a:p>
        </p:txBody>
      </p:sp>
      <p:sp>
        <p:nvSpPr>
          <p:cNvPr id="2" name="Footer Placeholder 1">
            <a:extLst>
              <a:ext uri="{FF2B5EF4-FFF2-40B4-BE49-F238E27FC236}">
                <a16:creationId xmlns:a16="http://schemas.microsoft.com/office/drawing/2014/main" id="{B71E0233-33D8-3C1D-8965-8A7C192209CB}"/>
              </a:ext>
            </a:extLst>
          </p:cNvPr>
          <p:cNvSpPr>
            <a:spLocks noGrp="1"/>
          </p:cNvSpPr>
          <p:nvPr>
            <p:ph type="ftr" sz="quarter" idx="11"/>
          </p:nvPr>
        </p:nvSpPr>
        <p:spPr/>
        <p:txBody>
          <a:bodyPr/>
          <a:lstStyle/>
          <a:p>
            <a:r>
              <a:rPr lang="en-GB"/>
              <a:t>CERN ZHAW Workshop, 26/09/2024, Lukas Felsberger</a:t>
            </a:r>
            <a:endParaRPr lang="en-CH"/>
          </a:p>
        </p:txBody>
      </p:sp>
    </p:spTree>
    <p:extLst>
      <p:ext uri="{BB962C8B-B14F-4D97-AF65-F5344CB8AC3E}">
        <p14:creationId xmlns:p14="http://schemas.microsoft.com/office/powerpoint/2010/main" val="3219791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7C0CF5F-D094-0939-C4A7-94A9D303E19D}"/>
              </a:ext>
            </a:extLst>
          </p:cNvPr>
          <p:cNvPicPr>
            <a:picLocks noChangeAspect="1"/>
          </p:cNvPicPr>
          <p:nvPr/>
        </p:nvPicPr>
        <p:blipFill>
          <a:blip r:embed="rId2"/>
          <a:stretch>
            <a:fillRect/>
          </a:stretch>
        </p:blipFill>
        <p:spPr>
          <a:xfrm>
            <a:off x="9111372" y="-2809"/>
            <a:ext cx="3080628" cy="2058619"/>
          </a:xfrm>
          <a:prstGeom prst="rect">
            <a:avLst/>
          </a:prstGeom>
        </p:spPr>
      </p:pic>
      <p:sp>
        <p:nvSpPr>
          <p:cNvPr id="3" name="Title 2">
            <a:extLst>
              <a:ext uri="{FF2B5EF4-FFF2-40B4-BE49-F238E27FC236}">
                <a16:creationId xmlns:a16="http://schemas.microsoft.com/office/drawing/2014/main" id="{4EC79A3B-B879-37FF-05A2-1B6FD921E81E}"/>
              </a:ext>
            </a:extLst>
          </p:cNvPr>
          <p:cNvSpPr>
            <a:spLocks noGrp="1"/>
          </p:cNvSpPr>
          <p:nvPr>
            <p:ph type="title"/>
          </p:nvPr>
        </p:nvSpPr>
        <p:spPr/>
        <p:txBody>
          <a:bodyPr/>
          <a:lstStyle/>
          <a:p>
            <a:r>
              <a:rPr lang="en-US" dirty="0"/>
              <a:t>Top-Level FMECA</a:t>
            </a:r>
          </a:p>
        </p:txBody>
      </p:sp>
      <p:sp>
        <p:nvSpPr>
          <p:cNvPr id="6" name="Content Placeholder 5">
            <a:extLst>
              <a:ext uri="{FF2B5EF4-FFF2-40B4-BE49-F238E27FC236}">
                <a16:creationId xmlns:a16="http://schemas.microsoft.com/office/drawing/2014/main" id="{4C8BEEE2-1F73-9C17-8C6A-6C61F3036803}"/>
              </a:ext>
            </a:extLst>
          </p:cNvPr>
          <p:cNvSpPr>
            <a:spLocks noGrp="1"/>
          </p:cNvSpPr>
          <p:nvPr>
            <p:ph sz="half" idx="1"/>
          </p:nvPr>
        </p:nvSpPr>
        <p:spPr/>
        <p:txBody>
          <a:bodyPr/>
          <a:lstStyle/>
          <a:p>
            <a:r>
              <a:rPr lang="en-US" dirty="0"/>
              <a:t>BIS requests beam dump when machine enters unsafe state</a:t>
            </a:r>
          </a:p>
          <a:p>
            <a:r>
              <a:rPr lang="en-US" dirty="0"/>
              <a:t>Has numerous interfaces with other systems, and in particular the beam dump system</a:t>
            </a:r>
          </a:p>
          <a:p>
            <a:r>
              <a:rPr lang="en-US" dirty="0"/>
              <a:t>Mainly two failure modes:</a:t>
            </a:r>
          </a:p>
          <a:p>
            <a:pPr marL="666750" lvl="1" indent="-342900">
              <a:buFont typeface="Arial" panose="020B0604020202020204" pitchFamily="34" charset="0"/>
              <a:buChar char="•"/>
            </a:pPr>
            <a:r>
              <a:rPr lang="en-US" dirty="0"/>
              <a:t>Missed beam dump (blind failure)</a:t>
            </a:r>
          </a:p>
          <a:p>
            <a:pPr marL="666750" lvl="1" indent="-342900">
              <a:buFont typeface="Arial" panose="020B0604020202020204" pitchFamily="34" charset="0"/>
              <a:buChar char="•"/>
            </a:pPr>
            <a:r>
              <a:rPr lang="en-US" dirty="0"/>
              <a:t>False beam dump</a:t>
            </a:r>
          </a:p>
        </p:txBody>
      </p:sp>
      <p:pic>
        <p:nvPicPr>
          <p:cNvPr id="9" name="Content Placeholder 8">
            <a:extLst>
              <a:ext uri="{FF2B5EF4-FFF2-40B4-BE49-F238E27FC236}">
                <a16:creationId xmlns:a16="http://schemas.microsoft.com/office/drawing/2014/main" id="{1E1A7AD7-338D-2E1F-CA8F-5CD50E282048}"/>
              </a:ext>
            </a:extLst>
          </p:cNvPr>
          <p:cNvPicPr>
            <a:picLocks noGrp="1" noChangeAspect="1"/>
          </p:cNvPicPr>
          <p:nvPr>
            <p:ph sz="half" idx="2"/>
          </p:nvPr>
        </p:nvPicPr>
        <p:blipFill>
          <a:blip r:embed="rId3"/>
          <a:stretch>
            <a:fillRect/>
          </a:stretch>
        </p:blipFill>
        <p:spPr>
          <a:xfrm>
            <a:off x="6024562" y="1735426"/>
            <a:ext cx="6120613" cy="4254812"/>
          </a:xfrm>
        </p:spPr>
      </p:pic>
      <p:sp>
        <p:nvSpPr>
          <p:cNvPr id="4" name="Footer Placeholder 3">
            <a:extLst>
              <a:ext uri="{FF2B5EF4-FFF2-40B4-BE49-F238E27FC236}">
                <a16:creationId xmlns:a16="http://schemas.microsoft.com/office/drawing/2014/main" id="{C88B650E-8E7E-7077-2A7A-D003E65CAEA5}"/>
              </a:ext>
            </a:extLst>
          </p:cNvPr>
          <p:cNvSpPr>
            <a:spLocks noGrp="1"/>
          </p:cNvSpPr>
          <p:nvPr>
            <p:ph type="ftr" sz="quarter" idx="11"/>
          </p:nvPr>
        </p:nvSpPr>
        <p:spPr/>
        <p:txBody>
          <a:bodyPr/>
          <a:lstStyle/>
          <a:p>
            <a:r>
              <a:rPr lang="en-GB"/>
              <a:t>CERN ZHAW Workshop, 26/09/2024, Lukas Felsberger</a:t>
            </a:r>
            <a:endParaRPr lang="en-CH"/>
          </a:p>
        </p:txBody>
      </p:sp>
      <p:sp>
        <p:nvSpPr>
          <p:cNvPr id="5" name="Slide Number Placeholder 4">
            <a:extLst>
              <a:ext uri="{FF2B5EF4-FFF2-40B4-BE49-F238E27FC236}">
                <a16:creationId xmlns:a16="http://schemas.microsoft.com/office/drawing/2014/main" id="{8DF28E9B-2CBB-C26C-4BAD-7F7BA93D033B}"/>
              </a:ext>
            </a:extLst>
          </p:cNvPr>
          <p:cNvSpPr>
            <a:spLocks noGrp="1"/>
          </p:cNvSpPr>
          <p:nvPr>
            <p:ph type="sldNum" sz="quarter" idx="12"/>
          </p:nvPr>
        </p:nvSpPr>
        <p:spPr/>
        <p:txBody>
          <a:bodyPr/>
          <a:lstStyle/>
          <a:p>
            <a:fld id="{DF24B1C1-EF94-B240-8D86-209942DC87EF}" type="slidenum">
              <a:rPr lang="en-CH" smtClean="0"/>
              <a:t>4</a:t>
            </a:fld>
            <a:endParaRPr lang="en-CH"/>
          </a:p>
        </p:txBody>
      </p:sp>
      <p:sp>
        <p:nvSpPr>
          <p:cNvPr id="10" name="TextBox 9">
            <a:extLst>
              <a:ext uri="{FF2B5EF4-FFF2-40B4-BE49-F238E27FC236}">
                <a16:creationId xmlns:a16="http://schemas.microsoft.com/office/drawing/2014/main" id="{83C8E31E-6F70-DF6A-9CD8-A4D8C76F982E}"/>
              </a:ext>
            </a:extLst>
          </p:cNvPr>
          <p:cNvSpPr txBox="1"/>
          <p:nvPr/>
        </p:nvSpPr>
        <p:spPr>
          <a:xfrm>
            <a:off x="8497350" y="6020226"/>
            <a:ext cx="2610196" cy="276999"/>
          </a:xfrm>
          <a:prstGeom prst="rect">
            <a:avLst/>
          </a:prstGeom>
          <a:noFill/>
        </p:spPr>
        <p:txBody>
          <a:bodyPr wrap="square">
            <a:spAutoFit/>
          </a:bodyPr>
          <a:lstStyle/>
          <a:p>
            <a:r>
              <a:rPr lang="en-GB" sz="600" dirty="0"/>
              <a:t>Risk and Machine Protection for Stored Magnetic and Beam Energies</a:t>
            </a:r>
          </a:p>
          <a:p>
            <a:r>
              <a:rPr lang="en-GB" sz="600" dirty="0"/>
              <a:t>Todd, B.; Kwiatkowski, M.</a:t>
            </a:r>
            <a:endParaRPr lang="en-US" sz="600" dirty="0"/>
          </a:p>
        </p:txBody>
      </p:sp>
      <p:sp>
        <p:nvSpPr>
          <p:cNvPr id="11" name="Rectangle 10">
            <a:extLst>
              <a:ext uri="{FF2B5EF4-FFF2-40B4-BE49-F238E27FC236}">
                <a16:creationId xmlns:a16="http://schemas.microsoft.com/office/drawing/2014/main" id="{B76CF2B2-F206-117F-68CA-A93B748B4C6C}"/>
              </a:ext>
            </a:extLst>
          </p:cNvPr>
          <p:cNvSpPr/>
          <p:nvPr/>
        </p:nvSpPr>
        <p:spPr>
          <a:xfrm>
            <a:off x="8647043" y="2133597"/>
            <a:ext cx="2001079" cy="3286539"/>
          </a:xfrm>
          <a:prstGeom prst="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pic>
        <p:nvPicPr>
          <p:cNvPr id="15" name="Picture 14">
            <a:extLst>
              <a:ext uri="{FF2B5EF4-FFF2-40B4-BE49-F238E27FC236}">
                <a16:creationId xmlns:a16="http://schemas.microsoft.com/office/drawing/2014/main" id="{89267AA4-3D34-A789-7766-C2DCE1078778}"/>
              </a:ext>
            </a:extLst>
          </p:cNvPr>
          <p:cNvPicPr>
            <a:picLocks noChangeAspect="1"/>
          </p:cNvPicPr>
          <p:nvPr/>
        </p:nvPicPr>
        <p:blipFill>
          <a:blip r:embed="rId4"/>
          <a:stretch>
            <a:fillRect/>
          </a:stretch>
        </p:blipFill>
        <p:spPr>
          <a:xfrm>
            <a:off x="4830417" y="3776866"/>
            <a:ext cx="3201609" cy="19708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Arrow: Left-Right 15">
            <a:extLst>
              <a:ext uri="{FF2B5EF4-FFF2-40B4-BE49-F238E27FC236}">
                <a16:creationId xmlns:a16="http://schemas.microsoft.com/office/drawing/2014/main" id="{6778D9AE-DD2F-DE9C-E4F2-171292F7748E}"/>
              </a:ext>
            </a:extLst>
          </p:cNvPr>
          <p:cNvSpPr/>
          <p:nvPr/>
        </p:nvSpPr>
        <p:spPr>
          <a:xfrm rot="20722766">
            <a:off x="8065156" y="4227440"/>
            <a:ext cx="545026" cy="225287"/>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Left-Right 18">
            <a:extLst>
              <a:ext uri="{FF2B5EF4-FFF2-40B4-BE49-F238E27FC236}">
                <a16:creationId xmlns:a16="http://schemas.microsoft.com/office/drawing/2014/main" id="{5C84818A-A27C-63C9-ED01-4A62E260486F}"/>
              </a:ext>
            </a:extLst>
          </p:cNvPr>
          <p:cNvSpPr/>
          <p:nvPr/>
        </p:nvSpPr>
        <p:spPr>
          <a:xfrm rot="17100000">
            <a:off x="9375069" y="1704949"/>
            <a:ext cx="545026" cy="225287"/>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DEA0F563-6071-583E-4F6B-4838F5C730D2}"/>
              </a:ext>
            </a:extLst>
          </p:cNvPr>
          <p:cNvSpPr txBox="1"/>
          <p:nvPr/>
        </p:nvSpPr>
        <p:spPr>
          <a:xfrm>
            <a:off x="8032026" y="422275"/>
            <a:ext cx="1550504" cy="276999"/>
          </a:xfrm>
          <a:prstGeom prst="rect">
            <a:avLst/>
          </a:prstGeom>
          <a:noFill/>
        </p:spPr>
        <p:txBody>
          <a:bodyPr wrap="square" lIns="0" tIns="0" rIns="0" bIns="0" rtlCol="0">
            <a:spAutoFit/>
          </a:bodyPr>
          <a:lstStyle/>
          <a:p>
            <a:pPr algn="l"/>
            <a:r>
              <a:rPr lang="en-US" dirty="0"/>
              <a:t>LHC situation:</a:t>
            </a:r>
          </a:p>
        </p:txBody>
      </p:sp>
    </p:spTree>
    <p:extLst>
      <p:ext uri="{BB962C8B-B14F-4D97-AF65-F5344CB8AC3E}">
        <p14:creationId xmlns:p14="http://schemas.microsoft.com/office/powerpoint/2010/main" val="2852210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A76F7-80EA-0AB7-C195-FEE6426608E6}"/>
              </a:ext>
            </a:extLst>
          </p:cNvPr>
          <p:cNvSpPr>
            <a:spLocks noGrp="1"/>
          </p:cNvSpPr>
          <p:nvPr>
            <p:ph type="title"/>
          </p:nvPr>
        </p:nvSpPr>
        <p:spPr/>
        <p:txBody>
          <a:bodyPr>
            <a:noAutofit/>
          </a:bodyPr>
          <a:lstStyle/>
          <a:p>
            <a:r>
              <a:rPr lang="de-DE" sz="3733" dirty="0" err="1"/>
              <a:t>Defining</a:t>
            </a:r>
            <a:r>
              <a:rPr lang="de-DE" sz="3733" dirty="0"/>
              <a:t> </a:t>
            </a:r>
            <a:r>
              <a:rPr lang="de-DE" sz="3733" dirty="0" err="1"/>
              <a:t>Reliability</a:t>
            </a:r>
            <a:r>
              <a:rPr lang="de-DE" sz="3733" dirty="0"/>
              <a:t> </a:t>
            </a:r>
            <a:r>
              <a:rPr lang="de-DE" sz="3733" dirty="0" err="1"/>
              <a:t>Requirements</a:t>
            </a:r>
            <a:r>
              <a:rPr lang="de-DE" sz="3733" dirty="0"/>
              <a:t> – </a:t>
            </a:r>
            <a:r>
              <a:rPr lang="de-DE" sz="3733" dirty="0" err="1"/>
              <a:t>Accelerator</a:t>
            </a:r>
            <a:r>
              <a:rPr lang="de-DE" sz="3733" dirty="0"/>
              <a:t> Risk Matrix</a:t>
            </a:r>
            <a:endParaRPr lang="en-US" sz="3733" dirty="0"/>
          </a:p>
        </p:txBody>
      </p:sp>
      <p:pic>
        <p:nvPicPr>
          <p:cNvPr id="7" name="Content Placeholder 6">
            <a:extLst>
              <a:ext uri="{FF2B5EF4-FFF2-40B4-BE49-F238E27FC236}">
                <a16:creationId xmlns:a16="http://schemas.microsoft.com/office/drawing/2014/main" id="{D12B015A-2771-67BC-88FB-CDBFB16F4EAD}"/>
              </a:ext>
            </a:extLst>
          </p:cNvPr>
          <p:cNvPicPr>
            <a:picLocks noGrp="1" noChangeAspect="1"/>
          </p:cNvPicPr>
          <p:nvPr>
            <p:ph idx="1"/>
          </p:nvPr>
        </p:nvPicPr>
        <p:blipFill>
          <a:blip r:embed="rId2"/>
          <a:stretch>
            <a:fillRect/>
          </a:stretch>
        </p:blipFill>
        <p:spPr>
          <a:xfrm>
            <a:off x="1499731" y="1859858"/>
            <a:ext cx="10082668" cy="2968865"/>
          </a:xfrm>
        </p:spPr>
      </p:pic>
      <p:sp>
        <p:nvSpPr>
          <p:cNvPr id="4" name="Footer Placeholder 3">
            <a:extLst>
              <a:ext uri="{FF2B5EF4-FFF2-40B4-BE49-F238E27FC236}">
                <a16:creationId xmlns:a16="http://schemas.microsoft.com/office/drawing/2014/main" id="{82F42F98-3ED2-01AD-FD56-CD5DEE61D4EA}"/>
              </a:ext>
            </a:extLst>
          </p:cNvPr>
          <p:cNvSpPr>
            <a:spLocks noGrp="1"/>
          </p:cNvSpPr>
          <p:nvPr>
            <p:ph type="ftr" sz="quarter" idx="3"/>
          </p:nvPr>
        </p:nvSpPr>
        <p:spPr/>
        <p:txBody>
          <a:bodyPr/>
          <a:lstStyle/>
          <a:p>
            <a:pPr algn="l"/>
            <a:r>
              <a:rPr lang="en-US"/>
              <a:t>RAWG activities - Lukas Felsberger - 25.09.2024</a:t>
            </a:r>
            <a:endParaRPr lang="en-US" dirty="0"/>
          </a:p>
        </p:txBody>
      </p:sp>
      <p:sp>
        <p:nvSpPr>
          <p:cNvPr id="5" name="Slide Number Placeholder 4">
            <a:extLst>
              <a:ext uri="{FF2B5EF4-FFF2-40B4-BE49-F238E27FC236}">
                <a16:creationId xmlns:a16="http://schemas.microsoft.com/office/drawing/2014/main" id="{722EA6BF-4EA7-F37B-72DE-F5A39AFD1288}"/>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9" name="TextBox 8">
            <a:extLst>
              <a:ext uri="{FF2B5EF4-FFF2-40B4-BE49-F238E27FC236}">
                <a16:creationId xmlns:a16="http://schemas.microsoft.com/office/drawing/2014/main" id="{BF0082CF-E1C4-79B5-909F-7A212998347B}"/>
              </a:ext>
            </a:extLst>
          </p:cNvPr>
          <p:cNvSpPr txBox="1"/>
          <p:nvPr/>
        </p:nvSpPr>
        <p:spPr>
          <a:xfrm>
            <a:off x="1102469" y="5918659"/>
            <a:ext cx="12119599" cy="338554"/>
          </a:xfrm>
          <a:prstGeom prst="rect">
            <a:avLst/>
          </a:prstGeom>
          <a:noFill/>
        </p:spPr>
        <p:txBody>
          <a:bodyPr wrap="square">
            <a:spAutoFit/>
          </a:bodyPr>
          <a:lstStyle/>
          <a:p>
            <a:r>
              <a:rPr lang="en-GB" sz="1600" dirty="0"/>
              <a:t>The risk matrices for the different accelerators </a:t>
            </a:r>
            <a:r>
              <a:rPr lang="de-DE" sz="1600" dirty="0" err="1"/>
              <a:t>are</a:t>
            </a:r>
            <a:r>
              <a:rPr lang="de-DE" sz="1600" dirty="0"/>
              <a:t> </a:t>
            </a:r>
            <a:r>
              <a:rPr lang="de-DE" sz="1600" dirty="0" err="1"/>
              <a:t>available</a:t>
            </a:r>
            <a:r>
              <a:rPr lang="de-DE" sz="1600" dirty="0"/>
              <a:t> in EDMS: </a:t>
            </a:r>
            <a:r>
              <a:rPr lang="en-US" sz="1600" dirty="0">
                <a:hlinkClick r:id="rId3"/>
              </a:rPr>
              <a:t>https://edms.cern.ch/document/2647881/1</a:t>
            </a:r>
            <a:r>
              <a:rPr lang="en-US" sz="1600" dirty="0"/>
              <a:t> </a:t>
            </a:r>
          </a:p>
        </p:txBody>
      </p:sp>
      <p:sp>
        <p:nvSpPr>
          <p:cNvPr id="10" name="TextBox 9">
            <a:extLst>
              <a:ext uri="{FF2B5EF4-FFF2-40B4-BE49-F238E27FC236}">
                <a16:creationId xmlns:a16="http://schemas.microsoft.com/office/drawing/2014/main" id="{F7848B6B-7929-BC42-1866-0B9135CA821D}"/>
              </a:ext>
            </a:extLst>
          </p:cNvPr>
          <p:cNvSpPr txBox="1"/>
          <p:nvPr/>
        </p:nvSpPr>
        <p:spPr>
          <a:xfrm>
            <a:off x="3896862" y="1430044"/>
            <a:ext cx="7681877" cy="461665"/>
          </a:xfrm>
          <a:prstGeom prst="rect">
            <a:avLst/>
          </a:prstGeom>
          <a:noFill/>
        </p:spPr>
        <p:txBody>
          <a:bodyPr wrap="square" rtlCol="0">
            <a:spAutoFit/>
          </a:bodyPr>
          <a:lstStyle/>
          <a:p>
            <a:r>
              <a:rPr lang="de-DE" sz="2400" dirty="0"/>
              <a:t>Recovery time </a:t>
            </a:r>
            <a:r>
              <a:rPr lang="de-DE" sz="2400" dirty="0" err="1"/>
              <a:t>following</a:t>
            </a:r>
            <a:r>
              <a:rPr lang="de-DE" sz="2400" dirty="0"/>
              <a:t> </a:t>
            </a:r>
            <a:r>
              <a:rPr lang="de-DE" sz="2400" dirty="0" err="1"/>
              <a:t>failure</a:t>
            </a:r>
            <a:endParaRPr lang="en-US" sz="2400" dirty="0"/>
          </a:p>
        </p:txBody>
      </p:sp>
      <p:sp>
        <p:nvSpPr>
          <p:cNvPr id="11" name="TextBox 10">
            <a:extLst>
              <a:ext uri="{FF2B5EF4-FFF2-40B4-BE49-F238E27FC236}">
                <a16:creationId xmlns:a16="http://schemas.microsoft.com/office/drawing/2014/main" id="{C9CB5335-6513-EC10-911E-537F54BF6FC8}"/>
              </a:ext>
            </a:extLst>
          </p:cNvPr>
          <p:cNvSpPr txBox="1"/>
          <p:nvPr/>
        </p:nvSpPr>
        <p:spPr>
          <a:xfrm>
            <a:off x="0" y="2750608"/>
            <a:ext cx="1870051" cy="830997"/>
          </a:xfrm>
          <a:prstGeom prst="rect">
            <a:avLst/>
          </a:prstGeom>
          <a:noFill/>
        </p:spPr>
        <p:txBody>
          <a:bodyPr wrap="square" rtlCol="0">
            <a:spAutoFit/>
          </a:bodyPr>
          <a:lstStyle/>
          <a:p>
            <a:r>
              <a:rPr lang="de-DE" sz="2400" dirty="0" err="1"/>
              <a:t>Acceptable</a:t>
            </a:r>
            <a:r>
              <a:rPr lang="de-DE" sz="2400" dirty="0"/>
              <a:t> </a:t>
            </a:r>
            <a:r>
              <a:rPr lang="de-DE" sz="2400" dirty="0" err="1"/>
              <a:t>Frequency</a:t>
            </a:r>
            <a:endParaRPr lang="en-US" sz="2400" dirty="0"/>
          </a:p>
        </p:txBody>
      </p:sp>
      <p:sp>
        <p:nvSpPr>
          <p:cNvPr id="12" name="Star: 5 Points 11">
            <a:extLst>
              <a:ext uri="{FF2B5EF4-FFF2-40B4-BE49-F238E27FC236}">
                <a16:creationId xmlns:a16="http://schemas.microsoft.com/office/drawing/2014/main" id="{96032586-7D45-9770-9249-6CF5A67C2792}"/>
              </a:ext>
            </a:extLst>
          </p:cNvPr>
          <p:cNvSpPr/>
          <p:nvPr/>
        </p:nvSpPr>
        <p:spPr>
          <a:xfrm>
            <a:off x="5225144" y="2841750"/>
            <a:ext cx="302509" cy="302509"/>
          </a:xfrm>
          <a:prstGeom prst="star5">
            <a:avLst/>
          </a:prstGeom>
          <a:solidFill>
            <a:srgbClr val="FFFF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p>
        </p:txBody>
      </p:sp>
      <p:sp>
        <p:nvSpPr>
          <p:cNvPr id="13" name="Star: 5 Points 12">
            <a:extLst>
              <a:ext uri="{FF2B5EF4-FFF2-40B4-BE49-F238E27FC236}">
                <a16:creationId xmlns:a16="http://schemas.microsoft.com/office/drawing/2014/main" id="{EB2E43B3-CDE4-602E-3D63-FF52471911B6}"/>
              </a:ext>
            </a:extLst>
          </p:cNvPr>
          <p:cNvSpPr/>
          <p:nvPr/>
        </p:nvSpPr>
        <p:spPr>
          <a:xfrm>
            <a:off x="307091" y="4782894"/>
            <a:ext cx="302509" cy="302509"/>
          </a:xfrm>
          <a:prstGeom prst="star5">
            <a:avLst/>
          </a:prstGeom>
          <a:solidFill>
            <a:srgbClr val="FFFF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p>
        </p:txBody>
      </p:sp>
      <p:sp>
        <p:nvSpPr>
          <p:cNvPr id="14" name="TextBox 13">
            <a:extLst>
              <a:ext uri="{FF2B5EF4-FFF2-40B4-BE49-F238E27FC236}">
                <a16:creationId xmlns:a16="http://schemas.microsoft.com/office/drawing/2014/main" id="{DAF71883-1B76-09E4-2223-992FEAF94B45}"/>
              </a:ext>
            </a:extLst>
          </p:cNvPr>
          <p:cNvSpPr txBox="1"/>
          <p:nvPr/>
        </p:nvSpPr>
        <p:spPr>
          <a:xfrm>
            <a:off x="609600" y="4709733"/>
            <a:ext cx="4918053" cy="379656"/>
          </a:xfrm>
          <a:prstGeom prst="rect">
            <a:avLst/>
          </a:prstGeom>
          <a:noFill/>
        </p:spPr>
        <p:txBody>
          <a:bodyPr wrap="square" rtlCol="0">
            <a:spAutoFit/>
          </a:bodyPr>
          <a:lstStyle/>
          <a:p>
            <a:r>
              <a:rPr lang="de-DE" sz="1867" dirty="0"/>
              <a:t>All </a:t>
            </a:r>
            <a:r>
              <a:rPr lang="de-DE" sz="1867" dirty="0" err="1"/>
              <a:t>failures</a:t>
            </a:r>
            <a:r>
              <a:rPr lang="de-DE" sz="1867" dirty="0"/>
              <a:t> </a:t>
            </a:r>
            <a:r>
              <a:rPr lang="de-DE" sz="1867" dirty="0" err="1"/>
              <a:t>leading</a:t>
            </a:r>
            <a:r>
              <a:rPr lang="de-DE" sz="1867" dirty="0"/>
              <a:t> </a:t>
            </a:r>
            <a:r>
              <a:rPr lang="de-DE" sz="1867" dirty="0" err="1"/>
              <a:t>to</a:t>
            </a:r>
            <a:r>
              <a:rPr lang="de-DE" sz="1867" dirty="0"/>
              <a:t> </a:t>
            </a:r>
            <a:r>
              <a:rPr lang="de-DE" sz="1867" dirty="0" err="1"/>
              <a:t>false</a:t>
            </a:r>
            <a:r>
              <a:rPr lang="de-DE" sz="1867" dirty="0"/>
              <a:t> beam </a:t>
            </a:r>
            <a:r>
              <a:rPr lang="de-DE" sz="1867" dirty="0" err="1"/>
              <a:t>dump</a:t>
            </a:r>
            <a:endParaRPr lang="en-US" sz="1867" dirty="0"/>
          </a:p>
        </p:txBody>
      </p:sp>
      <p:sp>
        <p:nvSpPr>
          <p:cNvPr id="15" name="Star: 5 Points 14">
            <a:extLst>
              <a:ext uri="{FF2B5EF4-FFF2-40B4-BE49-F238E27FC236}">
                <a16:creationId xmlns:a16="http://schemas.microsoft.com/office/drawing/2014/main" id="{105D3CEB-3D73-4167-9E0A-4DB853EFDBC1}"/>
              </a:ext>
            </a:extLst>
          </p:cNvPr>
          <p:cNvSpPr/>
          <p:nvPr/>
        </p:nvSpPr>
        <p:spPr>
          <a:xfrm>
            <a:off x="5198582" y="4782894"/>
            <a:ext cx="338692" cy="302509"/>
          </a:xfrm>
          <a:prstGeom prst="star5">
            <a:avLst/>
          </a:prstGeom>
          <a:solidFill>
            <a:srgbClr val="FF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p>
        </p:txBody>
      </p:sp>
      <p:sp>
        <p:nvSpPr>
          <p:cNvPr id="16" name="TextBox 15">
            <a:extLst>
              <a:ext uri="{FF2B5EF4-FFF2-40B4-BE49-F238E27FC236}">
                <a16:creationId xmlns:a16="http://schemas.microsoft.com/office/drawing/2014/main" id="{50F0259B-CD96-BAEC-17C5-29D9E47A4C57}"/>
              </a:ext>
            </a:extLst>
          </p:cNvPr>
          <p:cNvSpPr txBox="1"/>
          <p:nvPr/>
        </p:nvSpPr>
        <p:spPr>
          <a:xfrm>
            <a:off x="5501091" y="4709734"/>
            <a:ext cx="6383819" cy="379656"/>
          </a:xfrm>
          <a:prstGeom prst="rect">
            <a:avLst/>
          </a:prstGeom>
          <a:noFill/>
        </p:spPr>
        <p:txBody>
          <a:bodyPr wrap="square" rtlCol="0">
            <a:spAutoFit/>
          </a:bodyPr>
          <a:lstStyle/>
          <a:p>
            <a:r>
              <a:rPr lang="de-DE" sz="1867" dirty="0"/>
              <a:t>All </a:t>
            </a:r>
            <a:r>
              <a:rPr lang="de-DE" sz="1867" dirty="0" err="1"/>
              <a:t>failures</a:t>
            </a:r>
            <a:r>
              <a:rPr lang="de-DE" sz="1867" dirty="0"/>
              <a:t> </a:t>
            </a:r>
            <a:r>
              <a:rPr lang="de-DE" sz="1867" dirty="0" err="1"/>
              <a:t>leading</a:t>
            </a:r>
            <a:r>
              <a:rPr lang="de-DE" sz="1867" dirty="0"/>
              <a:t> </a:t>
            </a:r>
            <a:r>
              <a:rPr lang="de-DE" sz="1867" dirty="0" err="1"/>
              <a:t>to</a:t>
            </a:r>
            <a:r>
              <a:rPr lang="de-DE" sz="1867" dirty="0"/>
              <a:t> </a:t>
            </a:r>
            <a:r>
              <a:rPr lang="de-DE" sz="1867" dirty="0" err="1"/>
              <a:t>significant</a:t>
            </a:r>
            <a:r>
              <a:rPr lang="de-DE" sz="1867" dirty="0"/>
              <a:t> </a:t>
            </a:r>
            <a:r>
              <a:rPr lang="de-DE" sz="1867" dirty="0" err="1"/>
              <a:t>damage</a:t>
            </a:r>
            <a:r>
              <a:rPr lang="de-DE" sz="1867" dirty="0"/>
              <a:t> (</a:t>
            </a:r>
            <a:r>
              <a:rPr lang="de-DE" sz="1867" dirty="0" err="1"/>
              <a:t>missed</a:t>
            </a:r>
            <a:r>
              <a:rPr lang="de-DE" sz="1867" dirty="0"/>
              <a:t> </a:t>
            </a:r>
            <a:r>
              <a:rPr lang="de-DE" sz="1867" dirty="0" err="1"/>
              <a:t>dump</a:t>
            </a:r>
            <a:r>
              <a:rPr lang="de-DE" sz="1867" dirty="0"/>
              <a:t>)</a:t>
            </a:r>
            <a:endParaRPr lang="en-US" sz="1867" dirty="0"/>
          </a:p>
        </p:txBody>
      </p:sp>
      <p:sp>
        <p:nvSpPr>
          <p:cNvPr id="17" name="Star: 5 Points 16">
            <a:extLst>
              <a:ext uri="{FF2B5EF4-FFF2-40B4-BE49-F238E27FC236}">
                <a16:creationId xmlns:a16="http://schemas.microsoft.com/office/drawing/2014/main" id="{5D20CD0C-3EA9-68C5-DF97-D45C61B68BD2}"/>
              </a:ext>
            </a:extLst>
          </p:cNvPr>
          <p:cNvSpPr/>
          <p:nvPr/>
        </p:nvSpPr>
        <p:spPr>
          <a:xfrm>
            <a:off x="10040243" y="3860351"/>
            <a:ext cx="338692" cy="302509"/>
          </a:xfrm>
          <a:prstGeom prst="star5">
            <a:avLst/>
          </a:prstGeom>
          <a:solidFill>
            <a:srgbClr val="FF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p>
        </p:txBody>
      </p:sp>
      <p:sp>
        <p:nvSpPr>
          <p:cNvPr id="18" name="Star: 5 Points 17">
            <a:extLst>
              <a:ext uri="{FF2B5EF4-FFF2-40B4-BE49-F238E27FC236}">
                <a16:creationId xmlns:a16="http://schemas.microsoft.com/office/drawing/2014/main" id="{402769BB-0F2A-17DE-0BDF-6975C4D2FE04}"/>
              </a:ext>
            </a:extLst>
          </p:cNvPr>
          <p:cNvSpPr/>
          <p:nvPr/>
        </p:nvSpPr>
        <p:spPr>
          <a:xfrm>
            <a:off x="5225144" y="3391675"/>
            <a:ext cx="302509" cy="302509"/>
          </a:xfrm>
          <a:prstGeom prst="star5">
            <a:avLst/>
          </a:prstGeom>
          <a:solidFill>
            <a:srgbClr val="FFFF00"/>
          </a:solidFill>
          <a:ln>
            <a:solidFill>
              <a:schemeClr val="accent6">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p>
        </p:txBody>
      </p:sp>
      <p:sp>
        <p:nvSpPr>
          <p:cNvPr id="19" name="Star: 5 Points 18">
            <a:extLst>
              <a:ext uri="{FF2B5EF4-FFF2-40B4-BE49-F238E27FC236}">
                <a16:creationId xmlns:a16="http://schemas.microsoft.com/office/drawing/2014/main" id="{6BBAC699-8B4E-6675-932E-83871AB75D21}"/>
              </a:ext>
            </a:extLst>
          </p:cNvPr>
          <p:cNvSpPr/>
          <p:nvPr/>
        </p:nvSpPr>
        <p:spPr>
          <a:xfrm>
            <a:off x="10022153" y="4137136"/>
            <a:ext cx="338692" cy="302509"/>
          </a:xfrm>
          <a:prstGeom prst="star5">
            <a:avLst/>
          </a:prstGeom>
          <a:solidFill>
            <a:srgbClr val="FF0000"/>
          </a:solidFill>
          <a:ln>
            <a:solidFill>
              <a:schemeClr val="accent6">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p>
        </p:txBody>
      </p:sp>
      <p:sp>
        <p:nvSpPr>
          <p:cNvPr id="20" name="Star: 5 Points 19">
            <a:extLst>
              <a:ext uri="{FF2B5EF4-FFF2-40B4-BE49-F238E27FC236}">
                <a16:creationId xmlns:a16="http://schemas.microsoft.com/office/drawing/2014/main" id="{97A9153A-797B-4B2E-D36F-8C6FA7C34769}"/>
              </a:ext>
            </a:extLst>
          </p:cNvPr>
          <p:cNvSpPr/>
          <p:nvPr/>
        </p:nvSpPr>
        <p:spPr>
          <a:xfrm>
            <a:off x="307091" y="5196066"/>
            <a:ext cx="302509" cy="302509"/>
          </a:xfrm>
          <a:prstGeom prst="star5">
            <a:avLst/>
          </a:prstGeom>
          <a:solidFill>
            <a:srgbClr val="FFFF00"/>
          </a:solidFill>
          <a:ln>
            <a:solidFill>
              <a:schemeClr val="accent6">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p>
        </p:txBody>
      </p:sp>
      <p:sp>
        <p:nvSpPr>
          <p:cNvPr id="21" name="Star: 5 Points 20">
            <a:extLst>
              <a:ext uri="{FF2B5EF4-FFF2-40B4-BE49-F238E27FC236}">
                <a16:creationId xmlns:a16="http://schemas.microsoft.com/office/drawing/2014/main" id="{AC99D1C0-E1CE-74E1-B6DD-D7E0A4621CBA}"/>
              </a:ext>
            </a:extLst>
          </p:cNvPr>
          <p:cNvSpPr/>
          <p:nvPr/>
        </p:nvSpPr>
        <p:spPr>
          <a:xfrm>
            <a:off x="5188962" y="5112992"/>
            <a:ext cx="338692" cy="302509"/>
          </a:xfrm>
          <a:prstGeom prst="star5">
            <a:avLst/>
          </a:prstGeom>
          <a:solidFill>
            <a:srgbClr val="FF0000"/>
          </a:solidFill>
          <a:ln>
            <a:solidFill>
              <a:schemeClr val="accent6">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p>
        </p:txBody>
      </p:sp>
      <p:sp>
        <p:nvSpPr>
          <p:cNvPr id="22" name="TextBox 21">
            <a:extLst>
              <a:ext uri="{FF2B5EF4-FFF2-40B4-BE49-F238E27FC236}">
                <a16:creationId xmlns:a16="http://schemas.microsoft.com/office/drawing/2014/main" id="{DC8E5D11-B282-2BE8-782F-0E9491105B00}"/>
              </a:ext>
            </a:extLst>
          </p:cNvPr>
          <p:cNvSpPr txBox="1"/>
          <p:nvPr/>
        </p:nvSpPr>
        <p:spPr>
          <a:xfrm>
            <a:off x="583038" y="5174100"/>
            <a:ext cx="4357953" cy="666977"/>
          </a:xfrm>
          <a:prstGeom prst="rect">
            <a:avLst/>
          </a:prstGeom>
          <a:noFill/>
        </p:spPr>
        <p:txBody>
          <a:bodyPr wrap="square" rtlCol="0">
            <a:spAutoFit/>
          </a:bodyPr>
          <a:lstStyle/>
          <a:p>
            <a:r>
              <a:rPr lang="de-DE" sz="1867" dirty="0" err="1"/>
              <a:t>Requirement</a:t>
            </a:r>
            <a:r>
              <a:rPr lang="de-DE" sz="1867" dirty="0"/>
              <a:t> </a:t>
            </a:r>
            <a:r>
              <a:rPr lang="de-DE" sz="1867" dirty="0" err="1"/>
              <a:t>for</a:t>
            </a:r>
            <a:r>
              <a:rPr lang="de-DE" sz="1867" dirty="0"/>
              <a:t> </a:t>
            </a:r>
            <a:r>
              <a:rPr lang="de-DE" sz="1867" dirty="0" err="1"/>
              <a:t>single</a:t>
            </a:r>
            <a:r>
              <a:rPr lang="de-DE" sz="1867" dirty="0"/>
              <a:t> </a:t>
            </a:r>
            <a:r>
              <a:rPr lang="de-DE" sz="1867" dirty="0" err="1"/>
              <a:t>system</a:t>
            </a:r>
            <a:r>
              <a:rPr lang="de-DE" sz="1867" dirty="0"/>
              <a:t> </a:t>
            </a:r>
            <a:r>
              <a:rPr lang="de-DE" sz="1867" dirty="0" err="1"/>
              <a:t>leading</a:t>
            </a:r>
            <a:r>
              <a:rPr lang="de-DE" sz="1867" dirty="0"/>
              <a:t> </a:t>
            </a:r>
            <a:r>
              <a:rPr lang="de-DE" sz="1867" dirty="0" err="1"/>
              <a:t>to</a:t>
            </a:r>
            <a:r>
              <a:rPr lang="de-DE" sz="1867" dirty="0"/>
              <a:t> </a:t>
            </a:r>
            <a:r>
              <a:rPr lang="de-DE" sz="1867" dirty="0" err="1"/>
              <a:t>false</a:t>
            </a:r>
            <a:r>
              <a:rPr lang="de-DE" sz="1867" dirty="0"/>
              <a:t> beam </a:t>
            </a:r>
            <a:r>
              <a:rPr lang="de-DE" sz="1867" dirty="0" err="1"/>
              <a:t>dump</a:t>
            </a:r>
            <a:endParaRPr lang="en-US" sz="1867" dirty="0"/>
          </a:p>
        </p:txBody>
      </p:sp>
      <p:sp>
        <p:nvSpPr>
          <p:cNvPr id="23" name="TextBox 22">
            <a:extLst>
              <a:ext uri="{FF2B5EF4-FFF2-40B4-BE49-F238E27FC236}">
                <a16:creationId xmlns:a16="http://schemas.microsoft.com/office/drawing/2014/main" id="{DAADEBE2-09B7-2C08-A4B1-8BC084571DE0}"/>
              </a:ext>
            </a:extLst>
          </p:cNvPr>
          <p:cNvSpPr txBox="1"/>
          <p:nvPr/>
        </p:nvSpPr>
        <p:spPr>
          <a:xfrm>
            <a:off x="5487809" y="5124070"/>
            <a:ext cx="6383819" cy="666977"/>
          </a:xfrm>
          <a:prstGeom prst="rect">
            <a:avLst/>
          </a:prstGeom>
          <a:noFill/>
        </p:spPr>
        <p:txBody>
          <a:bodyPr wrap="square" rtlCol="0">
            <a:spAutoFit/>
          </a:bodyPr>
          <a:lstStyle/>
          <a:p>
            <a:r>
              <a:rPr lang="de-DE" sz="1867" dirty="0" err="1"/>
              <a:t>Requirement</a:t>
            </a:r>
            <a:r>
              <a:rPr lang="de-DE" sz="1867" dirty="0"/>
              <a:t> </a:t>
            </a:r>
            <a:r>
              <a:rPr lang="de-DE" sz="1867" dirty="0" err="1"/>
              <a:t>for</a:t>
            </a:r>
            <a:r>
              <a:rPr lang="de-DE" sz="1867" dirty="0"/>
              <a:t> </a:t>
            </a:r>
            <a:r>
              <a:rPr lang="de-DE" sz="1867" dirty="0" err="1"/>
              <a:t>single</a:t>
            </a:r>
            <a:r>
              <a:rPr lang="de-DE" sz="1867" dirty="0"/>
              <a:t> </a:t>
            </a:r>
            <a:r>
              <a:rPr lang="de-DE" sz="1867" dirty="0" err="1"/>
              <a:t>system</a:t>
            </a:r>
            <a:r>
              <a:rPr lang="de-DE" sz="1867" dirty="0"/>
              <a:t> </a:t>
            </a:r>
            <a:r>
              <a:rPr lang="de-DE" sz="1867" dirty="0" err="1"/>
              <a:t>leading</a:t>
            </a:r>
            <a:r>
              <a:rPr lang="de-DE" sz="1867" dirty="0"/>
              <a:t> </a:t>
            </a:r>
            <a:r>
              <a:rPr lang="de-DE" sz="1867" dirty="0" err="1"/>
              <a:t>to</a:t>
            </a:r>
            <a:r>
              <a:rPr lang="de-DE" sz="1867" dirty="0"/>
              <a:t> </a:t>
            </a:r>
            <a:r>
              <a:rPr lang="de-DE" sz="1867" dirty="0" err="1"/>
              <a:t>significant</a:t>
            </a:r>
            <a:r>
              <a:rPr lang="de-DE" sz="1867" dirty="0"/>
              <a:t> </a:t>
            </a:r>
            <a:r>
              <a:rPr lang="de-DE" sz="1867" dirty="0" err="1"/>
              <a:t>damage</a:t>
            </a:r>
            <a:endParaRPr lang="en-US" sz="1867" dirty="0"/>
          </a:p>
        </p:txBody>
      </p:sp>
      <p:sp>
        <p:nvSpPr>
          <p:cNvPr id="3" name="Rectangle 2" descr="Head with Gears">
            <a:extLst>
              <a:ext uri="{FF2B5EF4-FFF2-40B4-BE49-F238E27FC236}">
                <a16:creationId xmlns:a16="http://schemas.microsoft.com/office/drawing/2014/main" id="{674AA9EB-FDD6-03B8-E0EE-F10F726FCB54}"/>
              </a:ext>
            </a:extLst>
          </p:cNvPr>
          <p:cNvSpPr/>
          <p:nvPr/>
        </p:nvSpPr>
        <p:spPr>
          <a:xfrm>
            <a:off x="11619379" y="81823"/>
            <a:ext cx="494109" cy="494109"/>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a:lstStyle/>
          <a:p>
            <a:endParaRPr lang="en-US" sz="2400"/>
          </a:p>
        </p:txBody>
      </p:sp>
      <p:sp>
        <p:nvSpPr>
          <p:cNvPr id="6" name="Star: 5 Points 5">
            <a:extLst>
              <a:ext uri="{FF2B5EF4-FFF2-40B4-BE49-F238E27FC236}">
                <a16:creationId xmlns:a16="http://schemas.microsoft.com/office/drawing/2014/main" id="{3977DBC2-54D3-3057-355D-E018A6522D1A}"/>
              </a:ext>
            </a:extLst>
          </p:cNvPr>
          <p:cNvSpPr/>
          <p:nvPr/>
        </p:nvSpPr>
        <p:spPr>
          <a:xfrm>
            <a:off x="5225144" y="3631767"/>
            <a:ext cx="302509" cy="302509"/>
          </a:xfrm>
          <a:prstGeom prst="star5">
            <a:avLst/>
          </a:prstGeom>
          <a:solidFill>
            <a:schemeClr val="accent5">
              <a:lumMod val="60000"/>
              <a:lumOff val="40000"/>
            </a:schemeClr>
          </a:solidFill>
          <a:ln>
            <a:solidFill>
              <a:schemeClr val="accent6">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p>
        </p:txBody>
      </p:sp>
      <p:sp>
        <p:nvSpPr>
          <p:cNvPr id="8" name="Star: 5 Points 7">
            <a:extLst>
              <a:ext uri="{FF2B5EF4-FFF2-40B4-BE49-F238E27FC236}">
                <a16:creationId xmlns:a16="http://schemas.microsoft.com/office/drawing/2014/main" id="{0DA08FD0-36BF-DCE9-FDB1-436691913B54}"/>
              </a:ext>
            </a:extLst>
          </p:cNvPr>
          <p:cNvSpPr/>
          <p:nvPr/>
        </p:nvSpPr>
        <p:spPr>
          <a:xfrm>
            <a:off x="8776727" y="1018366"/>
            <a:ext cx="302509" cy="302509"/>
          </a:xfrm>
          <a:prstGeom prst="star5">
            <a:avLst/>
          </a:prstGeom>
          <a:solidFill>
            <a:schemeClr val="accent5">
              <a:lumMod val="60000"/>
              <a:lumOff val="40000"/>
            </a:schemeClr>
          </a:solidFill>
          <a:ln>
            <a:solidFill>
              <a:schemeClr val="accent6">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a:p>
        </p:txBody>
      </p:sp>
      <p:sp>
        <p:nvSpPr>
          <p:cNvPr id="24" name="TextBox 23">
            <a:extLst>
              <a:ext uri="{FF2B5EF4-FFF2-40B4-BE49-F238E27FC236}">
                <a16:creationId xmlns:a16="http://schemas.microsoft.com/office/drawing/2014/main" id="{FEDD791D-4409-DB40-24E9-39A693734188}"/>
              </a:ext>
            </a:extLst>
          </p:cNvPr>
          <p:cNvSpPr txBox="1"/>
          <p:nvPr/>
        </p:nvSpPr>
        <p:spPr>
          <a:xfrm>
            <a:off x="9200080" y="1000069"/>
            <a:ext cx="1911868" cy="379656"/>
          </a:xfrm>
          <a:prstGeom prst="rect">
            <a:avLst/>
          </a:prstGeom>
          <a:noFill/>
        </p:spPr>
        <p:txBody>
          <a:bodyPr wrap="square" rtlCol="0">
            <a:spAutoFit/>
          </a:bodyPr>
          <a:lstStyle/>
          <a:p>
            <a:r>
              <a:rPr lang="de-DE" sz="1867" dirty="0"/>
              <a:t>BISv1 </a:t>
            </a:r>
            <a:r>
              <a:rPr lang="de-DE" sz="1867" dirty="0" err="1"/>
              <a:t>achieved</a:t>
            </a:r>
            <a:endParaRPr lang="en-US" sz="1867" dirty="0"/>
          </a:p>
        </p:txBody>
      </p:sp>
    </p:spTree>
    <p:extLst>
      <p:ext uri="{BB962C8B-B14F-4D97-AF65-F5344CB8AC3E}">
        <p14:creationId xmlns:p14="http://schemas.microsoft.com/office/powerpoint/2010/main" val="1217516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3" grpId="0" animBg="1"/>
      <p:bldP spid="14" grpId="0"/>
      <p:bldP spid="15" grpId="0" animBg="1"/>
      <p:bldP spid="16" grpId="0"/>
      <p:bldP spid="17" grpId="0" animBg="1"/>
      <p:bldP spid="18" grpId="0" animBg="1"/>
      <p:bldP spid="19" grpId="0" animBg="1"/>
      <p:bldP spid="20" grpId="0" animBg="1"/>
      <p:bldP spid="21" grpId="0" animBg="1"/>
      <p:bldP spid="22" grpId="0"/>
      <p:bldP spid="23" grpId="0"/>
      <p:bldP spid="6" grpId="0" animBg="1"/>
      <p:bldP spid="8" grpId="0" animBg="1"/>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15044-9501-C102-FE08-1C5D37F6C0F5}"/>
              </a:ext>
            </a:extLst>
          </p:cNvPr>
          <p:cNvSpPr>
            <a:spLocks noGrp="1"/>
          </p:cNvSpPr>
          <p:nvPr>
            <p:ph type="title"/>
          </p:nvPr>
        </p:nvSpPr>
        <p:spPr/>
        <p:txBody>
          <a:bodyPr/>
          <a:lstStyle/>
          <a:p>
            <a:r>
              <a:rPr lang="en-US" dirty="0"/>
              <a:t>Top-Down FTA Models</a:t>
            </a:r>
          </a:p>
        </p:txBody>
      </p:sp>
      <p:sp>
        <p:nvSpPr>
          <p:cNvPr id="6" name="Text Placeholder 5">
            <a:extLst>
              <a:ext uri="{FF2B5EF4-FFF2-40B4-BE49-F238E27FC236}">
                <a16:creationId xmlns:a16="http://schemas.microsoft.com/office/drawing/2014/main" id="{376FB19E-AC93-4F94-B28D-11691E41946C}"/>
              </a:ext>
            </a:extLst>
          </p:cNvPr>
          <p:cNvSpPr>
            <a:spLocks noGrp="1"/>
          </p:cNvSpPr>
          <p:nvPr>
            <p:ph type="body" idx="1"/>
          </p:nvPr>
        </p:nvSpPr>
        <p:spPr>
          <a:xfrm>
            <a:off x="407987" y="1592263"/>
            <a:ext cx="5210935" cy="668337"/>
          </a:xfrm>
        </p:spPr>
        <p:txBody>
          <a:bodyPr/>
          <a:lstStyle/>
          <a:p>
            <a:pPr algn="ctr"/>
            <a:r>
              <a:rPr lang="en-US" dirty="0"/>
              <a:t>False Beam Dump (spurious) </a:t>
            </a:r>
            <a:br>
              <a:rPr lang="en-US" dirty="0"/>
            </a:br>
            <a:r>
              <a:rPr lang="en-US" dirty="0"/>
              <a:t>[1 per year allowed]</a:t>
            </a:r>
          </a:p>
        </p:txBody>
      </p:sp>
      <p:sp>
        <p:nvSpPr>
          <p:cNvPr id="8" name="Text Placeholder 7">
            <a:extLst>
              <a:ext uri="{FF2B5EF4-FFF2-40B4-BE49-F238E27FC236}">
                <a16:creationId xmlns:a16="http://schemas.microsoft.com/office/drawing/2014/main" id="{06E36939-07E5-7FE6-C5AD-3D5740FBE517}"/>
              </a:ext>
            </a:extLst>
          </p:cNvPr>
          <p:cNvSpPr>
            <a:spLocks noGrp="1"/>
          </p:cNvSpPr>
          <p:nvPr>
            <p:ph type="body" sz="quarter" idx="3"/>
          </p:nvPr>
        </p:nvSpPr>
        <p:spPr/>
        <p:txBody>
          <a:bodyPr/>
          <a:lstStyle/>
          <a:p>
            <a:pPr algn="ctr"/>
            <a:r>
              <a:rPr lang="en-US" dirty="0"/>
              <a:t>Missed Beam Dump (blind) </a:t>
            </a:r>
            <a:br>
              <a:rPr lang="en-US" dirty="0"/>
            </a:br>
            <a:r>
              <a:rPr lang="en-US" dirty="0"/>
              <a:t>[1 in 1000 years allowed]</a:t>
            </a:r>
          </a:p>
        </p:txBody>
      </p:sp>
      <p:graphicFrame>
        <p:nvGraphicFramePr>
          <p:cNvPr id="11" name="Content Placeholder 10">
            <a:extLst>
              <a:ext uri="{FF2B5EF4-FFF2-40B4-BE49-F238E27FC236}">
                <a16:creationId xmlns:a16="http://schemas.microsoft.com/office/drawing/2014/main" id="{F65C4712-3E8F-A3F1-C0F4-4993AC92BF3F}"/>
              </a:ext>
            </a:extLst>
          </p:cNvPr>
          <p:cNvGraphicFramePr>
            <a:graphicFrameLocks noGrp="1"/>
          </p:cNvGraphicFramePr>
          <p:nvPr>
            <p:ph sz="quarter" idx="4"/>
            <p:extLst>
              <p:ext uri="{D42A27DB-BD31-4B8C-83A1-F6EECF244321}">
                <p14:modId xmlns:p14="http://schemas.microsoft.com/office/powerpoint/2010/main" val="4262612122"/>
              </p:ext>
            </p:extLst>
          </p:nvPr>
        </p:nvGraphicFramePr>
        <p:xfrm>
          <a:off x="6172200" y="2427288"/>
          <a:ext cx="5611813" cy="3012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4FECEF1E-BFE9-6744-2302-CB09B81BDB76}"/>
              </a:ext>
            </a:extLst>
          </p:cNvPr>
          <p:cNvSpPr>
            <a:spLocks noGrp="1"/>
          </p:cNvSpPr>
          <p:nvPr>
            <p:ph type="ftr" sz="quarter" idx="11"/>
          </p:nvPr>
        </p:nvSpPr>
        <p:spPr/>
        <p:txBody>
          <a:bodyPr/>
          <a:lstStyle/>
          <a:p>
            <a:pPr algn="l"/>
            <a:r>
              <a:rPr lang="en-GB"/>
              <a:t>Exchange CERN/Airbus Protect- Sept 24th, 2024, Lukas Felsberger</a:t>
            </a:r>
            <a:endParaRPr lang="en-US" dirty="0"/>
          </a:p>
        </p:txBody>
      </p:sp>
      <p:sp>
        <p:nvSpPr>
          <p:cNvPr id="5" name="Slide Number Placeholder 4">
            <a:extLst>
              <a:ext uri="{FF2B5EF4-FFF2-40B4-BE49-F238E27FC236}">
                <a16:creationId xmlns:a16="http://schemas.microsoft.com/office/drawing/2014/main" id="{E4C7BB39-39E7-93DE-DB82-4F7EF56E3C71}"/>
              </a:ext>
            </a:extLst>
          </p:cNvPr>
          <p:cNvSpPr>
            <a:spLocks noGrp="1"/>
          </p:cNvSpPr>
          <p:nvPr>
            <p:ph type="sldNum" sz="quarter" idx="12"/>
          </p:nvPr>
        </p:nvSpPr>
        <p:spPr/>
        <p:txBody>
          <a:bodyPr/>
          <a:lstStyle/>
          <a:p>
            <a:fld id="{17918391-D411-FE40-AAD7-861AE5233E0E}" type="slidenum">
              <a:rPr lang="en-US" smtClean="0"/>
              <a:pPr/>
              <a:t>6</a:t>
            </a:fld>
            <a:endParaRPr lang="en-US" dirty="0"/>
          </a:p>
        </p:txBody>
      </p:sp>
      <p:sp>
        <p:nvSpPr>
          <p:cNvPr id="12" name="TextBox 11">
            <a:extLst>
              <a:ext uri="{FF2B5EF4-FFF2-40B4-BE49-F238E27FC236}">
                <a16:creationId xmlns:a16="http://schemas.microsoft.com/office/drawing/2014/main" id="{50FED842-F405-9D03-5EAA-54C326B949CA}"/>
              </a:ext>
            </a:extLst>
          </p:cNvPr>
          <p:cNvSpPr txBox="1"/>
          <p:nvPr/>
        </p:nvSpPr>
        <p:spPr>
          <a:xfrm>
            <a:off x="407987" y="986627"/>
            <a:ext cx="11174413" cy="553998"/>
          </a:xfrm>
          <a:prstGeom prst="rect">
            <a:avLst/>
          </a:prstGeom>
          <a:noFill/>
        </p:spPr>
        <p:txBody>
          <a:bodyPr wrap="square" lIns="0" tIns="0" rIns="0" bIns="0" rtlCol="0">
            <a:spAutoFit/>
          </a:bodyPr>
          <a:lstStyle/>
          <a:p>
            <a:pPr algn="ctr"/>
            <a:r>
              <a:rPr lang="en-US" dirty="0"/>
              <a:t>BIS has two redundant paths for its main function (beam dump requests). However, spurious triggers of any path will lead to beam dumps</a:t>
            </a:r>
          </a:p>
        </p:txBody>
      </p:sp>
      <p:graphicFrame>
        <p:nvGraphicFramePr>
          <p:cNvPr id="15" name="Content Placeholder 10">
            <a:extLst>
              <a:ext uri="{FF2B5EF4-FFF2-40B4-BE49-F238E27FC236}">
                <a16:creationId xmlns:a16="http://schemas.microsoft.com/office/drawing/2014/main" id="{5F97F9B7-870E-0E74-909B-361A0C26E136}"/>
              </a:ext>
            </a:extLst>
          </p:cNvPr>
          <p:cNvGraphicFramePr>
            <a:graphicFrameLocks noGrp="1"/>
          </p:cNvGraphicFramePr>
          <p:nvPr>
            <p:ph sz="half" idx="2"/>
            <p:extLst>
              <p:ext uri="{D42A27DB-BD31-4B8C-83A1-F6EECF244321}">
                <p14:modId xmlns:p14="http://schemas.microsoft.com/office/powerpoint/2010/main" val="160819704"/>
              </p:ext>
            </p:extLst>
          </p:nvPr>
        </p:nvGraphicFramePr>
        <p:xfrm>
          <a:off x="407988" y="2427288"/>
          <a:ext cx="5616575" cy="301272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6" name="Text Placeholder 5">
            <a:extLst>
              <a:ext uri="{FF2B5EF4-FFF2-40B4-BE49-F238E27FC236}">
                <a16:creationId xmlns:a16="http://schemas.microsoft.com/office/drawing/2014/main" id="{6F2A1F55-E001-F3F3-2F7C-EAFB44BDF1CF}"/>
              </a:ext>
            </a:extLst>
          </p:cNvPr>
          <p:cNvSpPr txBox="1">
            <a:spLocks/>
          </p:cNvSpPr>
          <p:nvPr/>
        </p:nvSpPr>
        <p:spPr>
          <a:xfrm>
            <a:off x="500752" y="5545138"/>
            <a:ext cx="5210935" cy="66833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algn="ctr"/>
            <a:r>
              <a:rPr lang="en-US" sz="1800" b="0" dirty="0"/>
              <a:t>Initial estimate for requirement per board: </a:t>
            </a:r>
            <a:br>
              <a:rPr lang="en-US" sz="1800" b="0" dirty="0"/>
            </a:br>
            <a:r>
              <a:rPr lang="en-US" sz="1800" b="0" dirty="0"/>
              <a:t>500 FITS (failures per 10^9 hours)</a:t>
            </a:r>
          </a:p>
        </p:txBody>
      </p:sp>
      <p:sp>
        <p:nvSpPr>
          <p:cNvPr id="17" name="Text Placeholder 7">
            <a:extLst>
              <a:ext uri="{FF2B5EF4-FFF2-40B4-BE49-F238E27FC236}">
                <a16:creationId xmlns:a16="http://schemas.microsoft.com/office/drawing/2014/main" id="{4AF0D492-2B79-6A6B-CBAC-A9F7FC9C0EF9}"/>
              </a:ext>
            </a:extLst>
          </p:cNvPr>
          <p:cNvSpPr txBox="1">
            <a:spLocks/>
          </p:cNvSpPr>
          <p:nvPr/>
        </p:nvSpPr>
        <p:spPr>
          <a:xfrm>
            <a:off x="5950226" y="5557841"/>
            <a:ext cx="6089373" cy="65563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algn="ctr"/>
            <a:r>
              <a:rPr lang="en-US" sz="1800" b="0" dirty="0"/>
              <a:t>Initial estimate for requirement per board and channel: </a:t>
            </a:r>
            <a:br>
              <a:rPr lang="en-US" sz="1800" b="0" dirty="0"/>
            </a:br>
            <a:r>
              <a:rPr lang="en-US" sz="1800" b="0" dirty="0"/>
              <a:t>100 FITS (failures per 10^9 hours)</a:t>
            </a:r>
          </a:p>
        </p:txBody>
      </p:sp>
      <p:sp>
        <p:nvSpPr>
          <p:cNvPr id="19" name="TextBox 18">
            <a:extLst>
              <a:ext uri="{FF2B5EF4-FFF2-40B4-BE49-F238E27FC236}">
                <a16:creationId xmlns:a16="http://schemas.microsoft.com/office/drawing/2014/main" id="{ACA7BC09-DEBA-5FF3-D829-0D62F20FACAA}"/>
              </a:ext>
            </a:extLst>
          </p:cNvPr>
          <p:cNvSpPr txBox="1"/>
          <p:nvPr/>
        </p:nvSpPr>
        <p:spPr>
          <a:xfrm>
            <a:off x="6172200" y="6100247"/>
            <a:ext cx="5867399" cy="184666"/>
          </a:xfrm>
          <a:prstGeom prst="rect">
            <a:avLst/>
          </a:prstGeom>
          <a:noFill/>
        </p:spPr>
        <p:txBody>
          <a:bodyPr wrap="square" lIns="0" tIns="0" rIns="0" bIns="0" rtlCol="0">
            <a:spAutoFit/>
          </a:bodyPr>
          <a:lstStyle/>
          <a:p>
            <a:pPr algn="ctr"/>
            <a:r>
              <a:rPr lang="en-US" sz="1200" i="1" u="sng" dirty="0"/>
              <a:t>* For common mode failures (across path A/B – not in FT) it is 0.05 FITS.</a:t>
            </a:r>
          </a:p>
        </p:txBody>
      </p:sp>
    </p:spTree>
    <p:extLst>
      <p:ext uri="{BB962C8B-B14F-4D97-AF65-F5344CB8AC3E}">
        <p14:creationId xmlns:p14="http://schemas.microsoft.com/office/powerpoint/2010/main" val="1468531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493B0C-30BD-9E18-2740-39E917A71F0D}"/>
              </a:ext>
            </a:extLst>
          </p:cNvPr>
          <p:cNvSpPr>
            <a:spLocks noGrp="1"/>
          </p:cNvSpPr>
          <p:nvPr>
            <p:ph type="title"/>
          </p:nvPr>
        </p:nvSpPr>
        <p:spPr>
          <a:xfrm>
            <a:off x="407988" y="373593"/>
            <a:ext cx="11376025" cy="1065742"/>
          </a:xfrm>
        </p:spPr>
        <p:txBody>
          <a:bodyPr anchor="t">
            <a:normAutofit/>
          </a:bodyPr>
          <a:lstStyle/>
          <a:p>
            <a:r>
              <a:rPr lang="en-US" dirty="0"/>
              <a:t>Bottom-Up FMECA - Introduction</a:t>
            </a:r>
            <a:endParaRPr lang="en-CH" b="0" dirty="0"/>
          </a:p>
        </p:txBody>
      </p:sp>
      <p:graphicFrame>
        <p:nvGraphicFramePr>
          <p:cNvPr id="5" name="Content Placeholder 1">
            <a:extLst>
              <a:ext uri="{FF2B5EF4-FFF2-40B4-BE49-F238E27FC236}">
                <a16:creationId xmlns:a16="http://schemas.microsoft.com/office/drawing/2014/main" id="{36D4286C-5848-80A3-36F1-DA7041D53855}"/>
              </a:ext>
            </a:extLst>
          </p:cNvPr>
          <p:cNvGraphicFramePr>
            <a:graphicFrameLocks noGrp="1"/>
          </p:cNvGraphicFramePr>
          <p:nvPr>
            <p:ph idx="1"/>
          </p:nvPr>
        </p:nvGraphicFramePr>
        <p:xfrm>
          <a:off x="407987" y="1652355"/>
          <a:ext cx="11376025" cy="24138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a:extLst>
              <a:ext uri="{FF2B5EF4-FFF2-40B4-BE49-F238E27FC236}">
                <a16:creationId xmlns:a16="http://schemas.microsoft.com/office/drawing/2014/main" id="{73CB3255-57D6-B2CF-351C-9C5BD409D0CE}"/>
              </a:ext>
            </a:extLst>
          </p:cNvPr>
          <p:cNvSpPr>
            <a:spLocks noGrp="1"/>
          </p:cNvSpPr>
          <p:nvPr>
            <p:ph type="sldNum" sz="quarter" idx="12"/>
          </p:nvPr>
        </p:nvSpPr>
        <p:spPr/>
        <p:txBody>
          <a:bodyPr/>
          <a:lstStyle/>
          <a:p>
            <a:fld id="{DF24B1C1-EF94-B240-8D86-209942DC87EF}" type="slidenum">
              <a:rPr lang="en-CH" smtClean="0"/>
              <a:t>7</a:t>
            </a:fld>
            <a:endParaRPr lang="en-CH"/>
          </a:p>
        </p:txBody>
      </p:sp>
      <p:graphicFrame>
        <p:nvGraphicFramePr>
          <p:cNvPr id="7" name="Table 6">
            <a:extLst>
              <a:ext uri="{FF2B5EF4-FFF2-40B4-BE49-F238E27FC236}">
                <a16:creationId xmlns:a16="http://schemas.microsoft.com/office/drawing/2014/main" id="{73698194-1632-5EF7-6249-0B356BFC3C64}"/>
              </a:ext>
            </a:extLst>
          </p:cNvPr>
          <p:cNvGraphicFramePr>
            <a:graphicFrameLocks noGrp="1"/>
          </p:cNvGraphicFramePr>
          <p:nvPr/>
        </p:nvGraphicFramePr>
        <p:xfrm>
          <a:off x="407987" y="4118043"/>
          <a:ext cx="11148473" cy="1208532"/>
        </p:xfrm>
        <a:graphic>
          <a:graphicData uri="http://schemas.openxmlformats.org/drawingml/2006/table">
            <a:tbl>
              <a:tblPr/>
              <a:tblGrid>
                <a:gridCol w="584573">
                  <a:extLst>
                    <a:ext uri="{9D8B030D-6E8A-4147-A177-3AD203B41FA5}">
                      <a16:colId xmlns:a16="http://schemas.microsoft.com/office/drawing/2014/main" val="305256989"/>
                    </a:ext>
                  </a:extLst>
                </a:gridCol>
                <a:gridCol w="951754">
                  <a:extLst>
                    <a:ext uri="{9D8B030D-6E8A-4147-A177-3AD203B41FA5}">
                      <a16:colId xmlns:a16="http://schemas.microsoft.com/office/drawing/2014/main" val="110174935"/>
                    </a:ext>
                  </a:extLst>
                </a:gridCol>
                <a:gridCol w="3553120">
                  <a:extLst>
                    <a:ext uri="{9D8B030D-6E8A-4147-A177-3AD203B41FA5}">
                      <a16:colId xmlns:a16="http://schemas.microsoft.com/office/drawing/2014/main" val="3283961934"/>
                    </a:ext>
                  </a:extLst>
                </a:gridCol>
                <a:gridCol w="1232872">
                  <a:extLst>
                    <a:ext uri="{9D8B030D-6E8A-4147-A177-3AD203B41FA5}">
                      <a16:colId xmlns:a16="http://schemas.microsoft.com/office/drawing/2014/main" val="250194568"/>
                    </a:ext>
                  </a:extLst>
                </a:gridCol>
                <a:gridCol w="584417">
                  <a:extLst>
                    <a:ext uri="{9D8B030D-6E8A-4147-A177-3AD203B41FA5}">
                      <a16:colId xmlns:a16="http://schemas.microsoft.com/office/drawing/2014/main" val="1412744178"/>
                    </a:ext>
                  </a:extLst>
                </a:gridCol>
                <a:gridCol w="1615003">
                  <a:extLst>
                    <a:ext uri="{9D8B030D-6E8A-4147-A177-3AD203B41FA5}">
                      <a16:colId xmlns:a16="http://schemas.microsoft.com/office/drawing/2014/main" val="2145664971"/>
                    </a:ext>
                  </a:extLst>
                </a:gridCol>
                <a:gridCol w="1313367">
                  <a:extLst>
                    <a:ext uri="{9D8B030D-6E8A-4147-A177-3AD203B41FA5}">
                      <a16:colId xmlns:a16="http://schemas.microsoft.com/office/drawing/2014/main" val="249712924"/>
                    </a:ext>
                  </a:extLst>
                </a:gridCol>
                <a:gridCol w="1313367">
                  <a:extLst>
                    <a:ext uri="{9D8B030D-6E8A-4147-A177-3AD203B41FA5}">
                      <a16:colId xmlns:a16="http://schemas.microsoft.com/office/drawing/2014/main" val="831356307"/>
                    </a:ext>
                  </a:extLst>
                </a:gridCol>
              </a:tblGrid>
              <a:tr h="210766">
                <a:tc>
                  <a:txBody>
                    <a:bodyPr/>
                    <a:lstStyle/>
                    <a:p>
                      <a:pPr algn="ctr" fontAlgn="b">
                        <a:lnSpc>
                          <a:spcPct val="200000"/>
                        </a:lnSpc>
                      </a:pPr>
                      <a:r>
                        <a:rPr lang="en-US" sz="1200" b="1" i="0" u="sng" strike="noStrike">
                          <a:solidFill>
                            <a:srgbClr val="000000"/>
                          </a:solidFill>
                          <a:effectLst/>
                          <a:latin typeface="Calibri" panose="020F0502020204030204" pitchFamily="34" charset="0"/>
                        </a:rPr>
                        <a:t>Id</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Component</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Description</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failure_mode</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Alpha</a:t>
                      </a: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200" b="1" i="0" u="sng" strike="noStrike" dirty="0">
                          <a:solidFill>
                            <a:srgbClr val="000000"/>
                          </a:solidFill>
                          <a:effectLst/>
                          <a:latin typeface="Calibri" panose="020F0502020204030204" pitchFamily="34" charset="0"/>
                        </a:rPr>
                        <a:t>Component Failure Rate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1200" b="1" i="0" u="sng" strike="noStrike">
                          <a:solidFill>
                            <a:srgbClr val="000000"/>
                          </a:solidFill>
                          <a:effectLst/>
                          <a:latin typeface="Calibri" panose="020F0502020204030204" pitchFamily="34" charset="0"/>
                        </a:rPr>
                        <a:t>Failure Mode Rate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lnSpc>
                          <a:spcPct val="200000"/>
                        </a:lnSpc>
                      </a:pPr>
                      <a:r>
                        <a:rPr lang="en-US" sz="1200" b="1" i="0" u="sng" strike="noStrike">
                          <a:solidFill>
                            <a:srgbClr val="000000"/>
                          </a:solidFill>
                          <a:effectLst/>
                          <a:latin typeface="Calibri" panose="020F0502020204030204" pitchFamily="34" charset="0"/>
                        </a:rPr>
                        <a:t>End Effect</a:t>
                      </a:r>
                      <a:endParaRPr lang="en-US" sz="1200" b="1" i="0" u="sng" strike="noStrike" dirty="0">
                        <a:solidFill>
                          <a:srgbClr val="000000"/>
                        </a:solidFill>
                        <a:effectLst/>
                        <a:latin typeface="Calibri" panose="020F0502020204030204" pitchFamily="34" charset="0"/>
                      </a:endParaRPr>
                    </a:p>
                  </a:txBody>
                  <a:tcPr marL="7620" marR="7620" marT="76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4511178"/>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Open</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9</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0.032</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1200" b="0" i="0" u="none" strike="noStrike">
                          <a:solidFill>
                            <a:srgbClr val="000000"/>
                          </a:solidFill>
                          <a:effectLst/>
                          <a:latin typeface="Calibri" panose="020F0502020204030204" pitchFamily="34" charset="0"/>
                        </a:rPr>
                        <a:t>False dump</a:t>
                      </a:r>
                      <a:endParaRPr lang="en-US" sz="1200" b="0" i="0" u="none" strike="noStrike"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517660803"/>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Parameter change</a:t>
                      </a:r>
                    </a:p>
                  </a:txBody>
                  <a:tcPr marL="7620" marR="7620" marT="7620" marB="0" anchor="ctr">
                    <a:lnL>
                      <a:noFill/>
                    </a:lnL>
                    <a:lnR>
                      <a:noFill/>
                    </a:lnR>
                    <a:lnT>
                      <a:noFill/>
                    </a:lnT>
                    <a:lnB>
                      <a:noFill/>
                    </a:lnB>
                    <a:no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61</a:t>
                      </a:r>
                    </a:p>
                  </a:txBody>
                  <a:tcPr marL="7620" marR="7620" marT="7620" marB="0" anchor="ctr">
                    <a:lnL>
                      <a:noFill/>
                    </a:lnL>
                    <a:lnR>
                      <a:noFill/>
                    </a:lnR>
                    <a:lnT>
                      <a:noFill/>
                    </a:lnT>
                    <a:lnB>
                      <a:noFill/>
                    </a:lnB>
                    <a:no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a:noFill/>
                    </a:lnT>
                    <a:lnB>
                      <a:noFill/>
                    </a:lnB>
                    <a:noFill/>
                  </a:tcPr>
                </a:tc>
                <a:tc>
                  <a:txBody>
                    <a:bodyPr/>
                    <a:lstStyle/>
                    <a:p>
                      <a:pPr algn="ctr" fontAlgn="b"/>
                      <a:r>
                        <a:rPr lang="en-US" sz="1200" b="0" i="0" u="none" strike="noStrike" dirty="0">
                          <a:solidFill>
                            <a:srgbClr val="000000"/>
                          </a:solidFill>
                          <a:effectLst/>
                          <a:latin typeface="Calibri" panose="020F0502020204030204" pitchFamily="34" charset="0"/>
                        </a:rPr>
                        <a:t>0.218</a:t>
                      </a:r>
                    </a:p>
                  </a:txBody>
                  <a:tcPr marL="7620" marR="7620" marT="7620" marB="0" anchor="b">
                    <a:lnL>
                      <a:noFill/>
                    </a:lnL>
                    <a:lnR>
                      <a:noFill/>
                    </a:lnR>
                    <a:lnT>
                      <a:noFill/>
                    </a:lnT>
                    <a:lnB>
                      <a:noFill/>
                    </a:lnB>
                    <a:noFill/>
                  </a:tcPr>
                </a:tc>
                <a:tc>
                  <a:txBody>
                    <a:bodyPr/>
                    <a:lstStyle/>
                    <a:p>
                      <a:pPr algn="ctr" fontAlgn="b"/>
                      <a:r>
                        <a:rPr lang="en-US" sz="1200" b="0" i="0" u="none" strike="noStrike">
                          <a:solidFill>
                            <a:srgbClr val="000000"/>
                          </a:solidFill>
                          <a:effectLst/>
                          <a:latin typeface="Calibri" panose="020F0502020204030204" pitchFamily="34" charset="0"/>
                        </a:rPr>
                        <a:t>No effect</a:t>
                      </a:r>
                    </a:p>
                  </a:txBody>
                  <a:tcPr marL="7620" marR="7620" marT="7620" marB="0" anchor="b">
                    <a:lnL>
                      <a:noFill/>
                    </a:lnL>
                    <a:lnR>
                      <a:noFill/>
                    </a:lnR>
                    <a:lnT>
                      <a:noFill/>
                    </a:lnT>
                    <a:lnB>
                      <a:noFill/>
                    </a:lnB>
                    <a:noFill/>
                  </a:tcPr>
                </a:tc>
                <a:extLst>
                  <a:ext uri="{0D108BD9-81ED-4DB2-BD59-A6C34878D82A}">
                    <a16:rowId xmlns:a16="http://schemas.microsoft.com/office/drawing/2014/main" val="4285113716"/>
                  </a:ext>
                </a:extLst>
              </a:tr>
              <a:tr h="210766">
                <a:tc>
                  <a:txBody>
                    <a:bodyPr/>
                    <a:lstStyle/>
                    <a:p>
                      <a:pPr algn="ctr" fontAlgn="b">
                        <a:lnSpc>
                          <a:spcPct val="200000"/>
                        </a:lnSpc>
                      </a:pPr>
                      <a:r>
                        <a:rPr lang="en-US" sz="12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C2</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¬±10% 50V X7R SMD Multilayer Chip Ceramic Capacitor</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a:solidFill>
                            <a:srgbClr val="000000"/>
                          </a:solidFill>
                          <a:effectLst/>
                          <a:latin typeface="Calibri" panose="020F0502020204030204" pitchFamily="34" charset="0"/>
                        </a:rPr>
                        <a:t>Short</a:t>
                      </a:r>
                    </a:p>
                  </a:txBody>
                  <a:tcPr marL="7620" marR="7620" marT="7620" marB="0" anchor="ctr">
                    <a:lnL>
                      <a:noFill/>
                    </a:lnL>
                    <a:lnR>
                      <a:noFill/>
                    </a:lnR>
                    <a:lnT>
                      <a:noFill/>
                    </a:lnT>
                    <a:lnB>
                      <a:noFill/>
                    </a:lnB>
                    <a:solidFill>
                      <a:srgbClr val="D9D9D9"/>
                    </a:solidFill>
                  </a:tcPr>
                </a:tc>
                <a:tc>
                  <a:txBody>
                    <a:bodyPr/>
                    <a:lstStyle/>
                    <a:p>
                      <a:pPr algn="ctr" fontAlgn="b">
                        <a:lnSpc>
                          <a:spcPct val="200000"/>
                        </a:lnSpc>
                      </a:pPr>
                      <a:r>
                        <a:rPr lang="en-US" sz="1200" b="0" i="0" u="none" strike="noStrike" dirty="0">
                          <a:solidFill>
                            <a:srgbClr val="000000"/>
                          </a:solidFill>
                          <a:effectLst/>
                          <a:latin typeface="Calibri" panose="020F0502020204030204" pitchFamily="34" charset="0"/>
                        </a:rPr>
                        <a:t>30</a:t>
                      </a:r>
                    </a:p>
                  </a:txBody>
                  <a:tcPr marL="7620" marR="7620" marT="7620" marB="0" anchor="ctr">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0.357</a:t>
                      </a:r>
                    </a:p>
                  </a:txBody>
                  <a:tcPr marL="7620" marR="7620" marT="762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0.107</a:t>
                      </a:r>
                    </a:p>
                  </a:txBody>
                  <a:tcPr marL="7620" marR="7620" marT="7620" marB="0" anchor="b">
                    <a:lnL>
                      <a:noFill/>
                    </a:lnL>
                    <a:lnR>
                      <a:noFill/>
                    </a:lnR>
                    <a:lnT>
                      <a:noFill/>
                    </a:lnT>
                    <a:lnB>
                      <a:noFill/>
                    </a:lnB>
                    <a:solidFill>
                      <a:srgbClr val="D9D9D9"/>
                    </a:solidFill>
                  </a:tcPr>
                </a:tc>
                <a:tc>
                  <a:txBody>
                    <a:bodyPr/>
                    <a:lstStyle/>
                    <a:p>
                      <a:pPr algn="ctr" fontAlgn="b"/>
                      <a:r>
                        <a:rPr lang="en-US" sz="1200" b="0" i="0" u="none" strike="noStrike" dirty="0">
                          <a:solidFill>
                            <a:srgbClr val="000000"/>
                          </a:solidFill>
                          <a:effectLst/>
                          <a:latin typeface="Calibri" panose="020F0502020204030204" pitchFamily="34" charset="0"/>
                        </a:rPr>
                        <a:t>False dump</a:t>
                      </a:r>
                    </a:p>
                  </a:txBody>
                  <a:tcPr marL="7620" marR="7620" marT="7620" marB="0" anchor="b">
                    <a:lnL>
                      <a:noFill/>
                    </a:lnL>
                    <a:lnR>
                      <a:noFill/>
                    </a:lnR>
                    <a:lnT>
                      <a:noFill/>
                    </a:lnT>
                    <a:lnB>
                      <a:noFill/>
                    </a:lnB>
                    <a:solidFill>
                      <a:srgbClr val="D9D9D9"/>
                    </a:solidFill>
                  </a:tcPr>
                </a:tc>
                <a:extLst>
                  <a:ext uri="{0D108BD9-81ED-4DB2-BD59-A6C34878D82A}">
                    <a16:rowId xmlns:a16="http://schemas.microsoft.com/office/drawing/2014/main" val="4041477450"/>
                  </a:ext>
                </a:extLst>
              </a:tr>
            </a:tbl>
          </a:graphicData>
        </a:graphic>
      </p:graphicFrame>
    </p:spTree>
    <p:extLst>
      <p:ext uri="{BB962C8B-B14F-4D97-AF65-F5344CB8AC3E}">
        <p14:creationId xmlns:p14="http://schemas.microsoft.com/office/powerpoint/2010/main" val="471739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F854F38-3787-9BF1-0FB3-B995CF445DC6}"/>
              </a:ext>
            </a:extLst>
          </p:cNvPr>
          <p:cNvSpPr>
            <a:spLocks noGrp="1"/>
          </p:cNvSpPr>
          <p:nvPr>
            <p:ph idx="1"/>
          </p:nvPr>
        </p:nvSpPr>
        <p:spPr>
          <a:xfrm>
            <a:off x="407989" y="1592263"/>
            <a:ext cx="6744628" cy="4608512"/>
          </a:xfrm>
        </p:spPr>
        <p:txBody>
          <a:bodyPr/>
          <a:lstStyle/>
          <a:p>
            <a:pPr marL="457200" indent="-457200">
              <a:buAutoNum type="arabicPeriod"/>
            </a:pPr>
            <a:r>
              <a:rPr lang="en-GB" sz="1800" dirty="0"/>
              <a:t>Using Bill of Materials, do a component-wise Failure Rate Prediction.</a:t>
            </a:r>
          </a:p>
          <a:p>
            <a:pPr marL="781200" lvl="1" indent="-457200"/>
            <a:r>
              <a:rPr lang="en-GB" sz="1400" dirty="0"/>
              <a:t>Mainly based on 217Plus standard (2015/RIAC, but also available: Telcordia TR/SR, MIL-217, NSWC). Completed by manufacturer and test data.</a:t>
            </a:r>
          </a:p>
          <a:p>
            <a:pPr marL="781200" lvl="1" indent="-457200"/>
            <a:r>
              <a:rPr lang="en-GB" sz="1400" dirty="0"/>
              <a:t>Requires definition of mission profile/environment as well as operating conditions for individual components</a:t>
            </a:r>
          </a:p>
          <a:p>
            <a:pPr marL="457200" indent="-457200">
              <a:buFont typeface="+mj-lt"/>
              <a:buAutoNum type="arabicPeriod"/>
            </a:pPr>
            <a:r>
              <a:rPr lang="en-GB" sz="1800" dirty="0"/>
              <a:t>Identification &amp; apportionment of component failure modes</a:t>
            </a:r>
          </a:p>
          <a:p>
            <a:pPr marL="781200" lvl="1" indent="-457200"/>
            <a:r>
              <a:rPr lang="en-GB" sz="1400" dirty="0"/>
              <a:t>i.e., capacitor -&gt; {open, param. change, short}.</a:t>
            </a:r>
          </a:p>
          <a:p>
            <a:pPr marL="781200" lvl="1" indent="-457200"/>
            <a:r>
              <a:rPr lang="en-GB" sz="1400" dirty="0"/>
              <a:t>Based on handbooks (MIL-HDBK338, FMD2016).</a:t>
            </a:r>
          </a:p>
          <a:p>
            <a:pPr marL="457200" indent="-457200">
              <a:buAutoNum type="arabicPeriod"/>
            </a:pPr>
            <a:r>
              <a:rPr lang="en-GB" sz="1800" dirty="0"/>
              <a:t>Assigning end-effects to each failure mode of every component of the system.</a:t>
            </a:r>
          </a:p>
          <a:p>
            <a:pPr marL="781200" lvl="1" indent="-457200"/>
            <a:r>
              <a:rPr lang="en-GB" sz="1400" dirty="0"/>
              <a:t>i.e., Capacitor C1: open -&gt; no effect, short -&gt; false dump, param. change -&gt; blind failure.</a:t>
            </a:r>
            <a:endParaRPr lang="en-US" sz="1400" dirty="0"/>
          </a:p>
          <a:p>
            <a:pPr marL="457200" indent="-457200"/>
            <a:endParaRPr lang="en-GB" sz="1700" dirty="0"/>
          </a:p>
          <a:p>
            <a:pPr marL="457200" indent="-457200"/>
            <a:endParaRPr lang="en-GB" sz="1800" dirty="0"/>
          </a:p>
        </p:txBody>
      </p:sp>
      <p:sp>
        <p:nvSpPr>
          <p:cNvPr id="4" name="Title 3">
            <a:extLst>
              <a:ext uri="{FF2B5EF4-FFF2-40B4-BE49-F238E27FC236}">
                <a16:creationId xmlns:a16="http://schemas.microsoft.com/office/drawing/2014/main" id="{631BE1A3-C14A-304A-F47D-B9696378BC63}"/>
              </a:ext>
            </a:extLst>
          </p:cNvPr>
          <p:cNvSpPr>
            <a:spLocks noGrp="1"/>
          </p:cNvSpPr>
          <p:nvPr>
            <p:ph type="title"/>
          </p:nvPr>
        </p:nvSpPr>
        <p:spPr/>
        <p:txBody>
          <a:bodyPr/>
          <a:lstStyle/>
          <a:p>
            <a:r>
              <a:rPr lang="en-CH" dirty="0"/>
              <a:t>FMECA Process</a:t>
            </a:r>
            <a:br>
              <a:rPr lang="en-CH" dirty="0"/>
            </a:br>
            <a:r>
              <a:rPr lang="en-CH" b="0" dirty="0"/>
              <a:t>Key steps</a:t>
            </a:r>
          </a:p>
        </p:txBody>
      </p:sp>
      <p:pic>
        <p:nvPicPr>
          <p:cNvPr id="6" name="Picture 5">
            <a:extLst>
              <a:ext uri="{FF2B5EF4-FFF2-40B4-BE49-F238E27FC236}">
                <a16:creationId xmlns:a16="http://schemas.microsoft.com/office/drawing/2014/main" id="{D64E8C6C-1048-C9D2-CE5F-EC7F4F948F83}"/>
              </a:ext>
            </a:extLst>
          </p:cNvPr>
          <p:cNvPicPr>
            <a:picLocks noChangeAspect="1"/>
          </p:cNvPicPr>
          <p:nvPr/>
        </p:nvPicPr>
        <p:blipFill rotWithShape="1">
          <a:blip r:embed="rId2"/>
          <a:srcRect t="15653" b="17148"/>
          <a:stretch/>
        </p:blipFill>
        <p:spPr>
          <a:xfrm>
            <a:off x="7152617" y="906464"/>
            <a:ext cx="4176498" cy="4608512"/>
          </a:xfrm>
          <a:prstGeom prst="rect">
            <a:avLst/>
          </a:prstGeom>
        </p:spPr>
      </p:pic>
      <p:sp>
        <p:nvSpPr>
          <p:cNvPr id="2" name="Slide Number Placeholder 1">
            <a:extLst>
              <a:ext uri="{FF2B5EF4-FFF2-40B4-BE49-F238E27FC236}">
                <a16:creationId xmlns:a16="http://schemas.microsoft.com/office/drawing/2014/main" id="{BBC01981-8F32-B37F-2202-9E8B08FBDA52}"/>
              </a:ext>
            </a:extLst>
          </p:cNvPr>
          <p:cNvSpPr>
            <a:spLocks noGrp="1"/>
          </p:cNvSpPr>
          <p:nvPr>
            <p:ph type="sldNum" sz="quarter" idx="12"/>
          </p:nvPr>
        </p:nvSpPr>
        <p:spPr/>
        <p:txBody>
          <a:bodyPr/>
          <a:lstStyle/>
          <a:p>
            <a:fld id="{DF24B1C1-EF94-B240-8D86-209942DC87EF}" type="slidenum">
              <a:rPr lang="en-CH" smtClean="0"/>
              <a:t>8</a:t>
            </a:fld>
            <a:endParaRPr lang="en-CH"/>
          </a:p>
        </p:txBody>
      </p:sp>
      <p:sp>
        <p:nvSpPr>
          <p:cNvPr id="3" name="TextBox 2">
            <a:extLst>
              <a:ext uri="{FF2B5EF4-FFF2-40B4-BE49-F238E27FC236}">
                <a16:creationId xmlns:a16="http://schemas.microsoft.com/office/drawing/2014/main" id="{C5A966DF-018E-70B1-51DB-DD34344CD41F}"/>
              </a:ext>
            </a:extLst>
          </p:cNvPr>
          <p:cNvSpPr txBox="1"/>
          <p:nvPr/>
        </p:nvSpPr>
        <p:spPr>
          <a:xfrm>
            <a:off x="7568119" y="5426988"/>
            <a:ext cx="3539427" cy="430887"/>
          </a:xfrm>
          <a:prstGeom prst="rect">
            <a:avLst/>
          </a:prstGeom>
          <a:noFill/>
        </p:spPr>
        <p:txBody>
          <a:bodyPr wrap="square" lIns="0" tIns="0" rIns="0" bIns="0" rtlCol="0">
            <a:spAutoFit/>
          </a:bodyPr>
          <a:lstStyle/>
          <a:p>
            <a:pPr algn="ctr"/>
            <a:r>
              <a:rPr lang="en-US" sz="1400" dirty="0"/>
              <a:t>Screenshot of Isograph Reliability Workbench (tool used for FMECA analysis)</a:t>
            </a:r>
          </a:p>
        </p:txBody>
      </p:sp>
    </p:spTree>
    <p:extLst>
      <p:ext uri="{BB962C8B-B14F-4D97-AF65-F5344CB8AC3E}">
        <p14:creationId xmlns:p14="http://schemas.microsoft.com/office/powerpoint/2010/main" val="127087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417CA2-1E18-DF38-FDE5-00B30ED90D95}"/>
              </a:ext>
            </a:extLst>
          </p:cNvPr>
          <p:cNvSpPr>
            <a:spLocks noGrp="1"/>
          </p:cNvSpPr>
          <p:nvPr>
            <p:ph type="title"/>
          </p:nvPr>
        </p:nvSpPr>
        <p:spPr>
          <a:xfrm>
            <a:off x="407988" y="365125"/>
            <a:ext cx="11380812" cy="1084263"/>
          </a:xfrm>
        </p:spPr>
        <p:txBody>
          <a:bodyPr anchor="t">
            <a:normAutofit/>
          </a:bodyPr>
          <a:lstStyle/>
          <a:p>
            <a:r>
              <a:rPr lang="en-CH" dirty="0"/>
              <a:t>FMECA Process</a:t>
            </a:r>
            <a:r>
              <a:rPr lang="en-US" dirty="0"/>
              <a:t> </a:t>
            </a:r>
            <a:br>
              <a:rPr lang="en-US" dirty="0"/>
            </a:br>
            <a:r>
              <a:rPr lang="en-US" b="0" dirty="0"/>
              <a:t>Previously</a:t>
            </a:r>
            <a:endParaRPr lang="en-CH" b="0" dirty="0"/>
          </a:p>
        </p:txBody>
      </p:sp>
      <p:sp>
        <p:nvSpPr>
          <p:cNvPr id="18" name="Text Placeholder 2">
            <a:extLst>
              <a:ext uri="{FF2B5EF4-FFF2-40B4-BE49-F238E27FC236}">
                <a16:creationId xmlns:a16="http://schemas.microsoft.com/office/drawing/2014/main" id="{BD5B1D27-51EB-B0D6-C9C1-EDDF44514B81}"/>
              </a:ext>
            </a:extLst>
          </p:cNvPr>
          <p:cNvSpPr>
            <a:spLocks noGrp="1"/>
          </p:cNvSpPr>
          <p:nvPr>
            <p:ph type="body" idx="15"/>
          </p:nvPr>
        </p:nvSpPr>
        <p:spPr>
          <a:xfrm>
            <a:off x="4116386" y="1601376"/>
            <a:ext cx="3960000" cy="1131215"/>
          </a:xfrm>
        </p:spPr>
        <p:txBody>
          <a:bodyPr/>
          <a:lstStyle/>
          <a:p>
            <a:r>
              <a:rPr lang="en-US" b="1" dirty="0"/>
              <a:t>Failure mode apportionment</a:t>
            </a:r>
          </a:p>
        </p:txBody>
      </p:sp>
      <p:sp>
        <p:nvSpPr>
          <p:cNvPr id="20" name="Text Placeholder 4">
            <a:extLst>
              <a:ext uri="{FF2B5EF4-FFF2-40B4-BE49-F238E27FC236}">
                <a16:creationId xmlns:a16="http://schemas.microsoft.com/office/drawing/2014/main" id="{A052AAC5-D787-40A8-43E1-AF1C12AFA71D}"/>
              </a:ext>
            </a:extLst>
          </p:cNvPr>
          <p:cNvSpPr>
            <a:spLocks noGrp="1"/>
          </p:cNvSpPr>
          <p:nvPr>
            <p:ph type="body" idx="20"/>
          </p:nvPr>
        </p:nvSpPr>
        <p:spPr>
          <a:xfrm>
            <a:off x="3275" y="5078524"/>
            <a:ext cx="3960000" cy="1131215"/>
          </a:xfrm>
        </p:spPr>
        <p:txBody>
          <a:bodyPr/>
          <a:lstStyle/>
          <a:p>
            <a:r>
              <a:rPr lang="en-US" b="1" dirty="0"/>
              <a:t>Failure rate estimation</a:t>
            </a:r>
          </a:p>
        </p:txBody>
      </p:sp>
      <p:sp>
        <p:nvSpPr>
          <p:cNvPr id="22" name="Text Placeholder 6">
            <a:extLst>
              <a:ext uri="{FF2B5EF4-FFF2-40B4-BE49-F238E27FC236}">
                <a16:creationId xmlns:a16="http://schemas.microsoft.com/office/drawing/2014/main" id="{87A23575-72AC-9982-BE17-384A7AC4A424}"/>
              </a:ext>
            </a:extLst>
          </p:cNvPr>
          <p:cNvSpPr>
            <a:spLocks noGrp="1"/>
          </p:cNvSpPr>
          <p:nvPr>
            <p:ph type="body" idx="22"/>
          </p:nvPr>
        </p:nvSpPr>
        <p:spPr>
          <a:xfrm>
            <a:off x="8232388" y="5078524"/>
            <a:ext cx="3960000" cy="1131215"/>
          </a:xfrm>
        </p:spPr>
        <p:txBody>
          <a:bodyPr/>
          <a:lstStyle/>
          <a:p>
            <a:r>
              <a:rPr lang="en-CH" sz="2400" b="1" kern="1200" dirty="0">
                <a:latin typeface="+mn-lt"/>
                <a:ea typeface="+mn-ea"/>
                <a:cs typeface="+mn-cs"/>
              </a:rPr>
              <a:t>End-Effect</a:t>
            </a:r>
            <a:r>
              <a:rPr lang="en-US" sz="2400" b="1" kern="1200" dirty="0">
                <a:latin typeface="+mn-lt"/>
                <a:ea typeface="+mn-ea"/>
                <a:cs typeface="+mn-cs"/>
              </a:rPr>
              <a:t> assignment</a:t>
            </a:r>
            <a:endParaRPr lang="en-US" dirty="0"/>
          </a:p>
        </p:txBody>
      </p:sp>
      <p:grpSp>
        <p:nvGrpSpPr>
          <p:cNvPr id="4" name="Group 3">
            <a:extLst>
              <a:ext uri="{FF2B5EF4-FFF2-40B4-BE49-F238E27FC236}">
                <a16:creationId xmlns:a16="http://schemas.microsoft.com/office/drawing/2014/main" id="{DDBD726D-3C88-3903-B496-B59FB9BA7587}"/>
              </a:ext>
            </a:extLst>
          </p:cNvPr>
          <p:cNvGrpSpPr/>
          <p:nvPr/>
        </p:nvGrpSpPr>
        <p:grpSpPr>
          <a:xfrm>
            <a:off x="4050" y="1693599"/>
            <a:ext cx="3959225" cy="3292850"/>
            <a:chOff x="0" y="1192404"/>
            <a:chExt cx="3788304" cy="3150697"/>
          </a:xfrm>
        </p:grpSpPr>
        <p:sp>
          <p:nvSpPr>
            <p:cNvPr id="6" name="Rectangle 5">
              <a:extLst>
                <a:ext uri="{FF2B5EF4-FFF2-40B4-BE49-F238E27FC236}">
                  <a16:creationId xmlns:a16="http://schemas.microsoft.com/office/drawing/2014/main" id="{C86B676B-8110-8B7A-C3B7-5D9E1CE0F698}"/>
                </a:ext>
              </a:extLst>
            </p:cNvPr>
            <p:cNvSpPr/>
            <p:nvPr/>
          </p:nvSpPr>
          <p:spPr>
            <a:xfrm>
              <a:off x="0" y="1192404"/>
              <a:ext cx="3788304" cy="3150697"/>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nchor="ctr"/>
            <a:lstStyle/>
            <a:p>
              <a:endParaRPr lang="en-CH" sz="1400"/>
            </a:p>
          </p:txBody>
        </p:sp>
        <p:sp>
          <p:nvSpPr>
            <p:cNvPr id="7" name="TextBox 6">
              <a:extLst>
                <a:ext uri="{FF2B5EF4-FFF2-40B4-BE49-F238E27FC236}">
                  <a16:creationId xmlns:a16="http://schemas.microsoft.com/office/drawing/2014/main" id="{0509B523-3926-5F61-2719-1315E0975E49}"/>
                </a:ext>
              </a:extLst>
            </p:cNvPr>
            <p:cNvSpPr txBox="1"/>
            <p:nvPr/>
          </p:nvSpPr>
          <p:spPr>
            <a:xfrm>
              <a:off x="0" y="1192404"/>
              <a:ext cx="3788304" cy="31506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Manually assigning failure rates f</a:t>
              </a:r>
              <a:r>
                <a:rPr lang="en-CH" sz="2080" kern="1200" dirty="0">
                  <a:solidFill>
                    <a:schemeClr val="dk1">
                      <a:hueOff val="0"/>
                      <a:satOff val="0"/>
                      <a:lumOff val="0"/>
                      <a:alphaOff val="0"/>
                    </a:schemeClr>
                  </a:solidFill>
                  <a:latin typeface="+mn-lt"/>
                  <a:ea typeface="+mn-ea"/>
                  <a:cs typeface="+mn-cs"/>
                </a:rPr>
                <a:t>or</a:t>
              </a:r>
              <a:r>
                <a:rPr lang="en-US" sz="2080" kern="1200" dirty="0">
                  <a:solidFill>
                    <a:schemeClr val="dk1">
                      <a:hueOff val="0"/>
                      <a:satOff val="0"/>
                      <a:lumOff val="0"/>
                      <a:alphaOff val="0"/>
                    </a:schemeClr>
                  </a:solidFill>
                  <a:latin typeface="+mn-lt"/>
                  <a:ea typeface="+mn-ea"/>
                  <a:cs typeface="+mn-cs"/>
                </a:rPr>
                <a:t> a design with</a:t>
              </a:r>
              <a:r>
                <a:rPr lang="en-CH" sz="2080" kern="1200" dirty="0">
                  <a:solidFill>
                    <a:schemeClr val="dk1">
                      <a:hueOff val="0"/>
                      <a:satOff val="0"/>
                      <a:lumOff val="0"/>
                      <a:alphaOff val="0"/>
                    </a:schemeClr>
                  </a:solidFill>
                  <a:latin typeface="+mn-lt"/>
                  <a:ea typeface="+mn-ea"/>
                  <a:cs typeface="+mn-cs"/>
                </a:rPr>
                <a:t> </a:t>
              </a:r>
              <a:r>
                <a:rPr lang="en-CH" sz="2080" b="1" kern="1200" dirty="0">
                  <a:solidFill>
                    <a:schemeClr val="dk1">
                      <a:hueOff val="0"/>
                      <a:satOff val="0"/>
                      <a:lumOff val="0"/>
                      <a:alphaOff val="0"/>
                    </a:schemeClr>
                  </a:solidFill>
                  <a:latin typeface="+mn-lt"/>
                  <a:ea typeface="+mn-ea"/>
                  <a:cs typeface="+mn-cs"/>
                </a:rPr>
                <a:t>800 components</a:t>
              </a:r>
              <a:r>
                <a:rPr lang="en-US" sz="2080" kern="1200" dirty="0">
                  <a:solidFill>
                    <a:schemeClr val="dk1">
                      <a:hueOff val="0"/>
                      <a:satOff val="0"/>
                      <a:lumOff val="0"/>
                      <a:alphaOff val="0"/>
                    </a:schemeClr>
                  </a:solidFill>
                  <a:latin typeface="+mn-lt"/>
                  <a:ea typeface="+mn-ea"/>
                  <a:cs typeface="+mn-cs"/>
                </a:rPr>
                <a:t> </a:t>
              </a:r>
              <a:r>
                <a:rPr lang="en-CH" sz="2080" kern="1200" dirty="0">
                  <a:solidFill>
                    <a:schemeClr val="dk1">
                      <a:hueOff val="0"/>
                      <a:satOff val="0"/>
                      <a:lumOff val="0"/>
                      <a:alphaOff val="0"/>
                    </a:schemeClr>
                  </a:solidFill>
                  <a:latin typeface="+mn-lt"/>
                  <a:ea typeface="+mn-ea"/>
                  <a:cs typeface="+mn-cs"/>
                </a:rPr>
                <a:t>takes roughly </a:t>
              </a:r>
              <a:br>
                <a:rPr lang="en-CH" sz="2080" kern="1200" dirty="0">
                  <a:solidFill>
                    <a:schemeClr val="dk1">
                      <a:hueOff val="0"/>
                      <a:satOff val="0"/>
                      <a:lumOff val="0"/>
                      <a:alphaOff val="0"/>
                    </a:schemeClr>
                  </a:solidFill>
                  <a:latin typeface="+mn-lt"/>
                  <a:ea typeface="+mn-ea"/>
                  <a:cs typeface="+mn-cs"/>
                </a:rPr>
              </a:br>
              <a:r>
                <a:rPr lang="en-CH" sz="2080" b="1" u="sng" kern="1200" dirty="0">
                  <a:solidFill>
                    <a:schemeClr val="dk1">
                      <a:hueOff val="0"/>
                      <a:satOff val="0"/>
                      <a:lumOff val="0"/>
                      <a:alphaOff val="0"/>
                    </a:schemeClr>
                  </a:solidFill>
                  <a:latin typeface="+mn-lt"/>
                  <a:ea typeface="+mn-ea"/>
                  <a:cs typeface="+mn-cs"/>
                </a:rPr>
                <a:t>20 hours</a:t>
              </a:r>
              <a:r>
                <a:rPr lang="en-CH" sz="2080" kern="1200" dirty="0">
                  <a:solidFill>
                    <a:schemeClr val="dk1">
                      <a:hueOff val="0"/>
                      <a:satOff val="0"/>
                      <a:lumOff val="0"/>
                      <a:alphaOff val="0"/>
                    </a:schemeClr>
                  </a:solidFill>
                  <a:latin typeface="+mn-lt"/>
                  <a:ea typeface="+mn-ea"/>
                  <a:cs typeface="+mn-cs"/>
                </a:rPr>
                <a:t>.</a:t>
              </a:r>
            </a:p>
            <a:p>
              <a:pPr algn="ctr" defTabSz="1155700">
                <a:lnSpc>
                  <a:spcPct val="90000"/>
                </a:lnSpc>
                <a:spcBef>
                  <a:spcPct val="0"/>
                </a:spcBef>
                <a:spcAft>
                  <a:spcPct val="35000"/>
                </a:spcAft>
              </a:pPr>
              <a:r>
                <a:rPr lang="en-CH" sz="2080" kern="1200" dirty="0">
                  <a:solidFill>
                    <a:schemeClr val="dk1">
                      <a:hueOff val="0"/>
                      <a:satOff val="0"/>
                      <a:lumOff val="0"/>
                      <a:alphaOff val="0"/>
                    </a:schemeClr>
                  </a:solidFill>
                  <a:latin typeface="+mn-lt"/>
                  <a:ea typeface="+mn-ea"/>
                  <a:cs typeface="+mn-cs"/>
                </a:rPr>
                <a:t>Very </a:t>
              </a:r>
              <a:r>
                <a:rPr lang="en-CH" sz="2080" b="1" kern="1200" dirty="0">
                  <a:solidFill>
                    <a:schemeClr val="dk1">
                      <a:hueOff val="0"/>
                      <a:satOff val="0"/>
                      <a:lumOff val="0"/>
                      <a:alphaOff val="0"/>
                    </a:schemeClr>
                  </a:solidFill>
                  <a:latin typeface="+mn-lt"/>
                  <a:ea typeface="+mn-ea"/>
                  <a:cs typeface="+mn-cs"/>
                </a:rPr>
                <a:t>error-prone process</a:t>
              </a:r>
              <a:r>
                <a:rPr lang="en-CH" sz="2080" kern="1200" dirty="0">
                  <a:solidFill>
                    <a:schemeClr val="dk1">
                      <a:hueOff val="0"/>
                      <a:satOff val="0"/>
                      <a:lumOff val="0"/>
                      <a:alphaOff val="0"/>
                    </a:schemeClr>
                  </a:solidFill>
                  <a:latin typeface="+mn-lt"/>
                  <a:ea typeface="+mn-ea"/>
                  <a:cs typeface="+mn-cs"/>
                </a:rPr>
                <a:t>, with multiple parameters to be set repeatably.</a:t>
              </a:r>
              <a:endParaRPr lang="en-US" sz="2000" kern="1200" dirty="0"/>
            </a:p>
          </p:txBody>
        </p:sp>
      </p:grpSp>
      <p:grpSp>
        <p:nvGrpSpPr>
          <p:cNvPr id="8" name="Group 7">
            <a:extLst>
              <a:ext uri="{FF2B5EF4-FFF2-40B4-BE49-F238E27FC236}">
                <a16:creationId xmlns:a16="http://schemas.microsoft.com/office/drawing/2014/main" id="{86AD0EBF-72B1-FDE6-937F-458FCD068721}"/>
              </a:ext>
            </a:extLst>
          </p:cNvPr>
          <p:cNvGrpSpPr/>
          <p:nvPr/>
        </p:nvGrpSpPr>
        <p:grpSpPr>
          <a:xfrm>
            <a:off x="4116386" y="2816044"/>
            <a:ext cx="3959225" cy="3310093"/>
            <a:chOff x="3788290" y="1184155"/>
            <a:chExt cx="3788304" cy="3167195"/>
          </a:xfrm>
        </p:grpSpPr>
        <p:sp>
          <p:nvSpPr>
            <p:cNvPr id="9" name="Rectangle 8">
              <a:extLst>
                <a:ext uri="{FF2B5EF4-FFF2-40B4-BE49-F238E27FC236}">
                  <a16:creationId xmlns:a16="http://schemas.microsoft.com/office/drawing/2014/main" id="{02BB807B-3867-8D31-6E38-2B7EA678D1BF}"/>
                </a:ext>
              </a:extLst>
            </p:cNvPr>
            <p:cNvSpPr/>
            <p:nvPr/>
          </p:nvSpPr>
          <p:spPr>
            <a:xfrm>
              <a:off x="3788290" y="1184155"/>
              <a:ext cx="3788304" cy="3167195"/>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CH" sz="1400"/>
            </a:p>
          </p:txBody>
        </p:sp>
        <p:sp>
          <p:nvSpPr>
            <p:cNvPr id="10" name="TextBox 9">
              <a:extLst>
                <a:ext uri="{FF2B5EF4-FFF2-40B4-BE49-F238E27FC236}">
                  <a16:creationId xmlns:a16="http://schemas.microsoft.com/office/drawing/2014/main" id="{191AD324-B668-418B-C774-1BAC6A5C8BCB}"/>
                </a:ext>
              </a:extLst>
            </p:cNvPr>
            <p:cNvSpPr txBox="1"/>
            <p:nvPr/>
          </p:nvSpPr>
          <p:spPr>
            <a:xfrm>
              <a:off x="3788290" y="1184155"/>
              <a:ext cx="3788304" cy="316719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Manually assigning possible component failure modes </a:t>
              </a:r>
              <a:br>
                <a:rPr lang="en-US" sz="2080" kern="1200" dirty="0">
                  <a:solidFill>
                    <a:schemeClr val="dk1">
                      <a:hueOff val="0"/>
                      <a:satOff val="0"/>
                      <a:lumOff val="0"/>
                      <a:alphaOff val="0"/>
                    </a:schemeClr>
                  </a:solidFill>
                  <a:latin typeface="+mn-lt"/>
                  <a:ea typeface="+mn-ea"/>
                  <a:cs typeface="+mn-cs"/>
                </a:rPr>
              </a:br>
              <a:r>
                <a:rPr lang="en-US" sz="2080" b="1" kern="1200" dirty="0">
                  <a:solidFill>
                    <a:schemeClr val="dk1">
                      <a:hueOff val="0"/>
                      <a:satOff val="0"/>
                      <a:lumOff val="0"/>
                      <a:alphaOff val="0"/>
                    </a:schemeClr>
                  </a:solidFill>
                  <a:latin typeface="+mn-lt"/>
                  <a:ea typeface="+mn-ea"/>
                  <a:cs typeface="+mn-cs"/>
                </a:rPr>
                <a:t>will</a:t>
              </a:r>
              <a:r>
                <a:rPr lang="en-US" sz="2080" kern="1200" dirty="0">
                  <a:solidFill>
                    <a:schemeClr val="dk1">
                      <a:hueOff val="0"/>
                      <a:satOff val="0"/>
                      <a:lumOff val="0"/>
                      <a:alphaOff val="0"/>
                    </a:schemeClr>
                  </a:solidFill>
                  <a:latin typeface="+mn-lt"/>
                  <a:ea typeface="+mn-ea"/>
                  <a:cs typeface="+mn-cs"/>
                </a:rPr>
                <a:t> </a:t>
              </a:r>
              <a:r>
                <a:rPr lang="en-US" sz="2080" b="1" kern="1200" dirty="0">
                  <a:solidFill>
                    <a:schemeClr val="dk1">
                      <a:hueOff val="0"/>
                      <a:satOff val="0"/>
                      <a:lumOff val="0"/>
                      <a:alphaOff val="0"/>
                    </a:schemeClr>
                  </a:solidFill>
                  <a:latin typeface="+mn-lt"/>
                  <a:ea typeface="+mn-ea"/>
                  <a:cs typeface="+mn-cs"/>
                </a:rPr>
                <a:t>take equally long</a:t>
              </a:r>
              <a:r>
                <a:rPr lang="en-US" sz="2080" kern="1200" dirty="0">
                  <a:solidFill>
                    <a:schemeClr val="dk1">
                      <a:hueOff val="0"/>
                      <a:satOff val="0"/>
                      <a:lumOff val="0"/>
                      <a:alphaOff val="0"/>
                    </a:schemeClr>
                  </a:solidFill>
                  <a:latin typeface="+mn-lt"/>
                  <a:ea typeface="+mn-ea"/>
                  <a:cs typeface="+mn-cs"/>
                </a:rPr>
                <a:t>. </a:t>
              </a:r>
            </a:p>
            <a:p>
              <a:pPr algn="ctr" defTabSz="1155700">
                <a:lnSpc>
                  <a:spcPct val="90000"/>
                </a:lnSpc>
                <a:spcBef>
                  <a:spcPct val="0"/>
                </a:spcBef>
                <a:spcAft>
                  <a:spcPct val="35000"/>
                </a:spcAft>
              </a:pPr>
              <a:endParaRPr lang="en-US" sz="2080" dirty="0"/>
            </a:p>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Tools exist to facilitate this process.</a:t>
              </a:r>
              <a:endParaRPr lang="en-US" sz="2000" kern="1200" dirty="0"/>
            </a:p>
          </p:txBody>
        </p:sp>
      </p:grpSp>
      <p:grpSp>
        <p:nvGrpSpPr>
          <p:cNvPr id="11" name="Group 10">
            <a:extLst>
              <a:ext uri="{FF2B5EF4-FFF2-40B4-BE49-F238E27FC236}">
                <a16:creationId xmlns:a16="http://schemas.microsoft.com/office/drawing/2014/main" id="{EEF305C2-430B-C3F6-5C3F-FEFC262B6681}"/>
              </a:ext>
            </a:extLst>
          </p:cNvPr>
          <p:cNvGrpSpPr/>
          <p:nvPr/>
        </p:nvGrpSpPr>
        <p:grpSpPr>
          <a:xfrm>
            <a:off x="8232388" y="1693599"/>
            <a:ext cx="3959225" cy="3292850"/>
            <a:chOff x="7576595" y="1192404"/>
            <a:chExt cx="3788304" cy="3150697"/>
          </a:xfrm>
        </p:grpSpPr>
        <p:sp>
          <p:nvSpPr>
            <p:cNvPr id="12" name="Rectangle 11">
              <a:extLst>
                <a:ext uri="{FF2B5EF4-FFF2-40B4-BE49-F238E27FC236}">
                  <a16:creationId xmlns:a16="http://schemas.microsoft.com/office/drawing/2014/main" id="{D507A73D-EEB2-727A-09C0-866B6DDE0183}"/>
                </a:ext>
              </a:extLst>
            </p:cNvPr>
            <p:cNvSpPr/>
            <p:nvPr/>
          </p:nvSpPr>
          <p:spPr>
            <a:xfrm>
              <a:off x="7576595" y="1192404"/>
              <a:ext cx="3788304" cy="3150697"/>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CH" sz="1400"/>
            </a:p>
          </p:txBody>
        </p:sp>
        <p:sp>
          <p:nvSpPr>
            <p:cNvPr id="13" name="TextBox 12">
              <a:extLst>
                <a:ext uri="{FF2B5EF4-FFF2-40B4-BE49-F238E27FC236}">
                  <a16:creationId xmlns:a16="http://schemas.microsoft.com/office/drawing/2014/main" id="{FCB22D01-957A-E633-D317-1B607D6BB503}"/>
                </a:ext>
              </a:extLst>
            </p:cNvPr>
            <p:cNvSpPr txBox="1"/>
            <p:nvPr/>
          </p:nvSpPr>
          <p:spPr>
            <a:xfrm>
              <a:off x="7576595" y="1192404"/>
              <a:ext cx="3788304" cy="315069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0" tIns="31750" rIns="177800" bIns="31750" numCol="1" spcCol="1270" anchor="ctr" anchorCtr="0">
              <a:noAutofit/>
            </a:bodyPr>
            <a:lstStyle/>
            <a:p>
              <a:pPr algn="ctr" defTabSz="1155700">
                <a:lnSpc>
                  <a:spcPct val="90000"/>
                </a:lnSpc>
                <a:spcBef>
                  <a:spcPct val="0"/>
                </a:spcBef>
                <a:spcAft>
                  <a:spcPct val="35000"/>
                </a:spcAft>
              </a:pPr>
              <a:r>
                <a:rPr lang="en-US" sz="2080" kern="1200" dirty="0">
                  <a:solidFill>
                    <a:schemeClr val="dk1">
                      <a:hueOff val="0"/>
                      <a:satOff val="0"/>
                      <a:lumOff val="0"/>
                      <a:alphaOff val="0"/>
                    </a:schemeClr>
                  </a:solidFill>
                  <a:latin typeface="+mn-lt"/>
                  <a:ea typeface="+mn-ea"/>
                  <a:cs typeface="+mn-cs"/>
                </a:rPr>
                <a:t>Manual assignment of end-effects for every component failure mode is </a:t>
              </a:r>
              <a:r>
                <a:rPr lang="en-US" sz="2080" b="1" kern="1200" dirty="0">
                  <a:solidFill>
                    <a:schemeClr val="dk1">
                      <a:hueOff val="0"/>
                      <a:satOff val="0"/>
                      <a:lumOff val="0"/>
                      <a:alphaOff val="0"/>
                    </a:schemeClr>
                  </a:solidFill>
                  <a:latin typeface="+mn-lt"/>
                  <a:ea typeface="+mn-ea"/>
                  <a:cs typeface="+mn-cs"/>
                </a:rPr>
                <a:t>v</a:t>
              </a:r>
              <a:r>
                <a:rPr lang="en-CH" sz="2080" b="1" kern="1200" dirty="0">
                  <a:solidFill>
                    <a:schemeClr val="dk1">
                      <a:hueOff val="0"/>
                      <a:satOff val="0"/>
                      <a:lumOff val="0"/>
                      <a:alphaOff val="0"/>
                    </a:schemeClr>
                  </a:solidFill>
                  <a:latin typeface="+mn-lt"/>
                  <a:ea typeface="+mn-ea"/>
                  <a:cs typeface="+mn-cs"/>
                </a:rPr>
                <a:t>ery work-intense</a:t>
              </a:r>
              <a:r>
                <a:rPr lang="en-US" sz="2080" b="1" kern="1200" dirty="0">
                  <a:solidFill>
                    <a:schemeClr val="dk1">
                      <a:hueOff val="0"/>
                      <a:satOff val="0"/>
                      <a:lumOff val="0"/>
                      <a:alphaOff val="0"/>
                    </a:schemeClr>
                  </a:solidFill>
                  <a:latin typeface="+mn-lt"/>
                  <a:ea typeface="+mn-ea"/>
                  <a:cs typeface="+mn-cs"/>
                </a:rPr>
                <a:t> and non-trivial</a:t>
              </a:r>
              <a:r>
                <a:rPr lang="en-CH" sz="2080" b="1" kern="1200" dirty="0">
                  <a:solidFill>
                    <a:schemeClr val="dk1">
                      <a:hueOff val="0"/>
                      <a:satOff val="0"/>
                      <a:lumOff val="0"/>
                      <a:alphaOff val="0"/>
                    </a:schemeClr>
                  </a:solidFill>
                  <a:latin typeface="+mn-lt"/>
                  <a:ea typeface="+mn-ea"/>
                  <a:cs typeface="+mn-cs"/>
                </a:rPr>
                <a:t>, </a:t>
              </a:r>
              <a:r>
                <a:rPr lang="en-CH" sz="2080" kern="1200" dirty="0">
                  <a:solidFill>
                    <a:schemeClr val="dk1">
                      <a:hueOff val="0"/>
                      <a:satOff val="0"/>
                      <a:lumOff val="0"/>
                      <a:alphaOff val="0"/>
                    </a:schemeClr>
                  </a:solidFill>
                  <a:latin typeface="+mn-lt"/>
                  <a:ea typeface="+mn-ea"/>
                  <a:cs typeface="+mn-cs"/>
                </a:rPr>
                <a:t>putting a heavy requirement on the system experts.</a:t>
              </a:r>
              <a:endParaRPr lang="en-US" sz="2000" kern="1200" dirty="0"/>
            </a:p>
          </p:txBody>
        </p:sp>
      </p:grpSp>
      <p:sp>
        <p:nvSpPr>
          <p:cNvPr id="2" name="Slide Number Placeholder 1">
            <a:extLst>
              <a:ext uri="{FF2B5EF4-FFF2-40B4-BE49-F238E27FC236}">
                <a16:creationId xmlns:a16="http://schemas.microsoft.com/office/drawing/2014/main" id="{DEA92619-0511-BD08-BEF9-1E655AD26E1E}"/>
              </a:ext>
            </a:extLst>
          </p:cNvPr>
          <p:cNvSpPr>
            <a:spLocks noGrp="1"/>
          </p:cNvSpPr>
          <p:nvPr>
            <p:ph type="sldNum" sz="quarter" idx="19"/>
          </p:nvPr>
        </p:nvSpPr>
        <p:spPr/>
        <p:txBody>
          <a:bodyPr/>
          <a:lstStyle/>
          <a:p>
            <a:fld id="{DF24B1C1-EF94-B240-8D86-209942DC87EF}" type="slidenum">
              <a:rPr lang="en-CH" smtClean="0"/>
              <a:t>9</a:t>
            </a:fld>
            <a:endParaRPr lang="en-CH"/>
          </a:p>
        </p:txBody>
      </p:sp>
    </p:spTree>
    <p:extLst>
      <p:ext uri="{BB962C8B-B14F-4D97-AF65-F5344CB8AC3E}">
        <p14:creationId xmlns:p14="http://schemas.microsoft.com/office/powerpoint/2010/main" val="1727347645"/>
      </p:ext>
    </p:extLst>
  </p:cSld>
  <p:clrMapOvr>
    <a:masterClrMapping/>
  </p:clrMapOvr>
</p:sld>
</file>

<file path=ppt/theme/theme1.xml><?xml version="1.0" encoding="utf-8"?>
<a:theme xmlns:a="http://schemas.openxmlformats.org/drawingml/2006/main" name="CERN Corporat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id="{BAC635E4-D1FF-2D48-9134-C4877DD03C59}" vid="{17F698DC-F1E3-8A4D-A6E1-8B283122C56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CERN Corporate</Template>
  <TotalTime>1018</TotalTime>
  <Words>3581</Words>
  <Application>Microsoft Office PowerPoint</Application>
  <PresentationFormat>Widescreen</PresentationFormat>
  <Paragraphs>682</Paragraphs>
  <Slides>39</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Aptos</vt:lpstr>
      <vt:lpstr>Arial</vt:lpstr>
      <vt:lpstr>Calibri</vt:lpstr>
      <vt:lpstr>Cambria Math</vt:lpstr>
      <vt:lpstr>Consolas</vt:lpstr>
      <vt:lpstr>Symbol</vt:lpstr>
      <vt:lpstr>Verdana</vt:lpstr>
      <vt:lpstr>Wingdings</vt:lpstr>
      <vt:lpstr>CERN Corporate</vt:lpstr>
      <vt:lpstr>BISv2 Reliability Analysis</vt:lpstr>
      <vt:lpstr>Introduction</vt:lpstr>
      <vt:lpstr>Methodology</vt:lpstr>
      <vt:lpstr>Top-Level FMECA</vt:lpstr>
      <vt:lpstr>Defining Reliability Requirements – Accelerator Risk Matrix</vt:lpstr>
      <vt:lpstr>Top-Down FTA Models</vt:lpstr>
      <vt:lpstr>Bottom-Up FMECA - Introduction</vt:lpstr>
      <vt:lpstr>FMECA Process Key steps</vt:lpstr>
      <vt:lpstr>FMECA Process  Previously</vt:lpstr>
      <vt:lpstr>FMECA Process  Now </vt:lpstr>
      <vt:lpstr>Bottom-up FMECA – Example CIBF</vt:lpstr>
      <vt:lpstr>Status and Outlook</vt:lpstr>
      <vt:lpstr>Summary</vt:lpstr>
      <vt:lpstr>Back up slides</vt:lpstr>
      <vt:lpstr>List of contents</vt:lpstr>
      <vt:lpstr>Introduction Component-level FMECA</vt:lpstr>
      <vt:lpstr>FMECA Process Key steps</vt:lpstr>
      <vt:lpstr>FMECA Process  Previously</vt:lpstr>
      <vt:lpstr>FMECA Process  Now </vt:lpstr>
      <vt:lpstr>Failure rates prediction</vt:lpstr>
      <vt:lpstr>Manual failure rate calculation </vt:lpstr>
      <vt:lpstr>Automatic Failure Rate Prediction Tool Inputs &amp; Outputs</vt:lpstr>
      <vt:lpstr>Automated Failure Rate Prediction Tool Footnotes</vt:lpstr>
      <vt:lpstr>Failure modes apportionment</vt:lpstr>
      <vt:lpstr>Failure mode apportionment</vt:lpstr>
      <vt:lpstr>Establishing end-effects </vt:lpstr>
      <vt:lpstr>Assinging end-effects to failure modes</vt:lpstr>
      <vt:lpstr>Prediction Pipeline in Action</vt:lpstr>
      <vt:lpstr>Summary</vt:lpstr>
      <vt:lpstr>Summary</vt:lpstr>
      <vt:lpstr>PowerPoint Presentation</vt:lpstr>
      <vt:lpstr>Introduction Component-level FMECA</vt:lpstr>
      <vt:lpstr>Example CIBF</vt:lpstr>
      <vt:lpstr>BISv2 CIBF Example Creating a netlist from Altium</vt:lpstr>
      <vt:lpstr>BISv2 CIBF Example Running the script</vt:lpstr>
      <vt:lpstr>BISv2 CIBF Example Importing to Isograph</vt:lpstr>
      <vt:lpstr>BISv2 CIBF Example Reviewing in Isograph</vt:lpstr>
      <vt:lpstr>Practical takeaways In the current development state</vt:lpstr>
      <vt:lpstr>Failure modes apportionment Example of a template for end-effects step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Automating elements of FMECA studies</dc:title>
  <dc:creator>Milosz Robert Blaszkiewicz</dc:creator>
  <cp:lastModifiedBy>Lukas Felsberger</cp:lastModifiedBy>
  <cp:revision>65</cp:revision>
  <dcterms:created xsi:type="dcterms:W3CDTF">2024-02-29T08:32:23Z</dcterms:created>
  <dcterms:modified xsi:type="dcterms:W3CDTF">2024-09-26T08:24:04Z</dcterms:modified>
</cp:coreProperties>
</file>