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sdx" ContentType="application/vnd.ms-visio.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5">
  <p:sldMasterIdLst>
    <p:sldMasterId id="2147483648" r:id="rId1"/>
    <p:sldMasterId id="2147483695" r:id="rId2"/>
  </p:sldMasterIdLst>
  <p:notesMasterIdLst>
    <p:notesMasterId r:id="rId12"/>
  </p:notesMasterIdLst>
  <p:handoutMasterIdLst>
    <p:handoutMasterId r:id="rId13"/>
  </p:handoutMasterIdLst>
  <p:sldIdLst>
    <p:sldId id="309" r:id="rId3"/>
    <p:sldId id="258" r:id="rId4"/>
    <p:sldId id="346" r:id="rId5"/>
    <p:sldId id="350" r:id="rId6"/>
    <p:sldId id="353" r:id="rId7"/>
    <p:sldId id="352" r:id="rId8"/>
    <p:sldId id="354" r:id="rId9"/>
    <p:sldId id="348" r:id="rId10"/>
    <p:sldId id="31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eus Kris" initials="MK" lastIdx="2" clrIdx="0">
    <p:extLst>
      <p:ext uri="{19B8F6BF-5375-455C-9EA6-DF929625EA0E}">
        <p15:presenceInfo xmlns:p15="http://schemas.microsoft.com/office/powerpoint/2012/main" userId="S::Kris.Meeus@sckcen.be::4cad8c7e-8028-4f8f-b4f3-3197975aba47" providerId="AD"/>
      </p:ext>
    </p:extLst>
  </p:cmAuthor>
  <p:cmAuthor id="2" name="Jardin Maarten" initials="JM" lastIdx="4" clrIdx="1">
    <p:extLst>
      <p:ext uri="{19B8F6BF-5375-455C-9EA6-DF929625EA0E}">
        <p15:presenceInfo xmlns:p15="http://schemas.microsoft.com/office/powerpoint/2012/main" userId="S-1-5-21-2143564435-1125984783-857296014-440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76" autoAdjust="0"/>
    <p:restoredTop sz="94660"/>
  </p:normalViewPr>
  <p:slideViewPr>
    <p:cSldViewPr snapToGrid="0">
      <p:cViewPr varScale="1">
        <p:scale>
          <a:sx n="78" d="100"/>
          <a:sy n="78" d="100"/>
        </p:scale>
        <p:origin x="1147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120" d="100"/>
          <a:sy n="120" d="100"/>
        </p:scale>
        <p:origin x="760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71675" y="8741157"/>
            <a:ext cx="798584" cy="402843"/>
            <a:chOff x="222512" y="4397202"/>
            <a:chExt cx="798584" cy="402843"/>
          </a:xfrm>
        </p:grpSpPr>
        <p:cxnSp>
          <p:nvCxnSpPr>
            <p:cNvPr id="32" name="Rechte verbindingslijn 15">
              <a:extLst>
                <a:ext uri="{FF2B5EF4-FFF2-40B4-BE49-F238E27FC236}">
                  <a16:creationId xmlns:a16="http://schemas.microsoft.com/office/drawing/2014/main" id="{37B50A3E-DDAF-4A5F-ADED-8187508C78E1}"/>
                </a:ext>
              </a:extLst>
            </p:cNvPr>
            <p:cNvCxnSpPr>
              <a:cxnSpLocks/>
            </p:cNvCxnSpPr>
            <p:nvPr/>
          </p:nvCxnSpPr>
          <p:spPr>
            <a:xfrm>
              <a:off x="1021096" y="4397202"/>
              <a:ext cx="0" cy="4028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Afbeelding 13">
              <a:extLst>
                <a:ext uri="{FF2B5EF4-FFF2-40B4-BE49-F238E27FC236}">
                  <a16:creationId xmlns:a16="http://schemas.microsoft.com/office/drawing/2014/main" id="{522606A1-5983-4956-9002-1FC101450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512" y="4481976"/>
              <a:ext cx="720000" cy="164148"/>
            </a:xfrm>
            <a:prstGeom prst="rect">
              <a:avLst/>
            </a:prstGeom>
          </p:spPr>
        </p:pic>
      </p:grpSp>
      <p:sp>
        <p:nvSpPr>
          <p:cNvPr id="37" name="Footer Placeholder 36"/>
          <p:cNvSpPr>
            <a:spLocks noGrp="1"/>
          </p:cNvSpPr>
          <p:nvPr>
            <p:ph type="ftr" sz="quarter" idx="2"/>
          </p:nvPr>
        </p:nvSpPr>
        <p:spPr>
          <a:xfrm>
            <a:off x="1070259" y="8282370"/>
            <a:ext cx="5428864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GB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Copyright © SCK CEN -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of SCK CEN.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2824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 title="AlexandriaReference"/>
          <p:cNvSpPr txBox="1"/>
          <p:nvPr/>
        </p:nvSpPr>
        <p:spPr>
          <a:xfrm>
            <a:off x="1002044" y="8723215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TextBox 15" title="AlexandriaDistributionLimitations"/>
          <p:cNvSpPr txBox="1"/>
          <p:nvPr/>
        </p:nvSpPr>
        <p:spPr>
          <a:xfrm>
            <a:off x="4924931" y="8892424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7" name="TextBox 16" title="AlexandriaAlternativeReference"/>
          <p:cNvSpPr txBox="1"/>
          <p:nvPr/>
        </p:nvSpPr>
        <p:spPr>
          <a:xfrm>
            <a:off x="1002044" y="886692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 reference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 txBox="1">
            <a:spLocks/>
          </p:cNvSpPr>
          <p:nvPr/>
        </p:nvSpPr>
        <p:spPr>
          <a:xfrm>
            <a:off x="3749673" y="8784848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1000" b="1" kern="1200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814E660-BF25-4843-B2A0-93C6E2B6253B}" type="slidenum">
              <a:rPr lang="en-B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endParaRPr lang="en-BE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6585638" y="8784848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021096" y="8759345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12" y="8765797"/>
            <a:ext cx="720000" cy="164148"/>
          </a:xfrm>
          <a:prstGeom prst="rect">
            <a:avLst/>
          </a:prstGeom>
        </p:spPr>
      </p:pic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703643" y="310337"/>
            <a:ext cx="5450714" cy="3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Copyright </a:t>
            </a:r>
            <a:r>
              <a:rPr lang="en-GB" sz="8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© SCK CEN </a:t>
            </a: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- 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of SCK CEN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.</a:t>
            </a:r>
          </a:p>
        </p:txBody>
      </p:sp>
      <p:sp>
        <p:nvSpPr>
          <p:cNvPr id="41" name="Notes Placeholder 40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2" name="Slide Image Placeholder 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987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02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95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06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6" name="Afbeelding 8">
            <a:extLst>
              <a:ext uri="{FF2B5EF4-FFF2-40B4-BE49-F238E27FC236}">
                <a16:creationId xmlns:a16="http://schemas.microsoft.com/office/drawing/2014/main" id="{647C93FD-69BD-4ECC-920A-2E0DC25772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" t="46262" r="6836" b="16827"/>
          <a:stretch/>
        </p:blipFill>
        <p:spPr>
          <a:xfrm>
            <a:off x="742950" y="762000"/>
            <a:ext cx="10725150" cy="4476750"/>
          </a:xfrm>
          <a:prstGeom prst="rect">
            <a:avLst/>
          </a:prstGeom>
        </p:spPr>
      </p:pic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00663"/>
            <a:ext cx="2193925" cy="793750"/>
            <a:chOff x="480" y="3339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39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18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18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662" y="3418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62" y="3418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956" y="3530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893" y="3339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1202" y="3418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1202" y="3418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1411" y="3418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1464" y="3464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1411" y="3418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1665" y="3418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1002" y="3418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1002" y="3418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 userDrawn="1"/>
          </p:nvSpPr>
          <p:spPr bwMode="auto">
            <a:xfrm>
              <a:off x="488" y="3752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 userDrawn="1"/>
          </p:nvSpPr>
          <p:spPr bwMode="auto">
            <a:xfrm>
              <a:off x="538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594" y="3750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 userDrawn="1"/>
          </p:nvSpPr>
          <p:spPr bwMode="auto">
            <a:xfrm>
              <a:off x="612" y="3769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 userDrawn="1"/>
          </p:nvSpPr>
          <p:spPr bwMode="auto">
            <a:xfrm>
              <a:off x="664" y="3751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 userDrawn="1"/>
          </p:nvSpPr>
          <p:spPr bwMode="auto">
            <a:xfrm>
              <a:off x="684" y="3769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742" y="3769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822" y="3752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877" y="3770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927" y="3769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982" y="3750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 userDrawn="1"/>
          </p:nvSpPr>
          <p:spPr bwMode="auto">
            <a:xfrm>
              <a:off x="100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1"/>
            <p:cNvSpPr>
              <a:spLocks noEditPoints="1"/>
            </p:cNvSpPr>
            <p:nvPr userDrawn="1"/>
          </p:nvSpPr>
          <p:spPr bwMode="auto">
            <a:xfrm>
              <a:off x="1055" y="3769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2"/>
            <p:cNvSpPr>
              <a:spLocks/>
            </p:cNvSpPr>
            <p:nvPr userDrawn="1"/>
          </p:nvSpPr>
          <p:spPr bwMode="auto">
            <a:xfrm>
              <a:off x="1112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3"/>
            <p:cNvSpPr>
              <a:spLocks noEditPoints="1"/>
            </p:cNvSpPr>
            <p:nvPr userDrawn="1"/>
          </p:nvSpPr>
          <p:spPr bwMode="auto">
            <a:xfrm>
              <a:off x="1170" y="3752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4"/>
            <p:cNvSpPr>
              <a:spLocks noEditPoints="1"/>
            </p:cNvSpPr>
            <p:nvPr userDrawn="1"/>
          </p:nvSpPr>
          <p:spPr bwMode="auto">
            <a:xfrm>
              <a:off x="121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5"/>
            <p:cNvSpPr>
              <a:spLocks/>
            </p:cNvSpPr>
            <p:nvPr userDrawn="1"/>
          </p:nvSpPr>
          <p:spPr bwMode="auto">
            <a:xfrm>
              <a:off x="1264" y="3769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6"/>
            <p:cNvSpPr>
              <a:spLocks noEditPoints="1"/>
            </p:cNvSpPr>
            <p:nvPr userDrawn="1"/>
          </p:nvSpPr>
          <p:spPr bwMode="auto">
            <a:xfrm>
              <a:off x="1303" y="3769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7"/>
            <p:cNvSpPr>
              <a:spLocks noEditPoints="1"/>
            </p:cNvSpPr>
            <p:nvPr userDrawn="1"/>
          </p:nvSpPr>
          <p:spPr bwMode="auto">
            <a:xfrm>
              <a:off x="1356" y="3769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8"/>
            <p:cNvSpPr>
              <a:spLocks/>
            </p:cNvSpPr>
            <p:nvPr userDrawn="1"/>
          </p:nvSpPr>
          <p:spPr bwMode="auto">
            <a:xfrm>
              <a:off x="1413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9"/>
            <p:cNvSpPr>
              <a:spLocks/>
            </p:cNvSpPr>
            <p:nvPr userDrawn="1"/>
          </p:nvSpPr>
          <p:spPr bwMode="auto">
            <a:xfrm>
              <a:off x="1440" y="3769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40"/>
            <p:cNvSpPr>
              <a:spLocks/>
            </p:cNvSpPr>
            <p:nvPr userDrawn="1"/>
          </p:nvSpPr>
          <p:spPr bwMode="auto">
            <a:xfrm>
              <a:off x="1495" y="3750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1"/>
            <p:cNvSpPr>
              <a:spLocks/>
            </p:cNvSpPr>
            <p:nvPr userDrawn="1"/>
          </p:nvSpPr>
          <p:spPr bwMode="auto">
            <a:xfrm>
              <a:off x="1571" y="3751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2"/>
            <p:cNvSpPr>
              <a:spLocks noEditPoints="1"/>
            </p:cNvSpPr>
            <p:nvPr userDrawn="1"/>
          </p:nvSpPr>
          <p:spPr bwMode="auto">
            <a:xfrm>
              <a:off x="1642" y="3769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3"/>
            <p:cNvSpPr>
              <a:spLocks/>
            </p:cNvSpPr>
            <p:nvPr userDrawn="1"/>
          </p:nvSpPr>
          <p:spPr bwMode="auto">
            <a:xfrm>
              <a:off x="1698" y="3769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4"/>
            <p:cNvSpPr>
              <a:spLocks/>
            </p:cNvSpPr>
            <p:nvPr userDrawn="1"/>
          </p:nvSpPr>
          <p:spPr bwMode="auto">
            <a:xfrm>
              <a:off x="1744" y="3750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5"/>
            <p:cNvSpPr>
              <a:spLocks/>
            </p:cNvSpPr>
            <p:nvPr userDrawn="1"/>
          </p:nvSpPr>
          <p:spPr bwMode="auto">
            <a:xfrm>
              <a:off x="1785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6"/>
            <p:cNvSpPr>
              <a:spLocks noEditPoints="1"/>
            </p:cNvSpPr>
            <p:nvPr userDrawn="1"/>
          </p:nvSpPr>
          <p:spPr bwMode="auto">
            <a:xfrm>
              <a:off x="181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50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8">
            <a:extLst>
              <a:ext uri="{FF2B5EF4-FFF2-40B4-BE49-F238E27FC236}">
                <a16:creationId xmlns:a16="http://schemas.microsoft.com/office/drawing/2014/main" id="{647C93FD-69BD-4ECC-920A-2E0DC25772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1" t="28982" r="2160" b="26878"/>
          <a:stretch/>
        </p:blipFill>
        <p:spPr>
          <a:xfrm>
            <a:off x="742950" y="733425"/>
            <a:ext cx="9210675" cy="535305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34125" y="2241030"/>
            <a:ext cx="5074170" cy="236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2247899"/>
            <a:ext cx="5067300" cy="2362201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55454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554549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12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23540" r="6984" b="16462"/>
          <a:stretch/>
        </p:blipFill>
        <p:spPr>
          <a:xfrm>
            <a:off x="752929" y="769258"/>
            <a:ext cx="10697028" cy="532674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46825" y="2241030"/>
            <a:ext cx="5074170" cy="236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6200" y="2247899"/>
            <a:ext cx="5067300" cy="2362201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38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3" y="1827482"/>
            <a:ext cx="1470223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afbeelding 3">
            <a:extLst>
              <a:ext uri="{FF2B5EF4-FFF2-40B4-BE49-F238E27FC236}">
                <a16:creationId xmlns:a16="http://schemas.microsoft.com/office/drawing/2014/main" id="{09AA0D7A-FE33-4F8C-9C9B-2DF71EA202B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63784" y="1810727"/>
            <a:ext cx="1517650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  <a:endParaRPr lang="en-BE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05175" y="1822478"/>
            <a:ext cx="3333623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21D06019-3674-4CC0-8571-2CD83FD684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55264" y="1810727"/>
            <a:ext cx="3269974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8844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766763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569814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032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496"/>
            <a:ext cx="8939204" cy="5250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013F778B-D9C1-4802-970E-A23E39CC2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486463"/>
            <a:ext cx="8939204" cy="72510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9408312" y="800496"/>
            <a:ext cx="2013743" cy="5287567"/>
            <a:chOff x="9408312" y="800496"/>
            <a:chExt cx="2013743" cy="5287567"/>
          </a:xfrm>
          <a:solidFill>
            <a:schemeClr val="bg1">
              <a:lumMod val="95000"/>
            </a:schemeClr>
          </a:solidFill>
        </p:grpSpPr>
        <p:sp>
          <p:nvSpPr>
            <p:cNvPr id="673" name="Oval 672"/>
            <p:cNvSpPr/>
            <p:nvPr/>
          </p:nvSpPr>
          <p:spPr>
            <a:xfrm>
              <a:off x="10003624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5" name="Oval 674"/>
            <p:cNvSpPr/>
            <p:nvPr/>
          </p:nvSpPr>
          <p:spPr>
            <a:xfrm>
              <a:off x="10598936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6" name="Oval 675"/>
            <p:cNvSpPr/>
            <p:nvPr/>
          </p:nvSpPr>
          <p:spPr>
            <a:xfrm>
              <a:off x="10896592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7" name="Oval 676"/>
            <p:cNvSpPr/>
            <p:nvPr/>
          </p:nvSpPr>
          <p:spPr>
            <a:xfrm>
              <a:off x="11194248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>
              <a:off x="10301280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>
              <a:off x="10598936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>
              <a:off x="10896592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>
              <a:off x="11194248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>
              <a:off x="10003624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 userDrawn="1"/>
          </p:nvSpPr>
          <p:spPr>
            <a:xfrm>
              <a:off x="10301280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>
              <a:off x="10896592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>
              <a:off x="11194248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Oval 565"/>
            <p:cNvSpPr/>
            <p:nvPr/>
          </p:nvSpPr>
          <p:spPr>
            <a:xfrm>
              <a:off x="10301280" y="4966720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Oval 568"/>
            <p:cNvSpPr/>
            <p:nvPr/>
          </p:nvSpPr>
          <p:spPr>
            <a:xfrm>
              <a:off x="11194248" y="4966720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Oval 528"/>
            <p:cNvSpPr/>
            <p:nvPr/>
          </p:nvSpPr>
          <p:spPr>
            <a:xfrm>
              <a:off x="10003624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Oval 529"/>
            <p:cNvSpPr/>
            <p:nvPr/>
          </p:nvSpPr>
          <p:spPr>
            <a:xfrm>
              <a:off x="10301280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Oval 530"/>
            <p:cNvSpPr/>
            <p:nvPr/>
          </p:nvSpPr>
          <p:spPr>
            <a:xfrm>
              <a:off x="10598936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Oval 531"/>
            <p:cNvSpPr/>
            <p:nvPr/>
          </p:nvSpPr>
          <p:spPr>
            <a:xfrm>
              <a:off x="10896592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Oval 532"/>
            <p:cNvSpPr/>
            <p:nvPr/>
          </p:nvSpPr>
          <p:spPr>
            <a:xfrm>
              <a:off x="11194248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2" name="Oval 491"/>
            <p:cNvSpPr/>
            <p:nvPr/>
          </p:nvSpPr>
          <p:spPr>
            <a:xfrm>
              <a:off x="9705968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Oval 493"/>
            <p:cNvSpPr/>
            <p:nvPr/>
          </p:nvSpPr>
          <p:spPr>
            <a:xfrm>
              <a:off x="10301280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5" name="Oval 494"/>
            <p:cNvSpPr/>
            <p:nvPr/>
          </p:nvSpPr>
          <p:spPr>
            <a:xfrm>
              <a:off x="10598936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6" name="Oval 495"/>
            <p:cNvSpPr/>
            <p:nvPr/>
          </p:nvSpPr>
          <p:spPr>
            <a:xfrm>
              <a:off x="10896592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Oval 496"/>
            <p:cNvSpPr/>
            <p:nvPr/>
          </p:nvSpPr>
          <p:spPr>
            <a:xfrm>
              <a:off x="11194248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Oval 456"/>
            <p:cNvSpPr/>
            <p:nvPr/>
          </p:nvSpPr>
          <p:spPr>
            <a:xfrm>
              <a:off x="10003624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Oval 457"/>
            <p:cNvSpPr/>
            <p:nvPr/>
          </p:nvSpPr>
          <p:spPr>
            <a:xfrm>
              <a:off x="10301280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Oval 458"/>
            <p:cNvSpPr/>
            <p:nvPr/>
          </p:nvSpPr>
          <p:spPr>
            <a:xfrm>
              <a:off x="10598936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Oval 460"/>
            <p:cNvSpPr/>
            <p:nvPr/>
          </p:nvSpPr>
          <p:spPr>
            <a:xfrm>
              <a:off x="11194248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Oval 422"/>
            <p:cNvSpPr/>
            <p:nvPr/>
          </p:nvSpPr>
          <p:spPr>
            <a:xfrm>
              <a:off x="10598936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Oval 423"/>
            <p:cNvSpPr/>
            <p:nvPr/>
          </p:nvSpPr>
          <p:spPr>
            <a:xfrm>
              <a:off x="10896592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Oval 424"/>
            <p:cNvSpPr/>
            <p:nvPr/>
          </p:nvSpPr>
          <p:spPr>
            <a:xfrm>
              <a:off x="11194248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Oval 382"/>
            <p:cNvSpPr/>
            <p:nvPr/>
          </p:nvSpPr>
          <p:spPr>
            <a:xfrm>
              <a:off x="9408312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Oval 383"/>
            <p:cNvSpPr/>
            <p:nvPr/>
          </p:nvSpPr>
          <p:spPr>
            <a:xfrm>
              <a:off x="9705968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Oval 384"/>
            <p:cNvSpPr/>
            <p:nvPr/>
          </p:nvSpPr>
          <p:spPr>
            <a:xfrm>
              <a:off x="10003624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Oval 385"/>
            <p:cNvSpPr/>
            <p:nvPr/>
          </p:nvSpPr>
          <p:spPr>
            <a:xfrm>
              <a:off x="10301280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Oval 386"/>
            <p:cNvSpPr/>
            <p:nvPr/>
          </p:nvSpPr>
          <p:spPr>
            <a:xfrm>
              <a:off x="10598936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/>
            <p:cNvSpPr/>
            <p:nvPr/>
          </p:nvSpPr>
          <p:spPr>
            <a:xfrm>
              <a:off x="10896592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/>
            <p:cNvSpPr/>
            <p:nvPr/>
          </p:nvSpPr>
          <p:spPr>
            <a:xfrm>
              <a:off x="11194248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/>
            <p:cNvSpPr/>
            <p:nvPr/>
          </p:nvSpPr>
          <p:spPr>
            <a:xfrm>
              <a:off x="9705968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/>
            <p:cNvSpPr/>
            <p:nvPr/>
          </p:nvSpPr>
          <p:spPr>
            <a:xfrm>
              <a:off x="10003624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/>
            <p:cNvSpPr/>
            <p:nvPr/>
          </p:nvSpPr>
          <p:spPr>
            <a:xfrm>
              <a:off x="10896592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/>
            <p:cNvSpPr/>
            <p:nvPr/>
          </p:nvSpPr>
          <p:spPr>
            <a:xfrm>
              <a:off x="11194248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Oval 312"/>
            <p:cNvSpPr/>
            <p:nvPr/>
          </p:nvSpPr>
          <p:spPr>
            <a:xfrm>
              <a:off x="10003624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/>
            <p:cNvSpPr/>
            <p:nvPr/>
          </p:nvSpPr>
          <p:spPr>
            <a:xfrm>
              <a:off x="10301280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/>
            <p:cNvSpPr/>
            <p:nvPr/>
          </p:nvSpPr>
          <p:spPr>
            <a:xfrm>
              <a:off x="10598936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/>
            <p:cNvSpPr/>
            <p:nvPr/>
          </p:nvSpPr>
          <p:spPr>
            <a:xfrm>
              <a:off x="10896592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/>
            <p:cNvSpPr/>
            <p:nvPr/>
          </p:nvSpPr>
          <p:spPr>
            <a:xfrm>
              <a:off x="11194248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/>
            <p:cNvSpPr/>
            <p:nvPr/>
          </p:nvSpPr>
          <p:spPr>
            <a:xfrm>
              <a:off x="10598936" y="258167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/>
            <p:cNvSpPr/>
            <p:nvPr/>
          </p:nvSpPr>
          <p:spPr>
            <a:xfrm>
              <a:off x="10896592" y="258167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/>
            <p:cNvSpPr/>
            <p:nvPr/>
          </p:nvSpPr>
          <p:spPr>
            <a:xfrm>
              <a:off x="9705968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/>
            <p:cNvSpPr/>
            <p:nvPr/>
          </p:nvSpPr>
          <p:spPr>
            <a:xfrm>
              <a:off x="10301280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/>
            <p:cNvSpPr/>
            <p:nvPr/>
          </p:nvSpPr>
          <p:spPr>
            <a:xfrm>
              <a:off x="10896592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/>
            <p:cNvSpPr/>
            <p:nvPr/>
          </p:nvSpPr>
          <p:spPr>
            <a:xfrm>
              <a:off x="11194248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10003624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10598936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>
              <a:off x="10896592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11194248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>
              <a:off x="9408312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/>
            <p:nvPr/>
          </p:nvSpPr>
          <p:spPr>
            <a:xfrm>
              <a:off x="10598936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>
              <a:off x="10896592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>
              <a:off x="11194248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10003624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10598936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11194248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10301280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10896592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11194248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9705968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10301280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0598936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1194248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3" y="2293938"/>
            <a:ext cx="8939212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8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38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65" cy="5250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" name="Tijdelijke aanduiding voor tekst 8">
            <a:extLst>
              <a:ext uri="{FF2B5EF4-FFF2-40B4-BE49-F238E27FC236}">
                <a16:creationId xmlns:a16="http://schemas.microsoft.com/office/drawing/2014/main" id="{013F778B-D9C1-4802-970E-A23E39CC2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2" y="1486463"/>
            <a:ext cx="10658465" cy="72510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8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2" y="2293938"/>
            <a:ext cx="10658475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8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3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9855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2" y="1786072"/>
            <a:ext cx="10658475" cy="43019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100"/>
            <a:ext cx="10658475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53200" y="1638300"/>
            <a:ext cx="4872038" cy="69850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766762" y="1638300"/>
            <a:ext cx="4872037" cy="441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544414" y="2463800"/>
            <a:ext cx="4872037" cy="3594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3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90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099"/>
            <a:ext cx="5329237" cy="5588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460501"/>
            <a:ext cx="5329237" cy="922958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553200" y="800101"/>
            <a:ext cx="4872038" cy="525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66762" y="2485059"/>
            <a:ext cx="5329237" cy="3572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62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4" y="800100"/>
            <a:ext cx="5983288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75" y="0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44366-3659-4A5F-8C4F-FE4BEEF773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1768890"/>
            <a:ext cx="6010275" cy="8473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6763" y="2895600"/>
            <a:ext cx="6010275" cy="3581400"/>
          </a:xfrm>
        </p:spPr>
        <p:txBody>
          <a:bodyPr/>
          <a:lstStyle>
            <a:lvl1pPr marL="355600" indent="-355600">
              <a:defRPr/>
            </a:lvl1pPr>
            <a:lvl2pPr marL="622300" indent="-266700">
              <a:defRPr/>
            </a:lvl2pPr>
            <a:lvl3pPr marL="990600" indent="-266700">
              <a:defRPr/>
            </a:lvl3pPr>
            <a:lvl4pPr marL="1524000" indent="-266700">
              <a:defRPr/>
            </a:lvl4pPr>
            <a:lvl5pPr marL="1968500" indent="-355600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4633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-360000"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2942" y="800100"/>
            <a:ext cx="5305309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indent="-360000">
              <a:defRPr sz="3600">
                <a:solidFill>
                  <a:schemeClr val="bg1"/>
                </a:solidFill>
              </a:defRPr>
            </a:lvl1pPr>
          </a:lstStyle>
          <a:p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1057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-360000" algn="ctr">
              <a:buFontTx/>
              <a:buNone/>
              <a:defRPr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44366-3659-4A5F-8C4F-FE4BEEF773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1768890"/>
            <a:ext cx="5329238" cy="8473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-360000">
              <a:buFontTx/>
              <a:buNone/>
              <a:defRPr sz="2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6096000" y="2857500"/>
            <a:ext cx="5329238" cy="3200400"/>
          </a:xfrm>
        </p:spPr>
        <p:txBody>
          <a:bodyPr wrap="square">
            <a:normAutofit/>
          </a:bodyPr>
          <a:lstStyle>
            <a:lvl1pPr marL="269875" indent="-273050">
              <a:buClr>
                <a:schemeClr val="bg1"/>
              </a:buClr>
              <a:defRPr sz="2400">
                <a:solidFill>
                  <a:schemeClr val="bg1"/>
                </a:solidFill>
              </a:defRPr>
            </a:lvl1pPr>
            <a:lvl2pPr marL="5334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 marL="9017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marL="11684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marL="15240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7" name="Text Placeholder 86"/>
          <p:cNvSpPr>
            <a:spLocks noGrp="1"/>
          </p:cNvSpPr>
          <p:nvPr>
            <p:ph type="body" sz="quarter" idx="15" hasCustomPrompt="1"/>
          </p:nvPr>
        </p:nvSpPr>
        <p:spPr>
          <a:xfrm>
            <a:off x="107078" y="5338327"/>
            <a:ext cx="809863" cy="1418431"/>
          </a:xfr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/>
          <a:lstStyle>
            <a:lvl1pPr marL="88900" indent="0">
              <a:buNone/>
              <a:defRPr baseline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4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5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46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9" t="19781" r="9238" b="29912"/>
          <a:stretch/>
        </p:blipFill>
        <p:spPr>
          <a:xfrm>
            <a:off x="771525" y="771525"/>
            <a:ext cx="10658475" cy="4435475"/>
          </a:xfrm>
          <a:prstGeom prst="rect">
            <a:avLst/>
          </a:prstGeom>
        </p:spPr>
      </p:pic>
      <p:sp>
        <p:nvSpPr>
          <p:cNvPr id="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10188"/>
            <a:ext cx="2193925" cy="793750"/>
            <a:chOff x="480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6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93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64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65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8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8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94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12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64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84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42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22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7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7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82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100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55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12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70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64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303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6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13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40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95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71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42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8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44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85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12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613400" y="1055688"/>
            <a:ext cx="965200" cy="1143000"/>
            <a:chOff x="3536" y="665"/>
            <a:chExt cx="608" cy="720"/>
          </a:xfrm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988" y="1116"/>
              <a:ext cx="43" cy="44"/>
            </a:xfrm>
            <a:custGeom>
              <a:avLst/>
              <a:gdLst>
                <a:gd name="T0" fmla="*/ 44 w 87"/>
                <a:gd name="T1" fmla="*/ 86 h 86"/>
                <a:gd name="T2" fmla="*/ 44 w 87"/>
                <a:gd name="T3" fmla="*/ 86 h 86"/>
                <a:gd name="T4" fmla="*/ 35 w 87"/>
                <a:gd name="T5" fmla="*/ 85 h 86"/>
                <a:gd name="T6" fmla="*/ 27 w 87"/>
                <a:gd name="T7" fmla="*/ 82 h 86"/>
                <a:gd name="T8" fmla="*/ 20 w 87"/>
                <a:gd name="T9" fmla="*/ 78 h 86"/>
                <a:gd name="T10" fmla="*/ 13 w 87"/>
                <a:gd name="T11" fmla="*/ 74 h 86"/>
                <a:gd name="T12" fmla="*/ 9 w 87"/>
                <a:gd name="T13" fmla="*/ 67 h 86"/>
                <a:gd name="T14" fmla="*/ 5 w 87"/>
                <a:gd name="T15" fmla="*/ 60 h 86"/>
                <a:gd name="T16" fmla="*/ 2 w 87"/>
                <a:gd name="T17" fmla="*/ 52 h 86"/>
                <a:gd name="T18" fmla="*/ 0 w 87"/>
                <a:gd name="T19" fmla="*/ 44 h 86"/>
                <a:gd name="T20" fmla="*/ 0 w 87"/>
                <a:gd name="T21" fmla="*/ 44 h 86"/>
                <a:gd name="T22" fmla="*/ 2 w 87"/>
                <a:gd name="T23" fmla="*/ 34 h 86"/>
                <a:gd name="T24" fmla="*/ 5 w 87"/>
                <a:gd name="T25" fmla="*/ 26 h 86"/>
                <a:gd name="T26" fmla="*/ 9 w 87"/>
                <a:gd name="T27" fmla="*/ 19 h 86"/>
                <a:gd name="T28" fmla="*/ 13 w 87"/>
                <a:gd name="T29" fmla="*/ 12 h 86"/>
                <a:gd name="T30" fmla="*/ 20 w 87"/>
                <a:gd name="T31" fmla="*/ 8 h 86"/>
                <a:gd name="T32" fmla="*/ 27 w 87"/>
                <a:gd name="T33" fmla="*/ 4 h 86"/>
                <a:gd name="T34" fmla="*/ 35 w 87"/>
                <a:gd name="T35" fmla="*/ 1 h 86"/>
                <a:gd name="T36" fmla="*/ 44 w 87"/>
                <a:gd name="T37" fmla="*/ 0 h 86"/>
                <a:gd name="T38" fmla="*/ 44 w 87"/>
                <a:gd name="T39" fmla="*/ 0 h 86"/>
                <a:gd name="T40" fmla="*/ 53 w 87"/>
                <a:gd name="T41" fmla="*/ 1 h 86"/>
                <a:gd name="T42" fmla="*/ 61 w 87"/>
                <a:gd name="T43" fmla="*/ 4 h 86"/>
                <a:gd name="T44" fmla="*/ 68 w 87"/>
                <a:gd name="T45" fmla="*/ 8 h 86"/>
                <a:gd name="T46" fmla="*/ 75 w 87"/>
                <a:gd name="T47" fmla="*/ 12 h 86"/>
                <a:gd name="T48" fmla="*/ 79 w 87"/>
                <a:gd name="T49" fmla="*/ 19 h 86"/>
                <a:gd name="T50" fmla="*/ 83 w 87"/>
                <a:gd name="T51" fmla="*/ 26 h 86"/>
                <a:gd name="T52" fmla="*/ 86 w 87"/>
                <a:gd name="T53" fmla="*/ 34 h 86"/>
                <a:gd name="T54" fmla="*/ 87 w 87"/>
                <a:gd name="T55" fmla="*/ 44 h 86"/>
                <a:gd name="T56" fmla="*/ 87 w 87"/>
                <a:gd name="T57" fmla="*/ 44 h 86"/>
                <a:gd name="T58" fmla="*/ 86 w 87"/>
                <a:gd name="T59" fmla="*/ 52 h 86"/>
                <a:gd name="T60" fmla="*/ 83 w 87"/>
                <a:gd name="T61" fmla="*/ 60 h 86"/>
                <a:gd name="T62" fmla="*/ 79 w 87"/>
                <a:gd name="T63" fmla="*/ 67 h 86"/>
                <a:gd name="T64" fmla="*/ 75 w 87"/>
                <a:gd name="T65" fmla="*/ 74 h 86"/>
                <a:gd name="T66" fmla="*/ 68 w 87"/>
                <a:gd name="T67" fmla="*/ 78 h 86"/>
                <a:gd name="T68" fmla="*/ 61 w 87"/>
                <a:gd name="T69" fmla="*/ 82 h 86"/>
                <a:gd name="T70" fmla="*/ 53 w 87"/>
                <a:gd name="T71" fmla="*/ 85 h 86"/>
                <a:gd name="T72" fmla="*/ 44 w 87"/>
                <a:gd name="T73" fmla="*/ 86 h 86"/>
                <a:gd name="T74" fmla="*/ 44 w 87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86"/>
                  </a:moveTo>
                  <a:lnTo>
                    <a:pt x="44" y="86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4"/>
                  </a:lnTo>
                  <a:lnTo>
                    <a:pt x="9" y="67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79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931" y="1116"/>
              <a:ext cx="44" cy="44"/>
            </a:xfrm>
            <a:custGeom>
              <a:avLst/>
              <a:gdLst>
                <a:gd name="T0" fmla="*/ 43 w 87"/>
                <a:gd name="T1" fmla="*/ 86 h 86"/>
                <a:gd name="T2" fmla="*/ 43 w 87"/>
                <a:gd name="T3" fmla="*/ 86 h 86"/>
                <a:gd name="T4" fmla="*/ 35 w 87"/>
                <a:gd name="T5" fmla="*/ 85 h 86"/>
                <a:gd name="T6" fmla="*/ 27 w 87"/>
                <a:gd name="T7" fmla="*/ 82 h 86"/>
                <a:gd name="T8" fmla="*/ 20 w 87"/>
                <a:gd name="T9" fmla="*/ 78 h 86"/>
                <a:gd name="T10" fmla="*/ 13 w 87"/>
                <a:gd name="T11" fmla="*/ 74 h 86"/>
                <a:gd name="T12" fmla="*/ 9 w 87"/>
                <a:gd name="T13" fmla="*/ 67 h 86"/>
                <a:gd name="T14" fmla="*/ 5 w 87"/>
                <a:gd name="T15" fmla="*/ 60 h 86"/>
                <a:gd name="T16" fmla="*/ 2 w 87"/>
                <a:gd name="T17" fmla="*/ 52 h 86"/>
                <a:gd name="T18" fmla="*/ 0 w 87"/>
                <a:gd name="T19" fmla="*/ 44 h 86"/>
                <a:gd name="T20" fmla="*/ 0 w 87"/>
                <a:gd name="T21" fmla="*/ 44 h 86"/>
                <a:gd name="T22" fmla="*/ 2 w 87"/>
                <a:gd name="T23" fmla="*/ 34 h 86"/>
                <a:gd name="T24" fmla="*/ 5 w 87"/>
                <a:gd name="T25" fmla="*/ 26 h 86"/>
                <a:gd name="T26" fmla="*/ 9 w 87"/>
                <a:gd name="T27" fmla="*/ 19 h 86"/>
                <a:gd name="T28" fmla="*/ 13 w 87"/>
                <a:gd name="T29" fmla="*/ 12 h 86"/>
                <a:gd name="T30" fmla="*/ 20 w 87"/>
                <a:gd name="T31" fmla="*/ 8 h 86"/>
                <a:gd name="T32" fmla="*/ 27 w 87"/>
                <a:gd name="T33" fmla="*/ 4 h 86"/>
                <a:gd name="T34" fmla="*/ 35 w 87"/>
                <a:gd name="T35" fmla="*/ 1 h 86"/>
                <a:gd name="T36" fmla="*/ 43 w 87"/>
                <a:gd name="T37" fmla="*/ 0 h 86"/>
                <a:gd name="T38" fmla="*/ 43 w 87"/>
                <a:gd name="T39" fmla="*/ 0 h 86"/>
                <a:gd name="T40" fmla="*/ 53 w 87"/>
                <a:gd name="T41" fmla="*/ 1 h 86"/>
                <a:gd name="T42" fmla="*/ 61 w 87"/>
                <a:gd name="T43" fmla="*/ 4 h 86"/>
                <a:gd name="T44" fmla="*/ 68 w 87"/>
                <a:gd name="T45" fmla="*/ 8 h 86"/>
                <a:gd name="T46" fmla="*/ 73 w 87"/>
                <a:gd name="T47" fmla="*/ 12 h 86"/>
                <a:gd name="T48" fmla="*/ 79 w 87"/>
                <a:gd name="T49" fmla="*/ 19 h 86"/>
                <a:gd name="T50" fmla="*/ 83 w 87"/>
                <a:gd name="T51" fmla="*/ 26 h 86"/>
                <a:gd name="T52" fmla="*/ 86 w 87"/>
                <a:gd name="T53" fmla="*/ 34 h 86"/>
                <a:gd name="T54" fmla="*/ 87 w 87"/>
                <a:gd name="T55" fmla="*/ 44 h 86"/>
                <a:gd name="T56" fmla="*/ 87 w 87"/>
                <a:gd name="T57" fmla="*/ 44 h 86"/>
                <a:gd name="T58" fmla="*/ 86 w 87"/>
                <a:gd name="T59" fmla="*/ 52 h 86"/>
                <a:gd name="T60" fmla="*/ 83 w 87"/>
                <a:gd name="T61" fmla="*/ 60 h 86"/>
                <a:gd name="T62" fmla="*/ 79 w 87"/>
                <a:gd name="T63" fmla="*/ 67 h 86"/>
                <a:gd name="T64" fmla="*/ 73 w 87"/>
                <a:gd name="T65" fmla="*/ 74 h 86"/>
                <a:gd name="T66" fmla="*/ 68 w 87"/>
                <a:gd name="T67" fmla="*/ 78 h 86"/>
                <a:gd name="T68" fmla="*/ 61 w 87"/>
                <a:gd name="T69" fmla="*/ 82 h 86"/>
                <a:gd name="T70" fmla="*/ 53 w 87"/>
                <a:gd name="T71" fmla="*/ 85 h 86"/>
                <a:gd name="T72" fmla="*/ 43 w 87"/>
                <a:gd name="T73" fmla="*/ 86 h 86"/>
                <a:gd name="T74" fmla="*/ 43 w 87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86"/>
                  </a:moveTo>
                  <a:lnTo>
                    <a:pt x="43" y="86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4"/>
                  </a:lnTo>
                  <a:lnTo>
                    <a:pt x="9" y="67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79" y="67"/>
                  </a:lnTo>
                  <a:lnTo>
                    <a:pt x="73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3762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2 w 85"/>
                <a:gd name="T15" fmla="*/ 59 h 85"/>
                <a:gd name="T16" fmla="*/ 1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1 w 85"/>
                <a:gd name="T23" fmla="*/ 34 h 85"/>
                <a:gd name="T24" fmla="*/ 2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7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7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762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2 w 85"/>
                <a:gd name="T15" fmla="*/ 59 h 86"/>
                <a:gd name="T16" fmla="*/ 1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1 w 85"/>
                <a:gd name="T23" fmla="*/ 35 h 86"/>
                <a:gd name="T24" fmla="*/ 2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7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7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3762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2 w 85"/>
                <a:gd name="T15" fmla="*/ 61 h 87"/>
                <a:gd name="T16" fmla="*/ 1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1 w 85"/>
                <a:gd name="T23" fmla="*/ 34 h 87"/>
                <a:gd name="T24" fmla="*/ 2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7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3705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3 w 85"/>
                <a:gd name="T15" fmla="*/ 60 h 87"/>
                <a:gd name="T16" fmla="*/ 0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0 w 85"/>
                <a:gd name="T23" fmla="*/ 34 h 87"/>
                <a:gd name="T24" fmla="*/ 3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6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3705" y="891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705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3705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3705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3705" y="1116"/>
              <a:ext cx="43" cy="44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9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9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5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5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3649" y="722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3649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3649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3649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3649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3649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649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3592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592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4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3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592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592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592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3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3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592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3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3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3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592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3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3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3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3536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3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1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3536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3536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3536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3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1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3536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3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3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1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1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3536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3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1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1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6"/>
            <p:cNvSpPr>
              <a:spLocks/>
            </p:cNvSpPr>
            <p:nvPr userDrawn="1"/>
          </p:nvSpPr>
          <p:spPr bwMode="auto">
            <a:xfrm>
              <a:off x="3762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2 w 85"/>
                <a:gd name="T15" fmla="*/ 59 h 85"/>
                <a:gd name="T16" fmla="*/ 1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1 w 85"/>
                <a:gd name="T23" fmla="*/ 34 h 85"/>
                <a:gd name="T24" fmla="*/ 2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7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7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762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2 w 85"/>
                <a:gd name="T15" fmla="*/ 59 h 86"/>
                <a:gd name="T16" fmla="*/ 1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1 w 85"/>
                <a:gd name="T23" fmla="*/ 35 h 86"/>
                <a:gd name="T24" fmla="*/ 2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7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7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8"/>
            <p:cNvSpPr>
              <a:spLocks/>
            </p:cNvSpPr>
            <p:nvPr userDrawn="1"/>
          </p:nvSpPr>
          <p:spPr bwMode="auto">
            <a:xfrm>
              <a:off x="3762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2 w 85"/>
                <a:gd name="T15" fmla="*/ 61 h 87"/>
                <a:gd name="T16" fmla="*/ 1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1 w 85"/>
                <a:gd name="T23" fmla="*/ 34 h 87"/>
                <a:gd name="T24" fmla="*/ 2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7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/>
            <p:cNvSpPr>
              <a:spLocks/>
            </p:cNvSpPr>
            <p:nvPr userDrawn="1"/>
          </p:nvSpPr>
          <p:spPr bwMode="auto">
            <a:xfrm>
              <a:off x="3705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3 w 85"/>
                <a:gd name="T15" fmla="*/ 60 h 87"/>
                <a:gd name="T16" fmla="*/ 0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0 w 85"/>
                <a:gd name="T23" fmla="*/ 34 h 87"/>
                <a:gd name="T24" fmla="*/ 3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6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0"/>
            <p:cNvSpPr>
              <a:spLocks/>
            </p:cNvSpPr>
            <p:nvPr userDrawn="1"/>
          </p:nvSpPr>
          <p:spPr bwMode="auto">
            <a:xfrm>
              <a:off x="3705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1"/>
            <p:cNvSpPr>
              <a:spLocks/>
            </p:cNvSpPr>
            <p:nvPr userDrawn="1"/>
          </p:nvSpPr>
          <p:spPr bwMode="auto">
            <a:xfrm>
              <a:off x="3705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2"/>
            <p:cNvSpPr>
              <a:spLocks/>
            </p:cNvSpPr>
            <p:nvPr userDrawn="1"/>
          </p:nvSpPr>
          <p:spPr bwMode="auto">
            <a:xfrm>
              <a:off x="3705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3"/>
            <p:cNvSpPr>
              <a:spLocks/>
            </p:cNvSpPr>
            <p:nvPr userDrawn="1"/>
          </p:nvSpPr>
          <p:spPr bwMode="auto">
            <a:xfrm>
              <a:off x="3705" y="1116"/>
              <a:ext cx="43" cy="44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9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9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5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5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4"/>
            <p:cNvSpPr>
              <a:spLocks/>
            </p:cNvSpPr>
            <p:nvPr userDrawn="1"/>
          </p:nvSpPr>
          <p:spPr bwMode="auto">
            <a:xfrm>
              <a:off x="3649" y="722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"/>
            <p:cNvSpPr>
              <a:spLocks/>
            </p:cNvSpPr>
            <p:nvPr userDrawn="1"/>
          </p:nvSpPr>
          <p:spPr bwMode="auto">
            <a:xfrm>
              <a:off x="3649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/>
            <p:cNvSpPr>
              <a:spLocks/>
            </p:cNvSpPr>
            <p:nvPr userDrawn="1"/>
          </p:nvSpPr>
          <p:spPr bwMode="auto">
            <a:xfrm>
              <a:off x="3649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7"/>
            <p:cNvSpPr>
              <a:spLocks/>
            </p:cNvSpPr>
            <p:nvPr userDrawn="1"/>
          </p:nvSpPr>
          <p:spPr bwMode="auto">
            <a:xfrm>
              <a:off x="3649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8"/>
            <p:cNvSpPr>
              <a:spLocks/>
            </p:cNvSpPr>
            <p:nvPr userDrawn="1"/>
          </p:nvSpPr>
          <p:spPr bwMode="auto">
            <a:xfrm>
              <a:off x="3649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9"/>
            <p:cNvSpPr>
              <a:spLocks/>
            </p:cNvSpPr>
            <p:nvPr userDrawn="1"/>
          </p:nvSpPr>
          <p:spPr bwMode="auto">
            <a:xfrm>
              <a:off x="3592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0"/>
            <p:cNvSpPr>
              <a:spLocks/>
            </p:cNvSpPr>
            <p:nvPr userDrawn="1"/>
          </p:nvSpPr>
          <p:spPr bwMode="auto">
            <a:xfrm>
              <a:off x="3592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4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3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1"/>
            <p:cNvSpPr>
              <a:spLocks/>
            </p:cNvSpPr>
            <p:nvPr userDrawn="1"/>
          </p:nvSpPr>
          <p:spPr bwMode="auto">
            <a:xfrm>
              <a:off x="3592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2"/>
            <p:cNvSpPr>
              <a:spLocks/>
            </p:cNvSpPr>
            <p:nvPr userDrawn="1"/>
          </p:nvSpPr>
          <p:spPr bwMode="auto">
            <a:xfrm>
              <a:off x="3592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3"/>
            <p:cNvSpPr>
              <a:spLocks/>
            </p:cNvSpPr>
            <p:nvPr userDrawn="1"/>
          </p:nvSpPr>
          <p:spPr bwMode="auto">
            <a:xfrm>
              <a:off x="3592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3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3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4"/>
            <p:cNvSpPr>
              <a:spLocks/>
            </p:cNvSpPr>
            <p:nvPr userDrawn="1"/>
          </p:nvSpPr>
          <p:spPr bwMode="auto">
            <a:xfrm>
              <a:off x="3592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3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3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3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"/>
            <p:cNvSpPr>
              <a:spLocks/>
            </p:cNvSpPr>
            <p:nvPr userDrawn="1"/>
          </p:nvSpPr>
          <p:spPr bwMode="auto">
            <a:xfrm>
              <a:off x="3592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3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3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3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6"/>
            <p:cNvSpPr>
              <a:spLocks/>
            </p:cNvSpPr>
            <p:nvPr userDrawn="1"/>
          </p:nvSpPr>
          <p:spPr bwMode="auto">
            <a:xfrm>
              <a:off x="3536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3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1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7"/>
            <p:cNvSpPr>
              <a:spLocks/>
            </p:cNvSpPr>
            <p:nvPr userDrawn="1"/>
          </p:nvSpPr>
          <p:spPr bwMode="auto">
            <a:xfrm>
              <a:off x="3536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8"/>
            <p:cNvSpPr>
              <a:spLocks/>
            </p:cNvSpPr>
            <p:nvPr userDrawn="1"/>
          </p:nvSpPr>
          <p:spPr bwMode="auto">
            <a:xfrm>
              <a:off x="3536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9"/>
            <p:cNvSpPr>
              <a:spLocks/>
            </p:cNvSpPr>
            <p:nvPr userDrawn="1"/>
          </p:nvSpPr>
          <p:spPr bwMode="auto">
            <a:xfrm>
              <a:off x="3536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3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1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0"/>
            <p:cNvSpPr>
              <a:spLocks/>
            </p:cNvSpPr>
            <p:nvPr userDrawn="1"/>
          </p:nvSpPr>
          <p:spPr bwMode="auto">
            <a:xfrm>
              <a:off x="3536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3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3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1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1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1"/>
            <p:cNvSpPr>
              <a:spLocks/>
            </p:cNvSpPr>
            <p:nvPr userDrawn="1"/>
          </p:nvSpPr>
          <p:spPr bwMode="auto">
            <a:xfrm>
              <a:off x="3536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3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1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1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2"/>
            <p:cNvSpPr>
              <a:spLocks/>
            </p:cNvSpPr>
            <p:nvPr userDrawn="1"/>
          </p:nvSpPr>
          <p:spPr bwMode="auto">
            <a:xfrm>
              <a:off x="3875" y="1342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0 h 85"/>
                <a:gd name="T6" fmla="*/ 59 w 86"/>
                <a:gd name="T7" fmla="*/ 3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8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6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4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4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6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8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3 h 85"/>
                <a:gd name="T70" fmla="*/ 34 w 86"/>
                <a:gd name="T71" fmla="*/ 0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4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6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3"/>
            <p:cNvSpPr>
              <a:spLocks/>
            </p:cNvSpPr>
            <p:nvPr userDrawn="1"/>
          </p:nvSpPr>
          <p:spPr bwMode="auto">
            <a:xfrm>
              <a:off x="3875" y="1060"/>
              <a:ext cx="43" cy="43"/>
            </a:xfrm>
            <a:custGeom>
              <a:avLst/>
              <a:gdLst>
                <a:gd name="T0" fmla="*/ 42 w 86"/>
                <a:gd name="T1" fmla="*/ 0 h 87"/>
                <a:gd name="T2" fmla="*/ 42 w 86"/>
                <a:gd name="T3" fmla="*/ 0 h 87"/>
                <a:gd name="T4" fmla="*/ 52 w 86"/>
                <a:gd name="T5" fmla="*/ 1 h 87"/>
                <a:gd name="T6" fmla="*/ 59 w 86"/>
                <a:gd name="T7" fmla="*/ 4 h 87"/>
                <a:gd name="T8" fmla="*/ 67 w 86"/>
                <a:gd name="T9" fmla="*/ 8 h 87"/>
                <a:gd name="T10" fmla="*/ 73 w 86"/>
                <a:gd name="T11" fmla="*/ 12 h 87"/>
                <a:gd name="T12" fmla="*/ 78 w 86"/>
                <a:gd name="T13" fmla="*/ 19 h 87"/>
                <a:gd name="T14" fmla="*/ 82 w 86"/>
                <a:gd name="T15" fmla="*/ 26 h 87"/>
                <a:gd name="T16" fmla="*/ 85 w 86"/>
                <a:gd name="T17" fmla="*/ 34 h 87"/>
                <a:gd name="T18" fmla="*/ 86 w 86"/>
                <a:gd name="T19" fmla="*/ 43 h 87"/>
                <a:gd name="T20" fmla="*/ 86 w 86"/>
                <a:gd name="T21" fmla="*/ 43 h 87"/>
                <a:gd name="T22" fmla="*/ 85 w 86"/>
                <a:gd name="T23" fmla="*/ 52 h 87"/>
                <a:gd name="T24" fmla="*/ 82 w 86"/>
                <a:gd name="T25" fmla="*/ 61 h 87"/>
                <a:gd name="T26" fmla="*/ 78 w 86"/>
                <a:gd name="T27" fmla="*/ 67 h 87"/>
                <a:gd name="T28" fmla="*/ 73 w 86"/>
                <a:gd name="T29" fmla="*/ 73 h 87"/>
                <a:gd name="T30" fmla="*/ 67 w 86"/>
                <a:gd name="T31" fmla="*/ 78 h 87"/>
                <a:gd name="T32" fmla="*/ 59 w 86"/>
                <a:gd name="T33" fmla="*/ 83 h 87"/>
                <a:gd name="T34" fmla="*/ 52 w 86"/>
                <a:gd name="T35" fmla="*/ 85 h 87"/>
                <a:gd name="T36" fmla="*/ 42 w 86"/>
                <a:gd name="T37" fmla="*/ 87 h 87"/>
                <a:gd name="T38" fmla="*/ 42 w 86"/>
                <a:gd name="T39" fmla="*/ 87 h 87"/>
                <a:gd name="T40" fmla="*/ 34 w 86"/>
                <a:gd name="T41" fmla="*/ 85 h 87"/>
                <a:gd name="T42" fmla="*/ 26 w 86"/>
                <a:gd name="T43" fmla="*/ 83 h 87"/>
                <a:gd name="T44" fmla="*/ 19 w 86"/>
                <a:gd name="T45" fmla="*/ 78 h 87"/>
                <a:gd name="T46" fmla="*/ 12 w 86"/>
                <a:gd name="T47" fmla="*/ 73 h 87"/>
                <a:gd name="T48" fmla="*/ 6 w 86"/>
                <a:gd name="T49" fmla="*/ 67 h 87"/>
                <a:gd name="T50" fmla="*/ 4 w 86"/>
                <a:gd name="T51" fmla="*/ 61 h 87"/>
                <a:gd name="T52" fmla="*/ 1 w 86"/>
                <a:gd name="T53" fmla="*/ 52 h 87"/>
                <a:gd name="T54" fmla="*/ 0 w 86"/>
                <a:gd name="T55" fmla="*/ 43 h 87"/>
                <a:gd name="T56" fmla="*/ 0 w 86"/>
                <a:gd name="T57" fmla="*/ 43 h 87"/>
                <a:gd name="T58" fmla="*/ 1 w 86"/>
                <a:gd name="T59" fmla="*/ 34 h 87"/>
                <a:gd name="T60" fmla="*/ 4 w 86"/>
                <a:gd name="T61" fmla="*/ 26 h 87"/>
                <a:gd name="T62" fmla="*/ 6 w 86"/>
                <a:gd name="T63" fmla="*/ 19 h 87"/>
                <a:gd name="T64" fmla="*/ 12 w 86"/>
                <a:gd name="T65" fmla="*/ 12 h 87"/>
                <a:gd name="T66" fmla="*/ 19 w 86"/>
                <a:gd name="T67" fmla="*/ 8 h 87"/>
                <a:gd name="T68" fmla="*/ 26 w 86"/>
                <a:gd name="T69" fmla="*/ 4 h 87"/>
                <a:gd name="T70" fmla="*/ 34 w 86"/>
                <a:gd name="T71" fmla="*/ 1 h 87"/>
                <a:gd name="T72" fmla="*/ 42 w 86"/>
                <a:gd name="T73" fmla="*/ 0 h 87"/>
                <a:gd name="T74" fmla="*/ 42 w 86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7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2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4"/>
            <p:cNvSpPr>
              <a:spLocks/>
            </p:cNvSpPr>
            <p:nvPr userDrawn="1"/>
          </p:nvSpPr>
          <p:spPr bwMode="auto">
            <a:xfrm>
              <a:off x="3875" y="1004"/>
              <a:ext cx="43" cy="42"/>
            </a:xfrm>
            <a:custGeom>
              <a:avLst/>
              <a:gdLst>
                <a:gd name="T0" fmla="*/ 42 w 86"/>
                <a:gd name="T1" fmla="*/ 0 h 86"/>
                <a:gd name="T2" fmla="*/ 42 w 86"/>
                <a:gd name="T3" fmla="*/ 0 h 86"/>
                <a:gd name="T4" fmla="*/ 52 w 86"/>
                <a:gd name="T5" fmla="*/ 2 h 86"/>
                <a:gd name="T6" fmla="*/ 59 w 86"/>
                <a:gd name="T7" fmla="*/ 5 h 86"/>
                <a:gd name="T8" fmla="*/ 67 w 86"/>
                <a:gd name="T9" fmla="*/ 7 h 86"/>
                <a:gd name="T10" fmla="*/ 73 w 86"/>
                <a:gd name="T11" fmla="*/ 13 h 86"/>
                <a:gd name="T12" fmla="*/ 78 w 86"/>
                <a:gd name="T13" fmla="*/ 20 h 86"/>
                <a:gd name="T14" fmla="*/ 82 w 86"/>
                <a:gd name="T15" fmla="*/ 27 h 86"/>
                <a:gd name="T16" fmla="*/ 85 w 86"/>
                <a:gd name="T17" fmla="*/ 35 h 86"/>
                <a:gd name="T18" fmla="*/ 86 w 86"/>
                <a:gd name="T19" fmla="*/ 43 h 86"/>
                <a:gd name="T20" fmla="*/ 86 w 86"/>
                <a:gd name="T21" fmla="*/ 43 h 86"/>
                <a:gd name="T22" fmla="*/ 85 w 86"/>
                <a:gd name="T23" fmla="*/ 53 h 86"/>
                <a:gd name="T24" fmla="*/ 82 w 86"/>
                <a:gd name="T25" fmla="*/ 59 h 86"/>
                <a:gd name="T26" fmla="*/ 78 w 86"/>
                <a:gd name="T27" fmla="*/ 68 h 86"/>
                <a:gd name="T28" fmla="*/ 73 w 86"/>
                <a:gd name="T29" fmla="*/ 73 h 86"/>
                <a:gd name="T30" fmla="*/ 67 w 86"/>
                <a:gd name="T31" fmla="*/ 79 h 86"/>
                <a:gd name="T32" fmla="*/ 59 w 86"/>
                <a:gd name="T33" fmla="*/ 83 h 86"/>
                <a:gd name="T34" fmla="*/ 52 w 86"/>
                <a:gd name="T35" fmla="*/ 86 h 86"/>
                <a:gd name="T36" fmla="*/ 42 w 86"/>
                <a:gd name="T37" fmla="*/ 86 h 86"/>
                <a:gd name="T38" fmla="*/ 42 w 86"/>
                <a:gd name="T39" fmla="*/ 86 h 86"/>
                <a:gd name="T40" fmla="*/ 34 w 86"/>
                <a:gd name="T41" fmla="*/ 86 h 86"/>
                <a:gd name="T42" fmla="*/ 26 w 86"/>
                <a:gd name="T43" fmla="*/ 83 h 86"/>
                <a:gd name="T44" fmla="*/ 19 w 86"/>
                <a:gd name="T45" fmla="*/ 79 h 86"/>
                <a:gd name="T46" fmla="*/ 12 w 86"/>
                <a:gd name="T47" fmla="*/ 73 h 86"/>
                <a:gd name="T48" fmla="*/ 6 w 86"/>
                <a:gd name="T49" fmla="*/ 68 h 86"/>
                <a:gd name="T50" fmla="*/ 4 w 86"/>
                <a:gd name="T51" fmla="*/ 59 h 86"/>
                <a:gd name="T52" fmla="*/ 1 w 86"/>
                <a:gd name="T53" fmla="*/ 53 h 86"/>
                <a:gd name="T54" fmla="*/ 0 w 86"/>
                <a:gd name="T55" fmla="*/ 43 h 86"/>
                <a:gd name="T56" fmla="*/ 0 w 86"/>
                <a:gd name="T57" fmla="*/ 43 h 86"/>
                <a:gd name="T58" fmla="*/ 1 w 86"/>
                <a:gd name="T59" fmla="*/ 35 h 86"/>
                <a:gd name="T60" fmla="*/ 4 w 86"/>
                <a:gd name="T61" fmla="*/ 27 h 86"/>
                <a:gd name="T62" fmla="*/ 6 w 86"/>
                <a:gd name="T63" fmla="*/ 20 h 86"/>
                <a:gd name="T64" fmla="*/ 12 w 86"/>
                <a:gd name="T65" fmla="*/ 13 h 86"/>
                <a:gd name="T66" fmla="*/ 19 w 86"/>
                <a:gd name="T67" fmla="*/ 7 h 86"/>
                <a:gd name="T68" fmla="*/ 26 w 86"/>
                <a:gd name="T69" fmla="*/ 5 h 86"/>
                <a:gd name="T70" fmla="*/ 34 w 86"/>
                <a:gd name="T71" fmla="*/ 2 h 86"/>
                <a:gd name="T72" fmla="*/ 42 w 86"/>
                <a:gd name="T73" fmla="*/ 0 h 86"/>
                <a:gd name="T74" fmla="*/ 42 w 86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6">
                  <a:moveTo>
                    <a:pt x="42" y="0"/>
                  </a:moveTo>
                  <a:lnTo>
                    <a:pt x="42" y="0"/>
                  </a:lnTo>
                  <a:lnTo>
                    <a:pt x="52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6" y="68"/>
                  </a:lnTo>
                  <a:lnTo>
                    <a:pt x="4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6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5"/>
            <p:cNvSpPr>
              <a:spLocks/>
            </p:cNvSpPr>
            <p:nvPr userDrawn="1"/>
          </p:nvSpPr>
          <p:spPr bwMode="auto">
            <a:xfrm>
              <a:off x="3875" y="947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1 h 85"/>
                <a:gd name="T6" fmla="*/ 59 w 86"/>
                <a:gd name="T7" fmla="*/ 2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9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7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5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5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7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9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2 h 85"/>
                <a:gd name="T70" fmla="*/ 34 w 86"/>
                <a:gd name="T71" fmla="*/ 1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6"/>
            <p:cNvSpPr>
              <a:spLocks/>
            </p:cNvSpPr>
            <p:nvPr userDrawn="1"/>
          </p:nvSpPr>
          <p:spPr bwMode="auto">
            <a:xfrm>
              <a:off x="3931" y="1342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7"/>
            <p:cNvSpPr>
              <a:spLocks/>
            </p:cNvSpPr>
            <p:nvPr userDrawn="1"/>
          </p:nvSpPr>
          <p:spPr bwMode="auto">
            <a:xfrm>
              <a:off x="3931" y="1286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8"/>
            <p:cNvSpPr>
              <a:spLocks/>
            </p:cNvSpPr>
            <p:nvPr userDrawn="1"/>
          </p:nvSpPr>
          <p:spPr bwMode="auto">
            <a:xfrm>
              <a:off x="3931" y="1060"/>
              <a:ext cx="44" cy="43"/>
            </a:xfrm>
            <a:custGeom>
              <a:avLst/>
              <a:gdLst>
                <a:gd name="T0" fmla="*/ 43 w 87"/>
                <a:gd name="T1" fmla="*/ 0 h 87"/>
                <a:gd name="T2" fmla="*/ 43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3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3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3 w 87"/>
                <a:gd name="T37" fmla="*/ 87 h 87"/>
                <a:gd name="T38" fmla="*/ 43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3 w 87"/>
                <a:gd name="T73" fmla="*/ 0 h 87"/>
                <a:gd name="T74" fmla="*/ 43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9"/>
            <p:cNvSpPr>
              <a:spLocks/>
            </p:cNvSpPr>
            <p:nvPr userDrawn="1"/>
          </p:nvSpPr>
          <p:spPr bwMode="auto">
            <a:xfrm>
              <a:off x="3931" y="1004"/>
              <a:ext cx="44" cy="42"/>
            </a:xfrm>
            <a:custGeom>
              <a:avLst/>
              <a:gdLst>
                <a:gd name="T0" fmla="*/ 43 w 87"/>
                <a:gd name="T1" fmla="*/ 0 h 86"/>
                <a:gd name="T2" fmla="*/ 43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3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3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3 w 87"/>
                <a:gd name="T37" fmla="*/ 86 h 86"/>
                <a:gd name="T38" fmla="*/ 43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3 w 87"/>
                <a:gd name="T73" fmla="*/ 0 h 86"/>
                <a:gd name="T74" fmla="*/ 43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0"/>
                  </a:moveTo>
                  <a:lnTo>
                    <a:pt x="43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3" y="86"/>
                  </a:lnTo>
                  <a:lnTo>
                    <a:pt x="43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0"/>
            <p:cNvSpPr>
              <a:spLocks/>
            </p:cNvSpPr>
            <p:nvPr userDrawn="1"/>
          </p:nvSpPr>
          <p:spPr bwMode="auto">
            <a:xfrm>
              <a:off x="3931" y="947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1"/>
            <p:cNvSpPr>
              <a:spLocks/>
            </p:cNvSpPr>
            <p:nvPr userDrawn="1"/>
          </p:nvSpPr>
          <p:spPr bwMode="auto">
            <a:xfrm>
              <a:off x="3931" y="891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2"/>
            <p:cNvSpPr>
              <a:spLocks/>
            </p:cNvSpPr>
            <p:nvPr userDrawn="1"/>
          </p:nvSpPr>
          <p:spPr bwMode="auto">
            <a:xfrm>
              <a:off x="3988" y="1286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3"/>
            <p:cNvSpPr>
              <a:spLocks/>
            </p:cNvSpPr>
            <p:nvPr userDrawn="1"/>
          </p:nvSpPr>
          <p:spPr bwMode="auto">
            <a:xfrm>
              <a:off x="3988" y="1230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79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7 w 87"/>
                <a:gd name="T43" fmla="*/ 82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6 h 86"/>
                <a:gd name="T50" fmla="*/ 5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5 w 87"/>
                <a:gd name="T61" fmla="*/ 27 h 86"/>
                <a:gd name="T62" fmla="*/ 9 w 87"/>
                <a:gd name="T63" fmla="*/ 18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5" y="27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4"/>
            <p:cNvSpPr>
              <a:spLocks/>
            </p:cNvSpPr>
            <p:nvPr userDrawn="1"/>
          </p:nvSpPr>
          <p:spPr bwMode="auto">
            <a:xfrm>
              <a:off x="3988" y="1060"/>
              <a:ext cx="43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5"/>
            <p:cNvSpPr>
              <a:spLocks/>
            </p:cNvSpPr>
            <p:nvPr userDrawn="1"/>
          </p:nvSpPr>
          <p:spPr bwMode="auto">
            <a:xfrm>
              <a:off x="3988" y="1004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6"/>
            <p:cNvSpPr>
              <a:spLocks/>
            </p:cNvSpPr>
            <p:nvPr userDrawn="1"/>
          </p:nvSpPr>
          <p:spPr bwMode="auto">
            <a:xfrm>
              <a:off x="3988" y="947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7"/>
            <p:cNvSpPr>
              <a:spLocks/>
            </p:cNvSpPr>
            <p:nvPr userDrawn="1"/>
          </p:nvSpPr>
          <p:spPr bwMode="auto">
            <a:xfrm>
              <a:off x="3988" y="891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8"/>
            <p:cNvSpPr>
              <a:spLocks/>
            </p:cNvSpPr>
            <p:nvPr userDrawn="1"/>
          </p:nvSpPr>
          <p:spPr bwMode="auto">
            <a:xfrm>
              <a:off x="4044" y="1230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80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8 w 87"/>
                <a:gd name="T43" fmla="*/ 82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6 h 86"/>
                <a:gd name="T50" fmla="*/ 4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4 w 87"/>
                <a:gd name="T61" fmla="*/ 27 h 86"/>
                <a:gd name="T62" fmla="*/ 9 w 87"/>
                <a:gd name="T63" fmla="*/ 18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80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8" y="82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6"/>
                  </a:lnTo>
                  <a:lnTo>
                    <a:pt x="4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4" y="27"/>
                  </a:lnTo>
                  <a:lnTo>
                    <a:pt x="9" y="18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9"/>
            <p:cNvSpPr>
              <a:spLocks/>
            </p:cNvSpPr>
            <p:nvPr userDrawn="1"/>
          </p:nvSpPr>
          <p:spPr bwMode="auto">
            <a:xfrm>
              <a:off x="4044" y="1173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2 h 87"/>
                <a:gd name="T6" fmla="*/ 61 w 87"/>
                <a:gd name="T7" fmla="*/ 5 h 87"/>
                <a:gd name="T8" fmla="*/ 68 w 87"/>
                <a:gd name="T9" fmla="*/ 9 h 87"/>
                <a:gd name="T10" fmla="*/ 75 w 87"/>
                <a:gd name="T11" fmla="*/ 14 h 87"/>
                <a:gd name="T12" fmla="*/ 80 w 87"/>
                <a:gd name="T13" fmla="*/ 20 h 87"/>
                <a:gd name="T14" fmla="*/ 83 w 87"/>
                <a:gd name="T15" fmla="*/ 27 h 87"/>
                <a:gd name="T16" fmla="*/ 86 w 87"/>
                <a:gd name="T17" fmla="*/ 35 h 87"/>
                <a:gd name="T18" fmla="*/ 87 w 87"/>
                <a:gd name="T19" fmla="*/ 44 h 87"/>
                <a:gd name="T20" fmla="*/ 87 w 87"/>
                <a:gd name="T21" fmla="*/ 44 h 87"/>
                <a:gd name="T22" fmla="*/ 86 w 87"/>
                <a:gd name="T23" fmla="*/ 53 h 87"/>
                <a:gd name="T24" fmla="*/ 83 w 87"/>
                <a:gd name="T25" fmla="*/ 61 h 87"/>
                <a:gd name="T26" fmla="*/ 80 w 87"/>
                <a:gd name="T27" fmla="*/ 68 h 87"/>
                <a:gd name="T28" fmla="*/ 75 w 87"/>
                <a:gd name="T29" fmla="*/ 75 h 87"/>
                <a:gd name="T30" fmla="*/ 68 w 87"/>
                <a:gd name="T31" fmla="*/ 79 h 87"/>
                <a:gd name="T32" fmla="*/ 61 w 87"/>
                <a:gd name="T33" fmla="*/ 83 h 87"/>
                <a:gd name="T34" fmla="*/ 53 w 87"/>
                <a:gd name="T35" fmla="*/ 86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6 h 87"/>
                <a:gd name="T42" fmla="*/ 28 w 87"/>
                <a:gd name="T43" fmla="*/ 83 h 87"/>
                <a:gd name="T44" fmla="*/ 20 w 87"/>
                <a:gd name="T45" fmla="*/ 79 h 87"/>
                <a:gd name="T46" fmla="*/ 14 w 87"/>
                <a:gd name="T47" fmla="*/ 75 h 87"/>
                <a:gd name="T48" fmla="*/ 9 w 87"/>
                <a:gd name="T49" fmla="*/ 68 h 87"/>
                <a:gd name="T50" fmla="*/ 4 w 87"/>
                <a:gd name="T51" fmla="*/ 61 h 87"/>
                <a:gd name="T52" fmla="*/ 2 w 87"/>
                <a:gd name="T53" fmla="*/ 53 h 87"/>
                <a:gd name="T54" fmla="*/ 0 w 87"/>
                <a:gd name="T55" fmla="*/ 44 h 87"/>
                <a:gd name="T56" fmla="*/ 0 w 87"/>
                <a:gd name="T57" fmla="*/ 44 h 87"/>
                <a:gd name="T58" fmla="*/ 2 w 87"/>
                <a:gd name="T59" fmla="*/ 35 h 87"/>
                <a:gd name="T60" fmla="*/ 4 w 87"/>
                <a:gd name="T61" fmla="*/ 27 h 87"/>
                <a:gd name="T62" fmla="*/ 9 w 87"/>
                <a:gd name="T63" fmla="*/ 20 h 87"/>
                <a:gd name="T64" fmla="*/ 14 w 87"/>
                <a:gd name="T65" fmla="*/ 14 h 87"/>
                <a:gd name="T66" fmla="*/ 20 w 87"/>
                <a:gd name="T67" fmla="*/ 9 h 87"/>
                <a:gd name="T68" fmla="*/ 28 w 87"/>
                <a:gd name="T69" fmla="*/ 5 h 87"/>
                <a:gd name="T70" fmla="*/ 35 w 87"/>
                <a:gd name="T71" fmla="*/ 2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9"/>
                  </a:lnTo>
                  <a:lnTo>
                    <a:pt x="75" y="14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3"/>
                  </a:lnTo>
                  <a:lnTo>
                    <a:pt x="83" y="61"/>
                  </a:lnTo>
                  <a:lnTo>
                    <a:pt x="80" y="68"/>
                  </a:lnTo>
                  <a:lnTo>
                    <a:pt x="75" y="75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5"/>
                  </a:lnTo>
                  <a:lnTo>
                    <a:pt x="9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4"/>
                  </a:lnTo>
                  <a:lnTo>
                    <a:pt x="20" y="9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0"/>
            <p:cNvSpPr>
              <a:spLocks/>
            </p:cNvSpPr>
            <p:nvPr userDrawn="1"/>
          </p:nvSpPr>
          <p:spPr bwMode="auto">
            <a:xfrm>
              <a:off x="4044" y="1116"/>
              <a:ext cx="44" cy="44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1 h 86"/>
                <a:gd name="T6" fmla="*/ 61 w 87"/>
                <a:gd name="T7" fmla="*/ 4 h 86"/>
                <a:gd name="T8" fmla="*/ 68 w 87"/>
                <a:gd name="T9" fmla="*/ 8 h 86"/>
                <a:gd name="T10" fmla="*/ 75 w 87"/>
                <a:gd name="T11" fmla="*/ 12 h 86"/>
                <a:gd name="T12" fmla="*/ 80 w 87"/>
                <a:gd name="T13" fmla="*/ 19 h 86"/>
                <a:gd name="T14" fmla="*/ 83 w 87"/>
                <a:gd name="T15" fmla="*/ 26 h 86"/>
                <a:gd name="T16" fmla="*/ 86 w 87"/>
                <a:gd name="T17" fmla="*/ 34 h 86"/>
                <a:gd name="T18" fmla="*/ 87 w 87"/>
                <a:gd name="T19" fmla="*/ 44 h 86"/>
                <a:gd name="T20" fmla="*/ 87 w 87"/>
                <a:gd name="T21" fmla="*/ 44 h 86"/>
                <a:gd name="T22" fmla="*/ 86 w 87"/>
                <a:gd name="T23" fmla="*/ 52 h 86"/>
                <a:gd name="T24" fmla="*/ 83 w 87"/>
                <a:gd name="T25" fmla="*/ 60 h 86"/>
                <a:gd name="T26" fmla="*/ 80 w 87"/>
                <a:gd name="T27" fmla="*/ 67 h 86"/>
                <a:gd name="T28" fmla="*/ 75 w 87"/>
                <a:gd name="T29" fmla="*/ 74 h 86"/>
                <a:gd name="T30" fmla="*/ 68 w 87"/>
                <a:gd name="T31" fmla="*/ 78 h 86"/>
                <a:gd name="T32" fmla="*/ 61 w 87"/>
                <a:gd name="T33" fmla="*/ 82 h 86"/>
                <a:gd name="T34" fmla="*/ 53 w 87"/>
                <a:gd name="T35" fmla="*/ 85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5 h 86"/>
                <a:gd name="T42" fmla="*/ 28 w 87"/>
                <a:gd name="T43" fmla="*/ 82 h 86"/>
                <a:gd name="T44" fmla="*/ 20 w 87"/>
                <a:gd name="T45" fmla="*/ 78 h 86"/>
                <a:gd name="T46" fmla="*/ 14 w 87"/>
                <a:gd name="T47" fmla="*/ 74 h 86"/>
                <a:gd name="T48" fmla="*/ 9 w 87"/>
                <a:gd name="T49" fmla="*/ 67 h 86"/>
                <a:gd name="T50" fmla="*/ 4 w 87"/>
                <a:gd name="T51" fmla="*/ 60 h 86"/>
                <a:gd name="T52" fmla="*/ 2 w 87"/>
                <a:gd name="T53" fmla="*/ 52 h 86"/>
                <a:gd name="T54" fmla="*/ 0 w 87"/>
                <a:gd name="T55" fmla="*/ 44 h 86"/>
                <a:gd name="T56" fmla="*/ 0 w 87"/>
                <a:gd name="T57" fmla="*/ 44 h 86"/>
                <a:gd name="T58" fmla="*/ 2 w 87"/>
                <a:gd name="T59" fmla="*/ 34 h 86"/>
                <a:gd name="T60" fmla="*/ 4 w 87"/>
                <a:gd name="T61" fmla="*/ 26 h 86"/>
                <a:gd name="T62" fmla="*/ 9 w 87"/>
                <a:gd name="T63" fmla="*/ 19 h 86"/>
                <a:gd name="T64" fmla="*/ 14 w 87"/>
                <a:gd name="T65" fmla="*/ 12 h 86"/>
                <a:gd name="T66" fmla="*/ 20 w 87"/>
                <a:gd name="T67" fmla="*/ 8 h 86"/>
                <a:gd name="T68" fmla="*/ 28 w 87"/>
                <a:gd name="T69" fmla="*/ 4 h 86"/>
                <a:gd name="T70" fmla="*/ 35 w 87"/>
                <a:gd name="T71" fmla="*/ 1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80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4"/>
                  </a:lnTo>
                  <a:lnTo>
                    <a:pt x="9" y="67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1"/>
            <p:cNvSpPr>
              <a:spLocks/>
            </p:cNvSpPr>
            <p:nvPr userDrawn="1"/>
          </p:nvSpPr>
          <p:spPr bwMode="auto">
            <a:xfrm>
              <a:off x="4044" y="1060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80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80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8 w 87"/>
                <a:gd name="T43" fmla="*/ 83 h 87"/>
                <a:gd name="T44" fmla="*/ 20 w 87"/>
                <a:gd name="T45" fmla="*/ 78 h 87"/>
                <a:gd name="T46" fmla="*/ 14 w 87"/>
                <a:gd name="T47" fmla="*/ 73 h 87"/>
                <a:gd name="T48" fmla="*/ 9 w 87"/>
                <a:gd name="T49" fmla="*/ 67 h 87"/>
                <a:gd name="T50" fmla="*/ 4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4 w 87"/>
                <a:gd name="T61" fmla="*/ 26 h 87"/>
                <a:gd name="T62" fmla="*/ 9 w 87"/>
                <a:gd name="T63" fmla="*/ 19 h 87"/>
                <a:gd name="T64" fmla="*/ 14 w 87"/>
                <a:gd name="T65" fmla="*/ 12 h 87"/>
                <a:gd name="T66" fmla="*/ 20 w 87"/>
                <a:gd name="T67" fmla="*/ 8 h 87"/>
                <a:gd name="T68" fmla="*/ 28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2"/>
            <p:cNvSpPr>
              <a:spLocks/>
            </p:cNvSpPr>
            <p:nvPr userDrawn="1"/>
          </p:nvSpPr>
          <p:spPr bwMode="auto">
            <a:xfrm>
              <a:off x="4044" y="1004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80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8 w 87"/>
                <a:gd name="T43" fmla="*/ 83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8 h 86"/>
                <a:gd name="T50" fmla="*/ 4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4 w 87"/>
                <a:gd name="T61" fmla="*/ 27 h 86"/>
                <a:gd name="T62" fmla="*/ 9 w 87"/>
                <a:gd name="T63" fmla="*/ 20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80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8"/>
                  </a:lnTo>
                  <a:lnTo>
                    <a:pt x="4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"/>
            <p:cNvSpPr>
              <a:spLocks/>
            </p:cNvSpPr>
            <p:nvPr userDrawn="1"/>
          </p:nvSpPr>
          <p:spPr bwMode="auto">
            <a:xfrm>
              <a:off x="4044" y="947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2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"/>
            <p:cNvSpPr>
              <a:spLocks/>
            </p:cNvSpPr>
            <p:nvPr userDrawn="1"/>
          </p:nvSpPr>
          <p:spPr bwMode="auto">
            <a:xfrm>
              <a:off x="4044" y="891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3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5"/>
            <p:cNvSpPr>
              <a:spLocks/>
            </p:cNvSpPr>
            <p:nvPr userDrawn="1"/>
          </p:nvSpPr>
          <p:spPr bwMode="auto">
            <a:xfrm>
              <a:off x="3875" y="1342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0 h 85"/>
                <a:gd name="T6" fmla="*/ 59 w 86"/>
                <a:gd name="T7" fmla="*/ 3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8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6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4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4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6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8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3 h 85"/>
                <a:gd name="T70" fmla="*/ 34 w 86"/>
                <a:gd name="T71" fmla="*/ 0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4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6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6"/>
            <p:cNvSpPr>
              <a:spLocks/>
            </p:cNvSpPr>
            <p:nvPr userDrawn="1"/>
          </p:nvSpPr>
          <p:spPr bwMode="auto">
            <a:xfrm>
              <a:off x="3875" y="1060"/>
              <a:ext cx="43" cy="43"/>
            </a:xfrm>
            <a:custGeom>
              <a:avLst/>
              <a:gdLst>
                <a:gd name="T0" fmla="*/ 42 w 86"/>
                <a:gd name="T1" fmla="*/ 0 h 87"/>
                <a:gd name="T2" fmla="*/ 42 w 86"/>
                <a:gd name="T3" fmla="*/ 0 h 87"/>
                <a:gd name="T4" fmla="*/ 52 w 86"/>
                <a:gd name="T5" fmla="*/ 1 h 87"/>
                <a:gd name="T6" fmla="*/ 59 w 86"/>
                <a:gd name="T7" fmla="*/ 4 h 87"/>
                <a:gd name="T8" fmla="*/ 67 w 86"/>
                <a:gd name="T9" fmla="*/ 8 h 87"/>
                <a:gd name="T10" fmla="*/ 73 w 86"/>
                <a:gd name="T11" fmla="*/ 12 h 87"/>
                <a:gd name="T12" fmla="*/ 78 w 86"/>
                <a:gd name="T13" fmla="*/ 19 h 87"/>
                <a:gd name="T14" fmla="*/ 82 w 86"/>
                <a:gd name="T15" fmla="*/ 26 h 87"/>
                <a:gd name="T16" fmla="*/ 85 w 86"/>
                <a:gd name="T17" fmla="*/ 34 h 87"/>
                <a:gd name="T18" fmla="*/ 86 w 86"/>
                <a:gd name="T19" fmla="*/ 43 h 87"/>
                <a:gd name="T20" fmla="*/ 86 w 86"/>
                <a:gd name="T21" fmla="*/ 43 h 87"/>
                <a:gd name="T22" fmla="*/ 85 w 86"/>
                <a:gd name="T23" fmla="*/ 52 h 87"/>
                <a:gd name="T24" fmla="*/ 82 w 86"/>
                <a:gd name="T25" fmla="*/ 61 h 87"/>
                <a:gd name="T26" fmla="*/ 78 w 86"/>
                <a:gd name="T27" fmla="*/ 67 h 87"/>
                <a:gd name="T28" fmla="*/ 73 w 86"/>
                <a:gd name="T29" fmla="*/ 73 h 87"/>
                <a:gd name="T30" fmla="*/ 67 w 86"/>
                <a:gd name="T31" fmla="*/ 78 h 87"/>
                <a:gd name="T32" fmla="*/ 59 w 86"/>
                <a:gd name="T33" fmla="*/ 83 h 87"/>
                <a:gd name="T34" fmla="*/ 52 w 86"/>
                <a:gd name="T35" fmla="*/ 85 h 87"/>
                <a:gd name="T36" fmla="*/ 42 w 86"/>
                <a:gd name="T37" fmla="*/ 87 h 87"/>
                <a:gd name="T38" fmla="*/ 42 w 86"/>
                <a:gd name="T39" fmla="*/ 87 h 87"/>
                <a:gd name="T40" fmla="*/ 34 w 86"/>
                <a:gd name="T41" fmla="*/ 85 h 87"/>
                <a:gd name="T42" fmla="*/ 26 w 86"/>
                <a:gd name="T43" fmla="*/ 83 h 87"/>
                <a:gd name="T44" fmla="*/ 19 w 86"/>
                <a:gd name="T45" fmla="*/ 78 h 87"/>
                <a:gd name="T46" fmla="*/ 12 w 86"/>
                <a:gd name="T47" fmla="*/ 73 h 87"/>
                <a:gd name="T48" fmla="*/ 6 w 86"/>
                <a:gd name="T49" fmla="*/ 67 h 87"/>
                <a:gd name="T50" fmla="*/ 4 w 86"/>
                <a:gd name="T51" fmla="*/ 61 h 87"/>
                <a:gd name="T52" fmla="*/ 1 w 86"/>
                <a:gd name="T53" fmla="*/ 52 h 87"/>
                <a:gd name="T54" fmla="*/ 0 w 86"/>
                <a:gd name="T55" fmla="*/ 43 h 87"/>
                <a:gd name="T56" fmla="*/ 0 w 86"/>
                <a:gd name="T57" fmla="*/ 43 h 87"/>
                <a:gd name="T58" fmla="*/ 1 w 86"/>
                <a:gd name="T59" fmla="*/ 34 h 87"/>
                <a:gd name="T60" fmla="*/ 4 w 86"/>
                <a:gd name="T61" fmla="*/ 26 h 87"/>
                <a:gd name="T62" fmla="*/ 6 w 86"/>
                <a:gd name="T63" fmla="*/ 19 h 87"/>
                <a:gd name="T64" fmla="*/ 12 w 86"/>
                <a:gd name="T65" fmla="*/ 12 h 87"/>
                <a:gd name="T66" fmla="*/ 19 w 86"/>
                <a:gd name="T67" fmla="*/ 8 h 87"/>
                <a:gd name="T68" fmla="*/ 26 w 86"/>
                <a:gd name="T69" fmla="*/ 4 h 87"/>
                <a:gd name="T70" fmla="*/ 34 w 86"/>
                <a:gd name="T71" fmla="*/ 1 h 87"/>
                <a:gd name="T72" fmla="*/ 42 w 86"/>
                <a:gd name="T73" fmla="*/ 0 h 87"/>
                <a:gd name="T74" fmla="*/ 42 w 86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7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2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7"/>
            <p:cNvSpPr>
              <a:spLocks/>
            </p:cNvSpPr>
            <p:nvPr userDrawn="1"/>
          </p:nvSpPr>
          <p:spPr bwMode="auto">
            <a:xfrm>
              <a:off x="3875" y="1004"/>
              <a:ext cx="43" cy="42"/>
            </a:xfrm>
            <a:custGeom>
              <a:avLst/>
              <a:gdLst>
                <a:gd name="T0" fmla="*/ 42 w 86"/>
                <a:gd name="T1" fmla="*/ 0 h 86"/>
                <a:gd name="T2" fmla="*/ 42 w 86"/>
                <a:gd name="T3" fmla="*/ 0 h 86"/>
                <a:gd name="T4" fmla="*/ 52 w 86"/>
                <a:gd name="T5" fmla="*/ 2 h 86"/>
                <a:gd name="T6" fmla="*/ 59 w 86"/>
                <a:gd name="T7" fmla="*/ 5 h 86"/>
                <a:gd name="T8" fmla="*/ 67 w 86"/>
                <a:gd name="T9" fmla="*/ 7 h 86"/>
                <a:gd name="T10" fmla="*/ 73 w 86"/>
                <a:gd name="T11" fmla="*/ 13 h 86"/>
                <a:gd name="T12" fmla="*/ 78 w 86"/>
                <a:gd name="T13" fmla="*/ 20 h 86"/>
                <a:gd name="T14" fmla="*/ 82 w 86"/>
                <a:gd name="T15" fmla="*/ 27 h 86"/>
                <a:gd name="T16" fmla="*/ 85 w 86"/>
                <a:gd name="T17" fmla="*/ 35 h 86"/>
                <a:gd name="T18" fmla="*/ 86 w 86"/>
                <a:gd name="T19" fmla="*/ 43 h 86"/>
                <a:gd name="T20" fmla="*/ 86 w 86"/>
                <a:gd name="T21" fmla="*/ 43 h 86"/>
                <a:gd name="T22" fmla="*/ 85 w 86"/>
                <a:gd name="T23" fmla="*/ 53 h 86"/>
                <a:gd name="T24" fmla="*/ 82 w 86"/>
                <a:gd name="T25" fmla="*/ 59 h 86"/>
                <a:gd name="T26" fmla="*/ 78 w 86"/>
                <a:gd name="T27" fmla="*/ 68 h 86"/>
                <a:gd name="T28" fmla="*/ 73 w 86"/>
                <a:gd name="T29" fmla="*/ 73 h 86"/>
                <a:gd name="T30" fmla="*/ 67 w 86"/>
                <a:gd name="T31" fmla="*/ 79 h 86"/>
                <a:gd name="T32" fmla="*/ 59 w 86"/>
                <a:gd name="T33" fmla="*/ 83 h 86"/>
                <a:gd name="T34" fmla="*/ 52 w 86"/>
                <a:gd name="T35" fmla="*/ 86 h 86"/>
                <a:gd name="T36" fmla="*/ 42 w 86"/>
                <a:gd name="T37" fmla="*/ 86 h 86"/>
                <a:gd name="T38" fmla="*/ 42 w 86"/>
                <a:gd name="T39" fmla="*/ 86 h 86"/>
                <a:gd name="T40" fmla="*/ 34 w 86"/>
                <a:gd name="T41" fmla="*/ 86 h 86"/>
                <a:gd name="T42" fmla="*/ 26 w 86"/>
                <a:gd name="T43" fmla="*/ 83 h 86"/>
                <a:gd name="T44" fmla="*/ 19 w 86"/>
                <a:gd name="T45" fmla="*/ 79 h 86"/>
                <a:gd name="T46" fmla="*/ 12 w 86"/>
                <a:gd name="T47" fmla="*/ 73 h 86"/>
                <a:gd name="T48" fmla="*/ 6 w 86"/>
                <a:gd name="T49" fmla="*/ 68 h 86"/>
                <a:gd name="T50" fmla="*/ 4 w 86"/>
                <a:gd name="T51" fmla="*/ 59 h 86"/>
                <a:gd name="T52" fmla="*/ 1 w 86"/>
                <a:gd name="T53" fmla="*/ 53 h 86"/>
                <a:gd name="T54" fmla="*/ 0 w 86"/>
                <a:gd name="T55" fmla="*/ 43 h 86"/>
                <a:gd name="T56" fmla="*/ 0 w 86"/>
                <a:gd name="T57" fmla="*/ 43 h 86"/>
                <a:gd name="T58" fmla="*/ 1 w 86"/>
                <a:gd name="T59" fmla="*/ 35 h 86"/>
                <a:gd name="T60" fmla="*/ 4 w 86"/>
                <a:gd name="T61" fmla="*/ 27 h 86"/>
                <a:gd name="T62" fmla="*/ 6 w 86"/>
                <a:gd name="T63" fmla="*/ 20 h 86"/>
                <a:gd name="T64" fmla="*/ 12 w 86"/>
                <a:gd name="T65" fmla="*/ 13 h 86"/>
                <a:gd name="T66" fmla="*/ 19 w 86"/>
                <a:gd name="T67" fmla="*/ 7 h 86"/>
                <a:gd name="T68" fmla="*/ 26 w 86"/>
                <a:gd name="T69" fmla="*/ 5 h 86"/>
                <a:gd name="T70" fmla="*/ 34 w 86"/>
                <a:gd name="T71" fmla="*/ 2 h 86"/>
                <a:gd name="T72" fmla="*/ 42 w 86"/>
                <a:gd name="T73" fmla="*/ 0 h 86"/>
                <a:gd name="T74" fmla="*/ 42 w 86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6">
                  <a:moveTo>
                    <a:pt x="42" y="0"/>
                  </a:moveTo>
                  <a:lnTo>
                    <a:pt x="42" y="0"/>
                  </a:lnTo>
                  <a:lnTo>
                    <a:pt x="52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6" y="68"/>
                  </a:lnTo>
                  <a:lnTo>
                    <a:pt x="4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6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8"/>
            <p:cNvSpPr>
              <a:spLocks/>
            </p:cNvSpPr>
            <p:nvPr userDrawn="1"/>
          </p:nvSpPr>
          <p:spPr bwMode="auto">
            <a:xfrm>
              <a:off x="3875" y="947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1 h 85"/>
                <a:gd name="T6" fmla="*/ 59 w 86"/>
                <a:gd name="T7" fmla="*/ 2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9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7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5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5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7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9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2 h 85"/>
                <a:gd name="T70" fmla="*/ 34 w 86"/>
                <a:gd name="T71" fmla="*/ 1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9"/>
            <p:cNvSpPr>
              <a:spLocks/>
            </p:cNvSpPr>
            <p:nvPr userDrawn="1"/>
          </p:nvSpPr>
          <p:spPr bwMode="auto">
            <a:xfrm>
              <a:off x="3931" y="1342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0"/>
            <p:cNvSpPr>
              <a:spLocks/>
            </p:cNvSpPr>
            <p:nvPr userDrawn="1"/>
          </p:nvSpPr>
          <p:spPr bwMode="auto">
            <a:xfrm>
              <a:off x="3931" y="1286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1"/>
            <p:cNvSpPr>
              <a:spLocks/>
            </p:cNvSpPr>
            <p:nvPr userDrawn="1"/>
          </p:nvSpPr>
          <p:spPr bwMode="auto">
            <a:xfrm>
              <a:off x="3931" y="1060"/>
              <a:ext cx="44" cy="43"/>
            </a:xfrm>
            <a:custGeom>
              <a:avLst/>
              <a:gdLst>
                <a:gd name="T0" fmla="*/ 43 w 87"/>
                <a:gd name="T1" fmla="*/ 0 h 87"/>
                <a:gd name="T2" fmla="*/ 43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3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3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3 w 87"/>
                <a:gd name="T37" fmla="*/ 87 h 87"/>
                <a:gd name="T38" fmla="*/ 43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3 w 87"/>
                <a:gd name="T73" fmla="*/ 0 h 87"/>
                <a:gd name="T74" fmla="*/ 43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2"/>
            <p:cNvSpPr>
              <a:spLocks/>
            </p:cNvSpPr>
            <p:nvPr userDrawn="1"/>
          </p:nvSpPr>
          <p:spPr bwMode="auto">
            <a:xfrm>
              <a:off x="3931" y="1004"/>
              <a:ext cx="44" cy="42"/>
            </a:xfrm>
            <a:custGeom>
              <a:avLst/>
              <a:gdLst>
                <a:gd name="T0" fmla="*/ 43 w 87"/>
                <a:gd name="T1" fmla="*/ 0 h 86"/>
                <a:gd name="T2" fmla="*/ 43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3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3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3 w 87"/>
                <a:gd name="T37" fmla="*/ 86 h 86"/>
                <a:gd name="T38" fmla="*/ 43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3 w 87"/>
                <a:gd name="T73" fmla="*/ 0 h 86"/>
                <a:gd name="T74" fmla="*/ 43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0"/>
                  </a:moveTo>
                  <a:lnTo>
                    <a:pt x="43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3" y="86"/>
                  </a:lnTo>
                  <a:lnTo>
                    <a:pt x="43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3"/>
            <p:cNvSpPr>
              <a:spLocks/>
            </p:cNvSpPr>
            <p:nvPr userDrawn="1"/>
          </p:nvSpPr>
          <p:spPr bwMode="auto">
            <a:xfrm>
              <a:off x="3931" y="947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4"/>
            <p:cNvSpPr>
              <a:spLocks/>
            </p:cNvSpPr>
            <p:nvPr userDrawn="1"/>
          </p:nvSpPr>
          <p:spPr bwMode="auto">
            <a:xfrm>
              <a:off x="3931" y="891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5"/>
            <p:cNvSpPr>
              <a:spLocks/>
            </p:cNvSpPr>
            <p:nvPr userDrawn="1"/>
          </p:nvSpPr>
          <p:spPr bwMode="auto">
            <a:xfrm>
              <a:off x="3988" y="1286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6"/>
            <p:cNvSpPr>
              <a:spLocks/>
            </p:cNvSpPr>
            <p:nvPr userDrawn="1"/>
          </p:nvSpPr>
          <p:spPr bwMode="auto">
            <a:xfrm>
              <a:off x="3988" y="1060"/>
              <a:ext cx="43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7"/>
            <p:cNvSpPr>
              <a:spLocks/>
            </p:cNvSpPr>
            <p:nvPr userDrawn="1"/>
          </p:nvSpPr>
          <p:spPr bwMode="auto">
            <a:xfrm>
              <a:off x="3988" y="1004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8"/>
            <p:cNvSpPr>
              <a:spLocks/>
            </p:cNvSpPr>
            <p:nvPr userDrawn="1"/>
          </p:nvSpPr>
          <p:spPr bwMode="auto">
            <a:xfrm>
              <a:off x="3988" y="947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9"/>
            <p:cNvSpPr>
              <a:spLocks/>
            </p:cNvSpPr>
            <p:nvPr userDrawn="1"/>
          </p:nvSpPr>
          <p:spPr bwMode="auto">
            <a:xfrm>
              <a:off x="3988" y="891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0"/>
            <p:cNvSpPr>
              <a:spLocks/>
            </p:cNvSpPr>
            <p:nvPr userDrawn="1"/>
          </p:nvSpPr>
          <p:spPr bwMode="auto">
            <a:xfrm>
              <a:off x="4044" y="1230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80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8 w 87"/>
                <a:gd name="T43" fmla="*/ 82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6 h 86"/>
                <a:gd name="T50" fmla="*/ 4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4 w 87"/>
                <a:gd name="T61" fmla="*/ 27 h 86"/>
                <a:gd name="T62" fmla="*/ 9 w 87"/>
                <a:gd name="T63" fmla="*/ 18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80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8" y="82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6"/>
                  </a:lnTo>
                  <a:lnTo>
                    <a:pt x="4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4" y="27"/>
                  </a:lnTo>
                  <a:lnTo>
                    <a:pt x="9" y="18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1"/>
            <p:cNvSpPr>
              <a:spLocks/>
            </p:cNvSpPr>
            <p:nvPr userDrawn="1"/>
          </p:nvSpPr>
          <p:spPr bwMode="auto">
            <a:xfrm>
              <a:off x="4044" y="1173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2 h 87"/>
                <a:gd name="T6" fmla="*/ 61 w 87"/>
                <a:gd name="T7" fmla="*/ 5 h 87"/>
                <a:gd name="T8" fmla="*/ 68 w 87"/>
                <a:gd name="T9" fmla="*/ 9 h 87"/>
                <a:gd name="T10" fmla="*/ 75 w 87"/>
                <a:gd name="T11" fmla="*/ 14 h 87"/>
                <a:gd name="T12" fmla="*/ 80 w 87"/>
                <a:gd name="T13" fmla="*/ 20 h 87"/>
                <a:gd name="T14" fmla="*/ 83 w 87"/>
                <a:gd name="T15" fmla="*/ 27 h 87"/>
                <a:gd name="T16" fmla="*/ 86 w 87"/>
                <a:gd name="T17" fmla="*/ 35 h 87"/>
                <a:gd name="T18" fmla="*/ 87 w 87"/>
                <a:gd name="T19" fmla="*/ 44 h 87"/>
                <a:gd name="T20" fmla="*/ 87 w 87"/>
                <a:gd name="T21" fmla="*/ 44 h 87"/>
                <a:gd name="T22" fmla="*/ 86 w 87"/>
                <a:gd name="T23" fmla="*/ 53 h 87"/>
                <a:gd name="T24" fmla="*/ 83 w 87"/>
                <a:gd name="T25" fmla="*/ 61 h 87"/>
                <a:gd name="T26" fmla="*/ 80 w 87"/>
                <a:gd name="T27" fmla="*/ 68 h 87"/>
                <a:gd name="T28" fmla="*/ 75 w 87"/>
                <a:gd name="T29" fmla="*/ 75 h 87"/>
                <a:gd name="T30" fmla="*/ 68 w 87"/>
                <a:gd name="T31" fmla="*/ 79 h 87"/>
                <a:gd name="T32" fmla="*/ 61 w 87"/>
                <a:gd name="T33" fmla="*/ 83 h 87"/>
                <a:gd name="T34" fmla="*/ 53 w 87"/>
                <a:gd name="T35" fmla="*/ 86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6 h 87"/>
                <a:gd name="T42" fmla="*/ 28 w 87"/>
                <a:gd name="T43" fmla="*/ 83 h 87"/>
                <a:gd name="T44" fmla="*/ 20 w 87"/>
                <a:gd name="T45" fmla="*/ 79 h 87"/>
                <a:gd name="T46" fmla="*/ 14 w 87"/>
                <a:gd name="T47" fmla="*/ 75 h 87"/>
                <a:gd name="T48" fmla="*/ 9 w 87"/>
                <a:gd name="T49" fmla="*/ 68 h 87"/>
                <a:gd name="T50" fmla="*/ 4 w 87"/>
                <a:gd name="T51" fmla="*/ 61 h 87"/>
                <a:gd name="T52" fmla="*/ 2 w 87"/>
                <a:gd name="T53" fmla="*/ 53 h 87"/>
                <a:gd name="T54" fmla="*/ 0 w 87"/>
                <a:gd name="T55" fmla="*/ 44 h 87"/>
                <a:gd name="T56" fmla="*/ 0 w 87"/>
                <a:gd name="T57" fmla="*/ 44 h 87"/>
                <a:gd name="T58" fmla="*/ 2 w 87"/>
                <a:gd name="T59" fmla="*/ 35 h 87"/>
                <a:gd name="T60" fmla="*/ 4 w 87"/>
                <a:gd name="T61" fmla="*/ 27 h 87"/>
                <a:gd name="T62" fmla="*/ 9 w 87"/>
                <a:gd name="T63" fmla="*/ 20 h 87"/>
                <a:gd name="T64" fmla="*/ 14 w 87"/>
                <a:gd name="T65" fmla="*/ 14 h 87"/>
                <a:gd name="T66" fmla="*/ 20 w 87"/>
                <a:gd name="T67" fmla="*/ 9 h 87"/>
                <a:gd name="T68" fmla="*/ 28 w 87"/>
                <a:gd name="T69" fmla="*/ 5 h 87"/>
                <a:gd name="T70" fmla="*/ 35 w 87"/>
                <a:gd name="T71" fmla="*/ 2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9"/>
                  </a:lnTo>
                  <a:lnTo>
                    <a:pt x="75" y="14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3"/>
                  </a:lnTo>
                  <a:lnTo>
                    <a:pt x="83" y="61"/>
                  </a:lnTo>
                  <a:lnTo>
                    <a:pt x="80" y="68"/>
                  </a:lnTo>
                  <a:lnTo>
                    <a:pt x="75" y="75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5"/>
                  </a:lnTo>
                  <a:lnTo>
                    <a:pt x="9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4"/>
                  </a:lnTo>
                  <a:lnTo>
                    <a:pt x="20" y="9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2"/>
            <p:cNvSpPr>
              <a:spLocks/>
            </p:cNvSpPr>
            <p:nvPr userDrawn="1"/>
          </p:nvSpPr>
          <p:spPr bwMode="auto">
            <a:xfrm>
              <a:off x="4044" y="1116"/>
              <a:ext cx="44" cy="44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1 h 86"/>
                <a:gd name="T6" fmla="*/ 61 w 87"/>
                <a:gd name="T7" fmla="*/ 4 h 86"/>
                <a:gd name="T8" fmla="*/ 68 w 87"/>
                <a:gd name="T9" fmla="*/ 8 h 86"/>
                <a:gd name="T10" fmla="*/ 75 w 87"/>
                <a:gd name="T11" fmla="*/ 12 h 86"/>
                <a:gd name="T12" fmla="*/ 80 w 87"/>
                <a:gd name="T13" fmla="*/ 19 h 86"/>
                <a:gd name="T14" fmla="*/ 83 w 87"/>
                <a:gd name="T15" fmla="*/ 26 h 86"/>
                <a:gd name="T16" fmla="*/ 86 w 87"/>
                <a:gd name="T17" fmla="*/ 34 h 86"/>
                <a:gd name="T18" fmla="*/ 87 w 87"/>
                <a:gd name="T19" fmla="*/ 44 h 86"/>
                <a:gd name="T20" fmla="*/ 87 w 87"/>
                <a:gd name="T21" fmla="*/ 44 h 86"/>
                <a:gd name="T22" fmla="*/ 86 w 87"/>
                <a:gd name="T23" fmla="*/ 52 h 86"/>
                <a:gd name="T24" fmla="*/ 83 w 87"/>
                <a:gd name="T25" fmla="*/ 60 h 86"/>
                <a:gd name="T26" fmla="*/ 80 w 87"/>
                <a:gd name="T27" fmla="*/ 67 h 86"/>
                <a:gd name="T28" fmla="*/ 75 w 87"/>
                <a:gd name="T29" fmla="*/ 74 h 86"/>
                <a:gd name="T30" fmla="*/ 68 w 87"/>
                <a:gd name="T31" fmla="*/ 78 h 86"/>
                <a:gd name="T32" fmla="*/ 61 w 87"/>
                <a:gd name="T33" fmla="*/ 82 h 86"/>
                <a:gd name="T34" fmla="*/ 53 w 87"/>
                <a:gd name="T35" fmla="*/ 85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5 h 86"/>
                <a:gd name="T42" fmla="*/ 28 w 87"/>
                <a:gd name="T43" fmla="*/ 82 h 86"/>
                <a:gd name="T44" fmla="*/ 20 w 87"/>
                <a:gd name="T45" fmla="*/ 78 h 86"/>
                <a:gd name="T46" fmla="*/ 14 w 87"/>
                <a:gd name="T47" fmla="*/ 74 h 86"/>
                <a:gd name="T48" fmla="*/ 9 w 87"/>
                <a:gd name="T49" fmla="*/ 67 h 86"/>
                <a:gd name="T50" fmla="*/ 4 w 87"/>
                <a:gd name="T51" fmla="*/ 60 h 86"/>
                <a:gd name="T52" fmla="*/ 2 w 87"/>
                <a:gd name="T53" fmla="*/ 52 h 86"/>
                <a:gd name="T54" fmla="*/ 0 w 87"/>
                <a:gd name="T55" fmla="*/ 44 h 86"/>
                <a:gd name="T56" fmla="*/ 0 w 87"/>
                <a:gd name="T57" fmla="*/ 44 h 86"/>
                <a:gd name="T58" fmla="*/ 2 w 87"/>
                <a:gd name="T59" fmla="*/ 34 h 86"/>
                <a:gd name="T60" fmla="*/ 4 w 87"/>
                <a:gd name="T61" fmla="*/ 26 h 86"/>
                <a:gd name="T62" fmla="*/ 9 w 87"/>
                <a:gd name="T63" fmla="*/ 19 h 86"/>
                <a:gd name="T64" fmla="*/ 14 w 87"/>
                <a:gd name="T65" fmla="*/ 12 h 86"/>
                <a:gd name="T66" fmla="*/ 20 w 87"/>
                <a:gd name="T67" fmla="*/ 8 h 86"/>
                <a:gd name="T68" fmla="*/ 28 w 87"/>
                <a:gd name="T69" fmla="*/ 4 h 86"/>
                <a:gd name="T70" fmla="*/ 35 w 87"/>
                <a:gd name="T71" fmla="*/ 1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80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4"/>
                  </a:lnTo>
                  <a:lnTo>
                    <a:pt x="9" y="67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3"/>
            <p:cNvSpPr>
              <a:spLocks/>
            </p:cNvSpPr>
            <p:nvPr userDrawn="1"/>
          </p:nvSpPr>
          <p:spPr bwMode="auto">
            <a:xfrm>
              <a:off x="4044" y="1060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80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80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8 w 87"/>
                <a:gd name="T43" fmla="*/ 83 h 87"/>
                <a:gd name="T44" fmla="*/ 20 w 87"/>
                <a:gd name="T45" fmla="*/ 78 h 87"/>
                <a:gd name="T46" fmla="*/ 14 w 87"/>
                <a:gd name="T47" fmla="*/ 73 h 87"/>
                <a:gd name="T48" fmla="*/ 9 w 87"/>
                <a:gd name="T49" fmla="*/ 67 h 87"/>
                <a:gd name="T50" fmla="*/ 4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4 w 87"/>
                <a:gd name="T61" fmla="*/ 26 h 87"/>
                <a:gd name="T62" fmla="*/ 9 w 87"/>
                <a:gd name="T63" fmla="*/ 19 h 87"/>
                <a:gd name="T64" fmla="*/ 14 w 87"/>
                <a:gd name="T65" fmla="*/ 12 h 87"/>
                <a:gd name="T66" fmla="*/ 20 w 87"/>
                <a:gd name="T67" fmla="*/ 8 h 87"/>
                <a:gd name="T68" fmla="*/ 28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4"/>
            <p:cNvSpPr>
              <a:spLocks/>
            </p:cNvSpPr>
            <p:nvPr userDrawn="1"/>
          </p:nvSpPr>
          <p:spPr bwMode="auto">
            <a:xfrm>
              <a:off x="4044" y="1004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80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8 w 87"/>
                <a:gd name="T43" fmla="*/ 83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8 h 86"/>
                <a:gd name="T50" fmla="*/ 4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4 w 87"/>
                <a:gd name="T61" fmla="*/ 27 h 86"/>
                <a:gd name="T62" fmla="*/ 9 w 87"/>
                <a:gd name="T63" fmla="*/ 20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80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8"/>
                  </a:lnTo>
                  <a:lnTo>
                    <a:pt x="4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5"/>
            <p:cNvSpPr>
              <a:spLocks/>
            </p:cNvSpPr>
            <p:nvPr userDrawn="1"/>
          </p:nvSpPr>
          <p:spPr bwMode="auto">
            <a:xfrm>
              <a:off x="4044" y="947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2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6"/>
            <p:cNvSpPr>
              <a:spLocks/>
            </p:cNvSpPr>
            <p:nvPr userDrawn="1"/>
          </p:nvSpPr>
          <p:spPr bwMode="auto">
            <a:xfrm>
              <a:off x="4044" y="891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3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7"/>
            <p:cNvSpPr>
              <a:spLocks/>
            </p:cNvSpPr>
            <p:nvPr userDrawn="1"/>
          </p:nvSpPr>
          <p:spPr bwMode="auto">
            <a:xfrm>
              <a:off x="4101" y="1173"/>
              <a:ext cx="43" cy="43"/>
            </a:xfrm>
            <a:custGeom>
              <a:avLst/>
              <a:gdLst>
                <a:gd name="T0" fmla="*/ 42 w 85"/>
                <a:gd name="T1" fmla="*/ 0 h 87"/>
                <a:gd name="T2" fmla="*/ 42 w 85"/>
                <a:gd name="T3" fmla="*/ 0 h 87"/>
                <a:gd name="T4" fmla="*/ 51 w 85"/>
                <a:gd name="T5" fmla="*/ 2 h 87"/>
                <a:gd name="T6" fmla="*/ 59 w 85"/>
                <a:gd name="T7" fmla="*/ 5 h 87"/>
                <a:gd name="T8" fmla="*/ 66 w 85"/>
                <a:gd name="T9" fmla="*/ 9 h 87"/>
                <a:gd name="T10" fmla="*/ 73 w 85"/>
                <a:gd name="T11" fmla="*/ 14 h 87"/>
                <a:gd name="T12" fmla="*/ 78 w 85"/>
                <a:gd name="T13" fmla="*/ 20 h 87"/>
                <a:gd name="T14" fmla="*/ 81 w 85"/>
                <a:gd name="T15" fmla="*/ 27 h 87"/>
                <a:gd name="T16" fmla="*/ 84 w 85"/>
                <a:gd name="T17" fmla="*/ 35 h 87"/>
                <a:gd name="T18" fmla="*/ 85 w 85"/>
                <a:gd name="T19" fmla="*/ 44 h 87"/>
                <a:gd name="T20" fmla="*/ 85 w 85"/>
                <a:gd name="T21" fmla="*/ 44 h 87"/>
                <a:gd name="T22" fmla="*/ 84 w 85"/>
                <a:gd name="T23" fmla="*/ 53 h 87"/>
                <a:gd name="T24" fmla="*/ 81 w 85"/>
                <a:gd name="T25" fmla="*/ 61 h 87"/>
                <a:gd name="T26" fmla="*/ 78 w 85"/>
                <a:gd name="T27" fmla="*/ 68 h 87"/>
                <a:gd name="T28" fmla="*/ 73 w 85"/>
                <a:gd name="T29" fmla="*/ 75 h 87"/>
                <a:gd name="T30" fmla="*/ 66 w 85"/>
                <a:gd name="T31" fmla="*/ 79 h 87"/>
                <a:gd name="T32" fmla="*/ 59 w 85"/>
                <a:gd name="T33" fmla="*/ 83 h 87"/>
                <a:gd name="T34" fmla="*/ 51 w 85"/>
                <a:gd name="T35" fmla="*/ 86 h 87"/>
                <a:gd name="T36" fmla="*/ 42 w 85"/>
                <a:gd name="T37" fmla="*/ 87 h 87"/>
                <a:gd name="T38" fmla="*/ 42 w 85"/>
                <a:gd name="T39" fmla="*/ 87 h 87"/>
                <a:gd name="T40" fmla="*/ 33 w 85"/>
                <a:gd name="T41" fmla="*/ 86 h 87"/>
                <a:gd name="T42" fmla="*/ 26 w 85"/>
                <a:gd name="T43" fmla="*/ 83 h 87"/>
                <a:gd name="T44" fmla="*/ 18 w 85"/>
                <a:gd name="T45" fmla="*/ 79 h 87"/>
                <a:gd name="T46" fmla="*/ 12 w 85"/>
                <a:gd name="T47" fmla="*/ 75 h 87"/>
                <a:gd name="T48" fmla="*/ 7 w 85"/>
                <a:gd name="T49" fmla="*/ 68 h 87"/>
                <a:gd name="T50" fmla="*/ 2 w 85"/>
                <a:gd name="T51" fmla="*/ 61 h 87"/>
                <a:gd name="T52" fmla="*/ 0 w 85"/>
                <a:gd name="T53" fmla="*/ 53 h 87"/>
                <a:gd name="T54" fmla="*/ 0 w 85"/>
                <a:gd name="T55" fmla="*/ 44 h 87"/>
                <a:gd name="T56" fmla="*/ 0 w 85"/>
                <a:gd name="T57" fmla="*/ 44 h 87"/>
                <a:gd name="T58" fmla="*/ 0 w 85"/>
                <a:gd name="T59" fmla="*/ 35 h 87"/>
                <a:gd name="T60" fmla="*/ 2 w 85"/>
                <a:gd name="T61" fmla="*/ 27 h 87"/>
                <a:gd name="T62" fmla="*/ 7 w 85"/>
                <a:gd name="T63" fmla="*/ 20 h 87"/>
                <a:gd name="T64" fmla="*/ 12 w 85"/>
                <a:gd name="T65" fmla="*/ 14 h 87"/>
                <a:gd name="T66" fmla="*/ 18 w 85"/>
                <a:gd name="T67" fmla="*/ 9 h 87"/>
                <a:gd name="T68" fmla="*/ 26 w 85"/>
                <a:gd name="T69" fmla="*/ 5 h 87"/>
                <a:gd name="T70" fmla="*/ 33 w 85"/>
                <a:gd name="T71" fmla="*/ 2 h 87"/>
                <a:gd name="T72" fmla="*/ 42 w 85"/>
                <a:gd name="T73" fmla="*/ 0 h 87"/>
                <a:gd name="T74" fmla="*/ 42 w 85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0"/>
                  </a:move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9"/>
                  </a:lnTo>
                  <a:lnTo>
                    <a:pt x="73" y="14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3"/>
                  </a:lnTo>
                  <a:lnTo>
                    <a:pt x="81" y="61"/>
                  </a:lnTo>
                  <a:lnTo>
                    <a:pt x="78" y="68"/>
                  </a:lnTo>
                  <a:lnTo>
                    <a:pt x="73" y="75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5"/>
                  </a:lnTo>
                  <a:lnTo>
                    <a:pt x="7" y="68"/>
                  </a:lnTo>
                  <a:lnTo>
                    <a:pt x="2" y="61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4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8"/>
            <p:cNvSpPr>
              <a:spLocks/>
            </p:cNvSpPr>
            <p:nvPr userDrawn="1"/>
          </p:nvSpPr>
          <p:spPr bwMode="auto">
            <a:xfrm>
              <a:off x="4101" y="1116"/>
              <a:ext cx="43" cy="44"/>
            </a:xfrm>
            <a:custGeom>
              <a:avLst/>
              <a:gdLst>
                <a:gd name="T0" fmla="*/ 42 w 85"/>
                <a:gd name="T1" fmla="*/ 0 h 86"/>
                <a:gd name="T2" fmla="*/ 42 w 85"/>
                <a:gd name="T3" fmla="*/ 0 h 86"/>
                <a:gd name="T4" fmla="*/ 51 w 85"/>
                <a:gd name="T5" fmla="*/ 1 h 86"/>
                <a:gd name="T6" fmla="*/ 59 w 85"/>
                <a:gd name="T7" fmla="*/ 4 h 86"/>
                <a:gd name="T8" fmla="*/ 66 w 85"/>
                <a:gd name="T9" fmla="*/ 8 h 86"/>
                <a:gd name="T10" fmla="*/ 73 w 85"/>
                <a:gd name="T11" fmla="*/ 12 h 86"/>
                <a:gd name="T12" fmla="*/ 78 w 85"/>
                <a:gd name="T13" fmla="*/ 19 h 86"/>
                <a:gd name="T14" fmla="*/ 81 w 85"/>
                <a:gd name="T15" fmla="*/ 26 h 86"/>
                <a:gd name="T16" fmla="*/ 84 w 85"/>
                <a:gd name="T17" fmla="*/ 34 h 86"/>
                <a:gd name="T18" fmla="*/ 85 w 85"/>
                <a:gd name="T19" fmla="*/ 44 h 86"/>
                <a:gd name="T20" fmla="*/ 85 w 85"/>
                <a:gd name="T21" fmla="*/ 44 h 86"/>
                <a:gd name="T22" fmla="*/ 84 w 85"/>
                <a:gd name="T23" fmla="*/ 52 h 86"/>
                <a:gd name="T24" fmla="*/ 81 w 85"/>
                <a:gd name="T25" fmla="*/ 60 h 86"/>
                <a:gd name="T26" fmla="*/ 78 w 85"/>
                <a:gd name="T27" fmla="*/ 67 h 86"/>
                <a:gd name="T28" fmla="*/ 73 w 85"/>
                <a:gd name="T29" fmla="*/ 74 h 86"/>
                <a:gd name="T30" fmla="*/ 66 w 85"/>
                <a:gd name="T31" fmla="*/ 78 h 86"/>
                <a:gd name="T32" fmla="*/ 59 w 85"/>
                <a:gd name="T33" fmla="*/ 82 h 86"/>
                <a:gd name="T34" fmla="*/ 51 w 85"/>
                <a:gd name="T35" fmla="*/ 85 h 86"/>
                <a:gd name="T36" fmla="*/ 42 w 85"/>
                <a:gd name="T37" fmla="*/ 86 h 86"/>
                <a:gd name="T38" fmla="*/ 42 w 85"/>
                <a:gd name="T39" fmla="*/ 86 h 86"/>
                <a:gd name="T40" fmla="*/ 33 w 85"/>
                <a:gd name="T41" fmla="*/ 85 h 86"/>
                <a:gd name="T42" fmla="*/ 26 w 85"/>
                <a:gd name="T43" fmla="*/ 82 h 86"/>
                <a:gd name="T44" fmla="*/ 18 w 85"/>
                <a:gd name="T45" fmla="*/ 78 h 86"/>
                <a:gd name="T46" fmla="*/ 12 w 85"/>
                <a:gd name="T47" fmla="*/ 74 h 86"/>
                <a:gd name="T48" fmla="*/ 7 w 85"/>
                <a:gd name="T49" fmla="*/ 67 h 86"/>
                <a:gd name="T50" fmla="*/ 2 w 85"/>
                <a:gd name="T51" fmla="*/ 60 h 86"/>
                <a:gd name="T52" fmla="*/ 0 w 85"/>
                <a:gd name="T53" fmla="*/ 52 h 86"/>
                <a:gd name="T54" fmla="*/ 0 w 85"/>
                <a:gd name="T55" fmla="*/ 44 h 86"/>
                <a:gd name="T56" fmla="*/ 0 w 85"/>
                <a:gd name="T57" fmla="*/ 44 h 86"/>
                <a:gd name="T58" fmla="*/ 0 w 85"/>
                <a:gd name="T59" fmla="*/ 34 h 86"/>
                <a:gd name="T60" fmla="*/ 2 w 85"/>
                <a:gd name="T61" fmla="*/ 26 h 86"/>
                <a:gd name="T62" fmla="*/ 7 w 85"/>
                <a:gd name="T63" fmla="*/ 19 h 86"/>
                <a:gd name="T64" fmla="*/ 12 w 85"/>
                <a:gd name="T65" fmla="*/ 12 h 86"/>
                <a:gd name="T66" fmla="*/ 18 w 85"/>
                <a:gd name="T67" fmla="*/ 8 h 86"/>
                <a:gd name="T68" fmla="*/ 26 w 85"/>
                <a:gd name="T69" fmla="*/ 4 h 86"/>
                <a:gd name="T70" fmla="*/ 33 w 85"/>
                <a:gd name="T71" fmla="*/ 1 h 86"/>
                <a:gd name="T72" fmla="*/ 42 w 85"/>
                <a:gd name="T73" fmla="*/ 0 h 86"/>
                <a:gd name="T74" fmla="*/ 42 w 85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2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9"/>
            <p:cNvSpPr>
              <a:spLocks/>
            </p:cNvSpPr>
            <p:nvPr userDrawn="1"/>
          </p:nvSpPr>
          <p:spPr bwMode="auto">
            <a:xfrm>
              <a:off x="4101" y="1060"/>
              <a:ext cx="43" cy="43"/>
            </a:xfrm>
            <a:custGeom>
              <a:avLst/>
              <a:gdLst>
                <a:gd name="T0" fmla="*/ 42 w 85"/>
                <a:gd name="T1" fmla="*/ 0 h 87"/>
                <a:gd name="T2" fmla="*/ 42 w 85"/>
                <a:gd name="T3" fmla="*/ 0 h 87"/>
                <a:gd name="T4" fmla="*/ 51 w 85"/>
                <a:gd name="T5" fmla="*/ 1 h 87"/>
                <a:gd name="T6" fmla="*/ 59 w 85"/>
                <a:gd name="T7" fmla="*/ 4 h 87"/>
                <a:gd name="T8" fmla="*/ 66 w 85"/>
                <a:gd name="T9" fmla="*/ 8 h 87"/>
                <a:gd name="T10" fmla="*/ 73 w 85"/>
                <a:gd name="T11" fmla="*/ 12 h 87"/>
                <a:gd name="T12" fmla="*/ 78 w 85"/>
                <a:gd name="T13" fmla="*/ 19 h 87"/>
                <a:gd name="T14" fmla="*/ 81 w 85"/>
                <a:gd name="T15" fmla="*/ 26 h 87"/>
                <a:gd name="T16" fmla="*/ 84 w 85"/>
                <a:gd name="T17" fmla="*/ 34 h 87"/>
                <a:gd name="T18" fmla="*/ 85 w 85"/>
                <a:gd name="T19" fmla="*/ 43 h 87"/>
                <a:gd name="T20" fmla="*/ 85 w 85"/>
                <a:gd name="T21" fmla="*/ 43 h 87"/>
                <a:gd name="T22" fmla="*/ 84 w 85"/>
                <a:gd name="T23" fmla="*/ 52 h 87"/>
                <a:gd name="T24" fmla="*/ 81 w 85"/>
                <a:gd name="T25" fmla="*/ 61 h 87"/>
                <a:gd name="T26" fmla="*/ 78 w 85"/>
                <a:gd name="T27" fmla="*/ 67 h 87"/>
                <a:gd name="T28" fmla="*/ 73 w 85"/>
                <a:gd name="T29" fmla="*/ 73 h 87"/>
                <a:gd name="T30" fmla="*/ 66 w 85"/>
                <a:gd name="T31" fmla="*/ 78 h 87"/>
                <a:gd name="T32" fmla="*/ 59 w 85"/>
                <a:gd name="T33" fmla="*/ 83 h 87"/>
                <a:gd name="T34" fmla="*/ 51 w 85"/>
                <a:gd name="T35" fmla="*/ 85 h 87"/>
                <a:gd name="T36" fmla="*/ 42 w 85"/>
                <a:gd name="T37" fmla="*/ 87 h 87"/>
                <a:gd name="T38" fmla="*/ 42 w 85"/>
                <a:gd name="T39" fmla="*/ 87 h 87"/>
                <a:gd name="T40" fmla="*/ 33 w 85"/>
                <a:gd name="T41" fmla="*/ 85 h 87"/>
                <a:gd name="T42" fmla="*/ 26 w 85"/>
                <a:gd name="T43" fmla="*/ 83 h 87"/>
                <a:gd name="T44" fmla="*/ 18 w 85"/>
                <a:gd name="T45" fmla="*/ 78 h 87"/>
                <a:gd name="T46" fmla="*/ 12 w 85"/>
                <a:gd name="T47" fmla="*/ 73 h 87"/>
                <a:gd name="T48" fmla="*/ 7 w 85"/>
                <a:gd name="T49" fmla="*/ 67 h 87"/>
                <a:gd name="T50" fmla="*/ 2 w 85"/>
                <a:gd name="T51" fmla="*/ 61 h 87"/>
                <a:gd name="T52" fmla="*/ 0 w 85"/>
                <a:gd name="T53" fmla="*/ 52 h 87"/>
                <a:gd name="T54" fmla="*/ 0 w 85"/>
                <a:gd name="T55" fmla="*/ 43 h 87"/>
                <a:gd name="T56" fmla="*/ 0 w 85"/>
                <a:gd name="T57" fmla="*/ 43 h 87"/>
                <a:gd name="T58" fmla="*/ 0 w 85"/>
                <a:gd name="T59" fmla="*/ 34 h 87"/>
                <a:gd name="T60" fmla="*/ 2 w 85"/>
                <a:gd name="T61" fmla="*/ 26 h 87"/>
                <a:gd name="T62" fmla="*/ 7 w 85"/>
                <a:gd name="T63" fmla="*/ 19 h 87"/>
                <a:gd name="T64" fmla="*/ 12 w 85"/>
                <a:gd name="T65" fmla="*/ 12 h 87"/>
                <a:gd name="T66" fmla="*/ 18 w 85"/>
                <a:gd name="T67" fmla="*/ 8 h 87"/>
                <a:gd name="T68" fmla="*/ 26 w 85"/>
                <a:gd name="T69" fmla="*/ 4 h 87"/>
                <a:gd name="T70" fmla="*/ 33 w 85"/>
                <a:gd name="T71" fmla="*/ 1 h 87"/>
                <a:gd name="T72" fmla="*/ 42 w 85"/>
                <a:gd name="T73" fmla="*/ 0 h 87"/>
                <a:gd name="T74" fmla="*/ 42 w 85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0"/>
            <p:cNvSpPr>
              <a:spLocks/>
            </p:cNvSpPr>
            <p:nvPr userDrawn="1"/>
          </p:nvSpPr>
          <p:spPr bwMode="auto">
            <a:xfrm>
              <a:off x="4101" y="1004"/>
              <a:ext cx="43" cy="42"/>
            </a:xfrm>
            <a:custGeom>
              <a:avLst/>
              <a:gdLst>
                <a:gd name="T0" fmla="*/ 42 w 85"/>
                <a:gd name="T1" fmla="*/ 0 h 86"/>
                <a:gd name="T2" fmla="*/ 42 w 85"/>
                <a:gd name="T3" fmla="*/ 0 h 86"/>
                <a:gd name="T4" fmla="*/ 51 w 85"/>
                <a:gd name="T5" fmla="*/ 2 h 86"/>
                <a:gd name="T6" fmla="*/ 59 w 85"/>
                <a:gd name="T7" fmla="*/ 5 h 86"/>
                <a:gd name="T8" fmla="*/ 66 w 85"/>
                <a:gd name="T9" fmla="*/ 7 h 86"/>
                <a:gd name="T10" fmla="*/ 73 w 85"/>
                <a:gd name="T11" fmla="*/ 13 h 86"/>
                <a:gd name="T12" fmla="*/ 78 w 85"/>
                <a:gd name="T13" fmla="*/ 20 h 86"/>
                <a:gd name="T14" fmla="*/ 81 w 85"/>
                <a:gd name="T15" fmla="*/ 27 h 86"/>
                <a:gd name="T16" fmla="*/ 84 w 85"/>
                <a:gd name="T17" fmla="*/ 35 h 86"/>
                <a:gd name="T18" fmla="*/ 85 w 85"/>
                <a:gd name="T19" fmla="*/ 43 h 86"/>
                <a:gd name="T20" fmla="*/ 85 w 85"/>
                <a:gd name="T21" fmla="*/ 43 h 86"/>
                <a:gd name="T22" fmla="*/ 84 w 85"/>
                <a:gd name="T23" fmla="*/ 53 h 86"/>
                <a:gd name="T24" fmla="*/ 81 w 85"/>
                <a:gd name="T25" fmla="*/ 59 h 86"/>
                <a:gd name="T26" fmla="*/ 78 w 85"/>
                <a:gd name="T27" fmla="*/ 68 h 86"/>
                <a:gd name="T28" fmla="*/ 73 w 85"/>
                <a:gd name="T29" fmla="*/ 73 h 86"/>
                <a:gd name="T30" fmla="*/ 66 w 85"/>
                <a:gd name="T31" fmla="*/ 79 h 86"/>
                <a:gd name="T32" fmla="*/ 59 w 85"/>
                <a:gd name="T33" fmla="*/ 83 h 86"/>
                <a:gd name="T34" fmla="*/ 51 w 85"/>
                <a:gd name="T35" fmla="*/ 86 h 86"/>
                <a:gd name="T36" fmla="*/ 42 w 85"/>
                <a:gd name="T37" fmla="*/ 86 h 86"/>
                <a:gd name="T38" fmla="*/ 42 w 85"/>
                <a:gd name="T39" fmla="*/ 86 h 86"/>
                <a:gd name="T40" fmla="*/ 33 w 85"/>
                <a:gd name="T41" fmla="*/ 86 h 86"/>
                <a:gd name="T42" fmla="*/ 26 w 85"/>
                <a:gd name="T43" fmla="*/ 83 h 86"/>
                <a:gd name="T44" fmla="*/ 18 w 85"/>
                <a:gd name="T45" fmla="*/ 79 h 86"/>
                <a:gd name="T46" fmla="*/ 12 w 85"/>
                <a:gd name="T47" fmla="*/ 73 h 86"/>
                <a:gd name="T48" fmla="*/ 7 w 85"/>
                <a:gd name="T49" fmla="*/ 68 h 86"/>
                <a:gd name="T50" fmla="*/ 2 w 85"/>
                <a:gd name="T51" fmla="*/ 59 h 86"/>
                <a:gd name="T52" fmla="*/ 0 w 85"/>
                <a:gd name="T53" fmla="*/ 53 h 86"/>
                <a:gd name="T54" fmla="*/ 0 w 85"/>
                <a:gd name="T55" fmla="*/ 43 h 86"/>
                <a:gd name="T56" fmla="*/ 0 w 85"/>
                <a:gd name="T57" fmla="*/ 43 h 86"/>
                <a:gd name="T58" fmla="*/ 0 w 85"/>
                <a:gd name="T59" fmla="*/ 35 h 86"/>
                <a:gd name="T60" fmla="*/ 2 w 85"/>
                <a:gd name="T61" fmla="*/ 27 h 86"/>
                <a:gd name="T62" fmla="*/ 7 w 85"/>
                <a:gd name="T63" fmla="*/ 20 h 86"/>
                <a:gd name="T64" fmla="*/ 12 w 85"/>
                <a:gd name="T65" fmla="*/ 13 h 86"/>
                <a:gd name="T66" fmla="*/ 18 w 85"/>
                <a:gd name="T67" fmla="*/ 7 h 86"/>
                <a:gd name="T68" fmla="*/ 26 w 85"/>
                <a:gd name="T69" fmla="*/ 5 h 86"/>
                <a:gd name="T70" fmla="*/ 33 w 85"/>
                <a:gd name="T71" fmla="*/ 2 h 86"/>
                <a:gd name="T72" fmla="*/ 42 w 85"/>
                <a:gd name="T73" fmla="*/ 0 h 86"/>
                <a:gd name="T74" fmla="*/ 42 w 85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0"/>
                  </a:move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1"/>
            <p:cNvSpPr>
              <a:spLocks/>
            </p:cNvSpPr>
            <p:nvPr userDrawn="1"/>
          </p:nvSpPr>
          <p:spPr bwMode="auto">
            <a:xfrm>
              <a:off x="4101" y="947"/>
              <a:ext cx="43" cy="43"/>
            </a:xfrm>
            <a:custGeom>
              <a:avLst/>
              <a:gdLst>
                <a:gd name="T0" fmla="*/ 42 w 85"/>
                <a:gd name="T1" fmla="*/ 0 h 85"/>
                <a:gd name="T2" fmla="*/ 42 w 85"/>
                <a:gd name="T3" fmla="*/ 0 h 85"/>
                <a:gd name="T4" fmla="*/ 51 w 85"/>
                <a:gd name="T5" fmla="*/ 1 h 85"/>
                <a:gd name="T6" fmla="*/ 59 w 85"/>
                <a:gd name="T7" fmla="*/ 2 h 85"/>
                <a:gd name="T8" fmla="*/ 66 w 85"/>
                <a:gd name="T9" fmla="*/ 7 h 85"/>
                <a:gd name="T10" fmla="*/ 73 w 85"/>
                <a:gd name="T11" fmla="*/ 12 h 85"/>
                <a:gd name="T12" fmla="*/ 78 w 85"/>
                <a:gd name="T13" fmla="*/ 19 h 85"/>
                <a:gd name="T14" fmla="*/ 81 w 85"/>
                <a:gd name="T15" fmla="*/ 26 h 85"/>
                <a:gd name="T16" fmla="*/ 84 w 85"/>
                <a:gd name="T17" fmla="*/ 34 h 85"/>
                <a:gd name="T18" fmla="*/ 85 w 85"/>
                <a:gd name="T19" fmla="*/ 42 h 85"/>
                <a:gd name="T20" fmla="*/ 85 w 85"/>
                <a:gd name="T21" fmla="*/ 42 h 85"/>
                <a:gd name="T22" fmla="*/ 84 w 85"/>
                <a:gd name="T23" fmla="*/ 51 h 85"/>
                <a:gd name="T24" fmla="*/ 81 w 85"/>
                <a:gd name="T25" fmla="*/ 59 h 85"/>
                <a:gd name="T26" fmla="*/ 78 w 85"/>
                <a:gd name="T27" fmla="*/ 67 h 85"/>
                <a:gd name="T28" fmla="*/ 73 w 85"/>
                <a:gd name="T29" fmla="*/ 73 h 85"/>
                <a:gd name="T30" fmla="*/ 66 w 85"/>
                <a:gd name="T31" fmla="*/ 78 h 85"/>
                <a:gd name="T32" fmla="*/ 59 w 85"/>
                <a:gd name="T33" fmla="*/ 82 h 85"/>
                <a:gd name="T34" fmla="*/ 51 w 85"/>
                <a:gd name="T35" fmla="*/ 85 h 85"/>
                <a:gd name="T36" fmla="*/ 42 w 85"/>
                <a:gd name="T37" fmla="*/ 85 h 85"/>
                <a:gd name="T38" fmla="*/ 42 w 85"/>
                <a:gd name="T39" fmla="*/ 85 h 85"/>
                <a:gd name="T40" fmla="*/ 33 w 85"/>
                <a:gd name="T41" fmla="*/ 85 h 85"/>
                <a:gd name="T42" fmla="*/ 26 w 85"/>
                <a:gd name="T43" fmla="*/ 82 h 85"/>
                <a:gd name="T44" fmla="*/ 18 w 85"/>
                <a:gd name="T45" fmla="*/ 78 h 85"/>
                <a:gd name="T46" fmla="*/ 12 w 85"/>
                <a:gd name="T47" fmla="*/ 73 h 85"/>
                <a:gd name="T48" fmla="*/ 7 w 85"/>
                <a:gd name="T49" fmla="*/ 67 h 85"/>
                <a:gd name="T50" fmla="*/ 2 w 85"/>
                <a:gd name="T51" fmla="*/ 59 h 85"/>
                <a:gd name="T52" fmla="*/ 0 w 85"/>
                <a:gd name="T53" fmla="*/ 51 h 85"/>
                <a:gd name="T54" fmla="*/ 0 w 85"/>
                <a:gd name="T55" fmla="*/ 42 h 85"/>
                <a:gd name="T56" fmla="*/ 0 w 85"/>
                <a:gd name="T57" fmla="*/ 42 h 85"/>
                <a:gd name="T58" fmla="*/ 0 w 85"/>
                <a:gd name="T59" fmla="*/ 34 h 85"/>
                <a:gd name="T60" fmla="*/ 2 w 85"/>
                <a:gd name="T61" fmla="*/ 26 h 85"/>
                <a:gd name="T62" fmla="*/ 7 w 85"/>
                <a:gd name="T63" fmla="*/ 19 h 85"/>
                <a:gd name="T64" fmla="*/ 12 w 85"/>
                <a:gd name="T65" fmla="*/ 12 h 85"/>
                <a:gd name="T66" fmla="*/ 18 w 85"/>
                <a:gd name="T67" fmla="*/ 7 h 85"/>
                <a:gd name="T68" fmla="*/ 26 w 85"/>
                <a:gd name="T69" fmla="*/ 2 h 85"/>
                <a:gd name="T70" fmla="*/ 33 w 85"/>
                <a:gd name="T71" fmla="*/ 1 h 85"/>
                <a:gd name="T72" fmla="*/ 42 w 85"/>
                <a:gd name="T73" fmla="*/ 0 h 85"/>
                <a:gd name="T74" fmla="*/ 42 w 85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2"/>
            <p:cNvSpPr>
              <a:spLocks/>
            </p:cNvSpPr>
            <p:nvPr userDrawn="1"/>
          </p:nvSpPr>
          <p:spPr bwMode="auto">
            <a:xfrm>
              <a:off x="4101" y="891"/>
              <a:ext cx="43" cy="43"/>
            </a:xfrm>
            <a:custGeom>
              <a:avLst/>
              <a:gdLst>
                <a:gd name="T0" fmla="*/ 42 w 85"/>
                <a:gd name="T1" fmla="*/ 0 h 85"/>
                <a:gd name="T2" fmla="*/ 42 w 85"/>
                <a:gd name="T3" fmla="*/ 0 h 85"/>
                <a:gd name="T4" fmla="*/ 51 w 85"/>
                <a:gd name="T5" fmla="*/ 1 h 85"/>
                <a:gd name="T6" fmla="*/ 59 w 85"/>
                <a:gd name="T7" fmla="*/ 3 h 85"/>
                <a:gd name="T8" fmla="*/ 66 w 85"/>
                <a:gd name="T9" fmla="*/ 7 h 85"/>
                <a:gd name="T10" fmla="*/ 73 w 85"/>
                <a:gd name="T11" fmla="*/ 12 h 85"/>
                <a:gd name="T12" fmla="*/ 78 w 85"/>
                <a:gd name="T13" fmla="*/ 19 h 85"/>
                <a:gd name="T14" fmla="*/ 81 w 85"/>
                <a:gd name="T15" fmla="*/ 26 h 85"/>
                <a:gd name="T16" fmla="*/ 84 w 85"/>
                <a:gd name="T17" fmla="*/ 34 h 85"/>
                <a:gd name="T18" fmla="*/ 85 w 85"/>
                <a:gd name="T19" fmla="*/ 43 h 85"/>
                <a:gd name="T20" fmla="*/ 85 w 85"/>
                <a:gd name="T21" fmla="*/ 43 h 85"/>
                <a:gd name="T22" fmla="*/ 84 w 85"/>
                <a:gd name="T23" fmla="*/ 51 h 85"/>
                <a:gd name="T24" fmla="*/ 81 w 85"/>
                <a:gd name="T25" fmla="*/ 59 h 85"/>
                <a:gd name="T26" fmla="*/ 78 w 85"/>
                <a:gd name="T27" fmla="*/ 67 h 85"/>
                <a:gd name="T28" fmla="*/ 73 w 85"/>
                <a:gd name="T29" fmla="*/ 73 h 85"/>
                <a:gd name="T30" fmla="*/ 66 w 85"/>
                <a:gd name="T31" fmla="*/ 78 h 85"/>
                <a:gd name="T32" fmla="*/ 59 w 85"/>
                <a:gd name="T33" fmla="*/ 83 h 85"/>
                <a:gd name="T34" fmla="*/ 51 w 85"/>
                <a:gd name="T35" fmla="*/ 85 h 85"/>
                <a:gd name="T36" fmla="*/ 42 w 85"/>
                <a:gd name="T37" fmla="*/ 85 h 85"/>
                <a:gd name="T38" fmla="*/ 42 w 85"/>
                <a:gd name="T39" fmla="*/ 85 h 85"/>
                <a:gd name="T40" fmla="*/ 33 w 85"/>
                <a:gd name="T41" fmla="*/ 85 h 85"/>
                <a:gd name="T42" fmla="*/ 26 w 85"/>
                <a:gd name="T43" fmla="*/ 83 h 85"/>
                <a:gd name="T44" fmla="*/ 18 w 85"/>
                <a:gd name="T45" fmla="*/ 78 h 85"/>
                <a:gd name="T46" fmla="*/ 12 w 85"/>
                <a:gd name="T47" fmla="*/ 73 h 85"/>
                <a:gd name="T48" fmla="*/ 7 w 85"/>
                <a:gd name="T49" fmla="*/ 67 h 85"/>
                <a:gd name="T50" fmla="*/ 2 w 85"/>
                <a:gd name="T51" fmla="*/ 59 h 85"/>
                <a:gd name="T52" fmla="*/ 0 w 85"/>
                <a:gd name="T53" fmla="*/ 51 h 85"/>
                <a:gd name="T54" fmla="*/ 0 w 85"/>
                <a:gd name="T55" fmla="*/ 43 h 85"/>
                <a:gd name="T56" fmla="*/ 0 w 85"/>
                <a:gd name="T57" fmla="*/ 43 h 85"/>
                <a:gd name="T58" fmla="*/ 0 w 85"/>
                <a:gd name="T59" fmla="*/ 34 h 85"/>
                <a:gd name="T60" fmla="*/ 2 w 85"/>
                <a:gd name="T61" fmla="*/ 26 h 85"/>
                <a:gd name="T62" fmla="*/ 7 w 85"/>
                <a:gd name="T63" fmla="*/ 19 h 85"/>
                <a:gd name="T64" fmla="*/ 12 w 85"/>
                <a:gd name="T65" fmla="*/ 12 h 85"/>
                <a:gd name="T66" fmla="*/ 18 w 85"/>
                <a:gd name="T67" fmla="*/ 7 h 85"/>
                <a:gd name="T68" fmla="*/ 26 w 85"/>
                <a:gd name="T69" fmla="*/ 3 h 85"/>
                <a:gd name="T70" fmla="*/ 33 w 85"/>
                <a:gd name="T71" fmla="*/ 1 h 85"/>
                <a:gd name="T72" fmla="*/ 42 w 85"/>
                <a:gd name="T73" fmla="*/ 0 h 85"/>
                <a:gd name="T74" fmla="*/ 42 w 85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3"/>
            <p:cNvSpPr>
              <a:spLocks/>
            </p:cNvSpPr>
            <p:nvPr userDrawn="1"/>
          </p:nvSpPr>
          <p:spPr bwMode="auto">
            <a:xfrm>
              <a:off x="3762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2 w 85"/>
                <a:gd name="T15" fmla="*/ 60 h 87"/>
                <a:gd name="T16" fmla="*/ 1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1 w 85"/>
                <a:gd name="T23" fmla="*/ 34 h 87"/>
                <a:gd name="T24" fmla="*/ 2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7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2" y="60"/>
                  </a:lnTo>
                  <a:lnTo>
                    <a:pt x="1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34"/>
                  </a:lnTo>
                  <a:lnTo>
                    <a:pt x="2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7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4"/>
            <p:cNvSpPr>
              <a:spLocks/>
            </p:cNvSpPr>
            <p:nvPr userDrawn="1"/>
          </p:nvSpPr>
          <p:spPr bwMode="auto">
            <a:xfrm>
              <a:off x="3705" y="722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5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1" name="Group 120"/>
          <p:cNvGrpSpPr/>
          <p:nvPr userDrawn="1"/>
        </p:nvGrpSpPr>
        <p:grpSpPr>
          <a:xfrm>
            <a:off x="177800" y="5295507"/>
            <a:ext cx="11847413" cy="1418438"/>
            <a:chOff x="0" y="5409807"/>
            <a:chExt cx="11847413" cy="1418438"/>
          </a:xfrm>
        </p:grpSpPr>
        <p:sp>
          <p:nvSpPr>
            <p:cNvPr id="122" name="Oval 121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 rot="5400000">
              <a:off x="148703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 rot="5400000">
              <a:off x="1785482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/>
            <p:nvPr userDrawn="1"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0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41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Rectangle 43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6" name="Group 565"/>
          <p:cNvGrpSpPr/>
          <p:nvPr userDrawn="1"/>
        </p:nvGrpSpPr>
        <p:grpSpPr>
          <a:xfrm>
            <a:off x="177800" y="5295507"/>
            <a:ext cx="11847413" cy="1418438"/>
            <a:chOff x="0" y="5409807"/>
            <a:chExt cx="11847413" cy="1418438"/>
          </a:xfrm>
        </p:grpSpPr>
        <p:sp>
          <p:nvSpPr>
            <p:cNvPr id="567" name="Oval 566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Oval 578"/>
            <p:cNvSpPr/>
            <p:nvPr/>
          </p:nvSpPr>
          <p:spPr>
            <a:xfrm rot="5400000">
              <a:off x="148703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Oval 581"/>
            <p:cNvSpPr/>
            <p:nvPr/>
          </p:nvSpPr>
          <p:spPr>
            <a:xfrm rot="5400000">
              <a:off x="1785482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Oval 611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Oval 612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Oval 630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Oval 631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Oval 632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Oval 633"/>
            <p:cNvSpPr/>
            <p:nvPr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Oval 635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Oval 636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Oval 641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Oval 642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Oval 643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Oval 644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Oval 645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Oval 646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Oval 647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Oval 648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Oval 649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Oval 650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Oval 651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3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654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bg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pic>
        <p:nvPicPr>
          <p:cNvPr id="218" name="Picture 2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60" y="1055688"/>
            <a:ext cx="972444" cy="1153070"/>
          </a:xfrm>
          <a:prstGeom prst="rect">
            <a:avLst/>
          </a:prstGeom>
        </p:spPr>
      </p:pic>
      <p:sp>
        <p:nvSpPr>
          <p:cNvPr id="9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767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Rectangle 43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6" name="Group 565"/>
          <p:cNvGrpSpPr/>
          <p:nvPr userDrawn="1"/>
        </p:nvGrpSpPr>
        <p:grpSpPr>
          <a:xfrm>
            <a:off x="344587" y="5301326"/>
            <a:ext cx="11847413" cy="1418438"/>
            <a:chOff x="0" y="5409807"/>
            <a:chExt cx="11847413" cy="1418438"/>
          </a:xfrm>
        </p:grpSpPr>
        <p:sp>
          <p:nvSpPr>
            <p:cNvPr id="567" name="Oval 566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Oval 611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Oval 612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Oval 630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Oval 631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Oval 632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Oval 633"/>
            <p:cNvSpPr/>
            <p:nvPr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Oval 635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Oval 636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Oval 641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Oval 642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Oval 643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Oval 644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Oval 645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Oval 646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Oval 647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Oval 648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Oval 649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Oval 650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Oval 651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3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654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bg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pic>
        <p:nvPicPr>
          <p:cNvPr id="217" name="Picture 2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60" y="1055688"/>
            <a:ext cx="972444" cy="1153070"/>
          </a:xfrm>
          <a:prstGeom prst="rect">
            <a:avLst/>
          </a:prstGeom>
        </p:spPr>
      </p:pic>
      <p:sp>
        <p:nvSpPr>
          <p:cNvPr id="9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780824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9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011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&lt;Click to add picture&lt;&lt;&lt;&lt;&lt;&lt;&lt;&lt;&lt;&lt;</a:t>
            </a:r>
            <a:endParaRPr lang="en-BE" dirty="0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66763" y="800100"/>
            <a:ext cx="5329239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817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2072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25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020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32603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6096000" y="800100"/>
            <a:ext cx="5329238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8878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78000"/>
            </a:schemeClr>
          </a:solidFill>
        </p:spPr>
        <p:txBody>
          <a:bodyPr anchor="ctr" anchorCtr="0"/>
          <a:lstStyle>
            <a:lvl1pPr marL="0" indent="0" algn="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&lt;Click to add picture&lt;&lt;&lt;&lt;&lt;&lt;&lt;&lt;&lt;&lt;</a:t>
            </a:r>
            <a:endParaRPr lang="en-BE" dirty="0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66763" y="800100"/>
            <a:ext cx="5329239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817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2072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25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020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2841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6096000" y="800100"/>
            <a:ext cx="5329238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67091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7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403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7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4323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39931" r="6884" b="9611"/>
          <a:stretch/>
        </p:blipFill>
        <p:spPr>
          <a:xfrm>
            <a:off x="754743" y="769256"/>
            <a:ext cx="10711543" cy="4475843"/>
          </a:xfrm>
          <a:prstGeom prst="rect">
            <a:avLst/>
          </a:prstGeom>
        </p:spPr>
      </p:pic>
      <p:sp>
        <p:nvSpPr>
          <p:cNvPr id="8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52475" y="5310188"/>
            <a:ext cx="2193925" cy="793750"/>
            <a:chOff x="474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74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74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74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656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56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0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87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196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196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05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58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05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59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996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996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2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88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06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58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78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36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16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1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1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76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99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49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06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64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0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58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297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0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07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34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89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65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36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2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38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79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0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918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62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268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19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182337" y="5309722"/>
            <a:ext cx="11827325" cy="1418433"/>
            <a:chOff x="182336" y="7877294"/>
            <a:chExt cx="11827325" cy="1418433"/>
          </a:xfrm>
        </p:grpSpPr>
        <p:sp>
          <p:nvSpPr>
            <p:cNvPr id="6" name="Oval 5"/>
            <p:cNvSpPr/>
            <p:nvPr/>
          </p:nvSpPr>
          <p:spPr>
            <a:xfrm rot="5400000">
              <a:off x="182336" y="787729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5400000">
              <a:off x="182336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5400000">
              <a:off x="18233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5400000">
              <a:off x="483961" y="817495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5400000">
              <a:off x="483961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5400000">
              <a:off x="48396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5400000">
              <a:off x="77860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5400000">
              <a:off x="13709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5400000">
              <a:off x="16693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226694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5400000">
              <a:off x="256538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5400000">
              <a:off x="256538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5400000">
              <a:off x="285983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5400000">
              <a:off x="285983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5400000">
              <a:off x="316365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5400000">
              <a:off x="316365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5400000">
              <a:off x="346092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5400000">
              <a:off x="374899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374899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5400000">
              <a:off x="404811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404811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5400000">
              <a:off x="434656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434656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5400000">
              <a:off x="464100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5400000">
              <a:off x="494482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5400000">
              <a:off x="494482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5400000">
              <a:off x="524209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553538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553538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5400000">
              <a:off x="583701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583701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613165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613165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6428922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67239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672397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70224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702242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732086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761999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761999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791843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791843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821288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821288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851670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851670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881397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910204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910204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940116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940116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969961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969961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999405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1029787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1029787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5400000">
              <a:off x="1059514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 rot="5400000">
              <a:off x="10888318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 rot="5400000">
              <a:off x="10888318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>
              <a:off x="1118994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 rot="5400000">
              <a:off x="11189943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 rot="5400000">
              <a:off x="11484583" y="787729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 userDrawn="1"/>
          </p:nvSpPr>
          <p:spPr>
            <a:xfrm rot="5400000">
              <a:off x="11484583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 rot="5400000">
              <a:off x="1148458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 rot="5400000">
              <a:off x="11781854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4621527" y="800100"/>
            <a:ext cx="294894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6" y="800100"/>
            <a:ext cx="294894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8486060" y="800100"/>
            <a:ext cx="294894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71538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71538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71538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4718844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4718844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4718844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8588326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8588326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8588326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3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8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182338" y="5291600"/>
            <a:ext cx="11827325" cy="1418433"/>
            <a:chOff x="182336" y="7877294"/>
            <a:chExt cx="11827325" cy="1418433"/>
          </a:xfrm>
        </p:grpSpPr>
        <p:sp>
          <p:nvSpPr>
            <p:cNvPr id="6" name="Oval 5"/>
            <p:cNvSpPr/>
            <p:nvPr/>
          </p:nvSpPr>
          <p:spPr>
            <a:xfrm rot="5400000">
              <a:off x="182336" y="787729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5400000">
              <a:off x="182336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5400000">
              <a:off x="18233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5400000">
              <a:off x="483961" y="817495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5400000">
              <a:off x="483961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5400000">
              <a:off x="48396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5400000">
              <a:off x="77860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5400000">
              <a:off x="13709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5400000">
              <a:off x="16693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226694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5400000">
              <a:off x="256538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5400000">
              <a:off x="256538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5400000">
              <a:off x="285983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5400000">
              <a:off x="285983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5400000">
              <a:off x="316365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5400000">
              <a:off x="316365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5400000">
              <a:off x="346092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5400000">
              <a:off x="374899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374899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5400000">
              <a:off x="404811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404811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5400000">
              <a:off x="434656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434656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5400000">
              <a:off x="464100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5400000">
              <a:off x="494482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5400000">
              <a:off x="494482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5400000">
              <a:off x="524209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553538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553538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5400000">
              <a:off x="583701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583701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613165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613165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6428922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67239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672397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70224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702242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732086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761999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761999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791843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791843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821288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821288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851670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851670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881397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910204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910204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940116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940116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969961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969961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999405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1029787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1029787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5400000">
              <a:off x="1059514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 rot="5400000">
              <a:off x="10888318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 userDrawn="1"/>
          </p:nvSpPr>
          <p:spPr>
            <a:xfrm rot="5400000">
              <a:off x="10888318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>
              <a:off x="1118994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 rot="5400000">
              <a:off x="11484583" y="787729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 userDrawn="1"/>
          </p:nvSpPr>
          <p:spPr>
            <a:xfrm rot="5400000">
              <a:off x="11484583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 rot="5400000">
              <a:off x="1148458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 rot="5400000">
              <a:off x="11781854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3485781" y="800100"/>
            <a:ext cx="257495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7" y="800100"/>
            <a:ext cx="257495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181893" y="800100"/>
            <a:ext cx="257495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56548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5654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5654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356810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3568107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3568107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6261673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626916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626916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2" name="Rectangle 91"/>
          <p:cNvSpPr/>
          <p:nvPr userDrawn="1"/>
        </p:nvSpPr>
        <p:spPr>
          <a:xfrm>
            <a:off x="8874897" y="800100"/>
            <a:ext cx="2574956" cy="525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Picture Placeholder 94"/>
          <p:cNvSpPr>
            <a:spLocks noGrp="1"/>
          </p:cNvSpPr>
          <p:nvPr>
            <p:ph type="pic" sz="quarter" idx="19"/>
          </p:nvPr>
        </p:nvSpPr>
        <p:spPr>
          <a:xfrm>
            <a:off x="895467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4" name="Text Placeholder 97"/>
          <p:cNvSpPr>
            <a:spLocks noGrp="1"/>
          </p:cNvSpPr>
          <p:nvPr>
            <p:ph type="body" sz="quarter" idx="20"/>
          </p:nvPr>
        </p:nvSpPr>
        <p:spPr>
          <a:xfrm>
            <a:off x="8962172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5" name="Text Placeholder 97"/>
          <p:cNvSpPr>
            <a:spLocks noGrp="1"/>
          </p:cNvSpPr>
          <p:nvPr>
            <p:ph type="body" sz="quarter" idx="21"/>
          </p:nvPr>
        </p:nvSpPr>
        <p:spPr>
          <a:xfrm>
            <a:off x="8962172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30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 title="AlexandriaReference"/>
          <p:cNvSpPr txBox="1"/>
          <p:nvPr userDrawn="1"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extBox 7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62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23540" r="6984" b="26475"/>
          <a:stretch/>
        </p:blipFill>
        <p:spPr>
          <a:xfrm>
            <a:off x="740229" y="788308"/>
            <a:ext cx="10697028" cy="4437742"/>
          </a:xfrm>
          <a:prstGeom prst="rect">
            <a:avLst/>
          </a:prstGeom>
        </p:spPr>
      </p:pic>
      <p:sp>
        <p:nvSpPr>
          <p:cNvPr id="9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10188"/>
            <a:ext cx="2193925" cy="793750"/>
            <a:chOff x="480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6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93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64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65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8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8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94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12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64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84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42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22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7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7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82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100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55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12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70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64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303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6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13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40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95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71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42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8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44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85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74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0" t="19781" r="-17013" b="19721"/>
          <a:stretch/>
        </p:blipFill>
        <p:spPr>
          <a:xfrm>
            <a:off x="742950" y="771525"/>
            <a:ext cx="10658475" cy="5334000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6391276" y="2057401"/>
            <a:ext cx="5060496" cy="421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322569" y="2845254"/>
            <a:ext cx="3278005" cy="1476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55086" y="4514850"/>
            <a:ext cx="4896685" cy="154305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6555086" y="2143125"/>
            <a:ext cx="4896685" cy="22547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809750" y="3128963"/>
            <a:ext cx="2332038" cy="844550"/>
            <a:chOff x="1140" y="1971"/>
            <a:chExt cx="1469" cy="5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40" y="1971"/>
              <a:ext cx="1469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1646" y="2174"/>
              <a:ext cx="187" cy="131"/>
            </a:xfrm>
            <a:custGeom>
              <a:avLst/>
              <a:gdLst>
                <a:gd name="T0" fmla="*/ 562 w 562"/>
                <a:gd name="T1" fmla="*/ 393 h 393"/>
                <a:gd name="T2" fmla="*/ 216 w 562"/>
                <a:gd name="T3" fmla="*/ 0 h 393"/>
                <a:gd name="T4" fmla="*/ 0 w 562"/>
                <a:gd name="T5" fmla="*/ 0 h 393"/>
                <a:gd name="T6" fmla="*/ 342 w 562"/>
                <a:gd name="T7" fmla="*/ 393 h 393"/>
                <a:gd name="T8" fmla="*/ 562 w 562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393">
                  <a:moveTo>
                    <a:pt x="562" y="393"/>
                  </a:moveTo>
                  <a:lnTo>
                    <a:pt x="216" y="0"/>
                  </a:lnTo>
                  <a:lnTo>
                    <a:pt x="0" y="0"/>
                  </a:lnTo>
                  <a:lnTo>
                    <a:pt x="342" y="393"/>
                  </a:lnTo>
                  <a:lnTo>
                    <a:pt x="562" y="393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579" y="1971"/>
              <a:ext cx="53" cy="334"/>
            </a:xfrm>
            <a:custGeom>
              <a:avLst/>
              <a:gdLst>
                <a:gd name="T0" fmla="*/ 0 w 161"/>
                <a:gd name="T1" fmla="*/ 0 h 1003"/>
                <a:gd name="T2" fmla="*/ 0 w 161"/>
                <a:gd name="T3" fmla="*/ 1003 h 1003"/>
                <a:gd name="T4" fmla="*/ 161 w 161"/>
                <a:gd name="T5" fmla="*/ 1003 h 1003"/>
                <a:gd name="T6" fmla="*/ 161 w 161"/>
                <a:gd name="T7" fmla="*/ 638 h 1003"/>
                <a:gd name="T8" fmla="*/ 161 w 161"/>
                <a:gd name="T9" fmla="*/ 639 h 1003"/>
                <a:gd name="T10" fmla="*/ 161 w 161"/>
                <a:gd name="T11" fmla="*/ 601 h 1003"/>
                <a:gd name="T12" fmla="*/ 161 w 161"/>
                <a:gd name="T13" fmla="*/ 601 h 1003"/>
                <a:gd name="T14" fmla="*/ 161 w 161"/>
                <a:gd name="T15" fmla="*/ 0 h 1003"/>
                <a:gd name="T16" fmla="*/ 0 w 161"/>
                <a:gd name="T1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003">
                  <a:moveTo>
                    <a:pt x="0" y="0"/>
                  </a:moveTo>
                  <a:lnTo>
                    <a:pt x="0" y="1003"/>
                  </a:lnTo>
                  <a:lnTo>
                    <a:pt x="161" y="1003"/>
                  </a:lnTo>
                  <a:lnTo>
                    <a:pt x="161" y="638"/>
                  </a:lnTo>
                  <a:lnTo>
                    <a:pt x="161" y="639"/>
                  </a:lnTo>
                  <a:lnTo>
                    <a:pt x="161" y="601"/>
                  </a:lnTo>
                  <a:lnTo>
                    <a:pt x="161" y="601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545 w 723"/>
                <a:gd name="T1" fmla="*/ 296 h 755"/>
                <a:gd name="T2" fmla="*/ 531 w 723"/>
                <a:gd name="T3" fmla="*/ 246 h 755"/>
                <a:gd name="T4" fmla="*/ 505 w 723"/>
                <a:gd name="T5" fmla="*/ 206 h 755"/>
                <a:gd name="T6" fmla="*/ 471 w 723"/>
                <a:gd name="T7" fmla="*/ 176 h 755"/>
                <a:gd name="T8" fmla="*/ 428 w 723"/>
                <a:gd name="T9" fmla="*/ 157 h 755"/>
                <a:gd name="T10" fmla="*/ 380 w 723"/>
                <a:gd name="T11" fmla="*/ 148 h 755"/>
                <a:gd name="T12" fmla="*/ 346 w 723"/>
                <a:gd name="T13" fmla="*/ 149 h 755"/>
                <a:gd name="T14" fmla="*/ 299 w 723"/>
                <a:gd name="T15" fmla="*/ 157 h 755"/>
                <a:gd name="T16" fmla="*/ 257 w 723"/>
                <a:gd name="T17" fmla="*/ 178 h 755"/>
                <a:gd name="T18" fmla="*/ 220 w 723"/>
                <a:gd name="T19" fmla="*/ 209 h 755"/>
                <a:gd name="T20" fmla="*/ 191 w 723"/>
                <a:gd name="T21" fmla="*/ 249 h 755"/>
                <a:gd name="T22" fmla="*/ 170 w 723"/>
                <a:gd name="T23" fmla="*/ 296 h 755"/>
                <a:gd name="T24" fmla="*/ 0 w 723"/>
                <a:gd name="T25" fmla="*/ 357 h 755"/>
                <a:gd name="T26" fmla="*/ 7 w 723"/>
                <a:gd name="T27" fmla="*/ 300 h 755"/>
                <a:gd name="T28" fmla="*/ 22 w 723"/>
                <a:gd name="T29" fmla="*/ 245 h 755"/>
                <a:gd name="T30" fmla="*/ 44 w 723"/>
                <a:gd name="T31" fmla="*/ 195 h 755"/>
                <a:gd name="T32" fmla="*/ 72 w 723"/>
                <a:gd name="T33" fmla="*/ 149 h 755"/>
                <a:gd name="T34" fmla="*/ 107 w 723"/>
                <a:gd name="T35" fmla="*/ 109 h 755"/>
                <a:gd name="T36" fmla="*/ 147 w 723"/>
                <a:gd name="T37" fmla="*/ 73 h 755"/>
                <a:gd name="T38" fmla="*/ 192 w 723"/>
                <a:gd name="T39" fmla="*/ 44 h 755"/>
                <a:gd name="T40" fmla="*/ 242 w 723"/>
                <a:gd name="T41" fmla="*/ 22 h 755"/>
                <a:gd name="T42" fmla="*/ 296 w 723"/>
                <a:gd name="T43" fmla="*/ 7 h 755"/>
                <a:gd name="T44" fmla="*/ 354 w 723"/>
                <a:gd name="T45" fmla="*/ 0 h 755"/>
                <a:gd name="T46" fmla="*/ 392 w 723"/>
                <a:gd name="T47" fmla="*/ 0 h 755"/>
                <a:gd name="T48" fmla="*/ 447 w 723"/>
                <a:gd name="T49" fmla="*/ 6 h 755"/>
                <a:gd name="T50" fmla="*/ 497 w 723"/>
                <a:gd name="T51" fmla="*/ 20 h 755"/>
                <a:gd name="T52" fmla="*/ 543 w 723"/>
                <a:gd name="T53" fmla="*/ 40 h 755"/>
                <a:gd name="T54" fmla="*/ 584 w 723"/>
                <a:gd name="T55" fmla="*/ 67 h 755"/>
                <a:gd name="T56" fmla="*/ 621 w 723"/>
                <a:gd name="T57" fmla="*/ 101 h 755"/>
                <a:gd name="T58" fmla="*/ 653 w 723"/>
                <a:gd name="T59" fmla="*/ 140 h 755"/>
                <a:gd name="T60" fmla="*/ 678 w 723"/>
                <a:gd name="T61" fmla="*/ 185 h 755"/>
                <a:gd name="T62" fmla="*/ 699 w 723"/>
                <a:gd name="T63" fmla="*/ 237 h 755"/>
                <a:gd name="T64" fmla="*/ 713 w 723"/>
                <a:gd name="T65" fmla="*/ 294 h 755"/>
                <a:gd name="T66" fmla="*/ 722 w 723"/>
                <a:gd name="T67" fmla="*/ 356 h 755"/>
                <a:gd name="T68" fmla="*/ 167 w 723"/>
                <a:gd name="T69" fmla="*/ 421 h 755"/>
                <a:gd name="T70" fmla="*/ 175 w 723"/>
                <a:gd name="T71" fmla="*/ 459 h 755"/>
                <a:gd name="T72" fmla="*/ 200 w 723"/>
                <a:gd name="T73" fmla="*/ 507 h 755"/>
                <a:gd name="T74" fmla="*/ 236 w 723"/>
                <a:gd name="T75" fmla="*/ 548 h 755"/>
                <a:gd name="T76" fmla="*/ 282 w 723"/>
                <a:gd name="T77" fmla="*/ 576 h 755"/>
                <a:gd name="T78" fmla="*/ 337 w 723"/>
                <a:gd name="T79" fmla="*/ 592 h 755"/>
                <a:gd name="T80" fmla="*/ 376 w 723"/>
                <a:gd name="T81" fmla="*/ 595 h 755"/>
                <a:gd name="T82" fmla="*/ 424 w 723"/>
                <a:gd name="T83" fmla="*/ 592 h 755"/>
                <a:gd name="T84" fmla="*/ 465 w 723"/>
                <a:gd name="T85" fmla="*/ 581 h 755"/>
                <a:gd name="T86" fmla="*/ 513 w 723"/>
                <a:gd name="T87" fmla="*/ 557 h 755"/>
                <a:gd name="T88" fmla="*/ 566 w 723"/>
                <a:gd name="T89" fmla="*/ 512 h 755"/>
                <a:gd name="T90" fmla="*/ 662 w 723"/>
                <a:gd name="T91" fmla="*/ 640 h 755"/>
                <a:gd name="T92" fmla="*/ 620 w 723"/>
                <a:gd name="T93" fmla="*/ 678 h 755"/>
                <a:gd name="T94" fmla="*/ 569 w 723"/>
                <a:gd name="T95" fmla="*/ 710 h 755"/>
                <a:gd name="T96" fmla="*/ 511 w 723"/>
                <a:gd name="T97" fmla="*/ 734 h 755"/>
                <a:gd name="T98" fmla="*/ 447 w 723"/>
                <a:gd name="T99" fmla="*/ 749 h 755"/>
                <a:gd name="T100" fmla="*/ 376 w 723"/>
                <a:gd name="T101" fmla="*/ 755 h 755"/>
                <a:gd name="T102" fmla="*/ 337 w 723"/>
                <a:gd name="T103" fmla="*/ 752 h 755"/>
                <a:gd name="T104" fmla="*/ 280 w 723"/>
                <a:gd name="T105" fmla="*/ 743 h 755"/>
                <a:gd name="T106" fmla="*/ 226 w 723"/>
                <a:gd name="T107" fmla="*/ 726 h 755"/>
                <a:gd name="T108" fmla="*/ 178 w 723"/>
                <a:gd name="T109" fmla="*/ 701 h 755"/>
                <a:gd name="T110" fmla="*/ 134 w 723"/>
                <a:gd name="T111" fmla="*/ 670 h 755"/>
                <a:gd name="T112" fmla="*/ 95 w 723"/>
                <a:gd name="T113" fmla="*/ 633 h 755"/>
                <a:gd name="T114" fmla="*/ 62 w 723"/>
                <a:gd name="T115" fmla="*/ 590 h 755"/>
                <a:gd name="T116" fmla="*/ 35 w 723"/>
                <a:gd name="T117" fmla="*/ 543 h 755"/>
                <a:gd name="T118" fmla="*/ 16 w 723"/>
                <a:gd name="T119" fmla="*/ 492 h 755"/>
                <a:gd name="T120" fmla="*/ 4 w 723"/>
                <a:gd name="T121" fmla="*/ 435 h 755"/>
                <a:gd name="T122" fmla="*/ 0 w 723"/>
                <a:gd name="T123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3" h="755">
                  <a:moveTo>
                    <a:pt x="170" y="296"/>
                  </a:moveTo>
                  <a:lnTo>
                    <a:pt x="545" y="296"/>
                  </a:lnTo>
                  <a:lnTo>
                    <a:pt x="545" y="296"/>
                  </a:lnTo>
                  <a:lnTo>
                    <a:pt x="542" y="279"/>
                  </a:lnTo>
                  <a:lnTo>
                    <a:pt x="537" y="262"/>
                  </a:lnTo>
                  <a:lnTo>
                    <a:pt x="531" y="246"/>
                  </a:lnTo>
                  <a:lnTo>
                    <a:pt x="522" y="232"/>
                  </a:lnTo>
                  <a:lnTo>
                    <a:pt x="514" y="218"/>
                  </a:lnTo>
                  <a:lnTo>
                    <a:pt x="505" y="206"/>
                  </a:lnTo>
                  <a:lnTo>
                    <a:pt x="494" y="195"/>
                  </a:lnTo>
                  <a:lnTo>
                    <a:pt x="483" y="185"/>
                  </a:lnTo>
                  <a:lnTo>
                    <a:pt x="471" y="176"/>
                  </a:lnTo>
                  <a:lnTo>
                    <a:pt x="458" y="168"/>
                  </a:lnTo>
                  <a:lnTo>
                    <a:pt x="443" y="162"/>
                  </a:lnTo>
                  <a:lnTo>
                    <a:pt x="428" y="157"/>
                  </a:lnTo>
                  <a:lnTo>
                    <a:pt x="413" y="153"/>
                  </a:lnTo>
                  <a:lnTo>
                    <a:pt x="397" y="150"/>
                  </a:lnTo>
                  <a:lnTo>
                    <a:pt x="380" y="148"/>
                  </a:lnTo>
                  <a:lnTo>
                    <a:pt x="362" y="148"/>
                  </a:lnTo>
                  <a:lnTo>
                    <a:pt x="362" y="148"/>
                  </a:lnTo>
                  <a:lnTo>
                    <a:pt x="346" y="149"/>
                  </a:lnTo>
                  <a:lnTo>
                    <a:pt x="330" y="150"/>
                  </a:lnTo>
                  <a:lnTo>
                    <a:pt x="314" y="154"/>
                  </a:lnTo>
                  <a:lnTo>
                    <a:pt x="299" y="157"/>
                  </a:lnTo>
                  <a:lnTo>
                    <a:pt x="285" y="164"/>
                  </a:lnTo>
                  <a:lnTo>
                    <a:pt x="270" y="171"/>
                  </a:lnTo>
                  <a:lnTo>
                    <a:pt x="257" y="178"/>
                  </a:lnTo>
                  <a:lnTo>
                    <a:pt x="243" y="188"/>
                  </a:lnTo>
                  <a:lnTo>
                    <a:pt x="231" y="198"/>
                  </a:lnTo>
                  <a:lnTo>
                    <a:pt x="220" y="209"/>
                  </a:lnTo>
                  <a:lnTo>
                    <a:pt x="209" y="221"/>
                  </a:lnTo>
                  <a:lnTo>
                    <a:pt x="200" y="234"/>
                  </a:lnTo>
                  <a:lnTo>
                    <a:pt x="191" y="249"/>
                  </a:lnTo>
                  <a:lnTo>
                    <a:pt x="183" y="264"/>
                  </a:lnTo>
                  <a:lnTo>
                    <a:pt x="176" y="281"/>
                  </a:lnTo>
                  <a:lnTo>
                    <a:pt x="170" y="296"/>
                  </a:lnTo>
                  <a:close/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2186" y="2104"/>
              <a:ext cx="125" cy="49"/>
            </a:xfrm>
            <a:custGeom>
              <a:avLst/>
              <a:gdLst>
                <a:gd name="T0" fmla="*/ 0 w 375"/>
                <a:gd name="T1" fmla="*/ 148 h 148"/>
                <a:gd name="T2" fmla="*/ 375 w 375"/>
                <a:gd name="T3" fmla="*/ 148 h 148"/>
                <a:gd name="T4" fmla="*/ 375 w 375"/>
                <a:gd name="T5" fmla="*/ 148 h 148"/>
                <a:gd name="T6" fmla="*/ 372 w 375"/>
                <a:gd name="T7" fmla="*/ 131 h 148"/>
                <a:gd name="T8" fmla="*/ 367 w 375"/>
                <a:gd name="T9" fmla="*/ 114 h 148"/>
                <a:gd name="T10" fmla="*/ 361 w 375"/>
                <a:gd name="T11" fmla="*/ 98 h 148"/>
                <a:gd name="T12" fmla="*/ 352 w 375"/>
                <a:gd name="T13" fmla="*/ 84 h 148"/>
                <a:gd name="T14" fmla="*/ 344 w 375"/>
                <a:gd name="T15" fmla="*/ 70 h 148"/>
                <a:gd name="T16" fmla="*/ 335 w 375"/>
                <a:gd name="T17" fmla="*/ 58 h 148"/>
                <a:gd name="T18" fmla="*/ 324 w 375"/>
                <a:gd name="T19" fmla="*/ 47 h 148"/>
                <a:gd name="T20" fmla="*/ 313 w 375"/>
                <a:gd name="T21" fmla="*/ 37 h 148"/>
                <a:gd name="T22" fmla="*/ 301 w 375"/>
                <a:gd name="T23" fmla="*/ 28 h 148"/>
                <a:gd name="T24" fmla="*/ 288 w 375"/>
                <a:gd name="T25" fmla="*/ 20 h 148"/>
                <a:gd name="T26" fmla="*/ 273 w 375"/>
                <a:gd name="T27" fmla="*/ 14 h 148"/>
                <a:gd name="T28" fmla="*/ 258 w 375"/>
                <a:gd name="T29" fmla="*/ 9 h 148"/>
                <a:gd name="T30" fmla="*/ 243 w 375"/>
                <a:gd name="T31" fmla="*/ 5 h 148"/>
                <a:gd name="T32" fmla="*/ 227 w 375"/>
                <a:gd name="T33" fmla="*/ 2 h 148"/>
                <a:gd name="T34" fmla="*/ 210 w 375"/>
                <a:gd name="T35" fmla="*/ 0 h 148"/>
                <a:gd name="T36" fmla="*/ 192 w 375"/>
                <a:gd name="T37" fmla="*/ 0 h 148"/>
                <a:gd name="T38" fmla="*/ 192 w 375"/>
                <a:gd name="T39" fmla="*/ 0 h 148"/>
                <a:gd name="T40" fmla="*/ 176 w 375"/>
                <a:gd name="T41" fmla="*/ 1 h 148"/>
                <a:gd name="T42" fmla="*/ 160 w 375"/>
                <a:gd name="T43" fmla="*/ 2 h 148"/>
                <a:gd name="T44" fmla="*/ 144 w 375"/>
                <a:gd name="T45" fmla="*/ 6 h 148"/>
                <a:gd name="T46" fmla="*/ 129 w 375"/>
                <a:gd name="T47" fmla="*/ 9 h 148"/>
                <a:gd name="T48" fmla="*/ 115 w 375"/>
                <a:gd name="T49" fmla="*/ 16 h 148"/>
                <a:gd name="T50" fmla="*/ 100 w 375"/>
                <a:gd name="T51" fmla="*/ 23 h 148"/>
                <a:gd name="T52" fmla="*/ 87 w 375"/>
                <a:gd name="T53" fmla="*/ 30 h 148"/>
                <a:gd name="T54" fmla="*/ 73 w 375"/>
                <a:gd name="T55" fmla="*/ 40 h 148"/>
                <a:gd name="T56" fmla="*/ 61 w 375"/>
                <a:gd name="T57" fmla="*/ 50 h 148"/>
                <a:gd name="T58" fmla="*/ 50 w 375"/>
                <a:gd name="T59" fmla="*/ 61 h 148"/>
                <a:gd name="T60" fmla="*/ 39 w 375"/>
                <a:gd name="T61" fmla="*/ 73 h 148"/>
                <a:gd name="T62" fmla="*/ 30 w 375"/>
                <a:gd name="T63" fmla="*/ 86 h 148"/>
                <a:gd name="T64" fmla="*/ 21 w 375"/>
                <a:gd name="T65" fmla="*/ 101 h 148"/>
                <a:gd name="T66" fmla="*/ 13 w 375"/>
                <a:gd name="T67" fmla="*/ 116 h 148"/>
                <a:gd name="T68" fmla="*/ 6 w 375"/>
                <a:gd name="T69" fmla="*/ 133 h 148"/>
                <a:gd name="T70" fmla="*/ 0 w 375"/>
                <a:gd name="T7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5" h="148">
                  <a:moveTo>
                    <a:pt x="0" y="148"/>
                  </a:moveTo>
                  <a:lnTo>
                    <a:pt x="375" y="148"/>
                  </a:lnTo>
                  <a:lnTo>
                    <a:pt x="375" y="148"/>
                  </a:lnTo>
                  <a:lnTo>
                    <a:pt x="372" y="131"/>
                  </a:lnTo>
                  <a:lnTo>
                    <a:pt x="367" y="114"/>
                  </a:lnTo>
                  <a:lnTo>
                    <a:pt x="361" y="98"/>
                  </a:lnTo>
                  <a:lnTo>
                    <a:pt x="352" y="84"/>
                  </a:lnTo>
                  <a:lnTo>
                    <a:pt x="344" y="70"/>
                  </a:lnTo>
                  <a:lnTo>
                    <a:pt x="335" y="58"/>
                  </a:lnTo>
                  <a:lnTo>
                    <a:pt x="324" y="47"/>
                  </a:lnTo>
                  <a:lnTo>
                    <a:pt x="313" y="37"/>
                  </a:lnTo>
                  <a:lnTo>
                    <a:pt x="301" y="28"/>
                  </a:lnTo>
                  <a:lnTo>
                    <a:pt x="288" y="20"/>
                  </a:lnTo>
                  <a:lnTo>
                    <a:pt x="273" y="14"/>
                  </a:lnTo>
                  <a:lnTo>
                    <a:pt x="258" y="9"/>
                  </a:lnTo>
                  <a:lnTo>
                    <a:pt x="243" y="5"/>
                  </a:lnTo>
                  <a:lnTo>
                    <a:pt x="227" y="2"/>
                  </a:lnTo>
                  <a:lnTo>
                    <a:pt x="210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6" y="1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29" y="9"/>
                  </a:lnTo>
                  <a:lnTo>
                    <a:pt x="115" y="16"/>
                  </a:lnTo>
                  <a:lnTo>
                    <a:pt x="100" y="23"/>
                  </a:lnTo>
                  <a:lnTo>
                    <a:pt x="87" y="30"/>
                  </a:lnTo>
                  <a:lnTo>
                    <a:pt x="73" y="40"/>
                  </a:lnTo>
                  <a:lnTo>
                    <a:pt x="61" y="50"/>
                  </a:lnTo>
                  <a:lnTo>
                    <a:pt x="50" y="61"/>
                  </a:lnTo>
                  <a:lnTo>
                    <a:pt x="39" y="73"/>
                  </a:lnTo>
                  <a:lnTo>
                    <a:pt x="30" y="86"/>
                  </a:lnTo>
                  <a:lnTo>
                    <a:pt x="21" y="101"/>
                  </a:lnTo>
                  <a:lnTo>
                    <a:pt x="13" y="116"/>
                  </a:lnTo>
                  <a:lnTo>
                    <a:pt x="6" y="133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0 w 723"/>
                <a:gd name="T1" fmla="*/ 357 h 755"/>
                <a:gd name="T2" fmla="*/ 7 w 723"/>
                <a:gd name="T3" fmla="*/ 300 h 755"/>
                <a:gd name="T4" fmla="*/ 22 w 723"/>
                <a:gd name="T5" fmla="*/ 245 h 755"/>
                <a:gd name="T6" fmla="*/ 44 w 723"/>
                <a:gd name="T7" fmla="*/ 195 h 755"/>
                <a:gd name="T8" fmla="*/ 72 w 723"/>
                <a:gd name="T9" fmla="*/ 149 h 755"/>
                <a:gd name="T10" fmla="*/ 107 w 723"/>
                <a:gd name="T11" fmla="*/ 109 h 755"/>
                <a:gd name="T12" fmla="*/ 147 w 723"/>
                <a:gd name="T13" fmla="*/ 73 h 755"/>
                <a:gd name="T14" fmla="*/ 192 w 723"/>
                <a:gd name="T15" fmla="*/ 44 h 755"/>
                <a:gd name="T16" fmla="*/ 242 w 723"/>
                <a:gd name="T17" fmla="*/ 22 h 755"/>
                <a:gd name="T18" fmla="*/ 296 w 723"/>
                <a:gd name="T19" fmla="*/ 7 h 755"/>
                <a:gd name="T20" fmla="*/ 354 w 723"/>
                <a:gd name="T21" fmla="*/ 0 h 755"/>
                <a:gd name="T22" fmla="*/ 392 w 723"/>
                <a:gd name="T23" fmla="*/ 0 h 755"/>
                <a:gd name="T24" fmla="*/ 447 w 723"/>
                <a:gd name="T25" fmla="*/ 6 h 755"/>
                <a:gd name="T26" fmla="*/ 497 w 723"/>
                <a:gd name="T27" fmla="*/ 20 h 755"/>
                <a:gd name="T28" fmla="*/ 543 w 723"/>
                <a:gd name="T29" fmla="*/ 40 h 755"/>
                <a:gd name="T30" fmla="*/ 584 w 723"/>
                <a:gd name="T31" fmla="*/ 67 h 755"/>
                <a:gd name="T32" fmla="*/ 621 w 723"/>
                <a:gd name="T33" fmla="*/ 101 h 755"/>
                <a:gd name="T34" fmla="*/ 653 w 723"/>
                <a:gd name="T35" fmla="*/ 140 h 755"/>
                <a:gd name="T36" fmla="*/ 678 w 723"/>
                <a:gd name="T37" fmla="*/ 185 h 755"/>
                <a:gd name="T38" fmla="*/ 699 w 723"/>
                <a:gd name="T39" fmla="*/ 237 h 755"/>
                <a:gd name="T40" fmla="*/ 713 w 723"/>
                <a:gd name="T41" fmla="*/ 294 h 755"/>
                <a:gd name="T42" fmla="*/ 722 w 723"/>
                <a:gd name="T43" fmla="*/ 356 h 755"/>
                <a:gd name="T44" fmla="*/ 167 w 723"/>
                <a:gd name="T45" fmla="*/ 421 h 755"/>
                <a:gd name="T46" fmla="*/ 175 w 723"/>
                <a:gd name="T47" fmla="*/ 459 h 755"/>
                <a:gd name="T48" fmla="*/ 200 w 723"/>
                <a:gd name="T49" fmla="*/ 507 h 755"/>
                <a:gd name="T50" fmla="*/ 236 w 723"/>
                <a:gd name="T51" fmla="*/ 548 h 755"/>
                <a:gd name="T52" fmla="*/ 282 w 723"/>
                <a:gd name="T53" fmla="*/ 576 h 755"/>
                <a:gd name="T54" fmla="*/ 337 w 723"/>
                <a:gd name="T55" fmla="*/ 592 h 755"/>
                <a:gd name="T56" fmla="*/ 376 w 723"/>
                <a:gd name="T57" fmla="*/ 595 h 755"/>
                <a:gd name="T58" fmla="*/ 424 w 723"/>
                <a:gd name="T59" fmla="*/ 592 h 755"/>
                <a:gd name="T60" fmla="*/ 465 w 723"/>
                <a:gd name="T61" fmla="*/ 581 h 755"/>
                <a:gd name="T62" fmla="*/ 513 w 723"/>
                <a:gd name="T63" fmla="*/ 557 h 755"/>
                <a:gd name="T64" fmla="*/ 566 w 723"/>
                <a:gd name="T65" fmla="*/ 512 h 755"/>
                <a:gd name="T66" fmla="*/ 662 w 723"/>
                <a:gd name="T67" fmla="*/ 640 h 755"/>
                <a:gd name="T68" fmla="*/ 620 w 723"/>
                <a:gd name="T69" fmla="*/ 678 h 755"/>
                <a:gd name="T70" fmla="*/ 569 w 723"/>
                <a:gd name="T71" fmla="*/ 710 h 755"/>
                <a:gd name="T72" fmla="*/ 511 w 723"/>
                <a:gd name="T73" fmla="*/ 734 h 755"/>
                <a:gd name="T74" fmla="*/ 447 w 723"/>
                <a:gd name="T75" fmla="*/ 749 h 755"/>
                <a:gd name="T76" fmla="*/ 376 w 723"/>
                <a:gd name="T77" fmla="*/ 755 h 755"/>
                <a:gd name="T78" fmla="*/ 337 w 723"/>
                <a:gd name="T79" fmla="*/ 752 h 755"/>
                <a:gd name="T80" fmla="*/ 280 w 723"/>
                <a:gd name="T81" fmla="*/ 743 h 755"/>
                <a:gd name="T82" fmla="*/ 226 w 723"/>
                <a:gd name="T83" fmla="*/ 726 h 755"/>
                <a:gd name="T84" fmla="*/ 178 w 723"/>
                <a:gd name="T85" fmla="*/ 701 h 755"/>
                <a:gd name="T86" fmla="*/ 134 w 723"/>
                <a:gd name="T87" fmla="*/ 670 h 755"/>
                <a:gd name="T88" fmla="*/ 95 w 723"/>
                <a:gd name="T89" fmla="*/ 633 h 755"/>
                <a:gd name="T90" fmla="*/ 62 w 723"/>
                <a:gd name="T91" fmla="*/ 590 h 755"/>
                <a:gd name="T92" fmla="*/ 35 w 723"/>
                <a:gd name="T93" fmla="*/ 543 h 755"/>
                <a:gd name="T94" fmla="*/ 16 w 723"/>
                <a:gd name="T95" fmla="*/ 492 h 755"/>
                <a:gd name="T96" fmla="*/ 4 w 723"/>
                <a:gd name="T97" fmla="*/ 435 h 755"/>
                <a:gd name="T98" fmla="*/ 0 w 723"/>
                <a:gd name="T99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3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400" y="2055"/>
              <a:ext cx="209" cy="250"/>
            </a:xfrm>
            <a:custGeom>
              <a:avLst/>
              <a:gdLst>
                <a:gd name="T0" fmla="*/ 458 w 628"/>
                <a:gd name="T1" fmla="*/ 752 h 752"/>
                <a:gd name="T2" fmla="*/ 458 w 628"/>
                <a:gd name="T3" fmla="*/ 315 h 752"/>
                <a:gd name="T4" fmla="*/ 454 w 628"/>
                <a:gd name="T5" fmla="*/ 285 h 752"/>
                <a:gd name="T6" fmla="*/ 445 w 628"/>
                <a:gd name="T7" fmla="*/ 259 h 752"/>
                <a:gd name="T8" fmla="*/ 432 w 628"/>
                <a:gd name="T9" fmla="*/ 234 h 752"/>
                <a:gd name="T10" fmla="*/ 415 w 628"/>
                <a:gd name="T11" fmla="*/ 212 h 752"/>
                <a:gd name="T12" fmla="*/ 394 w 628"/>
                <a:gd name="T13" fmla="*/ 195 h 752"/>
                <a:gd name="T14" fmla="*/ 370 w 628"/>
                <a:gd name="T15" fmla="*/ 182 h 752"/>
                <a:gd name="T16" fmla="*/ 342 w 628"/>
                <a:gd name="T17" fmla="*/ 173 h 752"/>
                <a:gd name="T18" fmla="*/ 314 w 628"/>
                <a:gd name="T19" fmla="*/ 171 h 752"/>
                <a:gd name="T20" fmla="*/ 299 w 628"/>
                <a:gd name="T21" fmla="*/ 171 h 752"/>
                <a:gd name="T22" fmla="*/ 271 w 628"/>
                <a:gd name="T23" fmla="*/ 177 h 752"/>
                <a:gd name="T24" fmla="*/ 244 w 628"/>
                <a:gd name="T25" fmla="*/ 188 h 752"/>
                <a:gd name="T26" fmla="*/ 222 w 628"/>
                <a:gd name="T27" fmla="*/ 204 h 752"/>
                <a:gd name="T28" fmla="*/ 203 w 628"/>
                <a:gd name="T29" fmla="*/ 223 h 752"/>
                <a:gd name="T30" fmla="*/ 187 w 628"/>
                <a:gd name="T31" fmla="*/ 245 h 752"/>
                <a:gd name="T32" fmla="*/ 176 w 628"/>
                <a:gd name="T33" fmla="*/ 272 h 752"/>
                <a:gd name="T34" fmla="*/ 170 w 628"/>
                <a:gd name="T35" fmla="*/ 300 h 752"/>
                <a:gd name="T36" fmla="*/ 170 w 628"/>
                <a:gd name="T37" fmla="*/ 752 h 752"/>
                <a:gd name="T38" fmla="*/ 0 w 628"/>
                <a:gd name="T39" fmla="*/ 315 h 752"/>
                <a:gd name="T40" fmla="*/ 0 w 628"/>
                <a:gd name="T41" fmla="*/ 298 h 752"/>
                <a:gd name="T42" fmla="*/ 3 w 628"/>
                <a:gd name="T43" fmla="*/ 266 h 752"/>
                <a:gd name="T44" fmla="*/ 9 w 628"/>
                <a:gd name="T45" fmla="*/ 235 h 752"/>
                <a:gd name="T46" fmla="*/ 18 w 628"/>
                <a:gd name="T47" fmla="*/ 206 h 752"/>
                <a:gd name="T48" fmla="*/ 30 w 628"/>
                <a:gd name="T49" fmla="*/ 178 h 752"/>
                <a:gd name="T50" fmla="*/ 45 w 628"/>
                <a:gd name="T51" fmla="*/ 151 h 752"/>
                <a:gd name="T52" fmla="*/ 71 w 628"/>
                <a:gd name="T53" fmla="*/ 115 h 752"/>
                <a:gd name="T54" fmla="*/ 114 w 628"/>
                <a:gd name="T55" fmla="*/ 72 h 752"/>
                <a:gd name="T56" fmla="*/ 151 w 628"/>
                <a:gd name="T57" fmla="*/ 45 h 752"/>
                <a:gd name="T58" fmla="*/ 177 w 628"/>
                <a:gd name="T59" fmla="*/ 31 h 752"/>
                <a:gd name="T60" fmla="*/ 205 w 628"/>
                <a:gd name="T61" fmla="*/ 18 h 752"/>
                <a:gd name="T62" fmla="*/ 235 w 628"/>
                <a:gd name="T63" fmla="*/ 10 h 752"/>
                <a:gd name="T64" fmla="*/ 265 w 628"/>
                <a:gd name="T65" fmla="*/ 4 h 752"/>
                <a:gd name="T66" fmla="*/ 297 w 628"/>
                <a:gd name="T67" fmla="*/ 0 h 752"/>
                <a:gd name="T68" fmla="*/ 314 w 628"/>
                <a:gd name="T69" fmla="*/ 0 h 752"/>
                <a:gd name="T70" fmla="*/ 345 w 628"/>
                <a:gd name="T71" fmla="*/ 1 h 752"/>
                <a:gd name="T72" fmla="*/ 377 w 628"/>
                <a:gd name="T73" fmla="*/ 6 h 752"/>
                <a:gd name="T74" fmla="*/ 406 w 628"/>
                <a:gd name="T75" fmla="*/ 14 h 752"/>
                <a:gd name="T76" fmla="*/ 436 w 628"/>
                <a:gd name="T77" fmla="*/ 25 h 752"/>
                <a:gd name="T78" fmla="*/ 464 w 628"/>
                <a:gd name="T79" fmla="*/ 38 h 752"/>
                <a:gd name="T80" fmla="*/ 489 w 628"/>
                <a:gd name="T81" fmla="*/ 54 h 752"/>
                <a:gd name="T82" fmla="*/ 535 w 628"/>
                <a:gd name="T83" fmla="*/ 92 h 752"/>
                <a:gd name="T84" fmla="*/ 574 w 628"/>
                <a:gd name="T85" fmla="*/ 139 h 752"/>
                <a:gd name="T86" fmla="*/ 590 w 628"/>
                <a:gd name="T87" fmla="*/ 165 h 752"/>
                <a:gd name="T88" fmla="*/ 602 w 628"/>
                <a:gd name="T89" fmla="*/ 192 h 752"/>
                <a:gd name="T90" fmla="*/ 613 w 628"/>
                <a:gd name="T91" fmla="*/ 221 h 752"/>
                <a:gd name="T92" fmla="*/ 621 w 628"/>
                <a:gd name="T93" fmla="*/ 251 h 752"/>
                <a:gd name="T94" fmla="*/ 626 w 628"/>
                <a:gd name="T95" fmla="*/ 282 h 752"/>
                <a:gd name="T96" fmla="*/ 628 w 628"/>
                <a:gd name="T97" fmla="*/ 31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8" h="752">
                  <a:moveTo>
                    <a:pt x="628" y="752"/>
                  </a:moveTo>
                  <a:lnTo>
                    <a:pt x="458" y="752"/>
                  </a:lnTo>
                  <a:lnTo>
                    <a:pt x="458" y="315"/>
                  </a:lnTo>
                  <a:lnTo>
                    <a:pt x="458" y="315"/>
                  </a:lnTo>
                  <a:lnTo>
                    <a:pt x="456" y="300"/>
                  </a:lnTo>
                  <a:lnTo>
                    <a:pt x="454" y="285"/>
                  </a:lnTo>
                  <a:lnTo>
                    <a:pt x="450" y="272"/>
                  </a:lnTo>
                  <a:lnTo>
                    <a:pt x="445" y="259"/>
                  </a:lnTo>
                  <a:lnTo>
                    <a:pt x="439" y="245"/>
                  </a:lnTo>
                  <a:lnTo>
                    <a:pt x="432" y="234"/>
                  </a:lnTo>
                  <a:lnTo>
                    <a:pt x="425" y="223"/>
                  </a:lnTo>
                  <a:lnTo>
                    <a:pt x="415" y="212"/>
                  </a:lnTo>
                  <a:lnTo>
                    <a:pt x="405" y="204"/>
                  </a:lnTo>
                  <a:lnTo>
                    <a:pt x="394" y="195"/>
                  </a:lnTo>
                  <a:lnTo>
                    <a:pt x="382" y="188"/>
                  </a:lnTo>
                  <a:lnTo>
                    <a:pt x="370" y="182"/>
                  </a:lnTo>
                  <a:lnTo>
                    <a:pt x="356" y="177"/>
                  </a:lnTo>
                  <a:lnTo>
                    <a:pt x="342" y="173"/>
                  </a:lnTo>
                  <a:lnTo>
                    <a:pt x="328" y="171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299" y="171"/>
                  </a:lnTo>
                  <a:lnTo>
                    <a:pt x="285" y="173"/>
                  </a:lnTo>
                  <a:lnTo>
                    <a:pt x="271" y="177"/>
                  </a:lnTo>
                  <a:lnTo>
                    <a:pt x="258" y="182"/>
                  </a:lnTo>
                  <a:lnTo>
                    <a:pt x="244" y="188"/>
                  </a:lnTo>
                  <a:lnTo>
                    <a:pt x="233" y="195"/>
                  </a:lnTo>
                  <a:lnTo>
                    <a:pt x="222" y="204"/>
                  </a:lnTo>
                  <a:lnTo>
                    <a:pt x="212" y="212"/>
                  </a:lnTo>
                  <a:lnTo>
                    <a:pt x="203" y="223"/>
                  </a:lnTo>
                  <a:lnTo>
                    <a:pt x="194" y="234"/>
                  </a:lnTo>
                  <a:lnTo>
                    <a:pt x="187" y="245"/>
                  </a:lnTo>
                  <a:lnTo>
                    <a:pt x="181" y="259"/>
                  </a:lnTo>
                  <a:lnTo>
                    <a:pt x="176" y="272"/>
                  </a:lnTo>
                  <a:lnTo>
                    <a:pt x="173" y="285"/>
                  </a:lnTo>
                  <a:lnTo>
                    <a:pt x="170" y="300"/>
                  </a:lnTo>
                  <a:lnTo>
                    <a:pt x="170" y="315"/>
                  </a:lnTo>
                  <a:lnTo>
                    <a:pt x="170" y="752"/>
                  </a:lnTo>
                  <a:lnTo>
                    <a:pt x="0" y="75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298"/>
                  </a:lnTo>
                  <a:lnTo>
                    <a:pt x="1" y="282"/>
                  </a:lnTo>
                  <a:lnTo>
                    <a:pt x="3" y="266"/>
                  </a:lnTo>
                  <a:lnTo>
                    <a:pt x="6" y="251"/>
                  </a:lnTo>
                  <a:lnTo>
                    <a:pt x="9" y="235"/>
                  </a:lnTo>
                  <a:lnTo>
                    <a:pt x="13" y="221"/>
                  </a:lnTo>
                  <a:lnTo>
                    <a:pt x="18" y="206"/>
                  </a:lnTo>
                  <a:lnTo>
                    <a:pt x="24" y="192"/>
                  </a:lnTo>
                  <a:lnTo>
                    <a:pt x="30" y="178"/>
                  </a:lnTo>
                  <a:lnTo>
                    <a:pt x="37" y="165"/>
                  </a:lnTo>
                  <a:lnTo>
                    <a:pt x="45" y="151"/>
                  </a:lnTo>
                  <a:lnTo>
                    <a:pt x="53" y="139"/>
                  </a:lnTo>
                  <a:lnTo>
                    <a:pt x="71" y="115"/>
                  </a:lnTo>
                  <a:lnTo>
                    <a:pt x="91" y="92"/>
                  </a:lnTo>
                  <a:lnTo>
                    <a:pt x="114" y="72"/>
                  </a:lnTo>
                  <a:lnTo>
                    <a:pt x="137" y="54"/>
                  </a:lnTo>
                  <a:lnTo>
                    <a:pt x="151" y="45"/>
                  </a:lnTo>
                  <a:lnTo>
                    <a:pt x="164" y="38"/>
                  </a:lnTo>
                  <a:lnTo>
                    <a:pt x="177" y="31"/>
                  </a:lnTo>
                  <a:lnTo>
                    <a:pt x="191" y="25"/>
                  </a:lnTo>
                  <a:lnTo>
                    <a:pt x="205" y="18"/>
                  </a:lnTo>
                  <a:lnTo>
                    <a:pt x="220" y="14"/>
                  </a:lnTo>
                  <a:lnTo>
                    <a:pt x="235" y="10"/>
                  </a:lnTo>
                  <a:lnTo>
                    <a:pt x="251" y="6"/>
                  </a:lnTo>
                  <a:lnTo>
                    <a:pt x="265" y="4"/>
                  </a:lnTo>
                  <a:lnTo>
                    <a:pt x="281" y="1"/>
                  </a:lnTo>
                  <a:lnTo>
                    <a:pt x="297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30" y="0"/>
                  </a:lnTo>
                  <a:lnTo>
                    <a:pt x="345" y="1"/>
                  </a:lnTo>
                  <a:lnTo>
                    <a:pt x="361" y="4"/>
                  </a:lnTo>
                  <a:lnTo>
                    <a:pt x="377" y="6"/>
                  </a:lnTo>
                  <a:lnTo>
                    <a:pt x="392" y="10"/>
                  </a:lnTo>
                  <a:lnTo>
                    <a:pt x="406" y="14"/>
                  </a:lnTo>
                  <a:lnTo>
                    <a:pt x="421" y="18"/>
                  </a:lnTo>
                  <a:lnTo>
                    <a:pt x="436" y="25"/>
                  </a:lnTo>
                  <a:lnTo>
                    <a:pt x="449" y="31"/>
                  </a:lnTo>
                  <a:lnTo>
                    <a:pt x="464" y="38"/>
                  </a:lnTo>
                  <a:lnTo>
                    <a:pt x="476" y="45"/>
                  </a:lnTo>
                  <a:lnTo>
                    <a:pt x="489" y="54"/>
                  </a:lnTo>
                  <a:lnTo>
                    <a:pt x="514" y="72"/>
                  </a:lnTo>
                  <a:lnTo>
                    <a:pt x="535" y="92"/>
                  </a:lnTo>
                  <a:lnTo>
                    <a:pt x="556" y="115"/>
                  </a:lnTo>
                  <a:lnTo>
                    <a:pt x="574" y="139"/>
                  </a:lnTo>
                  <a:lnTo>
                    <a:pt x="582" y="151"/>
                  </a:lnTo>
                  <a:lnTo>
                    <a:pt x="590" y="165"/>
                  </a:lnTo>
                  <a:lnTo>
                    <a:pt x="596" y="178"/>
                  </a:lnTo>
                  <a:lnTo>
                    <a:pt x="602" y="192"/>
                  </a:lnTo>
                  <a:lnTo>
                    <a:pt x="609" y="206"/>
                  </a:lnTo>
                  <a:lnTo>
                    <a:pt x="613" y="221"/>
                  </a:lnTo>
                  <a:lnTo>
                    <a:pt x="618" y="235"/>
                  </a:lnTo>
                  <a:lnTo>
                    <a:pt x="621" y="251"/>
                  </a:lnTo>
                  <a:lnTo>
                    <a:pt x="624" y="266"/>
                  </a:lnTo>
                  <a:lnTo>
                    <a:pt x="626" y="282"/>
                  </a:lnTo>
                  <a:lnTo>
                    <a:pt x="627" y="298"/>
                  </a:lnTo>
                  <a:lnTo>
                    <a:pt x="628" y="315"/>
                  </a:lnTo>
                  <a:lnTo>
                    <a:pt x="628" y="75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9"/>
            <p:cNvSpPr>
              <a:spLocks noEditPoints="1"/>
            </p:cNvSpPr>
            <p:nvPr userDrawn="1"/>
          </p:nvSpPr>
          <p:spPr bwMode="auto">
            <a:xfrm>
              <a:off x="1148" y="2410"/>
              <a:ext cx="45" cy="68"/>
            </a:xfrm>
            <a:custGeom>
              <a:avLst/>
              <a:gdLst>
                <a:gd name="T0" fmla="*/ 103 w 134"/>
                <a:gd name="T1" fmla="*/ 88 h 205"/>
                <a:gd name="T2" fmla="*/ 114 w 134"/>
                <a:gd name="T3" fmla="*/ 96 h 205"/>
                <a:gd name="T4" fmla="*/ 125 w 134"/>
                <a:gd name="T5" fmla="*/ 107 h 205"/>
                <a:gd name="T6" fmla="*/ 131 w 134"/>
                <a:gd name="T7" fmla="*/ 123 h 205"/>
                <a:gd name="T8" fmla="*/ 134 w 134"/>
                <a:gd name="T9" fmla="*/ 140 h 205"/>
                <a:gd name="T10" fmla="*/ 133 w 134"/>
                <a:gd name="T11" fmla="*/ 153 h 205"/>
                <a:gd name="T12" fmla="*/ 122 w 134"/>
                <a:gd name="T13" fmla="*/ 177 h 205"/>
                <a:gd name="T14" fmla="*/ 105 w 134"/>
                <a:gd name="T15" fmla="*/ 194 h 205"/>
                <a:gd name="T16" fmla="*/ 82 w 134"/>
                <a:gd name="T17" fmla="*/ 203 h 205"/>
                <a:gd name="T18" fmla="*/ 0 w 134"/>
                <a:gd name="T19" fmla="*/ 205 h 205"/>
                <a:gd name="T20" fmla="*/ 67 w 134"/>
                <a:gd name="T21" fmla="*/ 0 h 205"/>
                <a:gd name="T22" fmla="*/ 80 w 134"/>
                <a:gd name="T23" fmla="*/ 1 h 205"/>
                <a:gd name="T24" fmla="*/ 99 w 134"/>
                <a:gd name="T25" fmla="*/ 8 h 205"/>
                <a:gd name="T26" fmla="*/ 114 w 134"/>
                <a:gd name="T27" fmla="*/ 23 h 205"/>
                <a:gd name="T28" fmla="*/ 121 w 134"/>
                <a:gd name="T29" fmla="*/ 41 h 205"/>
                <a:gd name="T30" fmla="*/ 121 w 134"/>
                <a:gd name="T31" fmla="*/ 53 h 205"/>
                <a:gd name="T32" fmla="*/ 120 w 134"/>
                <a:gd name="T33" fmla="*/ 64 h 205"/>
                <a:gd name="T34" fmla="*/ 110 w 134"/>
                <a:gd name="T35" fmla="*/ 83 h 205"/>
                <a:gd name="T36" fmla="*/ 103 w 134"/>
                <a:gd name="T37" fmla="*/ 88 h 205"/>
                <a:gd name="T38" fmla="*/ 67 w 134"/>
                <a:gd name="T39" fmla="*/ 75 h 205"/>
                <a:gd name="T40" fmla="*/ 72 w 134"/>
                <a:gd name="T41" fmla="*/ 74 h 205"/>
                <a:gd name="T42" fmla="*/ 81 w 134"/>
                <a:gd name="T43" fmla="*/ 72 h 205"/>
                <a:gd name="T44" fmla="*/ 86 w 134"/>
                <a:gd name="T45" fmla="*/ 66 h 205"/>
                <a:gd name="T46" fmla="*/ 89 w 134"/>
                <a:gd name="T47" fmla="*/ 58 h 205"/>
                <a:gd name="T48" fmla="*/ 89 w 134"/>
                <a:gd name="T49" fmla="*/ 53 h 205"/>
                <a:gd name="T50" fmla="*/ 88 w 134"/>
                <a:gd name="T51" fmla="*/ 44 h 205"/>
                <a:gd name="T52" fmla="*/ 83 w 134"/>
                <a:gd name="T53" fmla="*/ 38 h 205"/>
                <a:gd name="T54" fmla="*/ 76 w 134"/>
                <a:gd name="T55" fmla="*/ 33 h 205"/>
                <a:gd name="T56" fmla="*/ 67 w 134"/>
                <a:gd name="T57" fmla="*/ 31 h 205"/>
                <a:gd name="T58" fmla="*/ 33 w 134"/>
                <a:gd name="T59" fmla="*/ 75 h 205"/>
                <a:gd name="T60" fmla="*/ 67 w 134"/>
                <a:gd name="T61" fmla="*/ 174 h 205"/>
                <a:gd name="T62" fmla="*/ 75 w 134"/>
                <a:gd name="T63" fmla="*/ 173 h 205"/>
                <a:gd name="T64" fmla="*/ 87 w 134"/>
                <a:gd name="T65" fmla="*/ 168 h 205"/>
                <a:gd name="T66" fmla="*/ 97 w 134"/>
                <a:gd name="T67" fmla="*/ 160 h 205"/>
                <a:gd name="T68" fmla="*/ 100 w 134"/>
                <a:gd name="T69" fmla="*/ 147 h 205"/>
                <a:gd name="T70" fmla="*/ 101 w 134"/>
                <a:gd name="T71" fmla="*/ 140 h 205"/>
                <a:gd name="T72" fmla="*/ 99 w 134"/>
                <a:gd name="T73" fmla="*/ 127 h 205"/>
                <a:gd name="T74" fmla="*/ 92 w 134"/>
                <a:gd name="T75" fmla="*/ 116 h 205"/>
                <a:gd name="T76" fmla="*/ 82 w 134"/>
                <a:gd name="T77" fmla="*/ 108 h 205"/>
                <a:gd name="T78" fmla="*/ 67 w 134"/>
                <a:gd name="T79" fmla="*/ 106 h 205"/>
                <a:gd name="T80" fmla="*/ 33 w 134"/>
                <a:gd name="T8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205">
                  <a:moveTo>
                    <a:pt x="103" y="88"/>
                  </a:moveTo>
                  <a:lnTo>
                    <a:pt x="103" y="88"/>
                  </a:lnTo>
                  <a:lnTo>
                    <a:pt x="109" y="91"/>
                  </a:lnTo>
                  <a:lnTo>
                    <a:pt x="114" y="96"/>
                  </a:lnTo>
                  <a:lnTo>
                    <a:pt x="120" y="101"/>
                  </a:lnTo>
                  <a:lnTo>
                    <a:pt x="125" y="107"/>
                  </a:lnTo>
                  <a:lnTo>
                    <a:pt x="128" y="114"/>
                  </a:lnTo>
                  <a:lnTo>
                    <a:pt x="131" y="123"/>
                  </a:lnTo>
                  <a:lnTo>
                    <a:pt x="133" y="13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53"/>
                  </a:lnTo>
                  <a:lnTo>
                    <a:pt x="128" y="166"/>
                  </a:lnTo>
                  <a:lnTo>
                    <a:pt x="122" y="177"/>
                  </a:lnTo>
                  <a:lnTo>
                    <a:pt x="115" y="186"/>
                  </a:lnTo>
                  <a:lnTo>
                    <a:pt x="105" y="194"/>
                  </a:lnTo>
                  <a:lnTo>
                    <a:pt x="94" y="200"/>
                  </a:lnTo>
                  <a:lnTo>
                    <a:pt x="82" y="203"/>
                  </a:lnTo>
                  <a:lnTo>
                    <a:pt x="69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1"/>
                  </a:lnTo>
                  <a:lnTo>
                    <a:pt x="89" y="3"/>
                  </a:lnTo>
                  <a:lnTo>
                    <a:pt x="99" y="8"/>
                  </a:lnTo>
                  <a:lnTo>
                    <a:pt x="106" y="14"/>
                  </a:lnTo>
                  <a:lnTo>
                    <a:pt x="114" y="23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60"/>
                  </a:lnTo>
                  <a:lnTo>
                    <a:pt x="120" y="64"/>
                  </a:lnTo>
                  <a:lnTo>
                    <a:pt x="116" y="74"/>
                  </a:lnTo>
                  <a:lnTo>
                    <a:pt x="110" y="83"/>
                  </a:lnTo>
                  <a:lnTo>
                    <a:pt x="103" y="88"/>
                  </a:lnTo>
                  <a:lnTo>
                    <a:pt x="103" y="88"/>
                  </a:lnTo>
                  <a:close/>
                  <a:moveTo>
                    <a:pt x="33" y="75"/>
                  </a:moveTo>
                  <a:lnTo>
                    <a:pt x="67" y="75"/>
                  </a:lnTo>
                  <a:lnTo>
                    <a:pt x="67" y="75"/>
                  </a:lnTo>
                  <a:lnTo>
                    <a:pt x="72" y="74"/>
                  </a:lnTo>
                  <a:lnTo>
                    <a:pt x="76" y="73"/>
                  </a:lnTo>
                  <a:lnTo>
                    <a:pt x="81" y="72"/>
                  </a:lnTo>
                  <a:lnTo>
                    <a:pt x="83" y="69"/>
                  </a:lnTo>
                  <a:lnTo>
                    <a:pt x="86" y="66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49"/>
                  </a:lnTo>
                  <a:lnTo>
                    <a:pt x="88" y="44"/>
                  </a:lnTo>
                  <a:lnTo>
                    <a:pt x="86" y="40"/>
                  </a:lnTo>
                  <a:lnTo>
                    <a:pt x="83" y="38"/>
                  </a:lnTo>
                  <a:lnTo>
                    <a:pt x="81" y="34"/>
                  </a:lnTo>
                  <a:lnTo>
                    <a:pt x="76" y="33"/>
                  </a:lnTo>
                  <a:lnTo>
                    <a:pt x="72" y="31"/>
                  </a:lnTo>
                  <a:lnTo>
                    <a:pt x="67" y="31"/>
                  </a:lnTo>
                  <a:lnTo>
                    <a:pt x="33" y="31"/>
                  </a:lnTo>
                  <a:lnTo>
                    <a:pt x="33" y="75"/>
                  </a:lnTo>
                  <a:close/>
                  <a:moveTo>
                    <a:pt x="33" y="174"/>
                  </a:moveTo>
                  <a:lnTo>
                    <a:pt x="67" y="174"/>
                  </a:lnTo>
                  <a:lnTo>
                    <a:pt x="67" y="174"/>
                  </a:lnTo>
                  <a:lnTo>
                    <a:pt x="75" y="173"/>
                  </a:lnTo>
                  <a:lnTo>
                    <a:pt x="82" y="172"/>
                  </a:lnTo>
                  <a:lnTo>
                    <a:pt x="87" y="168"/>
                  </a:lnTo>
                  <a:lnTo>
                    <a:pt x="92" y="164"/>
                  </a:lnTo>
                  <a:lnTo>
                    <a:pt x="97" y="160"/>
                  </a:lnTo>
                  <a:lnTo>
                    <a:pt x="99" y="153"/>
                  </a:lnTo>
                  <a:lnTo>
                    <a:pt x="100" y="147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0" y="133"/>
                  </a:lnTo>
                  <a:lnTo>
                    <a:pt x="99" y="127"/>
                  </a:lnTo>
                  <a:lnTo>
                    <a:pt x="97" y="120"/>
                  </a:lnTo>
                  <a:lnTo>
                    <a:pt x="92" y="116"/>
                  </a:lnTo>
                  <a:lnTo>
                    <a:pt x="87" y="111"/>
                  </a:lnTo>
                  <a:lnTo>
                    <a:pt x="82" y="108"/>
                  </a:lnTo>
                  <a:lnTo>
                    <a:pt x="75" y="107"/>
                  </a:lnTo>
                  <a:lnTo>
                    <a:pt x="67" y="106"/>
                  </a:lnTo>
                  <a:lnTo>
                    <a:pt x="33" y="106"/>
                  </a:lnTo>
                  <a:lnTo>
                    <a:pt x="33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0"/>
            <p:cNvSpPr>
              <a:spLocks noEditPoints="1"/>
            </p:cNvSpPr>
            <p:nvPr userDrawn="1"/>
          </p:nvSpPr>
          <p:spPr bwMode="auto">
            <a:xfrm>
              <a:off x="1201" y="2429"/>
              <a:ext cx="50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60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6 w 148"/>
                <a:gd name="T23" fmla="*/ 149 h 149"/>
                <a:gd name="T24" fmla="*/ 75 w 148"/>
                <a:gd name="T25" fmla="*/ 149 h 149"/>
                <a:gd name="T26" fmla="*/ 60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6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9 w 148"/>
                <a:gd name="T71" fmla="*/ 38 h 149"/>
                <a:gd name="T72" fmla="*/ 88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9" y="146"/>
                  </a:lnTo>
                  <a:lnTo>
                    <a:pt x="86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8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1261" y="2409"/>
              <a:ext cx="11" cy="69"/>
            </a:xfrm>
            <a:custGeom>
              <a:avLst/>
              <a:gdLst>
                <a:gd name="T0" fmla="*/ 0 w 33"/>
                <a:gd name="T1" fmla="*/ 4 h 209"/>
                <a:gd name="T2" fmla="*/ 33 w 33"/>
                <a:gd name="T3" fmla="*/ 0 h 209"/>
                <a:gd name="T4" fmla="*/ 33 w 33"/>
                <a:gd name="T5" fmla="*/ 209 h 209"/>
                <a:gd name="T6" fmla="*/ 0 w 33"/>
                <a:gd name="T7" fmla="*/ 209 h 209"/>
                <a:gd name="T8" fmla="*/ 0 w 33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9">
                  <a:moveTo>
                    <a:pt x="0" y="4"/>
                  </a:moveTo>
                  <a:lnTo>
                    <a:pt x="33" y="0"/>
                  </a:lnTo>
                  <a:lnTo>
                    <a:pt x="33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 noEditPoints="1"/>
            </p:cNvSpPr>
            <p:nvPr userDrawn="1"/>
          </p:nvSpPr>
          <p:spPr bwMode="auto">
            <a:xfrm>
              <a:off x="1280" y="2429"/>
              <a:ext cx="46" cy="74"/>
            </a:xfrm>
            <a:custGeom>
              <a:avLst/>
              <a:gdLst>
                <a:gd name="T0" fmla="*/ 75 w 137"/>
                <a:gd name="T1" fmla="*/ 0 h 222"/>
                <a:gd name="T2" fmla="*/ 97 w 137"/>
                <a:gd name="T3" fmla="*/ 9 h 222"/>
                <a:gd name="T4" fmla="*/ 128 w 137"/>
                <a:gd name="T5" fmla="*/ 59 h 222"/>
                <a:gd name="T6" fmla="*/ 123 w 137"/>
                <a:gd name="T7" fmla="*/ 83 h 222"/>
                <a:gd name="T8" fmla="*/ 109 w 137"/>
                <a:gd name="T9" fmla="*/ 101 h 222"/>
                <a:gd name="T10" fmla="*/ 125 w 137"/>
                <a:gd name="T11" fmla="*/ 118 h 222"/>
                <a:gd name="T12" fmla="*/ 134 w 137"/>
                <a:gd name="T13" fmla="*/ 139 h 222"/>
                <a:gd name="T14" fmla="*/ 137 w 137"/>
                <a:gd name="T15" fmla="*/ 155 h 222"/>
                <a:gd name="T16" fmla="*/ 125 w 137"/>
                <a:gd name="T17" fmla="*/ 194 h 222"/>
                <a:gd name="T18" fmla="*/ 95 w 137"/>
                <a:gd name="T19" fmla="*/ 217 h 222"/>
                <a:gd name="T20" fmla="*/ 69 w 137"/>
                <a:gd name="T21" fmla="*/ 222 h 222"/>
                <a:gd name="T22" fmla="*/ 32 w 137"/>
                <a:gd name="T23" fmla="*/ 213 h 222"/>
                <a:gd name="T24" fmla="*/ 9 w 137"/>
                <a:gd name="T25" fmla="*/ 189 h 222"/>
                <a:gd name="T26" fmla="*/ 33 w 137"/>
                <a:gd name="T27" fmla="*/ 167 h 222"/>
                <a:gd name="T28" fmla="*/ 38 w 137"/>
                <a:gd name="T29" fmla="*/ 177 h 222"/>
                <a:gd name="T30" fmla="*/ 49 w 137"/>
                <a:gd name="T31" fmla="*/ 188 h 222"/>
                <a:gd name="T32" fmla="*/ 69 w 137"/>
                <a:gd name="T33" fmla="*/ 192 h 222"/>
                <a:gd name="T34" fmla="*/ 83 w 137"/>
                <a:gd name="T35" fmla="*/ 189 h 222"/>
                <a:gd name="T36" fmla="*/ 98 w 137"/>
                <a:gd name="T37" fmla="*/ 177 h 222"/>
                <a:gd name="T38" fmla="*/ 104 w 137"/>
                <a:gd name="T39" fmla="*/ 155 h 222"/>
                <a:gd name="T40" fmla="*/ 101 w 137"/>
                <a:gd name="T41" fmla="*/ 140 h 222"/>
                <a:gd name="T42" fmla="*/ 89 w 137"/>
                <a:gd name="T43" fmla="*/ 124 h 222"/>
                <a:gd name="T44" fmla="*/ 69 w 137"/>
                <a:gd name="T45" fmla="*/ 118 h 222"/>
                <a:gd name="T46" fmla="*/ 58 w 137"/>
                <a:gd name="T47" fmla="*/ 120 h 222"/>
                <a:gd name="T48" fmla="*/ 36 w 137"/>
                <a:gd name="T49" fmla="*/ 138 h 222"/>
                <a:gd name="T50" fmla="*/ 19 w 137"/>
                <a:gd name="T51" fmla="*/ 107 h 222"/>
                <a:gd name="T52" fmla="*/ 19 w 137"/>
                <a:gd name="T53" fmla="*/ 93 h 222"/>
                <a:gd name="T54" fmla="*/ 8 w 137"/>
                <a:gd name="T55" fmla="*/ 59 h 222"/>
                <a:gd name="T56" fmla="*/ 11 w 137"/>
                <a:gd name="T57" fmla="*/ 35 h 222"/>
                <a:gd name="T58" fmla="*/ 32 w 137"/>
                <a:gd name="T59" fmla="*/ 10 h 222"/>
                <a:gd name="T60" fmla="*/ 66 w 137"/>
                <a:gd name="T61" fmla="*/ 0 h 222"/>
                <a:gd name="T62" fmla="*/ 69 w 137"/>
                <a:gd name="T63" fmla="*/ 88 h 222"/>
                <a:gd name="T64" fmla="*/ 84 w 137"/>
                <a:gd name="T65" fmla="*/ 83 h 222"/>
                <a:gd name="T66" fmla="*/ 94 w 137"/>
                <a:gd name="T67" fmla="*/ 71 h 222"/>
                <a:gd name="T68" fmla="*/ 97 w 137"/>
                <a:gd name="T69" fmla="*/ 59 h 222"/>
                <a:gd name="T70" fmla="*/ 92 w 137"/>
                <a:gd name="T71" fmla="*/ 43 h 222"/>
                <a:gd name="T72" fmla="*/ 79 w 137"/>
                <a:gd name="T73" fmla="*/ 32 h 222"/>
                <a:gd name="T74" fmla="*/ 69 w 137"/>
                <a:gd name="T75" fmla="*/ 31 h 222"/>
                <a:gd name="T76" fmla="*/ 51 w 137"/>
                <a:gd name="T77" fmla="*/ 34 h 222"/>
                <a:gd name="T78" fmla="*/ 42 w 137"/>
                <a:gd name="T79" fmla="*/ 48 h 222"/>
                <a:gd name="T80" fmla="*/ 39 w 137"/>
                <a:gd name="T81" fmla="*/ 59 h 222"/>
                <a:gd name="T82" fmla="*/ 44 w 137"/>
                <a:gd name="T83" fmla="*/ 76 h 222"/>
                <a:gd name="T84" fmla="*/ 56 w 137"/>
                <a:gd name="T85" fmla="*/ 85 h 222"/>
                <a:gd name="T86" fmla="*/ 69 w 137"/>
                <a:gd name="T87" fmla="*/ 8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222">
                  <a:moveTo>
                    <a:pt x="66" y="0"/>
                  </a:moveTo>
                  <a:lnTo>
                    <a:pt x="66" y="0"/>
                  </a:lnTo>
                  <a:lnTo>
                    <a:pt x="75" y="0"/>
                  </a:lnTo>
                  <a:lnTo>
                    <a:pt x="82" y="1"/>
                  </a:lnTo>
                  <a:lnTo>
                    <a:pt x="89" y="5"/>
                  </a:lnTo>
                  <a:lnTo>
                    <a:pt x="97" y="9"/>
                  </a:lnTo>
                  <a:lnTo>
                    <a:pt x="97" y="1"/>
                  </a:lnTo>
                  <a:lnTo>
                    <a:pt x="128" y="1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7" y="72"/>
                  </a:lnTo>
                  <a:lnTo>
                    <a:pt x="123" y="83"/>
                  </a:lnTo>
                  <a:lnTo>
                    <a:pt x="117" y="93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15" y="106"/>
                  </a:lnTo>
                  <a:lnTo>
                    <a:pt x="120" y="112"/>
                  </a:lnTo>
                  <a:lnTo>
                    <a:pt x="125" y="118"/>
                  </a:lnTo>
                  <a:lnTo>
                    <a:pt x="129" y="124"/>
                  </a:lnTo>
                  <a:lnTo>
                    <a:pt x="132" y="132"/>
                  </a:lnTo>
                  <a:lnTo>
                    <a:pt x="134" y="139"/>
                  </a:lnTo>
                  <a:lnTo>
                    <a:pt x="136" y="146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4" y="170"/>
                  </a:lnTo>
                  <a:lnTo>
                    <a:pt x="131" y="183"/>
                  </a:lnTo>
                  <a:lnTo>
                    <a:pt x="125" y="194"/>
                  </a:lnTo>
                  <a:lnTo>
                    <a:pt x="116" y="204"/>
                  </a:lnTo>
                  <a:lnTo>
                    <a:pt x="106" y="212"/>
                  </a:lnTo>
                  <a:lnTo>
                    <a:pt x="95" y="217"/>
                  </a:lnTo>
                  <a:lnTo>
                    <a:pt x="82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55" y="221"/>
                  </a:lnTo>
                  <a:lnTo>
                    <a:pt x="43" y="218"/>
                  </a:lnTo>
                  <a:lnTo>
                    <a:pt x="32" y="213"/>
                  </a:lnTo>
                  <a:lnTo>
                    <a:pt x="22" y="207"/>
                  </a:lnTo>
                  <a:lnTo>
                    <a:pt x="15" y="199"/>
                  </a:lnTo>
                  <a:lnTo>
                    <a:pt x="9" y="189"/>
                  </a:lnTo>
                  <a:lnTo>
                    <a:pt x="3" y="178"/>
                  </a:lnTo>
                  <a:lnTo>
                    <a:pt x="0" y="167"/>
                  </a:lnTo>
                  <a:lnTo>
                    <a:pt x="33" y="167"/>
                  </a:lnTo>
                  <a:lnTo>
                    <a:pt x="33" y="167"/>
                  </a:lnTo>
                  <a:lnTo>
                    <a:pt x="36" y="172"/>
                  </a:lnTo>
                  <a:lnTo>
                    <a:pt x="38" y="177"/>
                  </a:lnTo>
                  <a:lnTo>
                    <a:pt x="42" y="181"/>
                  </a:lnTo>
                  <a:lnTo>
                    <a:pt x="45" y="184"/>
                  </a:lnTo>
                  <a:lnTo>
                    <a:pt x="49" y="188"/>
                  </a:lnTo>
                  <a:lnTo>
                    <a:pt x="55" y="190"/>
                  </a:lnTo>
                  <a:lnTo>
                    <a:pt x="61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6" y="192"/>
                  </a:lnTo>
                  <a:lnTo>
                    <a:pt x="83" y="189"/>
                  </a:lnTo>
                  <a:lnTo>
                    <a:pt x="89" y="187"/>
                  </a:lnTo>
                  <a:lnTo>
                    <a:pt x="94" y="182"/>
                  </a:lnTo>
                  <a:lnTo>
                    <a:pt x="98" y="177"/>
                  </a:lnTo>
                  <a:lnTo>
                    <a:pt x="101" y="170"/>
                  </a:lnTo>
                  <a:lnTo>
                    <a:pt x="103" y="162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48"/>
                  </a:lnTo>
                  <a:lnTo>
                    <a:pt x="101" y="140"/>
                  </a:lnTo>
                  <a:lnTo>
                    <a:pt x="98" y="134"/>
                  </a:lnTo>
                  <a:lnTo>
                    <a:pt x="94" y="128"/>
                  </a:lnTo>
                  <a:lnTo>
                    <a:pt x="89" y="124"/>
                  </a:lnTo>
                  <a:lnTo>
                    <a:pt x="83" y="121"/>
                  </a:lnTo>
                  <a:lnTo>
                    <a:pt x="76" y="118"/>
                  </a:lnTo>
                  <a:lnTo>
                    <a:pt x="69" y="118"/>
                  </a:lnTo>
                  <a:lnTo>
                    <a:pt x="69" y="118"/>
                  </a:lnTo>
                  <a:lnTo>
                    <a:pt x="62" y="118"/>
                  </a:lnTo>
                  <a:lnTo>
                    <a:pt x="58" y="120"/>
                  </a:lnTo>
                  <a:lnTo>
                    <a:pt x="49" y="123"/>
                  </a:lnTo>
                  <a:lnTo>
                    <a:pt x="42" y="129"/>
                  </a:lnTo>
                  <a:lnTo>
                    <a:pt x="36" y="138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9" y="107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19" y="93"/>
                  </a:lnTo>
                  <a:lnTo>
                    <a:pt x="13" y="83"/>
                  </a:lnTo>
                  <a:lnTo>
                    <a:pt x="9" y="72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9" y="48"/>
                  </a:lnTo>
                  <a:lnTo>
                    <a:pt x="11" y="35"/>
                  </a:lnTo>
                  <a:lnTo>
                    <a:pt x="17" y="26"/>
                  </a:lnTo>
                  <a:lnTo>
                    <a:pt x="23" y="17"/>
                  </a:lnTo>
                  <a:lnTo>
                    <a:pt x="32" y="10"/>
                  </a:lnTo>
                  <a:lnTo>
                    <a:pt x="43" y="5"/>
                  </a:lnTo>
                  <a:lnTo>
                    <a:pt x="54" y="1"/>
                  </a:lnTo>
                  <a:lnTo>
                    <a:pt x="66" y="0"/>
                  </a:lnTo>
                  <a:lnTo>
                    <a:pt x="66" y="0"/>
                  </a:lnTo>
                  <a:close/>
                  <a:moveTo>
                    <a:pt x="69" y="88"/>
                  </a:moveTo>
                  <a:lnTo>
                    <a:pt x="69" y="88"/>
                  </a:lnTo>
                  <a:lnTo>
                    <a:pt x="73" y="87"/>
                  </a:lnTo>
                  <a:lnTo>
                    <a:pt x="79" y="85"/>
                  </a:lnTo>
                  <a:lnTo>
                    <a:pt x="84" y="83"/>
                  </a:lnTo>
                  <a:lnTo>
                    <a:pt x="88" y="79"/>
                  </a:lnTo>
                  <a:lnTo>
                    <a:pt x="92" y="76"/>
                  </a:lnTo>
                  <a:lnTo>
                    <a:pt x="94" y="71"/>
                  </a:lnTo>
                  <a:lnTo>
                    <a:pt x="95" y="66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5" y="53"/>
                  </a:lnTo>
                  <a:lnTo>
                    <a:pt x="94" y="48"/>
                  </a:lnTo>
                  <a:lnTo>
                    <a:pt x="92" y="43"/>
                  </a:lnTo>
                  <a:lnTo>
                    <a:pt x="88" y="38"/>
                  </a:lnTo>
                  <a:lnTo>
                    <a:pt x="84" y="34"/>
                  </a:lnTo>
                  <a:lnTo>
                    <a:pt x="79" y="32"/>
                  </a:lnTo>
                  <a:lnTo>
                    <a:pt x="73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2" y="31"/>
                  </a:lnTo>
                  <a:lnTo>
                    <a:pt x="56" y="32"/>
                  </a:lnTo>
                  <a:lnTo>
                    <a:pt x="51" y="34"/>
                  </a:lnTo>
                  <a:lnTo>
                    <a:pt x="48" y="38"/>
                  </a:lnTo>
                  <a:lnTo>
                    <a:pt x="44" y="43"/>
                  </a:lnTo>
                  <a:lnTo>
                    <a:pt x="42" y="48"/>
                  </a:lnTo>
                  <a:lnTo>
                    <a:pt x="41" y="53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1" y="66"/>
                  </a:lnTo>
                  <a:lnTo>
                    <a:pt x="42" y="71"/>
                  </a:lnTo>
                  <a:lnTo>
                    <a:pt x="44" y="76"/>
                  </a:lnTo>
                  <a:lnTo>
                    <a:pt x="48" y="79"/>
                  </a:lnTo>
                  <a:lnTo>
                    <a:pt x="51" y="83"/>
                  </a:lnTo>
                  <a:lnTo>
                    <a:pt x="56" y="85"/>
                  </a:lnTo>
                  <a:lnTo>
                    <a:pt x="62" y="87"/>
                  </a:lnTo>
                  <a:lnTo>
                    <a:pt x="69" y="88"/>
                  </a:lnTo>
                  <a:lnTo>
                    <a:pt x="69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3"/>
            <p:cNvSpPr>
              <a:spLocks noEditPoints="1"/>
            </p:cNvSpPr>
            <p:nvPr userDrawn="1"/>
          </p:nvSpPr>
          <p:spPr bwMode="auto">
            <a:xfrm>
              <a:off x="1335" y="2410"/>
              <a:ext cx="14" cy="68"/>
            </a:xfrm>
            <a:custGeom>
              <a:avLst/>
              <a:gdLst>
                <a:gd name="T0" fmla="*/ 22 w 42"/>
                <a:gd name="T1" fmla="*/ 0 h 206"/>
                <a:gd name="T2" fmla="*/ 22 w 42"/>
                <a:gd name="T3" fmla="*/ 0 h 206"/>
                <a:gd name="T4" fmla="*/ 25 w 42"/>
                <a:gd name="T5" fmla="*/ 0 h 206"/>
                <a:gd name="T6" fmla="*/ 29 w 42"/>
                <a:gd name="T7" fmla="*/ 1 h 206"/>
                <a:gd name="T8" fmla="*/ 33 w 42"/>
                <a:gd name="T9" fmla="*/ 3 h 206"/>
                <a:gd name="T10" fmla="*/ 36 w 42"/>
                <a:gd name="T11" fmla="*/ 6 h 206"/>
                <a:gd name="T12" fmla="*/ 39 w 42"/>
                <a:gd name="T13" fmla="*/ 9 h 206"/>
                <a:gd name="T14" fmla="*/ 41 w 42"/>
                <a:gd name="T15" fmla="*/ 13 h 206"/>
                <a:gd name="T16" fmla="*/ 42 w 42"/>
                <a:gd name="T17" fmla="*/ 17 h 206"/>
                <a:gd name="T18" fmla="*/ 42 w 42"/>
                <a:gd name="T19" fmla="*/ 22 h 206"/>
                <a:gd name="T20" fmla="*/ 42 w 42"/>
                <a:gd name="T21" fmla="*/ 22 h 206"/>
                <a:gd name="T22" fmla="*/ 42 w 42"/>
                <a:gd name="T23" fmla="*/ 26 h 206"/>
                <a:gd name="T24" fmla="*/ 41 w 42"/>
                <a:gd name="T25" fmla="*/ 30 h 206"/>
                <a:gd name="T26" fmla="*/ 39 w 42"/>
                <a:gd name="T27" fmla="*/ 34 h 206"/>
                <a:gd name="T28" fmla="*/ 36 w 42"/>
                <a:gd name="T29" fmla="*/ 37 h 206"/>
                <a:gd name="T30" fmla="*/ 33 w 42"/>
                <a:gd name="T31" fmla="*/ 40 h 206"/>
                <a:gd name="T32" fmla="*/ 29 w 42"/>
                <a:gd name="T33" fmla="*/ 41 h 206"/>
                <a:gd name="T34" fmla="*/ 25 w 42"/>
                <a:gd name="T35" fmla="*/ 42 h 206"/>
                <a:gd name="T36" fmla="*/ 22 w 42"/>
                <a:gd name="T37" fmla="*/ 43 h 206"/>
                <a:gd name="T38" fmla="*/ 22 w 42"/>
                <a:gd name="T39" fmla="*/ 43 h 206"/>
                <a:gd name="T40" fmla="*/ 17 w 42"/>
                <a:gd name="T41" fmla="*/ 42 h 206"/>
                <a:gd name="T42" fmla="*/ 13 w 42"/>
                <a:gd name="T43" fmla="*/ 41 h 206"/>
                <a:gd name="T44" fmla="*/ 9 w 42"/>
                <a:gd name="T45" fmla="*/ 40 h 206"/>
                <a:gd name="T46" fmla="*/ 6 w 42"/>
                <a:gd name="T47" fmla="*/ 37 h 206"/>
                <a:gd name="T48" fmla="*/ 3 w 42"/>
                <a:gd name="T49" fmla="*/ 34 h 206"/>
                <a:gd name="T50" fmla="*/ 1 w 42"/>
                <a:gd name="T51" fmla="*/ 30 h 206"/>
                <a:gd name="T52" fmla="*/ 0 w 42"/>
                <a:gd name="T53" fmla="*/ 26 h 206"/>
                <a:gd name="T54" fmla="*/ 0 w 42"/>
                <a:gd name="T55" fmla="*/ 22 h 206"/>
                <a:gd name="T56" fmla="*/ 0 w 42"/>
                <a:gd name="T57" fmla="*/ 22 h 206"/>
                <a:gd name="T58" fmla="*/ 0 w 42"/>
                <a:gd name="T59" fmla="*/ 17 h 206"/>
                <a:gd name="T60" fmla="*/ 1 w 42"/>
                <a:gd name="T61" fmla="*/ 13 h 206"/>
                <a:gd name="T62" fmla="*/ 3 w 42"/>
                <a:gd name="T63" fmla="*/ 9 h 206"/>
                <a:gd name="T64" fmla="*/ 6 w 42"/>
                <a:gd name="T65" fmla="*/ 6 h 206"/>
                <a:gd name="T66" fmla="*/ 9 w 42"/>
                <a:gd name="T67" fmla="*/ 3 h 206"/>
                <a:gd name="T68" fmla="*/ 13 w 42"/>
                <a:gd name="T69" fmla="*/ 1 h 206"/>
                <a:gd name="T70" fmla="*/ 17 w 42"/>
                <a:gd name="T71" fmla="*/ 0 h 206"/>
                <a:gd name="T72" fmla="*/ 22 w 42"/>
                <a:gd name="T73" fmla="*/ 0 h 206"/>
                <a:gd name="T74" fmla="*/ 22 w 42"/>
                <a:gd name="T75" fmla="*/ 0 h 206"/>
                <a:gd name="T76" fmla="*/ 5 w 42"/>
                <a:gd name="T77" fmla="*/ 59 h 206"/>
                <a:gd name="T78" fmla="*/ 37 w 42"/>
                <a:gd name="T79" fmla="*/ 59 h 206"/>
                <a:gd name="T80" fmla="*/ 37 w 42"/>
                <a:gd name="T81" fmla="*/ 206 h 206"/>
                <a:gd name="T82" fmla="*/ 5 w 42"/>
                <a:gd name="T83" fmla="*/ 206 h 206"/>
                <a:gd name="T84" fmla="*/ 5 w 42"/>
                <a:gd name="T85" fmla="*/ 5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" h="206">
                  <a:moveTo>
                    <a:pt x="22" y="0"/>
                  </a:moveTo>
                  <a:lnTo>
                    <a:pt x="22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3"/>
                  </a:lnTo>
                  <a:lnTo>
                    <a:pt x="36" y="6"/>
                  </a:lnTo>
                  <a:lnTo>
                    <a:pt x="39" y="9"/>
                  </a:lnTo>
                  <a:lnTo>
                    <a:pt x="41" y="13"/>
                  </a:lnTo>
                  <a:lnTo>
                    <a:pt x="42" y="17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6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6" y="37"/>
                  </a:lnTo>
                  <a:lnTo>
                    <a:pt x="33" y="40"/>
                  </a:lnTo>
                  <a:lnTo>
                    <a:pt x="29" y="41"/>
                  </a:lnTo>
                  <a:lnTo>
                    <a:pt x="25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40"/>
                  </a:lnTo>
                  <a:lnTo>
                    <a:pt x="6" y="37"/>
                  </a:lnTo>
                  <a:lnTo>
                    <a:pt x="3" y="34"/>
                  </a:lnTo>
                  <a:lnTo>
                    <a:pt x="1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3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5" y="59"/>
                  </a:moveTo>
                  <a:lnTo>
                    <a:pt x="37" y="59"/>
                  </a:lnTo>
                  <a:lnTo>
                    <a:pt x="37" y="206"/>
                  </a:lnTo>
                  <a:lnTo>
                    <a:pt x="5" y="206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4"/>
            <p:cNvSpPr>
              <a:spLocks noEditPoints="1"/>
            </p:cNvSpPr>
            <p:nvPr userDrawn="1"/>
          </p:nvSpPr>
          <p:spPr bwMode="auto">
            <a:xfrm>
              <a:off x="1357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6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4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3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2 w 148"/>
                <a:gd name="T23" fmla="*/ 59 h 149"/>
                <a:gd name="T24" fmla="*/ 7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4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6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7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9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6" y="148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09" y="138"/>
                  </a:lnTo>
                  <a:lnTo>
                    <a:pt x="100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3" y="117"/>
                  </a:lnTo>
                  <a:lnTo>
                    <a:pt x="7" y="105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2" y="59"/>
                  </a:lnTo>
                  <a:lnTo>
                    <a:pt x="4" y="51"/>
                  </a:lnTo>
                  <a:lnTo>
                    <a:pt x="7" y="44"/>
                  </a:lnTo>
                  <a:lnTo>
                    <a:pt x="13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6" y="17"/>
                  </a:lnTo>
                  <a:lnTo>
                    <a:pt x="116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9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1419" y="2429"/>
              <a:ext cx="42" cy="49"/>
            </a:xfrm>
            <a:custGeom>
              <a:avLst/>
              <a:gdLst>
                <a:gd name="T0" fmla="*/ 0 w 127"/>
                <a:gd name="T1" fmla="*/ 1 h 148"/>
                <a:gd name="T2" fmla="*/ 31 w 127"/>
                <a:gd name="T3" fmla="*/ 1 h 148"/>
                <a:gd name="T4" fmla="*/ 31 w 127"/>
                <a:gd name="T5" fmla="*/ 18 h 148"/>
                <a:gd name="T6" fmla="*/ 31 w 127"/>
                <a:gd name="T7" fmla="*/ 18 h 148"/>
                <a:gd name="T8" fmla="*/ 37 w 127"/>
                <a:gd name="T9" fmla="*/ 12 h 148"/>
                <a:gd name="T10" fmla="*/ 46 w 127"/>
                <a:gd name="T11" fmla="*/ 6 h 148"/>
                <a:gd name="T12" fmla="*/ 52 w 127"/>
                <a:gd name="T13" fmla="*/ 4 h 148"/>
                <a:gd name="T14" fmla="*/ 58 w 127"/>
                <a:gd name="T15" fmla="*/ 1 h 148"/>
                <a:gd name="T16" fmla="*/ 64 w 127"/>
                <a:gd name="T17" fmla="*/ 0 h 148"/>
                <a:gd name="T18" fmla="*/ 71 w 127"/>
                <a:gd name="T19" fmla="*/ 0 h 148"/>
                <a:gd name="T20" fmla="*/ 71 w 127"/>
                <a:gd name="T21" fmla="*/ 0 h 148"/>
                <a:gd name="T22" fmla="*/ 85 w 127"/>
                <a:gd name="T23" fmla="*/ 1 h 148"/>
                <a:gd name="T24" fmla="*/ 96 w 127"/>
                <a:gd name="T25" fmla="*/ 4 h 148"/>
                <a:gd name="T26" fmla="*/ 106 w 127"/>
                <a:gd name="T27" fmla="*/ 9 h 148"/>
                <a:gd name="T28" fmla="*/ 113 w 127"/>
                <a:gd name="T29" fmla="*/ 16 h 148"/>
                <a:gd name="T30" fmla="*/ 119 w 127"/>
                <a:gd name="T31" fmla="*/ 24 h 148"/>
                <a:gd name="T32" fmla="*/ 124 w 127"/>
                <a:gd name="T33" fmla="*/ 34 h 148"/>
                <a:gd name="T34" fmla="*/ 126 w 127"/>
                <a:gd name="T35" fmla="*/ 46 h 148"/>
                <a:gd name="T36" fmla="*/ 127 w 127"/>
                <a:gd name="T37" fmla="*/ 60 h 148"/>
                <a:gd name="T38" fmla="*/ 127 w 127"/>
                <a:gd name="T39" fmla="*/ 148 h 148"/>
                <a:gd name="T40" fmla="*/ 96 w 127"/>
                <a:gd name="T41" fmla="*/ 148 h 148"/>
                <a:gd name="T42" fmla="*/ 96 w 127"/>
                <a:gd name="T43" fmla="*/ 67 h 148"/>
                <a:gd name="T44" fmla="*/ 96 w 127"/>
                <a:gd name="T45" fmla="*/ 67 h 148"/>
                <a:gd name="T46" fmla="*/ 95 w 127"/>
                <a:gd name="T47" fmla="*/ 59 h 148"/>
                <a:gd name="T48" fmla="*/ 93 w 127"/>
                <a:gd name="T49" fmla="*/ 50 h 148"/>
                <a:gd name="T50" fmla="*/ 91 w 127"/>
                <a:gd name="T51" fmla="*/ 44 h 148"/>
                <a:gd name="T52" fmla="*/ 87 w 127"/>
                <a:gd name="T53" fmla="*/ 39 h 148"/>
                <a:gd name="T54" fmla="*/ 82 w 127"/>
                <a:gd name="T55" fmla="*/ 35 h 148"/>
                <a:gd name="T56" fmla="*/ 78 w 127"/>
                <a:gd name="T57" fmla="*/ 32 h 148"/>
                <a:gd name="T58" fmla="*/ 71 w 127"/>
                <a:gd name="T59" fmla="*/ 31 h 148"/>
                <a:gd name="T60" fmla="*/ 64 w 127"/>
                <a:gd name="T61" fmla="*/ 31 h 148"/>
                <a:gd name="T62" fmla="*/ 64 w 127"/>
                <a:gd name="T63" fmla="*/ 31 h 148"/>
                <a:gd name="T64" fmla="*/ 56 w 127"/>
                <a:gd name="T65" fmla="*/ 31 h 148"/>
                <a:gd name="T66" fmla="*/ 50 w 127"/>
                <a:gd name="T67" fmla="*/ 33 h 148"/>
                <a:gd name="T68" fmla="*/ 45 w 127"/>
                <a:gd name="T69" fmla="*/ 37 h 148"/>
                <a:gd name="T70" fmla="*/ 40 w 127"/>
                <a:gd name="T71" fmla="*/ 40 h 148"/>
                <a:gd name="T72" fmla="*/ 36 w 127"/>
                <a:gd name="T73" fmla="*/ 46 h 148"/>
                <a:gd name="T74" fmla="*/ 34 w 127"/>
                <a:gd name="T75" fmla="*/ 53 h 148"/>
                <a:gd name="T76" fmla="*/ 32 w 127"/>
                <a:gd name="T77" fmla="*/ 60 h 148"/>
                <a:gd name="T78" fmla="*/ 31 w 127"/>
                <a:gd name="T79" fmla="*/ 67 h 148"/>
                <a:gd name="T80" fmla="*/ 31 w 127"/>
                <a:gd name="T81" fmla="*/ 148 h 148"/>
                <a:gd name="T82" fmla="*/ 0 w 127"/>
                <a:gd name="T83" fmla="*/ 148 h 148"/>
                <a:gd name="T84" fmla="*/ 0 w 127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48">
                  <a:moveTo>
                    <a:pt x="0" y="1"/>
                  </a:moveTo>
                  <a:lnTo>
                    <a:pt x="31" y="1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7" y="12"/>
                  </a:lnTo>
                  <a:lnTo>
                    <a:pt x="46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6" y="4"/>
                  </a:lnTo>
                  <a:lnTo>
                    <a:pt x="106" y="9"/>
                  </a:lnTo>
                  <a:lnTo>
                    <a:pt x="113" y="16"/>
                  </a:lnTo>
                  <a:lnTo>
                    <a:pt x="119" y="24"/>
                  </a:lnTo>
                  <a:lnTo>
                    <a:pt x="124" y="34"/>
                  </a:lnTo>
                  <a:lnTo>
                    <a:pt x="126" y="46"/>
                  </a:lnTo>
                  <a:lnTo>
                    <a:pt x="127" y="60"/>
                  </a:lnTo>
                  <a:lnTo>
                    <a:pt x="127" y="148"/>
                  </a:lnTo>
                  <a:lnTo>
                    <a:pt x="96" y="148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59"/>
                  </a:lnTo>
                  <a:lnTo>
                    <a:pt x="93" y="50"/>
                  </a:lnTo>
                  <a:lnTo>
                    <a:pt x="91" y="44"/>
                  </a:lnTo>
                  <a:lnTo>
                    <a:pt x="87" y="39"/>
                  </a:lnTo>
                  <a:lnTo>
                    <a:pt x="82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5" y="37"/>
                  </a:lnTo>
                  <a:lnTo>
                    <a:pt x="40" y="40"/>
                  </a:lnTo>
                  <a:lnTo>
                    <a:pt x="36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1" y="67"/>
                  </a:lnTo>
                  <a:lnTo>
                    <a:pt x="31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1504" y="2410"/>
              <a:ext cx="44" cy="68"/>
            </a:xfrm>
            <a:custGeom>
              <a:avLst/>
              <a:gdLst>
                <a:gd name="T0" fmla="*/ 0 w 134"/>
                <a:gd name="T1" fmla="*/ 0 h 205"/>
                <a:gd name="T2" fmla="*/ 37 w 134"/>
                <a:gd name="T3" fmla="*/ 0 h 205"/>
                <a:gd name="T4" fmla="*/ 102 w 134"/>
                <a:gd name="T5" fmla="*/ 141 h 205"/>
                <a:gd name="T6" fmla="*/ 102 w 134"/>
                <a:gd name="T7" fmla="*/ 0 h 205"/>
                <a:gd name="T8" fmla="*/ 134 w 134"/>
                <a:gd name="T9" fmla="*/ 0 h 205"/>
                <a:gd name="T10" fmla="*/ 134 w 134"/>
                <a:gd name="T11" fmla="*/ 205 h 205"/>
                <a:gd name="T12" fmla="*/ 99 w 134"/>
                <a:gd name="T13" fmla="*/ 205 h 205"/>
                <a:gd name="T14" fmla="*/ 33 w 134"/>
                <a:gd name="T15" fmla="*/ 64 h 205"/>
                <a:gd name="T16" fmla="*/ 33 w 134"/>
                <a:gd name="T17" fmla="*/ 205 h 205"/>
                <a:gd name="T18" fmla="*/ 0 w 134"/>
                <a:gd name="T19" fmla="*/ 205 h 205"/>
                <a:gd name="T20" fmla="*/ 0 w 134"/>
                <a:gd name="T2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205">
                  <a:moveTo>
                    <a:pt x="0" y="0"/>
                  </a:moveTo>
                  <a:lnTo>
                    <a:pt x="37" y="0"/>
                  </a:lnTo>
                  <a:lnTo>
                    <a:pt x="102" y="141"/>
                  </a:lnTo>
                  <a:lnTo>
                    <a:pt x="102" y="0"/>
                  </a:lnTo>
                  <a:lnTo>
                    <a:pt x="134" y="0"/>
                  </a:lnTo>
                  <a:lnTo>
                    <a:pt x="134" y="205"/>
                  </a:lnTo>
                  <a:lnTo>
                    <a:pt x="99" y="205"/>
                  </a:lnTo>
                  <a:lnTo>
                    <a:pt x="33" y="64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1562" y="2429"/>
              <a:ext cx="42" cy="50"/>
            </a:xfrm>
            <a:custGeom>
              <a:avLst/>
              <a:gdLst>
                <a:gd name="T0" fmla="*/ 128 w 128"/>
                <a:gd name="T1" fmla="*/ 147 h 148"/>
                <a:gd name="T2" fmla="*/ 96 w 128"/>
                <a:gd name="T3" fmla="*/ 147 h 148"/>
                <a:gd name="T4" fmla="*/ 96 w 128"/>
                <a:gd name="T5" fmla="*/ 130 h 148"/>
                <a:gd name="T6" fmla="*/ 96 w 128"/>
                <a:gd name="T7" fmla="*/ 130 h 148"/>
                <a:gd name="T8" fmla="*/ 89 w 128"/>
                <a:gd name="T9" fmla="*/ 137 h 148"/>
                <a:gd name="T10" fmla="*/ 81 w 128"/>
                <a:gd name="T11" fmla="*/ 143 h 148"/>
                <a:gd name="T12" fmla="*/ 76 w 128"/>
                <a:gd name="T13" fmla="*/ 145 h 148"/>
                <a:gd name="T14" fmla="*/ 70 w 128"/>
                <a:gd name="T15" fmla="*/ 147 h 148"/>
                <a:gd name="T16" fmla="*/ 64 w 128"/>
                <a:gd name="T17" fmla="*/ 148 h 148"/>
                <a:gd name="T18" fmla="*/ 56 w 128"/>
                <a:gd name="T19" fmla="*/ 148 h 148"/>
                <a:gd name="T20" fmla="*/ 56 w 128"/>
                <a:gd name="T21" fmla="*/ 148 h 148"/>
                <a:gd name="T22" fmla="*/ 43 w 128"/>
                <a:gd name="T23" fmla="*/ 148 h 148"/>
                <a:gd name="T24" fmla="*/ 32 w 128"/>
                <a:gd name="T25" fmla="*/ 144 h 148"/>
                <a:gd name="T26" fmla="*/ 22 w 128"/>
                <a:gd name="T27" fmla="*/ 139 h 148"/>
                <a:gd name="T28" fmla="*/ 15 w 128"/>
                <a:gd name="T29" fmla="*/ 133 h 148"/>
                <a:gd name="T30" fmla="*/ 8 w 128"/>
                <a:gd name="T31" fmla="*/ 125 h 148"/>
                <a:gd name="T32" fmla="*/ 4 w 128"/>
                <a:gd name="T33" fmla="*/ 114 h 148"/>
                <a:gd name="T34" fmla="*/ 0 w 128"/>
                <a:gd name="T35" fmla="*/ 102 h 148"/>
                <a:gd name="T36" fmla="*/ 0 w 128"/>
                <a:gd name="T37" fmla="*/ 88 h 148"/>
                <a:gd name="T38" fmla="*/ 0 w 128"/>
                <a:gd name="T39" fmla="*/ 0 h 148"/>
                <a:gd name="T40" fmla="*/ 32 w 128"/>
                <a:gd name="T41" fmla="*/ 0 h 148"/>
                <a:gd name="T42" fmla="*/ 32 w 128"/>
                <a:gd name="T43" fmla="*/ 81 h 148"/>
                <a:gd name="T44" fmla="*/ 32 w 128"/>
                <a:gd name="T45" fmla="*/ 81 h 148"/>
                <a:gd name="T46" fmla="*/ 32 w 128"/>
                <a:gd name="T47" fmla="*/ 91 h 148"/>
                <a:gd name="T48" fmla="*/ 34 w 128"/>
                <a:gd name="T49" fmla="*/ 98 h 148"/>
                <a:gd name="T50" fmla="*/ 37 w 128"/>
                <a:gd name="T51" fmla="*/ 104 h 148"/>
                <a:gd name="T52" fmla="*/ 40 w 128"/>
                <a:gd name="T53" fmla="*/ 109 h 148"/>
                <a:gd name="T54" fmla="*/ 44 w 128"/>
                <a:gd name="T55" fmla="*/ 114 h 148"/>
                <a:gd name="T56" fmla="*/ 50 w 128"/>
                <a:gd name="T57" fmla="*/ 116 h 148"/>
                <a:gd name="T58" fmla="*/ 56 w 128"/>
                <a:gd name="T59" fmla="*/ 117 h 148"/>
                <a:gd name="T60" fmla="*/ 64 w 128"/>
                <a:gd name="T61" fmla="*/ 119 h 148"/>
                <a:gd name="T62" fmla="*/ 64 w 128"/>
                <a:gd name="T63" fmla="*/ 119 h 148"/>
                <a:gd name="T64" fmla="*/ 71 w 128"/>
                <a:gd name="T65" fmla="*/ 117 h 148"/>
                <a:gd name="T66" fmla="*/ 78 w 128"/>
                <a:gd name="T67" fmla="*/ 115 h 148"/>
                <a:gd name="T68" fmla="*/ 83 w 128"/>
                <a:gd name="T69" fmla="*/ 112 h 148"/>
                <a:gd name="T70" fmla="*/ 88 w 128"/>
                <a:gd name="T71" fmla="*/ 108 h 148"/>
                <a:gd name="T72" fmla="*/ 92 w 128"/>
                <a:gd name="T73" fmla="*/ 103 h 148"/>
                <a:gd name="T74" fmla="*/ 94 w 128"/>
                <a:gd name="T75" fmla="*/ 97 h 148"/>
                <a:gd name="T76" fmla="*/ 95 w 128"/>
                <a:gd name="T77" fmla="*/ 89 h 148"/>
                <a:gd name="T78" fmla="*/ 96 w 128"/>
                <a:gd name="T79" fmla="*/ 81 h 148"/>
                <a:gd name="T80" fmla="*/ 96 w 128"/>
                <a:gd name="T81" fmla="*/ 0 h 148"/>
                <a:gd name="T82" fmla="*/ 128 w 128"/>
                <a:gd name="T83" fmla="*/ 0 h 148"/>
                <a:gd name="T84" fmla="*/ 128 w 128"/>
                <a:gd name="T85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128" y="147"/>
                  </a:moveTo>
                  <a:lnTo>
                    <a:pt x="96" y="147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89" y="137"/>
                  </a:lnTo>
                  <a:lnTo>
                    <a:pt x="81" y="143"/>
                  </a:lnTo>
                  <a:lnTo>
                    <a:pt x="76" y="145"/>
                  </a:lnTo>
                  <a:lnTo>
                    <a:pt x="70" y="147"/>
                  </a:lnTo>
                  <a:lnTo>
                    <a:pt x="64" y="148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43" y="148"/>
                  </a:lnTo>
                  <a:lnTo>
                    <a:pt x="32" y="144"/>
                  </a:lnTo>
                  <a:lnTo>
                    <a:pt x="22" y="139"/>
                  </a:lnTo>
                  <a:lnTo>
                    <a:pt x="15" y="133"/>
                  </a:lnTo>
                  <a:lnTo>
                    <a:pt x="8" y="125"/>
                  </a:lnTo>
                  <a:lnTo>
                    <a:pt x="4" y="114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0"/>
                  </a:lnTo>
                  <a:lnTo>
                    <a:pt x="32" y="0"/>
                  </a:lnTo>
                  <a:lnTo>
                    <a:pt x="32" y="81"/>
                  </a:lnTo>
                  <a:lnTo>
                    <a:pt x="32" y="81"/>
                  </a:lnTo>
                  <a:lnTo>
                    <a:pt x="32" y="91"/>
                  </a:lnTo>
                  <a:lnTo>
                    <a:pt x="34" y="98"/>
                  </a:lnTo>
                  <a:lnTo>
                    <a:pt x="37" y="104"/>
                  </a:lnTo>
                  <a:lnTo>
                    <a:pt x="40" y="109"/>
                  </a:lnTo>
                  <a:lnTo>
                    <a:pt x="44" y="114"/>
                  </a:lnTo>
                  <a:lnTo>
                    <a:pt x="50" y="116"/>
                  </a:lnTo>
                  <a:lnTo>
                    <a:pt x="56" y="117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71" y="117"/>
                  </a:lnTo>
                  <a:lnTo>
                    <a:pt x="78" y="115"/>
                  </a:lnTo>
                  <a:lnTo>
                    <a:pt x="83" y="112"/>
                  </a:lnTo>
                  <a:lnTo>
                    <a:pt x="88" y="108"/>
                  </a:lnTo>
                  <a:lnTo>
                    <a:pt x="92" y="103"/>
                  </a:lnTo>
                  <a:lnTo>
                    <a:pt x="94" y="97"/>
                  </a:lnTo>
                  <a:lnTo>
                    <a:pt x="95" y="89"/>
                  </a:lnTo>
                  <a:lnTo>
                    <a:pt x="96" y="81"/>
                  </a:lnTo>
                  <a:lnTo>
                    <a:pt x="96" y="0"/>
                  </a:lnTo>
                  <a:lnTo>
                    <a:pt x="128" y="0"/>
                  </a:lnTo>
                  <a:lnTo>
                    <a:pt x="128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1615" y="2429"/>
              <a:ext cx="50" cy="50"/>
            </a:xfrm>
            <a:custGeom>
              <a:avLst/>
              <a:gdLst>
                <a:gd name="T0" fmla="*/ 75 w 150"/>
                <a:gd name="T1" fmla="*/ 120 h 149"/>
                <a:gd name="T2" fmla="*/ 92 w 150"/>
                <a:gd name="T3" fmla="*/ 116 h 149"/>
                <a:gd name="T4" fmla="*/ 106 w 150"/>
                <a:gd name="T5" fmla="*/ 106 h 149"/>
                <a:gd name="T6" fmla="*/ 114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7 w 150"/>
                <a:gd name="T13" fmla="*/ 90 h 149"/>
                <a:gd name="T14" fmla="*/ 143 w 150"/>
                <a:gd name="T15" fmla="*/ 104 h 149"/>
                <a:gd name="T16" fmla="*/ 128 w 150"/>
                <a:gd name="T17" fmla="*/ 128 h 149"/>
                <a:gd name="T18" fmla="*/ 104 w 150"/>
                <a:gd name="T19" fmla="*/ 144 h 149"/>
                <a:gd name="T20" fmla="*/ 90 w 150"/>
                <a:gd name="T21" fmla="*/ 148 h 149"/>
                <a:gd name="T22" fmla="*/ 75 w 150"/>
                <a:gd name="T23" fmla="*/ 149 h 149"/>
                <a:gd name="T24" fmla="*/ 67 w 150"/>
                <a:gd name="T25" fmla="*/ 149 h 149"/>
                <a:gd name="T26" fmla="*/ 52 w 150"/>
                <a:gd name="T27" fmla="*/ 146 h 149"/>
                <a:gd name="T28" fmla="*/ 33 w 150"/>
                <a:gd name="T29" fmla="*/ 137 h 149"/>
                <a:gd name="T30" fmla="*/ 12 w 150"/>
                <a:gd name="T31" fmla="*/ 117 h 149"/>
                <a:gd name="T32" fmla="*/ 3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1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59 w 150"/>
                <a:gd name="T47" fmla="*/ 1 h 149"/>
                <a:gd name="T48" fmla="*/ 75 w 150"/>
                <a:gd name="T49" fmla="*/ 0 h 149"/>
                <a:gd name="T50" fmla="*/ 83 w 150"/>
                <a:gd name="T51" fmla="*/ 0 h 149"/>
                <a:gd name="T52" fmla="*/ 98 w 150"/>
                <a:gd name="T53" fmla="*/ 4 h 149"/>
                <a:gd name="T54" fmla="*/ 112 w 150"/>
                <a:gd name="T55" fmla="*/ 9 h 149"/>
                <a:gd name="T56" fmla="*/ 128 w 150"/>
                <a:gd name="T57" fmla="*/ 22 h 149"/>
                <a:gd name="T58" fmla="*/ 104 w 150"/>
                <a:gd name="T59" fmla="*/ 43 h 149"/>
                <a:gd name="T60" fmla="*/ 91 w 150"/>
                <a:gd name="T61" fmla="*/ 34 h 149"/>
                <a:gd name="T62" fmla="*/ 75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6 w 150"/>
                <a:gd name="T75" fmla="*/ 93 h 149"/>
                <a:gd name="T76" fmla="*/ 45 w 150"/>
                <a:gd name="T77" fmla="*/ 106 h 149"/>
                <a:gd name="T78" fmla="*/ 57 w 150"/>
                <a:gd name="T79" fmla="*/ 116 h 149"/>
                <a:gd name="T80" fmla="*/ 75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5" y="120"/>
                  </a:moveTo>
                  <a:lnTo>
                    <a:pt x="75" y="120"/>
                  </a:lnTo>
                  <a:lnTo>
                    <a:pt x="84" y="118"/>
                  </a:lnTo>
                  <a:lnTo>
                    <a:pt x="92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4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8" y="83"/>
                  </a:lnTo>
                  <a:lnTo>
                    <a:pt x="147" y="90"/>
                  </a:lnTo>
                  <a:lnTo>
                    <a:pt x="146" y="98"/>
                  </a:lnTo>
                  <a:lnTo>
                    <a:pt x="143" y="104"/>
                  </a:lnTo>
                  <a:lnTo>
                    <a:pt x="136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4" y="144"/>
                  </a:lnTo>
                  <a:lnTo>
                    <a:pt x="97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3" y="98"/>
                  </a:lnTo>
                  <a:lnTo>
                    <a:pt x="1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59"/>
                  </a:lnTo>
                  <a:lnTo>
                    <a:pt x="3" y="51"/>
                  </a:lnTo>
                  <a:lnTo>
                    <a:pt x="6" y="45"/>
                  </a:lnTo>
                  <a:lnTo>
                    <a:pt x="12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2" y="3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8" y="22"/>
                  </a:lnTo>
                  <a:lnTo>
                    <a:pt x="104" y="43"/>
                  </a:lnTo>
                  <a:lnTo>
                    <a:pt x="104" y="43"/>
                  </a:lnTo>
                  <a:lnTo>
                    <a:pt x="98" y="38"/>
                  </a:lnTo>
                  <a:lnTo>
                    <a:pt x="91" y="34"/>
                  </a:lnTo>
                  <a:lnTo>
                    <a:pt x="84" y="31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66" y="31"/>
                  </a:lnTo>
                  <a:lnTo>
                    <a:pt x="57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6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6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7" y="116"/>
                  </a:lnTo>
                  <a:lnTo>
                    <a:pt x="66" y="118"/>
                  </a:lnTo>
                  <a:lnTo>
                    <a:pt x="75" y="120"/>
                  </a:lnTo>
                  <a:lnTo>
                    <a:pt x="75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1674" y="2409"/>
              <a:ext cx="10" cy="69"/>
            </a:xfrm>
            <a:custGeom>
              <a:avLst/>
              <a:gdLst>
                <a:gd name="T0" fmla="*/ 0 w 32"/>
                <a:gd name="T1" fmla="*/ 4 h 209"/>
                <a:gd name="T2" fmla="*/ 32 w 32"/>
                <a:gd name="T3" fmla="*/ 0 h 209"/>
                <a:gd name="T4" fmla="*/ 32 w 32"/>
                <a:gd name="T5" fmla="*/ 209 h 209"/>
                <a:gd name="T6" fmla="*/ 0 w 32"/>
                <a:gd name="T7" fmla="*/ 209 h 209"/>
                <a:gd name="T8" fmla="*/ 0 w 32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9">
                  <a:moveTo>
                    <a:pt x="0" y="4"/>
                  </a:moveTo>
                  <a:lnTo>
                    <a:pt x="32" y="0"/>
                  </a:lnTo>
                  <a:lnTo>
                    <a:pt x="32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"/>
            <p:cNvSpPr>
              <a:spLocks noEditPoints="1"/>
            </p:cNvSpPr>
            <p:nvPr userDrawn="1"/>
          </p:nvSpPr>
          <p:spPr bwMode="auto">
            <a:xfrm>
              <a:off x="1694" y="2429"/>
              <a:ext cx="50" cy="50"/>
            </a:xfrm>
            <a:custGeom>
              <a:avLst/>
              <a:gdLst>
                <a:gd name="T0" fmla="*/ 35 w 149"/>
                <a:gd name="T1" fmla="*/ 85 h 149"/>
                <a:gd name="T2" fmla="*/ 39 w 149"/>
                <a:gd name="T3" fmla="*/ 99 h 149"/>
                <a:gd name="T4" fmla="*/ 49 w 149"/>
                <a:gd name="T5" fmla="*/ 110 h 149"/>
                <a:gd name="T6" fmla="*/ 61 w 149"/>
                <a:gd name="T7" fmla="*/ 116 h 149"/>
                <a:gd name="T8" fmla="*/ 76 w 149"/>
                <a:gd name="T9" fmla="*/ 120 h 149"/>
                <a:gd name="T10" fmla="*/ 87 w 149"/>
                <a:gd name="T11" fmla="*/ 118 h 149"/>
                <a:gd name="T12" fmla="*/ 103 w 149"/>
                <a:gd name="T13" fmla="*/ 111 h 149"/>
                <a:gd name="T14" fmla="*/ 147 w 149"/>
                <a:gd name="T15" fmla="*/ 105 h 149"/>
                <a:gd name="T16" fmla="*/ 143 w 149"/>
                <a:gd name="T17" fmla="*/ 115 h 149"/>
                <a:gd name="T18" fmla="*/ 130 w 149"/>
                <a:gd name="T19" fmla="*/ 131 h 149"/>
                <a:gd name="T20" fmla="*/ 110 w 149"/>
                <a:gd name="T21" fmla="*/ 143 h 149"/>
                <a:gd name="T22" fmla="*/ 88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7 w 149"/>
                <a:gd name="T29" fmla="*/ 144 h 149"/>
                <a:gd name="T30" fmla="*/ 22 w 149"/>
                <a:gd name="T31" fmla="*/ 128 h 149"/>
                <a:gd name="T32" fmla="*/ 7 w 149"/>
                <a:gd name="T33" fmla="*/ 104 h 149"/>
                <a:gd name="T34" fmla="*/ 3 w 149"/>
                <a:gd name="T35" fmla="*/ 90 h 149"/>
                <a:gd name="T36" fmla="*/ 0 w 149"/>
                <a:gd name="T37" fmla="*/ 74 h 149"/>
                <a:gd name="T38" fmla="*/ 2 w 149"/>
                <a:gd name="T39" fmla="*/ 67 h 149"/>
                <a:gd name="T40" fmla="*/ 7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60 w 149"/>
                <a:gd name="T47" fmla="*/ 1 h 149"/>
                <a:gd name="T48" fmla="*/ 75 w 149"/>
                <a:gd name="T49" fmla="*/ 0 h 149"/>
                <a:gd name="T50" fmla="*/ 83 w 149"/>
                <a:gd name="T51" fmla="*/ 0 h 149"/>
                <a:gd name="T52" fmla="*/ 98 w 149"/>
                <a:gd name="T53" fmla="*/ 4 h 149"/>
                <a:gd name="T54" fmla="*/ 116 w 149"/>
                <a:gd name="T55" fmla="*/ 12 h 149"/>
                <a:gd name="T56" fmla="*/ 137 w 149"/>
                <a:gd name="T57" fmla="*/ 33 h 149"/>
                <a:gd name="T58" fmla="*/ 148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9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9 w 149"/>
                <a:gd name="T77" fmla="*/ 31 h 149"/>
                <a:gd name="T78" fmla="*/ 56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5" y="85"/>
                  </a:moveTo>
                  <a:lnTo>
                    <a:pt x="35" y="85"/>
                  </a:lnTo>
                  <a:lnTo>
                    <a:pt x="37" y="93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49" y="110"/>
                  </a:lnTo>
                  <a:lnTo>
                    <a:pt x="54" y="113"/>
                  </a:lnTo>
                  <a:lnTo>
                    <a:pt x="61" y="116"/>
                  </a:lnTo>
                  <a:lnTo>
                    <a:pt x="69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7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7" y="105"/>
                  </a:lnTo>
                  <a:lnTo>
                    <a:pt x="147" y="105"/>
                  </a:lnTo>
                  <a:lnTo>
                    <a:pt x="143" y="115"/>
                  </a:lnTo>
                  <a:lnTo>
                    <a:pt x="137" y="123"/>
                  </a:lnTo>
                  <a:lnTo>
                    <a:pt x="130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8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9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7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7" y="104"/>
                  </a:lnTo>
                  <a:lnTo>
                    <a:pt x="4" y="96"/>
                  </a:lnTo>
                  <a:lnTo>
                    <a:pt x="3" y="90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7" y="45"/>
                  </a:lnTo>
                  <a:lnTo>
                    <a:pt x="14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3" y="45"/>
                  </a:lnTo>
                  <a:lnTo>
                    <a:pt x="148" y="60"/>
                  </a:lnTo>
                  <a:lnTo>
                    <a:pt x="149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5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9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2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1" y="32"/>
                  </a:lnTo>
                  <a:lnTo>
                    <a:pt x="56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2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1"/>
            <p:cNvSpPr>
              <a:spLocks noEditPoints="1"/>
            </p:cNvSpPr>
            <p:nvPr userDrawn="1"/>
          </p:nvSpPr>
          <p:spPr bwMode="auto">
            <a:xfrm>
              <a:off x="1751" y="2429"/>
              <a:ext cx="49" cy="50"/>
            </a:xfrm>
            <a:custGeom>
              <a:avLst/>
              <a:gdLst>
                <a:gd name="T0" fmla="*/ 147 w 147"/>
                <a:gd name="T1" fmla="*/ 148 h 149"/>
                <a:gd name="T2" fmla="*/ 114 w 147"/>
                <a:gd name="T3" fmla="*/ 133 h 149"/>
                <a:gd name="T4" fmla="*/ 108 w 147"/>
                <a:gd name="T5" fmla="*/ 138 h 149"/>
                <a:gd name="T6" fmla="*/ 86 w 147"/>
                <a:gd name="T7" fmla="*/ 148 h 149"/>
                <a:gd name="T8" fmla="*/ 73 w 147"/>
                <a:gd name="T9" fmla="*/ 149 h 149"/>
                <a:gd name="T10" fmla="*/ 57 w 147"/>
                <a:gd name="T11" fmla="*/ 148 h 149"/>
                <a:gd name="T12" fmla="*/ 31 w 147"/>
                <a:gd name="T13" fmla="*/ 138 h 149"/>
                <a:gd name="T14" fmla="*/ 12 w 147"/>
                <a:gd name="T15" fmla="*/ 117 h 149"/>
                <a:gd name="T16" fmla="*/ 2 w 147"/>
                <a:gd name="T17" fmla="*/ 98 h 149"/>
                <a:gd name="T18" fmla="*/ 0 w 147"/>
                <a:gd name="T19" fmla="*/ 83 h 149"/>
                <a:gd name="T20" fmla="*/ 0 w 147"/>
                <a:gd name="T21" fmla="*/ 74 h 149"/>
                <a:gd name="T22" fmla="*/ 1 w 147"/>
                <a:gd name="T23" fmla="*/ 59 h 149"/>
                <a:gd name="T24" fmla="*/ 5 w 147"/>
                <a:gd name="T25" fmla="*/ 44 h 149"/>
                <a:gd name="T26" fmla="*/ 20 w 147"/>
                <a:gd name="T27" fmla="*/ 21 h 149"/>
                <a:gd name="T28" fmla="*/ 44 w 147"/>
                <a:gd name="T29" fmla="*/ 5 h 149"/>
                <a:gd name="T30" fmla="*/ 73 w 147"/>
                <a:gd name="T31" fmla="*/ 0 h 149"/>
                <a:gd name="T32" fmla="*/ 80 w 147"/>
                <a:gd name="T33" fmla="*/ 0 h 149"/>
                <a:gd name="T34" fmla="*/ 98 w 147"/>
                <a:gd name="T35" fmla="*/ 5 h 149"/>
                <a:gd name="T36" fmla="*/ 114 w 147"/>
                <a:gd name="T37" fmla="*/ 17 h 149"/>
                <a:gd name="T38" fmla="*/ 147 w 147"/>
                <a:gd name="T39" fmla="*/ 1 h 149"/>
                <a:gd name="T40" fmla="*/ 74 w 147"/>
                <a:gd name="T41" fmla="*/ 31 h 149"/>
                <a:gd name="T42" fmla="*/ 57 w 147"/>
                <a:gd name="T43" fmla="*/ 34 h 149"/>
                <a:gd name="T44" fmla="*/ 44 w 147"/>
                <a:gd name="T45" fmla="*/ 44 h 149"/>
                <a:gd name="T46" fmla="*/ 34 w 147"/>
                <a:gd name="T47" fmla="*/ 57 h 149"/>
                <a:gd name="T48" fmla="*/ 31 w 147"/>
                <a:gd name="T49" fmla="*/ 74 h 149"/>
                <a:gd name="T50" fmla="*/ 31 w 147"/>
                <a:gd name="T51" fmla="*/ 83 h 149"/>
                <a:gd name="T52" fmla="*/ 37 w 147"/>
                <a:gd name="T53" fmla="*/ 99 h 149"/>
                <a:gd name="T54" fmla="*/ 50 w 147"/>
                <a:gd name="T55" fmla="*/ 111 h 149"/>
                <a:gd name="T56" fmla="*/ 65 w 147"/>
                <a:gd name="T57" fmla="*/ 117 h 149"/>
                <a:gd name="T58" fmla="*/ 74 w 147"/>
                <a:gd name="T59" fmla="*/ 118 h 149"/>
                <a:gd name="T60" fmla="*/ 90 w 147"/>
                <a:gd name="T61" fmla="*/ 115 h 149"/>
                <a:gd name="T62" fmla="*/ 103 w 147"/>
                <a:gd name="T63" fmla="*/ 105 h 149"/>
                <a:gd name="T64" fmla="*/ 112 w 147"/>
                <a:gd name="T65" fmla="*/ 92 h 149"/>
                <a:gd name="T66" fmla="*/ 115 w 147"/>
                <a:gd name="T67" fmla="*/ 74 h 149"/>
                <a:gd name="T68" fmla="*/ 114 w 147"/>
                <a:gd name="T69" fmla="*/ 66 h 149"/>
                <a:gd name="T70" fmla="*/ 108 w 147"/>
                <a:gd name="T71" fmla="*/ 50 h 149"/>
                <a:gd name="T72" fmla="*/ 97 w 147"/>
                <a:gd name="T73" fmla="*/ 38 h 149"/>
                <a:gd name="T74" fmla="*/ 83 w 147"/>
                <a:gd name="T75" fmla="*/ 32 h 149"/>
                <a:gd name="T76" fmla="*/ 74 w 147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9">
                  <a:moveTo>
                    <a:pt x="147" y="1"/>
                  </a:moveTo>
                  <a:lnTo>
                    <a:pt x="147" y="148"/>
                  </a:lnTo>
                  <a:lnTo>
                    <a:pt x="114" y="148"/>
                  </a:lnTo>
                  <a:lnTo>
                    <a:pt x="114" y="133"/>
                  </a:lnTo>
                  <a:lnTo>
                    <a:pt x="114" y="133"/>
                  </a:lnTo>
                  <a:lnTo>
                    <a:pt x="108" y="138"/>
                  </a:lnTo>
                  <a:lnTo>
                    <a:pt x="98" y="144"/>
                  </a:lnTo>
                  <a:lnTo>
                    <a:pt x="86" y="148"/>
                  </a:lnTo>
                  <a:lnTo>
                    <a:pt x="80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7" y="148"/>
                  </a:lnTo>
                  <a:lnTo>
                    <a:pt x="44" y="144"/>
                  </a:lnTo>
                  <a:lnTo>
                    <a:pt x="31" y="138"/>
                  </a:lnTo>
                  <a:lnTo>
                    <a:pt x="20" y="128"/>
                  </a:lnTo>
                  <a:lnTo>
                    <a:pt x="12" y="117"/>
                  </a:lnTo>
                  <a:lnTo>
                    <a:pt x="5" y="105"/>
                  </a:lnTo>
                  <a:lnTo>
                    <a:pt x="2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2" y="51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4" y="5"/>
                  </a:lnTo>
                  <a:lnTo>
                    <a:pt x="57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1"/>
                  </a:lnTo>
                  <a:lnTo>
                    <a:pt x="98" y="5"/>
                  </a:lnTo>
                  <a:lnTo>
                    <a:pt x="108" y="11"/>
                  </a:lnTo>
                  <a:lnTo>
                    <a:pt x="114" y="17"/>
                  </a:lnTo>
                  <a:lnTo>
                    <a:pt x="114" y="1"/>
                  </a:lnTo>
                  <a:lnTo>
                    <a:pt x="147" y="1"/>
                  </a:lnTo>
                  <a:close/>
                  <a:moveTo>
                    <a:pt x="74" y="31"/>
                  </a:moveTo>
                  <a:lnTo>
                    <a:pt x="74" y="31"/>
                  </a:lnTo>
                  <a:lnTo>
                    <a:pt x="65" y="32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7" y="50"/>
                  </a:lnTo>
                  <a:lnTo>
                    <a:pt x="34" y="57"/>
                  </a:lnTo>
                  <a:lnTo>
                    <a:pt x="31" y="66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83"/>
                  </a:lnTo>
                  <a:lnTo>
                    <a:pt x="34" y="92"/>
                  </a:lnTo>
                  <a:lnTo>
                    <a:pt x="37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7" y="115"/>
                  </a:lnTo>
                  <a:lnTo>
                    <a:pt x="65" y="117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83" y="117"/>
                  </a:lnTo>
                  <a:lnTo>
                    <a:pt x="90" y="115"/>
                  </a:lnTo>
                  <a:lnTo>
                    <a:pt x="97" y="111"/>
                  </a:lnTo>
                  <a:lnTo>
                    <a:pt x="103" y="105"/>
                  </a:lnTo>
                  <a:lnTo>
                    <a:pt x="108" y="99"/>
                  </a:lnTo>
                  <a:lnTo>
                    <a:pt x="112" y="92"/>
                  </a:lnTo>
                  <a:lnTo>
                    <a:pt x="114" y="83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66"/>
                  </a:lnTo>
                  <a:lnTo>
                    <a:pt x="112" y="57"/>
                  </a:lnTo>
                  <a:lnTo>
                    <a:pt x="108" y="50"/>
                  </a:lnTo>
                  <a:lnTo>
                    <a:pt x="103" y="44"/>
                  </a:lnTo>
                  <a:lnTo>
                    <a:pt x="97" y="38"/>
                  </a:lnTo>
                  <a:lnTo>
                    <a:pt x="90" y="34"/>
                  </a:lnTo>
                  <a:lnTo>
                    <a:pt x="83" y="32"/>
                  </a:lnTo>
                  <a:lnTo>
                    <a:pt x="74" y="31"/>
                  </a:lnTo>
                  <a:lnTo>
                    <a:pt x="74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1812" y="2429"/>
              <a:ext cx="23" cy="49"/>
            </a:xfrm>
            <a:custGeom>
              <a:avLst/>
              <a:gdLst>
                <a:gd name="T0" fmla="*/ 0 w 70"/>
                <a:gd name="T1" fmla="*/ 1 h 148"/>
                <a:gd name="T2" fmla="*/ 32 w 70"/>
                <a:gd name="T3" fmla="*/ 1 h 148"/>
                <a:gd name="T4" fmla="*/ 32 w 70"/>
                <a:gd name="T5" fmla="*/ 17 h 148"/>
                <a:gd name="T6" fmla="*/ 32 w 70"/>
                <a:gd name="T7" fmla="*/ 17 h 148"/>
                <a:gd name="T8" fmla="*/ 38 w 70"/>
                <a:gd name="T9" fmla="*/ 10 h 148"/>
                <a:gd name="T10" fmla="*/ 47 w 70"/>
                <a:gd name="T11" fmla="*/ 5 h 148"/>
                <a:gd name="T12" fmla="*/ 50 w 70"/>
                <a:gd name="T13" fmla="*/ 3 h 148"/>
                <a:gd name="T14" fmla="*/ 56 w 70"/>
                <a:gd name="T15" fmla="*/ 1 h 148"/>
                <a:gd name="T16" fmla="*/ 62 w 70"/>
                <a:gd name="T17" fmla="*/ 0 h 148"/>
                <a:gd name="T18" fmla="*/ 70 w 70"/>
                <a:gd name="T19" fmla="*/ 0 h 148"/>
                <a:gd name="T20" fmla="*/ 70 w 70"/>
                <a:gd name="T21" fmla="*/ 31 h 148"/>
                <a:gd name="T22" fmla="*/ 67 w 70"/>
                <a:gd name="T23" fmla="*/ 31 h 148"/>
                <a:gd name="T24" fmla="*/ 67 w 70"/>
                <a:gd name="T25" fmla="*/ 31 h 148"/>
                <a:gd name="T26" fmla="*/ 60 w 70"/>
                <a:gd name="T27" fmla="*/ 32 h 148"/>
                <a:gd name="T28" fmla="*/ 53 w 70"/>
                <a:gd name="T29" fmla="*/ 33 h 148"/>
                <a:gd name="T30" fmla="*/ 47 w 70"/>
                <a:gd name="T31" fmla="*/ 37 h 148"/>
                <a:gd name="T32" fmla="*/ 42 w 70"/>
                <a:gd name="T33" fmla="*/ 40 h 148"/>
                <a:gd name="T34" fmla="*/ 38 w 70"/>
                <a:gd name="T35" fmla="*/ 46 h 148"/>
                <a:gd name="T36" fmla="*/ 34 w 70"/>
                <a:gd name="T37" fmla="*/ 53 h 148"/>
                <a:gd name="T38" fmla="*/ 33 w 70"/>
                <a:gd name="T39" fmla="*/ 60 h 148"/>
                <a:gd name="T40" fmla="*/ 32 w 70"/>
                <a:gd name="T41" fmla="*/ 67 h 148"/>
                <a:gd name="T42" fmla="*/ 32 w 70"/>
                <a:gd name="T43" fmla="*/ 148 h 148"/>
                <a:gd name="T44" fmla="*/ 0 w 70"/>
                <a:gd name="T45" fmla="*/ 148 h 148"/>
                <a:gd name="T46" fmla="*/ 0 w 70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7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3" y="33"/>
                  </a:lnTo>
                  <a:lnTo>
                    <a:pt x="47" y="37"/>
                  </a:lnTo>
                  <a:lnTo>
                    <a:pt x="42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3"/>
            <p:cNvSpPr>
              <a:spLocks noEditPoints="1"/>
            </p:cNvSpPr>
            <p:nvPr userDrawn="1"/>
          </p:nvSpPr>
          <p:spPr bwMode="auto">
            <a:xfrm>
              <a:off x="1873" y="2410"/>
              <a:ext cx="40" cy="68"/>
            </a:xfrm>
            <a:custGeom>
              <a:avLst/>
              <a:gdLst>
                <a:gd name="T0" fmla="*/ 60 w 119"/>
                <a:gd name="T1" fmla="*/ 0 h 205"/>
                <a:gd name="T2" fmla="*/ 60 w 119"/>
                <a:gd name="T3" fmla="*/ 0 h 205"/>
                <a:gd name="T4" fmla="*/ 72 w 119"/>
                <a:gd name="T5" fmla="*/ 1 h 205"/>
                <a:gd name="T6" fmla="*/ 83 w 119"/>
                <a:gd name="T7" fmla="*/ 3 h 205"/>
                <a:gd name="T8" fmla="*/ 93 w 119"/>
                <a:gd name="T9" fmla="*/ 8 h 205"/>
                <a:gd name="T10" fmla="*/ 102 w 119"/>
                <a:gd name="T11" fmla="*/ 16 h 205"/>
                <a:gd name="T12" fmla="*/ 109 w 119"/>
                <a:gd name="T13" fmla="*/ 24 h 205"/>
                <a:gd name="T14" fmla="*/ 114 w 119"/>
                <a:gd name="T15" fmla="*/ 34 h 205"/>
                <a:gd name="T16" fmla="*/ 117 w 119"/>
                <a:gd name="T17" fmla="*/ 45 h 205"/>
                <a:gd name="T18" fmla="*/ 119 w 119"/>
                <a:gd name="T19" fmla="*/ 58 h 205"/>
                <a:gd name="T20" fmla="*/ 119 w 119"/>
                <a:gd name="T21" fmla="*/ 58 h 205"/>
                <a:gd name="T22" fmla="*/ 117 w 119"/>
                <a:gd name="T23" fmla="*/ 71 h 205"/>
                <a:gd name="T24" fmla="*/ 115 w 119"/>
                <a:gd name="T25" fmla="*/ 80 h 205"/>
                <a:gd name="T26" fmla="*/ 110 w 119"/>
                <a:gd name="T27" fmla="*/ 90 h 205"/>
                <a:gd name="T28" fmla="*/ 105 w 119"/>
                <a:gd name="T29" fmla="*/ 97 h 205"/>
                <a:gd name="T30" fmla="*/ 98 w 119"/>
                <a:gd name="T31" fmla="*/ 105 h 205"/>
                <a:gd name="T32" fmla="*/ 91 w 119"/>
                <a:gd name="T33" fmla="*/ 110 h 205"/>
                <a:gd name="T34" fmla="*/ 81 w 119"/>
                <a:gd name="T35" fmla="*/ 113 h 205"/>
                <a:gd name="T36" fmla="*/ 72 w 119"/>
                <a:gd name="T37" fmla="*/ 116 h 205"/>
                <a:gd name="T38" fmla="*/ 119 w 119"/>
                <a:gd name="T39" fmla="*/ 205 h 205"/>
                <a:gd name="T40" fmla="*/ 81 w 119"/>
                <a:gd name="T41" fmla="*/ 205 h 205"/>
                <a:gd name="T42" fmla="*/ 37 w 119"/>
                <a:gd name="T43" fmla="*/ 117 h 205"/>
                <a:gd name="T44" fmla="*/ 33 w 119"/>
                <a:gd name="T45" fmla="*/ 117 h 205"/>
                <a:gd name="T46" fmla="*/ 33 w 119"/>
                <a:gd name="T47" fmla="*/ 205 h 205"/>
                <a:gd name="T48" fmla="*/ 0 w 119"/>
                <a:gd name="T49" fmla="*/ 205 h 205"/>
                <a:gd name="T50" fmla="*/ 0 w 119"/>
                <a:gd name="T51" fmla="*/ 0 h 205"/>
                <a:gd name="T52" fmla="*/ 60 w 119"/>
                <a:gd name="T53" fmla="*/ 0 h 205"/>
                <a:gd name="T54" fmla="*/ 33 w 119"/>
                <a:gd name="T55" fmla="*/ 86 h 205"/>
                <a:gd name="T56" fmla="*/ 60 w 119"/>
                <a:gd name="T57" fmla="*/ 86 h 205"/>
                <a:gd name="T58" fmla="*/ 60 w 119"/>
                <a:gd name="T59" fmla="*/ 86 h 205"/>
                <a:gd name="T60" fmla="*/ 66 w 119"/>
                <a:gd name="T61" fmla="*/ 85 h 205"/>
                <a:gd name="T62" fmla="*/ 72 w 119"/>
                <a:gd name="T63" fmla="*/ 84 h 205"/>
                <a:gd name="T64" fmla="*/ 76 w 119"/>
                <a:gd name="T65" fmla="*/ 81 h 205"/>
                <a:gd name="T66" fmla="*/ 80 w 119"/>
                <a:gd name="T67" fmla="*/ 78 h 205"/>
                <a:gd name="T68" fmla="*/ 83 w 119"/>
                <a:gd name="T69" fmla="*/ 74 h 205"/>
                <a:gd name="T70" fmla="*/ 84 w 119"/>
                <a:gd name="T71" fmla="*/ 69 h 205"/>
                <a:gd name="T72" fmla="*/ 86 w 119"/>
                <a:gd name="T73" fmla="*/ 64 h 205"/>
                <a:gd name="T74" fmla="*/ 87 w 119"/>
                <a:gd name="T75" fmla="*/ 58 h 205"/>
                <a:gd name="T76" fmla="*/ 87 w 119"/>
                <a:gd name="T77" fmla="*/ 58 h 205"/>
                <a:gd name="T78" fmla="*/ 86 w 119"/>
                <a:gd name="T79" fmla="*/ 53 h 205"/>
                <a:gd name="T80" fmla="*/ 84 w 119"/>
                <a:gd name="T81" fmla="*/ 47 h 205"/>
                <a:gd name="T82" fmla="*/ 83 w 119"/>
                <a:gd name="T83" fmla="*/ 42 h 205"/>
                <a:gd name="T84" fmla="*/ 80 w 119"/>
                <a:gd name="T85" fmla="*/ 39 h 205"/>
                <a:gd name="T86" fmla="*/ 76 w 119"/>
                <a:gd name="T87" fmla="*/ 35 h 205"/>
                <a:gd name="T88" fmla="*/ 72 w 119"/>
                <a:gd name="T89" fmla="*/ 33 h 205"/>
                <a:gd name="T90" fmla="*/ 66 w 119"/>
                <a:gd name="T91" fmla="*/ 31 h 205"/>
                <a:gd name="T92" fmla="*/ 60 w 119"/>
                <a:gd name="T93" fmla="*/ 31 h 205"/>
                <a:gd name="T94" fmla="*/ 33 w 119"/>
                <a:gd name="T95" fmla="*/ 31 h 205"/>
                <a:gd name="T96" fmla="*/ 33 w 119"/>
                <a:gd name="T97" fmla="*/ 8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05">
                  <a:moveTo>
                    <a:pt x="60" y="0"/>
                  </a:moveTo>
                  <a:lnTo>
                    <a:pt x="60" y="0"/>
                  </a:lnTo>
                  <a:lnTo>
                    <a:pt x="72" y="1"/>
                  </a:lnTo>
                  <a:lnTo>
                    <a:pt x="83" y="3"/>
                  </a:lnTo>
                  <a:lnTo>
                    <a:pt x="93" y="8"/>
                  </a:lnTo>
                  <a:lnTo>
                    <a:pt x="102" y="16"/>
                  </a:lnTo>
                  <a:lnTo>
                    <a:pt x="109" y="24"/>
                  </a:lnTo>
                  <a:lnTo>
                    <a:pt x="114" y="34"/>
                  </a:lnTo>
                  <a:lnTo>
                    <a:pt x="117" y="45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7" y="71"/>
                  </a:lnTo>
                  <a:lnTo>
                    <a:pt x="115" y="80"/>
                  </a:lnTo>
                  <a:lnTo>
                    <a:pt x="110" y="90"/>
                  </a:lnTo>
                  <a:lnTo>
                    <a:pt x="105" y="97"/>
                  </a:lnTo>
                  <a:lnTo>
                    <a:pt x="98" y="105"/>
                  </a:lnTo>
                  <a:lnTo>
                    <a:pt x="91" y="110"/>
                  </a:lnTo>
                  <a:lnTo>
                    <a:pt x="81" y="113"/>
                  </a:lnTo>
                  <a:lnTo>
                    <a:pt x="72" y="116"/>
                  </a:lnTo>
                  <a:lnTo>
                    <a:pt x="119" y="205"/>
                  </a:lnTo>
                  <a:lnTo>
                    <a:pt x="81" y="205"/>
                  </a:lnTo>
                  <a:lnTo>
                    <a:pt x="37" y="117"/>
                  </a:lnTo>
                  <a:lnTo>
                    <a:pt x="33" y="117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0" y="0"/>
                  </a:lnTo>
                  <a:close/>
                  <a:moveTo>
                    <a:pt x="33" y="86"/>
                  </a:moveTo>
                  <a:lnTo>
                    <a:pt x="60" y="86"/>
                  </a:lnTo>
                  <a:lnTo>
                    <a:pt x="60" y="86"/>
                  </a:lnTo>
                  <a:lnTo>
                    <a:pt x="66" y="85"/>
                  </a:lnTo>
                  <a:lnTo>
                    <a:pt x="72" y="84"/>
                  </a:lnTo>
                  <a:lnTo>
                    <a:pt x="76" y="81"/>
                  </a:lnTo>
                  <a:lnTo>
                    <a:pt x="80" y="78"/>
                  </a:lnTo>
                  <a:lnTo>
                    <a:pt x="83" y="74"/>
                  </a:lnTo>
                  <a:lnTo>
                    <a:pt x="84" y="69"/>
                  </a:lnTo>
                  <a:lnTo>
                    <a:pt x="86" y="64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86" y="53"/>
                  </a:lnTo>
                  <a:lnTo>
                    <a:pt x="84" y="47"/>
                  </a:lnTo>
                  <a:lnTo>
                    <a:pt x="83" y="42"/>
                  </a:lnTo>
                  <a:lnTo>
                    <a:pt x="80" y="39"/>
                  </a:lnTo>
                  <a:lnTo>
                    <a:pt x="76" y="35"/>
                  </a:lnTo>
                  <a:lnTo>
                    <a:pt x="72" y="33"/>
                  </a:lnTo>
                  <a:lnTo>
                    <a:pt x="66" y="31"/>
                  </a:lnTo>
                  <a:lnTo>
                    <a:pt x="60" y="31"/>
                  </a:lnTo>
                  <a:lnTo>
                    <a:pt x="33" y="31"/>
                  </a:lnTo>
                  <a:lnTo>
                    <a:pt x="33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/>
            <p:cNvSpPr>
              <a:spLocks noEditPoints="1"/>
            </p:cNvSpPr>
            <p:nvPr userDrawn="1"/>
          </p:nvSpPr>
          <p:spPr bwMode="auto">
            <a:xfrm>
              <a:off x="1918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5 w 149"/>
                <a:gd name="T11" fmla="*/ 118 h 149"/>
                <a:gd name="T12" fmla="*/ 102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4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4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1974" y="2429"/>
              <a:ext cx="33" cy="50"/>
            </a:xfrm>
            <a:custGeom>
              <a:avLst/>
              <a:gdLst>
                <a:gd name="T0" fmla="*/ 31 w 101"/>
                <a:gd name="T1" fmla="*/ 99 h 149"/>
                <a:gd name="T2" fmla="*/ 33 w 101"/>
                <a:gd name="T3" fmla="*/ 107 h 149"/>
                <a:gd name="T4" fmla="*/ 37 w 101"/>
                <a:gd name="T5" fmla="*/ 113 h 149"/>
                <a:gd name="T6" fmla="*/ 50 w 101"/>
                <a:gd name="T7" fmla="*/ 120 h 149"/>
                <a:gd name="T8" fmla="*/ 57 w 101"/>
                <a:gd name="T9" fmla="*/ 118 h 149"/>
                <a:gd name="T10" fmla="*/ 66 w 101"/>
                <a:gd name="T11" fmla="*/ 112 h 149"/>
                <a:gd name="T12" fmla="*/ 68 w 101"/>
                <a:gd name="T13" fmla="*/ 105 h 149"/>
                <a:gd name="T14" fmla="*/ 68 w 101"/>
                <a:gd name="T15" fmla="*/ 101 h 149"/>
                <a:gd name="T16" fmla="*/ 66 w 101"/>
                <a:gd name="T17" fmla="*/ 92 h 149"/>
                <a:gd name="T18" fmla="*/ 60 w 101"/>
                <a:gd name="T19" fmla="*/ 85 h 149"/>
                <a:gd name="T20" fmla="*/ 40 w 101"/>
                <a:gd name="T21" fmla="*/ 79 h 149"/>
                <a:gd name="T22" fmla="*/ 36 w 101"/>
                <a:gd name="T23" fmla="*/ 77 h 149"/>
                <a:gd name="T24" fmla="*/ 25 w 101"/>
                <a:gd name="T25" fmla="*/ 71 h 149"/>
                <a:gd name="T26" fmla="*/ 16 w 101"/>
                <a:gd name="T27" fmla="*/ 62 h 149"/>
                <a:gd name="T28" fmla="*/ 11 w 101"/>
                <a:gd name="T29" fmla="*/ 49 h 149"/>
                <a:gd name="T30" fmla="*/ 10 w 101"/>
                <a:gd name="T31" fmla="*/ 40 h 149"/>
                <a:gd name="T32" fmla="*/ 14 w 101"/>
                <a:gd name="T33" fmla="*/ 24 h 149"/>
                <a:gd name="T34" fmla="*/ 22 w 101"/>
                <a:gd name="T35" fmla="*/ 11 h 149"/>
                <a:gd name="T36" fmla="*/ 34 w 101"/>
                <a:gd name="T37" fmla="*/ 3 h 149"/>
                <a:gd name="T38" fmla="*/ 50 w 101"/>
                <a:gd name="T39" fmla="*/ 0 h 149"/>
                <a:gd name="T40" fmla="*/ 61 w 101"/>
                <a:gd name="T41" fmla="*/ 1 h 149"/>
                <a:gd name="T42" fmla="*/ 78 w 101"/>
                <a:gd name="T43" fmla="*/ 11 h 149"/>
                <a:gd name="T44" fmla="*/ 65 w 101"/>
                <a:gd name="T45" fmla="*/ 38 h 149"/>
                <a:gd name="T46" fmla="*/ 64 w 101"/>
                <a:gd name="T47" fmla="*/ 34 h 149"/>
                <a:gd name="T48" fmla="*/ 56 w 101"/>
                <a:gd name="T49" fmla="*/ 29 h 149"/>
                <a:gd name="T50" fmla="*/ 53 w 101"/>
                <a:gd name="T51" fmla="*/ 28 h 149"/>
                <a:gd name="T52" fmla="*/ 44 w 101"/>
                <a:gd name="T53" fmla="*/ 32 h 149"/>
                <a:gd name="T54" fmla="*/ 40 w 101"/>
                <a:gd name="T55" fmla="*/ 40 h 149"/>
                <a:gd name="T56" fmla="*/ 42 w 101"/>
                <a:gd name="T57" fmla="*/ 44 h 149"/>
                <a:gd name="T58" fmla="*/ 47 w 101"/>
                <a:gd name="T59" fmla="*/ 50 h 149"/>
                <a:gd name="T60" fmla="*/ 61 w 101"/>
                <a:gd name="T61" fmla="*/ 55 h 149"/>
                <a:gd name="T62" fmla="*/ 73 w 101"/>
                <a:gd name="T63" fmla="*/ 59 h 149"/>
                <a:gd name="T64" fmla="*/ 83 w 101"/>
                <a:gd name="T65" fmla="*/ 63 h 149"/>
                <a:gd name="T66" fmla="*/ 93 w 101"/>
                <a:gd name="T67" fmla="*/ 72 h 149"/>
                <a:gd name="T68" fmla="*/ 99 w 101"/>
                <a:gd name="T69" fmla="*/ 84 h 149"/>
                <a:gd name="T70" fmla="*/ 101 w 101"/>
                <a:gd name="T71" fmla="*/ 100 h 149"/>
                <a:gd name="T72" fmla="*/ 100 w 101"/>
                <a:gd name="T73" fmla="*/ 111 h 149"/>
                <a:gd name="T74" fmla="*/ 93 w 101"/>
                <a:gd name="T75" fmla="*/ 128 h 149"/>
                <a:gd name="T76" fmla="*/ 79 w 101"/>
                <a:gd name="T77" fmla="*/ 142 h 149"/>
                <a:gd name="T78" fmla="*/ 61 w 101"/>
                <a:gd name="T79" fmla="*/ 149 h 149"/>
                <a:gd name="T80" fmla="*/ 50 w 101"/>
                <a:gd name="T81" fmla="*/ 149 h 149"/>
                <a:gd name="T82" fmla="*/ 29 w 101"/>
                <a:gd name="T83" fmla="*/ 145 h 149"/>
                <a:gd name="T84" fmla="*/ 14 w 101"/>
                <a:gd name="T85" fmla="*/ 135 h 149"/>
                <a:gd name="T86" fmla="*/ 4 w 101"/>
                <a:gd name="T87" fmla="*/ 118 h 149"/>
                <a:gd name="T88" fmla="*/ 0 w 101"/>
                <a:gd name="T89" fmla="*/ 9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" h="149">
                  <a:moveTo>
                    <a:pt x="31" y="99"/>
                  </a:moveTo>
                  <a:lnTo>
                    <a:pt x="31" y="99"/>
                  </a:lnTo>
                  <a:lnTo>
                    <a:pt x="32" y="104"/>
                  </a:lnTo>
                  <a:lnTo>
                    <a:pt x="33" y="107"/>
                  </a:lnTo>
                  <a:lnTo>
                    <a:pt x="34" y="111"/>
                  </a:lnTo>
                  <a:lnTo>
                    <a:pt x="37" y="113"/>
                  </a:lnTo>
                  <a:lnTo>
                    <a:pt x="43" y="117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7" y="118"/>
                  </a:lnTo>
                  <a:lnTo>
                    <a:pt x="64" y="115"/>
                  </a:lnTo>
                  <a:lnTo>
                    <a:pt x="66" y="112"/>
                  </a:lnTo>
                  <a:lnTo>
                    <a:pt x="67" y="109"/>
                  </a:lnTo>
                  <a:lnTo>
                    <a:pt x="68" y="105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95"/>
                  </a:lnTo>
                  <a:lnTo>
                    <a:pt x="66" y="92"/>
                  </a:lnTo>
                  <a:lnTo>
                    <a:pt x="64" y="88"/>
                  </a:lnTo>
                  <a:lnTo>
                    <a:pt x="60" y="85"/>
                  </a:lnTo>
                  <a:lnTo>
                    <a:pt x="51" y="82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36" y="77"/>
                  </a:lnTo>
                  <a:lnTo>
                    <a:pt x="29" y="74"/>
                  </a:lnTo>
                  <a:lnTo>
                    <a:pt x="25" y="71"/>
                  </a:lnTo>
                  <a:lnTo>
                    <a:pt x="20" y="67"/>
                  </a:lnTo>
                  <a:lnTo>
                    <a:pt x="16" y="62"/>
                  </a:lnTo>
                  <a:lnTo>
                    <a:pt x="12" y="56"/>
                  </a:lnTo>
                  <a:lnTo>
                    <a:pt x="11" y="4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32"/>
                  </a:lnTo>
                  <a:lnTo>
                    <a:pt x="14" y="24"/>
                  </a:lnTo>
                  <a:lnTo>
                    <a:pt x="17" y="17"/>
                  </a:lnTo>
                  <a:lnTo>
                    <a:pt x="22" y="11"/>
                  </a:lnTo>
                  <a:lnTo>
                    <a:pt x="28" y="6"/>
                  </a:lnTo>
                  <a:lnTo>
                    <a:pt x="34" y="3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71" y="5"/>
                  </a:lnTo>
                  <a:lnTo>
                    <a:pt x="78" y="11"/>
                  </a:lnTo>
                  <a:lnTo>
                    <a:pt x="85" y="1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4"/>
                  </a:lnTo>
                  <a:lnTo>
                    <a:pt x="60" y="31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4"/>
                  </a:lnTo>
                  <a:lnTo>
                    <a:pt x="44" y="48"/>
                  </a:lnTo>
                  <a:lnTo>
                    <a:pt x="47" y="50"/>
                  </a:lnTo>
                  <a:lnTo>
                    <a:pt x="51" y="53"/>
                  </a:lnTo>
                  <a:lnTo>
                    <a:pt x="61" y="55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8" y="61"/>
                  </a:lnTo>
                  <a:lnTo>
                    <a:pt x="83" y="63"/>
                  </a:lnTo>
                  <a:lnTo>
                    <a:pt x="88" y="67"/>
                  </a:lnTo>
                  <a:lnTo>
                    <a:pt x="93" y="72"/>
                  </a:lnTo>
                  <a:lnTo>
                    <a:pt x="96" y="78"/>
                  </a:lnTo>
                  <a:lnTo>
                    <a:pt x="99" y="84"/>
                  </a:lnTo>
                  <a:lnTo>
                    <a:pt x="100" y="92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0" y="111"/>
                  </a:lnTo>
                  <a:lnTo>
                    <a:pt x="98" y="121"/>
                  </a:lnTo>
                  <a:lnTo>
                    <a:pt x="93" y="128"/>
                  </a:lnTo>
                  <a:lnTo>
                    <a:pt x="87" y="135"/>
                  </a:lnTo>
                  <a:lnTo>
                    <a:pt x="79" y="142"/>
                  </a:lnTo>
                  <a:lnTo>
                    <a:pt x="71" y="146"/>
                  </a:lnTo>
                  <a:lnTo>
                    <a:pt x="6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39" y="149"/>
                  </a:lnTo>
                  <a:lnTo>
                    <a:pt x="29" y="145"/>
                  </a:lnTo>
                  <a:lnTo>
                    <a:pt x="21" y="140"/>
                  </a:lnTo>
                  <a:lnTo>
                    <a:pt x="14" y="135"/>
                  </a:lnTo>
                  <a:lnTo>
                    <a:pt x="9" y="127"/>
                  </a:lnTo>
                  <a:lnTo>
                    <a:pt x="4" y="118"/>
                  </a:lnTo>
                  <a:lnTo>
                    <a:pt x="1" y="110"/>
                  </a:lnTo>
                  <a:lnTo>
                    <a:pt x="0" y="99"/>
                  </a:lnTo>
                  <a:lnTo>
                    <a:pt x="31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015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5 w 149"/>
                <a:gd name="T9" fmla="*/ 120 h 149"/>
                <a:gd name="T10" fmla="*/ 85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5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1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7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7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1" y="22"/>
                  </a:lnTo>
                  <a:lnTo>
                    <a:pt x="32" y="12"/>
                  </a:lnTo>
                  <a:lnTo>
                    <a:pt x="45" y="6"/>
                  </a:lnTo>
                  <a:lnTo>
                    <a:pt x="51" y="4"/>
                  </a:lnTo>
                  <a:lnTo>
                    <a:pt x="59" y="1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7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 userDrawn="1"/>
          </p:nvSpPr>
          <p:spPr bwMode="auto">
            <a:xfrm>
              <a:off x="2071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5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3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2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1 w 148"/>
                <a:gd name="T23" fmla="*/ 59 h 149"/>
                <a:gd name="T24" fmla="*/ 6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3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5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6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8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5" y="148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9" y="138"/>
                  </a:lnTo>
                  <a:lnTo>
                    <a:pt x="99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4" y="51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7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5" y="17"/>
                  </a:lnTo>
                  <a:lnTo>
                    <a:pt x="115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8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8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/>
            </p:cNvSpPr>
            <p:nvPr userDrawn="1"/>
          </p:nvSpPr>
          <p:spPr bwMode="auto">
            <a:xfrm>
              <a:off x="2132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3 w 69"/>
                <a:gd name="T3" fmla="*/ 1 h 148"/>
                <a:gd name="T4" fmla="*/ 33 w 69"/>
                <a:gd name="T5" fmla="*/ 17 h 148"/>
                <a:gd name="T6" fmla="*/ 33 w 69"/>
                <a:gd name="T7" fmla="*/ 17 h 148"/>
                <a:gd name="T8" fmla="*/ 38 w 69"/>
                <a:gd name="T9" fmla="*/ 10 h 148"/>
                <a:gd name="T10" fmla="*/ 46 w 69"/>
                <a:gd name="T11" fmla="*/ 5 h 148"/>
                <a:gd name="T12" fmla="*/ 51 w 69"/>
                <a:gd name="T13" fmla="*/ 3 h 148"/>
                <a:gd name="T14" fmla="*/ 56 w 69"/>
                <a:gd name="T15" fmla="*/ 1 h 148"/>
                <a:gd name="T16" fmla="*/ 63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4 w 69"/>
                <a:gd name="T29" fmla="*/ 33 h 148"/>
                <a:gd name="T30" fmla="*/ 47 w 69"/>
                <a:gd name="T31" fmla="*/ 37 h 148"/>
                <a:gd name="T32" fmla="*/ 43 w 69"/>
                <a:gd name="T33" fmla="*/ 40 h 148"/>
                <a:gd name="T34" fmla="*/ 38 w 69"/>
                <a:gd name="T35" fmla="*/ 46 h 148"/>
                <a:gd name="T36" fmla="*/ 35 w 69"/>
                <a:gd name="T37" fmla="*/ 53 h 148"/>
                <a:gd name="T38" fmla="*/ 33 w 69"/>
                <a:gd name="T39" fmla="*/ 60 h 148"/>
                <a:gd name="T40" fmla="*/ 33 w 69"/>
                <a:gd name="T41" fmla="*/ 67 h 148"/>
                <a:gd name="T42" fmla="*/ 33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3" y="1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46" y="5"/>
                  </a:lnTo>
                  <a:lnTo>
                    <a:pt x="51" y="3"/>
                  </a:lnTo>
                  <a:lnTo>
                    <a:pt x="56" y="1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4" y="33"/>
                  </a:lnTo>
                  <a:lnTo>
                    <a:pt x="47" y="37"/>
                  </a:lnTo>
                  <a:lnTo>
                    <a:pt x="43" y="40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3" y="60"/>
                  </a:lnTo>
                  <a:lnTo>
                    <a:pt x="33" y="67"/>
                  </a:lnTo>
                  <a:lnTo>
                    <a:pt x="33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 userDrawn="1"/>
          </p:nvSpPr>
          <p:spPr bwMode="auto">
            <a:xfrm>
              <a:off x="2160" y="2429"/>
              <a:ext cx="50" cy="50"/>
            </a:xfrm>
            <a:custGeom>
              <a:avLst/>
              <a:gdLst>
                <a:gd name="T0" fmla="*/ 76 w 150"/>
                <a:gd name="T1" fmla="*/ 120 h 149"/>
                <a:gd name="T2" fmla="*/ 93 w 150"/>
                <a:gd name="T3" fmla="*/ 116 h 149"/>
                <a:gd name="T4" fmla="*/ 106 w 150"/>
                <a:gd name="T5" fmla="*/ 106 h 149"/>
                <a:gd name="T6" fmla="*/ 115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9 w 150"/>
                <a:gd name="T13" fmla="*/ 90 h 149"/>
                <a:gd name="T14" fmla="*/ 144 w 150"/>
                <a:gd name="T15" fmla="*/ 104 h 149"/>
                <a:gd name="T16" fmla="*/ 128 w 150"/>
                <a:gd name="T17" fmla="*/ 128 h 149"/>
                <a:gd name="T18" fmla="*/ 105 w 150"/>
                <a:gd name="T19" fmla="*/ 144 h 149"/>
                <a:gd name="T20" fmla="*/ 90 w 150"/>
                <a:gd name="T21" fmla="*/ 148 h 149"/>
                <a:gd name="T22" fmla="*/ 76 w 150"/>
                <a:gd name="T23" fmla="*/ 149 h 149"/>
                <a:gd name="T24" fmla="*/ 67 w 150"/>
                <a:gd name="T25" fmla="*/ 149 h 149"/>
                <a:gd name="T26" fmla="*/ 53 w 150"/>
                <a:gd name="T27" fmla="*/ 146 h 149"/>
                <a:gd name="T28" fmla="*/ 33 w 150"/>
                <a:gd name="T29" fmla="*/ 137 h 149"/>
                <a:gd name="T30" fmla="*/ 14 w 150"/>
                <a:gd name="T31" fmla="*/ 117 h 149"/>
                <a:gd name="T32" fmla="*/ 4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3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60 w 150"/>
                <a:gd name="T47" fmla="*/ 1 h 149"/>
                <a:gd name="T48" fmla="*/ 76 w 150"/>
                <a:gd name="T49" fmla="*/ 0 h 149"/>
                <a:gd name="T50" fmla="*/ 84 w 150"/>
                <a:gd name="T51" fmla="*/ 0 h 149"/>
                <a:gd name="T52" fmla="*/ 99 w 150"/>
                <a:gd name="T53" fmla="*/ 4 h 149"/>
                <a:gd name="T54" fmla="*/ 112 w 150"/>
                <a:gd name="T55" fmla="*/ 9 h 149"/>
                <a:gd name="T56" fmla="*/ 129 w 150"/>
                <a:gd name="T57" fmla="*/ 22 h 149"/>
                <a:gd name="T58" fmla="*/ 105 w 150"/>
                <a:gd name="T59" fmla="*/ 43 h 149"/>
                <a:gd name="T60" fmla="*/ 93 w 150"/>
                <a:gd name="T61" fmla="*/ 34 h 149"/>
                <a:gd name="T62" fmla="*/ 76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7 w 150"/>
                <a:gd name="T75" fmla="*/ 93 h 149"/>
                <a:gd name="T76" fmla="*/ 45 w 150"/>
                <a:gd name="T77" fmla="*/ 106 h 149"/>
                <a:gd name="T78" fmla="*/ 59 w 150"/>
                <a:gd name="T79" fmla="*/ 116 h 149"/>
                <a:gd name="T80" fmla="*/ 76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6" y="120"/>
                  </a:moveTo>
                  <a:lnTo>
                    <a:pt x="76" y="120"/>
                  </a:lnTo>
                  <a:lnTo>
                    <a:pt x="84" y="118"/>
                  </a:lnTo>
                  <a:lnTo>
                    <a:pt x="93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5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50" y="83"/>
                  </a:lnTo>
                  <a:lnTo>
                    <a:pt x="149" y="90"/>
                  </a:lnTo>
                  <a:lnTo>
                    <a:pt x="146" y="98"/>
                  </a:lnTo>
                  <a:lnTo>
                    <a:pt x="144" y="104"/>
                  </a:lnTo>
                  <a:lnTo>
                    <a:pt x="138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5" y="144"/>
                  </a:lnTo>
                  <a:lnTo>
                    <a:pt x="98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3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3" y="59"/>
                  </a:lnTo>
                  <a:lnTo>
                    <a:pt x="4" y="51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3" y="3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9" y="22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4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7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7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9" y="116"/>
                  </a:lnTo>
                  <a:lnTo>
                    <a:pt x="66" y="118"/>
                  </a:lnTo>
                  <a:lnTo>
                    <a:pt x="76" y="120"/>
                  </a:lnTo>
                  <a:lnTo>
                    <a:pt x="76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 userDrawn="1"/>
          </p:nvSpPr>
          <p:spPr bwMode="auto">
            <a:xfrm>
              <a:off x="2219" y="2409"/>
              <a:ext cx="43" cy="69"/>
            </a:xfrm>
            <a:custGeom>
              <a:avLst/>
              <a:gdLst>
                <a:gd name="T0" fmla="*/ 0 w 130"/>
                <a:gd name="T1" fmla="*/ 4 h 209"/>
                <a:gd name="T2" fmla="*/ 31 w 130"/>
                <a:gd name="T3" fmla="*/ 0 h 209"/>
                <a:gd name="T4" fmla="*/ 31 w 130"/>
                <a:gd name="T5" fmla="*/ 79 h 209"/>
                <a:gd name="T6" fmla="*/ 31 w 130"/>
                <a:gd name="T7" fmla="*/ 79 h 209"/>
                <a:gd name="T8" fmla="*/ 39 w 130"/>
                <a:gd name="T9" fmla="*/ 72 h 209"/>
                <a:gd name="T10" fmla="*/ 48 w 130"/>
                <a:gd name="T11" fmla="*/ 66 h 209"/>
                <a:gd name="T12" fmla="*/ 60 w 130"/>
                <a:gd name="T13" fmla="*/ 62 h 209"/>
                <a:gd name="T14" fmla="*/ 67 w 130"/>
                <a:gd name="T15" fmla="*/ 61 h 209"/>
                <a:gd name="T16" fmla="*/ 74 w 130"/>
                <a:gd name="T17" fmla="*/ 61 h 209"/>
                <a:gd name="T18" fmla="*/ 74 w 130"/>
                <a:gd name="T19" fmla="*/ 61 h 209"/>
                <a:gd name="T20" fmla="*/ 86 w 130"/>
                <a:gd name="T21" fmla="*/ 62 h 209"/>
                <a:gd name="T22" fmla="*/ 97 w 130"/>
                <a:gd name="T23" fmla="*/ 65 h 209"/>
                <a:gd name="T24" fmla="*/ 107 w 130"/>
                <a:gd name="T25" fmla="*/ 70 h 209"/>
                <a:gd name="T26" fmla="*/ 114 w 130"/>
                <a:gd name="T27" fmla="*/ 77 h 209"/>
                <a:gd name="T28" fmla="*/ 120 w 130"/>
                <a:gd name="T29" fmla="*/ 85 h 209"/>
                <a:gd name="T30" fmla="*/ 125 w 130"/>
                <a:gd name="T31" fmla="*/ 95 h 209"/>
                <a:gd name="T32" fmla="*/ 129 w 130"/>
                <a:gd name="T33" fmla="*/ 107 h 209"/>
                <a:gd name="T34" fmla="*/ 130 w 130"/>
                <a:gd name="T35" fmla="*/ 121 h 209"/>
                <a:gd name="T36" fmla="*/ 130 w 130"/>
                <a:gd name="T37" fmla="*/ 209 h 209"/>
                <a:gd name="T38" fmla="*/ 97 w 130"/>
                <a:gd name="T39" fmla="*/ 209 h 209"/>
                <a:gd name="T40" fmla="*/ 97 w 130"/>
                <a:gd name="T41" fmla="*/ 128 h 209"/>
                <a:gd name="T42" fmla="*/ 97 w 130"/>
                <a:gd name="T43" fmla="*/ 128 h 209"/>
                <a:gd name="T44" fmla="*/ 97 w 130"/>
                <a:gd name="T45" fmla="*/ 120 h 209"/>
                <a:gd name="T46" fmla="*/ 96 w 130"/>
                <a:gd name="T47" fmla="*/ 112 h 209"/>
                <a:gd name="T48" fmla="*/ 93 w 130"/>
                <a:gd name="T49" fmla="*/ 106 h 209"/>
                <a:gd name="T50" fmla="*/ 90 w 130"/>
                <a:gd name="T51" fmla="*/ 101 h 209"/>
                <a:gd name="T52" fmla="*/ 85 w 130"/>
                <a:gd name="T53" fmla="*/ 96 h 209"/>
                <a:gd name="T54" fmla="*/ 80 w 130"/>
                <a:gd name="T55" fmla="*/ 94 h 209"/>
                <a:gd name="T56" fmla="*/ 73 w 130"/>
                <a:gd name="T57" fmla="*/ 92 h 209"/>
                <a:gd name="T58" fmla="*/ 65 w 130"/>
                <a:gd name="T59" fmla="*/ 92 h 209"/>
                <a:gd name="T60" fmla="*/ 65 w 130"/>
                <a:gd name="T61" fmla="*/ 92 h 209"/>
                <a:gd name="T62" fmla="*/ 58 w 130"/>
                <a:gd name="T63" fmla="*/ 92 h 209"/>
                <a:gd name="T64" fmla="*/ 52 w 130"/>
                <a:gd name="T65" fmla="*/ 94 h 209"/>
                <a:gd name="T66" fmla="*/ 46 w 130"/>
                <a:gd name="T67" fmla="*/ 98 h 209"/>
                <a:gd name="T68" fmla="*/ 41 w 130"/>
                <a:gd name="T69" fmla="*/ 101 h 209"/>
                <a:gd name="T70" fmla="*/ 37 w 130"/>
                <a:gd name="T71" fmla="*/ 107 h 209"/>
                <a:gd name="T72" fmla="*/ 34 w 130"/>
                <a:gd name="T73" fmla="*/ 114 h 209"/>
                <a:gd name="T74" fmla="*/ 32 w 130"/>
                <a:gd name="T75" fmla="*/ 121 h 209"/>
                <a:gd name="T76" fmla="*/ 31 w 130"/>
                <a:gd name="T77" fmla="*/ 128 h 209"/>
                <a:gd name="T78" fmla="*/ 31 w 130"/>
                <a:gd name="T79" fmla="*/ 209 h 209"/>
                <a:gd name="T80" fmla="*/ 0 w 130"/>
                <a:gd name="T81" fmla="*/ 209 h 209"/>
                <a:gd name="T82" fmla="*/ 0 w 130"/>
                <a:gd name="T83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0" h="209">
                  <a:moveTo>
                    <a:pt x="0" y="4"/>
                  </a:moveTo>
                  <a:lnTo>
                    <a:pt x="31" y="0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9" y="72"/>
                  </a:lnTo>
                  <a:lnTo>
                    <a:pt x="48" y="66"/>
                  </a:lnTo>
                  <a:lnTo>
                    <a:pt x="60" y="62"/>
                  </a:lnTo>
                  <a:lnTo>
                    <a:pt x="67" y="61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86" y="62"/>
                  </a:lnTo>
                  <a:lnTo>
                    <a:pt x="97" y="65"/>
                  </a:lnTo>
                  <a:lnTo>
                    <a:pt x="107" y="70"/>
                  </a:lnTo>
                  <a:lnTo>
                    <a:pt x="114" y="77"/>
                  </a:lnTo>
                  <a:lnTo>
                    <a:pt x="120" y="85"/>
                  </a:lnTo>
                  <a:lnTo>
                    <a:pt x="125" y="95"/>
                  </a:lnTo>
                  <a:lnTo>
                    <a:pt x="129" y="107"/>
                  </a:lnTo>
                  <a:lnTo>
                    <a:pt x="130" y="121"/>
                  </a:lnTo>
                  <a:lnTo>
                    <a:pt x="130" y="209"/>
                  </a:lnTo>
                  <a:lnTo>
                    <a:pt x="97" y="209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0"/>
                  </a:lnTo>
                  <a:lnTo>
                    <a:pt x="96" y="112"/>
                  </a:lnTo>
                  <a:lnTo>
                    <a:pt x="93" y="106"/>
                  </a:lnTo>
                  <a:lnTo>
                    <a:pt x="90" y="101"/>
                  </a:lnTo>
                  <a:lnTo>
                    <a:pt x="85" y="96"/>
                  </a:lnTo>
                  <a:lnTo>
                    <a:pt x="80" y="94"/>
                  </a:lnTo>
                  <a:lnTo>
                    <a:pt x="73" y="92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58" y="92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1" y="101"/>
                  </a:lnTo>
                  <a:lnTo>
                    <a:pt x="37" y="107"/>
                  </a:lnTo>
                  <a:lnTo>
                    <a:pt x="34" y="114"/>
                  </a:lnTo>
                  <a:lnTo>
                    <a:pt x="32" y="121"/>
                  </a:lnTo>
                  <a:lnTo>
                    <a:pt x="31" y="128"/>
                  </a:lnTo>
                  <a:lnTo>
                    <a:pt x="31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/>
            </p:cNvSpPr>
            <p:nvPr userDrawn="1"/>
          </p:nvSpPr>
          <p:spPr bwMode="auto">
            <a:xfrm>
              <a:off x="2300" y="2410"/>
              <a:ext cx="67" cy="69"/>
            </a:xfrm>
            <a:custGeom>
              <a:avLst/>
              <a:gdLst>
                <a:gd name="T0" fmla="*/ 101 w 202"/>
                <a:gd name="T1" fmla="*/ 176 h 207"/>
                <a:gd name="T2" fmla="*/ 129 w 202"/>
                <a:gd name="T3" fmla="*/ 171 h 207"/>
                <a:gd name="T4" fmla="*/ 150 w 202"/>
                <a:gd name="T5" fmla="*/ 156 h 207"/>
                <a:gd name="T6" fmla="*/ 165 w 202"/>
                <a:gd name="T7" fmla="*/ 132 h 207"/>
                <a:gd name="T8" fmla="*/ 170 w 202"/>
                <a:gd name="T9" fmla="*/ 103 h 207"/>
                <a:gd name="T10" fmla="*/ 202 w 202"/>
                <a:gd name="T11" fmla="*/ 103 h 207"/>
                <a:gd name="T12" fmla="*/ 201 w 202"/>
                <a:gd name="T13" fmla="*/ 124 h 207"/>
                <a:gd name="T14" fmla="*/ 195 w 202"/>
                <a:gd name="T15" fmla="*/ 143 h 207"/>
                <a:gd name="T16" fmla="*/ 185 w 202"/>
                <a:gd name="T17" fmla="*/ 162 h 207"/>
                <a:gd name="T18" fmla="*/ 173 w 202"/>
                <a:gd name="T19" fmla="*/ 178 h 207"/>
                <a:gd name="T20" fmla="*/ 159 w 202"/>
                <a:gd name="T21" fmla="*/ 190 h 207"/>
                <a:gd name="T22" fmla="*/ 142 w 202"/>
                <a:gd name="T23" fmla="*/ 200 h 207"/>
                <a:gd name="T24" fmla="*/ 122 w 202"/>
                <a:gd name="T25" fmla="*/ 206 h 207"/>
                <a:gd name="T26" fmla="*/ 101 w 202"/>
                <a:gd name="T27" fmla="*/ 207 h 207"/>
                <a:gd name="T28" fmla="*/ 92 w 202"/>
                <a:gd name="T29" fmla="*/ 207 h 207"/>
                <a:gd name="T30" fmla="*/ 71 w 202"/>
                <a:gd name="T31" fmla="*/ 203 h 207"/>
                <a:gd name="T32" fmla="*/ 53 w 202"/>
                <a:gd name="T33" fmla="*/ 195 h 207"/>
                <a:gd name="T34" fmla="*/ 37 w 202"/>
                <a:gd name="T35" fmla="*/ 184 h 207"/>
                <a:gd name="T36" fmla="*/ 23 w 202"/>
                <a:gd name="T37" fmla="*/ 169 h 207"/>
                <a:gd name="T38" fmla="*/ 12 w 202"/>
                <a:gd name="T39" fmla="*/ 153 h 207"/>
                <a:gd name="T40" fmla="*/ 5 w 202"/>
                <a:gd name="T41" fmla="*/ 135 h 207"/>
                <a:gd name="T42" fmla="*/ 2 w 202"/>
                <a:gd name="T43" fmla="*/ 114 h 207"/>
                <a:gd name="T44" fmla="*/ 0 w 202"/>
                <a:gd name="T45" fmla="*/ 103 h 207"/>
                <a:gd name="T46" fmla="*/ 3 w 202"/>
                <a:gd name="T47" fmla="*/ 82 h 207"/>
                <a:gd name="T48" fmla="*/ 9 w 202"/>
                <a:gd name="T49" fmla="*/ 63 h 207"/>
                <a:gd name="T50" fmla="*/ 17 w 202"/>
                <a:gd name="T51" fmla="*/ 45 h 207"/>
                <a:gd name="T52" fmla="*/ 30 w 202"/>
                <a:gd name="T53" fmla="*/ 30 h 207"/>
                <a:gd name="T54" fmla="*/ 44 w 202"/>
                <a:gd name="T55" fmla="*/ 17 h 207"/>
                <a:gd name="T56" fmla="*/ 61 w 202"/>
                <a:gd name="T57" fmla="*/ 8 h 207"/>
                <a:gd name="T58" fmla="*/ 81 w 202"/>
                <a:gd name="T59" fmla="*/ 2 h 207"/>
                <a:gd name="T60" fmla="*/ 101 w 202"/>
                <a:gd name="T61" fmla="*/ 0 h 207"/>
                <a:gd name="T62" fmla="*/ 114 w 202"/>
                <a:gd name="T63" fmla="*/ 0 h 207"/>
                <a:gd name="T64" fmla="*/ 135 w 202"/>
                <a:gd name="T65" fmla="*/ 6 h 207"/>
                <a:gd name="T66" fmla="*/ 155 w 202"/>
                <a:gd name="T67" fmla="*/ 15 h 207"/>
                <a:gd name="T68" fmla="*/ 172 w 202"/>
                <a:gd name="T69" fmla="*/ 29 h 207"/>
                <a:gd name="T70" fmla="*/ 156 w 202"/>
                <a:gd name="T71" fmla="*/ 59 h 207"/>
                <a:gd name="T72" fmla="*/ 151 w 202"/>
                <a:gd name="T73" fmla="*/ 53 h 207"/>
                <a:gd name="T74" fmla="*/ 140 w 202"/>
                <a:gd name="T75" fmla="*/ 42 h 207"/>
                <a:gd name="T76" fmla="*/ 127 w 202"/>
                <a:gd name="T77" fmla="*/ 35 h 207"/>
                <a:gd name="T78" fmla="*/ 111 w 202"/>
                <a:gd name="T79" fmla="*/ 31 h 207"/>
                <a:gd name="T80" fmla="*/ 101 w 202"/>
                <a:gd name="T81" fmla="*/ 30 h 207"/>
                <a:gd name="T82" fmla="*/ 88 w 202"/>
                <a:gd name="T83" fmla="*/ 31 h 207"/>
                <a:gd name="T84" fmla="*/ 75 w 202"/>
                <a:gd name="T85" fmla="*/ 36 h 207"/>
                <a:gd name="T86" fmla="*/ 53 w 202"/>
                <a:gd name="T87" fmla="*/ 52 h 207"/>
                <a:gd name="T88" fmla="*/ 39 w 202"/>
                <a:gd name="T89" fmla="*/ 75 h 207"/>
                <a:gd name="T90" fmla="*/ 34 w 202"/>
                <a:gd name="T91" fmla="*/ 103 h 207"/>
                <a:gd name="T92" fmla="*/ 36 w 202"/>
                <a:gd name="T93" fmla="*/ 118 h 207"/>
                <a:gd name="T94" fmla="*/ 45 w 202"/>
                <a:gd name="T95" fmla="*/ 145 h 207"/>
                <a:gd name="T96" fmla="*/ 62 w 202"/>
                <a:gd name="T97" fmla="*/ 164 h 207"/>
                <a:gd name="T98" fmla="*/ 81 w 202"/>
                <a:gd name="T99" fmla="*/ 173 h 207"/>
                <a:gd name="T100" fmla="*/ 94 w 202"/>
                <a:gd name="T101" fmla="*/ 176 h 207"/>
                <a:gd name="T102" fmla="*/ 101 w 202"/>
                <a:gd name="T103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" h="207">
                  <a:moveTo>
                    <a:pt x="101" y="176"/>
                  </a:moveTo>
                  <a:lnTo>
                    <a:pt x="101" y="176"/>
                  </a:lnTo>
                  <a:lnTo>
                    <a:pt x="116" y="175"/>
                  </a:lnTo>
                  <a:lnTo>
                    <a:pt x="129" y="171"/>
                  </a:lnTo>
                  <a:lnTo>
                    <a:pt x="140" y="164"/>
                  </a:lnTo>
                  <a:lnTo>
                    <a:pt x="150" y="156"/>
                  </a:lnTo>
                  <a:lnTo>
                    <a:pt x="159" y="145"/>
                  </a:lnTo>
                  <a:lnTo>
                    <a:pt x="165" y="132"/>
                  </a:lnTo>
                  <a:lnTo>
                    <a:pt x="168" y="119"/>
                  </a:lnTo>
                  <a:lnTo>
                    <a:pt x="170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14"/>
                  </a:lnTo>
                  <a:lnTo>
                    <a:pt x="201" y="124"/>
                  </a:lnTo>
                  <a:lnTo>
                    <a:pt x="199" y="135"/>
                  </a:lnTo>
                  <a:lnTo>
                    <a:pt x="195" y="143"/>
                  </a:lnTo>
                  <a:lnTo>
                    <a:pt x="190" y="153"/>
                  </a:lnTo>
                  <a:lnTo>
                    <a:pt x="185" y="162"/>
                  </a:lnTo>
                  <a:lnTo>
                    <a:pt x="181" y="169"/>
                  </a:lnTo>
                  <a:lnTo>
                    <a:pt x="173" y="178"/>
                  </a:lnTo>
                  <a:lnTo>
                    <a:pt x="167" y="184"/>
                  </a:lnTo>
                  <a:lnTo>
                    <a:pt x="159" y="190"/>
                  </a:lnTo>
                  <a:lnTo>
                    <a:pt x="151" y="195"/>
                  </a:lnTo>
                  <a:lnTo>
                    <a:pt x="142" y="200"/>
                  </a:lnTo>
                  <a:lnTo>
                    <a:pt x="133" y="203"/>
                  </a:lnTo>
                  <a:lnTo>
                    <a:pt x="122" y="206"/>
                  </a:lnTo>
                  <a:lnTo>
                    <a:pt x="112" y="207"/>
                  </a:lnTo>
                  <a:lnTo>
                    <a:pt x="101" y="207"/>
                  </a:lnTo>
                  <a:lnTo>
                    <a:pt x="101" y="207"/>
                  </a:lnTo>
                  <a:lnTo>
                    <a:pt x="92" y="207"/>
                  </a:lnTo>
                  <a:lnTo>
                    <a:pt x="81" y="206"/>
                  </a:lnTo>
                  <a:lnTo>
                    <a:pt x="71" y="203"/>
                  </a:lnTo>
                  <a:lnTo>
                    <a:pt x="61" y="200"/>
                  </a:lnTo>
                  <a:lnTo>
                    <a:pt x="53" y="195"/>
                  </a:lnTo>
                  <a:lnTo>
                    <a:pt x="44" y="190"/>
                  </a:lnTo>
                  <a:lnTo>
                    <a:pt x="37" y="184"/>
                  </a:lnTo>
                  <a:lnTo>
                    <a:pt x="30" y="178"/>
                  </a:lnTo>
                  <a:lnTo>
                    <a:pt x="23" y="169"/>
                  </a:lnTo>
                  <a:lnTo>
                    <a:pt x="17" y="162"/>
                  </a:lnTo>
                  <a:lnTo>
                    <a:pt x="12" y="153"/>
                  </a:lnTo>
                  <a:lnTo>
                    <a:pt x="9" y="143"/>
                  </a:lnTo>
                  <a:lnTo>
                    <a:pt x="5" y="135"/>
                  </a:lnTo>
                  <a:lnTo>
                    <a:pt x="3" y="124"/>
                  </a:lnTo>
                  <a:lnTo>
                    <a:pt x="2" y="11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92"/>
                  </a:lnTo>
                  <a:lnTo>
                    <a:pt x="3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30" y="30"/>
                  </a:lnTo>
                  <a:lnTo>
                    <a:pt x="37" y="23"/>
                  </a:lnTo>
                  <a:lnTo>
                    <a:pt x="44" y="17"/>
                  </a:lnTo>
                  <a:lnTo>
                    <a:pt x="53" y="12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26" y="2"/>
                  </a:lnTo>
                  <a:lnTo>
                    <a:pt x="135" y="6"/>
                  </a:lnTo>
                  <a:lnTo>
                    <a:pt x="146" y="9"/>
                  </a:lnTo>
                  <a:lnTo>
                    <a:pt x="155" y="15"/>
                  </a:lnTo>
                  <a:lnTo>
                    <a:pt x="163" y="22"/>
                  </a:lnTo>
                  <a:lnTo>
                    <a:pt x="172" y="29"/>
                  </a:lnTo>
                  <a:lnTo>
                    <a:pt x="179" y="37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1" y="53"/>
                  </a:lnTo>
                  <a:lnTo>
                    <a:pt x="146" y="47"/>
                  </a:lnTo>
                  <a:lnTo>
                    <a:pt x="140" y="42"/>
                  </a:lnTo>
                  <a:lnTo>
                    <a:pt x="134" y="39"/>
                  </a:lnTo>
                  <a:lnTo>
                    <a:pt x="127" y="35"/>
                  </a:lnTo>
                  <a:lnTo>
                    <a:pt x="118" y="32"/>
                  </a:lnTo>
                  <a:lnTo>
                    <a:pt x="111" y="31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94" y="31"/>
                  </a:lnTo>
                  <a:lnTo>
                    <a:pt x="88" y="31"/>
                  </a:lnTo>
                  <a:lnTo>
                    <a:pt x="81" y="34"/>
                  </a:lnTo>
                  <a:lnTo>
                    <a:pt x="75" y="36"/>
                  </a:lnTo>
                  <a:lnTo>
                    <a:pt x="62" y="42"/>
                  </a:lnTo>
                  <a:lnTo>
                    <a:pt x="53" y="52"/>
                  </a:lnTo>
                  <a:lnTo>
                    <a:pt x="45" y="62"/>
                  </a:lnTo>
                  <a:lnTo>
                    <a:pt x="39" y="75"/>
                  </a:lnTo>
                  <a:lnTo>
                    <a:pt x="36" y="8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6" y="118"/>
                  </a:lnTo>
                  <a:lnTo>
                    <a:pt x="39" y="132"/>
                  </a:lnTo>
                  <a:lnTo>
                    <a:pt x="45" y="145"/>
                  </a:lnTo>
                  <a:lnTo>
                    <a:pt x="53" y="156"/>
                  </a:lnTo>
                  <a:lnTo>
                    <a:pt x="62" y="164"/>
                  </a:lnTo>
                  <a:lnTo>
                    <a:pt x="75" y="170"/>
                  </a:lnTo>
                  <a:lnTo>
                    <a:pt x="81" y="173"/>
                  </a:lnTo>
                  <a:lnTo>
                    <a:pt x="88" y="175"/>
                  </a:lnTo>
                  <a:lnTo>
                    <a:pt x="94" y="176"/>
                  </a:lnTo>
                  <a:lnTo>
                    <a:pt x="101" y="176"/>
                  </a:lnTo>
                  <a:lnTo>
                    <a:pt x="101" y="1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2"/>
            <p:cNvSpPr>
              <a:spLocks noEditPoints="1"/>
            </p:cNvSpPr>
            <p:nvPr userDrawn="1"/>
          </p:nvSpPr>
          <p:spPr bwMode="auto">
            <a:xfrm>
              <a:off x="2376" y="2429"/>
              <a:ext cx="49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59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7 w 148"/>
                <a:gd name="T23" fmla="*/ 149 h 149"/>
                <a:gd name="T24" fmla="*/ 75 w 148"/>
                <a:gd name="T25" fmla="*/ 149 h 149"/>
                <a:gd name="T26" fmla="*/ 59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5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8 w 148"/>
                <a:gd name="T71" fmla="*/ 38 h 149"/>
                <a:gd name="T72" fmla="*/ 87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59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8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3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5" y="12"/>
                  </a:lnTo>
                  <a:lnTo>
                    <a:pt x="126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8" y="38"/>
                  </a:lnTo>
                  <a:lnTo>
                    <a:pt x="94" y="34"/>
                  </a:lnTo>
                  <a:lnTo>
                    <a:pt x="87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3"/>
            <p:cNvSpPr>
              <a:spLocks/>
            </p:cNvSpPr>
            <p:nvPr userDrawn="1"/>
          </p:nvSpPr>
          <p:spPr bwMode="auto">
            <a:xfrm>
              <a:off x="2434" y="2429"/>
              <a:ext cx="43" cy="49"/>
            </a:xfrm>
            <a:custGeom>
              <a:avLst/>
              <a:gdLst>
                <a:gd name="T0" fmla="*/ 0 w 128"/>
                <a:gd name="T1" fmla="*/ 1 h 148"/>
                <a:gd name="T2" fmla="*/ 32 w 128"/>
                <a:gd name="T3" fmla="*/ 1 h 148"/>
                <a:gd name="T4" fmla="*/ 32 w 128"/>
                <a:gd name="T5" fmla="*/ 18 h 148"/>
                <a:gd name="T6" fmla="*/ 32 w 128"/>
                <a:gd name="T7" fmla="*/ 18 h 148"/>
                <a:gd name="T8" fmla="*/ 38 w 128"/>
                <a:gd name="T9" fmla="*/ 12 h 148"/>
                <a:gd name="T10" fmla="*/ 47 w 128"/>
                <a:gd name="T11" fmla="*/ 6 h 148"/>
                <a:gd name="T12" fmla="*/ 53 w 128"/>
                <a:gd name="T13" fmla="*/ 4 h 148"/>
                <a:gd name="T14" fmla="*/ 59 w 128"/>
                <a:gd name="T15" fmla="*/ 1 h 148"/>
                <a:gd name="T16" fmla="*/ 65 w 128"/>
                <a:gd name="T17" fmla="*/ 0 h 148"/>
                <a:gd name="T18" fmla="*/ 72 w 128"/>
                <a:gd name="T19" fmla="*/ 0 h 148"/>
                <a:gd name="T20" fmla="*/ 72 w 128"/>
                <a:gd name="T21" fmla="*/ 0 h 148"/>
                <a:gd name="T22" fmla="*/ 84 w 128"/>
                <a:gd name="T23" fmla="*/ 1 h 148"/>
                <a:gd name="T24" fmla="*/ 97 w 128"/>
                <a:gd name="T25" fmla="*/ 4 h 148"/>
                <a:gd name="T26" fmla="*/ 105 w 128"/>
                <a:gd name="T27" fmla="*/ 9 h 148"/>
                <a:gd name="T28" fmla="*/ 114 w 128"/>
                <a:gd name="T29" fmla="*/ 16 h 148"/>
                <a:gd name="T30" fmla="*/ 120 w 128"/>
                <a:gd name="T31" fmla="*/ 24 h 148"/>
                <a:gd name="T32" fmla="*/ 125 w 128"/>
                <a:gd name="T33" fmla="*/ 34 h 148"/>
                <a:gd name="T34" fmla="*/ 127 w 128"/>
                <a:gd name="T35" fmla="*/ 46 h 148"/>
                <a:gd name="T36" fmla="*/ 128 w 128"/>
                <a:gd name="T37" fmla="*/ 60 h 148"/>
                <a:gd name="T38" fmla="*/ 128 w 128"/>
                <a:gd name="T39" fmla="*/ 148 h 148"/>
                <a:gd name="T40" fmla="*/ 97 w 128"/>
                <a:gd name="T41" fmla="*/ 148 h 148"/>
                <a:gd name="T42" fmla="*/ 97 w 128"/>
                <a:gd name="T43" fmla="*/ 67 h 148"/>
                <a:gd name="T44" fmla="*/ 97 w 128"/>
                <a:gd name="T45" fmla="*/ 67 h 148"/>
                <a:gd name="T46" fmla="*/ 95 w 128"/>
                <a:gd name="T47" fmla="*/ 59 h 148"/>
                <a:gd name="T48" fmla="*/ 94 w 128"/>
                <a:gd name="T49" fmla="*/ 50 h 148"/>
                <a:gd name="T50" fmla="*/ 92 w 128"/>
                <a:gd name="T51" fmla="*/ 44 h 148"/>
                <a:gd name="T52" fmla="*/ 88 w 128"/>
                <a:gd name="T53" fmla="*/ 39 h 148"/>
                <a:gd name="T54" fmla="*/ 83 w 128"/>
                <a:gd name="T55" fmla="*/ 35 h 148"/>
                <a:gd name="T56" fmla="*/ 78 w 128"/>
                <a:gd name="T57" fmla="*/ 32 h 148"/>
                <a:gd name="T58" fmla="*/ 71 w 128"/>
                <a:gd name="T59" fmla="*/ 31 h 148"/>
                <a:gd name="T60" fmla="*/ 64 w 128"/>
                <a:gd name="T61" fmla="*/ 31 h 148"/>
                <a:gd name="T62" fmla="*/ 64 w 128"/>
                <a:gd name="T63" fmla="*/ 31 h 148"/>
                <a:gd name="T64" fmla="*/ 56 w 128"/>
                <a:gd name="T65" fmla="*/ 31 h 148"/>
                <a:gd name="T66" fmla="*/ 50 w 128"/>
                <a:gd name="T67" fmla="*/ 33 h 148"/>
                <a:gd name="T68" fmla="*/ 44 w 128"/>
                <a:gd name="T69" fmla="*/ 37 h 148"/>
                <a:gd name="T70" fmla="*/ 41 w 128"/>
                <a:gd name="T71" fmla="*/ 40 h 148"/>
                <a:gd name="T72" fmla="*/ 37 w 128"/>
                <a:gd name="T73" fmla="*/ 46 h 148"/>
                <a:gd name="T74" fmla="*/ 34 w 128"/>
                <a:gd name="T75" fmla="*/ 53 h 148"/>
                <a:gd name="T76" fmla="*/ 32 w 128"/>
                <a:gd name="T77" fmla="*/ 60 h 148"/>
                <a:gd name="T78" fmla="*/ 32 w 128"/>
                <a:gd name="T79" fmla="*/ 67 h 148"/>
                <a:gd name="T80" fmla="*/ 32 w 128"/>
                <a:gd name="T81" fmla="*/ 148 h 148"/>
                <a:gd name="T82" fmla="*/ 0 w 128"/>
                <a:gd name="T83" fmla="*/ 148 h 148"/>
                <a:gd name="T84" fmla="*/ 0 w 128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0" y="1"/>
                  </a:moveTo>
                  <a:lnTo>
                    <a:pt x="32" y="1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8" y="12"/>
                  </a:lnTo>
                  <a:lnTo>
                    <a:pt x="47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1"/>
                  </a:lnTo>
                  <a:lnTo>
                    <a:pt x="97" y="4"/>
                  </a:lnTo>
                  <a:lnTo>
                    <a:pt x="105" y="9"/>
                  </a:lnTo>
                  <a:lnTo>
                    <a:pt x="114" y="16"/>
                  </a:lnTo>
                  <a:lnTo>
                    <a:pt x="120" y="24"/>
                  </a:lnTo>
                  <a:lnTo>
                    <a:pt x="125" y="34"/>
                  </a:lnTo>
                  <a:lnTo>
                    <a:pt x="127" y="46"/>
                  </a:lnTo>
                  <a:lnTo>
                    <a:pt x="128" y="60"/>
                  </a:lnTo>
                  <a:lnTo>
                    <a:pt x="128" y="148"/>
                  </a:lnTo>
                  <a:lnTo>
                    <a:pt x="97" y="148"/>
                  </a:lnTo>
                  <a:lnTo>
                    <a:pt x="97" y="67"/>
                  </a:lnTo>
                  <a:lnTo>
                    <a:pt x="97" y="67"/>
                  </a:lnTo>
                  <a:lnTo>
                    <a:pt x="95" y="59"/>
                  </a:lnTo>
                  <a:lnTo>
                    <a:pt x="94" y="50"/>
                  </a:lnTo>
                  <a:lnTo>
                    <a:pt x="92" y="44"/>
                  </a:lnTo>
                  <a:lnTo>
                    <a:pt x="88" y="39"/>
                  </a:lnTo>
                  <a:lnTo>
                    <a:pt x="83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4" y="37"/>
                  </a:lnTo>
                  <a:lnTo>
                    <a:pt x="41" y="40"/>
                  </a:lnTo>
                  <a:lnTo>
                    <a:pt x="37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4"/>
            <p:cNvSpPr>
              <a:spLocks/>
            </p:cNvSpPr>
            <p:nvPr userDrawn="1"/>
          </p:nvSpPr>
          <p:spPr bwMode="auto">
            <a:xfrm>
              <a:off x="2484" y="2409"/>
              <a:ext cx="35" cy="69"/>
            </a:xfrm>
            <a:custGeom>
              <a:avLst/>
              <a:gdLst>
                <a:gd name="T0" fmla="*/ 30 w 106"/>
                <a:gd name="T1" fmla="*/ 4 h 209"/>
                <a:gd name="T2" fmla="*/ 62 w 106"/>
                <a:gd name="T3" fmla="*/ 0 h 209"/>
                <a:gd name="T4" fmla="*/ 62 w 106"/>
                <a:gd name="T5" fmla="*/ 62 h 209"/>
                <a:gd name="T6" fmla="*/ 106 w 106"/>
                <a:gd name="T7" fmla="*/ 62 h 209"/>
                <a:gd name="T8" fmla="*/ 106 w 106"/>
                <a:gd name="T9" fmla="*/ 93 h 209"/>
                <a:gd name="T10" fmla="*/ 62 w 106"/>
                <a:gd name="T11" fmla="*/ 93 h 209"/>
                <a:gd name="T12" fmla="*/ 62 w 106"/>
                <a:gd name="T13" fmla="*/ 209 h 209"/>
                <a:gd name="T14" fmla="*/ 30 w 106"/>
                <a:gd name="T15" fmla="*/ 209 h 209"/>
                <a:gd name="T16" fmla="*/ 30 w 106"/>
                <a:gd name="T17" fmla="*/ 93 h 209"/>
                <a:gd name="T18" fmla="*/ 0 w 106"/>
                <a:gd name="T19" fmla="*/ 93 h 209"/>
                <a:gd name="T20" fmla="*/ 0 w 106"/>
                <a:gd name="T21" fmla="*/ 62 h 209"/>
                <a:gd name="T22" fmla="*/ 30 w 106"/>
                <a:gd name="T23" fmla="*/ 62 h 209"/>
                <a:gd name="T24" fmla="*/ 30 w 106"/>
                <a:gd name="T2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209">
                  <a:moveTo>
                    <a:pt x="30" y="4"/>
                  </a:moveTo>
                  <a:lnTo>
                    <a:pt x="62" y="0"/>
                  </a:lnTo>
                  <a:lnTo>
                    <a:pt x="62" y="62"/>
                  </a:lnTo>
                  <a:lnTo>
                    <a:pt x="106" y="62"/>
                  </a:lnTo>
                  <a:lnTo>
                    <a:pt x="106" y="93"/>
                  </a:lnTo>
                  <a:lnTo>
                    <a:pt x="62" y="93"/>
                  </a:lnTo>
                  <a:lnTo>
                    <a:pt x="62" y="209"/>
                  </a:lnTo>
                  <a:lnTo>
                    <a:pt x="30" y="209"/>
                  </a:lnTo>
                  <a:lnTo>
                    <a:pt x="30" y="93"/>
                  </a:lnTo>
                  <a:lnTo>
                    <a:pt x="0" y="93"/>
                  </a:lnTo>
                  <a:lnTo>
                    <a:pt x="0" y="62"/>
                  </a:lnTo>
                  <a:lnTo>
                    <a:pt x="30" y="6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5"/>
            <p:cNvSpPr>
              <a:spLocks/>
            </p:cNvSpPr>
            <p:nvPr userDrawn="1"/>
          </p:nvSpPr>
          <p:spPr bwMode="auto">
            <a:xfrm>
              <a:off x="2527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2 w 69"/>
                <a:gd name="T3" fmla="*/ 1 h 148"/>
                <a:gd name="T4" fmla="*/ 32 w 69"/>
                <a:gd name="T5" fmla="*/ 17 h 148"/>
                <a:gd name="T6" fmla="*/ 32 w 69"/>
                <a:gd name="T7" fmla="*/ 17 h 148"/>
                <a:gd name="T8" fmla="*/ 38 w 69"/>
                <a:gd name="T9" fmla="*/ 10 h 148"/>
                <a:gd name="T10" fmla="*/ 45 w 69"/>
                <a:gd name="T11" fmla="*/ 5 h 148"/>
                <a:gd name="T12" fmla="*/ 50 w 69"/>
                <a:gd name="T13" fmla="*/ 3 h 148"/>
                <a:gd name="T14" fmla="*/ 56 w 69"/>
                <a:gd name="T15" fmla="*/ 1 h 148"/>
                <a:gd name="T16" fmla="*/ 62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2 w 69"/>
                <a:gd name="T29" fmla="*/ 33 h 148"/>
                <a:gd name="T30" fmla="*/ 46 w 69"/>
                <a:gd name="T31" fmla="*/ 37 h 148"/>
                <a:gd name="T32" fmla="*/ 41 w 69"/>
                <a:gd name="T33" fmla="*/ 40 h 148"/>
                <a:gd name="T34" fmla="*/ 38 w 69"/>
                <a:gd name="T35" fmla="*/ 46 h 148"/>
                <a:gd name="T36" fmla="*/ 34 w 69"/>
                <a:gd name="T37" fmla="*/ 53 h 148"/>
                <a:gd name="T38" fmla="*/ 33 w 69"/>
                <a:gd name="T39" fmla="*/ 60 h 148"/>
                <a:gd name="T40" fmla="*/ 32 w 69"/>
                <a:gd name="T41" fmla="*/ 67 h 148"/>
                <a:gd name="T42" fmla="*/ 32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5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2" y="33"/>
                  </a:lnTo>
                  <a:lnTo>
                    <a:pt x="46" y="37"/>
                  </a:lnTo>
                  <a:lnTo>
                    <a:pt x="41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6"/>
            <p:cNvSpPr>
              <a:spLocks noEditPoints="1"/>
            </p:cNvSpPr>
            <p:nvPr userDrawn="1"/>
          </p:nvSpPr>
          <p:spPr bwMode="auto">
            <a:xfrm>
              <a:off x="2555" y="2429"/>
              <a:ext cx="50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6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2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6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2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582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29944" r="50129" b="9678"/>
          <a:stretch/>
        </p:blipFill>
        <p:spPr>
          <a:xfrm>
            <a:off x="754744" y="756557"/>
            <a:ext cx="5331731" cy="5355772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341619" y="2819399"/>
            <a:ext cx="3278005" cy="1476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55086" y="4514850"/>
            <a:ext cx="4896685" cy="154305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6555086" y="2143125"/>
            <a:ext cx="4896685" cy="22547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809750" y="3128963"/>
            <a:ext cx="2332038" cy="844550"/>
            <a:chOff x="1140" y="1971"/>
            <a:chExt cx="1469" cy="5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40" y="1971"/>
              <a:ext cx="1469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1646" y="2174"/>
              <a:ext cx="187" cy="131"/>
            </a:xfrm>
            <a:custGeom>
              <a:avLst/>
              <a:gdLst>
                <a:gd name="T0" fmla="*/ 562 w 562"/>
                <a:gd name="T1" fmla="*/ 393 h 393"/>
                <a:gd name="T2" fmla="*/ 216 w 562"/>
                <a:gd name="T3" fmla="*/ 0 h 393"/>
                <a:gd name="T4" fmla="*/ 0 w 562"/>
                <a:gd name="T5" fmla="*/ 0 h 393"/>
                <a:gd name="T6" fmla="*/ 342 w 562"/>
                <a:gd name="T7" fmla="*/ 393 h 393"/>
                <a:gd name="T8" fmla="*/ 562 w 562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393">
                  <a:moveTo>
                    <a:pt x="562" y="393"/>
                  </a:moveTo>
                  <a:lnTo>
                    <a:pt x="216" y="0"/>
                  </a:lnTo>
                  <a:lnTo>
                    <a:pt x="0" y="0"/>
                  </a:lnTo>
                  <a:lnTo>
                    <a:pt x="342" y="393"/>
                  </a:lnTo>
                  <a:lnTo>
                    <a:pt x="562" y="393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579" y="1971"/>
              <a:ext cx="53" cy="334"/>
            </a:xfrm>
            <a:custGeom>
              <a:avLst/>
              <a:gdLst>
                <a:gd name="T0" fmla="*/ 0 w 161"/>
                <a:gd name="T1" fmla="*/ 0 h 1003"/>
                <a:gd name="T2" fmla="*/ 0 w 161"/>
                <a:gd name="T3" fmla="*/ 1003 h 1003"/>
                <a:gd name="T4" fmla="*/ 161 w 161"/>
                <a:gd name="T5" fmla="*/ 1003 h 1003"/>
                <a:gd name="T6" fmla="*/ 161 w 161"/>
                <a:gd name="T7" fmla="*/ 638 h 1003"/>
                <a:gd name="T8" fmla="*/ 161 w 161"/>
                <a:gd name="T9" fmla="*/ 639 h 1003"/>
                <a:gd name="T10" fmla="*/ 161 w 161"/>
                <a:gd name="T11" fmla="*/ 601 h 1003"/>
                <a:gd name="T12" fmla="*/ 161 w 161"/>
                <a:gd name="T13" fmla="*/ 601 h 1003"/>
                <a:gd name="T14" fmla="*/ 161 w 161"/>
                <a:gd name="T15" fmla="*/ 0 h 1003"/>
                <a:gd name="T16" fmla="*/ 0 w 161"/>
                <a:gd name="T1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003">
                  <a:moveTo>
                    <a:pt x="0" y="0"/>
                  </a:moveTo>
                  <a:lnTo>
                    <a:pt x="0" y="1003"/>
                  </a:lnTo>
                  <a:lnTo>
                    <a:pt x="161" y="1003"/>
                  </a:lnTo>
                  <a:lnTo>
                    <a:pt x="161" y="638"/>
                  </a:lnTo>
                  <a:lnTo>
                    <a:pt x="161" y="639"/>
                  </a:lnTo>
                  <a:lnTo>
                    <a:pt x="161" y="601"/>
                  </a:lnTo>
                  <a:lnTo>
                    <a:pt x="161" y="601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545 w 723"/>
                <a:gd name="T1" fmla="*/ 296 h 755"/>
                <a:gd name="T2" fmla="*/ 531 w 723"/>
                <a:gd name="T3" fmla="*/ 246 h 755"/>
                <a:gd name="T4" fmla="*/ 505 w 723"/>
                <a:gd name="T5" fmla="*/ 206 h 755"/>
                <a:gd name="T6" fmla="*/ 471 w 723"/>
                <a:gd name="T7" fmla="*/ 176 h 755"/>
                <a:gd name="T8" fmla="*/ 428 w 723"/>
                <a:gd name="T9" fmla="*/ 157 h 755"/>
                <a:gd name="T10" fmla="*/ 380 w 723"/>
                <a:gd name="T11" fmla="*/ 148 h 755"/>
                <a:gd name="T12" fmla="*/ 346 w 723"/>
                <a:gd name="T13" fmla="*/ 149 h 755"/>
                <a:gd name="T14" fmla="*/ 299 w 723"/>
                <a:gd name="T15" fmla="*/ 157 h 755"/>
                <a:gd name="T16" fmla="*/ 257 w 723"/>
                <a:gd name="T17" fmla="*/ 178 h 755"/>
                <a:gd name="T18" fmla="*/ 220 w 723"/>
                <a:gd name="T19" fmla="*/ 209 h 755"/>
                <a:gd name="T20" fmla="*/ 191 w 723"/>
                <a:gd name="T21" fmla="*/ 249 h 755"/>
                <a:gd name="T22" fmla="*/ 170 w 723"/>
                <a:gd name="T23" fmla="*/ 296 h 755"/>
                <a:gd name="T24" fmla="*/ 0 w 723"/>
                <a:gd name="T25" fmla="*/ 357 h 755"/>
                <a:gd name="T26" fmla="*/ 7 w 723"/>
                <a:gd name="T27" fmla="*/ 300 h 755"/>
                <a:gd name="T28" fmla="*/ 22 w 723"/>
                <a:gd name="T29" fmla="*/ 245 h 755"/>
                <a:gd name="T30" fmla="*/ 44 w 723"/>
                <a:gd name="T31" fmla="*/ 195 h 755"/>
                <a:gd name="T32" fmla="*/ 72 w 723"/>
                <a:gd name="T33" fmla="*/ 149 h 755"/>
                <a:gd name="T34" fmla="*/ 107 w 723"/>
                <a:gd name="T35" fmla="*/ 109 h 755"/>
                <a:gd name="T36" fmla="*/ 147 w 723"/>
                <a:gd name="T37" fmla="*/ 73 h 755"/>
                <a:gd name="T38" fmla="*/ 192 w 723"/>
                <a:gd name="T39" fmla="*/ 44 h 755"/>
                <a:gd name="T40" fmla="*/ 242 w 723"/>
                <a:gd name="T41" fmla="*/ 22 h 755"/>
                <a:gd name="T42" fmla="*/ 296 w 723"/>
                <a:gd name="T43" fmla="*/ 7 h 755"/>
                <a:gd name="T44" fmla="*/ 354 w 723"/>
                <a:gd name="T45" fmla="*/ 0 h 755"/>
                <a:gd name="T46" fmla="*/ 392 w 723"/>
                <a:gd name="T47" fmla="*/ 0 h 755"/>
                <a:gd name="T48" fmla="*/ 447 w 723"/>
                <a:gd name="T49" fmla="*/ 6 h 755"/>
                <a:gd name="T50" fmla="*/ 497 w 723"/>
                <a:gd name="T51" fmla="*/ 20 h 755"/>
                <a:gd name="T52" fmla="*/ 543 w 723"/>
                <a:gd name="T53" fmla="*/ 40 h 755"/>
                <a:gd name="T54" fmla="*/ 584 w 723"/>
                <a:gd name="T55" fmla="*/ 67 h 755"/>
                <a:gd name="T56" fmla="*/ 621 w 723"/>
                <a:gd name="T57" fmla="*/ 101 h 755"/>
                <a:gd name="T58" fmla="*/ 653 w 723"/>
                <a:gd name="T59" fmla="*/ 140 h 755"/>
                <a:gd name="T60" fmla="*/ 678 w 723"/>
                <a:gd name="T61" fmla="*/ 185 h 755"/>
                <a:gd name="T62" fmla="*/ 699 w 723"/>
                <a:gd name="T63" fmla="*/ 237 h 755"/>
                <a:gd name="T64" fmla="*/ 713 w 723"/>
                <a:gd name="T65" fmla="*/ 294 h 755"/>
                <a:gd name="T66" fmla="*/ 722 w 723"/>
                <a:gd name="T67" fmla="*/ 356 h 755"/>
                <a:gd name="T68" fmla="*/ 167 w 723"/>
                <a:gd name="T69" fmla="*/ 421 h 755"/>
                <a:gd name="T70" fmla="*/ 175 w 723"/>
                <a:gd name="T71" fmla="*/ 459 h 755"/>
                <a:gd name="T72" fmla="*/ 200 w 723"/>
                <a:gd name="T73" fmla="*/ 507 h 755"/>
                <a:gd name="T74" fmla="*/ 236 w 723"/>
                <a:gd name="T75" fmla="*/ 548 h 755"/>
                <a:gd name="T76" fmla="*/ 282 w 723"/>
                <a:gd name="T77" fmla="*/ 576 h 755"/>
                <a:gd name="T78" fmla="*/ 337 w 723"/>
                <a:gd name="T79" fmla="*/ 592 h 755"/>
                <a:gd name="T80" fmla="*/ 376 w 723"/>
                <a:gd name="T81" fmla="*/ 595 h 755"/>
                <a:gd name="T82" fmla="*/ 424 w 723"/>
                <a:gd name="T83" fmla="*/ 592 h 755"/>
                <a:gd name="T84" fmla="*/ 465 w 723"/>
                <a:gd name="T85" fmla="*/ 581 h 755"/>
                <a:gd name="T86" fmla="*/ 513 w 723"/>
                <a:gd name="T87" fmla="*/ 557 h 755"/>
                <a:gd name="T88" fmla="*/ 566 w 723"/>
                <a:gd name="T89" fmla="*/ 512 h 755"/>
                <a:gd name="T90" fmla="*/ 662 w 723"/>
                <a:gd name="T91" fmla="*/ 640 h 755"/>
                <a:gd name="T92" fmla="*/ 620 w 723"/>
                <a:gd name="T93" fmla="*/ 678 h 755"/>
                <a:gd name="T94" fmla="*/ 569 w 723"/>
                <a:gd name="T95" fmla="*/ 710 h 755"/>
                <a:gd name="T96" fmla="*/ 511 w 723"/>
                <a:gd name="T97" fmla="*/ 734 h 755"/>
                <a:gd name="T98" fmla="*/ 447 w 723"/>
                <a:gd name="T99" fmla="*/ 749 h 755"/>
                <a:gd name="T100" fmla="*/ 376 w 723"/>
                <a:gd name="T101" fmla="*/ 755 h 755"/>
                <a:gd name="T102" fmla="*/ 337 w 723"/>
                <a:gd name="T103" fmla="*/ 752 h 755"/>
                <a:gd name="T104" fmla="*/ 280 w 723"/>
                <a:gd name="T105" fmla="*/ 743 h 755"/>
                <a:gd name="T106" fmla="*/ 226 w 723"/>
                <a:gd name="T107" fmla="*/ 726 h 755"/>
                <a:gd name="T108" fmla="*/ 178 w 723"/>
                <a:gd name="T109" fmla="*/ 701 h 755"/>
                <a:gd name="T110" fmla="*/ 134 w 723"/>
                <a:gd name="T111" fmla="*/ 670 h 755"/>
                <a:gd name="T112" fmla="*/ 95 w 723"/>
                <a:gd name="T113" fmla="*/ 633 h 755"/>
                <a:gd name="T114" fmla="*/ 62 w 723"/>
                <a:gd name="T115" fmla="*/ 590 h 755"/>
                <a:gd name="T116" fmla="*/ 35 w 723"/>
                <a:gd name="T117" fmla="*/ 543 h 755"/>
                <a:gd name="T118" fmla="*/ 16 w 723"/>
                <a:gd name="T119" fmla="*/ 492 h 755"/>
                <a:gd name="T120" fmla="*/ 4 w 723"/>
                <a:gd name="T121" fmla="*/ 435 h 755"/>
                <a:gd name="T122" fmla="*/ 0 w 723"/>
                <a:gd name="T123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3" h="755">
                  <a:moveTo>
                    <a:pt x="170" y="296"/>
                  </a:moveTo>
                  <a:lnTo>
                    <a:pt x="545" y="296"/>
                  </a:lnTo>
                  <a:lnTo>
                    <a:pt x="545" y="296"/>
                  </a:lnTo>
                  <a:lnTo>
                    <a:pt x="542" y="279"/>
                  </a:lnTo>
                  <a:lnTo>
                    <a:pt x="537" y="262"/>
                  </a:lnTo>
                  <a:lnTo>
                    <a:pt x="531" y="246"/>
                  </a:lnTo>
                  <a:lnTo>
                    <a:pt x="522" y="232"/>
                  </a:lnTo>
                  <a:lnTo>
                    <a:pt x="514" y="218"/>
                  </a:lnTo>
                  <a:lnTo>
                    <a:pt x="505" y="206"/>
                  </a:lnTo>
                  <a:lnTo>
                    <a:pt x="494" y="195"/>
                  </a:lnTo>
                  <a:lnTo>
                    <a:pt x="483" y="185"/>
                  </a:lnTo>
                  <a:lnTo>
                    <a:pt x="471" y="176"/>
                  </a:lnTo>
                  <a:lnTo>
                    <a:pt x="458" y="168"/>
                  </a:lnTo>
                  <a:lnTo>
                    <a:pt x="443" y="162"/>
                  </a:lnTo>
                  <a:lnTo>
                    <a:pt x="428" y="157"/>
                  </a:lnTo>
                  <a:lnTo>
                    <a:pt x="413" y="153"/>
                  </a:lnTo>
                  <a:lnTo>
                    <a:pt x="397" y="150"/>
                  </a:lnTo>
                  <a:lnTo>
                    <a:pt x="380" y="148"/>
                  </a:lnTo>
                  <a:lnTo>
                    <a:pt x="362" y="148"/>
                  </a:lnTo>
                  <a:lnTo>
                    <a:pt x="362" y="148"/>
                  </a:lnTo>
                  <a:lnTo>
                    <a:pt x="346" y="149"/>
                  </a:lnTo>
                  <a:lnTo>
                    <a:pt x="330" y="150"/>
                  </a:lnTo>
                  <a:lnTo>
                    <a:pt x="314" y="154"/>
                  </a:lnTo>
                  <a:lnTo>
                    <a:pt x="299" y="157"/>
                  </a:lnTo>
                  <a:lnTo>
                    <a:pt x="285" y="164"/>
                  </a:lnTo>
                  <a:lnTo>
                    <a:pt x="270" y="171"/>
                  </a:lnTo>
                  <a:lnTo>
                    <a:pt x="257" y="178"/>
                  </a:lnTo>
                  <a:lnTo>
                    <a:pt x="243" y="188"/>
                  </a:lnTo>
                  <a:lnTo>
                    <a:pt x="231" y="198"/>
                  </a:lnTo>
                  <a:lnTo>
                    <a:pt x="220" y="209"/>
                  </a:lnTo>
                  <a:lnTo>
                    <a:pt x="209" y="221"/>
                  </a:lnTo>
                  <a:lnTo>
                    <a:pt x="200" y="234"/>
                  </a:lnTo>
                  <a:lnTo>
                    <a:pt x="191" y="249"/>
                  </a:lnTo>
                  <a:lnTo>
                    <a:pt x="183" y="264"/>
                  </a:lnTo>
                  <a:lnTo>
                    <a:pt x="176" y="281"/>
                  </a:lnTo>
                  <a:lnTo>
                    <a:pt x="170" y="296"/>
                  </a:lnTo>
                  <a:close/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2186" y="2104"/>
              <a:ext cx="125" cy="49"/>
            </a:xfrm>
            <a:custGeom>
              <a:avLst/>
              <a:gdLst>
                <a:gd name="T0" fmla="*/ 0 w 375"/>
                <a:gd name="T1" fmla="*/ 148 h 148"/>
                <a:gd name="T2" fmla="*/ 375 w 375"/>
                <a:gd name="T3" fmla="*/ 148 h 148"/>
                <a:gd name="T4" fmla="*/ 375 w 375"/>
                <a:gd name="T5" fmla="*/ 148 h 148"/>
                <a:gd name="T6" fmla="*/ 372 w 375"/>
                <a:gd name="T7" fmla="*/ 131 h 148"/>
                <a:gd name="T8" fmla="*/ 367 w 375"/>
                <a:gd name="T9" fmla="*/ 114 h 148"/>
                <a:gd name="T10" fmla="*/ 361 w 375"/>
                <a:gd name="T11" fmla="*/ 98 h 148"/>
                <a:gd name="T12" fmla="*/ 352 w 375"/>
                <a:gd name="T13" fmla="*/ 84 h 148"/>
                <a:gd name="T14" fmla="*/ 344 w 375"/>
                <a:gd name="T15" fmla="*/ 70 h 148"/>
                <a:gd name="T16" fmla="*/ 335 w 375"/>
                <a:gd name="T17" fmla="*/ 58 h 148"/>
                <a:gd name="T18" fmla="*/ 324 w 375"/>
                <a:gd name="T19" fmla="*/ 47 h 148"/>
                <a:gd name="T20" fmla="*/ 313 w 375"/>
                <a:gd name="T21" fmla="*/ 37 h 148"/>
                <a:gd name="T22" fmla="*/ 301 w 375"/>
                <a:gd name="T23" fmla="*/ 28 h 148"/>
                <a:gd name="T24" fmla="*/ 288 w 375"/>
                <a:gd name="T25" fmla="*/ 20 h 148"/>
                <a:gd name="T26" fmla="*/ 273 w 375"/>
                <a:gd name="T27" fmla="*/ 14 h 148"/>
                <a:gd name="T28" fmla="*/ 258 w 375"/>
                <a:gd name="T29" fmla="*/ 9 h 148"/>
                <a:gd name="T30" fmla="*/ 243 w 375"/>
                <a:gd name="T31" fmla="*/ 5 h 148"/>
                <a:gd name="T32" fmla="*/ 227 w 375"/>
                <a:gd name="T33" fmla="*/ 2 h 148"/>
                <a:gd name="T34" fmla="*/ 210 w 375"/>
                <a:gd name="T35" fmla="*/ 0 h 148"/>
                <a:gd name="T36" fmla="*/ 192 w 375"/>
                <a:gd name="T37" fmla="*/ 0 h 148"/>
                <a:gd name="T38" fmla="*/ 192 w 375"/>
                <a:gd name="T39" fmla="*/ 0 h 148"/>
                <a:gd name="T40" fmla="*/ 176 w 375"/>
                <a:gd name="T41" fmla="*/ 1 h 148"/>
                <a:gd name="T42" fmla="*/ 160 w 375"/>
                <a:gd name="T43" fmla="*/ 2 h 148"/>
                <a:gd name="T44" fmla="*/ 144 w 375"/>
                <a:gd name="T45" fmla="*/ 6 h 148"/>
                <a:gd name="T46" fmla="*/ 129 w 375"/>
                <a:gd name="T47" fmla="*/ 9 h 148"/>
                <a:gd name="T48" fmla="*/ 115 w 375"/>
                <a:gd name="T49" fmla="*/ 16 h 148"/>
                <a:gd name="T50" fmla="*/ 100 w 375"/>
                <a:gd name="T51" fmla="*/ 23 h 148"/>
                <a:gd name="T52" fmla="*/ 87 w 375"/>
                <a:gd name="T53" fmla="*/ 30 h 148"/>
                <a:gd name="T54" fmla="*/ 73 w 375"/>
                <a:gd name="T55" fmla="*/ 40 h 148"/>
                <a:gd name="T56" fmla="*/ 61 w 375"/>
                <a:gd name="T57" fmla="*/ 50 h 148"/>
                <a:gd name="T58" fmla="*/ 50 w 375"/>
                <a:gd name="T59" fmla="*/ 61 h 148"/>
                <a:gd name="T60" fmla="*/ 39 w 375"/>
                <a:gd name="T61" fmla="*/ 73 h 148"/>
                <a:gd name="T62" fmla="*/ 30 w 375"/>
                <a:gd name="T63" fmla="*/ 86 h 148"/>
                <a:gd name="T64" fmla="*/ 21 w 375"/>
                <a:gd name="T65" fmla="*/ 101 h 148"/>
                <a:gd name="T66" fmla="*/ 13 w 375"/>
                <a:gd name="T67" fmla="*/ 116 h 148"/>
                <a:gd name="T68" fmla="*/ 6 w 375"/>
                <a:gd name="T69" fmla="*/ 133 h 148"/>
                <a:gd name="T70" fmla="*/ 0 w 375"/>
                <a:gd name="T7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5" h="148">
                  <a:moveTo>
                    <a:pt x="0" y="148"/>
                  </a:moveTo>
                  <a:lnTo>
                    <a:pt x="375" y="148"/>
                  </a:lnTo>
                  <a:lnTo>
                    <a:pt x="375" y="148"/>
                  </a:lnTo>
                  <a:lnTo>
                    <a:pt x="372" y="131"/>
                  </a:lnTo>
                  <a:lnTo>
                    <a:pt x="367" y="114"/>
                  </a:lnTo>
                  <a:lnTo>
                    <a:pt x="361" y="98"/>
                  </a:lnTo>
                  <a:lnTo>
                    <a:pt x="352" y="84"/>
                  </a:lnTo>
                  <a:lnTo>
                    <a:pt x="344" y="70"/>
                  </a:lnTo>
                  <a:lnTo>
                    <a:pt x="335" y="58"/>
                  </a:lnTo>
                  <a:lnTo>
                    <a:pt x="324" y="47"/>
                  </a:lnTo>
                  <a:lnTo>
                    <a:pt x="313" y="37"/>
                  </a:lnTo>
                  <a:lnTo>
                    <a:pt x="301" y="28"/>
                  </a:lnTo>
                  <a:lnTo>
                    <a:pt x="288" y="20"/>
                  </a:lnTo>
                  <a:lnTo>
                    <a:pt x="273" y="14"/>
                  </a:lnTo>
                  <a:lnTo>
                    <a:pt x="258" y="9"/>
                  </a:lnTo>
                  <a:lnTo>
                    <a:pt x="243" y="5"/>
                  </a:lnTo>
                  <a:lnTo>
                    <a:pt x="227" y="2"/>
                  </a:lnTo>
                  <a:lnTo>
                    <a:pt x="210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6" y="1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29" y="9"/>
                  </a:lnTo>
                  <a:lnTo>
                    <a:pt x="115" y="16"/>
                  </a:lnTo>
                  <a:lnTo>
                    <a:pt x="100" y="23"/>
                  </a:lnTo>
                  <a:lnTo>
                    <a:pt x="87" y="30"/>
                  </a:lnTo>
                  <a:lnTo>
                    <a:pt x="73" y="40"/>
                  </a:lnTo>
                  <a:lnTo>
                    <a:pt x="61" y="50"/>
                  </a:lnTo>
                  <a:lnTo>
                    <a:pt x="50" y="61"/>
                  </a:lnTo>
                  <a:lnTo>
                    <a:pt x="39" y="73"/>
                  </a:lnTo>
                  <a:lnTo>
                    <a:pt x="30" y="86"/>
                  </a:lnTo>
                  <a:lnTo>
                    <a:pt x="21" y="101"/>
                  </a:lnTo>
                  <a:lnTo>
                    <a:pt x="13" y="116"/>
                  </a:lnTo>
                  <a:lnTo>
                    <a:pt x="6" y="133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0 w 723"/>
                <a:gd name="T1" fmla="*/ 357 h 755"/>
                <a:gd name="T2" fmla="*/ 7 w 723"/>
                <a:gd name="T3" fmla="*/ 300 h 755"/>
                <a:gd name="T4" fmla="*/ 22 w 723"/>
                <a:gd name="T5" fmla="*/ 245 h 755"/>
                <a:gd name="T6" fmla="*/ 44 w 723"/>
                <a:gd name="T7" fmla="*/ 195 h 755"/>
                <a:gd name="T8" fmla="*/ 72 w 723"/>
                <a:gd name="T9" fmla="*/ 149 h 755"/>
                <a:gd name="T10" fmla="*/ 107 w 723"/>
                <a:gd name="T11" fmla="*/ 109 h 755"/>
                <a:gd name="T12" fmla="*/ 147 w 723"/>
                <a:gd name="T13" fmla="*/ 73 h 755"/>
                <a:gd name="T14" fmla="*/ 192 w 723"/>
                <a:gd name="T15" fmla="*/ 44 h 755"/>
                <a:gd name="T16" fmla="*/ 242 w 723"/>
                <a:gd name="T17" fmla="*/ 22 h 755"/>
                <a:gd name="T18" fmla="*/ 296 w 723"/>
                <a:gd name="T19" fmla="*/ 7 h 755"/>
                <a:gd name="T20" fmla="*/ 354 w 723"/>
                <a:gd name="T21" fmla="*/ 0 h 755"/>
                <a:gd name="T22" fmla="*/ 392 w 723"/>
                <a:gd name="T23" fmla="*/ 0 h 755"/>
                <a:gd name="T24" fmla="*/ 447 w 723"/>
                <a:gd name="T25" fmla="*/ 6 h 755"/>
                <a:gd name="T26" fmla="*/ 497 w 723"/>
                <a:gd name="T27" fmla="*/ 20 h 755"/>
                <a:gd name="T28" fmla="*/ 543 w 723"/>
                <a:gd name="T29" fmla="*/ 40 h 755"/>
                <a:gd name="T30" fmla="*/ 584 w 723"/>
                <a:gd name="T31" fmla="*/ 67 h 755"/>
                <a:gd name="T32" fmla="*/ 621 w 723"/>
                <a:gd name="T33" fmla="*/ 101 h 755"/>
                <a:gd name="T34" fmla="*/ 653 w 723"/>
                <a:gd name="T35" fmla="*/ 140 h 755"/>
                <a:gd name="T36" fmla="*/ 678 w 723"/>
                <a:gd name="T37" fmla="*/ 185 h 755"/>
                <a:gd name="T38" fmla="*/ 699 w 723"/>
                <a:gd name="T39" fmla="*/ 237 h 755"/>
                <a:gd name="T40" fmla="*/ 713 w 723"/>
                <a:gd name="T41" fmla="*/ 294 h 755"/>
                <a:gd name="T42" fmla="*/ 722 w 723"/>
                <a:gd name="T43" fmla="*/ 356 h 755"/>
                <a:gd name="T44" fmla="*/ 167 w 723"/>
                <a:gd name="T45" fmla="*/ 421 h 755"/>
                <a:gd name="T46" fmla="*/ 175 w 723"/>
                <a:gd name="T47" fmla="*/ 459 h 755"/>
                <a:gd name="T48" fmla="*/ 200 w 723"/>
                <a:gd name="T49" fmla="*/ 507 h 755"/>
                <a:gd name="T50" fmla="*/ 236 w 723"/>
                <a:gd name="T51" fmla="*/ 548 h 755"/>
                <a:gd name="T52" fmla="*/ 282 w 723"/>
                <a:gd name="T53" fmla="*/ 576 h 755"/>
                <a:gd name="T54" fmla="*/ 337 w 723"/>
                <a:gd name="T55" fmla="*/ 592 h 755"/>
                <a:gd name="T56" fmla="*/ 376 w 723"/>
                <a:gd name="T57" fmla="*/ 595 h 755"/>
                <a:gd name="T58" fmla="*/ 424 w 723"/>
                <a:gd name="T59" fmla="*/ 592 h 755"/>
                <a:gd name="T60" fmla="*/ 465 w 723"/>
                <a:gd name="T61" fmla="*/ 581 h 755"/>
                <a:gd name="T62" fmla="*/ 513 w 723"/>
                <a:gd name="T63" fmla="*/ 557 h 755"/>
                <a:gd name="T64" fmla="*/ 566 w 723"/>
                <a:gd name="T65" fmla="*/ 512 h 755"/>
                <a:gd name="T66" fmla="*/ 662 w 723"/>
                <a:gd name="T67" fmla="*/ 640 h 755"/>
                <a:gd name="T68" fmla="*/ 620 w 723"/>
                <a:gd name="T69" fmla="*/ 678 h 755"/>
                <a:gd name="T70" fmla="*/ 569 w 723"/>
                <a:gd name="T71" fmla="*/ 710 h 755"/>
                <a:gd name="T72" fmla="*/ 511 w 723"/>
                <a:gd name="T73" fmla="*/ 734 h 755"/>
                <a:gd name="T74" fmla="*/ 447 w 723"/>
                <a:gd name="T75" fmla="*/ 749 h 755"/>
                <a:gd name="T76" fmla="*/ 376 w 723"/>
                <a:gd name="T77" fmla="*/ 755 h 755"/>
                <a:gd name="T78" fmla="*/ 337 w 723"/>
                <a:gd name="T79" fmla="*/ 752 h 755"/>
                <a:gd name="T80" fmla="*/ 280 w 723"/>
                <a:gd name="T81" fmla="*/ 743 h 755"/>
                <a:gd name="T82" fmla="*/ 226 w 723"/>
                <a:gd name="T83" fmla="*/ 726 h 755"/>
                <a:gd name="T84" fmla="*/ 178 w 723"/>
                <a:gd name="T85" fmla="*/ 701 h 755"/>
                <a:gd name="T86" fmla="*/ 134 w 723"/>
                <a:gd name="T87" fmla="*/ 670 h 755"/>
                <a:gd name="T88" fmla="*/ 95 w 723"/>
                <a:gd name="T89" fmla="*/ 633 h 755"/>
                <a:gd name="T90" fmla="*/ 62 w 723"/>
                <a:gd name="T91" fmla="*/ 590 h 755"/>
                <a:gd name="T92" fmla="*/ 35 w 723"/>
                <a:gd name="T93" fmla="*/ 543 h 755"/>
                <a:gd name="T94" fmla="*/ 16 w 723"/>
                <a:gd name="T95" fmla="*/ 492 h 755"/>
                <a:gd name="T96" fmla="*/ 4 w 723"/>
                <a:gd name="T97" fmla="*/ 435 h 755"/>
                <a:gd name="T98" fmla="*/ 0 w 723"/>
                <a:gd name="T99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3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2400" y="2055"/>
              <a:ext cx="209" cy="250"/>
            </a:xfrm>
            <a:custGeom>
              <a:avLst/>
              <a:gdLst>
                <a:gd name="T0" fmla="*/ 458 w 628"/>
                <a:gd name="T1" fmla="*/ 752 h 752"/>
                <a:gd name="T2" fmla="*/ 458 w 628"/>
                <a:gd name="T3" fmla="*/ 315 h 752"/>
                <a:gd name="T4" fmla="*/ 454 w 628"/>
                <a:gd name="T5" fmla="*/ 285 h 752"/>
                <a:gd name="T6" fmla="*/ 445 w 628"/>
                <a:gd name="T7" fmla="*/ 259 h 752"/>
                <a:gd name="T8" fmla="*/ 432 w 628"/>
                <a:gd name="T9" fmla="*/ 234 h 752"/>
                <a:gd name="T10" fmla="*/ 415 w 628"/>
                <a:gd name="T11" fmla="*/ 212 h 752"/>
                <a:gd name="T12" fmla="*/ 394 w 628"/>
                <a:gd name="T13" fmla="*/ 195 h 752"/>
                <a:gd name="T14" fmla="*/ 370 w 628"/>
                <a:gd name="T15" fmla="*/ 182 h 752"/>
                <a:gd name="T16" fmla="*/ 342 w 628"/>
                <a:gd name="T17" fmla="*/ 173 h 752"/>
                <a:gd name="T18" fmla="*/ 314 w 628"/>
                <a:gd name="T19" fmla="*/ 171 h 752"/>
                <a:gd name="T20" fmla="*/ 299 w 628"/>
                <a:gd name="T21" fmla="*/ 171 h 752"/>
                <a:gd name="T22" fmla="*/ 271 w 628"/>
                <a:gd name="T23" fmla="*/ 177 h 752"/>
                <a:gd name="T24" fmla="*/ 244 w 628"/>
                <a:gd name="T25" fmla="*/ 188 h 752"/>
                <a:gd name="T26" fmla="*/ 222 w 628"/>
                <a:gd name="T27" fmla="*/ 204 h 752"/>
                <a:gd name="T28" fmla="*/ 203 w 628"/>
                <a:gd name="T29" fmla="*/ 223 h 752"/>
                <a:gd name="T30" fmla="*/ 187 w 628"/>
                <a:gd name="T31" fmla="*/ 245 h 752"/>
                <a:gd name="T32" fmla="*/ 176 w 628"/>
                <a:gd name="T33" fmla="*/ 272 h 752"/>
                <a:gd name="T34" fmla="*/ 170 w 628"/>
                <a:gd name="T35" fmla="*/ 300 h 752"/>
                <a:gd name="T36" fmla="*/ 170 w 628"/>
                <a:gd name="T37" fmla="*/ 752 h 752"/>
                <a:gd name="T38" fmla="*/ 0 w 628"/>
                <a:gd name="T39" fmla="*/ 315 h 752"/>
                <a:gd name="T40" fmla="*/ 0 w 628"/>
                <a:gd name="T41" fmla="*/ 298 h 752"/>
                <a:gd name="T42" fmla="*/ 3 w 628"/>
                <a:gd name="T43" fmla="*/ 266 h 752"/>
                <a:gd name="T44" fmla="*/ 9 w 628"/>
                <a:gd name="T45" fmla="*/ 235 h 752"/>
                <a:gd name="T46" fmla="*/ 18 w 628"/>
                <a:gd name="T47" fmla="*/ 206 h 752"/>
                <a:gd name="T48" fmla="*/ 30 w 628"/>
                <a:gd name="T49" fmla="*/ 178 h 752"/>
                <a:gd name="T50" fmla="*/ 45 w 628"/>
                <a:gd name="T51" fmla="*/ 151 h 752"/>
                <a:gd name="T52" fmla="*/ 71 w 628"/>
                <a:gd name="T53" fmla="*/ 115 h 752"/>
                <a:gd name="T54" fmla="*/ 114 w 628"/>
                <a:gd name="T55" fmla="*/ 72 h 752"/>
                <a:gd name="T56" fmla="*/ 151 w 628"/>
                <a:gd name="T57" fmla="*/ 45 h 752"/>
                <a:gd name="T58" fmla="*/ 177 w 628"/>
                <a:gd name="T59" fmla="*/ 31 h 752"/>
                <a:gd name="T60" fmla="*/ 205 w 628"/>
                <a:gd name="T61" fmla="*/ 18 h 752"/>
                <a:gd name="T62" fmla="*/ 235 w 628"/>
                <a:gd name="T63" fmla="*/ 10 h 752"/>
                <a:gd name="T64" fmla="*/ 265 w 628"/>
                <a:gd name="T65" fmla="*/ 4 h 752"/>
                <a:gd name="T66" fmla="*/ 297 w 628"/>
                <a:gd name="T67" fmla="*/ 0 h 752"/>
                <a:gd name="T68" fmla="*/ 314 w 628"/>
                <a:gd name="T69" fmla="*/ 0 h 752"/>
                <a:gd name="T70" fmla="*/ 345 w 628"/>
                <a:gd name="T71" fmla="*/ 1 h 752"/>
                <a:gd name="T72" fmla="*/ 377 w 628"/>
                <a:gd name="T73" fmla="*/ 6 h 752"/>
                <a:gd name="T74" fmla="*/ 406 w 628"/>
                <a:gd name="T75" fmla="*/ 14 h 752"/>
                <a:gd name="T76" fmla="*/ 436 w 628"/>
                <a:gd name="T77" fmla="*/ 25 h 752"/>
                <a:gd name="T78" fmla="*/ 464 w 628"/>
                <a:gd name="T79" fmla="*/ 38 h 752"/>
                <a:gd name="T80" fmla="*/ 489 w 628"/>
                <a:gd name="T81" fmla="*/ 54 h 752"/>
                <a:gd name="T82" fmla="*/ 535 w 628"/>
                <a:gd name="T83" fmla="*/ 92 h 752"/>
                <a:gd name="T84" fmla="*/ 574 w 628"/>
                <a:gd name="T85" fmla="*/ 139 h 752"/>
                <a:gd name="T86" fmla="*/ 590 w 628"/>
                <a:gd name="T87" fmla="*/ 165 h 752"/>
                <a:gd name="T88" fmla="*/ 602 w 628"/>
                <a:gd name="T89" fmla="*/ 192 h 752"/>
                <a:gd name="T90" fmla="*/ 613 w 628"/>
                <a:gd name="T91" fmla="*/ 221 h 752"/>
                <a:gd name="T92" fmla="*/ 621 w 628"/>
                <a:gd name="T93" fmla="*/ 251 h 752"/>
                <a:gd name="T94" fmla="*/ 626 w 628"/>
                <a:gd name="T95" fmla="*/ 282 h 752"/>
                <a:gd name="T96" fmla="*/ 628 w 628"/>
                <a:gd name="T97" fmla="*/ 31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8" h="752">
                  <a:moveTo>
                    <a:pt x="628" y="752"/>
                  </a:moveTo>
                  <a:lnTo>
                    <a:pt x="458" y="752"/>
                  </a:lnTo>
                  <a:lnTo>
                    <a:pt x="458" y="315"/>
                  </a:lnTo>
                  <a:lnTo>
                    <a:pt x="458" y="315"/>
                  </a:lnTo>
                  <a:lnTo>
                    <a:pt x="456" y="300"/>
                  </a:lnTo>
                  <a:lnTo>
                    <a:pt x="454" y="285"/>
                  </a:lnTo>
                  <a:lnTo>
                    <a:pt x="450" y="272"/>
                  </a:lnTo>
                  <a:lnTo>
                    <a:pt x="445" y="259"/>
                  </a:lnTo>
                  <a:lnTo>
                    <a:pt x="439" y="245"/>
                  </a:lnTo>
                  <a:lnTo>
                    <a:pt x="432" y="234"/>
                  </a:lnTo>
                  <a:lnTo>
                    <a:pt x="425" y="223"/>
                  </a:lnTo>
                  <a:lnTo>
                    <a:pt x="415" y="212"/>
                  </a:lnTo>
                  <a:lnTo>
                    <a:pt x="405" y="204"/>
                  </a:lnTo>
                  <a:lnTo>
                    <a:pt x="394" y="195"/>
                  </a:lnTo>
                  <a:lnTo>
                    <a:pt x="382" y="188"/>
                  </a:lnTo>
                  <a:lnTo>
                    <a:pt x="370" y="182"/>
                  </a:lnTo>
                  <a:lnTo>
                    <a:pt x="356" y="177"/>
                  </a:lnTo>
                  <a:lnTo>
                    <a:pt x="342" y="173"/>
                  </a:lnTo>
                  <a:lnTo>
                    <a:pt x="328" y="171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299" y="171"/>
                  </a:lnTo>
                  <a:lnTo>
                    <a:pt x="285" y="173"/>
                  </a:lnTo>
                  <a:lnTo>
                    <a:pt x="271" y="177"/>
                  </a:lnTo>
                  <a:lnTo>
                    <a:pt x="258" y="182"/>
                  </a:lnTo>
                  <a:lnTo>
                    <a:pt x="244" y="188"/>
                  </a:lnTo>
                  <a:lnTo>
                    <a:pt x="233" y="195"/>
                  </a:lnTo>
                  <a:lnTo>
                    <a:pt x="222" y="204"/>
                  </a:lnTo>
                  <a:lnTo>
                    <a:pt x="212" y="212"/>
                  </a:lnTo>
                  <a:lnTo>
                    <a:pt x="203" y="223"/>
                  </a:lnTo>
                  <a:lnTo>
                    <a:pt x="194" y="234"/>
                  </a:lnTo>
                  <a:lnTo>
                    <a:pt x="187" y="245"/>
                  </a:lnTo>
                  <a:lnTo>
                    <a:pt x="181" y="259"/>
                  </a:lnTo>
                  <a:lnTo>
                    <a:pt x="176" y="272"/>
                  </a:lnTo>
                  <a:lnTo>
                    <a:pt x="173" y="285"/>
                  </a:lnTo>
                  <a:lnTo>
                    <a:pt x="170" y="300"/>
                  </a:lnTo>
                  <a:lnTo>
                    <a:pt x="170" y="315"/>
                  </a:lnTo>
                  <a:lnTo>
                    <a:pt x="170" y="752"/>
                  </a:lnTo>
                  <a:lnTo>
                    <a:pt x="0" y="75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298"/>
                  </a:lnTo>
                  <a:lnTo>
                    <a:pt x="1" y="282"/>
                  </a:lnTo>
                  <a:lnTo>
                    <a:pt x="3" y="266"/>
                  </a:lnTo>
                  <a:lnTo>
                    <a:pt x="6" y="251"/>
                  </a:lnTo>
                  <a:lnTo>
                    <a:pt x="9" y="235"/>
                  </a:lnTo>
                  <a:lnTo>
                    <a:pt x="13" y="221"/>
                  </a:lnTo>
                  <a:lnTo>
                    <a:pt x="18" y="206"/>
                  </a:lnTo>
                  <a:lnTo>
                    <a:pt x="24" y="192"/>
                  </a:lnTo>
                  <a:lnTo>
                    <a:pt x="30" y="178"/>
                  </a:lnTo>
                  <a:lnTo>
                    <a:pt x="37" y="165"/>
                  </a:lnTo>
                  <a:lnTo>
                    <a:pt x="45" y="151"/>
                  </a:lnTo>
                  <a:lnTo>
                    <a:pt x="53" y="139"/>
                  </a:lnTo>
                  <a:lnTo>
                    <a:pt x="71" y="115"/>
                  </a:lnTo>
                  <a:lnTo>
                    <a:pt x="91" y="92"/>
                  </a:lnTo>
                  <a:lnTo>
                    <a:pt x="114" y="72"/>
                  </a:lnTo>
                  <a:lnTo>
                    <a:pt x="137" y="54"/>
                  </a:lnTo>
                  <a:lnTo>
                    <a:pt x="151" y="45"/>
                  </a:lnTo>
                  <a:lnTo>
                    <a:pt x="164" y="38"/>
                  </a:lnTo>
                  <a:lnTo>
                    <a:pt x="177" y="31"/>
                  </a:lnTo>
                  <a:lnTo>
                    <a:pt x="191" y="25"/>
                  </a:lnTo>
                  <a:lnTo>
                    <a:pt x="205" y="18"/>
                  </a:lnTo>
                  <a:lnTo>
                    <a:pt x="220" y="14"/>
                  </a:lnTo>
                  <a:lnTo>
                    <a:pt x="235" y="10"/>
                  </a:lnTo>
                  <a:lnTo>
                    <a:pt x="251" y="6"/>
                  </a:lnTo>
                  <a:lnTo>
                    <a:pt x="265" y="4"/>
                  </a:lnTo>
                  <a:lnTo>
                    <a:pt x="281" y="1"/>
                  </a:lnTo>
                  <a:lnTo>
                    <a:pt x="297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30" y="0"/>
                  </a:lnTo>
                  <a:lnTo>
                    <a:pt x="345" y="1"/>
                  </a:lnTo>
                  <a:lnTo>
                    <a:pt x="361" y="4"/>
                  </a:lnTo>
                  <a:lnTo>
                    <a:pt x="377" y="6"/>
                  </a:lnTo>
                  <a:lnTo>
                    <a:pt x="392" y="10"/>
                  </a:lnTo>
                  <a:lnTo>
                    <a:pt x="406" y="14"/>
                  </a:lnTo>
                  <a:lnTo>
                    <a:pt x="421" y="18"/>
                  </a:lnTo>
                  <a:lnTo>
                    <a:pt x="436" y="25"/>
                  </a:lnTo>
                  <a:lnTo>
                    <a:pt x="449" y="31"/>
                  </a:lnTo>
                  <a:lnTo>
                    <a:pt x="464" y="38"/>
                  </a:lnTo>
                  <a:lnTo>
                    <a:pt x="476" y="45"/>
                  </a:lnTo>
                  <a:lnTo>
                    <a:pt x="489" y="54"/>
                  </a:lnTo>
                  <a:lnTo>
                    <a:pt x="514" y="72"/>
                  </a:lnTo>
                  <a:lnTo>
                    <a:pt x="535" y="92"/>
                  </a:lnTo>
                  <a:lnTo>
                    <a:pt x="556" y="115"/>
                  </a:lnTo>
                  <a:lnTo>
                    <a:pt x="574" y="139"/>
                  </a:lnTo>
                  <a:lnTo>
                    <a:pt x="582" y="151"/>
                  </a:lnTo>
                  <a:lnTo>
                    <a:pt x="590" y="165"/>
                  </a:lnTo>
                  <a:lnTo>
                    <a:pt x="596" y="178"/>
                  </a:lnTo>
                  <a:lnTo>
                    <a:pt x="602" y="192"/>
                  </a:lnTo>
                  <a:lnTo>
                    <a:pt x="609" y="206"/>
                  </a:lnTo>
                  <a:lnTo>
                    <a:pt x="613" y="221"/>
                  </a:lnTo>
                  <a:lnTo>
                    <a:pt x="618" y="235"/>
                  </a:lnTo>
                  <a:lnTo>
                    <a:pt x="621" y="251"/>
                  </a:lnTo>
                  <a:lnTo>
                    <a:pt x="624" y="266"/>
                  </a:lnTo>
                  <a:lnTo>
                    <a:pt x="626" y="282"/>
                  </a:lnTo>
                  <a:lnTo>
                    <a:pt x="627" y="298"/>
                  </a:lnTo>
                  <a:lnTo>
                    <a:pt x="628" y="315"/>
                  </a:lnTo>
                  <a:lnTo>
                    <a:pt x="628" y="75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/>
            <p:cNvSpPr>
              <a:spLocks noEditPoints="1"/>
            </p:cNvSpPr>
            <p:nvPr userDrawn="1"/>
          </p:nvSpPr>
          <p:spPr bwMode="auto">
            <a:xfrm>
              <a:off x="1148" y="2410"/>
              <a:ext cx="45" cy="68"/>
            </a:xfrm>
            <a:custGeom>
              <a:avLst/>
              <a:gdLst>
                <a:gd name="T0" fmla="*/ 103 w 134"/>
                <a:gd name="T1" fmla="*/ 88 h 205"/>
                <a:gd name="T2" fmla="*/ 114 w 134"/>
                <a:gd name="T3" fmla="*/ 96 h 205"/>
                <a:gd name="T4" fmla="*/ 125 w 134"/>
                <a:gd name="T5" fmla="*/ 107 h 205"/>
                <a:gd name="T6" fmla="*/ 131 w 134"/>
                <a:gd name="T7" fmla="*/ 123 h 205"/>
                <a:gd name="T8" fmla="*/ 134 w 134"/>
                <a:gd name="T9" fmla="*/ 140 h 205"/>
                <a:gd name="T10" fmla="*/ 133 w 134"/>
                <a:gd name="T11" fmla="*/ 153 h 205"/>
                <a:gd name="T12" fmla="*/ 122 w 134"/>
                <a:gd name="T13" fmla="*/ 177 h 205"/>
                <a:gd name="T14" fmla="*/ 105 w 134"/>
                <a:gd name="T15" fmla="*/ 194 h 205"/>
                <a:gd name="T16" fmla="*/ 82 w 134"/>
                <a:gd name="T17" fmla="*/ 203 h 205"/>
                <a:gd name="T18" fmla="*/ 0 w 134"/>
                <a:gd name="T19" fmla="*/ 205 h 205"/>
                <a:gd name="T20" fmla="*/ 67 w 134"/>
                <a:gd name="T21" fmla="*/ 0 h 205"/>
                <a:gd name="T22" fmla="*/ 80 w 134"/>
                <a:gd name="T23" fmla="*/ 1 h 205"/>
                <a:gd name="T24" fmla="*/ 99 w 134"/>
                <a:gd name="T25" fmla="*/ 8 h 205"/>
                <a:gd name="T26" fmla="*/ 114 w 134"/>
                <a:gd name="T27" fmla="*/ 23 h 205"/>
                <a:gd name="T28" fmla="*/ 121 w 134"/>
                <a:gd name="T29" fmla="*/ 41 h 205"/>
                <a:gd name="T30" fmla="*/ 121 w 134"/>
                <a:gd name="T31" fmla="*/ 53 h 205"/>
                <a:gd name="T32" fmla="*/ 120 w 134"/>
                <a:gd name="T33" fmla="*/ 64 h 205"/>
                <a:gd name="T34" fmla="*/ 110 w 134"/>
                <a:gd name="T35" fmla="*/ 83 h 205"/>
                <a:gd name="T36" fmla="*/ 103 w 134"/>
                <a:gd name="T37" fmla="*/ 88 h 205"/>
                <a:gd name="T38" fmla="*/ 67 w 134"/>
                <a:gd name="T39" fmla="*/ 75 h 205"/>
                <a:gd name="T40" fmla="*/ 72 w 134"/>
                <a:gd name="T41" fmla="*/ 74 h 205"/>
                <a:gd name="T42" fmla="*/ 81 w 134"/>
                <a:gd name="T43" fmla="*/ 72 h 205"/>
                <a:gd name="T44" fmla="*/ 86 w 134"/>
                <a:gd name="T45" fmla="*/ 66 h 205"/>
                <a:gd name="T46" fmla="*/ 89 w 134"/>
                <a:gd name="T47" fmla="*/ 58 h 205"/>
                <a:gd name="T48" fmla="*/ 89 w 134"/>
                <a:gd name="T49" fmla="*/ 53 h 205"/>
                <a:gd name="T50" fmla="*/ 88 w 134"/>
                <a:gd name="T51" fmla="*/ 44 h 205"/>
                <a:gd name="T52" fmla="*/ 83 w 134"/>
                <a:gd name="T53" fmla="*/ 38 h 205"/>
                <a:gd name="T54" fmla="*/ 76 w 134"/>
                <a:gd name="T55" fmla="*/ 33 h 205"/>
                <a:gd name="T56" fmla="*/ 67 w 134"/>
                <a:gd name="T57" fmla="*/ 31 h 205"/>
                <a:gd name="T58" fmla="*/ 33 w 134"/>
                <a:gd name="T59" fmla="*/ 75 h 205"/>
                <a:gd name="T60" fmla="*/ 67 w 134"/>
                <a:gd name="T61" fmla="*/ 174 h 205"/>
                <a:gd name="T62" fmla="*/ 75 w 134"/>
                <a:gd name="T63" fmla="*/ 173 h 205"/>
                <a:gd name="T64" fmla="*/ 87 w 134"/>
                <a:gd name="T65" fmla="*/ 168 h 205"/>
                <a:gd name="T66" fmla="*/ 97 w 134"/>
                <a:gd name="T67" fmla="*/ 160 h 205"/>
                <a:gd name="T68" fmla="*/ 100 w 134"/>
                <a:gd name="T69" fmla="*/ 147 h 205"/>
                <a:gd name="T70" fmla="*/ 101 w 134"/>
                <a:gd name="T71" fmla="*/ 140 h 205"/>
                <a:gd name="T72" fmla="*/ 99 w 134"/>
                <a:gd name="T73" fmla="*/ 127 h 205"/>
                <a:gd name="T74" fmla="*/ 92 w 134"/>
                <a:gd name="T75" fmla="*/ 116 h 205"/>
                <a:gd name="T76" fmla="*/ 82 w 134"/>
                <a:gd name="T77" fmla="*/ 108 h 205"/>
                <a:gd name="T78" fmla="*/ 67 w 134"/>
                <a:gd name="T79" fmla="*/ 106 h 205"/>
                <a:gd name="T80" fmla="*/ 33 w 134"/>
                <a:gd name="T8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205">
                  <a:moveTo>
                    <a:pt x="103" y="88"/>
                  </a:moveTo>
                  <a:lnTo>
                    <a:pt x="103" y="88"/>
                  </a:lnTo>
                  <a:lnTo>
                    <a:pt x="109" y="91"/>
                  </a:lnTo>
                  <a:lnTo>
                    <a:pt x="114" y="96"/>
                  </a:lnTo>
                  <a:lnTo>
                    <a:pt x="120" y="101"/>
                  </a:lnTo>
                  <a:lnTo>
                    <a:pt x="125" y="107"/>
                  </a:lnTo>
                  <a:lnTo>
                    <a:pt x="128" y="114"/>
                  </a:lnTo>
                  <a:lnTo>
                    <a:pt x="131" y="123"/>
                  </a:lnTo>
                  <a:lnTo>
                    <a:pt x="133" y="13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53"/>
                  </a:lnTo>
                  <a:lnTo>
                    <a:pt x="128" y="166"/>
                  </a:lnTo>
                  <a:lnTo>
                    <a:pt x="122" y="177"/>
                  </a:lnTo>
                  <a:lnTo>
                    <a:pt x="115" y="186"/>
                  </a:lnTo>
                  <a:lnTo>
                    <a:pt x="105" y="194"/>
                  </a:lnTo>
                  <a:lnTo>
                    <a:pt x="94" y="200"/>
                  </a:lnTo>
                  <a:lnTo>
                    <a:pt x="82" y="203"/>
                  </a:lnTo>
                  <a:lnTo>
                    <a:pt x="69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1"/>
                  </a:lnTo>
                  <a:lnTo>
                    <a:pt x="89" y="3"/>
                  </a:lnTo>
                  <a:lnTo>
                    <a:pt x="99" y="8"/>
                  </a:lnTo>
                  <a:lnTo>
                    <a:pt x="106" y="14"/>
                  </a:lnTo>
                  <a:lnTo>
                    <a:pt x="114" y="23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60"/>
                  </a:lnTo>
                  <a:lnTo>
                    <a:pt x="120" y="64"/>
                  </a:lnTo>
                  <a:lnTo>
                    <a:pt x="116" y="74"/>
                  </a:lnTo>
                  <a:lnTo>
                    <a:pt x="110" y="83"/>
                  </a:lnTo>
                  <a:lnTo>
                    <a:pt x="103" y="88"/>
                  </a:lnTo>
                  <a:lnTo>
                    <a:pt x="103" y="88"/>
                  </a:lnTo>
                  <a:close/>
                  <a:moveTo>
                    <a:pt x="33" y="75"/>
                  </a:moveTo>
                  <a:lnTo>
                    <a:pt x="67" y="75"/>
                  </a:lnTo>
                  <a:lnTo>
                    <a:pt x="67" y="75"/>
                  </a:lnTo>
                  <a:lnTo>
                    <a:pt x="72" y="74"/>
                  </a:lnTo>
                  <a:lnTo>
                    <a:pt x="76" y="73"/>
                  </a:lnTo>
                  <a:lnTo>
                    <a:pt x="81" y="72"/>
                  </a:lnTo>
                  <a:lnTo>
                    <a:pt x="83" y="69"/>
                  </a:lnTo>
                  <a:lnTo>
                    <a:pt x="86" y="66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49"/>
                  </a:lnTo>
                  <a:lnTo>
                    <a:pt x="88" y="44"/>
                  </a:lnTo>
                  <a:lnTo>
                    <a:pt x="86" y="40"/>
                  </a:lnTo>
                  <a:lnTo>
                    <a:pt x="83" y="38"/>
                  </a:lnTo>
                  <a:lnTo>
                    <a:pt x="81" y="34"/>
                  </a:lnTo>
                  <a:lnTo>
                    <a:pt x="76" y="33"/>
                  </a:lnTo>
                  <a:lnTo>
                    <a:pt x="72" y="31"/>
                  </a:lnTo>
                  <a:lnTo>
                    <a:pt x="67" y="31"/>
                  </a:lnTo>
                  <a:lnTo>
                    <a:pt x="33" y="31"/>
                  </a:lnTo>
                  <a:lnTo>
                    <a:pt x="33" y="75"/>
                  </a:lnTo>
                  <a:close/>
                  <a:moveTo>
                    <a:pt x="33" y="174"/>
                  </a:moveTo>
                  <a:lnTo>
                    <a:pt x="67" y="174"/>
                  </a:lnTo>
                  <a:lnTo>
                    <a:pt x="67" y="174"/>
                  </a:lnTo>
                  <a:lnTo>
                    <a:pt x="75" y="173"/>
                  </a:lnTo>
                  <a:lnTo>
                    <a:pt x="82" y="172"/>
                  </a:lnTo>
                  <a:lnTo>
                    <a:pt x="87" y="168"/>
                  </a:lnTo>
                  <a:lnTo>
                    <a:pt x="92" y="164"/>
                  </a:lnTo>
                  <a:lnTo>
                    <a:pt x="97" y="160"/>
                  </a:lnTo>
                  <a:lnTo>
                    <a:pt x="99" y="153"/>
                  </a:lnTo>
                  <a:lnTo>
                    <a:pt x="100" y="147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0" y="133"/>
                  </a:lnTo>
                  <a:lnTo>
                    <a:pt x="99" y="127"/>
                  </a:lnTo>
                  <a:lnTo>
                    <a:pt x="97" y="120"/>
                  </a:lnTo>
                  <a:lnTo>
                    <a:pt x="92" y="116"/>
                  </a:lnTo>
                  <a:lnTo>
                    <a:pt x="87" y="111"/>
                  </a:lnTo>
                  <a:lnTo>
                    <a:pt x="82" y="108"/>
                  </a:lnTo>
                  <a:lnTo>
                    <a:pt x="75" y="107"/>
                  </a:lnTo>
                  <a:lnTo>
                    <a:pt x="67" y="106"/>
                  </a:lnTo>
                  <a:lnTo>
                    <a:pt x="33" y="106"/>
                  </a:lnTo>
                  <a:lnTo>
                    <a:pt x="33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 noEditPoints="1"/>
            </p:cNvSpPr>
            <p:nvPr userDrawn="1"/>
          </p:nvSpPr>
          <p:spPr bwMode="auto">
            <a:xfrm>
              <a:off x="1201" y="2429"/>
              <a:ext cx="50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60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6 w 148"/>
                <a:gd name="T23" fmla="*/ 149 h 149"/>
                <a:gd name="T24" fmla="*/ 75 w 148"/>
                <a:gd name="T25" fmla="*/ 149 h 149"/>
                <a:gd name="T26" fmla="*/ 60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6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9 w 148"/>
                <a:gd name="T71" fmla="*/ 38 h 149"/>
                <a:gd name="T72" fmla="*/ 88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9" y="146"/>
                  </a:lnTo>
                  <a:lnTo>
                    <a:pt x="86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8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/>
            <p:cNvSpPr>
              <a:spLocks/>
            </p:cNvSpPr>
            <p:nvPr userDrawn="1"/>
          </p:nvSpPr>
          <p:spPr bwMode="auto">
            <a:xfrm>
              <a:off x="1261" y="2409"/>
              <a:ext cx="11" cy="69"/>
            </a:xfrm>
            <a:custGeom>
              <a:avLst/>
              <a:gdLst>
                <a:gd name="T0" fmla="*/ 0 w 33"/>
                <a:gd name="T1" fmla="*/ 4 h 209"/>
                <a:gd name="T2" fmla="*/ 33 w 33"/>
                <a:gd name="T3" fmla="*/ 0 h 209"/>
                <a:gd name="T4" fmla="*/ 33 w 33"/>
                <a:gd name="T5" fmla="*/ 209 h 209"/>
                <a:gd name="T6" fmla="*/ 0 w 33"/>
                <a:gd name="T7" fmla="*/ 209 h 209"/>
                <a:gd name="T8" fmla="*/ 0 w 33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9">
                  <a:moveTo>
                    <a:pt x="0" y="4"/>
                  </a:moveTo>
                  <a:lnTo>
                    <a:pt x="33" y="0"/>
                  </a:lnTo>
                  <a:lnTo>
                    <a:pt x="33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/>
            <p:cNvSpPr>
              <a:spLocks noEditPoints="1"/>
            </p:cNvSpPr>
            <p:nvPr userDrawn="1"/>
          </p:nvSpPr>
          <p:spPr bwMode="auto">
            <a:xfrm>
              <a:off x="1280" y="2429"/>
              <a:ext cx="46" cy="74"/>
            </a:xfrm>
            <a:custGeom>
              <a:avLst/>
              <a:gdLst>
                <a:gd name="T0" fmla="*/ 75 w 137"/>
                <a:gd name="T1" fmla="*/ 0 h 222"/>
                <a:gd name="T2" fmla="*/ 97 w 137"/>
                <a:gd name="T3" fmla="*/ 9 h 222"/>
                <a:gd name="T4" fmla="*/ 128 w 137"/>
                <a:gd name="T5" fmla="*/ 59 h 222"/>
                <a:gd name="T6" fmla="*/ 123 w 137"/>
                <a:gd name="T7" fmla="*/ 83 h 222"/>
                <a:gd name="T8" fmla="*/ 109 w 137"/>
                <a:gd name="T9" fmla="*/ 101 h 222"/>
                <a:gd name="T10" fmla="*/ 125 w 137"/>
                <a:gd name="T11" fmla="*/ 118 h 222"/>
                <a:gd name="T12" fmla="*/ 134 w 137"/>
                <a:gd name="T13" fmla="*/ 139 h 222"/>
                <a:gd name="T14" fmla="*/ 137 w 137"/>
                <a:gd name="T15" fmla="*/ 155 h 222"/>
                <a:gd name="T16" fmla="*/ 125 w 137"/>
                <a:gd name="T17" fmla="*/ 194 h 222"/>
                <a:gd name="T18" fmla="*/ 95 w 137"/>
                <a:gd name="T19" fmla="*/ 217 h 222"/>
                <a:gd name="T20" fmla="*/ 69 w 137"/>
                <a:gd name="T21" fmla="*/ 222 h 222"/>
                <a:gd name="T22" fmla="*/ 32 w 137"/>
                <a:gd name="T23" fmla="*/ 213 h 222"/>
                <a:gd name="T24" fmla="*/ 9 w 137"/>
                <a:gd name="T25" fmla="*/ 189 h 222"/>
                <a:gd name="T26" fmla="*/ 33 w 137"/>
                <a:gd name="T27" fmla="*/ 167 h 222"/>
                <a:gd name="T28" fmla="*/ 38 w 137"/>
                <a:gd name="T29" fmla="*/ 177 h 222"/>
                <a:gd name="T30" fmla="*/ 49 w 137"/>
                <a:gd name="T31" fmla="*/ 188 h 222"/>
                <a:gd name="T32" fmla="*/ 69 w 137"/>
                <a:gd name="T33" fmla="*/ 192 h 222"/>
                <a:gd name="T34" fmla="*/ 83 w 137"/>
                <a:gd name="T35" fmla="*/ 189 h 222"/>
                <a:gd name="T36" fmla="*/ 98 w 137"/>
                <a:gd name="T37" fmla="*/ 177 h 222"/>
                <a:gd name="T38" fmla="*/ 104 w 137"/>
                <a:gd name="T39" fmla="*/ 155 h 222"/>
                <a:gd name="T40" fmla="*/ 101 w 137"/>
                <a:gd name="T41" fmla="*/ 140 h 222"/>
                <a:gd name="T42" fmla="*/ 89 w 137"/>
                <a:gd name="T43" fmla="*/ 124 h 222"/>
                <a:gd name="T44" fmla="*/ 69 w 137"/>
                <a:gd name="T45" fmla="*/ 118 h 222"/>
                <a:gd name="T46" fmla="*/ 58 w 137"/>
                <a:gd name="T47" fmla="*/ 120 h 222"/>
                <a:gd name="T48" fmla="*/ 36 w 137"/>
                <a:gd name="T49" fmla="*/ 138 h 222"/>
                <a:gd name="T50" fmla="*/ 19 w 137"/>
                <a:gd name="T51" fmla="*/ 107 h 222"/>
                <a:gd name="T52" fmla="*/ 19 w 137"/>
                <a:gd name="T53" fmla="*/ 93 h 222"/>
                <a:gd name="T54" fmla="*/ 8 w 137"/>
                <a:gd name="T55" fmla="*/ 59 h 222"/>
                <a:gd name="T56" fmla="*/ 11 w 137"/>
                <a:gd name="T57" fmla="*/ 35 h 222"/>
                <a:gd name="T58" fmla="*/ 32 w 137"/>
                <a:gd name="T59" fmla="*/ 10 h 222"/>
                <a:gd name="T60" fmla="*/ 66 w 137"/>
                <a:gd name="T61" fmla="*/ 0 h 222"/>
                <a:gd name="T62" fmla="*/ 69 w 137"/>
                <a:gd name="T63" fmla="*/ 88 h 222"/>
                <a:gd name="T64" fmla="*/ 84 w 137"/>
                <a:gd name="T65" fmla="*/ 83 h 222"/>
                <a:gd name="T66" fmla="*/ 94 w 137"/>
                <a:gd name="T67" fmla="*/ 71 h 222"/>
                <a:gd name="T68" fmla="*/ 97 w 137"/>
                <a:gd name="T69" fmla="*/ 59 h 222"/>
                <a:gd name="T70" fmla="*/ 92 w 137"/>
                <a:gd name="T71" fmla="*/ 43 h 222"/>
                <a:gd name="T72" fmla="*/ 79 w 137"/>
                <a:gd name="T73" fmla="*/ 32 h 222"/>
                <a:gd name="T74" fmla="*/ 69 w 137"/>
                <a:gd name="T75" fmla="*/ 31 h 222"/>
                <a:gd name="T76" fmla="*/ 51 w 137"/>
                <a:gd name="T77" fmla="*/ 34 h 222"/>
                <a:gd name="T78" fmla="*/ 42 w 137"/>
                <a:gd name="T79" fmla="*/ 48 h 222"/>
                <a:gd name="T80" fmla="*/ 39 w 137"/>
                <a:gd name="T81" fmla="*/ 59 h 222"/>
                <a:gd name="T82" fmla="*/ 44 w 137"/>
                <a:gd name="T83" fmla="*/ 76 h 222"/>
                <a:gd name="T84" fmla="*/ 56 w 137"/>
                <a:gd name="T85" fmla="*/ 85 h 222"/>
                <a:gd name="T86" fmla="*/ 69 w 137"/>
                <a:gd name="T87" fmla="*/ 8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222">
                  <a:moveTo>
                    <a:pt x="66" y="0"/>
                  </a:moveTo>
                  <a:lnTo>
                    <a:pt x="66" y="0"/>
                  </a:lnTo>
                  <a:lnTo>
                    <a:pt x="75" y="0"/>
                  </a:lnTo>
                  <a:lnTo>
                    <a:pt x="82" y="1"/>
                  </a:lnTo>
                  <a:lnTo>
                    <a:pt x="89" y="5"/>
                  </a:lnTo>
                  <a:lnTo>
                    <a:pt x="97" y="9"/>
                  </a:lnTo>
                  <a:lnTo>
                    <a:pt x="97" y="1"/>
                  </a:lnTo>
                  <a:lnTo>
                    <a:pt x="128" y="1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7" y="72"/>
                  </a:lnTo>
                  <a:lnTo>
                    <a:pt x="123" y="83"/>
                  </a:lnTo>
                  <a:lnTo>
                    <a:pt x="117" y="93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15" y="106"/>
                  </a:lnTo>
                  <a:lnTo>
                    <a:pt x="120" y="112"/>
                  </a:lnTo>
                  <a:lnTo>
                    <a:pt x="125" y="118"/>
                  </a:lnTo>
                  <a:lnTo>
                    <a:pt x="129" y="124"/>
                  </a:lnTo>
                  <a:lnTo>
                    <a:pt x="132" y="132"/>
                  </a:lnTo>
                  <a:lnTo>
                    <a:pt x="134" y="139"/>
                  </a:lnTo>
                  <a:lnTo>
                    <a:pt x="136" y="146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4" y="170"/>
                  </a:lnTo>
                  <a:lnTo>
                    <a:pt x="131" y="183"/>
                  </a:lnTo>
                  <a:lnTo>
                    <a:pt x="125" y="194"/>
                  </a:lnTo>
                  <a:lnTo>
                    <a:pt x="116" y="204"/>
                  </a:lnTo>
                  <a:lnTo>
                    <a:pt x="106" y="212"/>
                  </a:lnTo>
                  <a:lnTo>
                    <a:pt x="95" y="217"/>
                  </a:lnTo>
                  <a:lnTo>
                    <a:pt x="82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55" y="221"/>
                  </a:lnTo>
                  <a:lnTo>
                    <a:pt x="43" y="218"/>
                  </a:lnTo>
                  <a:lnTo>
                    <a:pt x="32" y="213"/>
                  </a:lnTo>
                  <a:lnTo>
                    <a:pt x="22" y="207"/>
                  </a:lnTo>
                  <a:lnTo>
                    <a:pt x="15" y="199"/>
                  </a:lnTo>
                  <a:lnTo>
                    <a:pt x="9" y="189"/>
                  </a:lnTo>
                  <a:lnTo>
                    <a:pt x="3" y="178"/>
                  </a:lnTo>
                  <a:lnTo>
                    <a:pt x="0" y="167"/>
                  </a:lnTo>
                  <a:lnTo>
                    <a:pt x="33" y="167"/>
                  </a:lnTo>
                  <a:lnTo>
                    <a:pt x="33" y="167"/>
                  </a:lnTo>
                  <a:lnTo>
                    <a:pt x="36" y="172"/>
                  </a:lnTo>
                  <a:lnTo>
                    <a:pt x="38" y="177"/>
                  </a:lnTo>
                  <a:lnTo>
                    <a:pt x="42" y="181"/>
                  </a:lnTo>
                  <a:lnTo>
                    <a:pt x="45" y="184"/>
                  </a:lnTo>
                  <a:lnTo>
                    <a:pt x="49" y="188"/>
                  </a:lnTo>
                  <a:lnTo>
                    <a:pt x="55" y="190"/>
                  </a:lnTo>
                  <a:lnTo>
                    <a:pt x="61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6" y="192"/>
                  </a:lnTo>
                  <a:lnTo>
                    <a:pt x="83" y="189"/>
                  </a:lnTo>
                  <a:lnTo>
                    <a:pt x="89" y="187"/>
                  </a:lnTo>
                  <a:lnTo>
                    <a:pt x="94" y="182"/>
                  </a:lnTo>
                  <a:lnTo>
                    <a:pt x="98" y="177"/>
                  </a:lnTo>
                  <a:lnTo>
                    <a:pt x="101" y="170"/>
                  </a:lnTo>
                  <a:lnTo>
                    <a:pt x="103" y="162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48"/>
                  </a:lnTo>
                  <a:lnTo>
                    <a:pt x="101" y="140"/>
                  </a:lnTo>
                  <a:lnTo>
                    <a:pt x="98" y="134"/>
                  </a:lnTo>
                  <a:lnTo>
                    <a:pt x="94" y="128"/>
                  </a:lnTo>
                  <a:lnTo>
                    <a:pt x="89" y="124"/>
                  </a:lnTo>
                  <a:lnTo>
                    <a:pt x="83" y="121"/>
                  </a:lnTo>
                  <a:lnTo>
                    <a:pt x="76" y="118"/>
                  </a:lnTo>
                  <a:lnTo>
                    <a:pt x="69" y="118"/>
                  </a:lnTo>
                  <a:lnTo>
                    <a:pt x="69" y="118"/>
                  </a:lnTo>
                  <a:lnTo>
                    <a:pt x="62" y="118"/>
                  </a:lnTo>
                  <a:lnTo>
                    <a:pt x="58" y="120"/>
                  </a:lnTo>
                  <a:lnTo>
                    <a:pt x="49" y="123"/>
                  </a:lnTo>
                  <a:lnTo>
                    <a:pt x="42" y="129"/>
                  </a:lnTo>
                  <a:lnTo>
                    <a:pt x="36" y="138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9" y="107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19" y="93"/>
                  </a:lnTo>
                  <a:lnTo>
                    <a:pt x="13" y="83"/>
                  </a:lnTo>
                  <a:lnTo>
                    <a:pt x="9" y="72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9" y="48"/>
                  </a:lnTo>
                  <a:lnTo>
                    <a:pt x="11" y="35"/>
                  </a:lnTo>
                  <a:lnTo>
                    <a:pt x="17" y="26"/>
                  </a:lnTo>
                  <a:lnTo>
                    <a:pt x="23" y="17"/>
                  </a:lnTo>
                  <a:lnTo>
                    <a:pt x="32" y="10"/>
                  </a:lnTo>
                  <a:lnTo>
                    <a:pt x="43" y="5"/>
                  </a:lnTo>
                  <a:lnTo>
                    <a:pt x="54" y="1"/>
                  </a:lnTo>
                  <a:lnTo>
                    <a:pt x="66" y="0"/>
                  </a:lnTo>
                  <a:lnTo>
                    <a:pt x="66" y="0"/>
                  </a:lnTo>
                  <a:close/>
                  <a:moveTo>
                    <a:pt x="69" y="88"/>
                  </a:moveTo>
                  <a:lnTo>
                    <a:pt x="69" y="88"/>
                  </a:lnTo>
                  <a:lnTo>
                    <a:pt x="73" y="87"/>
                  </a:lnTo>
                  <a:lnTo>
                    <a:pt x="79" y="85"/>
                  </a:lnTo>
                  <a:lnTo>
                    <a:pt x="84" y="83"/>
                  </a:lnTo>
                  <a:lnTo>
                    <a:pt x="88" y="79"/>
                  </a:lnTo>
                  <a:lnTo>
                    <a:pt x="92" y="76"/>
                  </a:lnTo>
                  <a:lnTo>
                    <a:pt x="94" y="71"/>
                  </a:lnTo>
                  <a:lnTo>
                    <a:pt x="95" y="66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5" y="53"/>
                  </a:lnTo>
                  <a:lnTo>
                    <a:pt x="94" y="48"/>
                  </a:lnTo>
                  <a:lnTo>
                    <a:pt x="92" y="43"/>
                  </a:lnTo>
                  <a:lnTo>
                    <a:pt x="88" y="38"/>
                  </a:lnTo>
                  <a:lnTo>
                    <a:pt x="84" y="34"/>
                  </a:lnTo>
                  <a:lnTo>
                    <a:pt x="79" y="32"/>
                  </a:lnTo>
                  <a:lnTo>
                    <a:pt x="73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2" y="31"/>
                  </a:lnTo>
                  <a:lnTo>
                    <a:pt x="56" y="32"/>
                  </a:lnTo>
                  <a:lnTo>
                    <a:pt x="51" y="34"/>
                  </a:lnTo>
                  <a:lnTo>
                    <a:pt x="48" y="38"/>
                  </a:lnTo>
                  <a:lnTo>
                    <a:pt x="44" y="43"/>
                  </a:lnTo>
                  <a:lnTo>
                    <a:pt x="42" y="48"/>
                  </a:lnTo>
                  <a:lnTo>
                    <a:pt x="41" y="53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1" y="66"/>
                  </a:lnTo>
                  <a:lnTo>
                    <a:pt x="42" y="71"/>
                  </a:lnTo>
                  <a:lnTo>
                    <a:pt x="44" y="76"/>
                  </a:lnTo>
                  <a:lnTo>
                    <a:pt x="48" y="79"/>
                  </a:lnTo>
                  <a:lnTo>
                    <a:pt x="51" y="83"/>
                  </a:lnTo>
                  <a:lnTo>
                    <a:pt x="56" y="85"/>
                  </a:lnTo>
                  <a:lnTo>
                    <a:pt x="62" y="87"/>
                  </a:lnTo>
                  <a:lnTo>
                    <a:pt x="69" y="88"/>
                  </a:lnTo>
                  <a:lnTo>
                    <a:pt x="69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 noEditPoints="1"/>
            </p:cNvSpPr>
            <p:nvPr userDrawn="1"/>
          </p:nvSpPr>
          <p:spPr bwMode="auto">
            <a:xfrm>
              <a:off x="1335" y="2410"/>
              <a:ext cx="14" cy="68"/>
            </a:xfrm>
            <a:custGeom>
              <a:avLst/>
              <a:gdLst>
                <a:gd name="T0" fmla="*/ 22 w 42"/>
                <a:gd name="T1" fmla="*/ 0 h 206"/>
                <a:gd name="T2" fmla="*/ 22 w 42"/>
                <a:gd name="T3" fmla="*/ 0 h 206"/>
                <a:gd name="T4" fmla="*/ 25 w 42"/>
                <a:gd name="T5" fmla="*/ 0 h 206"/>
                <a:gd name="T6" fmla="*/ 29 w 42"/>
                <a:gd name="T7" fmla="*/ 1 h 206"/>
                <a:gd name="T8" fmla="*/ 33 w 42"/>
                <a:gd name="T9" fmla="*/ 3 h 206"/>
                <a:gd name="T10" fmla="*/ 36 w 42"/>
                <a:gd name="T11" fmla="*/ 6 h 206"/>
                <a:gd name="T12" fmla="*/ 39 w 42"/>
                <a:gd name="T13" fmla="*/ 9 h 206"/>
                <a:gd name="T14" fmla="*/ 41 w 42"/>
                <a:gd name="T15" fmla="*/ 13 h 206"/>
                <a:gd name="T16" fmla="*/ 42 w 42"/>
                <a:gd name="T17" fmla="*/ 17 h 206"/>
                <a:gd name="T18" fmla="*/ 42 w 42"/>
                <a:gd name="T19" fmla="*/ 22 h 206"/>
                <a:gd name="T20" fmla="*/ 42 w 42"/>
                <a:gd name="T21" fmla="*/ 22 h 206"/>
                <a:gd name="T22" fmla="*/ 42 w 42"/>
                <a:gd name="T23" fmla="*/ 26 h 206"/>
                <a:gd name="T24" fmla="*/ 41 w 42"/>
                <a:gd name="T25" fmla="*/ 30 h 206"/>
                <a:gd name="T26" fmla="*/ 39 w 42"/>
                <a:gd name="T27" fmla="*/ 34 h 206"/>
                <a:gd name="T28" fmla="*/ 36 w 42"/>
                <a:gd name="T29" fmla="*/ 37 h 206"/>
                <a:gd name="T30" fmla="*/ 33 w 42"/>
                <a:gd name="T31" fmla="*/ 40 h 206"/>
                <a:gd name="T32" fmla="*/ 29 w 42"/>
                <a:gd name="T33" fmla="*/ 41 h 206"/>
                <a:gd name="T34" fmla="*/ 25 w 42"/>
                <a:gd name="T35" fmla="*/ 42 h 206"/>
                <a:gd name="T36" fmla="*/ 22 w 42"/>
                <a:gd name="T37" fmla="*/ 43 h 206"/>
                <a:gd name="T38" fmla="*/ 22 w 42"/>
                <a:gd name="T39" fmla="*/ 43 h 206"/>
                <a:gd name="T40" fmla="*/ 17 w 42"/>
                <a:gd name="T41" fmla="*/ 42 h 206"/>
                <a:gd name="T42" fmla="*/ 13 w 42"/>
                <a:gd name="T43" fmla="*/ 41 h 206"/>
                <a:gd name="T44" fmla="*/ 9 w 42"/>
                <a:gd name="T45" fmla="*/ 40 h 206"/>
                <a:gd name="T46" fmla="*/ 6 w 42"/>
                <a:gd name="T47" fmla="*/ 37 h 206"/>
                <a:gd name="T48" fmla="*/ 3 w 42"/>
                <a:gd name="T49" fmla="*/ 34 h 206"/>
                <a:gd name="T50" fmla="*/ 1 w 42"/>
                <a:gd name="T51" fmla="*/ 30 h 206"/>
                <a:gd name="T52" fmla="*/ 0 w 42"/>
                <a:gd name="T53" fmla="*/ 26 h 206"/>
                <a:gd name="T54" fmla="*/ 0 w 42"/>
                <a:gd name="T55" fmla="*/ 22 h 206"/>
                <a:gd name="T56" fmla="*/ 0 w 42"/>
                <a:gd name="T57" fmla="*/ 22 h 206"/>
                <a:gd name="T58" fmla="*/ 0 w 42"/>
                <a:gd name="T59" fmla="*/ 17 h 206"/>
                <a:gd name="T60" fmla="*/ 1 w 42"/>
                <a:gd name="T61" fmla="*/ 13 h 206"/>
                <a:gd name="T62" fmla="*/ 3 w 42"/>
                <a:gd name="T63" fmla="*/ 9 h 206"/>
                <a:gd name="T64" fmla="*/ 6 w 42"/>
                <a:gd name="T65" fmla="*/ 6 h 206"/>
                <a:gd name="T66" fmla="*/ 9 w 42"/>
                <a:gd name="T67" fmla="*/ 3 h 206"/>
                <a:gd name="T68" fmla="*/ 13 w 42"/>
                <a:gd name="T69" fmla="*/ 1 h 206"/>
                <a:gd name="T70" fmla="*/ 17 w 42"/>
                <a:gd name="T71" fmla="*/ 0 h 206"/>
                <a:gd name="T72" fmla="*/ 22 w 42"/>
                <a:gd name="T73" fmla="*/ 0 h 206"/>
                <a:gd name="T74" fmla="*/ 22 w 42"/>
                <a:gd name="T75" fmla="*/ 0 h 206"/>
                <a:gd name="T76" fmla="*/ 5 w 42"/>
                <a:gd name="T77" fmla="*/ 59 h 206"/>
                <a:gd name="T78" fmla="*/ 37 w 42"/>
                <a:gd name="T79" fmla="*/ 59 h 206"/>
                <a:gd name="T80" fmla="*/ 37 w 42"/>
                <a:gd name="T81" fmla="*/ 206 h 206"/>
                <a:gd name="T82" fmla="*/ 5 w 42"/>
                <a:gd name="T83" fmla="*/ 206 h 206"/>
                <a:gd name="T84" fmla="*/ 5 w 42"/>
                <a:gd name="T85" fmla="*/ 5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" h="206">
                  <a:moveTo>
                    <a:pt x="22" y="0"/>
                  </a:moveTo>
                  <a:lnTo>
                    <a:pt x="22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3"/>
                  </a:lnTo>
                  <a:lnTo>
                    <a:pt x="36" y="6"/>
                  </a:lnTo>
                  <a:lnTo>
                    <a:pt x="39" y="9"/>
                  </a:lnTo>
                  <a:lnTo>
                    <a:pt x="41" y="13"/>
                  </a:lnTo>
                  <a:lnTo>
                    <a:pt x="42" y="17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6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6" y="37"/>
                  </a:lnTo>
                  <a:lnTo>
                    <a:pt x="33" y="40"/>
                  </a:lnTo>
                  <a:lnTo>
                    <a:pt x="29" y="41"/>
                  </a:lnTo>
                  <a:lnTo>
                    <a:pt x="25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40"/>
                  </a:lnTo>
                  <a:lnTo>
                    <a:pt x="6" y="37"/>
                  </a:lnTo>
                  <a:lnTo>
                    <a:pt x="3" y="34"/>
                  </a:lnTo>
                  <a:lnTo>
                    <a:pt x="1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3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5" y="59"/>
                  </a:moveTo>
                  <a:lnTo>
                    <a:pt x="37" y="59"/>
                  </a:lnTo>
                  <a:lnTo>
                    <a:pt x="37" y="206"/>
                  </a:lnTo>
                  <a:lnTo>
                    <a:pt x="5" y="206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 noEditPoints="1"/>
            </p:cNvSpPr>
            <p:nvPr userDrawn="1"/>
          </p:nvSpPr>
          <p:spPr bwMode="auto">
            <a:xfrm>
              <a:off x="1357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6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4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3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2 w 148"/>
                <a:gd name="T23" fmla="*/ 59 h 149"/>
                <a:gd name="T24" fmla="*/ 7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4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6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7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9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6" y="148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09" y="138"/>
                  </a:lnTo>
                  <a:lnTo>
                    <a:pt x="100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3" y="117"/>
                  </a:lnTo>
                  <a:lnTo>
                    <a:pt x="7" y="105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2" y="59"/>
                  </a:lnTo>
                  <a:lnTo>
                    <a:pt x="4" y="51"/>
                  </a:lnTo>
                  <a:lnTo>
                    <a:pt x="7" y="44"/>
                  </a:lnTo>
                  <a:lnTo>
                    <a:pt x="13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6" y="17"/>
                  </a:lnTo>
                  <a:lnTo>
                    <a:pt x="116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9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/>
            <p:cNvSpPr>
              <a:spLocks/>
            </p:cNvSpPr>
            <p:nvPr userDrawn="1"/>
          </p:nvSpPr>
          <p:spPr bwMode="auto">
            <a:xfrm>
              <a:off x="1419" y="2429"/>
              <a:ext cx="42" cy="49"/>
            </a:xfrm>
            <a:custGeom>
              <a:avLst/>
              <a:gdLst>
                <a:gd name="T0" fmla="*/ 0 w 127"/>
                <a:gd name="T1" fmla="*/ 1 h 148"/>
                <a:gd name="T2" fmla="*/ 31 w 127"/>
                <a:gd name="T3" fmla="*/ 1 h 148"/>
                <a:gd name="T4" fmla="*/ 31 w 127"/>
                <a:gd name="T5" fmla="*/ 18 h 148"/>
                <a:gd name="T6" fmla="*/ 31 w 127"/>
                <a:gd name="T7" fmla="*/ 18 h 148"/>
                <a:gd name="T8" fmla="*/ 37 w 127"/>
                <a:gd name="T9" fmla="*/ 12 h 148"/>
                <a:gd name="T10" fmla="*/ 46 w 127"/>
                <a:gd name="T11" fmla="*/ 6 h 148"/>
                <a:gd name="T12" fmla="*/ 52 w 127"/>
                <a:gd name="T13" fmla="*/ 4 h 148"/>
                <a:gd name="T14" fmla="*/ 58 w 127"/>
                <a:gd name="T15" fmla="*/ 1 h 148"/>
                <a:gd name="T16" fmla="*/ 64 w 127"/>
                <a:gd name="T17" fmla="*/ 0 h 148"/>
                <a:gd name="T18" fmla="*/ 71 w 127"/>
                <a:gd name="T19" fmla="*/ 0 h 148"/>
                <a:gd name="T20" fmla="*/ 71 w 127"/>
                <a:gd name="T21" fmla="*/ 0 h 148"/>
                <a:gd name="T22" fmla="*/ 85 w 127"/>
                <a:gd name="T23" fmla="*/ 1 h 148"/>
                <a:gd name="T24" fmla="*/ 96 w 127"/>
                <a:gd name="T25" fmla="*/ 4 h 148"/>
                <a:gd name="T26" fmla="*/ 106 w 127"/>
                <a:gd name="T27" fmla="*/ 9 h 148"/>
                <a:gd name="T28" fmla="*/ 113 w 127"/>
                <a:gd name="T29" fmla="*/ 16 h 148"/>
                <a:gd name="T30" fmla="*/ 119 w 127"/>
                <a:gd name="T31" fmla="*/ 24 h 148"/>
                <a:gd name="T32" fmla="*/ 124 w 127"/>
                <a:gd name="T33" fmla="*/ 34 h 148"/>
                <a:gd name="T34" fmla="*/ 126 w 127"/>
                <a:gd name="T35" fmla="*/ 46 h 148"/>
                <a:gd name="T36" fmla="*/ 127 w 127"/>
                <a:gd name="T37" fmla="*/ 60 h 148"/>
                <a:gd name="T38" fmla="*/ 127 w 127"/>
                <a:gd name="T39" fmla="*/ 148 h 148"/>
                <a:gd name="T40" fmla="*/ 96 w 127"/>
                <a:gd name="T41" fmla="*/ 148 h 148"/>
                <a:gd name="T42" fmla="*/ 96 w 127"/>
                <a:gd name="T43" fmla="*/ 67 h 148"/>
                <a:gd name="T44" fmla="*/ 96 w 127"/>
                <a:gd name="T45" fmla="*/ 67 h 148"/>
                <a:gd name="T46" fmla="*/ 95 w 127"/>
                <a:gd name="T47" fmla="*/ 59 h 148"/>
                <a:gd name="T48" fmla="*/ 93 w 127"/>
                <a:gd name="T49" fmla="*/ 50 h 148"/>
                <a:gd name="T50" fmla="*/ 91 w 127"/>
                <a:gd name="T51" fmla="*/ 44 h 148"/>
                <a:gd name="T52" fmla="*/ 87 w 127"/>
                <a:gd name="T53" fmla="*/ 39 h 148"/>
                <a:gd name="T54" fmla="*/ 82 w 127"/>
                <a:gd name="T55" fmla="*/ 35 h 148"/>
                <a:gd name="T56" fmla="*/ 78 w 127"/>
                <a:gd name="T57" fmla="*/ 32 h 148"/>
                <a:gd name="T58" fmla="*/ 71 w 127"/>
                <a:gd name="T59" fmla="*/ 31 h 148"/>
                <a:gd name="T60" fmla="*/ 64 w 127"/>
                <a:gd name="T61" fmla="*/ 31 h 148"/>
                <a:gd name="T62" fmla="*/ 64 w 127"/>
                <a:gd name="T63" fmla="*/ 31 h 148"/>
                <a:gd name="T64" fmla="*/ 56 w 127"/>
                <a:gd name="T65" fmla="*/ 31 h 148"/>
                <a:gd name="T66" fmla="*/ 50 w 127"/>
                <a:gd name="T67" fmla="*/ 33 h 148"/>
                <a:gd name="T68" fmla="*/ 45 w 127"/>
                <a:gd name="T69" fmla="*/ 37 h 148"/>
                <a:gd name="T70" fmla="*/ 40 w 127"/>
                <a:gd name="T71" fmla="*/ 40 h 148"/>
                <a:gd name="T72" fmla="*/ 36 w 127"/>
                <a:gd name="T73" fmla="*/ 46 h 148"/>
                <a:gd name="T74" fmla="*/ 34 w 127"/>
                <a:gd name="T75" fmla="*/ 53 h 148"/>
                <a:gd name="T76" fmla="*/ 32 w 127"/>
                <a:gd name="T77" fmla="*/ 60 h 148"/>
                <a:gd name="T78" fmla="*/ 31 w 127"/>
                <a:gd name="T79" fmla="*/ 67 h 148"/>
                <a:gd name="T80" fmla="*/ 31 w 127"/>
                <a:gd name="T81" fmla="*/ 148 h 148"/>
                <a:gd name="T82" fmla="*/ 0 w 127"/>
                <a:gd name="T83" fmla="*/ 148 h 148"/>
                <a:gd name="T84" fmla="*/ 0 w 127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48">
                  <a:moveTo>
                    <a:pt x="0" y="1"/>
                  </a:moveTo>
                  <a:lnTo>
                    <a:pt x="31" y="1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7" y="12"/>
                  </a:lnTo>
                  <a:lnTo>
                    <a:pt x="46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6" y="4"/>
                  </a:lnTo>
                  <a:lnTo>
                    <a:pt x="106" y="9"/>
                  </a:lnTo>
                  <a:lnTo>
                    <a:pt x="113" y="16"/>
                  </a:lnTo>
                  <a:lnTo>
                    <a:pt x="119" y="24"/>
                  </a:lnTo>
                  <a:lnTo>
                    <a:pt x="124" y="34"/>
                  </a:lnTo>
                  <a:lnTo>
                    <a:pt x="126" y="46"/>
                  </a:lnTo>
                  <a:lnTo>
                    <a:pt x="127" y="60"/>
                  </a:lnTo>
                  <a:lnTo>
                    <a:pt x="127" y="148"/>
                  </a:lnTo>
                  <a:lnTo>
                    <a:pt x="96" y="148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59"/>
                  </a:lnTo>
                  <a:lnTo>
                    <a:pt x="93" y="50"/>
                  </a:lnTo>
                  <a:lnTo>
                    <a:pt x="91" y="44"/>
                  </a:lnTo>
                  <a:lnTo>
                    <a:pt x="87" y="39"/>
                  </a:lnTo>
                  <a:lnTo>
                    <a:pt x="82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5" y="37"/>
                  </a:lnTo>
                  <a:lnTo>
                    <a:pt x="40" y="40"/>
                  </a:lnTo>
                  <a:lnTo>
                    <a:pt x="36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1" y="67"/>
                  </a:lnTo>
                  <a:lnTo>
                    <a:pt x="31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6"/>
            <p:cNvSpPr>
              <a:spLocks/>
            </p:cNvSpPr>
            <p:nvPr userDrawn="1"/>
          </p:nvSpPr>
          <p:spPr bwMode="auto">
            <a:xfrm>
              <a:off x="1504" y="2410"/>
              <a:ext cx="44" cy="68"/>
            </a:xfrm>
            <a:custGeom>
              <a:avLst/>
              <a:gdLst>
                <a:gd name="T0" fmla="*/ 0 w 134"/>
                <a:gd name="T1" fmla="*/ 0 h 205"/>
                <a:gd name="T2" fmla="*/ 37 w 134"/>
                <a:gd name="T3" fmla="*/ 0 h 205"/>
                <a:gd name="T4" fmla="*/ 102 w 134"/>
                <a:gd name="T5" fmla="*/ 141 h 205"/>
                <a:gd name="T6" fmla="*/ 102 w 134"/>
                <a:gd name="T7" fmla="*/ 0 h 205"/>
                <a:gd name="T8" fmla="*/ 134 w 134"/>
                <a:gd name="T9" fmla="*/ 0 h 205"/>
                <a:gd name="T10" fmla="*/ 134 w 134"/>
                <a:gd name="T11" fmla="*/ 205 h 205"/>
                <a:gd name="T12" fmla="*/ 99 w 134"/>
                <a:gd name="T13" fmla="*/ 205 h 205"/>
                <a:gd name="T14" fmla="*/ 33 w 134"/>
                <a:gd name="T15" fmla="*/ 64 h 205"/>
                <a:gd name="T16" fmla="*/ 33 w 134"/>
                <a:gd name="T17" fmla="*/ 205 h 205"/>
                <a:gd name="T18" fmla="*/ 0 w 134"/>
                <a:gd name="T19" fmla="*/ 205 h 205"/>
                <a:gd name="T20" fmla="*/ 0 w 134"/>
                <a:gd name="T2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205">
                  <a:moveTo>
                    <a:pt x="0" y="0"/>
                  </a:moveTo>
                  <a:lnTo>
                    <a:pt x="37" y="0"/>
                  </a:lnTo>
                  <a:lnTo>
                    <a:pt x="102" y="141"/>
                  </a:lnTo>
                  <a:lnTo>
                    <a:pt x="102" y="0"/>
                  </a:lnTo>
                  <a:lnTo>
                    <a:pt x="134" y="0"/>
                  </a:lnTo>
                  <a:lnTo>
                    <a:pt x="134" y="205"/>
                  </a:lnTo>
                  <a:lnTo>
                    <a:pt x="99" y="205"/>
                  </a:lnTo>
                  <a:lnTo>
                    <a:pt x="33" y="64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"/>
            <p:cNvSpPr>
              <a:spLocks/>
            </p:cNvSpPr>
            <p:nvPr userDrawn="1"/>
          </p:nvSpPr>
          <p:spPr bwMode="auto">
            <a:xfrm>
              <a:off x="1562" y="2429"/>
              <a:ext cx="42" cy="50"/>
            </a:xfrm>
            <a:custGeom>
              <a:avLst/>
              <a:gdLst>
                <a:gd name="T0" fmla="*/ 128 w 128"/>
                <a:gd name="T1" fmla="*/ 147 h 148"/>
                <a:gd name="T2" fmla="*/ 96 w 128"/>
                <a:gd name="T3" fmla="*/ 147 h 148"/>
                <a:gd name="T4" fmla="*/ 96 w 128"/>
                <a:gd name="T5" fmla="*/ 130 h 148"/>
                <a:gd name="T6" fmla="*/ 96 w 128"/>
                <a:gd name="T7" fmla="*/ 130 h 148"/>
                <a:gd name="T8" fmla="*/ 89 w 128"/>
                <a:gd name="T9" fmla="*/ 137 h 148"/>
                <a:gd name="T10" fmla="*/ 81 w 128"/>
                <a:gd name="T11" fmla="*/ 143 h 148"/>
                <a:gd name="T12" fmla="*/ 76 w 128"/>
                <a:gd name="T13" fmla="*/ 145 h 148"/>
                <a:gd name="T14" fmla="*/ 70 w 128"/>
                <a:gd name="T15" fmla="*/ 147 h 148"/>
                <a:gd name="T16" fmla="*/ 64 w 128"/>
                <a:gd name="T17" fmla="*/ 148 h 148"/>
                <a:gd name="T18" fmla="*/ 56 w 128"/>
                <a:gd name="T19" fmla="*/ 148 h 148"/>
                <a:gd name="T20" fmla="*/ 56 w 128"/>
                <a:gd name="T21" fmla="*/ 148 h 148"/>
                <a:gd name="T22" fmla="*/ 43 w 128"/>
                <a:gd name="T23" fmla="*/ 148 h 148"/>
                <a:gd name="T24" fmla="*/ 32 w 128"/>
                <a:gd name="T25" fmla="*/ 144 h 148"/>
                <a:gd name="T26" fmla="*/ 22 w 128"/>
                <a:gd name="T27" fmla="*/ 139 h 148"/>
                <a:gd name="T28" fmla="*/ 15 w 128"/>
                <a:gd name="T29" fmla="*/ 133 h 148"/>
                <a:gd name="T30" fmla="*/ 8 w 128"/>
                <a:gd name="T31" fmla="*/ 125 h 148"/>
                <a:gd name="T32" fmla="*/ 4 w 128"/>
                <a:gd name="T33" fmla="*/ 114 h 148"/>
                <a:gd name="T34" fmla="*/ 0 w 128"/>
                <a:gd name="T35" fmla="*/ 102 h 148"/>
                <a:gd name="T36" fmla="*/ 0 w 128"/>
                <a:gd name="T37" fmla="*/ 88 h 148"/>
                <a:gd name="T38" fmla="*/ 0 w 128"/>
                <a:gd name="T39" fmla="*/ 0 h 148"/>
                <a:gd name="T40" fmla="*/ 32 w 128"/>
                <a:gd name="T41" fmla="*/ 0 h 148"/>
                <a:gd name="T42" fmla="*/ 32 w 128"/>
                <a:gd name="T43" fmla="*/ 81 h 148"/>
                <a:gd name="T44" fmla="*/ 32 w 128"/>
                <a:gd name="T45" fmla="*/ 81 h 148"/>
                <a:gd name="T46" fmla="*/ 32 w 128"/>
                <a:gd name="T47" fmla="*/ 91 h 148"/>
                <a:gd name="T48" fmla="*/ 34 w 128"/>
                <a:gd name="T49" fmla="*/ 98 h 148"/>
                <a:gd name="T50" fmla="*/ 37 w 128"/>
                <a:gd name="T51" fmla="*/ 104 h 148"/>
                <a:gd name="T52" fmla="*/ 40 w 128"/>
                <a:gd name="T53" fmla="*/ 109 h 148"/>
                <a:gd name="T54" fmla="*/ 44 w 128"/>
                <a:gd name="T55" fmla="*/ 114 h 148"/>
                <a:gd name="T56" fmla="*/ 50 w 128"/>
                <a:gd name="T57" fmla="*/ 116 h 148"/>
                <a:gd name="T58" fmla="*/ 56 w 128"/>
                <a:gd name="T59" fmla="*/ 117 h 148"/>
                <a:gd name="T60" fmla="*/ 64 w 128"/>
                <a:gd name="T61" fmla="*/ 119 h 148"/>
                <a:gd name="T62" fmla="*/ 64 w 128"/>
                <a:gd name="T63" fmla="*/ 119 h 148"/>
                <a:gd name="T64" fmla="*/ 71 w 128"/>
                <a:gd name="T65" fmla="*/ 117 h 148"/>
                <a:gd name="T66" fmla="*/ 78 w 128"/>
                <a:gd name="T67" fmla="*/ 115 h 148"/>
                <a:gd name="T68" fmla="*/ 83 w 128"/>
                <a:gd name="T69" fmla="*/ 112 h 148"/>
                <a:gd name="T70" fmla="*/ 88 w 128"/>
                <a:gd name="T71" fmla="*/ 108 h 148"/>
                <a:gd name="T72" fmla="*/ 92 w 128"/>
                <a:gd name="T73" fmla="*/ 103 h 148"/>
                <a:gd name="T74" fmla="*/ 94 w 128"/>
                <a:gd name="T75" fmla="*/ 97 h 148"/>
                <a:gd name="T76" fmla="*/ 95 w 128"/>
                <a:gd name="T77" fmla="*/ 89 h 148"/>
                <a:gd name="T78" fmla="*/ 96 w 128"/>
                <a:gd name="T79" fmla="*/ 81 h 148"/>
                <a:gd name="T80" fmla="*/ 96 w 128"/>
                <a:gd name="T81" fmla="*/ 0 h 148"/>
                <a:gd name="T82" fmla="*/ 128 w 128"/>
                <a:gd name="T83" fmla="*/ 0 h 148"/>
                <a:gd name="T84" fmla="*/ 128 w 128"/>
                <a:gd name="T85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128" y="147"/>
                  </a:moveTo>
                  <a:lnTo>
                    <a:pt x="96" y="147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89" y="137"/>
                  </a:lnTo>
                  <a:lnTo>
                    <a:pt x="81" y="143"/>
                  </a:lnTo>
                  <a:lnTo>
                    <a:pt x="76" y="145"/>
                  </a:lnTo>
                  <a:lnTo>
                    <a:pt x="70" y="147"/>
                  </a:lnTo>
                  <a:lnTo>
                    <a:pt x="64" y="148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43" y="148"/>
                  </a:lnTo>
                  <a:lnTo>
                    <a:pt x="32" y="144"/>
                  </a:lnTo>
                  <a:lnTo>
                    <a:pt x="22" y="139"/>
                  </a:lnTo>
                  <a:lnTo>
                    <a:pt x="15" y="133"/>
                  </a:lnTo>
                  <a:lnTo>
                    <a:pt x="8" y="125"/>
                  </a:lnTo>
                  <a:lnTo>
                    <a:pt x="4" y="114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0"/>
                  </a:lnTo>
                  <a:lnTo>
                    <a:pt x="32" y="0"/>
                  </a:lnTo>
                  <a:lnTo>
                    <a:pt x="32" y="81"/>
                  </a:lnTo>
                  <a:lnTo>
                    <a:pt x="32" y="81"/>
                  </a:lnTo>
                  <a:lnTo>
                    <a:pt x="32" y="91"/>
                  </a:lnTo>
                  <a:lnTo>
                    <a:pt x="34" y="98"/>
                  </a:lnTo>
                  <a:lnTo>
                    <a:pt x="37" y="104"/>
                  </a:lnTo>
                  <a:lnTo>
                    <a:pt x="40" y="109"/>
                  </a:lnTo>
                  <a:lnTo>
                    <a:pt x="44" y="114"/>
                  </a:lnTo>
                  <a:lnTo>
                    <a:pt x="50" y="116"/>
                  </a:lnTo>
                  <a:lnTo>
                    <a:pt x="56" y="117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71" y="117"/>
                  </a:lnTo>
                  <a:lnTo>
                    <a:pt x="78" y="115"/>
                  </a:lnTo>
                  <a:lnTo>
                    <a:pt x="83" y="112"/>
                  </a:lnTo>
                  <a:lnTo>
                    <a:pt x="88" y="108"/>
                  </a:lnTo>
                  <a:lnTo>
                    <a:pt x="92" y="103"/>
                  </a:lnTo>
                  <a:lnTo>
                    <a:pt x="94" y="97"/>
                  </a:lnTo>
                  <a:lnTo>
                    <a:pt x="95" y="89"/>
                  </a:lnTo>
                  <a:lnTo>
                    <a:pt x="96" y="81"/>
                  </a:lnTo>
                  <a:lnTo>
                    <a:pt x="96" y="0"/>
                  </a:lnTo>
                  <a:lnTo>
                    <a:pt x="128" y="0"/>
                  </a:lnTo>
                  <a:lnTo>
                    <a:pt x="128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8"/>
            <p:cNvSpPr>
              <a:spLocks/>
            </p:cNvSpPr>
            <p:nvPr userDrawn="1"/>
          </p:nvSpPr>
          <p:spPr bwMode="auto">
            <a:xfrm>
              <a:off x="1615" y="2429"/>
              <a:ext cx="50" cy="50"/>
            </a:xfrm>
            <a:custGeom>
              <a:avLst/>
              <a:gdLst>
                <a:gd name="T0" fmla="*/ 75 w 150"/>
                <a:gd name="T1" fmla="*/ 120 h 149"/>
                <a:gd name="T2" fmla="*/ 92 w 150"/>
                <a:gd name="T3" fmla="*/ 116 h 149"/>
                <a:gd name="T4" fmla="*/ 106 w 150"/>
                <a:gd name="T5" fmla="*/ 106 h 149"/>
                <a:gd name="T6" fmla="*/ 114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7 w 150"/>
                <a:gd name="T13" fmla="*/ 90 h 149"/>
                <a:gd name="T14" fmla="*/ 143 w 150"/>
                <a:gd name="T15" fmla="*/ 104 h 149"/>
                <a:gd name="T16" fmla="*/ 128 w 150"/>
                <a:gd name="T17" fmla="*/ 128 h 149"/>
                <a:gd name="T18" fmla="*/ 104 w 150"/>
                <a:gd name="T19" fmla="*/ 144 h 149"/>
                <a:gd name="T20" fmla="*/ 90 w 150"/>
                <a:gd name="T21" fmla="*/ 148 h 149"/>
                <a:gd name="T22" fmla="*/ 75 w 150"/>
                <a:gd name="T23" fmla="*/ 149 h 149"/>
                <a:gd name="T24" fmla="*/ 67 w 150"/>
                <a:gd name="T25" fmla="*/ 149 h 149"/>
                <a:gd name="T26" fmla="*/ 52 w 150"/>
                <a:gd name="T27" fmla="*/ 146 h 149"/>
                <a:gd name="T28" fmla="*/ 33 w 150"/>
                <a:gd name="T29" fmla="*/ 137 h 149"/>
                <a:gd name="T30" fmla="*/ 12 w 150"/>
                <a:gd name="T31" fmla="*/ 117 h 149"/>
                <a:gd name="T32" fmla="*/ 3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1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59 w 150"/>
                <a:gd name="T47" fmla="*/ 1 h 149"/>
                <a:gd name="T48" fmla="*/ 75 w 150"/>
                <a:gd name="T49" fmla="*/ 0 h 149"/>
                <a:gd name="T50" fmla="*/ 83 w 150"/>
                <a:gd name="T51" fmla="*/ 0 h 149"/>
                <a:gd name="T52" fmla="*/ 98 w 150"/>
                <a:gd name="T53" fmla="*/ 4 h 149"/>
                <a:gd name="T54" fmla="*/ 112 w 150"/>
                <a:gd name="T55" fmla="*/ 9 h 149"/>
                <a:gd name="T56" fmla="*/ 128 w 150"/>
                <a:gd name="T57" fmla="*/ 22 h 149"/>
                <a:gd name="T58" fmla="*/ 104 w 150"/>
                <a:gd name="T59" fmla="*/ 43 h 149"/>
                <a:gd name="T60" fmla="*/ 91 w 150"/>
                <a:gd name="T61" fmla="*/ 34 h 149"/>
                <a:gd name="T62" fmla="*/ 75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6 w 150"/>
                <a:gd name="T75" fmla="*/ 93 h 149"/>
                <a:gd name="T76" fmla="*/ 45 w 150"/>
                <a:gd name="T77" fmla="*/ 106 h 149"/>
                <a:gd name="T78" fmla="*/ 57 w 150"/>
                <a:gd name="T79" fmla="*/ 116 h 149"/>
                <a:gd name="T80" fmla="*/ 75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5" y="120"/>
                  </a:moveTo>
                  <a:lnTo>
                    <a:pt x="75" y="120"/>
                  </a:lnTo>
                  <a:lnTo>
                    <a:pt x="84" y="118"/>
                  </a:lnTo>
                  <a:lnTo>
                    <a:pt x="92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4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8" y="83"/>
                  </a:lnTo>
                  <a:lnTo>
                    <a:pt x="147" y="90"/>
                  </a:lnTo>
                  <a:lnTo>
                    <a:pt x="146" y="98"/>
                  </a:lnTo>
                  <a:lnTo>
                    <a:pt x="143" y="104"/>
                  </a:lnTo>
                  <a:lnTo>
                    <a:pt x="136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4" y="144"/>
                  </a:lnTo>
                  <a:lnTo>
                    <a:pt x="97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3" y="98"/>
                  </a:lnTo>
                  <a:lnTo>
                    <a:pt x="1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59"/>
                  </a:lnTo>
                  <a:lnTo>
                    <a:pt x="3" y="51"/>
                  </a:lnTo>
                  <a:lnTo>
                    <a:pt x="6" y="45"/>
                  </a:lnTo>
                  <a:lnTo>
                    <a:pt x="12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2" y="3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8" y="22"/>
                  </a:lnTo>
                  <a:lnTo>
                    <a:pt x="104" y="43"/>
                  </a:lnTo>
                  <a:lnTo>
                    <a:pt x="104" y="43"/>
                  </a:lnTo>
                  <a:lnTo>
                    <a:pt x="98" y="38"/>
                  </a:lnTo>
                  <a:lnTo>
                    <a:pt x="91" y="34"/>
                  </a:lnTo>
                  <a:lnTo>
                    <a:pt x="84" y="31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66" y="31"/>
                  </a:lnTo>
                  <a:lnTo>
                    <a:pt x="57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6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6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7" y="116"/>
                  </a:lnTo>
                  <a:lnTo>
                    <a:pt x="66" y="118"/>
                  </a:lnTo>
                  <a:lnTo>
                    <a:pt x="75" y="120"/>
                  </a:lnTo>
                  <a:lnTo>
                    <a:pt x="75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9"/>
            <p:cNvSpPr>
              <a:spLocks/>
            </p:cNvSpPr>
            <p:nvPr userDrawn="1"/>
          </p:nvSpPr>
          <p:spPr bwMode="auto">
            <a:xfrm>
              <a:off x="1674" y="2409"/>
              <a:ext cx="10" cy="69"/>
            </a:xfrm>
            <a:custGeom>
              <a:avLst/>
              <a:gdLst>
                <a:gd name="T0" fmla="*/ 0 w 32"/>
                <a:gd name="T1" fmla="*/ 4 h 209"/>
                <a:gd name="T2" fmla="*/ 32 w 32"/>
                <a:gd name="T3" fmla="*/ 0 h 209"/>
                <a:gd name="T4" fmla="*/ 32 w 32"/>
                <a:gd name="T5" fmla="*/ 209 h 209"/>
                <a:gd name="T6" fmla="*/ 0 w 32"/>
                <a:gd name="T7" fmla="*/ 209 h 209"/>
                <a:gd name="T8" fmla="*/ 0 w 32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9">
                  <a:moveTo>
                    <a:pt x="0" y="4"/>
                  </a:moveTo>
                  <a:lnTo>
                    <a:pt x="32" y="0"/>
                  </a:lnTo>
                  <a:lnTo>
                    <a:pt x="32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"/>
            <p:cNvSpPr>
              <a:spLocks noEditPoints="1"/>
            </p:cNvSpPr>
            <p:nvPr userDrawn="1"/>
          </p:nvSpPr>
          <p:spPr bwMode="auto">
            <a:xfrm>
              <a:off x="1694" y="2429"/>
              <a:ext cx="50" cy="50"/>
            </a:xfrm>
            <a:custGeom>
              <a:avLst/>
              <a:gdLst>
                <a:gd name="T0" fmla="*/ 35 w 149"/>
                <a:gd name="T1" fmla="*/ 85 h 149"/>
                <a:gd name="T2" fmla="*/ 39 w 149"/>
                <a:gd name="T3" fmla="*/ 99 h 149"/>
                <a:gd name="T4" fmla="*/ 49 w 149"/>
                <a:gd name="T5" fmla="*/ 110 h 149"/>
                <a:gd name="T6" fmla="*/ 61 w 149"/>
                <a:gd name="T7" fmla="*/ 116 h 149"/>
                <a:gd name="T8" fmla="*/ 76 w 149"/>
                <a:gd name="T9" fmla="*/ 120 h 149"/>
                <a:gd name="T10" fmla="*/ 87 w 149"/>
                <a:gd name="T11" fmla="*/ 118 h 149"/>
                <a:gd name="T12" fmla="*/ 103 w 149"/>
                <a:gd name="T13" fmla="*/ 111 h 149"/>
                <a:gd name="T14" fmla="*/ 147 w 149"/>
                <a:gd name="T15" fmla="*/ 105 h 149"/>
                <a:gd name="T16" fmla="*/ 143 w 149"/>
                <a:gd name="T17" fmla="*/ 115 h 149"/>
                <a:gd name="T18" fmla="*/ 130 w 149"/>
                <a:gd name="T19" fmla="*/ 131 h 149"/>
                <a:gd name="T20" fmla="*/ 110 w 149"/>
                <a:gd name="T21" fmla="*/ 143 h 149"/>
                <a:gd name="T22" fmla="*/ 88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7 w 149"/>
                <a:gd name="T29" fmla="*/ 144 h 149"/>
                <a:gd name="T30" fmla="*/ 22 w 149"/>
                <a:gd name="T31" fmla="*/ 128 h 149"/>
                <a:gd name="T32" fmla="*/ 7 w 149"/>
                <a:gd name="T33" fmla="*/ 104 h 149"/>
                <a:gd name="T34" fmla="*/ 3 w 149"/>
                <a:gd name="T35" fmla="*/ 90 h 149"/>
                <a:gd name="T36" fmla="*/ 0 w 149"/>
                <a:gd name="T37" fmla="*/ 74 h 149"/>
                <a:gd name="T38" fmla="*/ 2 w 149"/>
                <a:gd name="T39" fmla="*/ 67 h 149"/>
                <a:gd name="T40" fmla="*/ 7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60 w 149"/>
                <a:gd name="T47" fmla="*/ 1 h 149"/>
                <a:gd name="T48" fmla="*/ 75 w 149"/>
                <a:gd name="T49" fmla="*/ 0 h 149"/>
                <a:gd name="T50" fmla="*/ 83 w 149"/>
                <a:gd name="T51" fmla="*/ 0 h 149"/>
                <a:gd name="T52" fmla="*/ 98 w 149"/>
                <a:gd name="T53" fmla="*/ 4 h 149"/>
                <a:gd name="T54" fmla="*/ 116 w 149"/>
                <a:gd name="T55" fmla="*/ 12 h 149"/>
                <a:gd name="T56" fmla="*/ 137 w 149"/>
                <a:gd name="T57" fmla="*/ 33 h 149"/>
                <a:gd name="T58" fmla="*/ 148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9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9 w 149"/>
                <a:gd name="T77" fmla="*/ 31 h 149"/>
                <a:gd name="T78" fmla="*/ 56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5" y="85"/>
                  </a:moveTo>
                  <a:lnTo>
                    <a:pt x="35" y="85"/>
                  </a:lnTo>
                  <a:lnTo>
                    <a:pt x="37" y="93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49" y="110"/>
                  </a:lnTo>
                  <a:lnTo>
                    <a:pt x="54" y="113"/>
                  </a:lnTo>
                  <a:lnTo>
                    <a:pt x="61" y="116"/>
                  </a:lnTo>
                  <a:lnTo>
                    <a:pt x="69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7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7" y="105"/>
                  </a:lnTo>
                  <a:lnTo>
                    <a:pt x="147" y="105"/>
                  </a:lnTo>
                  <a:lnTo>
                    <a:pt x="143" y="115"/>
                  </a:lnTo>
                  <a:lnTo>
                    <a:pt x="137" y="123"/>
                  </a:lnTo>
                  <a:lnTo>
                    <a:pt x="130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8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9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7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7" y="104"/>
                  </a:lnTo>
                  <a:lnTo>
                    <a:pt x="4" y="96"/>
                  </a:lnTo>
                  <a:lnTo>
                    <a:pt x="3" y="90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7" y="45"/>
                  </a:lnTo>
                  <a:lnTo>
                    <a:pt x="14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3" y="45"/>
                  </a:lnTo>
                  <a:lnTo>
                    <a:pt x="148" y="60"/>
                  </a:lnTo>
                  <a:lnTo>
                    <a:pt x="149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5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9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2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1" y="32"/>
                  </a:lnTo>
                  <a:lnTo>
                    <a:pt x="56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2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1"/>
            <p:cNvSpPr>
              <a:spLocks noEditPoints="1"/>
            </p:cNvSpPr>
            <p:nvPr userDrawn="1"/>
          </p:nvSpPr>
          <p:spPr bwMode="auto">
            <a:xfrm>
              <a:off x="1751" y="2429"/>
              <a:ext cx="49" cy="50"/>
            </a:xfrm>
            <a:custGeom>
              <a:avLst/>
              <a:gdLst>
                <a:gd name="T0" fmla="*/ 147 w 147"/>
                <a:gd name="T1" fmla="*/ 148 h 149"/>
                <a:gd name="T2" fmla="*/ 114 w 147"/>
                <a:gd name="T3" fmla="*/ 133 h 149"/>
                <a:gd name="T4" fmla="*/ 108 w 147"/>
                <a:gd name="T5" fmla="*/ 138 h 149"/>
                <a:gd name="T6" fmla="*/ 86 w 147"/>
                <a:gd name="T7" fmla="*/ 148 h 149"/>
                <a:gd name="T8" fmla="*/ 73 w 147"/>
                <a:gd name="T9" fmla="*/ 149 h 149"/>
                <a:gd name="T10" fmla="*/ 57 w 147"/>
                <a:gd name="T11" fmla="*/ 148 h 149"/>
                <a:gd name="T12" fmla="*/ 31 w 147"/>
                <a:gd name="T13" fmla="*/ 138 h 149"/>
                <a:gd name="T14" fmla="*/ 12 w 147"/>
                <a:gd name="T15" fmla="*/ 117 h 149"/>
                <a:gd name="T16" fmla="*/ 2 w 147"/>
                <a:gd name="T17" fmla="*/ 98 h 149"/>
                <a:gd name="T18" fmla="*/ 0 w 147"/>
                <a:gd name="T19" fmla="*/ 83 h 149"/>
                <a:gd name="T20" fmla="*/ 0 w 147"/>
                <a:gd name="T21" fmla="*/ 74 h 149"/>
                <a:gd name="T22" fmla="*/ 1 w 147"/>
                <a:gd name="T23" fmla="*/ 59 h 149"/>
                <a:gd name="T24" fmla="*/ 5 w 147"/>
                <a:gd name="T25" fmla="*/ 44 h 149"/>
                <a:gd name="T26" fmla="*/ 20 w 147"/>
                <a:gd name="T27" fmla="*/ 21 h 149"/>
                <a:gd name="T28" fmla="*/ 44 w 147"/>
                <a:gd name="T29" fmla="*/ 5 h 149"/>
                <a:gd name="T30" fmla="*/ 73 w 147"/>
                <a:gd name="T31" fmla="*/ 0 h 149"/>
                <a:gd name="T32" fmla="*/ 80 w 147"/>
                <a:gd name="T33" fmla="*/ 0 h 149"/>
                <a:gd name="T34" fmla="*/ 98 w 147"/>
                <a:gd name="T35" fmla="*/ 5 h 149"/>
                <a:gd name="T36" fmla="*/ 114 w 147"/>
                <a:gd name="T37" fmla="*/ 17 h 149"/>
                <a:gd name="T38" fmla="*/ 147 w 147"/>
                <a:gd name="T39" fmla="*/ 1 h 149"/>
                <a:gd name="T40" fmla="*/ 74 w 147"/>
                <a:gd name="T41" fmla="*/ 31 h 149"/>
                <a:gd name="T42" fmla="*/ 57 w 147"/>
                <a:gd name="T43" fmla="*/ 34 h 149"/>
                <a:gd name="T44" fmla="*/ 44 w 147"/>
                <a:gd name="T45" fmla="*/ 44 h 149"/>
                <a:gd name="T46" fmla="*/ 34 w 147"/>
                <a:gd name="T47" fmla="*/ 57 h 149"/>
                <a:gd name="T48" fmla="*/ 31 w 147"/>
                <a:gd name="T49" fmla="*/ 74 h 149"/>
                <a:gd name="T50" fmla="*/ 31 w 147"/>
                <a:gd name="T51" fmla="*/ 83 h 149"/>
                <a:gd name="T52" fmla="*/ 37 w 147"/>
                <a:gd name="T53" fmla="*/ 99 h 149"/>
                <a:gd name="T54" fmla="*/ 50 w 147"/>
                <a:gd name="T55" fmla="*/ 111 h 149"/>
                <a:gd name="T56" fmla="*/ 65 w 147"/>
                <a:gd name="T57" fmla="*/ 117 h 149"/>
                <a:gd name="T58" fmla="*/ 74 w 147"/>
                <a:gd name="T59" fmla="*/ 118 h 149"/>
                <a:gd name="T60" fmla="*/ 90 w 147"/>
                <a:gd name="T61" fmla="*/ 115 h 149"/>
                <a:gd name="T62" fmla="*/ 103 w 147"/>
                <a:gd name="T63" fmla="*/ 105 h 149"/>
                <a:gd name="T64" fmla="*/ 112 w 147"/>
                <a:gd name="T65" fmla="*/ 92 h 149"/>
                <a:gd name="T66" fmla="*/ 115 w 147"/>
                <a:gd name="T67" fmla="*/ 74 h 149"/>
                <a:gd name="T68" fmla="*/ 114 w 147"/>
                <a:gd name="T69" fmla="*/ 66 h 149"/>
                <a:gd name="T70" fmla="*/ 108 w 147"/>
                <a:gd name="T71" fmla="*/ 50 h 149"/>
                <a:gd name="T72" fmla="*/ 97 w 147"/>
                <a:gd name="T73" fmla="*/ 38 h 149"/>
                <a:gd name="T74" fmla="*/ 83 w 147"/>
                <a:gd name="T75" fmla="*/ 32 h 149"/>
                <a:gd name="T76" fmla="*/ 74 w 147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9">
                  <a:moveTo>
                    <a:pt x="147" y="1"/>
                  </a:moveTo>
                  <a:lnTo>
                    <a:pt x="147" y="148"/>
                  </a:lnTo>
                  <a:lnTo>
                    <a:pt x="114" y="148"/>
                  </a:lnTo>
                  <a:lnTo>
                    <a:pt x="114" y="133"/>
                  </a:lnTo>
                  <a:lnTo>
                    <a:pt x="114" y="133"/>
                  </a:lnTo>
                  <a:lnTo>
                    <a:pt x="108" y="138"/>
                  </a:lnTo>
                  <a:lnTo>
                    <a:pt x="98" y="144"/>
                  </a:lnTo>
                  <a:lnTo>
                    <a:pt x="86" y="148"/>
                  </a:lnTo>
                  <a:lnTo>
                    <a:pt x="80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7" y="148"/>
                  </a:lnTo>
                  <a:lnTo>
                    <a:pt x="44" y="144"/>
                  </a:lnTo>
                  <a:lnTo>
                    <a:pt x="31" y="138"/>
                  </a:lnTo>
                  <a:lnTo>
                    <a:pt x="20" y="128"/>
                  </a:lnTo>
                  <a:lnTo>
                    <a:pt x="12" y="117"/>
                  </a:lnTo>
                  <a:lnTo>
                    <a:pt x="5" y="105"/>
                  </a:lnTo>
                  <a:lnTo>
                    <a:pt x="2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2" y="51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4" y="5"/>
                  </a:lnTo>
                  <a:lnTo>
                    <a:pt x="57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1"/>
                  </a:lnTo>
                  <a:lnTo>
                    <a:pt x="98" y="5"/>
                  </a:lnTo>
                  <a:lnTo>
                    <a:pt x="108" y="11"/>
                  </a:lnTo>
                  <a:lnTo>
                    <a:pt x="114" y="17"/>
                  </a:lnTo>
                  <a:lnTo>
                    <a:pt x="114" y="1"/>
                  </a:lnTo>
                  <a:lnTo>
                    <a:pt x="147" y="1"/>
                  </a:lnTo>
                  <a:close/>
                  <a:moveTo>
                    <a:pt x="74" y="31"/>
                  </a:moveTo>
                  <a:lnTo>
                    <a:pt x="74" y="31"/>
                  </a:lnTo>
                  <a:lnTo>
                    <a:pt x="65" y="32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7" y="50"/>
                  </a:lnTo>
                  <a:lnTo>
                    <a:pt x="34" y="57"/>
                  </a:lnTo>
                  <a:lnTo>
                    <a:pt x="31" y="66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83"/>
                  </a:lnTo>
                  <a:lnTo>
                    <a:pt x="34" y="92"/>
                  </a:lnTo>
                  <a:lnTo>
                    <a:pt x="37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7" y="115"/>
                  </a:lnTo>
                  <a:lnTo>
                    <a:pt x="65" y="117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83" y="117"/>
                  </a:lnTo>
                  <a:lnTo>
                    <a:pt x="90" y="115"/>
                  </a:lnTo>
                  <a:lnTo>
                    <a:pt x="97" y="111"/>
                  </a:lnTo>
                  <a:lnTo>
                    <a:pt x="103" y="105"/>
                  </a:lnTo>
                  <a:lnTo>
                    <a:pt x="108" y="99"/>
                  </a:lnTo>
                  <a:lnTo>
                    <a:pt x="112" y="92"/>
                  </a:lnTo>
                  <a:lnTo>
                    <a:pt x="114" y="83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66"/>
                  </a:lnTo>
                  <a:lnTo>
                    <a:pt x="112" y="57"/>
                  </a:lnTo>
                  <a:lnTo>
                    <a:pt x="108" y="50"/>
                  </a:lnTo>
                  <a:lnTo>
                    <a:pt x="103" y="44"/>
                  </a:lnTo>
                  <a:lnTo>
                    <a:pt x="97" y="38"/>
                  </a:lnTo>
                  <a:lnTo>
                    <a:pt x="90" y="34"/>
                  </a:lnTo>
                  <a:lnTo>
                    <a:pt x="83" y="32"/>
                  </a:lnTo>
                  <a:lnTo>
                    <a:pt x="74" y="31"/>
                  </a:lnTo>
                  <a:lnTo>
                    <a:pt x="74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2"/>
            <p:cNvSpPr>
              <a:spLocks/>
            </p:cNvSpPr>
            <p:nvPr userDrawn="1"/>
          </p:nvSpPr>
          <p:spPr bwMode="auto">
            <a:xfrm>
              <a:off x="1812" y="2429"/>
              <a:ext cx="23" cy="49"/>
            </a:xfrm>
            <a:custGeom>
              <a:avLst/>
              <a:gdLst>
                <a:gd name="T0" fmla="*/ 0 w 70"/>
                <a:gd name="T1" fmla="*/ 1 h 148"/>
                <a:gd name="T2" fmla="*/ 32 w 70"/>
                <a:gd name="T3" fmla="*/ 1 h 148"/>
                <a:gd name="T4" fmla="*/ 32 w 70"/>
                <a:gd name="T5" fmla="*/ 17 h 148"/>
                <a:gd name="T6" fmla="*/ 32 w 70"/>
                <a:gd name="T7" fmla="*/ 17 h 148"/>
                <a:gd name="T8" fmla="*/ 38 w 70"/>
                <a:gd name="T9" fmla="*/ 10 h 148"/>
                <a:gd name="T10" fmla="*/ 47 w 70"/>
                <a:gd name="T11" fmla="*/ 5 h 148"/>
                <a:gd name="T12" fmla="*/ 50 w 70"/>
                <a:gd name="T13" fmla="*/ 3 h 148"/>
                <a:gd name="T14" fmla="*/ 56 w 70"/>
                <a:gd name="T15" fmla="*/ 1 h 148"/>
                <a:gd name="T16" fmla="*/ 62 w 70"/>
                <a:gd name="T17" fmla="*/ 0 h 148"/>
                <a:gd name="T18" fmla="*/ 70 w 70"/>
                <a:gd name="T19" fmla="*/ 0 h 148"/>
                <a:gd name="T20" fmla="*/ 70 w 70"/>
                <a:gd name="T21" fmla="*/ 31 h 148"/>
                <a:gd name="T22" fmla="*/ 67 w 70"/>
                <a:gd name="T23" fmla="*/ 31 h 148"/>
                <a:gd name="T24" fmla="*/ 67 w 70"/>
                <a:gd name="T25" fmla="*/ 31 h 148"/>
                <a:gd name="T26" fmla="*/ 60 w 70"/>
                <a:gd name="T27" fmla="*/ 32 h 148"/>
                <a:gd name="T28" fmla="*/ 53 w 70"/>
                <a:gd name="T29" fmla="*/ 33 h 148"/>
                <a:gd name="T30" fmla="*/ 47 w 70"/>
                <a:gd name="T31" fmla="*/ 37 h 148"/>
                <a:gd name="T32" fmla="*/ 42 w 70"/>
                <a:gd name="T33" fmla="*/ 40 h 148"/>
                <a:gd name="T34" fmla="*/ 38 w 70"/>
                <a:gd name="T35" fmla="*/ 46 h 148"/>
                <a:gd name="T36" fmla="*/ 34 w 70"/>
                <a:gd name="T37" fmla="*/ 53 h 148"/>
                <a:gd name="T38" fmla="*/ 33 w 70"/>
                <a:gd name="T39" fmla="*/ 60 h 148"/>
                <a:gd name="T40" fmla="*/ 32 w 70"/>
                <a:gd name="T41" fmla="*/ 67 h 148"/>
                <a:gd name="T42" fmla="*/ 32 w 70"/>
                <a:gd name="T43" fmla="*/ 148 h 148"/>
                <a:gd name="T44" fmla="*/ 0 w 70"/>
                <a:gd name="T45" fmla="*/ 148 h 148"/>
                <a:gd name="T46" fmla="*/ 0 w 70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7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3" y="33"/>
                  </a:lnTo>
                  <a:lnTo>
                    <a:pt x="47" y="37"/>
                  </a:lnTo>
                  <a:lnTo>
                    <a:pt x="42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3"/>
            <p:cNvSpPr>
              <a:spLocks noEditPoints="1"/>
            </p:cNvSpPr>
            <p:nvPr userDrawn="1"/>
          </p:nvSpPr>
          <p:spPr bwMode="auto">
            <a:xfrm>
              <a:off x="1873" y="2410"/>
              <a:ext cx="40" cy="68"/>
            </a:xfrm>
            <a:custGeom>
              <a:avLst/>
              <a:gdLst>
                <a:gd name="T0" fmla="*/ 60 w 119"/>
                <a:gd name="T1" fmla="*/ 0 h 205"/>
                <a:gd name="T2" fmla="*/ 60 w 119"/>
                <a:gd name="T3" fmla="*/ 0 h 205"/>
                <a:gd name="T4" fmla="*/ 72 w 119"/>
                <a:gd name="T5" fmla="*/ 1 h 205"/>
                <a:gd name="T6" fmla="*/ 83 w 119"/>
                <a:gd name="T7" fmla="*/ 3 h 205"/>
                <a:gd name="T8" fmla="*/ 93 w 119"/>
                <a:gd name="T9" fmla="*/ 8 h 205"/>
                <a:gd name="T10" fmla="*/ 102 w 119"/>
                <a:gd name="T11" fmla="*/ 16 h 205"/>
                <a:gd name="T12" fmla="*/ 109 w 119"/>
                <a:gd name="T13" fmla="*/ 24 h 205"/>
                <a:gd name="T14" fmla="*/ 114 w 119"/>
                <a:gd name="T15" fmla="*/ 34 h 205"/>
                <a:gd name="T16" fmla="*/ 117 w 119"/>
                <a:gd name="T17" fmla="*/ 45 h 205"/>
                <a:gd name="T18" fmla="*/ 119 w 119"/>
                <a:gd name="T19" fmla="*/ 58 h 205"/>
                <a:gd name="T20" fmla="*/ 119 w 119"/>
                <a:gd name="T21" fmla="*/ 58 h 205"/>
                <a:gd name="T22" fmla="*/ 117 w 119"/>
                <a:gd name="T23" fmla="*/ 71 h 205"/>
                <a:gd name="T24" fmla="*/ 115 w 119"/>
                <a:gd name="T25" fmla="*/ 80 h 205"/>
                <a:gd name="T26" fmla="*/ 110 w 119"/>
                <a:gd name="T27" fmla="*/ 90 h 205"/>
                <a:gd name="T28" fmla="*/ 105 w 119"/>
                <a:gd name="T29" fmla="*/ 97 h 205"/>
                <a:gd name="T30" fmla="*/ 98 w 119"/>
                <a:gd name="T31" fmla="*/ 105 h 205"/>
                <a:gd name="T32" fmla="*/ 91 w 119"/>
                <a:gd name="T33" fmla="*/ 110 h 205"/>
                <a:gd name="T34" fmla="*/ 81 w 119"/>
                <a:gd name="T35" fmla="*/ 113 h 205"/>
                <a:gd name="T36" fmla="*/ 72 w 119"/>
                <a:gd name="T37" fmla="*/ 116 h 205"/>
                <a:gd name="T38" fmla="*/ 119 w 119"/>
                <a:gd name="T39" fmla="*/ 205 h 205"/>
                <a:gd name="T40" fmla="*/ 81 w 119"/>
                <a:gd name="T41" fmla="*/ 205 h 205"/>
                <a:gd name="T42" fmla="*/ 37 w 119"/>
                <a:gd name="T43" fmla="*/ 117 h 205"/>
                <a:gd name="T44" fmla="*/ 33 w 119"/>
                <a:gd name="T45" fmla="*/ 117 h 205"/>
                <a:gd name="T46" fmla="*/ 33 w 119"/>
                <a:gd name="T47" fmla="*/ 205 h 205"/>
                <a:gd name="T48" fmla="*/ 0 w 119"/>
                <a:gd name="T49" fmla="*/ 205 h 205"/>
                <a:gd name="T50" fmla="*/ 0 w 119"/>
                <a:gd name="T51" fmla="*/ 0 h 205"/>
                <a:gd name="T52" fmla="*/ 60 w 119"/>
                <a:gd name="T53" fmla="*/ 0 h 205"/>
                <a:gd name="T54" fmla="*/ 33 w 119"/>
                <a:gd name="T55" fmla="*/ 86 h 205"/>
                <a:gd name="T56" fmla="*/ 60 w 119"/>
                <a:gd name="T57" fmla="*/ 86 h 205"/>
                <a:gd name="T58" fmla="*/ 60 w 119"/>
                <a:gd name="T59" fmla="*/ 86 h 205"/>
                <a:gd name="T60" fmla="*/ 66 w 119"/>
                <a:gd name="T61" fmla="*/ 85 h 205"/>
                <a:gd name="T62" fmla="*/ 72 w 119"/>
                <a:gd name="T63" fmla="*/ 84 h 205"/>
                <a:gd name="T64" fmla="*/ 76 w 119"/>
                <a:gd name="T65" fmla="*/ 81 h 205"/>
                <a:gd name="T66" fmla="*/ 80 w 119"/>
                <a:gd name="T67" fmla="*/ 78 h 205"/>
                <a:gd name="T68" fmla="*/ 83 w 119"/>
                <a:gd name="T69" fmla="*/ 74 h 205"/>
                <a:gd name="T70" fmla="*/ 84 w 119"/>
                <a:gd name="T71" fmla="*/ 69 h 205"/>
                <a:gd name="T72" fmla="*/ 86 w 119"/>
                <a:gd name="T73" fmla="*/ 64 h 205"/>
                <a:gd name="T74" fmla="*/ 87 w 119"/>
                <a:gd name="T75" fmla="*/ 58 h 205"/>
                <a:gd name="T76" fmla="*/ 87 w 119"/>
                <a:gd name="T77" fmla="*/ 58 h 205"/>
                <a:gd name="T78" fmla="*/ 86 w 119"/>
                <a:gd name="T79" fmla="*/ 53 h 205"/>
                <a:gd name="T80" fmla="*/ 84 w 119"/>
                <a:gd name="T81" fmla="*/ 47 h 205"/>
                <a:gd name="T82" fmla="*/ 83 w 119"/>
                <a:gd name="T83" fmla="*/ 42 h 205"/>
                <a:gd name="T84" fmla="*/ 80 w 119"/>
                <a:gd name="T85" fmla="*/ 39 h 205"/>
                <a:gd name="T86" fmla="*/ 76 w 119"/>
                <a:gd name="T87" fmla="*/ 35 h 205"/>
                <a:gd name="T88" fmla="*/ 72 w 119"/>
                <a:gd name="T89" fmla="*/ 33 h 205"/>
                <a:gd name="T90" fmla="*/ 66 w 119"/>
                <a:gd name="T91" fmla="*/ 31 h 205"/>
                <a:gd name="T92" fmla="*/ 60 w 119"/>
                <a:gd name="T93" fmla="*/ 31 h 205"/>
                <a:gd name="T94" fmla="*/ 33 w 119"/>
                <a:gd name="T95" fmla="*/ 31 h 205"/>
                <a:gd name="T96" fmla="*/ 33 w 119"/>
                <a:gd name="T97" fmla="*/ 8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05">
                  <a:moveTo>
                    <a:pt x="60" y="0"/>
                  </a:moveTo>
                  <a:lnTo>
                    <a:pt x="60" y="0"/>
                  </a:lnTo>
                  <a:lnTo>
                    <a:pt x="72" y="1"/>
                  </a:lnTo>
                  <a:lnTo>
                    <a:pt x="83" y="3"/>
                  </a:lnTo>
                  <a:lnTo>
                    <a:pt x="93" y="8"/>
                  </a:lnTo>
                  <a:lnTo>
                    <a:pt x="102" y="16"/>
                  </a:lnTo>
                  <a:lnTo>
                    <a:pt x="109" y="24"/>
                  </a:lnTo>
                  <a:lnTo>
                    <a:pt x="114" y="34"/>
                  </a:lnTo>
                  <a:lnTo>
                    <a:pt x="117" y="45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7" y="71"/>
                  </a:lnTo>
                  <a:lnTo>
                    <a:pt x="115" y="80"/>
                  </a:lnTo>
                  <a:lnTo>
                    <a:pt x="110" y="90"/>
                  </a:lnTo>
                  <a:lnTo>
                    <a:pt x="105" y="97"/>
                  </a:lnTo>
                  <a:lnTo>
                    <a:pt x="98" y="105"/>
                  </a:lnTo>
                  <a:lnTo>
                    <a:pt x="91" y="110"/>
                  </a:lnTo>
                  <a:lnTo>
                    <a:pt x="81" y="113"/>
                  </a:lnTo>
                  <a:lnTo>
                    <a:pt x="72" y="116"/>
                  </a:lnTo>
                  <a:lnTo>
                    <a:pt x="119" y="205"/>
                  </a:lnTo>
                  <a:lnTo>
                    <a:pt x="81" y="205"/>
                  </a:lnTo>
                  <a:lnTo>
                    <a:pt x="37" y="117"/>
                  </a:lnTo>
                  <a:lnTo>
                    <a:pt x="33" y="117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0" y="0"/>
                  </a:lnTo>
                  <a:close/>
                  <a:moveTo>
                    <a:pt x="33" y="86"/>
                  </a:moveTo>
                  <a:lnTo>
                    <a:pt x="60" y="86"/>
                  </a:lnTo>
                  <a:lnTo>
                    <a:pt x="60" y="86"/>
                  </a:lnTo>
                  <a:lnTo>
                    <a:pt x="66" y="85"/>
                  </a:lnTo>
                  <a:lnTo>
                    <a:pt x="72" y="84"/>
                  </a:lnTo>
                  <a:lnTo>
                    <a:pt x="76" y="81"/>
                  </a:lnTo>
                  <a:lnTo>
                    <a:pt x="80" y="78"/>
                  </a:lnTo>
                  <a:lnTo>
                    <a:pt x="83" y="74"/>
                  </a:lnTo>
                  <a:lnTo>
                    <a:pt x="84" y="69"/>
                  </a:lnTo>
                  <a:lnTo>
                    <a:pt x="86" y="64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86" y="53"/>
                  </a:lnTo>
                  <a:lnTo>
                    <a:pt x="84" y="47"/>
                  </a:lnTo>
                  <a:lnTo>
                    <a:pt x="83" y="42"/>
                  </a:lnTo>
                  <a:lnTo>
                    <a:pt x="80" y="39"/>
                  </a:lnTo>
                  <a:lnTo>
                    <a:pt x="76" y="35"/>
                  </a:lnTo>
                  <a:lnTo>
                    <a:pt x="72" y="33"/>
                  </a:lnTo>
                  <a:lnTo>
                    <a:pt x="66" y="31"/>
                  </a:lnTo>
                  <a:lnTo>
                    <a:pt x="60" y="31"/>
                  </a:lnTo>
                  <a:lnTo>
                    <a:pt x="33" y="31"/>
                  </a:lnTo>
                  <a:lnTo>
                    <a:pt x="33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"/>
            <p:cNvSpPr>
              <a:spLocks noEditPoints="1"/>
            </p:cNvSpPr>
            <p:nvPr userDrawn="1"/>
          </p:nvSpPr>
          <p:spPr bwMode="auto">
            <a:xfrm>
              <a:off x="1918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5 w 149"/>
                <a:gd name="T11" fmla="*/ 118 h 149"/>
                <a:gd name="T12" fmla="*/ 102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4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4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5"/>
            <p:cNvSpPr>
              <a:spLocks/>
            </p:cNvSpPr>
            <p:nvPr userDrawn="1"/>
          </p:nvSpPr>
          <p:spPr bwMode="auto">
            <a:xfrm>
              <a:off x="1974" y="2429"/>
              <a:ext cx="33" cy="50"/>
            </a:xfrm>
            <a:custGeom>
              <a:avLst/>
              <a:gdLst>
                <a:gd name="T0" fmla="*/ 31 w 101"/>
                <a:gd name="T1" fmla="*/ 99 h 149"/>
                <a:gd name="T2" fmla="*/ 33 w 101"/>
                <a:gd name="T3" fmla="*/ 107 h 149"/>
                <a:gd name="T4" fmla="*/ 37 w 101"/>
                <a:gd name="T5" fmla="*/ 113 h 149"/>
                <a:gd name="T6" fmla="*/ 50 w 101"/>
                <a:gd name="T7" fmla="*/ 120 h 149"/>
                <a:gd name="T8" fmla="*/ 57 w 101"/>
                <a:gd name="T9" fmla="*/ 118 h 149"/>
                <a:gd name="T10" fmla="*/ 66 w 101"/>
                <a:gd name="T11" fmla="*/ 112 h 149"/>
                <a:gd name="T12" fmla="*/ 68 w 101"/>
                <a:gd name="T13" fmla="*/ 105 h 149"/>
                <a:gd name="T14" fmla="*/ 68 w 101"/>
                <a:gd name="T15" fmla="*/ 101 h 149"/>
                <a:gd name="T16" fmla="*/ 66 w 101"/>
                <a:gd name="T17" fmla="*/ 92 h 149"/>
                <a:gd name="T18" fmla="*/ 60 w 101"/>
                <a:gd name="T19" fmla="*/ 85 h 149"/>
                <a:gd name="T20" fmla="*/ 40 w 101"/>
                <a:gd name="T21" fmla="*/ 79 h 149"/>
                <a:gd name="T22" fmla="*/ 36 w 101"/>
                <a:gd name="T23" fmla="*/ 77 h 149"/>
                <a:gd name="T24" fmla="*/ 25 w 101"/>
                <a:gd name="T25" fmla="*/ 71 h 149"/>
                <a:gd name="T26" fmla="*/ 16 w 101"/>
                <a:gd name="T27" fmla="*/ 62 h 149"/>
                <a:gd name="T28" fmla="*/ 11 w 101"/>
                <a:gd name="T29" fmla="*/ 49 h 149"/>
                <a:gd name="T30" fmla="*/ 10 w 101"/>
                <a:gd name="T31" fmla="*/ 40 h 149"/>
                <a:gd name="T32" fmla="*/ 14 w 101"/>
                <a:gd name="T33" fmla="*/ 24 h 149"/>
                <a:gd name="T34" fmla="*/ 22 w 101"/>
                <a:gd name="T35" fmla="*/ 11 h 149"/>
                <a:gd name="T36" fmla="*/ 34 w 101"/>
                <a:gd name="T37" fmla="*/ 3 h 149"/>
                <a:gd name="T38" fmla="*/ 50 w 101"/>
                <a:gd name="T39" fmla="*/ 0 h 149"/>
                <a:gd name="T40" fmla="*/ 61 w 101"/>
                <a:gd name="T41" fmla="*/ 1 h 149"/>
                <a:gd name="T42" fmla="*/ 78 w 101"/>
                <a:gd name="T43" fmla="*/ 11 h 149"/>
                <a:gd name="T44" fmla="*/ 65 w 101"/>
                <a:gd name="T45" fmla="*/ 38 h 149"/>
                <a:gd name="T46" fmla="*/ 64 w 101"/>
                <a:gd name="T47" fmla="*/ 34 h 149"/>
                <a:gd name="T48" fmla="*/ 56 w 101"/>
                <a:gd name="T49" fmla="*/ 29 h 149"/>
                <a:gd name="T50" fmla="*/ 53 w 101"/>
                <a:gd name="T51" fmla="*/ 28 h 149"/>
                <a:gd name="T52" fmla="*/ 44 w 101"/>
                <a:gd name="T53" fmla="*/ 32 h 149"/>
                <a:gd name="T54" fmla="*/ 40 w 101"/>
                <a:gd name="T55" fmla="*/ 40 h 149"/>
                <a:gd name="T56" fmla="*/ 42 w 101"/>
                <a:gd name="T57" fmla="*/ 44 h 149"/>
                <a:gd name="T58" fmla="*/ 47 w 101"/>
                <a:gd name="T59" fmla="*/ 50 h 149"/>
                <a:gd name="T60" fmla="*/ 61 w 101"/>
                <a:gd name="T61" fmla="*/ 55 h 149"/>
                <a:gd name="T62" fmla="*/ 73 w 101"/>
                <a:gd name="T63" fmla="*/ 59 h 149"/>
                <a:gd name="T64" fmla="*/ 83 w 101"/>
                <a:gd name="T65" fmla="*/ 63 h 149"/>
                <a:gd name="T66" fmla="*/ 93 w 101"/>
                <a:gd name="T67" fmla="*/ 72 h 149"/>
                <a:gd name="T68" fmla="*/ 99 w 101"/>
                <a:gd name="T69" fmla="*/ 84 h 149"/>
                <a:gd name="T70" fmla="*/ 101 w 101"/>
                <a:gd name="T71" fmla="*/ 100 h 149"/>
                <a:gd name="T72" fmla="*/ 100 w 101"/>
                <a:gd name="T73" fmla="*/ 111 h 149"/>
                <a:gd name="T74" fmla="*/ 93 w 101"/>
                <a:gd name="T75" fmla="*/ 128 h 149"/>
                <a:gd name="T76" fmla="*/ 79 w 101"/>
                <a:gd name="T77" fmla="*/ 142 h 149"/>
                <a:gd name="T78" fmla="*/ 61 w 101"/>
                <a:gd name="T79" fmla="*/ 149 h 149"/>
                <a:gd name="T80" fmla="*/ 50 w 101"/>
                <a:gd name="T81" fmla="*/ 149 h 149"/>
                <a:gd name="T82" fmla="*/ 29 w 101"/>
                <a:gd name="T83" fmla="*/ 145 h 149"/>
                <a:gd name="T84" fmla="*/ 14 w 101"/>
                <a:gd name="T85" fmla="*/ 135 h 149"/>
                <a:gd name="T86" fmla="*/ 4 w 101"/>
                <a:gd name="T87" fmla="*/ 118 h 149"/>
                <a:gd name="T88" fmla="*/ 0 w 101"/>
                <a:gd name="T89" fmla="*/ 9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" h="149">
                  <a:moveTo>
                    <a:pt x="31" y="99"/>
                  </a:moveTo>
                  <a:lnTo>
                    <a:pt x="31" y="99"/>
                  </a:lnTo>
                  <a:lnTo>
                    <a:pt x="32" y="104"/>
                  </a:lnTo>
                  <a:lnTo>
                    <a:pt x="33" y="107"/>
                  </a:lnTo>
                  <a:lnTo>
                    <a:pt x="34" y="111"/>
                  </a:lnTo>
                  <a:lnTo>
                    <a:pt x="37" y="113"/>
                  </a:lnTo>
                  <a:lnTo>
                    <a:pt x="43" y="117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7" y="118"/>
                  </a:lnTo>
                  <a:lnTo>
                    <a:pt x="64" y="115"/>
                  </a:lnTo>
                  <a:lnTo>
                    <a:pt x="66" y="112"/>
                  </a:lnTo>
                  <a:lnTo>
                    <a:pt x="67" y="109"/>
                  </a:lnTo>
                  <a:lnTo>
                    <a:pt x="68" y="105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95"/>
                  </a:lnTo>
                  <a:lnTo>
                    <a:pt x="66" y="92"/>
                  </a:lnTo>
                  <a:lnTo>
                    <a:pt x="64" y="88"/>
                  </a:lnTo>
                  <a:lnTo>
                    <a:pt x="60" y="85"/>
                  </a:lnTo>
                  <a:lnTo>
                    <a:pt x="51" y="82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36" y="77"/>
                  </a:lnTo>
                  <a:lnTo>
                    <a:pt x="29" y="74"/>
                  </a:lnTo>
                  <a:lnTo>
                    <a:pt x="25" y="71"/>
                  </a:lnTo>
                  <a:lnTo>
                    <a:pt x="20" y="67"/>
                  </a:lnTo>
                  <a:lnTo>
                    <a:pt x="16" y="62"/>
                  </a:lnTo>
                  <a:lnTo>
                    <a:pt x="12" y="56"/>
                  </a:lnTo>
                  <a:lnTo>
                    <a:pt x="11" y="4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32"/>
                  </a:lnTo>
                  <a:lnTo>
                    <a:pt x="14" y="24"/>
                  </a:lnTo>
                  <a:lnTo>
                    <a:pt x="17" y="17"/>
                  </a:lnTo>
                  <a:lnTo>
                    <a:pt x="22" y="11"/>
                  </a:lnTo>
                  <a:lnTo>
                    <a:pt x="28" y="6"/>
                  </a:lnTo>
                  <a:lnTo>
                    <a:pt x="34" y="3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71" y="5"/>
                  </a:lnTo>
                  <a:lnTo>
                    <a:pt x="78" y="11"/>
                  </a:lnTo>
                  <a:lnTo>
                    <a:pt x="85" y="1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4"/>
                  </a:lnTo>
                  <a:lnTo>
                    <a:pt x="60" y="31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4"/>
                  </a:lnTo>
                  <a:lnTo>
                    <a:pt x="44" y="48"/>
                  </a:lnTo>
                  <a:lnTo>
                    <a:pt x="47" y="50"/>
                  </a:lnTo>
                  <a:lnTo>
                    <a:pt x="51" y="53"/>
                  </a:lnTo>
                  <a:lnTo>
                    <a:pt x="61" y="55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8" y="61"/>
                  </a:lnTo>
                  <a:lnTo>
                    <a:pt x="83" y="63"/>
                  </a:lnTo>
                  <a:lnTo>
                    <a:pt x="88" y="67"/>
                  </a:lnTo>
                  <a:lnTo>
                    <a:pt x="93" y="72"/>
                  </a:lnTo>
                  <a:lnTo>
                    <a:pt x="96" y="78"/>
                  </a:lnTo>
                  <a:lnTo>
                    <a:pt x="99" y="84"/>
                  </a:lnTo>
                  <a:lnTo>
                    <a:pt x="100" y="92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0" y="111"/>
                  </a:lnTo>
                  <a:lnTo>
                    <a:pt x="98" y="121"/>
                  </a:lnTo>
                  <a:lnTo>
                    <a:pt x="93" y="128"/>
                  </a:lnTo>
                  <a:lnTo>
                    <a:pt x="87" y="135"/>
                  </a:lnTo>
                  <a:lnTo>
                    <a:pt x="79" y="142"/>
                  </a:lnTo>
                  <a:lnTo>
                    <a:pt x="71" y="146"/>
                  </a:lnTo>
                  <a:lnTo>
                    <a:pt x="6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39" y="149"/>
                  </a:lnTo>
                  <a:lnTo>
                    <a:pt x="29" y="145"/>
                  </a:lnTo>
                  <a:lnTo>
                    <a:pt x="21" y="140"/>
                  </a:lnTo>
                  <a:lnTo>
                    <a:pt x="14" y="135"/>
                  </a:lnTo>
                  <a:lnTo>
                    <a:pt x="9" y="127"/>
                  </a:lnTo>
                  <a:lnTo>
                    <a:pt x="4" y="118"/>
                  </a:lnTo>
                  <a:lnTo>
                    <a:pt x="1" y="110"/>
                  </a:lnTo>
                  <a:lnTo>
                    <a:pt x="0" y="99"/>
                  </a:lnTo>
                  <a:lnTo>
                    <a:pt x="31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6"/>
            <p:cNvSpPr>
              <a:spLocks noEditPoints="1"/>
            </p:cNvSpPr>
            <p:nvPr userDrawn="1"/>
          </p:nvSpPr>
          <p:spPr bwMode="auto">
            <a:xfrm>
              <a:off x="2015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5 w 149"/>
                <a:gd name="T9" fmla="*/ 120 h 149"/>
                <a:gd name="T10" fmla="*/ 85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5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1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7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7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1" y="22"/>
                  </a:lnTo>
                  <a:lnTo>
                    <a:pt x="32" y="12"/>
                  </a:lnTo>
                  <a:lnTo>
                    <a:pt x="45" y="6"/>
                  </a:lnTo>
                  <a:lnTo>
                    <a:pt x="51" y="4"/>
                  </a:lnTo>
                  <a:lnTo>
                    <a:pt x="59" y="1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7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7"/>
            <p:cNvSpPr>
              <a:spLocks noEditPoints="1"/>
            </p:cNvSpPr>
            <p:nvPr userDrawn="1"/>
          </p:nvSpPr>
          <p:spPr bwMode="auto">
            <a:xfrm>
              <a:off x="2071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5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3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2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1 w 148"/>
                <a:gd name="T23" fmla="*/ 59 h 149"/>
                <a:gd name="T24" fmla="*/ 6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3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5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6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8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5" y="148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9" y="138"/>
                  </a:lnTo>
                  <a:lnTo>
                    <a:pt x="99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4" y="51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7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5" y="17"/>
                  </a:lnTo>
                  <a:lnTo>
                    <a:pt x="115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8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8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8"/>
            <p:cNvSpPr>
              <a:spLocks/>
            </p:cNvSpPr>
            <p:nvPr userDrawn="1"/>
          </p:nvSpPr>
          <p:spPr bwMode="auto">
            <a:xfrm>
              <a:off x="2132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3 w 69"/>
                <a:gd name="T3" fmla="*/ 1 h 148"/>
                <a:gd name="T4" fmla="*/ 33 w 69"/>
                <a:gd name="T5" fmla="*/ 17 h 148"/>
                <a:gd name="T6" fmla="*/ 33 w 69"/>
                <a:gd name="T7" fmla="*/ 17 h 148"/>
                <a:gd name="T8" fmla="*/ 38 w 69"/>
                <a:gd name="T9" fmla="*/ 10 h 148"/>
                <a:gd name="T10" fmla="*/ 46 w 69"/>
                <a:gd name="T11" fmla="*/ 5 h 148"/>
                <a:gd name="T12" fmla="*/ 51 w 69"/>
                <a:gd name="T13" fmla="*/ 3 h 148"/>
                <a:gd name="T14" fmla="*/ 56 w 69"/>
                <a:gd name="T15" fmla="*/ 1 h 148"/>
                <a:gd name="T16" fmla="*/ 63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4 w 69"/>
                <a:gd name="T29" fmla="*/ 33 h 148"/>
                <a:gd name="T30" fmla="*/ 47 w 69"/>
                <a:gd name="T31" fmla="*/ 37 h 148"/>
                <a:gd name="T32" fmla="*/ 43 w 69"/>
                <a:gd name="T33" fmla="*/ 40 h 148"/>
                <a:gd name="T34" fmla="*/ 38 w 69"/>
                <a:gd name="T35" fmla="*/ 46 h 148"/>
                <a:gd name="T36" fmla="*/ 35 w 69"/>
                <a:gd name="T37" fmla="*/ 53 h 148"/>
                <a:gd name="T38" fmla="*/ 33 w 69"/>
                <a:gd name="T39" fmla="*/ 60 h 148"/>
                <a:gd name="T40" fmla="*/ 33 w 69"/>
                <a:gd name="T41" fmla="*/ 67 h 148"/>
                <a:gd name="T42" fmla="*/ 33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3" y="1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46" y="5"/>
                  </a:lnTo>
                  <a:lnTo>
                    <a:pt x="51" y="3"/>
                  </a:lnTo>
                  <a:lnTo>
                    <a:pt x="56" y="1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4" y="33"/>
                  </a:lnTo>
                  <a:lnTo>
                    <a:pt x="47" y="37"/>
                  </a:lnTo>
                  <a:lnTo>
                    <a:pt x="43" y="40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3" y="60"/>
                  </a:lnTo>
                  <a:lnTo>
                    <a:pt x="33" y="67"/>
                  </a:lnTo>
                  <a:lnTo>
                    <a:pt x="33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9"/>
            <p:cNvSpPr>
              <a:spLocks/>
            </p:cNvSpPr>
            <p:nvPr userDrawn="1"/>
          </p:nvSpPr>
          <p:spPr bwMode="auto">
            <a:xfrm>
              <a:off x="2160" y="2429"/>
              <a:ext cx="50" cy="50"/>
            </a:xfrm>
            <a:custGeom>
              <a:avLst/>
              <a:gdLst>
                <a:gd name="T0" fmla="*/ 76 w 150"/>
                <a:gd name="T1" fmla="*/ 120 h 149"/>
                <a:gd name="T2" fmla="*/ 93 w 150"/>
                <a:gd name="T3" fmla="*/ 116 h 149"/>
                <a:gd name="T4" fmla="*/ 106 w 150"/>
                <a:gd name="T5" fmla="*/ 106 h 149"/>
                <a:gd name="T6" fmla="*/ 115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9 w 150"/>
                <a:gd name="T13" fmla="*/ 90 h 149"/>
                <a:gd name="T14" fmla="*/ 144 w 150"/>
                <a:gd name="T15" fmla="*/ 104 h 149"/>
                <a:gd name="T16" fmla="*/ 128 w 150"/>
                <a:gd name="T17" fmla="*/ 128 h 149"/>
                <a:gd name="T18" fmla="*/ 105 w 150"/>
                <a:gd name="T19" fmla="*/ 144 h 149"/>
                <a:gd name="T20" fmla="*/ 90 w 150"/>
                <a:gd name="T21" fmla="*/ 148 h 149"/>
                <a:gd name="T22" fmla="*/ 76 w 150"/>
                <a:gd name="T23" fmla="*/ 149 h 149"/>
                <a:gd name="T24" fmla="*/ 67 w 150"/>
                <a:gd name="T25" fmla="*/ 149 h 149"/>
                <a:gd name="T26" fmla="*/ 53 w 150"/>
                <a:gd name="T27" fmla="*/ 146 h 149"/>
                <a:gd name="T28" fmla="*/ 33 w 150"/>
                <a:gd name="T29" fmla="*/ 137 h 149"/>
                <a:gd name="T30" fmla="*/ 14 w 150"/>
                <a:gd name="T31" fmla="*/ 117 h 149"/>
                <a:gd name="T32" fmla="*/ 4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3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60 w 150"/>
                <a:gd name="T47" fmla="*/ 1 h 149"/>
                <a:gd name="T48" fmla="*/ 76 w 150"/>
                <a:gd name="T49" fmla="*/ 0 h 149"/>
                <a:gd name="T50" fmla="*/ 84 w 150"/>
                <a:gd name="T51" fmla="*/ 0 h 149"/>
                <a:gd name="T52" fmla="*/ 99 w 150"/>
                <a:gd name="T53" fmla="*/ 4 h 149"/>
                <a:gd name="T54" fmla="*/ 112 w 150"/>
                <a:gd name="T55" fmla="*/ 9 h 149"/>
                <a:gd name="T56" fmla="*/ 129 w 150"/>
                <a:gd name="T57" fmla="*/ 22 h 149"/>
                <a:gd name="T58" fmla="*/ 105 w 150"/>
                <a:gd name="T59" fmla="*/ 43 h 149"/>
                <a:gd name="T60" fmla="*/ 93 w 150"/>
                <a:gd name="T61" fmla="*/ 34 h 149"/>
                <a:gd name="T62" fmla="*/ 76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7 w 150"/>
                <a:gd name="T75" fmla="*/ 93 h 149"/>
                <a:gd name="T76" fmla="*/ 45 w 150"/>
                <a:gd name="T77" fmla="*/ 106 h 149"/>
                <a:gd name="T78" fmla="*/ 59 w 150"/>
                <a:gd name="T79" fmla="*/ 116 h 149"/>
                <a:gd name="T80" fmla="*/ 76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6" y="120"/>
                  </a:moveTo>
                  <a:lnTo>
                    <a:pt x="76" y="120"/>
                  </a:lnTo>
                  <a:lnTo>
                    <a:pt x="84" y="118"/>
                  </a:lnTo>
                  <a:lnTo>
                    <a:pt x="93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5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50" y="83"/>
                  </a:lnTo>
                  <a:lnTo>
                    <a:pt x="149" y="90"/>
                  </a:lnTo>
                  <a:lnTo>
                    <a:pt x="146" y="98"/>
                  </a:lnTo>
                  <a:lnTo>
                    <a:pt x="144" y="104"/>
                  </a:lnTo>
                  <a:lnTo>
                    <a:pt x="138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5" y="144"/>
                  </a:lnTo>
                  <a:lnTo>
                    <a:pt x="98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3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3" y="59"/>
                  </a:lnTo>
                  <a:lnTo>
                    <a:pt x="4" y="51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3" y="3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9" y="22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4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7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7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9" y="116"/>
                  </a:lnTo>
                  <a:lnTo>
                    <a:pt x="66" y="118"/>
                  </a:lnTo>
                  <a:lnTo>
                    <a:pt x="76" y="120"/>
                  </a:lnTo>
                  <a:lnTo>
                    <a:pt x="76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0"/>
            <p:cNvSpPr>
              <a:spLocks/>
            </p:cNvSpPr>
            <p:nvPr userDrawn="1"/>
          </p:nvSpPr>
          <p:spPr bwMode="auto">
            <a:xfrm>
              <a:off x="2219" y="2409"/>
              <a:ext cx="43" cy="69"/>
            </a:xfrm>
            <a:custGeom>
              <a:avLst/>
              <a:gdLst>
                <a:gd name="T0" fmla="*/ 0 w 130"/>
                <a:gd name="T1" fmla="*/ 4 h 209"/>
                <a:gd name="T2" fmla="*/ 31 w 130"/>
                <a:gd name="T3" fmla="*/ 0 h 209"/>
                <a:gd name="T4" fmla="*/ 31 w 130"/>
                <a:gd name="T5" fmla="*/ 79 h 209"/>
                <a:gd name="T6" fmla="*/ 31 w 130"/>
                <a:gd name="T7" fmla="*/ 79 h 209"/>
                <a:gd name="T8" fmla="*/ 39 w 130"/>
                <a:gd name="T9" fmla="*/ 72 h 209"/>
                <a:gd name="T10" fmla="*/ 48 w 130"/>
                <a:gd name="T11" fmla="*/ 66 h 209"/>
                <a:gd name="T12" fmla="*/ 60 w 130"/>
                <a:gd name="T13" fmla="*/ 62 h 209"/>
                <a:gd name="T14" fmla="*/ 67 w 130"/>
                <a:gd name="T15" fmla="*/ 61 h 209"/>
                <a:gd name="T16" fmla="*/ 74 w 130"/>
                <a:gd name="T17" fmla="*/ 61 h 209"/>
                <a:gd name="T18" fmla="*/ 74 w 130"/>
                <a:gd name="T19" fmla="*/ 61 h 209"/>
                <a:gd name="T20" fmla="*/ 86 w 130"/>
                <a:gd name="T21" fmla="*/ 62 h 209"/>
                <a:gd name="T22" fmla="*/ 97 w 130"/>
                <a:gd name="T23" fmla="*/ 65 h 209"/>
                <a:gd name="T24" fmla="*/ 107 w 130"/>
                <a:gd name="T25" fmla="*/ 70 h 209"/>
                <a:gd name="T26" fmla="*/ 114 w 130"/>
                <a:gd name="T27" fmla="*/ 77 h 209"/>
                <a:gd name="T28" fmla="*/ 120 w 130"/>
                <a:gd name="T29" fmla="*/ 85 h 209"/>
                <a:gd name="T30" fmla="*/ 125 w 130"/>
                <a:gd name="T31" fmla="*/ 95 h 209"/>
                <a:gd name="T32" fmla="*/ 129 w 130"/>
                <a:gd name="T33" fmla="*/ 107 h 209"/>
                <a:gd name="T34" fmla="*/ 130 w 130"/>
                <a:gd name="T35" fmla="*/ 121 h 209"/>
                <a:gd name="T36" fmla="*/ 130 w 130"/>
                <a:gd name="T37" fmla="*/ 209 h 209"/>
                <a:gd name="T38" fmla="*/ 97 w 130"/>
                <a:gd name="T39" fmla="*/ 209 h 209"/>
                <a:gd name="T40" fmla="*/ 97 w 130"/>
                <a:gd name="T41" fmla="*/ 128 h 209"/>
                <a:gd name="T42" fmla="*/ 97 w 130"/>
                <a:gd name="T43" fmla="*/ 128 h 209"/>
                <a:gd name="T44" fmla="*/ 97 w 130"/>
                <a:gd name="T45" fmla="*/ 120 h 209"/>
                <a:gd name="T46" fmla="*/ 96 w 130"/>
                <a:gd name="T47" fmla="*/ 112 h 209"/>
                <a:gd name="T48" fmla="*/ 93 w 130"/>
                <a:gd name="T49" fmla="*/ 106 h 209"/>
                <a:gd name="T50" fmla="*/ 90 w 130"/>
                <a:gd name="T51" fmla="*/ 101 h 209"/>
                <a:gd name="T52" fmla="*/ 85 w 130"/>
                <a:gd name="T53" fmla="*/ 96 h 209"/>
                <a:gd name="T54" fmla="*/ 80 w 130"/>
                <a:gd name="T55" fmla="*/ 94 h 209"/>
                <a:gd name="T56" fmla="*/ 73 w 130"/>
                <a:gd name="T57" fmla="*/ 92 h 209"/>
                <a:gd name="T58" fmla="*/ 65 w 130"/>
                <a:gd name="T59" fmla="*/ 92 h 209"/>
                <a:gd name="T60" fmla="*/ 65 w 130"/>
                <a:gd name="T61" fmla="*/ 92 h 209"/>
                <a:gd name="T62" fmla="*/ 58 w 130"/>
                <a:gd name="T63" fmla="*/ 92 h 209"/>
                <a:gd name="T64" fmla="*/ 52 w 130"/>
                <a:gd name="T65" fmla="*/ 94 h 209"/>
                <a:gd name="T66" fmla="*/ 46 w 130"/>
                <a:gd name="T67" fmla="*/ 98 h 209"/>
                <a:gd name="T68" fmla="*/ 41 w 130"/>
                <a:gd name="T69" fmla="*/ 101 h 209"/>
                <a:gd name="T70" fmla="*/ 37 w 130"/>
                <a:gd name="T71" fmla="*/ 107 h 209"/>
                <a:gd name="T72" fmla="*/ 34 w 130"/>
                <a:gd name="T73" fmla="*/ 114 h 209"/>
                <a:gd name="T74" fmla="*/ 32 w 130"/>
                <a:gd name="T75" fmla="*/ 121 h 209"/>
                <a:gd name="T76" fmla="*/ 31 w 130"/>
                <a:gd name="T77" fmla="*/ 128 h 209"/>
                <a:gd name="T78" fmla="*/ 31 w 130"/>
                <a:gd name="T79" fmla="*/ 209 h 209"/>
                <a:gd name="T80" fmla="*/ 0 w 130"/>
                <a:gd name="T81" fmla="*/ 209 h 209"/>
                <a:gd name="T82" fmla="*/ 0 w 130"/>
                <a:gd name="T83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0" h="209">
                  <a:moveTo>
                    <a:pt x="0" y="4"/>
                  </a:moveTo>
                  <a:lnTo>
                    <a:pt x="31" y="0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9" y="72"/>
                  </a:lnTo>
                  <a:lnTo>
                    <a:pt x="48" y="66"/>
                  </a:lnTo>
                  <a:lnTo>
                    <a:pt x="60" y="62"/>
                  </a:lnTo>
                  <a:lnTo>
                    <a:pt x="67" y="61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86" y="62"/>
                  </a:lnTo>
                  <a:lnTo>
                    <a:pt x="97" y="65"/>
                  </a:lnTo>
                  <a:lnTo>
                    <a:pt x="107" y="70"/>
                  </a:lnTo>
                  <a:lnTo>
                    <a:pt x="114" y="77"/>
                  </a:lnTo>
                  <a:lnTo>
                    <a:pt x="120" y="85"/>
                  </a:lnTo>
                  <a:lnTo>
                    <a:pt x="125" y="95"/>
                  </a:lnTo>
                  <a:lnTo>
                    <a:pt x="129" y="107"/>
                  </a:lnTo>
                  <a:lnTo>
                    <a:pt x="130" y="121"/>
                  </a:lnTo>
                  <a:lnTo>
                    <a:pt x="130" y="209"/>
                  </a:lnTo>
                  <a:lnTo>
                    <a:pt x="97" y="209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0"/>
                  </a:lnTo>
                  <a:lnTo>
                    <a:pt x="96" y="112"/>
                  </a:lnTo>
                  <a:lnTo>
                    <a:pt x="93" y="106"/>
                  </a:lnTo>
                  <a:lnTo>
                    <a:pt x="90" y="101"/>
                  </a:lnTo>
                  <a:lnTo>
                    <a:pt x="85" y="96"/>
                  </a:lnTo>
                  <a:lnTo>
                    <a:pt x="80" y="94"/>
                  </a:lnTo>
                  <a:lnTo>
                    <a:pt x="73" y="92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58" y="92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1" y="101"/>
                  </a:lnTo>
                  <a:lnTo>
                    <a:pt x="37" y="107"/>
                  </a:lnTo>
                  <a:lnTo>
                    <a:pt x="34" y="114"/>
                  </a:lnTo>
                  <a:lnTo>
                    <a:pt x="32" y="121"/>
                  </a:lnTo>
                  <a:lnTo>
                    <a:pt x="31" y="128"/>
                  </a:lnTo>
                  <a:lnTo>
                    <a:pt x="31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1"/>
            <p:cNvSpPr>
              <a:spLocks/>
            </p:cNvSpPr>
            <p:nvPr userDrawn="1"/>
          </p:nvSpPr>
          <p:spPr bwMode="auto">
            <a:xfrm>
              <a:off x="2300" y="2410"/>
              <a:ext cx="67" cy="69"/>
            </a:xfrm>
            <a:custGeom>
              <a:avLst/>
              <a:gdLst>
                <a:gd name="T0" fmla="*/ 101 w 202"/>
                <a:gd name="T1" fmla="*/ 176 h 207"/>
                <a:gd name="T2" fmla="*/ 129 w 202"/>
                <a:gd name="T3" fmla="*/ 171 h 207"/>
                <a:gd name="T4" fmla="*/ 150 w 202"/>
                <a:gd name="T5" fmla="*/ 156 h 207"/>
                <a:gd name="T6" fmla="*/ 165 w 202"/>
                <a:gd name="T7" fmla="*/ 132 h 207"/>
                <a:gd name="T8" fmla="*/ 170 w 202"/>
                <a:gd name="T9" fmla="*/ 103 h 207"/>
                <a:gd name="T10" fmla="*/ 202 w 202"/>
                <a:gd name="T11" fmla="*/ 103 h 207"/>
                <a:gd name="T12" fmla="*/ 201 w 202"/>
                <a:gd name="T13" fmla="*/ 124 h 207"/>
                <a:gd name="T14" fmla="*/ 195 w 202"/>
                <a:gd name="T15" fmla="*/ 143 h 207"/>
                <a:gd name="T16" fmla="*/ 185 w 202"/>
                <a:gd name="T17" fmla="*/ 162 h 207"/>
                <a:gd name="T18" fmla="*/ 173 w 202"/>
                <a:gd name="T19" fmla="*/ 178 h 207"/>
                <a:gd name="T20" fmla="*/ 159 w 202"/>
                <a:gd name="T21" fmla="*/ 190 h 207"/>
                <a:gd name="T22" fmla="*/ 142 w 202"/>
                <a:gd name="T23" fmla="*/ 200 h 207"/>
                <a:gd name="T24" fmla="*/ 122 w 202"/>
                <a:gd name="T25" fmla="*/ 206 h 207"/>
                <a:gd name="T26" fmla="*/ 101 w 202"/>
                <a:gd name="T27" fmla="*/ 207 h 207"/>
                <a:gd name="T28" fmla="*/ 92 w 202"/>
                <a:gd name="T29" fmla="*/ 207 h 207"/>
                <a:gd name="T30" fmla="*/ 71 w 202"/>
                <a:gd name="T31" fmla="*/ 203 h 207"/>
                <a:gd name="T32" fmla="*/ 53 w 202"/>
                <a:gd name="T33" fmla="*/ 195 h 207"/>
                <a:gd name="T34" fmla="*/ 37 w 202"/>
                <a:gd name="T35" fmla="*/ 184 h 207"/>
                <a:gd name="T36" fmla="*/ 23 w 202"/>
                <a:gd name="T37" fmla="*/ 169 h 207"/>
                <a:gd name="T38" fmla="*/ 12 w 202"/>
                <a:gd name="T39" fmla="*/ 153 h 207"/>
                <a:gd name="T40" fmla="*/ 5 w 202"/>
                <a:gd name="T41" fmla="*/ 135 h 207"/>
                <a:gd name="T42" fmla="*/ 2 w 202"/>
                <a:gd name="T43" fmla="*/ 114 h 207"/>
                <a:gd name="T44" fmla="*/ 0 w 202"/>
                <a:gd name="T45" fmla="*/ 103 h 207"/>
                <a:gd name="T46" fmla="*/ 3 w 202"/>
                <a:gd name="T47" fmla="*/ 82 h 207"/>
                <a:gd name="T48" fmla="*/ 9 w 202"/>
                <a:gd name="T49" fmla="*/ 63 h 207"/>
                <a:gd name="T50" fmla="*/ 17 w 202"/>
                <a:gd name="T51" fmla="*/ 45 h 207"/>
                <a:gd name="T52" fmla="*/ 30 w 202"/>
                <a:gd name="T53" fmla="*/ 30 h 207"/>
                <a:gd name="T54" fmla="*/ 44 w 202"/>
                <a:gd name="T55" fmla="*/ 17 h 207"/>
                <a:gd name="T56" fmla="*/ 61 w 202"/>
                <a:gd name="T57" fmla="*/ 8 h 207"/>
                <a:gd name="T58" fmla="*/ 81 w 202"/>
                <a:gd name="T59" fmla="*/ 2 h 207"/>
                <a:gd name="T60" fmla="*/ 101 w 202"/>
                <a:gd name="T61" fmla="*/ 0 h 207"/>
                <a:gd name="T62" fmla="*/ 114 w 202"/>
                <a:gd name="T63" fmla="*/ 0 h 207"/>
                <a:gd name="T64" fmla="*/ 135 w 202"/>
                <a:gd name="T65" fmla="*/ 6 h 207"/>
                <a:gd name="T66" fmla="*/ 155 w 202"/>
                <a:gd name="T67" fmla="*/ 15 h 207"/>
                <a:gd name="T68" fmla="*/ 172 w 202"/>
                <a:gd name="T69" fmla="*/ 29 h 207"/>
                <a:gd name="T70" fmla="*/ 156 w 202"/>
                <a:gd name="T71" fmla="*/ 59 h 207"/>
                <a:gd name="T72" fmla="*/ 151 w 202"/>
                <a:gd name="T73" fmla="*/ 53 h 207"/>
                <a:gd name="T74" fmla="*/ 140 w 202"/>
                <a:gd name="T75" fmla="*/ 42 h 207"/>
                <a:gd name="T76" fmla="*/ 127 w 202"/>
                <a:gd name="T77" fmla="*/ 35 h 207"/>
                <a:gd name="T78" fmla="*/ 111 w 202"/>
                <a:gd name="T79" fmla="*/ 31 h 207"/>
                <a:gd name="T80" fmla="*/ 101 w 202"/>
                <a:gd name="T81" fmla="*/ 30 h 207"/>
                <a:gd name="T82" fmla="*/ 88 w 202"/>
                <a:gd name="T83" fmla="*/ 31 h 207"/>
                <a:gd name="T84" fmla="*/ 75 w 202"/>
                <a:gd name="T85" fmla="*/ 36 h 207"/>
                <a:gd name="T86" fmla="*/ 53 w 202"/>
                <a:gd name="T87" fmla="*/ 52 h 207"/>
                <a:gd name="T88" fmla="*/ 39 w 202"/>
                <a:gd name="T89" fmla="*/ 75 h 207"/>
                <a:gd name="T90" fmla="*/ 34 w 202"/>
                <a:gd name="T91" fmla="*/ 103 h 207"/>
                <a:gd name="T92" fmla="*/ 36 w 202"/>
                <a:gd name="T93" fmla="*/ 118 h 207"/>
                <a:gd name="T94" fmla="*/ 45 w 202"/>
                <a:gd name="T95" fmla="*/ 145 h 207"/>
                <a:gd name="T96" fmla="*/ 62 w 202"/>
                <a:gd name="T97" fmla="*/ 164 h 207"/>
                <a:gd name="T98" fmla="*/ 81 w 202"/>
                <a:gd name="T99" fmla="*/ 173 h 207"/>
                <a:gd name="T100" fmla="*/ 94 w 202"/>
                <a:gd name="T101" fmla="*/ 176 h 207"/>
                <a:gd name="T102" fmla="*/ 101 w 202"/>
                <a:gd name="T103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" h="207">
                  <a:moveTo>
                    <a:pt x="101" y="176"/>
                  </a:moveTo>
                  <a:lnTo>
                    <a:pt x="101" y="176"/>
                  </a:lnTo>
                  <a:lnTo>
                    <a:pt x="116" y="175"/>
                  </a:lnTo>
                  <a:lnTo>
                    <a:pt x="129" y="171"/>
                  </a:lnTo>
                  <a:lnTo>
                    <a:pt x="140" y="164"/>
                  </a:lnTo>
                  <a:lnTo>
                    <a:pt x="150" y="156"/>
                  </a:lnTo>
                  <a:lnTo>
                    <a:pt x="159" y="145"/>
                  </a:lnTo>
                  <a:lnTo>
                    <a:pt x="165" y="132"/>
                  </a:lnTo>
                  <a:lnTo>
                    <a:pt x="168" y="119"/>
                  </a:lnTo>
                  <a:lnTo>
                    <a:pt x="170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14"/>
                  </a:lnTo>
                  <a:lnTo>
                    <a:pt x="201" y="124"/>
                  </a:lnTo>
                  <a:lnTo>
                    <a:pt x="199" y="135"/>
                  </a:lnTo>
                  <a:lnTo>
                    <a:pt x="195" y="143"/>
                  </a:lnTo>
                  <a:lnTo>
                    <a:pt x="190" y="153"/>
                  </a:lnTo>
                  <a:lnTo>
                    <a:pt x="185" y="162"/>
                  </a:lnTo>
                  <a:lnTo>
                    <a:pt x="181" y="169"/>
                  </a:lnTo>
                  <a:lnTo>
                    <a:pt x="173" y="178"/>
                  </a:lnTo>
                  <a:lnTo>
                    <a:pt x="167" y="184"/>
                  </a:lnTo>
                  <a:lnTo>
                    <a:pt x="159" y="190"/>
                  </a:lnTo>
                  <a:lnTo>
                    <a:pt x="151" y="195"/>
                  </a:lnTo>
                  <a:lnTo>
                    <a:pt x="142" y="200"/>
                  </a:lnTo>
                  <a:lnTo>
                    <a:pt x="133" y="203"/>
                  </a:lnTo>
                  <a:lnTo>
                    <a:pt x="122" y="206"/>
                  </a:lnTo>
                  <a:lnTo>
                    <a:pt x="112" y="207"/>
                  </a:lnTo>
                  <a:lnTo>
                    <a:pt x="101" y="207"/>
                  </a:lnTo>
                  <a:lnTo>
                    <a:pt x="101" y="207"/>
                  </a:lnTo>
                  <a:lnTo>
                    <a:pt x="92" y="207"/>
                  </a:lnTo>
                  <a:lnTo>
                    <a:pt x="81" y="206"/>
                  </a:lnTo>
                  <a:lnTo>
                    <a:pt x="71" y="203"/>
                  </a:lnTo>
                  <a:lnTo>
                    <a:pt x="61" y="200"/>
                  </a:lnTo>
                  <a:lnTo>
                    <a:pt x="53" y="195"/>
                  </a:lnTo>
                  <a:lnTo>
                    <a:pt x="44" y="190"/>
                  </a:lnTo>
                  <a:lnTo>
                    <a:pt x="37" y="184"/>
                  </a:lnTo>
                  <a:lnTo>
                    <a:pt x="30" y="178"/>
                  </a:lnTo>
                  <a:lnTo>
                    <a:pt x="23" y="169"/>
                  </a:lnTo>
                  <a:lnTo>
                    <a:pt x="17" y="162"/>
                  </a:lnTo>
                  <a:lnTo>
                    <a:pt x="12" y="153"/>
                  </a:lnTo>
                  <a:lnTo>
                    <a:pt x="9" y="143"/>
                  </a:lnTo>
                  <a:lnTo>
                    <a:pt x="5" y="135"/>
                  </a:lnTo>
                  <a:lnTo>
                    <a:pt x="3" y="124"/>
                  </a:lnTo>
                  <a:lnTo>
                    <a:pt x="2" y="11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92"/>
                  </a:lnTo>
                  <a:lnTo>
                    <a:pt x="3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30" y="30"/>
                  </a:lnTo>
                  <a:lnTo>
                    <a:pt x="37" y="23"/>
                  </a:lnTo>
                  <a:lnTo>
                    <a:pt x="44" y="17"/>
                  </a:lnTo>
                  <a:lnTo>
                    <a:pt x="53" y="12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26" y="2"/>
                  </a:lnTo>
                  <a:lnTo>
                    <a:pt x="135" y="6"/>
                  </a:lnTo>
                  <a:lnTo>
                    <a:pt x="146" y="9"/>
                  </a:lnTo>
                  <a:lnTo>
                    <a:pt x="155" y="15"/>
                  </a:lnTo>
                  <a:lnTo>
                    <a:pt x="163" y="22"/>
                  </a:lnTo>
                  <a:lnTo>
                    <a:pt x="172" y="29"/>
                  </a:lnTo>
                  <a:lnTo>
                    <a:pt x="179" y="37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1" y="53"/>
                  </a:lnTo>
                  <a:lnTo>
                    <a:pt x="146" y="47"/>
                  </a:lnTo>
                  <a:lnTo>
                    <a:pt x="140" y="42"/>
                  </a:lnTo>
                  <a:lnTo>
                    <a:pt x="134" y="39"/>
                  </a:lnTo>
                  <a:lnTo>
                    <a:pt x="127" y="35"/>
                  </a:lnTo>
                  <a:lnTo>
                    <a:pt x="118" y="32"/>
                  </a:lnTo>
                  <a:lnTo>
                    <a:pt x="111" y="31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94" y="31"/>
                  </a:lnTo>
                  <a:lnTo>
                    <a:pt x="88" y="31"/>
                  </a:lnTo>
                  <a:lnTo>
                    <a:pt x="81" y="34"/>
                  </a:lnTo>
                  <a:lnTo>
                    <a:pt x="75" y="36"/>
                  </a:lnTo>
                  <a:lnTo>
                    <a:pt x="62" y="42"/>
                  </a:lnTo>
                  <a:lnTo>
                    <a:pt x="53" y="52"/>
                  </a:lnTo>
                  <a:lnTo>
                    <a:pt x="45" y="62"/>
                  </a:lnTo>
                  <a:lnTo>
                    <a:pt x="39" y="75"/>
                  </a:lnTo>
                  <a:lnTo>
                    <a:pt x="36" y="8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6" y="118"/>
                  </a:lnTo>
                  <a:lnTo>
                    <a:pt x="39" y="132"/>
                  </a:lnTo>
                  <a:lnTo>
                    <a:pt x="45" y="145"/>
                  </a:lnTo>
                  <a:lnTo>
                    <a:pt x="53" y="156"/>
                  </a:lnTo>
                  <a:lnTo>
                    <a:pt x="62" y="164"/>
                  </a:lnTo>
                  <a:lnTo>
                    <a:pt x="75" y="170"/>
                  </a:lnTo>
                  <a:lnTo>
                    <a:pt x="81" y="173"/>
                  </a:lnTo>
                  <a:lnTo>
                    <a:pt x="88" y="175"/>
                  </a:lnTo>
                  <a:lnTo>
                    <a:pt x="94" y="176"/>
                  </a:lnTo>
                  <a:lnTo>
                    <a:pt x="101" y="176"/>
                  </a:lnTo>
                  <a:lnTo>
                    <a:pt x="101" y="1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2"/>
            <p:cNvSpPr>
              <a:spLocks noEditPoints="1"/>
            </p:cNvSpPr>
            <p:nvPr userDrawn="1"/>
          </p:nvSpPr>
          <p:spPr bwMode="auto">
            <a:xfrm>
              <a:off x="2376" y="2429"/>
              <a:ext cx="49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59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7 w 148"/>
                <a:gd name="T23" fmla="*/ 149 h 149"/>
                <a:gd name="T24" fmla="*/ 75 w 148"/>
                <a:gd name="T25" fmla="*/ 149 h 149"/>
                <a:gd name="T26" fmla="*/ 59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5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8 w 148"/>
                <a:gd name="T71" fmla="*/ 38 h 149"/>
                <a:gd name="T72" fmla="*/ 87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59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8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3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5" y="12"/>
                  </a:lnTo>
                  <a:lnTo>
                    <a:pt x="126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8" y="38"/>
                  </a:lnTo>
                  <a:lnTo>
                    <a:pt x="94" y="34"/>
                  </a:lnTo>
                  <a:lnTo>
                    <a:pt x="87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3"/>
            <p:cNvSpPr>
              <a:spLocks/>
            </p:cNvSpPr>
            <p:nvPr userDrawn="1"/>
          </p:nvSpPr>
          <p:spPr bwMode="auto">
            <a:xfrm>
              <a:off x="2434" y="2429"/>
              <a:ext cx="43" cy="49"/>
            </a:xfrm>
            <a:custGeom>
              <a:avLst/>
              <a:gdLst>
                <a:gd name="T0" fmla="*/ 0 w 128"/>
                <a:gd name="T1" fmla="*/ 1 h 148"/>
                <a:gd name="T2" fmla="*/ 32 w 128"/>
                <a:gd name="T3" fmla="*/ 1 h 148"/>
                <a:gd name="T4" fmla="*/ 32 w 128"/>
                <a:gd name="T5" fmla="*/ 18 h 148"/>
                <a:gd name="T6" fmla="*/ 32 w 128"/>
                <a:gd name="T7" fmla="*/ 18 h 148"/>
                <a:gd name="T8" fmla="*/ 38 w 128"/>
                <a:gd name="T9" fmla="*/ 12 h 148"/>
                <a:gd name="T10" fmla="*/ 47 w 128"/>
                <a:gd name="T11" fmla="*/ 6 h 148"/>
                <a:gd name="T12" fmla="*/ 53 w 128"/>
                <a:gd name="T13" fmla="*/ 4 h 148"/>
                <a:gd name="T14" fmla="*/ 59 w 128"/>
                <a:gd name="T15" fmla="*/ 1 h 148"/>
                <a:gd name="T16" fmla="*/ 65 w 128"/>
                <a:gd name="T17" fmla="*/ 0 h 148"/>
                <a:gd name="T18" fmla="*/ 72 w 128"/>
                <a:gd name="T19" fmla="*/ 0 h 148"/>
                <a:gd name="T20" fmla="*/ 72 w 128"/>
                <a:gd name="T21" fmla="*/ 0 h 148"/>
                <a:gd name="T22" fmla="*/ 84 w 128"/>
                <a:gd name="T23" fmla="*/ 1 h 148"/>
                <a:gd name="T24" fmla="*/ 97 w 128"/>
                <a:gd name="T25" fmla="*/ 4 h 148"/>
                <a:gd name="T26" fmla="*/ 105 w 128"/>
                <a:gd name="T27" fmla="*/ 9 h 148"/>
                <a:gd name="T28" fmla="*/ 114 w 128"/>
                <a:gd name="T29" fmla="*/ 16 h 148"/>
                <a:gd name="T30" fmla="*/ 120 w 128"/>
                <a:gd name="T31" fmla="*/ 24 h 148"/>
                <a:gd name="T32" fmla="*/ 125 w 128"/>
                <a:gd name="T33" fmla="*/ 34 h 148"/>
                <a:gd name="T34" fmla="*/ 127 w 128"/>
                <a:gd name="T35" fmla="*/ 46 h 148"/>
                <a:gd name="T36" fmla="*/ 128 w 128"/>
                <a:gd name="T37" fmla="*/ 60 h 148"/>
                <a:gd name="T38" fmla="*/ 128 w 128"/>
                <a:gd name="T39" fmla="*/ 148 h 148"/>
                <a:gd name="T40" fmla="*/ 97 w 128"/>
                <a:gd name="T41" fmla="*/ 148 h 148"/>
                <a:gd name="T42" fmla="*/ 97 w 128"/>
                <a:gd name="T43" fmla="*/ 67 h 148"/>
                <a:gd name="T44" fmla="*/ 97 w 128"/>
                <a:gd name="T45" fmla="*/ 67 h 148"/>
                <a:gd name="T46" fmla="*/ 95 w 128"/>
                <a:gd name="T47" fmla="*/ 59 h 148"/>
                <a:gd name="T48" fmla="*/ 94 w 128"/>
                <a:gd name="T49" fmla="*/ 50 h 148"/>
                <a:gd name="T50" fmla="*/ 92 w 128"/>
                <a:gd name="T51" fmla="*/ 44 h 148"/>
                <a:gd name="T52" fmla="*/ 88 w 128"/>
                <a:gd name="T53" fmla="*/ 39 h 148"/>
                <a:gd name="T54" fmla="*/ 83 w 128"/>
                <a:gd name="T55" fmla="*/ 35 h 148"/>
                <a:gd name="T56" fmla="*/ 78 w 128"/>
                <a:gd name="T57" fmla="*/ 32 h 148"/>
                <a:gd name="T58" fmla="*/ 71 w 128"/>
                <a:gd name="T59" fmla="*/ 31 h 148"/>
                <a:gd name="T60" fmla="*/ 64 w 128"/>
                <a:gd name="T61" fmla="*/ 31 h 148"/>
                <a:gd name="T62" fmla="*/ 64 w 128"/>
                <a:gd name="T63" fmla="*/ 31 h 148"/>
                <a:gd name="T64" fmla="*/ 56 w 128"/>
                <a:gd name="T65" fmla="*/ 31 h 148"/>
                <a:gd name="T66" fmla="*/ 50 w 128"/>
                <a:gd name="T67" fmla="*/ 33 h 148"/>
                <a:gd name="T68" fmla="*/ 44 w 128"/>
                <a:gd name="T69" fmla="*/ 37 h 148"/>
                <a:gd name="T70" fmla="*/ 41 w 128"/>
                <a:gd name="T71" fmla="*/ 40 h 148"/>
                <a:gd name="T72" fmla="*/ 37 w 128"/>
                <a:gd name="T73" fmla="*/ 46 h 148"/>
                <a:gd name="T74" fmla="*/ 34 w 128"/>
                <a:gd name="T75" fmla="*/ 53 h 148"/>
                <a:gd name="T76" fmla="*/ 32 w 128"/>
                <a:gd name="T77" fmla="*/ 60 h 148"/>
                <a:gd name="T78" fmla="*/ 32 w 128"/>
                <a:gd name="T79" fmla="*/ 67 h 148"/>
                <a:gd name="T80" fmla="*/ 32 w 128"/>
                <a:gd name="T81" fmla="*/ 148 h 148"/>
                <a:gd name="T82" fmla="*/ 0 w 128"/>
                <a:gd name="T83" fmla="*/ 148 h 148"/>
                <a:gd name="T84" fmla="*/ 0 w 128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0" y="1"/>
                  </a:moveTo>
                  <a:lnTo>
                    <a:pt x="32" y="1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8" y="12"/>
                  </a:lnTo>
                  <a:lnTo>
                    <a:pt x="47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1"/>
                  </a:lnTo>
                  <a:lnTo>
                    <a:pt x="97" y="4"/>
                  </a:lnTo>
                  <a:lnTo>
                    <a:pt x="105" y="9"/>
                  </a:lnTo>
                  <a:lnTo>
                    <a:pt x="114" y="16"/>
                  </a:lnTo>
                  <a:lnTo>
                    <a:pt x="120" y="24"/>
                  </a:lnTo>
                  <a:lnTo>
                    <a:pt x="125" y="34"/>
                  </a:lnTo>
                  <a:lnTo>
                    <a:pt x="127" y="46"/>
                  </a:lnTo>
                  <a:lnTo>
                    <a:pt x="128" y="60"/>
                  </a:lnTo>
                  <a:lnTo>
                    <a:pt x="128" y="148"/>
                  </a:lnTo>
                  <a:lnTo>
                    <a:pt x="97" y="148"/>
                  </a:lnTo>
                  <a:lnTo>
                    <a:pt x="97" y="67"/>
                  </a:lnTo>
                  <a:lnTo>
                    <a:pt x="97" y="67"/>
                  </a:lnTo>
                  <a:lnTo>
                    <a:pt x="95" y="59"/>
                  </a:lnTo>
                  <a:lnTo>
                    <a:pt x="94" y="50"/>
                  </a:lnTo>
                  <a:lnTo>
                    <a:pt x="92" y="44"/>
                  </a:lnTo>
                  <a:lnTo>
                    <a:pt x="88" y="39"/>
                  </a:lnTo>
                  <a:lnTo>
                    <a:pt x="83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4" y="37"/>
                  </a:lnTo>
                  <a:lnTo>
                    <a:pt x="41" y="40"/>
                  </a:lnTo>
                  <a:lnTo>
                    <a:pt x="37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"/>
            <p:cNvSpPr>
              <a:spLocks/>
            </p:cNvSpPr>
            <p:nvPr userDrawn="1"/>
          </p:nvSpPr>
          <p:spPr bwMode="auto">
            <a:xfrm>
              <a:off x="2484" y="2409"/>
              <a:ext cx="35" cy="69"/>
            </a:xfrm>
            <a:custGeom>
              <a:avLst/>
              <a:gdLst>
                <a:gd name="T0" fmla="*/ 30 w 106"/>
                <a:gd name="T1" fmla="*/ 4 h 209"/>
                <a:gd name="T2" fmla="*/ 62 w 106"/>
                <a:gd name="T3" fmla="*/ 0 h 209"/>
                <a:gd name="T4" fmla="*/ 62 w 106"/>
                <a:gd name="T5" fmla="*/ 62 h 209"/>
                <a:gd name="T6" fmla="*/ 106 w 106"/>
                <a:gd name="T7" fmla="*/ 62 h 209"/>
                <a:gd name="T8" fmla="*/ 106 w 106"/>
                <a:gd name="T9" fmla="*/ 93 h 209"/>
                <a:gd name="T10" fmla="*/ 62 w 106"/>
                <a:gd name="T11" fmla="*/ 93 h 209"/>
                <a:gd name="T12" fmla="*/ 62 w 106"/>
                <a:gd name="T13" fmla="*/ 209 h 209"/>
                <a:gd name="T14" fmla="*/ 30 w 106"/>
                <a:gd name="T15" fmla="*/ 209 h 209"/>
                <a:gd name="T16" fmla="*/ 30 w 106"/>
                <a:gd name="T17" fmla="*/ 93 h 209"/>
                <a:gd name="T18" fmla="*/ 0 w 106"/>
                <a:gd name="T19" fmla="*/ 93 h 209"/>
                <a:gd name="T20" fmla="*/ 0 w 106"/>
                <a:gd name="T21" fmla="*/ 62 h 209"/>
                <a:gd name="T22" fmla="*/ 30 w 106"/>
                <a:gd name="T23" fmla="*/ 62 h 209"/>
                <a:gd name="T24" fmla="*/ 30 w 106"/>
                <a:gd name="T2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209">
                  <a:moveTo>
                    <a:pt x="30" y="4"/>
                  </a:moveTo>
                  <a:lnTo>
                    <a:pt x="62" y="0"/>
                  </a:lnTo>
                  <a:lnTo>
                    <a:pt x="62" y="62"/>
                  </a:lnTo>
                  <a:lnTo>
                    <a:pt x="106" y="62"/>
                  </a:lnTo>
                  <a:lnTo>
                    <a:pt x="106" y="93"/>
                  </a:lnTo>
                  <a:lnTo>
                    <a:pt x="62" y="93"/>
                  </a:lnTo>
                  <a:lnTo>
                    <a:pt x="62" y="209"/>
                  </a:lnTo>
                  <a:lnTo>
                    <a:pt x="30" y="209"/>
                  </a:lnTo>
                  <a:lnTo>
                    <a:pt x="30" y="93"/>
                  </a:lnTo>
                  <a:lnTo>
                    <a:pt x="0" y="93"/>
                  </a:lnTo>
                  <a:lnTo>
                    <a:pt x="0" y="62"/>
                  </a:lnTo>
                  <a:lnTo>
                    <a:pt x="30" y="6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5"/>
            <p:cNvSpPr>
              <a:spLocks/>
            </p:cNvSpPr>
            <p:nvPr userDrawn="1"/>
          </p:nvSpPr>
          <p:spPr bwMode="auto">
            <a:xfrm>
              <a:off x="2527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2 w 69"/>
                <a:gd name="T3" fmla="*/ 1 h 148"/>
                <a:gd name="T4" fmla="*/ 32 w 69"/>
                <a:gd name="T5" fmla="*/ 17 h 148"/>
                <a:gd name="T6" fmla="*/ 32 w 69"/>
                <a:gd name="T7" fmla="*/ 17 h 148"/>
                <a:gd name="T8" fmla="*/ 38 w 69"/>
                <a:gd name="T9" fmla="*/ 10 h 148"/>
                <a:gd name="T10" fmla="*/ 45 w 69"/>
                <a:gd name="T11" fmla="*/ 5 h 148"/>
                <a:gd name="T12" fmla="*/ 50 w 69"/>
                <a:gd name="T13" fmla="*/ 3 h 148"/>
                <a:gd name="T14" fmla="*/ 56 w 69"/>
                <a:gd name="T15" fmla="*/ 1 h 148"/>
                <a:gd name="T16" fmla="*/ 62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2 w 69"/>
                <a:gd name="T29" fmla="*/ 33 h 148"/>
                <a:gd name="T30" fmla="*/ 46 w 69"/>
                <a:gd name="T31" fmla="*/ 37 h 148"/>
                <a:gd name="T32" fmla="*/ 41 w 69"/>
                <a:gd name="T33" fmla="*/ 40 h 148"/>
                <a:gd name="T34" fmla="*/ 38 w 69"/>
                <a:gd name="T35" fmla="*/ 46 h 148"/>
                <a:gd name="T36" fmla="*/ 34 w 69"/>
                <a:gd name="T37" fmla="*/ 53 h 148"/>
                <a:gd name="T38" fmla="*/ 33 w 69"/>
                <a:gd name="T39" fmla="*/ 60 h 148"/>
                <a:gd name="T40" fmla="*/ 32 w 69"/>
                <a:gd name="T41" fmla="*/ 67 h 148"/>
                <a:gd name="T42" fmla="*/ 32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5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2" y="33"/>
                  </a:lnTo>
                  <a:lnTo>
                    <a:pt x="46" y="37"/>
                  </a:lnTo>
                  <a:lnTo>
                    <a:pt x="41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/>
            <p:cNvSpPr>
              <a:spLocks noEditPoints="1"/>
            </p:cNvSpPr>
            <p:nvPr userDrawn="1"/>
          </p:nvSpPr>
          <p:spPr bwMode="auto">
            <a:xfrm>
              <a:off x="2555" y="2429"/>
              <a:ext cx="50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6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2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6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2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310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70" t="12938" r="-48113" b="26562"/>
          <a:stretch/>
        </p:blipFill>
        <p:spPr>
          <a:xfrm>
            <a:off x="771525" y="758825"/>
            <a:ext cx="10658475" cy="5334000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625ABE2-4787-4DCE-8BBA-59C73CFF5E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0200" y="1794669"/>
            <a:ext cx="2097363" cy="32432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anose="02040502050405020303" pitchFamily="18" charset="0"/>
              <a:buChar char="─"/>
              <a:defRPr sz="28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 3</a:t>
            </a:r>
          </a:p>
          <a:p>
            <a:pPr lvl="0"/>
            <a:r>
              <a:rPr lang="nl-NL" dirty="0"/>
              <a:t> 4</a:t>
            </a:r>
          </a:p>
          <a:p>
            <a:pPr lvl="0"/>
            <a:r>
              <a:rPr lang="nl-NL" dirty="0"/>
              <a:t> 5</a:t>
            </a:r>
          </a:p>
          <a:p>
            <a:pPr lvl="0"/>
            <a:r>
              <a:rPr lang="nl-NL" dirty="0"/>
              <a:t> 6</a:t>
            </a:r>
          </a:p>
          <a:p>
            <a:pPr lvl="0"/>
            <a:r>
              <a:rPr lang="nl-NL"/>
              <a:t> 7</a:t>
            </a:r>
            <a:endParaRPr lang="en-BE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AEE0936-214A-4172-9057-144F7932C4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4703" y="1794669"/>
            <a:ext cx="4433060" cy="3276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r">
              <a:lnSpc>
                <a:spcPct val="150000"/>
              </a:lnSpc>
              <a:spcBef>
                <a:spcPts val="0"/>
              </a:spcBef>
              <a:buFontTx/>
              <a:buNone/>
              <a:defRPr sz="2800"/>
            </a:lvl1pPr>
          </a:lstStyle>
          <a:p>
            <a:pPr lvl="0"/>
            <a:r>
              <a:rPr lang="en-US"/>
              <a:t>Click to add subtitle</a:t>
            </a:r>
            <a:endParaRPr lang="en-BE" dirty="0"/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68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" t="9657" r="6963" b="29950"/>
          <a:stretch/>
        </p:blipFill>
        <p:spPr>
          <a:xfrm>
            <a:off x="787400" y="761999"/>
            <a:ext cx="10668000" cy="5334001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224613" y="2263515"/>
            <a:ext cx="5209082" cy="2345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538" y="2254251"/>
            <a:ext cx="5173662" cy="2352674"/>
          </a:xfrm>
          <a:prstGeom prst="rect">
            <a:avLst/>
          </a:prstGeom>
          <a:solidFill>
            <a:schemeClr val="bg1"/>
          </a:solidFill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97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29944" r="6884" b="9678"/>
          <a:stretch/>
        </p:blipFill>
        <p:spPr>
          <a:xfrm>
            <a:off x="754743" y="756557"/>
            <a:ext cx="10711543" cy="535577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41620" y="2235825"/>
            <a:ext cx="5029200" cy="2368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829" y="2237014"/>
            <a:ext cx="5021942" cy="2351315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762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06211"/>
            <a:ext cx="10515600" cy="884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Box 11" title="AlexandriaReference"/>
          <p:cNvSpPr txBox="1"/>
          <p:nvPr userDrawn="1"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SCK CEN/86162415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TextBox 12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TextBox 13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04800" y="6469063"/>
            <a:ext cx="733425" cy="166687"/>
            <a:chOff x="192" y="4075"/>
            <a:chExt cx="462" cy="105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75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192" y="4101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192" y="4101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253" y="4101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253" y="4101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51" y="4139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 userDrawn="1"/>
          </p:nvSpPr>
          <p:spPr bwMode="auto">
            <a:xfrm>
              <a:off x="330" y="4075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 userDrawn="1"/>
          </p:nvSpPr>
          <p:spPr bwMode="auto">
            <a:xfrm>
              <a:off x="433" y="4101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 userDrawn="1"/>
          </p:nvSpPr>
          <p:spPr bwMode="auto">
            <a:xfrm>
              <a:off x="433" y="4101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 noEditPoints="1"/>
            </p:cNvSpPr>
            <p:nvPr userDrawn="1"/>
          </p:nvSpPr>
          <p:spPr bwMode="auto">
            <a:xfrm>
              <a:off x="503" y="4101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 userDrawn="1"/>
          </p:nvSpPr>
          <p:spPr bwMode="auto">
            <a:xfrm>
              <a:off x="503" y="4101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 userDrawn="1"/>
          </p:nvSpPr>
          <p:spPr bwMode="auto">
            <a:xfrm>
              <a:off x="521" y="4117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/>
            <p:cNvSpPr>
              <a:spLocks/>
            </p:cNvSpPr>
            <p:nvPr userDrawn="1"/>
          </p:nvSpPr>
          <p:spPr bwMode="auto">
            <a:xfrm>
              <a:off x="588" y="4101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/>
            <p:cNvSpPr>
              <a:spLocks/>
            </p:cNvSpPr>
            <p:nvPr userDrawn="1"/>
          </p:nvSpPr>
          <p:spPr bwMode="auto">
            <a:xfrm>
              <a:off x="366" y="4101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 userDrawn="1"/>
          </p:nvSpPr>
          <p:spPr bwMode="auto">
            <a:xfrm>
              <a:off x="366" y="4101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226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0" r:id="rId2"/>
    <p:sldLayoutId id="2147483681" r:id="rId3"/>
    <p:sldLayoutId id="2147483683" r:id="rId4"/>
    <p:sldLayoutId id="2147483699" r:id="rId5"/>
    <p:sldLayoutId id="2147483700" r:id="rId6"/>
    <p:sldLayoutId id="2147483661" r:id="rId7"/>
    <p:sldLayoutId id="2147483662" r:id="rId8"/>
    <p:sldLayoutId id="2147483663" r:id="rId9"/>
    <p:sldLayoutId id="2147483664" r:id="rId10"/>
    <p:sldLayoutId id="2147483682" r:id="rId11"/>
    <p:sldLayoutId id="2147483668" r:id="rId12"/>
    <p:sldLayoutId id="2147483669" r:id="rId13"/>
    <p:sldLayoutId id="2147483701" r:id="rId14"/>
    <p:sldLayoutId id="2147483694" r:id="rId15"/>
    <p:sldLayoutId id="2147483670" r:id="rId16"/>
    <p:sldLayoutId id="2147483671" r:id="rId17"/>
    <p:sldLayoutId id="2147483667" r:id="rId18"/>
    <p:sldLayoutId id="2147483677" r:id="rId19"/>
    <p:sldLayoutId id="2147483665" r:id="rId20"/>
    <p:sldLayoutId id="2147483675" r:id="rId21"/>
    <p:sldLayoutId id="2147483676" r:id="rId22"/>
    <p:sldLayoutId id="2147483673" r:id="rId23"/>
    <p:sldLayoutId id="2147483674" r:id="rId24"/>
    <p:sldLayoutId id="2147483678" r:id="rId25"/>
    <p:sldLayoutId id="2147483679" r:id="rId26"/>
    <p:sldLayoutId id="2147483685" r:id="rId27"/>
    <p:sldLayoutId id="2147483690" r:id="rId28"/>
    <p:sldLayoutId id="2147483688" r:id="rId29"/>
    <p:sldLayoutId id="2147483655" r:id="rId30"/>
    <p:sldLayoutId id="2147483684" r:id="rId31"/>
    <p:sldLayoutId id="2147483687" r:id="rId32"/>
    <p:sldLayoutId id="2147483692" r:id="rId33"/>
    <p:sldLayoutId id="2147483693" r:id="rId34"/>
    <p:sldLayoutId id="2147483697" r:id="rId3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55600" indent="-2667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483">
          <p15:clr>
            <a:srgbClr val="F26B43"/>
          </p15:clr>
        </p15:guide>
        <p15:guide id="4" pos="7197">
          <p15:clr>
            <a:srgbClr val="F26B43"/>
          </p15:clr>
        </p15:guide>
        <p15:guide id="5" orient="horz" pos="504">
          <p15:clr>
            <a:srgbClr val="F26B43"/>
          </p15:clr>
        </p15:guide>
        <p15:guide id="6" orient="horz" pos="381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ALEXANDRIA INTEGRATION</a:t>
            </a:r>
            <a:br>
              <a:rPr lang="en-US" dirty="0"/>
            </a:br>
            <a:r>
              <a:rPr lang="en-US" dirty="0"/>
              <a:t>Do not delete this master!</a:t>
            </a:r>
            <a:endParaRPr lang="nl-BE" dirty="0"/>
          </a:p>
        </p:txBody>
      </p:sp>
      <p:sp>
        <p:nvSpPr>
          <p:cNvPr id="8" name="TextBox 7" title="AlexandriaReference"/>
          <p:cNvSpPr txBox="1"/>
          <p:nvPr userDrawn="1"/>
        </p:nvSpPr>
        <p:spPr>
          <a:xfrm>
            <a:off x="765544" y="1658678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Attributes_Short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sp>
        <p:nvSpPr>
          <p:cNvPr id="4" name="TextBox 3" title="AlexandriaSecurltyClearance"/>
          <p:cNvSpPr txBox="1"/>
          <p:nvPr userDrawn="1"/>
        </p:nvSpPr>
        <p:spPr>
          <a:xfrm>
            <a:off x="2719144" y="2575110"/>
            <a:ext cx="195360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[Security Clearance]</a:t>
            </a:r>
          </a:p>
        </p:txBody>
      </p:sp>
      <p:sp>
        <p:nvSpPr>
          <p:cNvPr id="5" name="TextBox 4" title="AlexandriaDistributionLimitations"/>
          <p:cNvSpPr txBox="1"/>
          <p:nvPr userDrawn="1"/>
        </p:nvSpPr>
        <p:spPr>
          <a:xfrm>
            <a:off x="4672744" y="1658678"/>
            <a:ext cx="195360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Attributes_Information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Security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Classification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]</a:t>
            </a:r>
          </a:p>
        </p:txBody>
      </p:sp>
      <p:sp>
        <p:nvSpPr>
          <p:cNvPr id="6" name="TextBox 5" title="AlexandriaEventAttributes"/>
          <p:cNvSpPr txBox="1"/>
          <p:nvPr userDrawn="1"/>
        </p:nvSpPr>
        <p:spPr>
          <a:xfrm>
            <a:off x="2464199" y="3013157"/>
            <a:ext cx="619021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[Event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Attributes_Event_Event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Name]</a:t>
            </a: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2464199" y="1661549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Attributes_Alternative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pic>
        <p:nvPicPr>
          <p:cNvPr id="10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21" y="6469091"/>
            <a:ext cx="733149" cy="16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3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polarion.sckcen.be/polarion/#/project/MYRRHA/workitem?id=MYR-1464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package" Target="../embeddings/Microsoft_Visio_Drawing.vsdx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package" Target="../embeddings/Microsoft_Visio_Drawing1.vsdx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749521" y="5782939"/>
            <a:ext cx="8270421" cy="285787"/>
          </a:xfrm>
        </p:spPr>
        <p:txBody>
          <a:bodyPr/>
          <a:lstStyle/>
          <a:p>
            <a:r>
              <a:rPr lang="en-US" dirty="0"/>
              <a:t>Daneels Ruben - 26/09/2024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72179" y="6132814"/>
            <a:ext cx="9378148" cy="602040"/>
          </a:xfrm>
        </p:spPr>
        <p:txBody>
          <a:bodyPr>
            <a:normAutofit fontScale="90000"/>
          </a:bodyPr>
          <a:lstStyle/>
          <a:p>
            <a:r>
              <a:rPr lang="en-US" dirty="0"/>
              <a:t>MINERVA - Accelerator Machine Protection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EFE02200-B665-9013-6378-54AD7333D158}"/>
              </a:ext>
            </a:extLst>
          </p:cNvPr>
          <p:cNvSpPr txBox="1">
            <a:spLocks/>
          </p:cNvSpPr>
          <p:nvPr/>
        </p:nvSpPr>
        <p:spPr>
          <a:xfrm>
            <a:off x="3829051" y="106354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CERN ZHAW &amp; SCK CEN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84BEA1-8DBD-467A-B5C0-3B61FA3BF4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26458" y="1546096"/>
            <a:ext cx="4433060" cy="392064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220000"/>
              </a:lnSpc>
            </a:pPr>
            <a:r>
              <a:rPr lang="nl-BE" dirty="0"/>
              <a:t>MPS </a:t>
            </a:r>
            <a:r>
              <a:rPr lang="nl-BE" dirty="0" err="1"/>
              <a:t>definition</a:t>
            </a:r>
            <a:endParaRPr lang="nl-BE" dirty="0"/>
          </a:p>
          <a:p>
            <a:pPr>
              <a:lnSpc>
                <a:spcPct val="220000"/>
              </a:lnSpc>
            </a:pPr>
            <a:r>
              <a:rPr lang="nl-BE" dirty="0"/>
              <a:t>Top level </a:t>
            </a:r>
            <a:r>
              <a:rPr lang="nl-BE" dirty="0" err="1"/>
              <a:t>requirements</a:t>
            </a:r>
            <a:endParaRPr lang="nl-BE" dirty="0"/>
          </a:p>
          <a:p>
            <a:pPr>
              <a:lnSpc>
                <a:spcPct val="220000"/>
              </a:lnSpc>
            </a:pPr>
            <a:r>
              <a:rPr lang="nl-BE" dirty="0"/>
              <a:t>MPS </a:t>
            </a:r>
            <a:r>
              <a:rPr lang="nl-BE" dirty="0" err="1"/>
              <a:t>protection</a:t>
            </a:r>
            <a:r>
              <a:rPr lang="nl-BE" dirty="0"/>
              <a:t> </a:t>
            </a:r>
            <a:r>
              <a:rPr lang="nl-BE" dirty="0" err="1"/>
              <a:t>functions</a:t>
            </a:r>
            <a:endParaRPr lang="nl-BE" dirty="0"/>
          </a:p>
          <a:p>
            <a:pPr>
              <a:lnSpc>
                <a:spcPct val="220000"/>
              </a:lnSpc>
            </a:pPr>
            <a:r>
              <a:rPr lang="nl-BE" dirty="0"/>
              <a:t>Beam interlock </a:t>
            </a:r>
            <a:r>
              <a:rPr lang="nl-BE" dirty="0" err="1"/>
              <a:t>requirements</a:t>
            </a:r>
            <a:endParaRPr lang="nl-BE" dirty="0"/>
          </a:p>
          <a:p>
            <a:pPr>
              <a:lnSpc>
                <a:spcPct val="220000"/>
              </a:lnSpc>
            </a:pPr>
            <a:r>
              <a:rPr lang="nl-BE" dirty="0"/>
              <a:t>Beam interlock </a:t>
            </a:r>
            <a:r>
              <a:rPr lang="nl-BE" dirty="0" err="1"/>
              <a:t>functional</a:t>
            </a:r>
            <a:r>
              <a:rPr lang="nl-BE" dirty="0"/>
              <a:t> </a:t>
            </a:r>
            <a:r>
              <a:rPr lang="nl-BE" dirty="0" err="1"/>
              <a:t>architecture</a:t>
            </a:r>
            <a:br>
              <a:rPr lang="nl-BE" dirty="0"/>
            </a:br>
            <a:r>
              <a:rPr lang="nl-BE" dirty="0" err="1"/>
              <a:t>Commissioning</a:t>
            </a:r>
            <a:r>
              <a:rPr lang="nl-BE" dirty="0"/>
              <a:t> &amp; </a:t>
            </a:r>
            <a:r>
              <a:rPr lang="nl-BE" dirty="0" err="1"/>
              <a:t>validation</a:t>
            </a:r>
            <a:r>
              <a:rPr lang="nl-BE" dirty="0"/>
              <a:t> plan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B86865A-82AC-4861-A1DE-962ACB3BF8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15943" y="6470788"/>
            <a:ext cx="2743200" cy="230784"/>
          </a:xfrm>
        </p:spPr>
        <p:txBody>
          <a:bodyPr/>
          <a:lstStyle/>
          <a:p>
            <a:fld id="{A814E660-BF25-4843-B2A0-93C6E2B6253B}" type="slidenum">
              <a:rPr lang="en-BE" smtClean="0"/>
              <a:pPr/>
              <a:t>2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93249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&quot;Not Allowed&quot; Symbol 5">
            <a:extLst>
              <a:ext uri="{FF2B5EF4-FFF2-40B4-BE49-F238E27FC236}">
                <a16:creationId xmlns:a16="http://schemas.microsoft.com/office/drawing/2014/main" id="{C6D6DCBE-72B8-C1A9-1954-052E2D750B85}"/>
              </a:ext>
            </a:extLst>
          </p:cNvPr>
          <p:cNvSpPr/>
          <p:nvPr/>
        </p:nvSpPr>
        <p:spPr>
          <a:xfrm>
            <a:off x="6508954" y="1673007"/>
            <a:ext cx="809065" cy="725105"/>
          </a:xfrm>
          <a:prstGeom prst="noSmoking">
            <a:avLst>
              <a:gd name="adj" fmla="val 5082"/>
            </a:avLst>
          </a:prstGeom>
          <a:solidFill>
            <a:srgbClr val="FF0000">
              <a:alpha val="45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42DA1-6E8F-B049-BCD8-2BA30BB58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MPS definition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B64D5E-EF48-BA57-3700-63F83EF308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808196"/>
            <a:ext cx="8939204" cy="725105"/>
          </a:xfrm>
        </p:spPr>
        <p:txBody>
          <a:bodyPr/>
          <a:lstStyle/>
          <a:p>
            <a:r>
              <a:rPr lang="en-US" b="1" dirty="0"/>
              <a:t>M</a:t>
            </a:r>
            <a:r>
              <a:rPr lang="en-US" dirty="0"/>
              <a:t>achine </a:t>
            </a:r>
            <a:r>
              <a:rPr lang="en-US" b="1" dirty="0"/>
              <a:t>P</a:t>
            </a:r>
            <a:r>
              <a:rPr lang="en-US" dirty="0"/>
              <a:t>rotection </a:t>
            </a:r>
            <a:r>
              <a:rPr lang="en-US" b="1" dirty="0"/>
              <a:t>S</a:t>
            </a:r>
            <a:r>
              <a:rPr lang="en-US" dirty="0"/>
              <a:t>trategy            System</a:t>
            </a:r>
          </a:p>
          <a:p>
            <a:endParaRPr lang="nl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0A5F9-531D-242D-0FC1-24AD5197077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3473" y="2575346"/>
            <a:ext cx="8939212" cy="3794125"/>
          </a:xfrm>
        </p:spPr>
        <p:txBody>
          <a:bodyPr/>
          <a:lstStyle/>
          <a:p>
            <a:pPr lvl="1"/>
            <a:r>
              <a:rPr lang="en-US" sz="18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8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cope</a:t>
            </a:r>
          </a:p>
          <a:p>
            <a:pPr lvl="2"/>
            <a:r>
              <a:rPr lang="en-US" sz="1400" dirty="0">
                <a:latin typeface="Segoe UI" panose="020B0502040204020203" pitchFamily="34" charset="0"/>
                <a:cs typeface="Times New Roman" panose="02020603050405020304" pitchFamily="18" charset="0"/>
              </a:rPr>
              <a:t>Protect the equipment from getting damaged (reduce financial losses and downtime)</a:t>
            </a:r>
          </a:p>
          <a:p>
            <a:pPr lvl="2"/>
            <a:endParaRPr lang="en-US" sz="1400" dirty="0">
              <a:latin typeface="Segoe UI" panose="020B0502040204020203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How?</a:t>
            </a:r>
          </a:p>
          <a:p>
            <a:pPr lvl="2"/>
            <a:r>
              <a:rPr lang="en-US" sz="1400" dirty="0">
                <a:latin typeface="Segoe UI" panose="020B0502040204020203" pitchFamily="34" charset="0"/>
                <a:cs typeface="Times New Roman" panose="02020603050405020304" pitchFamily="18" charset="0"/>
              </a:rPr>
              <a:t>Describe what </a:t>
            </a:r>
            <a:r>
              <a:rPr lang="en-US" sz="1400" b="1" dirty="0">
                <a:latin typeface="Segoe UI" panose="020B0502040204020203" pitchFamily="34" charset="0"/>
                <a:cs typeface="Times New Roman" panose="02020603050405020304" pitchFamily="18" charset="0"/>
              </a:rPr>
              <a:t>other systems </a:t>
            </a:r>
            <a:r>
              <a:rPr lang="en-US" sz="1400" dirty="0">
                <a:latin typeface="Segoe UI" panose="020B0502040204020203" pitchFamily="34" charset="0"/>
                <a:cs typeface="Times New Roman" panose="02020603050405020304" pitchFamily="18" charset="0"/>
              </a:rPr>
              <a:t>need to implement to fulfil the protection need</a:t>
            </a:r>
          </a:p>
          <a:p>
            <a:pPr marL="355600" lvl="1" indent="0">
              <a:buNone/>
            </a:pPr>
            <a:endParaRPr lang="en-US" sz="1800" dirty="0"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 of scope</a:t>
            </a:r>
          </a:p>
          <a:p>
            <a:pPr lvl="2"/>
            <a:r>
              <a:rPr lang="en-US" sz="14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Protection of environment and people (safety)</a:t>
            </a:r>
            <a:endParaRPr lang="en-US" sz="1400" dirty="0"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nl-B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CEA727-3272-5838-23BC-8A0BE2DB27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88669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42DA1-6E8F-B049-BCD8-2BA30BB58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MPS top level requirements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B64D5E-EF48-BA57-3700-63F83EF308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808196"/>
            <a:ext cx="8939204" cy="725105"/>
          </a:xfrm>
        </p:spPr>
        <p:txBody>
          <a:bodyPr/>
          <a:lstStyle/>
          <a:p>
            <a:r>
              <a:rPr lang="en-US" b="1" dirty="0"/>
              <a:t>Functional requirements</a:t>
            </a:r>
            <a:endParaRPr lang="nl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0A5F9-531D-242D-0FC1-24AD5197077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3473" y="2575346"/>
            <a:ext cx="8939212" cy="3794125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sz="1800" dirty="0">
                <a:solidFill>
                  <a:srgbClr val="984A9C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Equipment protection (beam &amp; non-beam related)</a:t>
            </a:r>
          </a:p>
          <a:p>
            <a:pPr lvl="2"/>
            <a:r>
              <a:rPr lang="en-US" sz="18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all operating conditions, the MPS shall protect the equipment from damage, which would lead to financial losses and/or downtime.</a:t>
            </a:r>
          </a:p>
          <a:p>
            <a:pPr lvl="2"/>
            <a:endParaRPr lang="en-US" sz="1400" dirty="0">
              <a:solidFill>
                <a:srgbClr val="984A9C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solidFill>
                  <a:srgbClr val="984A9C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Minimize Beam downtime</a:t>
            </a:r>
          </a:p>
          <a:p>
            <a:pPr lvl="2"/>
            <a:r>
              <a:rPr lang="en-US" sz="18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MPS shall not reduce beam availability more than needed.</a:t>
            </a:r>
          </a:p>
          <a:p>
            <a:pPr lvl="3"/>
            <a:r>
              <a:rPr lang="en-US" sz="16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Modular architecture</a:t>
            </a:r>
          </a:p>
          <a:p>
            <a:pPr lvl="3"/>
            <a:r>
              <a:rPr lang="en-US" sz="16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Reset strategy</a:t>
            </a:r>
          </a:p>
          <a:p>
            <a:pPr lvl="3"/>
            <a:r>
              <a:rPr lang="en-US" sz="16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Redundancy</a:t>
            </a:r>
          </a:p>
          <a:p>
            <a:pPr lvl="2"/>
            <a:endParaRPr lang="en-US" sz="1400" dirty="0">
              <a:solidFill>
                <a:srgbClr val="984A9C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solidFill>
                  <a:srgbClr val="984A9C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Enable Beam availability improvement</a:t>
            </a:r>
          </a:p>
          <a:p>
            <a:pPr lvl="2"/>
            <a:r>
              <a:rPr lang="en-US" sz="18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MPS shall ensure systems have requirements on status signals and interfaces relevant to guarantee the reliability of the MPS features and feed info to </a:t>
            </a:r>
            <a:r>
              <a:rPr lang="en-GB" sz="18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availability improvement tools.</a:t>
            </a:r>
            <a:endParaRPr lang="nl-BE" dirty="0"/>
          </a:p>
          <a:p>
            <a:pPr lvl="1"/>
            <a:endParaRPr lang="nl-B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CEA727-3272-5838-23BC-8A0BE2DB27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4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31308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42DA1-6E8F-B049-BCD8-2BA30BB58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MPS protection functions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B64D5E-EF48-BA57-3700-63F83EF308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473898"/>
            <a:ext cx="10956870" cy="725105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Requirements in place to reduce identified unacceptable risks</a:t>
            </a:r>
            <a:endParaRPr lang="nl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0A5F9-531D-242D-0FC1-24AD5197077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3473" y="2083732"/>
            <a:ext cx="8939212" cy="3794125"/>
          </a:xfrm>
        </p:spPr>
        <p:txBody>
          <a:bodyPr>
            <a:normAutofit/>
          </a:bodyPr>
          <a:lstStyle/>
          <a:p>
            <a:pPr lvl="1"/>
            <a:r>
              <a:rPr lang="en-US" sz="1800" dirty="0">
                <a:solidFill>
                  <a:srgbClr val="984A9C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</a:t>
            </a:r>
          </a:p>
          <a:p>
            <a:pPr lvl="2"/>
            <a:r>
              <a:rPr lang="en-US" sz="18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Describe what is needed </a:t>
            </a:r>
          </a:p>
          <a:p>
            <a:pPr lvl="2"/>
            <a:r>
              <a:rPr lang="en-US" sz="18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&lt;Trigger&gt; , then &lt;</a:t>
            </a:r>
            <a:r>
              <a:rPr lang="en-US" sz="18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Action&gt;</a:t>
            </a:r>
            <a:endParaRPr lang="en-US" sz="1400" dirty="0">
              <a:solidFill>
                <a:srgbClr val="984A9C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solidFill>
                  <a:srgbClr val="984A9C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</a:t>
            </a:r>
          </a:p>
          <a:p>
            <a:pPr lvl="2"/>
            <a:r>
              <a:rPr lang="en-US" sz="18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Describe how “well” the protection function needs to work</a:t>
            </a:r>
          </a:p>
          <a:p>
            <a:pPr lvl="3"/>
            <a:r>
              <a:rPr lang="en-US" sz="1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Reliability (PFD/PFH)  PIL</a:t>
            </a:r>
          </a:p>
          <a:p>
            <a:pPr lvl="3"/>
            <a:r>
              <a:rPr lang="en-US" sz="1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Response time</a:t>
            </a:r>
          </a:p>
          <a:p>
            <a:pPr lvl="3"/>
            <a:r>
              <a:rPr lang="en-US" sz="1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Proof test interval</a:t>
            </a:r>
          </a:p>
          <a:p>
            <a:pPr lvl="1"/>
            <a:r>
              <a:rPr lang="en-US" sz="1800" dirty="0">
                <a:solidFill>
                  <a:srgbClr val="984A9C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  <a:t>Implementation decision</a:t>
            </a:r>
          </a:p>
          <a:p>
            <a:pPr lvl="3"/>
            <a:r>
              <a:rPr lang="en-US" sz="1400" b="1" dirty="0">
                <a:latin typeface="Segoe UI" panose="020B0502040204020203" pitchFamily="34" charset="0"/>
                <a:cs typeface="Times New Roman" panose="02020603050405020304" pitchFamily="18" charset="0"/>
              </a:rPr>
              <a:t>Which system implements which part ?   Sensor / logic / actuator</a:t>
            </a:r>
          </a:p>
          <a:p>
            <a:pPr lvl="3"/>
            <a:r>
              <a:rPr lang="en-US" sz="1400" b="1" dirty="0">
                <a:latin typeface="Segoe UI" panose="020B0502040204020203" pitchFamily="34" charset="0"/>
                <a:cs typeface="Times New Roman" panose="02020603050405020304" pitchFamily="18" charset="0"/>
              </a:rPr>
              <a:t>Distribute performance requirements over sub-parts</a:t>
            </a:r>
          </a:p>
          <a:p>
            <a:pPr marL="723900" lvl="2" indent="0">
              <a:buNone/>
            </a:pPr>
            <a:endParaRPr lang="en-US" sz="1400" dirty="0">
              <a:solidFill>
                <a:srgbClr val="984A9C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CEA727-3272-5838-23BC-8A0BE2DB27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5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22138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42DA1-6E8F-B049-BCD8-2BA30BB58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Beam interlock </a:t>
            </a:r>
            <a:r>
              <a:rPr lang="en-US" dirty="0"/>
              <a:t>protection</a:t>
            </a:r>
            <a:r>
              <a:rPr lang="nl-BE" dirty="0"/>
              <a:t> </a:t>
            </a:r>
            <a:r>
              <a:rPr lang="en-US" dirty="0"/>
              <a:t>functions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CEA727-3272-5838-23BC-8A0BE2DB27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6</a:t>
            </a:fld>
            <a:endParaRPr lang="en-BE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11E1B72-D6CA-89E9-C03B-2CCAFAA42C4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55" y="1409034"/>
            <a:ext cx="10176548" cy="5001598"/>
          </a:xfrm>
        </p:spPr>
        <p:txBody>
          <a:bodyPr>
            <a:normAutofit/>
          </a:bodyPr>
          <a:lstStyle/>
          <a:p>
            <a:pPr lvl="1"/>
            <a:r>
              <a:rPr lang="en-US" sz="1800" dirty="0">
                <a:solidFill>
                  <a:srgbClr val="984A9C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</a:t>
            </a:r>
          </a:p>
          <a:p>
            <a:pPr lvl="2"/>
            <a:r>
              <a:rPr lang="en-US" sz="18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Describe what is needed </a:t>
            </a:r>
            <a:endParaRPr lang="en-US" sz="1800" dirty="0">
              <a:solidFill>
                <a:srgbClr val="984A9C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90600" lvl="3" indent="0">
              <a:buNone/>
            </a:pPr>
            <a:r>
              <a:rPr lang="en-US" sz="1200" dirty="0">
                <a:solidFill>
                  <a:srgbClr val="FF0000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  <a:t>Example:   </a:t>
            </a:r>
            <a:r>
              <a:rPr lang="en-US" altLang="en-US" sz="1200" dirty="0">
                <a:solidFill>
                  <a:srgbClr val="FF0000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  <a:t>When        MYR-1464 - DUMP-I  temperature exceeds TBD °C,        MYR-1454 – ACC PS shall stop the  </a:t>
            </a:r>
            <a:br>
              <a:rPr lang="en-US" altLang="en-US" sz="1200" dirty="0">
                <a:solidFill>
                  <a:srgbClr val="FF0000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</a:br>
            <a:r>
              <a:rPr lang="en-US" altLang="en-US" sz="1200" dirty="0">
                <a:solidFill>
                  <a:srgbClr val="FF0000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  <a:t>                 proton beam </a:t>
            </a:r>
            <a:endParaRPr lang="en-US" sz="1200" dirty="0">
              <a:solidFill>
                <a:srgbClr val="FF0000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solidFill>
                  <a:srgbClr val="984A9C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</a:t>
            </a:r>
          </a:p>
          <a:p>
            <a:pPr lvl="2"/>
            <a:r>
              <a:rPr lang="en-US" sz="18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Describe how “well” the protection function needs to work</a:t>
            </a:r>
          </a:p>
          <a:p>
            <a:pPr lvl="3"/>
            <a:r>
              <a:rPr lang="en-US" sz="1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Reliability (PFD/PFH)  PIL      </a:t>
            </a:r>
            <a:r>
              <a:rPr lang="en-US" sz="1400" b="1" dirty="0">
                <a:solidFill>
                  <a:srgbClr val="FF0000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 PIL 2</a:t>
            </a:r>
          </a:p>
          <a:p>
            <a:pPr lvl="3"/>
            <a:r>
              <a:rPr lang="en-US" sz="1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Response time                      </a:t>
            </a:r>
            <a:r>
              <a:rPr lang="en-US" sz="1400" b="1" dirty="0">
                <a:solidFill>
                  <a:srgbClr val="FF0000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fastest loops require ≤ 10 µs</a:t>
            </a:r>
          </a:p>
          <a:p>
            <a:pPr lvl="3"/>
            <a:r>
              <a:rPr lang="en-US" sz="1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Proof test interval                  </a:t>
            </a:r>
            <a:r>
              <a:rPr lang="en-US" sz="1400" b="1" dirty="0">
                <a:solidFill>
                  <a:srgbClr val="FF0000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≥ 1 year</a:t>
            </a:r>
          </a:p>
          <a:p>
            <a:pPr lvl="1"/>
            <a:r>
              <a:rPr lang="en-US" sz="1800" dirty="0">
                <a:solidFill>
                  <a:srgbClr val="984A9C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  <a:t>Implementation decision</a:t>
            </a:r>
          </a:p>
          <a:p>
            <a:pPr lvl="3"/>
            <a:r>
              <a:rPr lang="en-US" sz="1400" b="1" dirty="0">
                <a:latin typeface="Segoe UI" panose="020B0502040204020203" pitchFamily="34" charset="0"/>
                <a:cs typeface="Times New Roman" panose="02020603050405020304" pitchFamily="18" charset="0"/>
              </a:rPr>
              <a:t>Which system implements which part ?   </a:t>
            </a:r>
          </a:p>
          <a:p>
            <a:pPr lvl="4"/>
            <a:r>
              <a:rPr lang="en-US" sz="1400" b="1" dirty="0">
                <a:latin typeface="Segoe UI" panose="020B0502040204020203" pitchFamily="34" charset="0"/>
                <a:cs typeface="Times New Roman" panose="02020603050405020304" pitchFamily="18" charset="0"/>
              </a:rPr>
              <a:t>Sensor	</a:t>
            </a:r>
            <a:r>
              <a:rPr lang="en-US" sz="1400" b="1" dirty="0">
                <a:solidFill>
                  <a:srgbClr val="FF0000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  <a:t>BLMs, BCMs, VAC valves, PCOs, local protection systems (e.g. RFCELL), DUMP temp 		switch,  … </a:t>
            </a:r>
            <a:endParaRPr lang="en-US" sz="1400" b="1" dirty="0">
              <a:latin typeface="Segoe UI" panose="020B0502040204020203" pitchFamily="34" charset="0"/>
              <a:cs typeface="Times New Roman" panose="02020603050405020304" pitchFamily="18" charset="0"/>
            </a:endParaRPr>
          </a:p>
          <a:p>
            <a:pPr lvl="4"/>
            <a:r>
              <a:rPr lang="en-US" sz="1400" b="1" dirty="0">
                <a:latin typeface="Segoe UI" panose="020B0502040204020203" pitchFamily="34" charset="0"/>
                <a:cs typeface="Times New Roman" panose="02020603050405020304" pitchFamily="18" charset="0"/>
              </a:rPr>
              <a:t>Logic            	</a:t>
            </a:r>
            <a:r>
              <a:rPr lang="en-US" sz="1400" b="1" dirty="0">
                <a:solidFill>
                  <a:srgbClr val="FF0000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  <a:t>Always DIS (part of MIS that is dedicated to MPS)</a:t>
            </a:r>
          </a:p>
          <a:p>
            <a:pPr lvl="4"/>
            <a:r>
              <a:rPr lang="en-US" sz="1400" b="1" dirty="0">
                <a:latin typeface="Segoe UI" panose="020B0502040204020203" pitchFamily="34" charset="0"/>
                <a:cs typeface="Times New Roman" panose="02020603050405020304" pitchFamily="18" charset="0"/>
              </a:rPr>
              <a:t>Actuator      	</a:t>
            </a:r>
            <a:r>
              <a:rPr lang="en-US" sz="1400" b="1" dirty="0">
                <a:solidFill>
                  <a:srgbClr val="FF0000"/>
                </a:solidFill>
                <a:latin typeface="Segoe UI" panose="020B0502040204020203" pitchFamily="34" charset="0"/>
                <a:cs typeface="Times New Roman" panose="02020603050405020304" pitchFamily="18" charset="0"/>
              </a:rPr>
              <a:t>Chopper + Ion source</a:t>
            </a:r>
          </a:p>
          <a:p>
            <a:pPr marL="723900" lvl="2" indent="0">
              <a:buNone/>
            </a:pPr>
            <a:endParaRPr lang="en-US" sz="1400" dirty="0">
              <a:solidFill>
                <a:srgbClr val="984A9C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>
            <a:hlinkClick r:id="rId2"/>
            <a:extLst>
              <a:ext uri="{FF2B5EF4-FFF2-40B4-BE49-F238E27FC236}">
                <a16:creationId xmlns:a16="http://schemas.microsoft.com/office/drawing/2014/main" id="{37F5492E-2839-49F1-CA3D-416C20DFF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637" y="2104495"/>
            <a:ext cx="239358" cy="23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>
            <a:hlinkClick r:id="rId2"/>
            <a:extLst>
              <a:ext uri="{FF2B5EF4-FFF2-40B4-BE49-F238E27FC236}">
                <a16:creationId xmlns:a16="http://schemas.microsoft.com/office/drawing/2014/main" id="{911154E2-F575-CFB1-1A62-DF433E9129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423" y="2114330"/>
            <a:ext cx="239358" cy="23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70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42DA1-6E8F-B049-BCD8-2BA30BB58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220390"/>
            <a:ext cx="8939204" cy="525078"/>
          </a:xfrm>
        </p:spPr>
        <p:txBody>
          <a:bodyPr/>
          <a:lstStyle/>
          <a:p>
            <a:r>
              <a:rPr lang="nl-BE" dirty="0"/>
              <a:t>Beam interlock </a:t>
            </a:r>
            <a:r>
              <a:rPr lang="en-US" dirty="0"/>
              <a:t>functional architecture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CEA727-3272-5838-23BC-8A0BE2DB27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7</a:t>
            </a:fld>
            <a:endParaRPr lang="en-BE" dirty="0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8470C308-83B3-6B66-5E25-CEC5A1099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729" y="2222090"/>
            <a:ext cx="1396232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B17AA284-7F85-EE93-7BFC-3F03059A59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5930966"/>
              </p:ext>
            </p:extLst>
          </p:nvPr>
        </p:nvGraphicFramePr>
        <p:xfrm>
          <a:off x="439728" y="1101214"/>
          <a:ext cx="11780673" cy="5251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14828166" imgH="6644656" progId="Visio.Drawing.15">
                  <p:embed/>
                </p:oleObj>
              </mc:Choice>
              <mc:Fallback>
                <p:oleObj name="Visio" r:id="rId2" imgW="14828166" imgH="664465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728" y="1101214"/>
                        <a:ext cx="11780673" cy="52515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089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6B3ABA77-4529-9293-5748-88153C5002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67325"/>
              </p:ext>
            </p:extLst>
          </p:nvPr>
        </p:nvGraphicFramePr>
        <p:xfrm>
          <a:off x="963561" y="1691148"/>
          <a:ext cx="14951075" cy="290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16321827" imgH="3162213" progId="Visio.Drawing.15">
                  <p:embed/>
                </p:oleObj>
              </mc:Choice>
              <mc:Fallback>
                <p:oleObj name="Visio" r:id="rId2" imgW="16321827" imgH="3162213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3561" y="1691148"/>
                        <a:ext cx="14951075" cy="290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AEB0B77-5C5A-5730-4194-EBEE66592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Commissioning &amp; Validation plan</a:t>
            </a:r>
            <a:endParaRPr lang="nl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ABAB3F-DDF3-DC53-4ABF-C4B97B98D9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2" y="1543666"/>
            <a:ext cx="10668153" cy="4544398"/>
          </a:xfrm>
        </p:spPr>
        <p:txBody>
          <a:bodyPr/>
          <a:lstStyle/>
          <a:p>
            <a:r>
              <a:rPr lang="nl-BE" dirty="0"/>
              <a:t>Support </a:t>
            </a:r>
            <a:r>
              <a:rPr lang="nl-BE" dirty="0" err="1"/>
              <a:t>staged</a:t>
            </a:r>
            <a:r>
              <a:rPr lang="nl-BE" dirty="0"/>
              <a:t> </a:t>
            </a:r>
            <a:r>
              <a:rPr lang="nl-BE" dirty="0" err="1"/>
              <a:t>commissioning</a:t>
            </a:r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r>
              <a:rPr lang="nl-BE" dirty="0" err="1"/>
              <a:t>Integrate</a:t>
            </a:r>
            <a:r>
              <a:rPr lang="nl-BE" dirty="0"/>
              <a:t> MPS tests </a:t>
            </a:r>
            <a:r>
              <a:rPr lang="nl-BE" dirty="0" err="1"/>
              <a:t>with</a:t>
            </a:r>
            <a:r>
              <a:rPr lang="nl-BE" dirty="0"/>
              <a:t> ‘</a:t>
            </a:r>
            <a:r>
              <a:rPr lang="nl-BE" dirty="0" err="1"/>
              <a:t>normal</a:t>
            </a:r>
            <a:r>
              <a:rPr lang="nl-BE" dirty="0"/>
              <a:t>’ </a:t>
            </a:r>
            <a:r>
              <a:rPr lang="nl-BE" dirty="0" err="1"/>
              <a:t>functional</a:t>
            </a:r>
            <a:r>
              <a:rPr lang="nl-BE" dirty="0"/>
              <a:t> tests in </a:t>
            </a:r>
            <a:r>
              <a:rPr lang="nl-BE" dirty="0" err="1"/>
              <a:t>commissioning</a:t>
            </a:r>
            <a:r>
              <a:rPr lang="nl-BE" dirty="0"/>
              <a:t> </a:t>
            </a:r>
            <a:r>
              <a:rPr lang="nl-BE" dirty="0" err="1"/>
              <a:t>plans</a:t>
            </a:r>
            <a:endParaRPr lang="nl-BE" dirty="0"/>
          </a:p>
          <a:p>
            <a:r>
              <a:rPr lang="nl-BE" dirty="0" err="1"/>
              <a:t>Commissioning</a:t>
            </a:r>
            <a:r>
              <a:rPr lang="nl-BE" dirty="0"/>
              <a:t> &amp; </a:t>
            </a:r>
            <a:r>
              <a:rPr lang="nl-BE" dirty="0" err="1"/>
              <a:t>Validation</a:t>
            </a:r>
            <a:r>
              <a:rPr lang="nl-BE" dirty="0"/>
              <a:t> Template </a:t>
            </a:r>
            <a:r>
              <a:rPr lang="nl-BE" dirty="0" err="1"/>
              <a:t>drafted</a:t>
            </a:r>
            <a:r>
              <a:rPr lang="nl-BE" dirty="0"/>
              <a:t> on system level</a:t>
            </a:r>
          </a:p>
          <a:p>
            <a:endParaRPr lang="nl-BE" dirty="0"/>
          </a:p>
          <a:p>
            <a:endParaRPr lang="nl-B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0E9175-7688-4FB6-1A51-AA2F713FB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8</a:t>
            </a:fld>
            <a:endParaRPr lang="en-BE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75B93CD-8620-BACF-0B10-661A2D16E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9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7E3396F7-E7CA-46F8-9F2B-7BCB0D71C86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/>
          <a:lstStyle/>
          <a:p>
            <a:fld id="{A814E660-BF25-4843-B2A0-93C6E2B6253B}" type="slidenum">
              <a:rPr lang="en-B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9</a:t>
            </a:fld>
            <a:endParaRPr lang="en-BE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52500" y="985600"/>
            <a:ext cx="10287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000" b="1" dirty="0">
                <a:solidFill>
                  <a:schemeClr val="accent2"/>
                </a:solidFill>
              </a:rPr>
              <a:t>Copyright © SCK</a:t>
            </a:r>
            <a:r>
              <a:rPr lang="en-GB" sz="2000" b="1" dirty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en-GB" sz="2000" b="1" dirty="0">
                <a:solidFill>
                  <a:schemeClr val="accent2"/>
                </a:solidFill>
              </a:rPr>
              <a:t>CEN</a:t>
            </a:r>
          </a:p>
          <a:p>
            <a:pPr algn="ctr">
              <a:spcBef>
                <a:spcPct val="0"/>
              </a:spcBef>
            </a:pPr>
            <a:endParaRPr lang="en-GB" sz="1400" b="1" dirty="0"/>
          </a:p>
          <a:p>
            <a:pPr algn="ctr">
              <a:spcBef>
                <a:spcPct val="0"/>
              </a:spcBef>
            </a:pPr>
            <a:r>
              <a:rPr lang="en-GB" sz="1400" dirty="0"/>
              <a:t>PLEASE NOTE!</a:t>
            </a:r>
          </a:p>
          <a:p>
            <a:pPr algn="ctr">
              <a:spcBef>
                <a:spcPct val="0"/>
              </a:spcBef>
            </a:pPr>
            <a:r>
              <a:rPr lang="en-US" sz="1400" dirty="0"/>
              <a:t>This presentation contains data, information and formats for dedicated use only and may not be communicated, copied, reproduced, distributed or cited without the explicit written permission of SCK CEN.</a:t>
            </a:r>
            <a:br>
              <a:rPr lang="en-US" sz="1400" dirty="0"/>
            </a:br>
            <a:r>
              <a:rPr lang="en-US" sz="1400" dirty="0"/>
              <a:t>If this explicit written permission has been obtained, please reference the author, followed by ‘by courtesy of SCK CEN’.</a:t>
            </a:r>
          </a:p>
          <a:p>
            <a:pPr algn="ctr">
              <a:spcBef>
                <a:spcPct val="0"/>
              </a:spcBef>
            </a:pPr>
            <a:endParaRPr lang="en-US" sz="1400" dirty="0"/>
          </a:p>
          <a:p>
            <a:pPr algn="ctr">
              <a:spcBef>
                <a:spcPct val="0"/>
              </a:spcBef>
            </a:pPr>
            <a:r>
              <a:rPr lang="en-US" sz="1400" dirty="0"/>
              <a:t>Any infringement to this rule is illegal and entitles to claim damages from the infringer, without prejudice to any other right in case of granting a patent or registration in the field of intellectual property.</a:t>
            </a:r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r>
              <a:rPr lang="en-GB" sz="1400" b="1" dirty="0"/>
              <a:t>SCK CEN</a:t>
            </a:r>
          </a:p>
          <a:p>
            <a:pPr algn="ctr">
              <a:spcBef>
                <a:spcPct val="0"/>
              </a:spcBef>
            </a:pPr>
            <a:r>
              <a:rPr lang="en-GB" sz="1400" dirty="0"/>
              <a:t>Belgian Nuclear </a:t>
            </a:r>
            <a:r>
              <a:rPr lang="en-US" sz="1400" dirty="0"/>
              <a:t>Research</a:t>
            </a:r>
            <a:r>
              <a:rPr lang="en-GB" sz="1400" dirty="0"/>
              <a:t> Centre</a:t>
            </a:r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r>
              <a:rPr lang="en-GB" sz="1400" dirty="0"/>
              <a:t>Foundation of Public Utility</a:t>
            </a:r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r>
              <a:rPr lang="en-GB" sz="1400" dirty="0"/>
              <a:t>Registered Office: Avenue Herrmann-</a:t>
            </a:r>
            <a:r>
              <a:rPr lang="en-GB" sz="1400" dirty="0" err="1"/>
              <a:t>Debrouxlaan</a:t>
            </a:r>
            <a:r>
              <a:rPr lang="en-GB" sz="1400" dirty="0"/>
              <a:t> 40 – BE-1160 BRUSSELS</a:t>
            </a:r>
          </a:p>
          <a:p>
            <a:pPr algn="ctr">
              <a:spcBef>
                <a:spcPct val="0"/>
              </a:spcBef>
            </a:pPr>
            <a:r>
              <a:rPr lang="en-GB" sz="1400" dirty="0"/>
              <a:t>Operational Office: Boeretang 200 – BE-2400 MOL </a:t>
            </a:r>
          </a:p>
        </p:txBody>
      </p:sp>
    </p:spTree>
    <p:extLst>
      <p:ext uri="{BB962C8B-B14F-4D97-AF65-F5344CB8AC3E}">
        <p14:creationId xmlns:p14="http://schemas.microsoft.com/office/powerpoint/2010/main" val="136911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lexandria Master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18010</TotalTime>
  <Words>534</Words>
  <Application>Microsoft Office PowerPoint</Application>
  <PresentationFormat>Widescreen</PresentationFormat>
  <Paragraphs>94</Paragraphs>
  <Slides>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Georgia</vt:lpstr>
      <vt:lpstr>Segoe UI</vt:lpstr>
      <vt:lpstr>Segoe UI Semibold</vt:lpstr>
      <vt:lpstr>Wingdings</vt:lpstr>
      <vt:lpstr>Office Theme</vt:lpstr>
      <vt:lpstr>Alexandria Master</vt:lpstr>
      <vt:lpstr>Microsoft Visio Drawing</vt:lpstr>
      <vt:lpstr>MINERVA - Accelerator Machine Protection</vt:lpstr>
      <vt:lpstr>PowerPoint Presentation</vt:lpstr>
      <vt:lpstr>MPS definition</vt:lpstr>
      <vt:lpstr>MPS top level requirements</vt:lpstr>
      <vt:lpstr>MPS protection functions</vt:lpstr>
      <vt:lpstr>Beam interlock protection functions</vt:lpstr>
      <vt:lpstr>Beam interlock functional architecture</vt:lpstr>
      <vt:lpstr>Commissioning &amp; Validation plan</vt:lpstr>
      <vt:lpstr>PowerPoint Presentation</vt:lpstr>
    </vt:vector>
  </TitlesOfParts>
  <Company>SCK CEN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Dillen Roel</dc:creator>
  <cp:lastModifiedBy>Daneels Ruben</cp:lastModifiedBy>
  <cp:revision>351</cp:revision>
  <cp:lastPrinted>2020-01-20T09:16:47Z</cp:lastPrinted>
  <dcterms:created xsi:type="dcterms:W3CDTF">2019-10-21T09:10:33Z</dcterms:created>
  <dcterms:modified xsi:type="dcterms:W3CDTF">2024-09-26T11:51:28Z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exandriaPath">
    <vt:lpwstr>rdillen Home</vt:lpwstr>
  </property>
  <property fmtid="{D5CDD505-2E9C-101B-9397-08002B2CF9AE}" pid="3" name="ID">
    <vt:lpwstr>86162415</vt:lpwstr>
  </property>
  <property fmtid="{D5CDD505-2E9C-101B-9397-08002B2CF9AE}" pid="4" name="Name">
    <vt:lpwstr>ZHAW-CERN worshop 2024-09-26.pptx</vt:lpwstr>
  </property>
  <property fmtid="{D5CDD505-2E9C-101B-9397-08002B2CF9AE}" pid="5" name="SuppMarkings">
    <vt:lpwstr> </vt:lpwstr>
  </property>
  <property fmtid="{D5CDD505-2E9C-101B-9397-08002B2CF9AE}" pid="6" name="Security Clearance">
    <vt:lpwstr> </vt:lpwstr>
  </property>
  <property fmtid="{D5CDD505-2E9C-101B-9397-08002B2CF9AE}" pid="7" name="HyperLink">
    <vt:lpwstr>https://ecm.sckcen.be/OTCS/llisapi.dll/open/86162415</vt:lpwstr>
  </property>
  <property fmtid="{D5CDD505-2E9C-101B-9397-08002B2CF9AE}" pid="8" name="Common Attributes_Reference Number">
    <vt:lpwstr>SCK CEN/86162415</vt:lpwstr>
  </property>
  <property fmtid="{D5CDD505-2E9C-101B-9397-08002B2CF9AE}" pid="9" name="Common Attributes_Short Reference">
    <vt:lpwstr>SCK CEN/86162415</vt:lpwstr>
  </property>
  <property fmtid="{D5CDD505-2E9C-101B-9397-08002B2CF9AE}" pid="10" name="Common Attributes_Alternative Reference">
    <vt:lpwstr> </vt:lpwstr>
  </property>
  <property fmtid="{D5CDD505-2E9C-101B-9397-08002B2CF9AE}" pid="11" name="Common Attributes_Document Type">
    <vt:lpwstr> </vt:lpwstr>
  </property>
  <property fmtid="{D5CDD505-2E9C-101B-9397-08002B2CF9AE}" pid="12" name="Common Attributes_Author_Author Name">
    <vt:lpwstr>Kris Meeus</vt:lpwstr>
  </property>
  <property fmtid="{D5CDD505-2E9C-101B-9397-08002B2CF9AE}" pid="13" name="Common Attributes_Author_Author Affiliation">
    <vt:lpwstr>SCK CEN</vt:lpwstr>
  </property>
  <property fmtid="{D5CDD505-2E9C-101B-9397-08002B2CF9AE}" pid="14" name="Common Attributes_Information Security Classification">
    <vt:lpwstr>Restricted</vt:lpwstr>
  </property>
  <property fmtid="{D5CDD505-2E9C-101B-9397-08002B2CF9AE}" pid="15" name="Common Attributes_ISC Motivation">
    <vt:lpwstr>ISC was automatically assigned as default ISC for MINERVA documents.</vt:lpwstr>
  </property>
  <property fmtid="{D5CDD505-2E9C-101B-9397-08002B2CF9AE}" pid="16" name="Event Attributes_Event_Event Type">
    <vt:lpwstr> </vt:lpwstr>
  </property>
  <property fmtid="{D5CDD505-2E9C-101B-9397-08002B2CF9AE}" pid="17" name="Event Attributes_Event_Event Name">
    <vt:lpwstr> </vt:lpwstr>
  </property>
  <property fmtid="{D5CDD505-2E9C-101B-9397-08002B2CF9AE}" pid="18" name="Event Attributes_Event_Event Start Date">
    <vt:filetime>1899-12-29T23:00:00Z</vt:filetime>
  </property>
  <property fmtid="{D5CDD505-2E9C-101B-9397-08002B2CF9AE}" pid="19" name="Event Attributes_Event_Event End Date">
    <vt:filetime>1899-12-29T23:00:00Z</vt:filetime>
  </property>
  <property fmtid="{D5CDD505-2E9C-101B-9397-08002B2CF9AE}" pid="20" name="Event Attributes_Event_Event Location">
    <vt:lpwstr> </vt:lpwstr>
  </property>
  <property fmtid="{D5CDD505-2E9C-101B-9397-08002B2CF9AE}" pid="21" name="CreateDate">
    <vt:filetime>2024-09-13T13:01:43Z</vt:filetime>
  </property>
</Properties>
</file>