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tags/tag13.xml" ContentType="application/vnd.openxmlformats-officedocument.presentationml.tags+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32.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tags/tag17.xml" ContentType="application/vnd.openxmlformats-officedocument.presentationml.tags+xml"/>
  <Override PartName="/ppt/slides/slide23.xml" ContentType="application/vnd.openxmlformats-officedocument.presentationml.slide+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tags/tag32.xml" ContentType="application/vnd.openxmlformats-officedocument.presentationml.tags+xml"/>
  <Override PartName="/ppt/tags/tag9.xml" ContentType="application/vnd.openxmlformats-officedocument.presentationml.tags+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tags/tag12.xml" ContentType="application/vnd.openxmlformats-officedocument.presentationml.tags+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tags/tag24.xml" ContentType="application/vnd.openxmlformats-officedocument.presentationml.tags+xml"/>
  <Override PartName="/ppt/slideLayouts/slideLayout6.xml" ContentType="application/vnd.openxmlformats-officedocument.presentationml.slideLayout+xml"/>
  <Override PartName="/ppt/tags/tag29.xml" ContentType="application/vnd.openxmlformats-officedocument.presentationml.tags+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tags/tag14.xml" ContentType="application/vnd.openxmlformats-officedocument.presentationml.tags+xml"/>
  <Override PartName="/ppt/notesSlides/notesSlide18.xml" ContentType="application/vnd.openxmlformats-officedocument.presentationml.notesSlide+xml"/>
  <Override PartName="/ppt/tags/tag33.xml" ContentType="application/vnd.openxmlformats-officedocument.presentationml.tags+xml"/>
  <Default Extension="png" ContentType="image/png"/>
  <Override PartName="/ppt/tags/tag7.xml" ContentType="application/vnd.openxmlformats-officedocument.presentationml.tags+xml"/>
  <Override PartName="/ppt/slides/slide27.xml" ContentType="application/vnd.openxmlformats-officedocument.presentationml.slide+xml"/>
  <Override PartName="/ppt/tags/tag5.xml" ContentType="application/vnd.openxmlformats-officedocument.presentationml.tags+xml"/>
  <Override PartName="/docProps/core.xml" ContentType="application/vnd.openxmlformats-package.core-properties+xml"/>
  <Override PartName="/ppt/tags/tag19.xml" ContentType="application/vnd.openxmlformats-officedocument.presentationml.tag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tags/tag8.xml" ContentType="application/vnd.openxmlformats-officedocument.presentationml.tags+xml"/>
  <Override PartName="/ppt/notesSlides/notesSlide24.xml" ContentType="application/vnd.openxmlformats-officedocument.presentationml.notesSlide+xml"/>
  <Override PartName="/ppt/tags/tag6.xml" ContentType="application/vnd.openxmlformats-officedocument.presentationml.tags+xml"/>
  <Override PartName="/ppt/tags/tag11.xml" ContentType="application/vnd.openxmlformats-officedocument.presentationml.tags+xml"/>
  <Override PartName="/ppt/slides/slide19.xml" ContentType="application/vnd.openxmlformats-officedocument.presentationml.slide+xml"/>
  <Override PartName="/ppt/slides/slide12.xml" ContentType="application/vnd.openxmlformats-officedocument.presentationml.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ags/tag20.xml" ContentType="application/vnd.openxmlformats-officedocument.presentationml.tags+xml"/>
  <Override PartName="/ppt/theme/theme2.xml" ContentType="application/vnd.openxmlformats-officedocument.them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tags/tag3.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notesSlides/notesSlide29.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tags/tag4.xml" ContentType="application/vnd.openxmlformats-officedocument.presentationml.tags+xml"/>
  <Override PartName="/ppt/tags/tag18.xml" ContentType="application/vnd.openxmlformats-officedocument.presentationml.tags+xml"/>
  <Override PartName="/ppt/notesSlides/notesSlide19.xml" ContentType="application/vnd.openxmlformats-officedocument.presentationml.notesSlide+xml"/>
  <Override PartName="/ppt/slides/slide14.xml" ContentType="application/vnd.openxmlformats-officedocument.presentationml.slide+xml"/>
  <Override PartName="/ppt/tags/tag21.xml" ContentType="application/vnd.openxmlformats-officedocument.presentationml.tags+xml"/>
  <Override PartName="/ppt/notesSlides/notesSlide26.xml" ContentType="application/vnd.openxmlformats-officedocument.presentationml.notes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tags/tag27.xml" ContentType="application/vnd.openxmlformats-officedocument.presentationml.tags+xml"/>
  <Override PartName="/ppt/theme/theme1.xml" ContentType="application/vnd.openxmlformats-officedocument.theme+xml"/>
  <Override PartName="/ppt/tags/tag10.xml" ContentType="application/vnd.openxmlformats-officedocument.presentationml.tags+xml"/>
  <Override PartName="/ppt/tags/tag28.xml" ContentType="application/vnd.openxmlformats-officedocument.presentationml.tags+xml"/>
  <Override PartName="/ppt/presentation.xml" ContentType="application/vnd.openxmlformats-officedocument.presentationml.presentation.main+xml"/>
  <Override PartName="/ppt/tags/tag31.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tags/tag23.xml" ContentType="application/vnd.openxmlformats-officedocument.presentationml.tags+xml"/>
  <Default Extension="jpeg" ContentType="image/jpeg"/>
  <Override PartName="/ppt/notesSlides/notesSlide33.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tags/tag25.xml" ContentType="application/vnd.openxmlformats-officedocument.presentationml.tags+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tags/tag16.xml" ContentType="application/vnd.openxmlformats-officedocument.presentationml.tags+xml"/>
  <Override PartName="/ppt/slides/slide8.xml" ContentType="application/vnd.openxmlformats-officedocument.presentationml.slide+xml"/>
  <Override PartName="/ppt/theme/themeOverride1.xml" ContentType="application/vnd.openxmlformats-officedocument.themeOverride+xml"/>
  <Override PartName="/ppt/slides/slide15.xml" ContentType="application/vnd.openxmlformats-officedocument.presentationml.slide+xml"/>
  <Default Extension="rels" ContentType="application/vnd.openxmlformats-package.relationships+xml"/>
  <Override PartName="/ppt/tags/tag26.xml" ContentType="application/vnd.openxmlformats-officedocument.presentationml.tags+xml"/>
  <Override PartName="/ppt/slides/slide9.xml" ContentType="application/vnd.openxmlformats-officedocument.presentationml.slide+xml"/>
  <Override PartName="/ppt/slides/slide24.xml" ContentType="application/vnd.openxmlformats-officedocument.presentationml.slide+xml"/>
  <Override PartName="/ppt/tags/tag1.xml" ContentType="application/vnd.openxmlformats-officedocument.presentationml.tags+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notesSlides/notesSlide20.xml" ContentType="application/vnd.openxmlformats-officedocument.presentationml.notes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20" r:id="rId1"/>
  </p:sldMasterIdLst>
  <p:notesMasterIdLst>
    <p:notesMasterId r:id="rId35"/>
  </p:notesMasterIdLst>
  <p:sldIdLst>
    <p:sldId id="274" r:id="rId2"/>
    <p:sldId id="275" r:id="rId3"/>
    <p:sldId id="294" r:id="rId4"/>
    <p:sldId id="276" r:id="rId5"/>
    <p:sldId id="266" r:id="rId6"/>
    <p:sldId id="277" r:id="rId7"/>
    <p:sldId id="267" r:id="rId8"/>
    <p:sldId id="278" r:id="rId9"/>
    <p:sldId id="279" r:id="rId10"/>
    <p:sldId id="273" r:id="rId11"/>
    <p:sldId id="280" r:id="rId12"/>
    <p:sldId id="295" r:id="rId13"/>
    <p:sldId id="256" r:id="rId14"/>
    <p:sldId id="258" r:id="rId15"/>
    <p:sldId id="290" r:id="rId16"/>
    <p:sldId id="264" r:id="rId17"/>
    <p:sldId id="291" r:id="rId18"/>
    <p:sldId id="292" r:id="rId19"/>
    <p:sldId id="293" r:id="rId20"/>
    <p:sldId id="281" r:id="rId21"/>
    <p:sldId id="259" r:id="rId22"/>
    <p:sldId id="282" r:id="rId23"/>
    <p:sldId id="285" r:id="rId24"/>
    <p:sldId id="283" r:id="rId25"/>
    <p:sldId id="284" r:id="rId26"/>
    <p:sldId id="286" r:id="rId27"/>
    <p:sldId id="260" r:id="rId28"/>
    <p:sldId id="265" r:id="rId29"/>
    <p:sldId id="262" r:id="rId30"/>
    <p:sldId id="272" r:id="rId31"/>
    <p:sldId id="271" r:id="rId32"/>
    <p:sldId id="287" r:id="rId33"/>
    <p:sldId id="288" r:id="rId34"/>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ＭＳ Ｐゴシック" pitchFamily="-108"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08"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08"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08"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08" charset="-128"/>
        <a:cs typeface="+mn-cs"/>
      </a:defRPr>
    </a:lvl5pPr>
    <a:lvl6pPr marL="2286000" algn="l" defTabSz="914400" rtl="0" eaLnBrk="1" latinLnBrk="0" hangingPunct="1">
      <a:defRPr kern="1200">
        <a:solidFill>
          <a:schemeClr val="tx1"/>
        </a:solidFill>
        <a:latin typeface="Arial" charset="0"/>
        <a:ea typeface="ＭＳ Ｐゴシック" pitchFamily="-108" charset="-128"/>
        <a:cs typeface="+mn-cs"/>
      </a:defRPr>
    </a:lvl6pPr>
    <a:lvl7pPr marL="2743200" algn="l" defTabSz="914400" rtl="0" eaLnBrk="1" latinLnBrk="0" hangingPunct="1">
      <a:defRPr kern="1200">
        <a:solidFill>
          <a:schemeClr val="tx1"/>
        </a:solidFill>
        <a:latin typeface="Arial" charset="0"/>
        <a:ea typeface="ＭＳ Ｐゴシック" pitchFamily="-108" charset="-128"/>
        <a:cs typeface="+mn-cs"/>
      </a:defRPr>
    </a:lvl7pPr>
    <a:lvl8pPr marL="3200400" algn="l" defTabSz="914400" rtl="0" eaLnBrk="1" latinLnBrk="0" hangingPunct="1">
      <a:defRPr kern="1200">
        <a:solidFill>
          <a:schemeClr val="tx1"/>
        </a:solidFill>
        <a:latin typeface="Arial" charset="0"/>
        <a:ea typeface="ＭＳ Ｐゴシック" pitchFamily="-108" charset="-128"/>
        <a:cs typeface="+mn-cs"/>
      </a:defRPr>
    </a:lvl8pPr>
    <a:lvl9pPr marL="3657600" algn="l" defTabSz="914400" rtl="0" eaLnBrk="1" latinLnBrk="0" hangingPunct="1">
      <a:defRPr kern="1200">
        <a:solidFill>
          <a:schemeClr val="tx1"/>
        </a:solidFill>
        <a:latin typeface="Arial" charset="0"/>
        <a:ea typeface="ＭＳ Ｐゴシック" pitchFamily="-108"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13" d="100"/>
          <a:sy n="113" d="100"/>
        </p:scale>
        <p:origin x="-64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5" Type="http://schemas.openxmlformats.org/officeDocument/2006/relationships/notesMaster" Target="notesMasters/notesMaster1.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theme" Target="theme/theme1.xml"/><Relationship Id="rId40"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viewProps" Target="view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defRPr>
            </a:lvl1pPr>
          </a:lstStyle>
          <a:p>
            <a:fld id="{F4BA0E57-F601-472A-BF58-2B7829A83A96}" type="datetime1">
              <a:rPr lang="fr-FR"/>
              <a:pPr/>
              <a:t>7/13/11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defRPr>
            </a:lvl1pPr>
          </a:lstStyle>
          <a:p>
            <a:fld id="{E4216B51-9E94-4A43-A146-BBA421308CD2}" type="slidenum">
              <a:rPr lang="fr-FR"/>
              <a:pPr/>
              <a:t>‹#›</a:t>
            </a:fld>
            <a:endParaRPr lang="fr-F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itchFamily="-108" charset="-128"/>
        <a:cs typeface="+mn-cs"/>
      </a:defRPr>
    </a:lvl1pPr>
    <a:lvl2pPr marL="457200" algn="l" rtl="0" fontAlgn="base">
      <a:spcBef>
        <a:spcPct val="30000"/>
      </a:spcBef>
      <a:spcAft>
        <a:spcPct val="0"/>
      </a:spcAft>
      <a:defRPr sz="1200" kern="1200">
        <a:solidFill>
          <a:schemeClr val="tx1"/>
        </a:solidFill>
        <a:latin typeface="+mn-lt"/>
        <a:ea typeface="ＭＳ Ｐゴシック" pitchFamily="-108" charset="-128"/>
        <a:cs typeface="+mn-cs"/>
      </a:defRPr>
    </a:lvl2pPr>
    <a:lvl3pPr marL="914400" algn="l" rtl="0" fontAlgn="base">
      <a:spcBef>
        <a:spcPct val="30000"/>
      </a:spcBef>
      <a:spcAft>
        <a:spcPct val="0"/>
      </a:spcAft>
      <a:defRPr sz="1200" kern="1200">
        <a:solidFill>
          <a:schemeClr val="tx1"/>
        </a:solidFill>
        <a:latin typeface="+mn-lt"/>
        <a:ea typeface="ＭＳ Ｐゴシック" pitchFamily="-108" charset="-128"/>
        <a:cs typeface="+mn-cs"/>
      </a:defRPr>
    </a:lvl3pPr>
    <a:lvl4pPr marL="1371600" algn="l" rtl="0" fontAlgn="base">
      <a:spcBef>
        <a:spcPct val="30000"/>
      </a:spcBef>
      <a:spcAft>
        <a:spcPct val="0"/>
      </a:spcAft>
      <a:defRPr sz="1200" kern="1200">
        <a:solidFill>
          <a:schemeClr val="tx1"/>
        </a:solidFill>
        <a:latin typeface="+mn-lt"/>
        <a:ea typeface="ＭＳ Ｐゴシック" pitchFamily="-108" charset="-128"/>
        <a:cs typeface="+mn-cs"/>
      </a:defRPr>
    </a:lvl4pPr>
    <a:lvl5pPr marL="1828800" algn="l" rtl="0" fontAlgn="base">
      <a:spcBef>
        <a:spcPct val="30000"/>
      </a:spcBef>
      <a:spcAft>
        <a:spcPct val="0"/>
      </a:spcAft>
      <a:defRPr sz="1200" kern="1200">
        <a:solidFill>
          <a:schemeClr val="tx1"/>
        </a:solidFill>
        <a:latin typeface="+mn-lt"/>
        <a:ea typeface="ＭＳ Ｐゴシック" pitchFamily="-10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15363" name="Espace réservé des commentaires 2"/>
          <p:cNvSpPr>
            <a:spLocks noGrp="1"/>
          </p:cNvSpPr>
          <p:nvPr>
            <p:ph type="body" idx="1"/>
          </p:nvPr>
        </p:nvSpPr>
        <p:spPr bwMode="auto">
          <a:noFill/>
        </p:spPr>
        <p:txBody>
          <a:bodyPr/>
          <a:lstStyle/>
          <a:p>
            <a:pPr>
              <a:spcBef>
                <a:spcPct val="0"/>
              </a:spcBef>
            </a:pPr>
            <a:endParaRPr lang="fr-FR" smtClean="0"/>
          </a:p>
        </p:txBody>
      </p:sp>
      <p:sp>
        <p:nvSpPr>
          <p:cNvPr id="15364" name="Espace réservé du numéro de diapositive 3"/>
          <p:cNvSpPr>
            <a:spLocks noGrp="1"/>
          </p:cNvSpPr>
          <p:nvPr>
            <p:ph type="sldNum" sz="quarter" idx="5"/>
          </p:nvPr>
        </p:nvSpPr>
        <p:spPr bwMode="auto">
          <a:noFill/>
          <a:ln>
            <a:miter lim="800000"/>
            <a:headEnd/>
            <a:tailEnd/>
          </a:ln>
        </p:spPr>
        <p:txBody>
          <a:bodyPr/>
          <a:lstStyle/>
          <a:p>
            <a:fld id="{11B5CFF7-03A0-4E20-A3E9-219B79FA9237}" type="slidenum">
              <a:rPr lang="fr-FR"/>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1747" name="Espace réservé des commentaires 2"/>
          <p:cNvSpPr>
            <a:spLocks noGrp="1"/>
          </p:cNvSpPr>
          <p:nvPr>
            <p:ph type="body" idx="1"/>
          </p:nvPr>
        </p:nvSpPr>
        <p:spPr bwMode="auto">
          <a:noFill/>
        </p:spPr>
        <p:txBody>
          <a:bodyPr/>
          <a:lstStyle/>
          <a:p>
            <a:pPr>
              <a:spcBef>
                <a:spcPct val="0"/>
              </a:spcBef>
            </a:pPr>
            <a:endParaRPr lang="fr-FR" smtClean="0"/>
          </a:p>
        </p:txBody>
      </p:sp>
      <p:sp>
        <p:nvSpPr>
          <p:cNvPr id="31748" name="Espace réservé du numéro de diapositive 3"/>
          <p:cNvSpPr>
            <a:spLocks noGrp="1"/>
          </p:cNvSpPr>
          <p:nvPr>
            <p:ph type="sldNum" sz="quarter" idx="5"/>
          </p:nvPr>
        </p:nvSpPr>
        <p:spPr bwMode="auto">
          <a:noFill/>
          <a:ln>
            <a:miter lim="800000"/>
            <a:headEnd/>
            <a:tailEnd/>
          </a:ln>
        </p:spPr>
        <p:txBody>
          <a:bodyPr/>
          <a:lstStyle/>
          <a:p>
            <a:fld id="{7347BD06-11FF-409A-BEC6-87336C0EECF3}" type="slidenum">
              <a:rPr lang="fr-FR"/>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3795" name="Espace réservé des commentaires 2"/>
          <p:cNvSpPr>
            <a:spLocks noGrp="1"/>
          </p:cNvSpPr>
          <p:nvPr>
            <p:ph type="body" idx="1"/>
          </p:nvPr>
        </p:nvSpPr>
        <p:spPr bwMode="auto">
          <a:noFill/>
        </p:spPr>
        <p:txBody>
          <a:bodyPr/>
          <a:lstStyle/>
          <a:p>
            <a:pPr>
              <a:spcBef>
                <a:spcPct val="0"/>
              </a:spcBef>
            </a:pPr>
            <a:endParaRPr lang="fr-FR" smtClean="0"/>
          </a:p>
        </p:txBody>
      </p:sp>
      <p:sp>
        <p:nvSpPr>
          <p:cNvPr id="33796" name="Espace réservé du numéro de diapositive 3"/>
          <p:cNvSpPr>
            <a:spLocks noGrp="1"/>
          </p:cNvSpPr>
          <p:nvPr>
            <p:ph type="sldNum" sz="quarter" idx="5"/>
          </p:nvPr>
        </p:nvSpPr>
        <p:spPr bwMode="auto">
          <a:noFill/>
          <a:ln>
            <a:miter lim="800000"/>
            <a:headEnd/>
            <a:tailEnd/>
          </a:ln>
        </p:spPr>
        <p:txBody>
          <a:bodyPr/>
          <a:lstStyle/>
          <a:p>
            <a:fld id="{7F2C814B-4FFF-45FF-A0C1-A0AB7C301EE7}" type="slidenum">
              <a:rPr lang="fr-FR"/>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5843" name="Espace réservé des commentaires 2"/>
          <p:cNvSpPr>
            <a:spLocks noGrp="1"/>
          </p:cNvSpPr>
          <p:nvPr>
            <p:ph type="body" idx="1"/>
          </p:nvPr>
        </p:nvSpPr>
        <p:spPr bwMode="auto">
          <a:noFill/>
        </p:spPr>
        <p:txBody>
          <a:bodyPr/>
          <a:lstStyle/>
          <a:p>
            <a:pPr>
              <a:spcBef>
                <a:spcPct val="0"/>
              </a:spcBef>
            </a:pPr>
            <a:endParaRPr lang="fr-FR" smtClean="0"/>
          </a:p>
        </p:txBody>
      </p:sp>
      <p:sp>
        <p:nvSpPr>
          <p:cNvPr id="35844" name="Espace réservé du numéro de diapositive 3"/>
          <p:cNvSpPr>
            <a:spLocks noGrp="1"/>
          </p:cNvSpPr>
          <p:nvPr>
            <p:ph type="sldNum" sz="quarter" idx="5"/>
          </p:nvPr>
        </p:nvSpPr>
        <p:spPr bwMode="auto">
          <a:noFill/>
          <a:ln>
            <a:miter lim="800000"/>
            <a:headEnd/>
            <a:tailEnd/>
          </a:ln>
        </p:spPr>
        <p:txBody>
          <a:bodyPr/>
          <a:lstStyle/>
          <a:p>
            <a:fld id="{5625E71D-6EA8-49A4-860E-2B62EAEED05D}" type="slidenum">
              <a:rPr lang="fr-FR"/>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7891" name="Espace réservé des commentaires 2"/>
          <p:cNvSpPr>
            <a:spLocks noGrp="1"/>
          </p:cNvSpPr>
          <p:nvPr>
            <p:ph type="body" idx="1"/>
          </p:nvPr>
        </p:nvSpPr>
        <p:spPr bwMode="auto">
          <a:noFill/>
        </p:spPr>
        <p:txBody>
          <a:bodyPr/>
          <a:lstStyle/>
          <a:p>
            <a:pPr>
              <a:spcBef>
                <a:spcPct val="0"/>
              </a:spcBef>
            </a:pPr>
            <a:endParaRPr lang="fr-FR" smtClean="0"/>
          </a:p>
        </p:txBody>
      </p:sp>
      <p:sp>
        <p:nvSpPr>
          <p:cNvPr id="37892" name="Espace réservé du numéro de diapositive 3"/>
          <p:cNvSpPr>
            <a:spLocks noGrp="1"/>
          </p:cNvSpPr>
          <p:nvPr>
            <p:ph type="sldNum" sz="quarter" idx="5"/>
          </p:nvPr>
        </p:nvSpPr>
        <p:spPr bwMode="auto">
          <a:noFill/>
          <a:ln>
            <a:miter lim="800000"/>
            <a:headEnd/>
            <a:tailEnd/>
          </a:ln>
        </p:spPr>
        <p:txBody>
          <a:bodyPr/>
          <a:lstStyle/>
          <a:p>
            <a:fld id="{D9ACBB85-C7C3-4CCB-A2A3-46D7106C1CB3}" type="slidenum">
              <a:rPr lang="fr-FR"/>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9939" name="Espace réservé des commentaires 2"/>
          <p:cNvSpPr>
            <a:spLocks noGrp="1"/>
          </p:cNvSpPr>
          <p:nvPr>
            <p:ph type="body" idx="1"/>
          </p:nvPr>
        </p:nvSpPr>
        <p:spPr bwMode="auto">
          <a:noFill/>
        </p:spPr>
        <p:txBody>
          <a:bodyPr/>
          <a:lstStyle/>
          <a:p>
            <a:pPr>
              <a:spcBef>
                <a:spcPct val="0"/>
              </a:spcBef>
            </a:pPr>
            <a:endParaRPr lang="fr-FR" smtClean="0"/>
          </a:p>
        </p:txBody>
      </p:sp>
      <p:sp>
        <p:nvSpPr>
          <p:cNvPr id="39940" name="Espace réservé du numéro de diapositive 3"/>
          <p:cNvSpPr>
            <a:spLocks noGrp="1"/>
          </p:cNvSpPr>
          <p:nvPr>
            <p:ph type="sldNum" sz="quarter" idx="5"/>
          </p:nvPr>
        </p:nvSpPr>
        <p:spPr bwMode="auto">
          <a:noFill/>
          <a:ln>
            <a:miter lim="800000"/>
            <a:headEnd/>
            <a:tailEnd/>
          </a:ln>
        </p:spPr>
        <p:txBody>
          <a:bodyPr/>
          <a:lstStyle/>
          <a:p>
            <a:fld id="{FCD3272D-9366-4F8E-9ED2-BDAD853A115D}" type="slidenum">
              <a:rPr lang="fr-FR"/>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4216B51-9E94-4A43-A146-BBA421308CD2}"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54275" name="Espace réservé des commentaires 2"/>
          <p:cNvSpPr>
            <a:spLocks noGrp="1"/>
          </p:cNvSpPr>
          <p:nvPr>
            <p:ph type="body" idx="1"/>
          </p:nvPr>
        </p:nvSpPr>
        <p:spPr bwMode="auto">
          <a:noFill/>
        </p:spPr>
        <p:txBody>
          <a:bodyPr/>
          <a:lstStyle/>
          <a:p>
            <a:pPr>
              <a:spcBef>
                <a:spcPct val="0"/>
              </a:spcBef>
            </a:pPr>
            <a:endParaRPr lang="fr-FR" smtClean="0"/>
          </a:p>
        </p:txBody>
      </p:sp>
      <p:sp>
        <p:nvSpPr>
          <p:cNvPr id="54276" name="Espace réservé du numéro de diapositive 3"/>
          <p:cNvSpPr>
            <a:spLocks noGrp="1"/>
          </p:cNvSpPr>
          <p:nvPr>
            <p:ph type="sldNum" sz="quarter" idx="5"/>
          </p:nvPr>
        </p:nvSpPr>
        <p:spPr bwMode="auto">
          <a:noFill/>
          <a:ln>
            <a:miter lim="800000"/>
            <a:headEnd/>
            <a:tailEnd/>
          </a:ln>
        </p:spPr>
        <p:txBody>
          <a:bodyPr/>
          <a:lstStyle/>
          <a:p>
            <a:fld id="{3EC0F666-21FA-48D6-B3B1-95242F9EAA83}" type="slidenum">
              <a:rPr lang="fr-FR"/>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4216B51-9E94-4A43-A146-BBA421308CD2}"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4216B51-9E94-4A43-A146-BBA421308CD2}"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4216B51-9E94-4A43-A146-BBA421308CD2}"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17411" name="Espace réservé des commentaires 2"/>
          <p:cNvSpPr>
            <a:spLocks noGrp="1"/>
          </p:cNvSpPr>
          <p:nvPr>
            <p:ph type="body" idx="1"/>
          </p:nvPr>
        </p:nvSpPr>
        <p:spPr bwMode="auto">
          <a:noFill/>
        </p:spPr>
        <p:txBody>
          <a:bodyPr/>
          <a:lstStyle/>
          <a:p>
            <a:pPr>
              <a:spcBef>
                <a:spcPct val="0"/>
              </a:spcBef>
            </a:pPr>
            <a:endParaRPr lang="fr-FR" smtClean="0"/>
          </a:p>
        </p:txBody>
      </p:sp>
      <p:sp>
        <p:nvSpPr>
          <p:cNvPr id="17412" name="Espace réservé du numéro de diapositive 3"/>
          <p:cNvSpPr>
            <a:spLocks noGrp="1"/>
          </p:cNvSpPr>
          <p:nvPr>
            <p:ph type="sldNum" sz="quarter" idx="5"/>
          </p:nvPr>
        </p:nvSpPr>
        <p:spPr bwMode="auto">
          <a:noFill/>
          <a:ln>
            <a:miter lim="800000"/>
            <a:headEnd/>
            <a:tailEnd/>
          </a:ln>
        </p:spPr>
        <p:txBody>
          <a:bodyPr/>
          <a:lstStyle/>
          <a:p>
            <a:fld id="{92A55DAA-EFB2-4D8C-A5EB-DB2F06EA28D8}" type="slidenum">
              <a:rPr lang="fr-FR"/>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5843" name="Espace réservé des commentaires 2"/>
          <p:cNvSpPr>
            <a:spLocks noGrp="1"/>
          </p:cNvSpPr>
          <p:nvPr>
            <p:ph type="body" idx="1"/>
          </p:nvPr>
        </p:nvSpPr>
        <p:spPr bwMode="auto">
          <a:noFill/>
        </p:spPr>
        <p:txBody>
          <a:bodyPr/>
          <a:lstStyle/>
          <a:p>
            <a:pPr>
              <a:spcBef>
                <a:spcPct val="0"/>
              </a:spcBef>
            </a:pPr>
            <a:endParaRPr lang="fr-FR" smtClean="0"/>
          </a:p>
        </p:txBody>
      </p:sp>
      <p:sp>
        <p:nvSpPr>
          <p:cNvPr id="35844" name="Espace réservé du numéro de diapositive 3"/>
          <p:cNvSpPr>
            <a:spLocks noGrp="1"/>
          </p:cNvSpPr>
          <p:nvPr>
            <p:ph type="sldNum" sz="quarter" idx="5"/>
          </p:nvPr>
        </p:nvSpPr>
        <p:spPr bwMode="auto">
          <a:noFill/>
          <a:ln>
            <a:miter lim="800000"/>
            <a:headEnd/>
            <a:tailEnd/>
          </a:ln>
        </p:spPr>
        <p:txBody>
          <a:bodyPr/>
          <a:lstStyle/>
          <a:p>
            <a:fld id="{5625E71D-6EA8-49A4-860E-2B62EAEED05D}" type="slidenum">
              <a:rPr lang="fr-FR"/>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41987" name="Espace réservé des commentaires 2"/>
          <p:cNvSpPr>
            <a:spLocks noGrp="1"/>
          </p:cNvSpPr>
          <p:nvPr>
            <p:ph type="body" idx="1"/>
          </p:nvPr>
        </p:nvSpPr>
        <p:spPr bwMode="auto">
          <a:noFill/>
        </p:spPr>
        <p:txBody>
          <a:bodyPr/>
          <a:lstStyle/>
          <a:p>
            <a:pPr>
              <a:spcBef>
                <a:spcPct val="0"/>
              </a:spcBef>
            </a:pPr>
            <a:endParaRPr lang="fr-FR" smtClean="0"/>
          </a:p>
        </p:txBody>
      </p:sp>
      <p:sp>
        <p:nvSpPr>
          <p:cNvPr id="41988" name="Espace réservé du numéro de diapositive 3"/>
          <p:cNvSpPr>
            <a:spLocks noGrp="1"/>
          </p:cNvSpPr>
          <p:nvPr>
            <p:ph type="sldNum" sz="quarter" idx="5"/>
          </p:nvPr>
        </p:nvSpPr>
        <p:spPr bwMode="auto">
          <a:noFill/>
          <a:ln>
            <a:miter lim="800000"/>
            <a:headEnd/>
            <a:tailEnd/>
          </a:ln>
        </p:spPr>
        <p:txBody>
          <a:bodyPr/>
          <a:lstStyle/>
          <a:p>
            <a:fld id="{6BF5BFE1-AB0C-4156-8BF3-9F2DC51F19A8}" type="slidenum">
              <a:rPr lang="fr-FR"/>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44035" name="Espace réservé des commentaires 2"/>
          <p:cNvSpPr>
            <a:spLocks noGrp="1"/>
          </p:cNvSpPr>
          <p:nvPr>
            <p:ph type="body" idx="1"/>
          </p:nvPr>
        </p:nvSpPr>
        <p:spPr bwMode="auto">
          <a:noFill/>
        </p:spPr>
        <p:txBody>
          <a:bodyPr/>
          <a:lstStyle/>
          <a:p>
            <a:pPr>
              <a:spcBef>
                <a:spcPct val="0"/>
              </a:spcBef>
            </a:pPr>
            <a:endParaRPr lang="fr-FR" smtClean="0"/>
          </a:p>
        </p:txBody>
      </p:sp>
      <p:sp>
        <p:nvSpPr>
          <p:cNvPr id="44036" name="Espace réservé du numéro de diapositive 3"/>
          <p:cNvSpPr>
            <a:spLocks noGrp="1"/>
          </p:cNvSpPr>
          <p:nvPr>
            <p:ph type="sldNum" sz="quarter" idx="5"/>
          </p:nvPr>
        </p:nvSpPr>
        <p:spPr bwMode="auto">
          <a:noFill/>
          <a:ln>
            <a:miter lim="800000"/>
            <a:headEnd/>
            <a:tailEnd/>
          </a:ln>
        </p:spPr>
        <p:txBody>
          <a:bodyPr/>
          <a:lstStyle/>
          <a:p>
            <a:fld id="{7B45B93F-7995-42A2-A703-793D64F620E9}" type="slidenum">
              <a:rPr lang="fr-FR"/>
              <a:pPr/>
              <a:t>22</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46083" name="Espace réservé des commentaires 2"/>
          <p:cNvSpPr>
            <a:spLocks noGrp="1"/>
          </p:cNvSpPr>
          <p:nvPr>
            <p:ph type="body" idx="1"/>
          </p:nvPr>
        </p:nvSpPr>
        <p:spPr bwMode="auto">
          <a:noFill/>
        </p:spPr>
        <p:txBody>
          <a:bodyPr/>
          <a:lstStyle/>
          <a:p>
            <a:pPr>
              <a:spcBef>
                <a:spcPct val="0"/>
              </a:spcBef>
            </a:pPr>
            <a:endParaRPr lang="fr-FR" smtClean="0"/>
          </a:p>
        </p:txBody>
      </p:sp>
      <p:sp>
        <p:nvSpPr>
          <p:cNvPr id="46084" name="Espace réservé du numéro de diapositive 3"/>
          <p:cNvSpPr>
            <a:spLocks noGrp="1"/>
          </p:cNvSpPr>
          <p:nvPr>
            <p:ph type="sldNum" sz="quarter" idx="5"/>
          </p:nvPr>
        </p:nvSpPr>
        <p:spPr bwMode="auto">
          <a:noFill/>
          <a:ln>
            <a:miter lim="800000"/>
            <a:headEnd/>
            <a:tailEnd/>
          </a:ln>
        </p:spPr>
        <p:txBody>
          <a:bodyPr/>
          <a:lstStyle/>
          <a:p>
            <a:fld id="{FDEE29D8-139B-4E7A-B4EB-6C552966718D}" type="slidenum">
              <a:rPr lang="fr-FR"/>
              <a:pPr/>
              <a:t>23</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48131" name="Espace réservé des commentaires 2"/>
          <p:cNvSpPr>
            <a:spLocks noGrp="1"/>
          </p:cNvSpPr>
          <p:nvPr>
            <p:ph type="body" idx="1"/>
          </p:nvPr>
        </p:nvSpPr>
        <p:spPr bwMode="auto">
          <a:noFill/>
        </p:spPr>
        <p:txBody>
          <a:bodyPr/>
          <a:lstStyle/>
          <a:p>
            <a:pPr>
              <a:spcBef>
                <a:spcPct val="0"/>
              </a:spcBef>
            </a:pPr>
            <a:endParaRPr lang="fr-FR" smtClean="0"/>
          </a:p>
        </p:txBody>
      </p:sp>
      <p:sp>
        <p:nvSpPr>
          <p:cNvPr id="48132" name="Espace réservé du numéro de diapositive 3"/>
          <p:cNvSpPr>
            <a:spLocks noGrp="1"/>
          </p:cNvSpPr>
          <p:nvPr>
            <p:ph type="sldNum" sz="quarter" idx="5"/>
          </p:nvPr>
        </p:nvSpPr>
        <p:spPr bwMode="auto">
          <a:noFill/>
          <a:ln>
            <a:miter lim="800000"/>
            <a:headEnd/>
            <a:tailEnd/>
          </a:ln>
        </p:spPr>
        <p:txBody>
          <a:bodyPr/>
          <a:lstStyle/>
          <a:p>
            <a:fld id="{BC65194D-25ED-4B35-B2AA-E091CEE6BC96}" type="slidenum">
              <a:rPr lang="fr-FR"/>
              <a:pPr/>
              <a:t>24</a:t>
            </a:fld>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50179" name="Espace réservé des commentaires 2"/>
          <p:cNvSpPr>
            <a:spLocks noGrp="1"/>
          </p:cNvSpPr>
          <p:nvPr>
            <p:ph type="body" idx="1"/>
          </p:nvPr>
        </p:nvSpPr>
        <p:spPr bwMode="auto">
          <a:noFill/>
        </p:spPr>
        <p:txBody>
          <a:bodyPr/>
          <a:lstStyle/>
          <a:p>
            <a:pPr>
              <a:spcBef>
                <a:spcPct val="0"/>
              </a:spcBef>
            </a:pPr>
            <a:endParaRPr lang="fr-FR" smtClean="0"/>
          </a:p>
        </p:txBody>
      </p:sp>
      <p:sp>
        <p:nvSpPr>
          <p:cNvPr id="50180" name="Espace réservé du numéro de diapositive 3"/>
          <p:cNvSpPr>
            <a:spLocks noGrp="1"/>
          </p:cNvSpPr>
          <p:nvPr>
            <p:ph type="sldNum" sz="quarter" idx="5"/>
          </p:nvPr>
        </p:nvSpPr>
        <p:spPr bwMode="auto">
          <a:noFill/>
          <a:ln>
            <a:miter lim="800000"/>
            <a:headEnd/>
            <a:tailEnd/>
          </a:ln>
        </p:spPr>
        <p:txBody>
          <a:bodyPr/>
          <a:lstStyle/>
          <a:p>
            <a:fld id="{53E75E3B-CEFE-4E15-8882-56B229398873}" type="slidenum">
              <a:rPr lang="fr-FR"/>
              <a:pPr/>
              <a:t>25</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52227" name="Espace réservé des commentaires 2"/>
          <p:cNvSpPr>
            <a:spLocks noGrp="1"/>
          </p:cNvSpPr>
          <p:nvPr>
            <p:ph type="body" idx="1"/>
          </p:nvPr>
        </p:nvSpPr>
        <p:spPr bwMode="auto">
          <a:noFill/>
        </p:spPr>
        <p:txBody>
          <a:bodyPr/>
          <a:lstStyle/>
          <a:p>
            <a:pPr>
              <a:spcBef>
                <a:spcPct val="0"/>
              </a:spcBef>
            </a:pPr>
            <a:endParaRPr lang="fr-FR" smtClean="0"/>
          </a:p>
        </p:txBody>
      </p:sp>
      <p:sp>
        <p:nvSpPr>
          <p:cNvPr id="52228" name="Espace réservé du numéro de diapositive 3"/>
          <p:cNvSpPr>
            <a:spLocks noGrp="1"/>
          </p:cNvSpPr>
          <p:nvPr>
            <p:ph type="sldNum" sz="quarter" idx="5"/>
          </p:nvPr>
        </p:nvSpPr>
        <p:spPr bwMode="auto">
          <a:noFill/>
          <a:ln>
            <a:miter lim="800000"/>
            <a:headEnd/>
            <a:tailEnd/>
          </a:ln>
        </p:spPr>
        <p:txBody>
          <a:bodyPr/>
          <a:lstStyle/>
          <a:p>
            <a:fld id="{4F2012AF-7968-4B08-BFFA-09CF7E729D96}" type="slidenum">
              <a:rPr lang="fr-FR"/>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56323" name="Espace réservé des commentaires 2"/>
          <p:cNvSpPr>
            <a:spLocks noGrp="1"/>
          </p:cNvSpPr>
          <p:nvPr>
            <p:ph type="body" idx="1"/>
          </p:nvPr>
        </p:nvSpPr>
        <p:spPr bwMode="auto">
          <a:noFill/>
        </p:spPr>
        <p:txBody>
          <a:bodyPr/>
          <a:lstStyle/>
          <a:p>
            <a:pPr>
              <a:spcBef>
                <a:spcPct val="0"/>
              </a:spcBef>
            </a:pPr>
            <a:endParaRPr lang="fr-FR" smtClean="0"/>
          </a:p>
        </p:txBody>
      </p:sp>
      <p:sp>
        <p:nvSpPr>
          <p:cNvPr id="56324" name="Espace réservé du numéro de diapositive 3"/>
          <p:cNvSpPr>
            <a:spLocks noGrp="1"/>
          </p:cNvSpPr>
          <p:nvPr>
            <p:ph type="sldNum" sz="quarter" idx="5"/>
          </p:nvPr>
        </p:nvSpPr>
        <p:spPr bwMode="auto">
          <a:noFill/>
          <a:ln>
            <a:miter lim="800000"/>
            <a:headEnd/>
            <a:tailEnd/>
          </a:ln>
        </p:spPr>
        <p:txBody>
          <a:bodyPr/>
          <a:lstStyle/>
          <a:p>
            <a:fld id="{3BA16476-60F1-4260-A569-776BB62CC018}" type="slidenum">
              <a:rPr lang="fr-FR"/>
              <a:pPr/>
              <a:t>27</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58371" name="Espace réservé des commentaires 2"/>
          <p:cNvSpPr>
            <a:spLocks noGrp="1"/>
          </p:cNvSpPr>
          <p:nvPr>
            <p:ph type="body" idx="1"/>
          </p:nvPr>
        </p:nvSpPr>
        <p:spPr bwMode="auto">
          <a:noFill/>
        </p:spPr>
        <p:txBody>
          <a:bodyPr/>
          <a:lstStyle/>
          <a:p>
            <a:pPr>
              <a:spcBef>
                <a:spcPct val="0"/>
              </a:spcBef>
            </a:pPr>
            <a:endParaRPr lang="fr-FR" smtClean="0"/>
          </a:p>
        </p:txBody>
      </p:sp>
      <p:sp>
        <p:nvSpPr>
          <p:cNvPr id="58372" name="Espace réservé du numéro de diapositive 3"/>
          <p:cNvSpPr>
            <a:spLocks noGrp="1"/>
          </p:cNvSpPr>
          <p:nvPr>
            <p:ph type="sldNum" sz="quarter" idx="5"/>
          </p:nvPr>
        </p:nvSpPr>
        <p:spPr bwMode="auto">
          <a:noFill/>
          <a:ln>
            <a:miter lim="800000"/>
            <a:headEnd/>
            <a:tailEnd/>
          </a:ln>
        </p:spPr>
        <p:txBody>
          <a:bodyPr/>
          <a:lstStyle/>
          <a:p>
            <a:fld id="{A8535A87-037D-4556-8894-378D48D233FB}" type="slidenum">
              <a:rPr lang="fr-FR"/>
              <a:pPr/>
              <a:t>28</a:t>
            </a:fld>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60419" name="Espace réservé des commentaires 2"/>
          <p:cNvSpPr>
            <a:spLocks noGrp="1"/>
          </p:cNvSpPr>
          <p:nvPr>
            <p:ph type="body" idx="1"/>
          </p:nvPr>
        </p:nvSpPr>
        <p:spPr bwMode="auto">
          <a:noFill/>
        </p:spPr>
        <p:txBody>
          <a:bodyPr/>
          <a:lstStyle/>
          <a:p>
            <a:pPr>
              <a:spcBef>
                <a:spcPct val="0"/>
              </a:spcBef>
            </a:pPr>
            <a:endParaRPr lang="fr-FR" smtClean="0"/>
          </a:p>
        </p:txBody>
      </p:sp>
      <p:sp>
        <p:nvSpPr>
          <p:cNvPr id="60420" name="Espace réservé du numéro de diapositive 3"/>
          <p:cNvSpPr>
            <a:spLocks noGrp="1"/>
          </p:cNvSpPr>
          <p:nvPr>
            <p:ph type="sldNum" sz="quarter" idx="5"/>
          </p:nvPr>
        </p:nvSpPr>
        <p:spPr bwMode="auto">
          <a:noFill/>
          <a:ln>
            <a:miter lim="800000"/>
            <a:headEnd/>
            <a:tailEnd/>
          </a:ln>
        </p:spPr>
        <p:txBody>
          <a:bodyPr/>
          <a:lstStyle/>
          <a:p>
            <a:fld id="{6147E996-4D74-4381-90CF-692D484E289B}" type="slidenum">
              <a:rPr lang="fr-FR"/>
              <a:pPr/>
              <a:t>29</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4216B51-9E94-4A43-A146-BBA421308CD2}" type="slidenum">
              <a:rPr lang="fr-FR" smtClean="0"/>
              <a:pPr/>
              <a:t>3</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62467" name="Espace réservé des commentaires 2"/>
          <p:cNvSpPr>
            <a:spLocks noGrp="1"/>
          </p:cNvSpPr>
          <p:nvPr>
            <p:ph type="body" idx="1"/>
          </p:nvPr>
        </p:nvSpPr>
        <p:spPr bwMode="auto">
          <a:noFill/>
        </p:spPr>
        <p:txBody>
          <a:bodyPr/>
          <a:lstStyle/>
          <a:p>
            <a:pPr>
              <a:spcBef>
                <a:spcPct val="0"/>
              </a:spcBef>
            </a:pPr>
            <a:endParaRPr lang="fr-FR" smtClean="0"/>
          </a:p>
        </p:txBody>
      </p:sp>
      <p:sp>
        <p:nvSpPr>
          <p:cNvPr id="62468" name="Espace réservé du numéro de diapositive 3"/>
          <p:cNvSpPr>
            <a:spLocks noGrp="1"/>
          </p:cNvSpPr>
          <p:nvPr>
            <p:ph type="sldNum" sz="quarter" idx="5"/>
          </p:nvPr>
        </p:nvSpPr>
        <p:spPr bwMode="auto">
          <a:noFill/>
          <a:ln>
            <a:miter lim="800000"/>
            <a:headEnd/>
            <a:tailEnd/>
          </a:ln>
        </p:spPr>
        <p:txBody>
          <a:bodyPr/>
          <a:lstStyle/>
          <a:p>
            <a:fld id="{A6CA20A8-053F-4F09-99A1-898CBD6FA86A}" type="slidenum">
              <a:rPr lang="fr-FR"/>
              <a:pPr/>
              <a:t>30</a:t>
            </a:fld>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64515" name="Espace réservé des commentaires 2"/>
          <p:cNvSpPr>
            <a:spLocks noGrp="1"/>
          </p:cNvSpPr>
          <p:nvPr>
            <p:ph type="body" idx="1"/>
          </p:nvPr>
        </p:nvSpPr>
        <p:spPr bwMode="auto">
          <a:noFill/>
        </p:spPr>
        <p:txBody>
          <a:bodyPr/>
          <a:lstStyle/>
          <a:p>
            <a:pPr>
              <a:spcBef>
                <a:spcPct val="0"/>
              </a:spcBef>
            </a:pPr>
            <a:endParaRPr lang="fr-FR" smtClean="0"/>
          </a:p>
        </p:txBody>
      </p:sp>
      <p:sp>
        <p:nvSpPr>
          <p:cNvPr id="64516" name="Espace réservé du numéro de diapositive 3"/>
          <p:cNvSpPr>
            <a:spLocks noGrp="1"/>
          </p:cNvSpPr>
          <p:nvPr>
            <p:ph type="sldNum" sz="quarter" idx="5"/>
          </p:nvPr>
        </p:nvSpPr>
        <p:spPr bwMode="auto">
          <a:noFill/>
          <a:ln>
            <a:miter lim="800000"/>
            <a:headEnd/>
            <a:tailEnd/>
          </a:ln>
        </p:spPr>
        <p:txBody>
          <a:bodyPr/>
          <a:lstStyle/>
          <a:p>
            <a:fld id="{CE82F9C2-9C8B-4887-A84D-82D9D7E307FD}" type="slidenum">
              <a:rPr lang="fr-FR"/>
              <a:pPr/>
              <a:t>31</a:t>
            </a:fld>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66563" name="Espace réservé des commentaires 2"/>
          <p:cNvSpPr>
            <a:spLocks noGrp="1"/>
          </p:cNvSpPr>
          <p:nvPr>
            <p:ph type="body" idx="1"/>
          </p:nvPr>
        </p:nvSpPr>
        <p:spPr bwMode="auto">
          <a:noFill/>
        </p:spPr>
        <p:txBody>
          <a:bodyPr/>
          <a:lstStyle/>
          <a:p>
            <a:pPr>
              <a:spcBef>
                <a:spcPct val="0"/>
              </a:spcBef>
            </a:pPr>
            <a:endParaRPr lang="fr-FR" smtClean="0"/>
          </a:p>
        </p:txBody>
      </p:sp>
      <p:sp>
        <p:nvSpPr>
          <p:cNvPr id="66564" name="Espace réservé du numéro de diapositive 3"/>
          <p:cNvSpPr>
            <a:spLocks noGrp="1"/>
          </p:cNvSpPr>
          <p:nvPr>
            <p:ph type="sldNum" sz="quarter" idx="5"/>
          </p:nvPr>
        </p:nvSpPr>
        <p:spPr bwMode="auto">
          <a:noFill/>
          <a:ln>
            <a:miter lim="800000"/>
            <a:headEnd/>
            <a:tailEnd/>
          </a:ln>
        </p:spPr>
        <p:txBody>
          <a:bodyPr/>
          <a:lstStyle/>
          <a:p>
            <a:fld id="{B2CB182B-9043-4219-9B31-3241A6E012B2}" type="slidenum">
              <a:rPr lang="fr-FR"/>
              <a:pPr/>
              <a:t>32</a:t>
            </a:fld>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68611" name="Espace réservé des commentaires 2"/>
          <p:cNvSpPr>
            <a:spLocks noGrp="1"/>
          </p:cNvSpPr>
          <p:nvPr>
            <p:ph type="body" idx="1"/>
          </p:nvPr>
        </p:nvSpPr>
        <p:spPr bwMode="auto">
          <a:noFill/>
        </p:spPr>
        <p:txBody>
          <a:bodyPr/>
          <a:lstStyle/>
          <a:p>
            <a:pPr>
              <a:spcBef>
                <a:spcPct val="0"/>
              </a:spcBef>
            </a:pPr>
            <a:endParaRPr lang="fr-FR" smtClean="0"/>
          </a:p>
        </p:txBody>
      </p:sp>
      <p:sp>
        <p:nvSpPr>
          <p:cNvPr id="68612" name="Espace réservé du numéro de diapositive 3"/>
          <p:cNvSpPr>
            <a:spLocks noGrp="1"/>
          </p:cNvSpPr>
          <p:nvPr>
            <p:ph type="sldNum" sz="quarter" idx="5"/>
          </p:nvPr>
        </p:nvSpPr>
        <p:spPr bwMode="auto">
          <a:noFill/>
          <a:ln>
            <a:miter lim="800000"/>
            <a:headEnd/>
            <a:tailEnd/>
          </a:ln>
        </p:spPr>
        <p:txBody>
          <a:bodyPr/>
          <a:lstStyle/>
          <a:p>
            <a:fld id="{E56AD186-B418-4EA4-B126-E7E514F31131}" type="slidenum">
              <a:rPr lang="fr-FR"/>
              <a:pPr/>
              <a:t>33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19459" name="Espace réservé des commentaires 2"/>
          <p:cNvSpPr>
            <a:spLocks noGrp="1"/>
          </p:cNvSpPr>
          <p:nvPr>
            <p:ph type="body" idx="1"/>
          </p:nvPr>
        </p:nvSpPr>
        <p:spPr bwMode="auto">
          <a:noFill/>
        </p:spPr>
        <p:txBody>
          <a:bodyPr/>
          <a:lstStyle/>
          <a:p>
            <a:pPr>
              <a:spcBef>
                <a:spcPct val="0"/>
              </a:spcBef>
            </a:pPr>
            <a:endParaRPr lang="fr-FR" smtClean="0"/>
          </a:p>
        </p:txBody>
      </p:sp>
      <p:sp>
        <p:nvSpPr>
          <p:cNvPr id="19460" name="Espace réservé du numéro de diapositive 3"/>
          <p:cNvSpPr>
            <a:spLocks noGrp="1"/>
          </p:cNvSpPr>
          <p:nvPr>
            <p:ph type="sldNum" sz="quarter" idx="5"/>
          </p:nvPr>
        </p:nvSpPr>
        <p:spPr bwMode="auto">
          <a:noFill/>
          <a:ln>
            <a:miter lim="800000"/>
            <a:headEnd/>
            <a:tailEnd/>
          </a:ln>
        </p:spPr>
        <p:txBody>
          <a:bodyPr/>
          <a:lstStyle/>
          <a:p>
            <a:fld id="{CFAFADC8-E821-4949-8E5C-025593026A0A}" type="slidenum">
              <a:rPr lang="fr-FR"/>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1507" name="Espace réservé des commentaires 2"/>
          <p:cNvSpPr>
            <a:spLocks noGrp="1"/>
          </p:cNvSpPr>
          <p:nvPr>
            <p:ph type="body" idx="1"/>
          </p:nvPr>
        </p:nvSpPr>
        <p:spPr bwMode="auto">
          <a:noFill/>
        </p:spPr>
        <p:txBody>
          <a:bodyPr/>
          <a:lstStyle/>
          <a:p>
            <a:pPr>
              <a:spcBef>
                <a:spcPct val="0"/>
              </a:spcBef>
            </a:pPr>
            <a:endParaRPr lang="fr-FR" smtClean="0"/>
          </a:p>
        </p:txBody>
      </p:sp>
      <p:sp>
        <p:nvSpPr>
          <p:cNvPr id="21508" name="Espace réservé du numéro de diapositive 3"/>
          <p:cNvSpPr>
            <a:spLocks noGrp="1"/>
          </p:cNvSpPr>
          <p:nvPr>
            <p:ph type="sldNum" sz="quarter" idx="5"/>
          </p:nvPr>
        </p:nvSpPr>
        <p:spPr bwMode="auto">
          <a:noFill/>
          <a:ln>
            <a:miter lim="800000"/>
            <a:headEnd/>
            <a:tailEnd/>
          </a:ln>
        </p:spPr>
        <p:txBody>
          <a:bodyPr/>
          <a:lstStyle/>
          <a:p>
            <a:fld id="{2FB66D71-9A2B-4AA8-9D5B-24EB844F2583}" type="slidenum">
              <a:rPr lang="fr-FR"/>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3555" name="Espace réservé des commentaires 2"/>
          <p:cNvSpPr>
            <a:spLocks noGrp="1"/>
          </p:cNvSpPr>
          <p:nvPr>
            <p:ph type="body" idx="1"/>
          </p:nvPr>
        </p:nvSpPr>
        <p:spPr bwMode="auto">
          <a:noFill/>
        </p:spPr>
        <p:txBody>
          <a:bodyPr/>
          <a:lstStyle/>
          <a:p>
            <a:pPr>
              <a:spcBef>
                <a:spcPct val="0"/>
              </a:spcBef>
            </a:pPr>
            <a:endParaRPr lang="fr-FR" smtClean="0"/>
          </a:p>
        </p:txBody>
      </p:sp>
      <p:sp>
        <p:nvSpPr>
          <p:cNvPr id="23556" name="Espace réservé du numéro de diapositive 3"/>
          <p:cNvSpPr>
            <a:spLocks noGrp="1"/>
          </p:cNvSpPr>
          <p:nvPr>
            <p:ph type="sldNum" sz="quarter" idx="5"/>
          </p:nvPr>
        </p:nvSpPr>
        <p:spPr bwMode="auto">
          <a:noFill/>
          <a:ln>
            <a:miter lim="800000"/>
            <a:headEnd/>
            <a:tailEnd/>
          </a:ln>
        </p:spPr>
        <p:txBody>
          <a:bodyPr/>
          <a:lstStyle/>
          <a:p>
            <a:fld id="{BBEF85C8-2248-4499-816E-4366099E41D5}" type="slidenum">
              <a:rPr lang="fr-FR"/>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5603" name="Espace réservé des commentaires 2"/>
          <p:cNvSpPr>
            <a:spLocks noGrp="1"/>
          </p:cNvSpPr>
          <p:nvPr>
            <p:ph type="body" idx="1"/>
          </p:nvPr>
        </p:nvSpPr>
        <p:spPr bwMode="auto">
          <a:noFill/>
        </p:spPr>
        <p:txBody>
          <a:bodyPr/>
          <a:lstStyle/>
          <a:p>
            <a:pPr>
              <a:spcBef>
                <a:spcPct val="0"/>
              </a:spcBef>
            </a:pPr>
            <a:endParaRPr lang="fr-FR" smtClean="0"/>
          </a:p>
        </p:txBody>
      </p:sp>
      <p:sp>
        <p:nvSpPr>
          <p:cNvPr id="25604" name="Espace réservé du numéro de diapositive 3"/>
          <p:cNvSpPr>
            <a:spLocks noGrp="1"/>
          </p:cNvSpPr>
          <p:nvPr>
            <p:ph type="sldNum" sz="quarter" idx="5"/>
          </p:nvPr>
        </p:nvSpPr>
        <p:spPr bwMode="auto">
          <a:noFill/>
          <a:ln>
            <a:miter lim="800000"/>
            <a:headEnd/>
            <a:tailEnd/>
          </a:ln>
        </p:spPr>
        <p:txBody>
          <a:bodyPr/>
          <a:lstStyle/>
          <a:p>
            <a:fld id="{E285A2C0-B53D-4B95-BFE6-884D5ADF4BF9}" type="slidenum">
              <a:rPr lang="fr-FR"/>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7651" name="Espace réservé des commentaires 2"/>
          <p:cNvSpPr>
            <a:spLocks noGrp="1"/>
          </p:cNvSpPr>
          <p:nvPr>
            <p:ph type="body" idx="1"/>
          </p:nvPr>
        </p:nvSpPr>
        <p:spPr bwMode="auto">
          <a:noFill/>
        </p:spPr>
        <p:txBody>
          <a:bodyPr/>
          <a:lstStyle/>
          <a:p>
            <a:pPr>
              <a:spcBef>
                <a:spcPct val="0"/>
              </a:spcBef>
            </a:pPr>
            <a:endParaRPr lang="fr-FR" smtClean="0"/>
          </a:p>
        </p:txBody>
      </p:sp>
      <p:sp>
        <p:nvSpPr>
          <p:cNvPr id="27652" name="Espace réservé du numéro de diapositive 3"/>
          <p:cNvSpPr>
            <a:spLocks noGrp="1"/>
          </p:cNvSpPr>
          <p:nvPr>
            <p:ph type="sldNum" sz="quarter" idx="5"/>
          </p:nvPr>
        </p:nvSpPr>
        <p:spPr bwMode="auto">
          <a:noFill/>
          <a:ln>
            <a:miter lim="800000"/>
            <a:headEnd/>
            <a:tailEnd/>
          </a:ln>
        </p:spPr>
        <p:txBody>
          <a:bodyPr/>
          <a:lstStyle/>
          <a:p>
            <a:fld id="{2AC9423C-8165-4A9A-B37A-0B18E33E9BCC}" type="slidenum">
              <a:rPr lang="fr-FR"/>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9699" name="Espace réservé des commentaires 2"/>
          <p:cNvSpPr>
            <a:spLocks noGrp="1"/>
          </p:cNvSpPr>
          <p:nvPr>
            <p:ph type="body" idx="1"/>
          </p:nvPr>
        </p:nvSpPr>
        <p:spPr bwMode="auto">
          <a:noFill/>
        </p:spPr>
        <p:txBody>
          <a:bodyPr/>
          <a:lstStyle/>
          <a:p>
            <a:pPr>
              <a:spcBef>
                <a:spcPct val="0"/>
              </a:spcBef>
            </a:pPr>
            <a:endParaRPr lang="fr-FR" smtClean="0"/>
          </a:p>
        </p:txBody>
      </p:sp>
      <p:sp>
        <p:nvSpPr>
          <p:cNvPr id="29700" name="Espace réservé du numéro de diapositive 3"/>
          <p:cNvSpPr>
            <a:spLocks noGrp="1"/>
          </p:cNvSpPr>
          <p:nvPr>
            <p:ph type="sldNum" sz="quarter" idx="5"/>
          </p:nvPr>
        </p:nvSpPr>
        <p:spPr bwMode="auto">
          <a:noFill/>
          <a:ln>
            <a:miter lim="800000"/>
            <a:headEnd/>
            <a:tailEnd/>
          </a:ln>
        </p:spPr>
        <p:txBody>
          <a:bodyPr/>
          <a:lstStyle/>
          <a:p>
            <a:fld id="{0FED3174-7F6B-4F3D-9860-D40A3D687D16}" type="slidenum">
              <a:rPr lang="fr-FR"/>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Diapositive de titr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Connecteur droit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1"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2" name="Connecteur droit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3" name="Connecteur droit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4"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5" name="Connecteur droit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Ellipse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Ellipse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Ellipse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Ellipse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re 7"/>
          <p:cNvSpPr>
            <a:spLocks noGrp="1"/>
          </p:cNvSpPr>
          <p:nvPr>
            <p:ph type="ctrTitle"/>
          </p:nvPr>
        </p:nvSpPr>
        <p:spPr>
          <a:xfrm>
            <a:off x="2286000" y="3124200"/>
            <a:ext cx="6172200" cy="1894362"/>
          </a:xfrm>
        </p:spPr>
        <p:txBody>
          <a:bodyPr/>
          <a:lstStyle>
            <a:lvl1pPr>
              <a:defRPr b="1"/>
            </a:lvl1pPr>
          </a:lstStyle>
          <a:p>
            <a:r>
              <a:rPr lang="fr-FR" smtClean="0"/>
              <a:t>Cliquez pour modifier le style du titre</a:t>
            </a:r>
            <a:endParaRPr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fr-FR" smtClean="0"/>
              <a:t>Cliquez pour modifier le style des sous-titres du masque</a:t>
            </a:r>
            <a:endParaRPr lang="en-US"/>
          </a:p>
        </p:txBody>
      </p:sp>
      <p:sp>
        <p:nvSpPr>
          <p:cNvPr id="22" name="Espace réservé de la date 27"/>
          <p:cNvSpPr>
            <a:spLocks noGrp="1"/>
          </p:cNvSpPr>
          <p:nvPr>
            <p:ph type="dt" sz="half" idx="10"/>
          </p:nvPr>
        </p:nvSpPr>
        <p:spPr bwMode="auto">
          <a:xfrm rot="5400000">
            <a:off x="7764463" y="1174750"/>
            <a:ext cx="2286000" cy="381000"/>
          </a:xfrm>
        </p:spPr>
        <p:txBody>
          <a:bodyPr/>
          <a:lstStyle>
            <a:lvl1pPr>
              <a:defRPr/>
            </a:lvl1pPr>
          </a:lstStyle>
          <a:p>
            <a:fld id="{5B164CAC-08C2-4372-B68D-5D1E2FB6DAC4}" type="datetime1">
              <a:rPr lang="fr-FR"/>
              <a:pPr/>
              <a:t>7/13/11</a:t>
            </a:fld>
            <a:endParaRPr lang="fr-FR"/>
          </a:p>
        </p:txBody>
      </p:sp>
      <p:sp>
        <p:nvSpPr>
          <p:cNvPr id="23" name="Espace réservé du pied de page 16"/>
          <p:cNvSpPr>
            <a:spLocks noGrp="1"/>
          </p:cNvSpPr>
          <p:nvPr>
            <p:ph type="ftr" sz="quarter" idx="11"/>
          </p:nvPr>
        </p:nvSpPr>
        <p:spPr bwMode="auto">
          <a:xfrm rot="5400000">
            <a:off x="7077076" y="4181475"/>
            <a:ext cx="3657600" cy="384175"/>
          </a:xfrm>
        </p:spPr>
        <p:txBody>
          <a:bodyPr/>
          <a:lstStyle>
            <a:lvl1pPr>
              <a:defRPr/>
            </a:lvl1pPr>
          </a:lstStyle>
          <a:p>
            <a:pPr>
              <a:defRPr/>
            </a:pPr>
            <a:endParaRPr lang="fr-FR"/>
          </a:p>
        </p:txBody>
      </p:sp>
      <p:sp>
        <p:nvSpPr>
          <p:cNvPr id="24" name="Espace réservé du numéro de diapositive 28"/>
          <p:cNvSpPr>
            <a:spLocks noGrp="1"/>
          </p:cNvSpPr>
          <p:nvPr>
            <p:ph type="sldNum" sz="quarter" idx="12"/>
          </p:nvPr>
        </p:nvSpPr>
        <p:spPr bwMode="auto">
          <a:xfrm>
            <a:off x="1325563" y="4929188"/>
            <a:ext cx="609600" cy="517525"/>
          </a:xfrm>
        </p:spPr>
        <p:txBody>
          <a:bodyPr/>
          <a:lstStyle>
            <a:lvl1pPr>
              <a:defRPr/>
            </a:lvl1pPr>
          </a:lstStyle>
          <a:p>
            <a:fld id="{BC8947C6-5A19-472A-8B77-2E45FC1D3520}" type="slidenum">
              <a:rPr lang="fr-FR"/>
              <a:pPr/>
              <a:t>‹#›</a:t>
            </a:fld>
            <a:endParaRPr lang="fr-FR"/>
          </a:p>
        </p:txBody>
      </p:sp>
    </p:spTree>
  </p:cSld>
  <p:clrMapOvr>
    <a:overrideClrMapping bg1="lt1" tx1="dk1" bg2="lt2" tx2="dk2" accent1="accent1" accent2="accent2" accent3="accent3" accent4="accent4" accent5="accent5" accent6="accent6" hlink="hlink" folHlink="folHlink"/>
  </p:clrMapOvr>
  <p:transition spd="slow" advClick="0"/>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13"/>
          <p:cNvSpPr>
            <a:spLocks noGrp="1"/>
          </p:cNvSpPr>
          <p:nvPr>
            <p:ph type="dt" sz="half" idx="10"/>
          </p:nvPr>
        </p:nvSpPr>
        <p:spPr/>
        <p:txBody>
          <a:bodyPr/>
          <a:lstStyle>
            <a:lvl1pPr>
              <a:defRPr/>
            </a:lvl1pPr>
          </a:lstStyle>
          <a:p>
            <a:fld id="{2F1C423A-9787-4A3C-AC51-299909344322}" type="datetime1">
              <a:rPr lang="fr-FR"/>
              <a:pPr/>
              <a:t>7/13/11</a:t>
            </a:fld>
            <a:endParaRPr lang="fr-FR"/>
          </a:p>
        </p:txBody>
      </p:sp>
      <p:sp>
        <p:nvSpPr>
          <p:cNvPr id="5" name="Espace réservé du pied de page 2"/>
          <p:cNvSpPr>
            <a:spLocks noGrp="1"/>
          </p:cNvSpPr>
          <p:nvPr>
            <p:ph type="ftr" sz="quarter" idx="11"/>
          </p:nvPr>
        </p:nvSpPr>
        <p:spPr/>
        <p:txBody>
          <a:bodyPr/>
          <a:lstStyle>
            <a:lvl1pPr>
              <a:defRPr/>
            </a:lvl1pPr>
          </a:lstStyle>
          <a:p>
            <a:pPr>
              <a:defRPr/>
            </a:pPr>
            <a:endParaRPr lang="fr-FR"/>
          </a:p>
        </p:txBody>
      </p:sp>
      <p:sp>
        <p:nvSpPr>
          <p:cNvPr id="6" name="Espace réservé du numéro de diapositive 22"/>
          <p:cNvSpPr>
            <a:spLocks noGrp="1"/>
          </p:cNvSpPr>
          <p:nvPr>
            <p:ph type="sldNum" sz="quarter" idx="12"/>
          </p:nvPr>
        </p:nvSpPr>
        <p:spPr/>
        <p:txBody>
          <a:bodyPr/>
          <a:lstStyle>
            <a:lvl1pPr>
              <a:defRPr/>
            </a:lvl1pPr>
          </a:lstStyle>
          <a:p>
            <a:fld id="{687B3C07-DC6B-45A1-85D2-1034C4E0409D}" type="slidenum">
              <a:rPr lang="fr-FR"/>
              <a:pPr/>
              <a:t>‹#›</a:t>
            </a:fld>
            <a:endParaRPr lang="fr-FR"/>
          </a:p>
        </p:txBody>
      </p:sp>
    </p:spTree>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13"/>
          <p:cNvSpPr>
            <a:spLocks noGrp="1"/>
          </p:cNvSpPr>
          <p:nvPr>
            <p:ph type="dt" sz="half" idx="10"/>
          </p:nvPr>
        </p:nvSpPr>
        <p:spPr/>
        <p:txBody>
          <a:bodyPr/>
          <a:lstStyle>
            <a:lvl1pPr>
              <a:defRPr/>
            </a:lvl1pPr>
          </a:lstStyle>
          <a:p>
            <a:fld id="{4148DF4D-BC74-4ED9-82C7-ED00F203B33C}" type="datetime1">
              <a:rPr lang="fr-FR"/>
              <a:pPr/>
              <a:t>7/13/11</a:t>
            </a:fld>
            <a:endParaRPr lang="fr-FR"/>
          </a:p>
        </p:txBody>
      </p:sp>
      <p:sp>
        <p:nvSpPr>
          <p:cNvPr id="5" name="Espace réservé du pied de page 2"/>
          <p:cNvSpPr>
            <a:spLocks noGrp="1"/>
          </p:cNvSpPr>
          <p:nvPr>
            <p:ph type="ftr" sz="quarter" idx="11"/>
          </p:nvPr>
        </p:nvSpPr>
        <p:spPr/>
        <p:txBody>
          <a:bodyPr/>
          <a:lstStyle>
            <a:lvl1pPr>
              <a:defRPr/>
            </a:lvl1pPr>
          </a:lstStyle>
          <a:p>
            <a:pPr>
              <a:defRPr/>
            </a:pPr>
            <a:endParaRPr lang="fr-FR"/>
          </a:p>
        </p:txBody>
      </p:sp>
      <p:sp>
        <p:nvSpPr>
          <p:cNvPr id="6" name="Espace réservé du numéro de diapositive 22"/>
          <p:cNvSpPr>
            <a:spLocks noGrp="1"/>
          </p:cNvSpPr>
          <p:nvPr>
            <p:ph type="sldNum" sz="quarter" idx="12"/>
          </p:nvPr>
        </p:nvSpPr>
        <p:spPr/>
        <p:txBody>
          <a:bodyPr/>
          <a:lstStyle>
            <a:lvl1pPr>
              <a:defRPr/>
            </a:lvl1pPr>
          </a:lstStyle>
          <a:p>
            <a:fld id="{8D5F1BA1-4417-49ED-A0D5-D9608FF72E73}" type="slidenum">
              <a:rPr lang="fr-FR"/>
              <a:pPr/>
              <a:t>‹#›</a:t>
            </a:fld>
            <a:endParaRPr lang="fr-FR"/>
          </a:p>
        </p:txBody>
      </p:sp>
    </p:spTree>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8" name="Espace réservé du contenu 7"/>
          <p:cNvSpPr>
            <a:spLocks noGrp="1"/>
          </p:cNvSpPr>
          <p:nvPr>
            <p:ph sz="quarter" idx="1"/>
          </p:nvPr>
        </p:nvSpPr>
        <p:spPr>
          <a:xfrm>
            <a:off x="457200" y="1600200"/>
            <a:ext cx="7467600" cy="487375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6"/>
          <p:cNvSpPr>
            <a:spLocks noGrp="1"/>
          </p:cNvSpPr>
          <p:nvPr>
            <p:ph type="dt" sz="half" idx="10"/>
          </p:nvPr>
        </p:nvSpPr>
        <p:spPr/>
        <p:txBody>
          <a:bodyPr/>
          <a:lstStyle>
            <a:lvl1pPr>
              <a:defRPr/>
            </a:lvl1pPr>
          </a:lstStyle>
          <a:p>
            <a:fld id="{84AEABC4-479A-4484-AD67-78120F433879}" type="datetime1">
              <a:rPr lang="fr-FR"/>
              <a:pPr/>
              <a:t>7/13/11</a:t>
            </a:fld>
            <a:endParaRPr lang="fr-FR"/>
          </a:p>
        </p:txBody>
      </p:sp>
      <p:sp>
        <p:nvSpPr>
          <p:cNvPr id="5" name="Espace réservé du numéro de diapositive 8"/>
          <p:cNvSpPr>
            <a:spLocks noGrp="1"/>
          </p:cNvSpPr>
          <p:nvPr>
            <p:ph type="sldNum" sz="quarter" idx="11"/>
          </p:nvPr>
        </p:nvSpPr>
        <p:spPr/>
        <p:txBody>
          <a:bodyPr/>
          <a:lstStyle>
            <a:lvl1pPr>
              <a:defRPr/>
            </a:lvl1pPr>
          </a:lstStyle>
          <a:p>
            <a:fld id="{B3EDBDF4-ED09-42D6-98FB-2083A39149F1}" type="slidenum">
              <a:rPr lang="fr-FR"/>
              <a:pPr/>
              <a:t>‹#›</a:t>
            </a:fld>
            <a:endParaRPr lang="fr-FR"/>
          </a:p>
        </p:txBody>
      </p:sp>
      <p:sp>
        <p:nvSpPr>
          <p:cNvPr id="6" name="Espace réservé du pied de page 9"/>
          <p:cNvSpPr>
            <a:spLocks noGrp="1"/>
          </p:cNvSpPr>
          <p:nvPr>
            <p:ph type="ftr" sz="quarter" idx="12"/>
          </p:nvPr>
        </p:nvSpPr>
        <p:spPr/>
        <p:txBody>
          <a:bodyPr rtlCol="0"/>
          <a:lstStyle>
            <a:lvl1pPr>
              <a:defRPr/>
            </a:lvl1pPr>
          </a:lstStyle>
          <a:p>
            <a:pPr>
              <a:defRPr/>
            </a:pPr>
            <a:endParaRPr lang="fr-FR"/>
          </a:p>
        </p:txBody>
      </p:sp>
    </p:spTree>
  </p:cSld>
  <p:clrMapOvr>
    <a:masterClrMapping/>
  </p:clrMapOvr>
  <p:transition spd="slow" advClick="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Titre de section">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Connecteur droit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9"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0" name="Connecteur droit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1" name="Connecteur droit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2"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Ellipse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Ellipse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Ellipse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Ellipse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Connecteur droit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lang="fr-FR" smtClean="0"/>
              <a:t>Cliquez pour modifier le style du titre</a:t>
            </a:r>
            <a:endParaRPr lang="en-US"/>
          </a:p>
        </p:txBody>
      </p:sp>
      <p:sp>
        <p:nvSpPr>
          <p:cNvPr id="3" name="Espace réservé du texte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fr-FR" smtClean="0"/>
              <a:t>Cliquez pour modifier les styles du texte du masque</a:t>
            </a:r>
          </a:p>
        </p:txBody>
      </p:sp>
      <p:sp>
        <p:nvSpPr>
          <p:cNvPr id="20" name="Espace réservé de la date 3"/>
          <p:cNvSpPr>
            <a:spLocks noGrp="1"/>
          </p:cNvSpPr>
          <p:nvPr>
            <p:ph type="dt" sz="half" idx="10"/>
          </p:nvPr>
        </p:nvSpPr>
        <p:spPr bwMode="auto">
          <a:xfrm rot="5400000">
            <a:off x="7762875" y="1169988"/>
            <a:ext cx="2286000" cy="381000"/>
          </a:xfrm>
        </p:spPr>
        <p:txBody>
          <a:bodyPr/>
          <a:lstStyle>
            <a:lvl1pPr>
              <a:defRPr/>
            </a:lvl1pPr>
          </a:lstStyle>
          <a:p>
            <a:fld id="{4CAA62D6-E24D-4958-8E54-D17C6D5462EA}" type="datetime1">
              <a:rPr lang="fr-FR"/>
              <a:pPr/>
              <a:t>7/13/11</a:t>
            </a:fld>
            <a:endParaRPr lang="fr-FR"/>
          </a:p>
        </p:txBody>
      </p:sp>
      <p:sp>
        <p:nvSpPr>
          <p:cNvPr id="21" name="Espace réservé du pied de page 4"/>
          <p:cNvSpPr>
            <a:spLocks noGrp="1"/>
          </p:cNvSpPr>
          <p:nvPr>
            <p:ph type="ftr" sz="quarter" idx="11"/>
          </p:nvPr>
        </p:nvSpPr>
        <p:spPr bwMode="auto">
          <a:xfrm rot="5400000">
            <a:off x="7077076" y="4178300"/>
            <a:ext cx="3657600" cy="384175"/>
          </a:xfrm>
        </p:spPr>
        <p:txBody>
          <a:bodyPr/>
          <a:lstStyle>
            <a:lvl1pPr>
              <a:defRPr/>
            </a:lvl1pPr>
          </a:lstStyle>
          <a:p>
            <a:pPr>
              <a:defRPr/>
            </a:pPr>
            <a:endParaRPr lang="fr-FR"/>
          </a:p>
        </p:txBody>
      </p:sp>
      <p:sp>
        <p:nvSpPr>
          <p:cNvPr id="22" name="Espace réservé du numéro de diapositive 5"/>
          <p:cNvSpPr>
            <a:spLocks noGrp="1"/>
          </p:cNvSpPr>
          <p:nvPr>
            <p:ph type="sldNum" sz="quarter" idx="12"/>
          </p:nvPr>
        </p:nvSpPr>
        <p:spPr bwMode="auto">
          <a:xfrm>
            <a:off x="1339850" y="4929188"/>
            <a:ext cx="609600" cy="517525"/>
          </a:xfrm>
        </p:spPr>
        <p:txBody>
          <a:bodyPr/>
          <a:lstStyle>
            <a:lvl1pPr>
              <a:defRPr/>
            </a:lvl1pPr>
          </a:lstStyle>
          <a:p>
            <a:fld id="{75250AB6-2E00-4E63-8F35-89ABCD6F0374}" type="slidenum">
              <a:rPr lang="fr-FR"/>
              <a:pPr/>
              <a:t>‹#›</a:t>
            </a:fld>
            <a:endParaRPr lang="fr-FR"/>
          </a:p>
        </p:txBody>
      </p:sp>
    </p:spTree>
  </p:cSld>
  <p:clrMapOvr>
    <a:overrideClrMapping bg1="dk1" tx1="lt1" bg2="dk2" tx2="lt2" accent1="accent1" accent2="accent2" accent3="accent3" accent4="accent4" accent5="accent5" accent6="accent6" hlink="hlink" folHlink="folHlink"/>
  </p:clrMapOvr>
  <p:transition spd="slow" advClick="0"/>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9" name="Espace réservé du contenu 8"/>
          <p:cNvSpPr>
            <a:spLocks noGrp="1"/>
          </p:cNvSpPr>
          <p:nvPr>
            <p:ph sz="quarter" idx="1"/>
          </p:nvPr>
        </p:nvSpPr>
        <p:spPr>
          <a:xfrm>
            <a:off x="457200" y="1600200"/>
            <a:ext cx="3657600" cy="45720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Espace réservé du contenu 10"/>
          <p:cNvSpPr>
            <a:spLocks noGrp="1"/>
          </p:cNvSpPr>
          <p:nvPr>
            <p:ph sz="quarter" idx="2"/>
          </p:nvPr>
        </p:nvSpPr>
        <p:spPr>
          <a:xfrm>
            <a:off x="4270248" y="1600200"/>
            <a:ext cx="3657600" cy="45720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13"/>
          <p:cNvSpPr>
            <a:spLocks noGrp="1"/>
          </p:cNvSpPr>
          <p:nvPr>
            <p:ph type="dt" sz="half" idx="10"/>
          </p:nvPr>
        </p:nvSpPr>
        <p:spPr/>
        <p:txBody>
          <a:bodyPr/>
          <a:lstStyle>
            <a:lvl1pPr>
              <a:defRPr/>
            </a:lvl1pPr>
          </a:lstStyle>
          <a:p>
            <a:fld id="{5638E020-BD0A-40E5-B84E-C25D1C71543A}" type="datetime1">
              <a:rPr lang="fr-FR"/>
              <a:pPr/>
              <a:t>7/13/11</a:t>
            </a:fld>
            <a:endParaRPr lang="fr-FR"/>
          </a:p>
        </p:txBody>
      </p:sp>
      <p:sp>
        <p:nvSpPr>
          <p:cNvPr id="6" name="Espace réservé du pied de page 2"/>
          <p:cNvSpPr>
            <a:spLocks noGrp="1"/>
          </p:cNvSpPr>
          <p:nvPr>
            <p:ph type="ftr" sz="quarter" idx="11"/>
          </p:nvPr>
        </p:nvSpPr>
        <p:spPr/>
        <p:txBody>
          <a:bodyPr/>
          <a:lstStyle>
            <a:lvl1pPr>
              <a:defRPr/>
            </a:lvl1pPr>
          </a:lstStyle>
          <a:p>
            <a:pPr>
              <a:defRPr/>
            </a:pPr>
            <a:endParaRPr lang="fr-FR"/>
          </a:p>
        </p:txBody>
      </p:sp>
      <p:sp>
        <p:nvSpPr>
          <p:cNvPr id="7" name="Espace réservé du numéro de diapositive 22"/>
          <p:cNvSpPr>
            <a:spLocks noGrp="1"/>
          </p:cNvSpPr>
          <p:nvPr>
            <p:ph type="sldNum" sz="quarter" idx="12"/>
          </p:nvPr>
        </p:nvSpPr>
        <p:spPr/>
        <p:txBody>
          <a:bodyPr/>
          <a:lstStyle>
            <a:lvl1pPr>
              <a:defRPr/>
            </a:lvl1pPr>
          </a:lstStyle>
          <a:p>
            <a:fld id="{A416186E-1BC0-4672-BD37-55DFEA4079AA}" type="slidenum">
              <a:rPr lang="fr-FR"/>
              <a:pPr/>
              <a:t>‹#›</a:t>
            </a:fld>
            <a:endParaRPr lang="fr-FR"/>
          </a:p>
        </p:txBody>
      </p:sp>
    </p:spTree>
  </p:cSld>
  <p:clrMapOvr>
    <a:masterClrMapping/>
  </p:clrMapOvr>
  <p:transition spd="slow" advClick="0"/>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lstStyle>
            <a:lvl1pPr>
              <a:defRPr/>
            </a:lvl1pPr>
          </a:lstStyle>
          <a:p>
            <a:r>
              <a:rPr lang="fr-FR" smtClean="0"/>
              <a:t>Cliquez pour modifier le style du titre</a:t>
            </a:r>
            <a:endParaRPr lang="en-US"/>
          </a:p>
        </p:txBody>
      </p:sp>
      <p:sp>
        <p:nvSpPr>
          <p:cNvPr id="11" name="Espace réservé du contenu 10"/>
          <p:cNvSpPr>
            <a:spLocks noGrp="1"/>
          </p:cNvSpPr>
          <p:nvPr>
            <p:ph sz="quarter" idx="2"/>
          </p:nvPr>
        </p:nvSpPr>
        <p:spPr>
          <a:xfrm>
            <a:off x="457200" y="2362200"/>
            <a:ext cx="3657600" cy="3886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Espace réservé du contenu 12"/>
          <p:cNvSpPr>
            <a:spLocks noGrp="1"/>
          </p:cNvSpPr>
          <p:nvPr>
            <p:ph sz="quarter" idx="4"/>
          </p:nvPr>
        </p:nvSpPr>
        <p:spPr>
          <a:xfrm>
            <a:off x="4371975" y="2362200"/>
            <a:ext cx="3657600" cy="3886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fr-FR" smtClean="0"/>
              <a:t>Cliquez pour modifier les styles du texte du masque</a:t>
            </a:r>
          </a:p>
        </p:txBody>
      </p:sp>
      <p:sp>
        <p:nvSpPr>
          <p:cNvPr id="7" name="Espace réservé de la date 13"/>
          <p:cNvSpPr>
            <a:spLocks noGrp="1"/>
          </p:cNvSpPr>
          <p:nvPr>
            <p:ph type="dt" sz="half" idx="10"/>
          </p:nvPr>
        </p:nvSpPr>
        <p:spPr/>
        <p:txBody>
          <a:bodyPr/>
          <a:lstStyle>
            <a:lvl1pPr>
              <a:defRPr/>
            </a:lvl1pPr>
          </a:lstStyle>
          <a:p>
            <a:fld id="{A5D4B7E9-6DB3-4C80-87E8-CC389C4E36D0}" type="datetime1">
              <a:rPr lang="fr-FR"/>
              <a:pPr/>
              <a:t>7/13/11</a:t>
            </a:fld>
            <a:endParaRPr lang="fr-FR"/>
          </a:p>
        </p:txBody>
      </p:sp>
      <p:sp>
        <p:nvSpPr>
          <p:cNvPr id="8" name="Espace réservé du pied de page 2"/>
          <p:cNvSpPr>
            <a:spLocks noGrp="1"/>
          </p:cNvSpPr>
          <p:nvPr>
            <p:ph type="ftr" sz="quarter" idx="11"/>
          </p:nvPr>
        </p:nvSpPr>
        <p:spPr/>
        <p:txBody>
          <a:bodyPr/>
          <a:lstStyle>
            <a:lvl1pPr>
              <a:defRPr/>
            </a:lvl1pPr>
          </a:lstStyle>
          <a:p>
            <a:pPr>
              <a:defRPr/>
            </a:pPr>
            <a:endParaRPr lang="fr-FR"/>
          </a:p>
        </p:txBody>
      </p:sp>
      <p:sp>
        <p:nvSpPr>
          <p:cNvPr id="9" name="Espace réservé du numéro de diapositive 22"/>
          <p:cNvSpPr>
            <a:spLocks noGrp="1"/>
          </p:cNvSpPr>
          <p:nvPr>
            <p:ph type="sldNum" sz="quarter" idx="12"/>
          </p:nvPr>
        </p:nvSpPr>
        <p:spPr/>
        <p:txBody>
          <a:bodyPr/>
          <a:lstStyle>
            <a:lvl1pPr>
              <a:defRPr/>
            </a:lvl1pPr>
          </a:lstStyle>
          <a:p>
            <a:fld id="{3D50D917-2B6E-4A4D-92C7-5AD84CB5AF02}" type="slidenum">
              <a:rPr lang="fr-FR"/>
              <a:pPr/>
              <a:t>‹#›</a:t>
            </a:fld>
            <a:endParaRPr lang="fr-FR"/>
          </a:p>
        </p:txBody>
      </p:sp>
    </p:spTree>
  </p:cSld>
  <p:clrMapOvr>
    <a:masterClrMapping/>
  </p:clrMapOvr>
  <p:transition spd="slow" advClick="0"/>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5"/>
          <p:cNvSpPr>
            <a:spLocks noGrp="1"/>
          </p:cNvSpPr>
          <p:nvPr>
            <p:ph type="dt" sz="half" idx="10"/>
          </p:nvPr>
        </p:nvSpPr>
        <p:spPr/>
        <p:txBody>
          <a:bodyPr/>
          <a:lstStyle>
            <a:lvl1pPr>
              <a:defRPr/>
            </a:lvl1pPr>
          </a:lstStyle>
          <a:p>
            <a:fld id="{AA5982B5-987D-49A4-AE76-15050A79503C}" type="datetime1">
              <a:rPr lang="fr-FR"/>
              <a:pPr/>
              <a:t>7/13/11</a:t>
            </a:fld>
            <a:endParaRPr lang="fr-FR"/>
          </a:p>
        </p:txBody>
      </p:sp>
      <p:sp>
        <p:nvSpPr>
          <p:cNvPr id="4" name="Espace réservé du numéro de diapositive 6"/>
          <p:cNvSpPr>
            <a:spLocks noGrp="1"/>
          </p:cNvSpPr>
          <p:nvPr>
            <p:ph type="sldNum" sz="quarter" idx="11"/>
          </p:nvPr>
        </p:nvSpPr>
        <p:spPr/>
        <p:txBody>
          <a:bodyPr/>
          <a:lstStyle>
            <a:lvl1pPr>
              <a:defRPr/>
            </a:lvl1pPr>
          </a:lstStyle>
          <a:p>
            <a:fld id="{DA2C953D-FA76-4511-B124-53B41A4DE288}" type="slidenum">
              <a:rPr lang="fr-FR"/>
              <a:pPr/>
              <a:t>‹#›</a:t>
            </a:fld>
            <a:endParaRPr lang="fr-FR"/>
          </a:p>
        </p:txBody>
      </p:sp>
      <p:sp>
        <p:nvSpPr>
          <p:cNvPr id="5" name="Espace réservé du pied de page 7"/>
          <p:cNvSpPr>
            <a:spLocks noGrp="1"/>
          </p:cNvSpPr>
          <p:nvPr>
            <p:ph type="ftr" sz="quarter" idx="12"/>
          </p:nvPr>
        </p:nvSpPr>
        <p:spPr/>
        <p:txBody>
          <a:bodyPr rtlCol="0"/>
          <a:lstStyle>
            <a:lvl1pPr>
              <a:defRPr/>
            </a:lvl1pPr>
          </a:lstStyle>
          <a:p>
            <a:pPr>
              <a:defRPr/>
            </a:pPr>
            <a:endParaRPr lang="fr-FR"/>
          </a:p>
        </p:txBody>
      </p:sp>
    </p:spTree>
  </p:cSld>
  <p:clrMapOvr>
    <a:masterClrMapping/>
  </p:clrMapOvr>
  <p:transition spd="slow" advClick="0"/>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Espace réservé de la date 13"/>
          <p:cNvSpPr>
            <a:spLocks noGrp="1"/>
          </p:cNvSpPr>
          <p:nvPr>
            <p:ph type="dt" sz="half" idx="10"/>
          </p:nvPr>
        </p:nvSpPr>
        <p:spPr/>
        <p:txBody>
          <a:bodyPr/>
          <a:lstStyle>
            <a:lvl1pPr>
              <a:defRPr/>
            </a:lvl1pPr>
          </a:lstStyle>
          <a:p>
            <a:fld id="{0CCF0289-B171-4EE1-B205-484AB6E7B153}" type="datetime1">
              <a:rPr lang="fr-FR"/>
              <a:pPr/>
              <a:t>7/13/11</a:t>
            </a:fld>
            <a:endParaRPr lang="fr-FR"/>
          </a:p>
        </p:txBody>
      </p:sp>
      <p:sp>
        <p:nvSpPr>
          <p:cNvPr id="3" name="Espace réservé du pied de page 2"/>
          <p:cNvSpPr>
            <a:spLocks noGrp="1"/>
          </p:cNvSpPr>
          <p:nvPr>
            <p:ph type="ftr" sz="quarter" idx="11"/>
          </p:nvPr>
        </p:nvSpPr>
        <p:spPr/>
        <p:txBody>
          <a:bodyPr/>
          <a:lstStyle>
            <a:lvl1pPr>
              <a:defRPr/>
            </a:lvl1pPr>
          </a:lstStyle>
          <a:p>
            <a:pPr>
              <a:defRPr/>
            </a:pPr>
            <a:endParaRPr lang="fr-FR"/>
          </a:p>
        </p:txBody>
      </p:sp>
      <p:sp>
        <p:nvSpPr>
          <p:cNvPr id="4" name="Espace réservé du numéro de diapositive 22"/>
          <p:cNvSpPr>
            <a:spLocks noGrp="1"/>
          </p:cNvSpPr>
          <p:nvPr>
            <p:ph type="sldNum" sz="quarter" idx="12"/>
          </p:nvPr>
        </p:nvSpPr>
        <p:spPr/>
        <p:txBody>
          <a:bodyPr/>
          <a:lstStyle>
            <a:lvl1pPr>
              <a:defRPr/>
            </a:lvl1pPr>
          </a:lstStyle>
          <a:p>
            <a:fld id="{D6B741FB-CBBF-4171-B664-0C11A5F1A75D}" type="slidenum">
              <a:rPr lang="fr-FR"/>
              <a:pPr/>
              <a:t>‹#›</a:t>
            </a:fld>
            <a:endParaRPr lang="fr-FR"/>
          </a:p>
        </p:txBody>
      </p:sp>
    </p:spTree>
  </p:cSld>
  <p:clrMapOvr>
    <a:masterClrMapping/>
  </p:clrMapOvr>
  <p:transition spd="slow" advClick="0"/>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u avec légende">
    <p:spTree>
      <p:nvGrpSpPr>
        <p:cNvPr id="1" name=""/>
        <p:cNvGrpSpPr/>
        <p:nvPr/>
      </p:nvGrpSpPr>
      <p:grpSpPr>
        <a:xfrm>
          <a:off x="0" y="0"/>
          <a:ext cx="0" cy="0"/>
          <a:chOff x="0" y="0"/>
          <a:chExt cx="0" cy="0"/>
        </a:xfrm>
      </p:grpSpPr>
      <p:sp>
        <p:nvSpPr>
          <p:cNvPr id="5"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6"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7" name="Connecteur droit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8"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1" name="Ellipse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re 1"/>
          <p:cNvSpPr>
            <a:spLocks noGrp="1"/>
          </p:cNvSpPr>
          <p:nvPr>
            <p:ph type="title"/>
          </p:nvPr>
        </p:nvSpPr>
        <p:spPr>
          <a:xfrm rot="5400000">
            <a:off x="3371850" y="3200400"/>
            <a:ext cx="6309360" cy="457200"/>
          </a:xfrm>
        </p:spPr>
        <p:txBody>
          <a:bodyPr/>
          <a:lstStyle>
            <a:lvl1pPr algn="l">
              <a:buNone/>
              <a:defRPr sz="2000" b="1" cap="small" baseline="0"/>
            </a:lvl1pPr>
          </a:lstStyle>
          <a:p>
            <a:r>
              <a:rPr lang="fr-FR" smtClean="0"/>
              <a:t>Cliquez pour modifier le style du titre</a:t>
            </a:r>
            <a:endParaRPr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fr-FR" smtClean="0"/>
              <a:t>Cliquez pour modifier les styles du texte du masque</a:t>
            </a:r>
          </a:p>
        </p:txBody>
      </p:sp>
      <p:sp>
        <p:nvSpPr>
          <p:cNvPr id="18" name="Espace réservé du contenu 17"/>
          <p:cNvSpPr>
            <a:spLocks noGrp="1"/>
          </p:cNvSpPr>
          <p:nvPr>
            <p:ph sz="quarter" idx="1"/>
          </p:nvPr>
        </p:nvSpPr>
        <p:spPr>
          <a:xfrm>
            <a:off x="304800" y="274320"/>
            <a:ext cx="5638800" cy="632764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2" name="Espace réservé de la date 20"/>
          <p:cNvSpPr>
            <a:spLocks noGrp="1"/>
          </p:cNvSpPr>
          <p:nvPr>
            <p:ph type="dt" sz="half" idx="10"/>
          </p:nvPr>
        </p:nvSpPr>
        <p:spPr/>
        <p:txBody>
          <a:bodyPr/>
          <a:lstStyle>
            <a:lvl1pPr>
              <a:defRPr/>
            </a:lvl1pPr>
          </a:lstStyle>
          <a:p>
            <a:fld id="{88035BB8-4DC4-4A35-82B9-A0BF800C3990}" type="datetime1">
              <a:rPr lang="fr-FR"/>
              <a:pPr/>
              <a:t>7/13/11</a:t>
            </a:fld>
            <a:endParaRPr lang="fr-FR"/>
          </a:p>
        </p:txBody>
      </p:sp>
      <p:sp>
        <p:nvSpPr>
          <p:cNvPr id="13" name="Espace réservé du numéro de diapositive 21"/>
          <p:cNvSpPr>
            <a:spLocks noGrp="1"/>
          </p:cNvSpPr>
          <p:nvPr>
            <p:ph type="sldNum" sz="quarter" idx="11"/>
          </p:nvPr>
        </p:nvSpPr>
        <p:spPr/>
        <p:txBody>
          <a:bodyPr/>
          <a:lstStyle>
            <a:lvl1pPr>
              <a:defRPr/>
            </a:lvl1pPr>
          </a:lstStyle>
          <a:p>
            <a:fld id="{2B5AC57D-D0D6-4F52-98BF-28E218F263C6}" type="slidenum">
              <a:rPr lang="fr-FR"/>
              <a:pPr/>
              <a:t>‹#›</a:t>
            </a:fld>
            <a:endParaRPr lang="fr-FR"/>
          </a:p>
        </p:txBody>
      </p:sp>
      <p:sp>
        <p:nvSpPr>
          <p:cNvPr id="14" name="Espace réservé du pied de page 22"/>
          <p:cNvSpPr>
            <a:spLocks noGrp="1"/>
          </p:cNvSpPr>
          <p:nvPr>
            <p:ph type="ftr" sz="quarter" idx="12"/>
          </p:nvPr>
        </p:nvSpPr>
        <p:spPr/>
        <p:txBody>
          <a:bodyPr rtlCol="0"/>
          <a:lstStyle>
            <a:lvl1pPr>
              <a:defRPr/>
            </a:lvl1pPr>
          </a:lstStyle>
          <a:p>
            <a:pPr>
              <a:defRPr/>
            </a:pPr>
            <a:endParaRPr lang="fr-FR"/>
          </a:p>
        </p:txBody>
      </p:sp>
    </p:spTree>
  </p:cSld>
  <p:clrMapOvr>
    <a:overrideClrMapping bg1="lt1" tx1="dk1" bg2="lt2" tx2="dk2" accent1="accent1" accent2="accent2" accent3="accent3" accent4="accent4" accent5="accent5" accent6="accent6" hlink="hlink" folHlink="folHlink"/>
  </p:clrMapOvr>
  <p:transition spd="slow" advClick="0"/>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Image avec légende">
    <p:spTree>
      <p:nvGrpSpPr>
        <p:cNvPr id="1" name=""/>
        <p:cNvGrpSpPr/>
        <p:nvPr/>
      </p:nvGrpSpPr>
      <p:grpSpPr>
        <a:xfrm>
          <a:off x="0" y="0"/>
          <a:ext cx="0" cy="0"/>
          <a:chOff x="0" y="0"/>
          <a:chExt cx="0" cy="0"/>
        </a:xfrm>
      </p:grpSpPr>
      <p:sp>
        <p:nvSpPr>
          <p:cNvPr id="5"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6" name="Ellipse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0"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1" name="Connecteur droit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2" name="Titre 1"/>
          <p:cNvSpPr>
            <a:spLocks noGrp="1"/>
          </p:cNvSpPr>
          <p:nvPr>
            <p:ph type="title"/>
          </p:nvPr>
        </p:nvSpPr>
        <p:spPr>
          <a:xfrm rot="5400000">
            <a:off x="3350133" y="3200400"/>
            <a:ext cx="6309360" cy="457200"/>
          </a:xfrm>
        </p:spPr>
        <p:txBody>
          <a:bodyPr/>
          <a:lstStyle>
            <a:lvl1pPr algn="l">
              <a:buNone/>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fr-FR" noProof="0" smtClean="0"/>
              <a:t>Cliquez sur l'icône pour ajouter une image</a:t>
            </a:r>
            <a:endParaRPr lang="en-US" noProof="0"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fr-FR" smtClean="0"/>
              <a:t>Cliquez pour modifier les styles du texte du masque</a:t>
            </a:r>
          </a:p>
        </p:txBody>
      </p:sp>
      <p:sp>
        <p:nvSpPr>
          <p:cNvPr id="12" name="Espace réservé de la date 16"/>
          <p:cNvSpPr>
            <a:spLocks noGrp="1"/>
          </p:cNvSpPr>
          <p:nvPr>
            <p:ph type="dt" sz="half" idx="10"/>
          </p:nvPr>
        </p:nvSpPr>
        <p:spPr/>
        <p:txBody>
          <a:bodyPr/>
          <a:lstStyle>
            <a:lvl1pPr>
              <a:defRPr/>
            </a:lvl1pPr>
          </a:lstStyle>
          <a:p>
            <a:fld id="{26B6F9A5-3914-4783-8582-588BE8829625}" type="datetime1">
              <a:rPr lang="fr-FR"/>
              <a:pPr/>
              <a:t>7/13/11</a:t>
            </a:fld>
            <a:endParaRPr lang="fr-FR"/>
          </a:p>
        </p:txBody>
      </p:sp>
      <p:sp>
        <p:nvSpPr>
          <p:cNvPr id="13" name="Espace réservé du numéro de diapositive 17"/>
          <p:cNvSpPr>
            <a:spLocks noGrp="1"/>
          </p:cNvSpPr>
          <p:nvPr>
            <p:ph type="sldNum" sz="quarter" idx="11"/>
          </p:nvPr>
        </p:nvSpPr>
        <p:spPr/>
        <p:txBody>
          <a:bodyPr/>
          <a:lstStyle>
            <a:lvl1pPr>
              <a:defRPr/>
            </a:lvl1pPr>
          </a:lstStyle>
          <a:p>
            <a:fld id="{F18BFACB-7FDC-4671-A9B5-AB3A446F13D2}" type="slidenum">
              <a:rPr lang="fr-FR"/>
              <a:pPr/>
              <a:t>‹#›</a:t>
            </a:fld>
            <a:endParaRPr lang="fr-FR"/>
          </a:p>
        </p:txBody>
      </p:sp>
      <p:sp>
        <p:nvSpPr>
          <p:cNvPr id="14" name="Espace réservé du pied de page 20"/>
          <p:cNvSpPr>
            <a:spLocks noGrp="1"/>
          </p:cNvSpPr>
          <p:nvPr>
            <p:ph type="ftr" sz="quarter" idx="12"/>
          </p:nvPr>
        </p:nvSpPr>
        <p:spPr/>
        <p:txBody>
          <a:bodyPr rtlCol="0"/>
          <a:lstStyle>
            <a:lvl1pPr>
              <a:defRPr/>
            </a:lvl1pPr>
          </a:lstStyle>
          <a:p>
            <a:pPr>
              <a:defRPr/>
            </a:pPr>
            <a:endParaRPr lang="fr-FR"/>
          </a:p>
        </p:txBody>
      </p:sp>
    </p:spTree>
  </p:cSld>
  <p:clrMapOvr>
    <a:masterClrMapping/>
  </p:clrMapOvr>
  <p:transition spd="slow"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22" name="Espace réservé du titre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fr-FR" smtClean="0"/>
              <a:t>Cliquez pour modifier le style du titre</a:t>
            </a:r>
            <a:endParaRPr lang="en-US" smtClean="0"/>
          </a:p>
        </p:txBody>
      </p:sp>
      <p:sp>
        <p:nvSpPr>
          <p:cNvPr id="1028" name="Espace réservé du texte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14" name="Espace réservé de la date 13"/>
          <p:cNvSpPr>
            <a:spLocks noGrp="1"/>
          </p:cNvSpPr>
          <p:nvPr>
            <p:ph type="dt" sz="half" idx="2"/>
          </p:nvPr>
        </p:nvSpPr>
        <p:spPr>
          <a:xfrm rot="5400000">
            <a:off x="7589045" y="1081881"/>
            <a:ext cx="2011362" cy="38417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tx2"/>
                </a:solidFill>
                <a:latin typeface="Century Schoolbook" pitchFamily="-108" charset="0"/>
              </a:defRPr>
            </a:lvl1pPr>
          </a:lstStyle>
          <a:p>
            <a:fld id="{40630FD2-02E7-4122-B202-73A3290A9D7C}" type="datetime1">
              <a:rPr lang="fr-FR"/>
              <a:pPr/>
              <a:t>7/13/11</a:t>
            </a:fld>
            <a:endParaRPr lang="fr-FR"/>
          </a:p>
        </p:txBody>
      </p:sp>
      <p:sp>
        <p:nvSpPr>
          <p:cNvPr id="3" name="Espace réservé du pied de page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defRPr>
            </a:lvl1pPr>
          </a:lstStyle>
          <a:p>
            <a:pPr>
              <a:defRPr/>
            </a:pPr>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2" name="Ellipse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Espace réservé du numéro de diapositive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prstTxWarp prst="textNoShape">
              <a:avLst/>
            </a:prstTxWarp>
          </a:bodyPr>
          <a:lstStyle>
            <a:lvl1pPr algn="ctr">
              <a:defRPr sz="1400" b="1">
                <a:solidFill>
                  <a:srgbClr val="FFFFFF"/>
                </a:solidFill>
                <a:latin typeface="Century Schoolbook" pitchFamily="-108" charset="0"/>
              </a:defRPr>
            </a:lvl1pPr>
          </a:lstStyle>
          <a:p>
            <a:fld id="{352F1E29-8981-490B-85CC-67DA6EE39BBE}" type="slidenum">
              <a:rPr lang="fr-FR"/>
              <a:pPr/>
              <a:t>‹#›</a:t>
            </a:fld>
            <a:endParaRPr lang="fr-F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38" r:id="rId4"/>
    <p:sldLayoutId id="2147483739" r:id="rId5"/>
    <p:sldLayoutId id="2147483746" r:id="rId6"/>
    <p:sldLayoutId id="2147483740" r:id="rId7"/>
    <p:sldLayoutId id="2147483747" r:id="rId8"/>
    <p:sldLayoutId id="2147483748" r:id="rId9"/>
    <p:sldLayoutId id="2147483741" r:id="rId10"/>
    <p:sldLayoutId id="2147483742" r:id="rId11"/>
  </p:sldLayoutIdLst>
  <p:transition spd="slow" advClick="0"/>
  <p:timing>
    <p:tnLst>
      <p:par>
        <p:cTn id="1" dur="indefinite" restart="never" nodeType="tmRoot"/>
      </p:par>
    </p:tnLst>
  </p:timing>
  <p:txStyles>
    <p:titleStyle>
      <a:lvl1pPr algn="l" rtl="0" fontAlgn="base">
        <a:spcBef>
          <a:spcPct val="0"/>
        </a:spcBef>
        <a:spcAft>
          <a:spcPct val="0"/>
        </a:spcAft>
        <a:defRPr sz="3000" kern="1200" cap="small">
          <a:solidFill>
            <a:schemeClr val="tx2"/>
          </a:solidFill>
          <a:latin typeface="+mj-lt"/>
          <a:ea typeface="ＭＳ Ｐゴシック" pitchFamily="-108" charset="-128"/>
          <a:cs typeface="+mj-cs"/>
        </a:defRPr>
      </a:lvl1pPr>
      <a:lvl2pPr algn="l" rtl="0" fontAlgn="base">
        <a:spcBef>
          <a:spcPct val="0"/>
        </a:spcBef>
        <a:spcAft>
          <a:spcPct val="0"/>
        </a:spcAft>
        <a:defRPr sz="3000">
          <a:solidFill>
            <a:schemeClr val="tx2"/>
          </a:solidFill>
          <a:latin typeface="Century Schoolbook" pitchFamily="-108" charset="0"/>
          <a:ea typeface="ＭＳ Ｐゴシック" pitchFamily="-108" charset="-128"/>
        </a:defRPr>
      </a:lvl2pPr>
      <a:lvl3pPr algn="l" rtl="0" fontAlgn="base">
        <a:spcBef>
          <a:spcPct val="0"/>
        </a:spcBef>
        <a:spcAft>
          <a:spcPct val="0"/>
        </a:spcAft>
        <a:defRPr sz="3000">
          <a:solidFill>
            <a:schemeClr val="tx2"/>
          </a:solidFill>
          <a:latin typeface="Century Schoolbook" pitchFamily="-108" charset="0"/>
          <a:ea typeface="ＭＳ Ｐゴシック" pitchFamily="-108" charset="-128"/>
        </a:defRPr>
      </a:lvl3pPr>
      <a:lvl4pPr algn="l" rtl="0" fontAlgn="base">
        <a:spcBef>
          <a:spcPct val="0"/>
        </a:spcBef>
        <a:spcAft>
          <a:spcPct val="0"/>
        </a:spcAft>
        <a:defRPr sz="3000">
          <a:solidFill>
            <a:schemeClr val="tx2"/>
          </a:solidFill>
          <a:latin typeface="Century Schoolbook" pitchFamily="-108" charset="0"/>
          <a:ea typeface="ＭＳ Ｐゴシック" pitchFamily="-108" charset="-128"/>
        </a:defRPr>
      </a:lvl4pPr>
      <a:lvl5pPr algn="l" rtl="0" fontAlgn="base">
        <a:spcBef>
          <a:spcPct val="0"/>
        </a:spcBef>
        <a:spcAft>
          <a:spcPct val="0"/>
        </a:spcAft>
        <a:defRPr sz="3000">
          <a:solidFill>
            <a:schemeClr val="tx2"/>
          </a:solidFill>
          <a:latin typeface="Century Schoolbook" pitchFamily="-108" charset="0"/>
          <a:ea typeface="ＭＳ Ｐゴシック" pitchFamily="-108" charset="-128"/>
        </a:defRPr>
      </a:lvl5pPr>
      <a:lvl6pPr marL="457200" algn="l" rtl="0" fontAlgn="base">
        <a:spcBef>
          <a:spcPct val="0"/>
        </a:spcBef>
        <a:spcAft>
          <a:spcPct val="0"/>
        </a:spcAft>
        <a:defRPr sz="3000">
          <a:solidFill>
            <a:schemeClr val="tx2"/>
          </a:solidFill>
          <a:latin typeface="Century Schoolbook" pitchFamily="-108" charset="0"/>
          <a:ea typeface="ＭＳ Ｐゴシック" pitchFamily="-108" charset="-128"/>
        </a:defRPr>
      </a:lvl6pPr>
      <a:lvl7pPr marL="914400" algn="l" rtl="0" fontAlgn="base">
        <a:spcBef>
          <a:spcPct val="0"/>
        </a:spcBef>
        <a:spcAft>
          <a:spcPct val="0"/>
        </a:spcAft>
        <a:defRPr sz="3000">
          <a:solidFill>
            <a:schemeClr val="tx2"/>
          </a:solidFill>
          <a:latin typeface="Century Schoolbook" pitchFamily="-108" charset="0"/>
          <a:ea typeface="ＭＳ Ｐゴシック" pitchFamily="-108" charset="-128"/>
        </a:defRPr>
      </a:lvl7pPr>
      <a:lvl8pPr marL="1371600" algn="l" rtl="0" fontAlgn="base">
        <a:spcBef>
          <a:spcPct val="0"/>
        </a:spcBef>
        <a:spcAft>
          <a:spcPct val="0"/>
        </a:spcAft>
        <a:defRPr sz="3000">
          <a:solidFill>
            <a:schemeClr val="tx2"/>
          </a:solidFill>
          <a:latin typeface="Century Schoolbook" pitchFamily="-108" charset="0"/>
          <a:ea typeface="ＭＳ Ｐゴシック" pitchFamily="-108" charset="-128"/>
        </a:defRPr>
      </a:lvl8pPr>
      <a:lvl9pPr marL="1828800" algn="l" rtl="0" fontAlgn="base">
        <a:spcBef>
          <a:spcPct val="0"/>
        </a:spcBef>
        <a:spcAft>
          <a:spcPct val="0"/>
        </a:spcAft>
        <a:defRPr sz="3000">
          <a:solidFill>
            <a:schemeClr val="tx2"/>
          </a:solidFill>
          <a:latin typeface="Century Schoolbook" pitchFamily="-108" charset="0"/>
          <a:ea typeface="ＭＳ Ｐゴシック" pitchFamily="-108" charset="-128"/>
        </a:defRPr>
      </a:lvl9pPr>
    </p:titleStyle>
    <p:bodyStyle>
      <a:lvl1pPr marL="273050" indent="-273050" algn="l" rtl="0" fontAlgn="base">
        <a:spcBef>
          <a:spcPts val="600"/>
        </a:spcBef>
        <a:spcAft>
          <a:spcPct val="0"/>
        </a:spcAft>
        <a:buClr>
          <a:schemeClr val="accent1"/>
        </a:buClr>
        <a:buSzPct val="70000"/>
        <a:buFont typeface="Wingdings" pitchFamily="-108" charset="2"/>
        <a:buChar char=""/>
        <a:defRPr sz="2400" kern="1200">
          <a:solidFill>
            <a:schemeClr val="tx1"/>
          </a:solidFill>
          <a:latin typeface="+mn-lt"/>
          <a:ea typeface="ＭＳ Ｐゴシック" pitchFamily="-108" charset="-128"/>
          <a:cs typeface="+mn-cs"/>
        </a:defRPr>
      </a:lvl1pPr>
      <a:lvl2pPr marL="639763" indent="-273050" algn="l" rtl="0" fontAlgn="base">
        <a:spcBef>
          <a:spcPct val="20000"/>
        </a:spcBef>
        <a:spcAft>
          <a:spcPct val="0"/>
        </a:spcAft>
        <a:buClr>
          <a:schemeClr val="accent1"/>
        </a:buClr>
        <a:buSzPct val="80000"/>
        <a:buFont typeface="Wingdings 2" pitchFamily="-108" charset="2"/>
        <a:buChar char=""/>
        <a:defRPr sz="2100" kern="1200">
          <a:solidFill>
            <a:schemeClr val="tx1"/>
          </a:solidFill>
          <a:latin typeface="+mn-lt"/>
          <a:ea typeface="ＭＳ Ｐゴシック" pitchFamily="-108" charset="-128"/>
          <a:cs typeface="+mn-cs"/>
        </a:defRPr>
      </a:lvl2pPr>
      <a:lvl3pPr marL="914400" indent="-182563" algn="l" rtl="0" fontAlgn="base">
        <a:spcBef>
          <a:spcPct val="20000"/>
        </a:spcBef>
        <a:spcAft>
          <a:spcPct val="0"/>
        </a:spcAft>
        <a:buClr>
          <a:srgbClr val="E0752F"/>
        </a:buClr>
        <a:buSzPct val="60000"/>
        <a:buFont typeface="Wingdings" pitchFamily="-108" charset="2"/>
        <a:buChar char=""/>
        <a:defRPr kern="1200">
          <a:solidFill>
            <a:schemeClr val="tx1"/>
          </a:solidFill>
          <a:latin typeface="+mn-lt"/>
          <a:ea typeface="ＭＳ Ｐゴシック" pitchFamily="-108" charset="-128"/>
          <a:cs typeface="+mn-cs"/>
        </a:defRPr>
      </a:lvl3pPr>
      <a:lvl4pPr marL="1187450" indent="-182563" algn="l" rtl="0" fontAlgn="base">
        <a:spcBef>
          <a:spcPct val="20000"/>
        </a:spcBef>
        <a:spcAft>
          <a:spcPct val="0"/>
        </a:spcAft>
        <a:buClr>
          <a:srgbClr val="FEC3AE"/>
        </a:buClr>
        <a:buSzPct val="60000"/>
        <a:buFont typeface="Wingdings" pitchFamily="-108" charset="2"/>
        <a:buChar char=""/>
        <a:defRPr kern="1200">
          <a:solidFill>
            <a:schemeClr val="tx1"/>
          </a:solidFill>
          <a:latin typeface="+mn-lt"/>
          <a:ea typeface="ＭＳ Ｐゴシック" pitchFamily="-108" charset="-128"/>
          <a:cs typeface="+mn-cs"/>
        </a:defRPr>
      </a:lvl4pPr>
      <a:lvl5pPr marL="1462088" indent="-182563" algn="l" rtl="0" fontAlgn="base">
        <a:spcBef>
          <a:spcPct val="20000"/>
        </a:spcBef>
        <a:spcAft>
          <a:spcPct val="0"/>
        </a:spcAft>
        <a:buClr>
          <a:srgbClr val="BDCAE9"/>
        </a:buClr>
        <a:buSzPct val="68000"/>
        <a:buFont typeface="Wingdings 2" pitchFamily="-108" charset="2"/>
        <a:buChar char=""/>
        <a:defRPr sz="1600" kern="1200">
          <a:solidFill>
            <a:schemeClr val="tx1"/>
          </a:solidFill>
          <a:latin typeface="+mn-lt"/>
          <a:ea typeface="ＭＳ Ｐゴシック" pitchFamily="-108"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xml"/><Relationship Id="rId3" Type="http://schemas.openxmlformats.org/officeDocument/2006/relationships/notesSlide" Target="../notesSlides/notesSlide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10.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11.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6" Type="http://schemas.openxmlformats.org/officeDocument/2006/relationships/image" Target="../media/image13.jpeg"/><Relationship Id="rId4" Type="http://schemas.openxmlformats.org/officeDocument/2006/relationships/image" Target="../media/image11.jpeg"/><Relationship Id="rId1" Type="http://schemas.openxmlformats.org/officeDocument/2006/relationships/tags" Target="../tags/tag12.xml"/><Relationship Id="rId2" Type="http://schemas.openxmlformats.org/officeDocument/2006/relationships/slideLayout" Target="../slideLayouts/slideLayout5.xml"/><Relationship Id="rId3" Type="http://schemas.openxmlformats.org/officeDocument/2006/relationships/notesSlide" Target="../notesSlides/notesSlide12.xml"/><Relationship Id="rId5" Type="http://schemas.openxmlformats.org/officeDocument/2006/relationships/image" Target="../media/image12.jpeg"/></Relationships>
</file>

<file path=ppt/slides/_rels/slide13.xml.rels><?xml version="1.0" encoding="UTF-8" standalone="yes"?>
<Relationships xmlns="http://schemas.openxmlformats.org/package/2006/relationships"><Relationship Id="rId14" Type="http://schemas.openxmlformats.org/officeDocument/2006/relationships/image" Target="../media/image24.png"/><Relationship Id="rId4" Type="http://schemas.openxmlformats.org/officeDocument/2006/relationships/image" Target="../media/image14.png"/><Relationship Id="rId7" Type="http://schemas.openxmlformats.org/officeDocument/2006/relationships/image" Target="../media/image17.png"/><Relationship Id="rId11" Type="http://schemas.openxmlformats.org/officeDocument/2006/relationships/image" Target="../media/image21.png"/><Relationship Id="rId1" Type="http://schemas.openxmlformats.org/officeDocument/2006/relationships/tags" Target="../tags/tag13.xml"/><Relationship Id="rId6" Type="http://schemas.openxmlformats.org/officeDocument/2006/relationships/image" Target="../media/image16.png"/><Relationship Id="rId16" Type="http://schemas.openxmlformats.org/officeDocument/2006/relationships/image" Target="../media/image26.png"/><Relationship Id="rId8" Type="http://schemas.openxmlformats.org/officeDocument/2006/relationships/image" Target="../media/image18.png"/><Relationship Id="rId13" Type="http://schemas.openxmlformats.org/officeDocument/2006/relationships/image" Target="../media/image23.png"/><Relationship Id="rId10" Type="http://schemas.openxmlformats.org/officeDocument/2006/relationships/image" Target="../media/image20.png"/><Relationship Id="rId5" Type="http://schemas.openxmlformats.org/officeDocument/2006/relationships/image" Target="../media/image15.png"/><Relationship Id="rId15" Type="http://schemas.openxmlformats.org/officeDocument/2006/relationships/image" Target="../media/image25.pn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slideLayout" Target="../slideLayouts/slideLayout1.xml"/><Relationship Id="rId9" Type="http://schemas.openxmlformats.org/officeDocument/2006/relationships/image" Target="../media/image19.png"/><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4" Type="http://schemas.openxmlformats.org/officeDocument/2006/relationships/image" Target="../media/image28.png"/><Relationship Id="rId1" Type="http://schemas.openxmlformats.org/officeDocument/2006/relationships/tags" Target="../tags/tag14.xml"/><Relationship Id="rId2" Type="http://schemas.openxmlformats.org/officeDocument/2006/relationships/slideLayout" Target="../slideLayouts/slideLayout2.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4" Type="http://schemas.openxmlformats.org/officeDocument/2006/relationships/image" Target="../media/image29.jpeg"/><Relationship Id="rId1" Type="http://schemas.openxmlformats.org/officeDocument/2006/relationships/tags" Target="../tags/tag15.xml"/><Relationship Id="rId2" Type="http://schemas.openxmlformats.org/officeDocument/2006/relationships/slideLayout" Target="../slideLayouts/slideLayout5.xml"/><Relationship Id="rId3" Type="http://schemas.openxmlformats.org/officeDocument/2006/relationships/notesSlide" Target="../notesSlides/notesSlide15.xml"/><Relationship Id="rId5" Type="http://schemas.openxmlformats.org/officeDocument/2006/relationships/image" Target="../media/image30.jpeg"/></Relationships>
</file>

<file path=ppt/slides/_rels/slide16.xml.rels><?xml version="1.0" encoding="UTF-8" standalone="yes"?>
<Relationships xmlns="http://schemas.openxmlformats.org/package/2006/relationships"><Relationship Id="rId4" Type="http://schemas.openxmlformats.org/officeDocument/2006/relationships/image" Target="../media/image31.png"/><Relationship Id="rId1" Type="http://schemas.openxmlformats.org/officeDocument/2006/relationships/tags" Target="../tags/tag16.xml"/><Relationship Id="rId2" Type="http://schemas.openxmlformats.org/officeDocument/2006/relationships/slideLayout" Target="../slideLayouts/slideLayout2.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4" Type="http://schemas.openxmlformats.org/officeDocument/2006/relationships/image" Target="../media/image32.jpeg"/><Relationship Id="rId1" Type="http://schemas.openxmlformats.org/officeDocument/2006/relationships/tags" Target="../tags/tag17.xml"/><Relationship Id="rId2" Type="http://schemas.openxmlformats.org/officeDocument/2006/relationships/slideLayout" Target="../slideLayouts/slideLayout2.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4" Type="http://schemas.openxmlformats.org/officeDocument/2006/relationships/image" Target="../media/image33.jpeg"/><Relationship Id="rId1" Type="http://schemas.openxmlformats.org/officeDocument/2006/relationships/tags" Target="../tags/tag18.xml"/><Relationship Id="rId2" Type="http://schemas.openxmlformats.org/officeDocument/2006/relationships/slideLayout" Target="../slideLayouts/slideLayout2.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4" Type="http://schemas.openxmlformats.org/officeDocument/2006/relationships/image" Target="../media/image34.jpeg"/><Relationship Id="rId5" Type="http://schemas.openxmlformats.org/officeDocument/2006/relationships/image" Target="../media/image35.jpeg"/><Relationship Id="rId7" Type="http://schemas.openxmlformats.org/officeDocument/2006/relationships/image" Target="../media/image37.jpeg"/><Relationship Id="rId1" Type="http://schemas.openxmlformats.org/officeDocument/2006/relationships/tags" Target="../tags/tag19.xml"/><Relationship Id="rId2" Type="http://schemas.openxmlformats.org/officeDocument/2006/relationships/slideLayout" Target="../slideLayouts/slideLayout2.xml"/><Relationship Id="rId3" Type="http://schemas.openxmlformats.org/officeDocument/2006/relationships/notesSlide" Target="../notesSlides/notesSlide19.xml"/><Relationship Id="rId6" Type="http://schemas.openxmlformats.org/officeDocument/2006/relationships/image" Target="../media/image36.jpeg"/></Relationships>
</file>

<file path=ppt/slides/_rels/slide2.xml.rels><?xml version="1.0" encoding="UTF-8" standalone="yes"?>
<Relationships xmlns="http://schemas.openxmlformats.org/package/2006/relationships"><Relationship Id="rId4" Type="http://schemas.openxmlformats.org/officeDocument/2006/relationships/image" Target="../media/image2.png"/><Relationship Id="rId1" Type="http://schemas.openxmlformats.org/officeDocument/2006/relationships/tags" Target="../tags/tag2.xml"/><Relationship Id="rId2" Type="http://schemas.openxmlformats.org/officeDocument/2006/relationships/slideLayout" Target="../slideLayouts/slideLayout4.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4" Type="http://schemas.openxmlformats.org/officeDocument/2006/relationships/image" Target="../media/image38.png"/><Relationship Id="rId1" Type="http://schemas.openxmlformats.org/officeDocument/2006/relationships/tags" Target="../tags/tag20.xml"/><Relationship Id="rId2" Type="http://schemas.openxmlformats.org/officeDocument/2006/relationships/slideLayout" Target="../slideLayouts/slideLayout5.xml"/><Relationship Id="rId3" Type="http://schemas.openxmlformats.org/officeDocument/2006/relationships/notesSlide" Target="../notesSlides/notesSlide20.xml"/><Relationship Id="rId5" Type="http://schemas.openxmlformats.org/officeDocument/2006/relationships/image" Target="../media/image39.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21.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22.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2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24.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25.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26.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27.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4" Type="http://schemas.openxmlformats.org/officeDocument/2006/relationships/hyperlink" Target="http://thesefsa.uac.bj/" TargetMode="External"/><Relationship Id="rId1" Type="http://schemas.openxmlformats.org/officeDocument/2006/relationships/tags" Target="../tags/tag28.xml"/><Relationship Id="rId2" Type="http://schemas.openxmlformats.org/officeDocument/2006/relationships/slideLayout" Target="../slideLayouts/slideLayout2.xml"/><Relationship Id="rId3" Type="http://schemas.openxmlformats.org/officeDocument/2006/relationships/notesSlide" Target="../notesSlides/notesSlide28.xml"/><Relationship Id="rId5" Type="http://schemas.openxmlformats.org/officeDocument/2006/relationships/hyperlink" Target="http://profeau.uac.bj/" TargetMode="Externa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29.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4" Type="http://schemas.openxmlformats.org/officeDocument/2006/relationships/image" Target="../media/image3.gif"/><Relationship Id="rId1" Type="http://schemas.openxmlformats.org/officeDocument/2006/relationships/tags" Target="../tags/tag3.xml"/><Relationship Id="rId2" Type="http://schemas.openxmlformats.org/officeDocument/2006/relationships/slideLayout" Target="../slideLayouts/slideLayout6.xml"/><Relationship Id="rId3" Type="http://schemas.openxmlformats.org/officeDocument/2006/relationships/notesSlide" Target="../notesSlides/notesSlide3.xml"/><Relationship Id="rId5"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30.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31.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8" Type="http://schemas.openxmlformats.org/officeDocument/2006/relationships/hyperlink" Target="http://profeau.uac.bj/" TargetMode="External"/><Relationship Id="rId4" Type="http://schemas.openxmlformats.org/officeDocument/2006/relationships/hyperlink" Target="http://www.uac.bj/" TargetMode="External"/><Relationship Id="rId10" Type="http://schemas.openxmlformats.org/officeDocument/2006/relationships/hyperlink" Target="http://www.cbrst-benin.org/" TargetMode="External"/><Relationship Id="rId5" Type="http://schemas.openxmlformats.org/officeDocument/2006/relationships/hyperlink" Target="http://koha.uac.bj/" TargetMode="External"/><Relationship Id="rId7" Type="http://schemas.openxmlformats.org/officeDocument/2006/relationships/hyperlink" Target="http://thesefsa.uac.bj/" TargetMode="External"/><Relationship Id="rId11" Type="http://schemas.openxmlformats.org/officeDocument/2006/relationships/hyperlink" Target="http://invenio.uac.bj/" TargetMode="External"/><Relationship Id="rId1" Type="http://schemas.openxmlformats.org/officeDocument/2006/relationships/tags" Target="../tags/tag32.xml"/><Relationship Id="rId2" Type="http://schemas.openxmlformats.org/officeDocument/2006/relationships/slideLayout" Target="../slideLayouts/slideLayout2.xml"/><Relationship Id="rId9" Type="http://schemas.openxmlformats.org/officeDocument/2006/relationships/hyperlink" Target="http://www.bnb.bj/" TargetMode="External"/><Relationship Id="rId3" Type="http://schemas.openxmlformats.org/officeDocument/2006/relationships/notesSlide" Target="../notesSlides/notesSlide32.xml"/><Relationship Id="rId6" Type="http://schemas.openxmlformats.org/officeDocument/2006/relationships/hyperlink" Target="http://www.cudhd.bj.refer.org/" TargetMode="External"/></Relationships>
</file>

<file path=ppt/slides/_rels/slide33.xml.rels><?xml version="1.0" encoding="UTF-8" standalone="yes"?>
<Relationships xmlns="http://schemas.openxmlformats.org/package/2006/relationships"><Relationship Id="rId8" Type="http://schemas.openxmlformats.org/officeDocument/2006/relationships/image" Target="../media/image44.jpeg"/><Relationship Id="rId4" Type="http://schemas.openxmlformats.org/officeDocument/2006/relationships/image" Target="../media/image40.jpeg"/><Relationship Id="rId5" Type="http://schemas.openxmlformats.org/officeDocument/2006/relationships/image" Target="../media/image41.jpeg"/><Relationship Id="rId7" Type="http://schemas.openxmlformats.org/officeDocument/2006/relationships/image" Target="../media/image43.jpeg"/><Relationship Id="rId1" Type="http://schemas.openxmlformats.org/officeDocument/2006/relationships/tags" Target="../tags/tag33.xml"/><Relationship Id="rId2" Type="http://schemas.openxmlformats.org/officeDocument/2006/relationships/slideLayout" Target="../slideLayouts/slideLayout2.xml"/><Relationship Id="rId3" Type="http://schemas.openxmlformats.org/officeDocument/2006/relationships/notesSlide" Target="../notesSlides/notesSlide33.xml"/><Relationship Id="rId6" Type="http://schemas.openxmlformats.org/officeDocument/2006/relationships/image" Target="../media/image42.jpeg"/></Relationships>
</file>

<file path=ppt/slides/_rels/slide4.xml.rels><?xml version="1.0" encoding="UTF-8" standalone="yes"?>
<Relationships xmlns="http://schemas.openxmlformats.org/package/2006/relationships"><Relationship Id="rId4" Type="http://schemas.openxmlformats.org/officeDocument/2006/relationships/image" Target="../media/image5.gif"/><Relationship Id="rId1" Type="http://schemas.openxmlformats.org/officeDocument/2006/relationships/tags" Target="../tags/tag4.xml"/><Relationship Id="rId2" Type="http://schemas.openxmlformats.org/officeDocument/2006/relationships/slideLayout" Target="../slideLayouts/slideLayout4.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tags" Target="../tags/tag5.xml"/><Relationship Id="rId2" Type="http://schemas.openxmlformats.org/officeDocument/2006/relationships/slideLayout" Target="../slideLayouts/slideLayout4.xml"/><Relationship Id="rId3" Type="http://schemas.openxmlformats.org/officeDocument/2006/relationships/notesSlide" Target="../notesSlides/notesSlide5.xml"/><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4" Type="http://schemas.openxmlformats.org/officeDocument/2006/relationships/image" Target="../media/image8.jpeg"/><Relationship Id="rId1" Type="http://schemas.openxmlformats.org/officeDocument/2006/relationships/tags" Target="../tags/tag6.xml"/><Relationship Id="rId2" Type="http://schemas.openxmlformats.org/officeDocument/2006/relationships/slideLayout" Target="../slideLayouts/slideLayout4.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3" Type="http://schemas.openxmlformats.org/officeDocument/2006/relationships/notesSlide" Target="../notesSlides/notesSlide7.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4" Type="http://schemas.openxmlformats.org/officeDocument/2006/relationships/image" Target="../media/image9.jpeg"/><Relationship Id="rId1" Type="http://schemas.openxmlformats.org/officeDocument/2006/relationships/tags" Target="../tags/tag8.xml"/><Relationship Id="rId2" Type="http://schemas.openxmlformats.org/officeDocument/2006/relationships/slideLayout" Target="../slideLayouts/slideLayout4.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tags" Target="../tags/tag9.xml"/><Relationship Id="rId2" Type="http://schemas.openxmlformats.org/officeDocument/2006/relationships/slideLayout" Target="../slideLayouts/slideLayout4.xml"/><Relationship Id="rId3"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476672"/>
            <a:ext cx="8272463" cy="2232248"/>
          </a:xfrm>
        </p:spPr>
        <p:txBody>
          <a:bodyPr>
            <a:noAutofit/>
          </a:bodyPr>
          <a:lstStyle/>
          <a:p>
            <a:pPr algn="ctr"/>
            <a:r>
              <a:rPr lang="fr-FR" sz="4400" cap="none" dirty="0" smtClean="0">
                <a:latin typeface="Arial Rounded MT Bold" pitchFamily="-108" charset="0"/>
              </a:rPr>
              <a:t>PROBLÉMATIQUE DE L’ACCÈS À L’INFORMATION DOCUMENTAIRE  AU BÉNIN </a:t>
            </a:r>
          </a:p>
        </p:txBody>
      </p:sp>
      <p:sp>
        <p:nvSpPr>
          <p:cNvPr id="4" name="Espace réservé du texte 3"/>
          <p:cNvSpPr>
            <a:spLocks noGrp="1"/>
          </p:cNvSpPr>
          <p:nvPr>
            <p:ph type="body" idx="1"/>
          </p:nvPr>
        </p:nvSpPr>
        <p:spPr>
          <a:xfrm>
            <a:off x="2339752" y="3861048"/>
            <a:ext cx="6632575" cy="2491705"/>
          </a:xfrm>
        </p:spPr>
        <p:txBody>
          <a:bodyPr/>
          <a:lstStyle/>
          <a:p>
            <a:pPr algn="r"/>
            <a:r>
              <a:rPr lang="fr-FR" sz="3600" dirty="0" smtClean="0">
                <a:solidFill>
                  <a:schemeClr val="tx1"/>
                </a:solidFill>
                <a:latin typeface="Arial Rounded MT Bold" pitchFamily="-108" charset="0"/>
              </a:rPr>
              <a:t>Présentée par :</a:t>
            </a:r>
          </a:p>
          <a:p>
            <a:pPr algn="r"/>
            <a:r>
              <a:rPr lang="fr-FR" sz="3600" dirty="0" smtClean="0">
                <a:solidFill>
                  <a:schemeClr val="tx1"/>
                </a:solidFill>
                <a:latin typeface="Arial Rounded MT Bold" pitchFamily="-108" charset="0"/>
              </a:rPr>
              <a:t>Victor OYETOLA</a:t>
            </a:r>
          </a:p>
          <a:p>
            <a:pPr algn="r"/>
            <a:r>
              <a:rPr lang="fr-FR" sz="3600" dirty="0" smtClean="0">
                <a:solidFill>
                  <a:schemeClr val="tx1"/>
                </a:solidFill>
                <a:latin typeface="Arial Rounded MT Bold" pitchFamily="-108" charset="0"/>
              </a:rPr>
              <a:t>Juste BIO-YARA</a:t>
            </a:r>
          </a:p>
          <a:p>
            <a:pPr algn="r"/>
            <a:r>
              <a:rPr lang="fr-FR" sz="3600" dirty="0" smtClean="0">
                <a:solidFill>
                  <a:schemeClr val="tx1"/>
                </a:solidFill>
                <a:latin typeface="Arial Rounded MT Bold" pitchFamily="-108" charset="0"/>
              </a:rPr>
              <a:t>Miranda GNONLONFOUN</a:t>
            </a:r>
          </a:p>
          <a:p>
            <a:pPr algn="r"/>
            <a:endParaRPr lang="fr-FR" sz="3600" dirty="0" smtClean="0">
              <a:solidFill>
                <a:schemeClr val="tx1"/>
              </a:solidFill>
              <a:latin typeface="Arial Rounded MT Bold" pitchFamily="-108" charset="0"/>
            </a:endParaRPr>
          </a:p>
        </p:txBody>
      </p:sp>
    </p:spTree>
    <p:custDataLst>
      <p:tags r:id="rId1"/>
    </p:custData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4000" cap="none" smtClean="0">
                <a:latin typeface="Arial Rounded MT Bold" pitchFamily="-108" charset="0"/>
              </a:rPr>
              <a:t>LES </a:t>
            </a:r>
            <a:r>
              <a:rPr lang="fr-FR" sz="4000" b="1" cap="none" smtClean="0">
                <a:latin typeface="Arial Rounded MT Bold" pitchFamily="-108" charset="0"/>
              </a:rPr>
              <a:t>EDITEURS </a:t>
            </a:r>
          </a:p>
        </p:txBody>
      </p:sp>
      <p:sp>
        <p:nvSpPr>
          <p:cNvPr id="30723" name="Espace réservé du contenu 2"/>
          <p:cNvSpPr>
            <a:spLocks noGrp="1"/>
          </p:cNvSpPr>
          <p:nvPr>
            <p:ph sz="quarter" idx="1"/>
          </p:nvPr>
        </p:nvSpPr>
        <p:spPr>
          <a:xfrm>
            <a:off x="457200" y="1600200"/>
            <a:ext cx="7467600" cy="4873625"/>
          </a:xfrm>
        </p:spPr>
        <p:txBody>
          <a:bodyPr/>
          <a:lstStyle/>
          <a:p>
            <a:pPr algn="just"/>
            <a:r>
              <a:rPr lang="fr-FR" smtClean="0">
                <a:latin typeface="Arial Rounded MT Bold" pitchFamily="-108" charset="0"/>
              </a:rPr>
              <a:t>Une dizaine d’éditeurs privés (</a:t>
            </a:r>
            <a:r>
              <a:rPr lang="fr-FR" b="1" smtClean="0">
                <a:latin typeface="Arial Rounded MT Bold" pitchFamily="-108" charset="0"/>
              </a:rPr>
              <a:t>Les Éditions Plurielles , Éditions Ruisseaux d'Afrique, Star Éditions, Éditions du Flamboyant, Éditions Aziza, Fraternité Éditions, Éditions TUNDE, Éditions Tioni )</a:t>
            </a:r>
          </a:p>
          <a:p>
            <a:pPr algn="just"/>
            <a:endParaRPr lang="fr-FR" smtClean="0">
              <a:latin typeface="Arial Rounded MT Bold" pitchFamily="-108" charset="0"/>
            </a:endParaRPr>
          </a:p>
          <a:p>
            <a:pPr algn="just"/>
            <a:r>
              <a:rPr lang="fr-FR" smtClean="0">
                <a:latin typeface="Arial Rounded MT Bold" pitchFamily="-108" charset="0"/>
              </a:rPr>
              <a:t>Editeur Public : </a:t>
            </a:r>
            <a:r>
              <a:rPr lang="fr-FR" b="1" smtClean="0">
                <a:latin typeface="Arial Rounded MT Bold" pitchFamily="-108" charset="0"/>
              </a:rPr>
              <a:t>Office National d‘Edition de Presse et d‘Imprimerie</a:t>
            </a:r>
          </a:p>
          <a:p>
            <a:pPr algn="just"/>
            <a:r>
              <a:rPr lang="fr-FR" smtClean="0">
                <a:latin typeface="Arial Rounded MT Bold" pitchFamily="-108" charset="0"/>
              </a:rPr>
              <a:t>Editeur sur le plan universitaire : </a:t>
            </a:r>
            <a:r>
              <a:rPr lang="fr-FR" b="1" smtClean="0">
                <a:latin typeface="Arial Rounded MT Bold" pitchFamily="-108" charset="0"/>
              </a:rPr>
              <a:t>Centre de Production Universitaire</a:t>
            </a:r>
          </a:p>
        </p:txBody>
      </p:sp>
    </p:spTree>
    <p:custDataLst>
      <p:tags r:id="rId1"/>
    </p:custData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latin typeface="Arial Rounded MT Bold" pitchFamily="-108" charset="0"/>
              </a:rPr>
              <a:t>LE DISPOSITIF UNIVERSITAIRE</a:t>
            </a:r>
          </a:p>
        </p:txBody>
      </p:sp>
      <p:sp>
        <p:nvSpPr>
          <p:cNvPr id="32771" name="Espace réservé du contenu 2"/>
          <p:cNvSpPr>
            <a:spLocks noGrp="1"/>
          </p:cNvSpPr>
          <p:nvPr>
            <p:ph sz="quarter" idx="1"/>
          </p:nvPr>
        </p:nvSpPr>
        <p:spPr>
          <a:xfrm>
            <a:off x="457200" y="1600200"/>
            <a:ext cx="7467600" cy="4873625"/>
          </a:xfrm>
        </p:spPr>
        <p:txBody>
          <a:bodyPr/>
          <a:lstStyle/>
          <a:p>
            <a:r>
              <a:rPr lang="fr-FR" dirty="0" smtClean="0">
                <a:latin typeface="Arial Rounded MT Bold" pitchFamily="-108" charset="0"/>
              </a:rPr>
              <a:t>Une dizaine  de centres de formations , d’instituts, d’écoles et d’universités privées</a:t>
            </a:r>
          </a:p>
          <a:p>
            <a:r>
              <a:rPr lang="fr-FR" dirty="0" smtClean="0">
                <a:latin typeface="Arial Rounded MT Bold" pitchFamily="-108" charset="0"/>
              </a:rPr>
              <a:t>2 universités publiques </a:t>
            </a:r>
          </a:p>
          <a:p>
            <a:endParaRPr lang="fr-FR" dirty="0" smtClean="0">
              <a:latin typeface="Arial Rounded MT Bold" pitchFamily="-108" charset="0"/>
            </a:endParaRPr>
          </a:p>
          <a:p>
            <a:r>
              <a:rPr lang="fr-FR" dirty="0" smtClean="0">
                <a:latin typeface="Arial Rounded MT Bold" pitchFamily="-108" charset="0"/>
              </a:rPr>
              <a:t>Elles disposent de systèmes d’information documentaires mais la problématique de la diffusion de l’information documentaire fait plus l’objet de préoccupations dans les universités publiques  que dans les universités privées</a:t>
            </a:r>
          </a:p>
        </p:txBody>
      </p:sp>
    </p:spTree>
    <p:custDataLst>
      <p:tags r:id="rId1"/>
    </p:custData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4818" name="Picture 2" descr="C:\Documents and Settings\Juste BIO YARA\Bureau\cern\universite_abomey_calavi_faculte_des_sciences_agronomiques_benin_reference.jpg"/>
          <p:cNvPicPr>
            <a:picLocks noChangeAspect="1" noChangeArrowheads="1"/>
          </p:cNvPicPr>
          <p:nvPr/>
        </p:nvPicPr>
        <p:blipFill>
          <a:blip r:embed="rId4" cstate="print"/>
          <a:srcRect/>
          <a:stretch>
            <a:fillRect/>
          </a:stretch>
        </p:blipFill>
        <p:spPr bwMode="auto">
          <a:xfrm>
            <a:off x="1285875" y="1939925"/>
            <a:ext cx="1706563" cy="1917700"/>
          </a:xfrm>
          <a:prstGeom prst="rect">
            <a:avLst/>
          </a:prstGeom>
          <a:noFill/>
          <a:ln w="9525">
            <a:noFill/>
            <a:miter lim="800000"/>
            <a:headEnd/>
            <a:tailEnd/>
          </a:ln>
        </p:spPr>
      </p:pic>
      <p:sp>
        <p:nvSpPr>
          <p:cNvPr id="5" name="Titre 4"/>
          <p:cNvSpPr>
            <a:spLocks noGrp="1"/>
          </p:cNvSpPr>
          <p:nvPr>
            <p:ph type="title"/>
          </p:nvPr>
        </p:nvSpPr>
        <p:spPr/>
        <p:txBody>
          <a:bodyPr/>
          <a:lstStyle/>
          <a:p>
            <a:pPr algn="ctr"/>
            <a:r>
              <a:rPr lang="fr-FR" sz="3600" cap="none" smtClean="0">
                <a:latin typeface="Arial Rounded MT Bold" pitchFamily="-108" charset="0"/>
              </a:rPr>
              <a:t>LES UNIVERSITÉS PUBLIQUES </a:t>
            </a:r>
          </a:p>
        </p:txBody>
      </p:sp>
      <p:sp>
        <p:nvSpPr>
          <p:cNvPr id="7" name="Espace réservé du contenu 6"/>
          <p:cNvSpPr>
            <a:spLocks noGrp="1"/>
          </p:cNvSpPr>
          <p:nvPr>
            <p:ph sz="quarter" idx="2"/>
          </p:nvPr>
        </p:nvSpPr>
        <p:spPr>
          <a:xfrm>
            <a:off x="214313" y="3929063"/>
            <a:ext cx="4429125" cy="2697162"/>
          </a:xfrm>
        </p:spPr>
        <p:txBody>
          <a:bodyPr>
            <a:normAutofit/>
          </a:bodyPr>
          <a:lstStyle/>
          <a:p>
            <a:pPr>
              <a:lnSpc>
                <a:spcPct val="90000"/>
              </a:lnSpc>
            </a:pPr>
            <a:r>
              <a:rPr lang="fr-FR" dirty="0" smtClean="0">
                <a:latin typeface="Arial Rounded MT Bold" pitchFamily="-108" charset="0"/>
              </a:rPr>
              <a:t>Créé en 1970</a:t>
            </a:r>
          </a:p>
          <a:p>
            <a:pPr>
              <a:lnSpc>
                <a:spcPct val="90000"/>
              </a:lnSpc>
            </a:pPr>
            <a:r>
              <a:rPr lang="fr-FR" dirty="0" smtClean="0">
                <a:latin typeface="Arial Rounded MT Bold" pitchFamily="-108" charset="0"/>
              </a:rPr>
              <a:t>8 centres universitaires  </a:t>
            </a:r>
          </a:p>
          <a:p>
            <a:pPr>
              <a:lnSpc>
                <a:spcPct val="90000"/>
              </a:lnSpc>
              <a:buFont typeface="Wingdings" pitchFamily="-108" charset="2"/>
              <a:buNone/>
            </a:pPr>
            <a:r>
              <a:rPr lang="fr-FR" dirty="0" smtClean="0">
                <a:latin typeface="Arial Rounded MT Bold" pitchFamily="-108" charset="0"/>
              </a:rPr>
              <a:t>(</a:t>
            </a:r>
            <a:r>
              <a:rPr lang="fr-FR" sz="1800" dirty="0" smtClean="0">
                <a:latin typeface="Arial Rounded MT Bold" pitchFamily="-108" charset="0"/>
              </a:rPr>
              <a:t> Abomey-</a:t>
            </a:r>
            <a:r>
              <a:rPr lang="fr-FR" sz="1800" dirty="0" err="1" smtClean="0">
                <a:latin typeface="Arial Rounded MT Bold" pitchFamily="-108" charset="0"/>
              </a:rPr>
              <a:t>Calavi</a:t>
            </a:r>
            <a:r>
              <a:rPr lang="fr-FR" sz="1800" dirty="0" smtClean="0">
                <a:latin typeface="Arial Rounded MT Bold" pitchFamily="-108" charset="0"/>
              </a:rPr>
              <a:t>, Cotonou,    Porto-Novo,  </a:t>
            </a:r>
            <a:r>
              <a:rPr lang="fr-FR" sz="1800" dirty="0" err="1" smtClean="0">
                <a:latin typeface="Arial Rounded MT Bold" pitchFamily="-108" charset="0"/>
              </a:rPr>
              <a:t>Dangbo</a:t>
            </a:r>
            <a:r>
              <a:rPr lang="fr-FR" sz="1800" dirty="0" smtClean="0">
                <a:latin typeface="Arial Rounded MT Bold" pitchFamily="-108" charset="0"/>
              </a:rPr>
              <a:t>, </a:t>
            </a:r>
            <a:r>
              <a:rPr lang="fr-FR" sz="1800" dirty="0" err="1" smtClean="0">
                <a:latin typeface="Arial Rounded MT Bold" pitchFamily="-108" charset="0"/>
              </a:rPr>
              <a:t>lokossa,Ouidah</a:t>
            </a:r>
            <a:r>
              <a:rPr lang="fr-FR" sz="1800" dirty="0" smtClean="0">
                <a:latin typeface="Arial Rounded MT Bold" pitchFamily="-108" charset="0"/>
              </a:rPr>
              <a:t>, </a:t>
            </a:r>
            <a:r>
              <a:rPr lang="fr-FR" sz="1800" dirty="0" err="1" smtClean="0">
                <a:solidFill>
                  <a:srgbClr val="FF0000"/>
                </a:solidFill>
                <a:latin typeface="Arial Rounded MT Bold" pitchFamily="-108" charset="0"/>
              </a:rPr>
              <a:t>Ketou</a:t>
            </a:r>
            <a:r>
              <a:rPr lang="fr-FR" sz="1800" dirty="0" smtClean="0">
                <a:solidFill>
                  <a:srgbClr val="FF0000"/>
                </a:solidFill>
                <a:latin typeface="Arial Rounded MT Bold" pitchFamily="-108" charset="0"/>
              </a:rPr>
              <a:t>, Abomey</a:t>
            </a:r>
            <a:r>
              <a:rPr lang="fr-FR" dirty="0" smtClean="0">
                <a:latin typeface="Arial Rounded MT Bold" pitchFamily="-108" charset="0"/>
              </a:rPr>
              <a:t>)</a:t>
            </a:r>
          </a:p>
          <a:p>
            <a:pPr>
              <a:lnSpc>
                <a:spcPct val="90000"/>
              </a:lnSpc>
            </a:pPr>
            <a:r>
              <a:rPr lang="fr-FR" dirty="0" smtClean="0">
                <a:latin typeface="Arial Rounded MT Bold" pitchFamily="-108" charset="0"/>
              </a:rPr>
              <a:t>19 établissements de formation et de recherche</a:t>
            </a:r>
          </a:p>
        </p:txBody>
      </p:sp>
      <p:sp>
        <p:nvSpPr>
          <p:cNvPr id="34822" name="Espace réservé du texte 5"/>
          <p:cNvSpPr>
            <a:spLocks noGrp="1"/>
          </p:cNvSpPr>
          <p:nvPr>
            <p:ph type="body" sz="quarter" idx="1"/>
          </p:nvPr>
        </p:nvSpPr>
        <p:spPr>
          <a:xfrm>
            <a:off x="457200" y="1570038"/>
            <a:ext cx="3657600" cy="658812"/>
          </a:xfrm>
        </p:spPr>
        <p:txBody>
          <a:bodyPr/>
          <a:lstStyle/>
          <a:p>
            <a:pPr algn="ctr"/>
            <a:r>
              <a:rPr lang="fr-FR" smtClean="0">
                <a:latin typeface="Arial Rounded MT Bold" pitchFamily="-108" charset="0"/>
              </a:rPr>
              <a:t>Université d’Abomey-Calavi</a:t>
            </a:r>
          </a:p>
        </p:txBody>
      </p:sp>
      <p:pic>
        <p:nvPicPr>
          <p:cNvPr id="13" name="Image 12" descr="Beninminiature.jpg"/>
          <p:cNvPicPr>
            <a:picLocks noChangeAspect="1"/>
          </p:cNvPicPr>
          <p:nvPr/>
        </p:nvPicPr>
        <p:blipFill>
          <a:blip r:embed="rId5" cstate="print"/>
          <a:srcRect l="26375" r="41338"/>
          <a:stretch>
            <a:fillRect/>
          </a:stretch>
        </p:blipFill>
        <p:spPr>
          <a:xfrm>
            <a:off x="5508104" y="1418535"/>
            <a:ext cx="2952328" cy="5439465"/>
          </a:xfrm>
          <a:prstGeom prst="rect">
            <a:avLst/>
          </a:prstGeom>
        </p:spPr>
      </p:pic>
      <p:pic>
        <p:nvPicPr>
          <p:cNvPr id="15" name="Espace réservé du contenu 11" descr="sud_benin.jpg"/>
          <p:cNvPicPr>
            <a:picLocks noGrp="1" noChangeAspect="1"/>
          </p:cNvPicPr>
          <p:nvPr>
            <p:ph sz="quarter" idx="4"/>
          </p:nvPr>
        </p:nvPicPr>
        <p:blipFill>
          <a:blip r:embed="rId6" cstate="print"/>
          <a:srcRect l="15312" r="27595"/>
          <a:stretch>
            <a:fillRect/>
          </a:stretch>
        </p:blipFill>
        <p:spPr>
          <a:xfrm>
            <a:off x="5292080" y="3284984"/>
            <a:ext cx="3429238" cy="3573016"/>
          </a:xfrm>
        </p:spPr>
      </p:pic>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xit" presetSubtype="4" fill="hold" nodeType="afterEffect">
                                  <p:stCondLst>
                                    <p:cond delay="30000"/>
                                  </p:stCondLst>
                                  <p:childTnLst>
                                    <p:anim calcmode="lin" valueType="num">
                                      <p:cBhvr additive="base">
                                        <p:cTn id="11" dur="500"/>
                                        <p:tgtEl>
                                          <p:spTgt spid="13"/>
                                        </p:tgtEl>
                                        <p:attrNameLst>
                                          <p:attrName>ppt_x</p:attrName>
                                        </p:attrNameLst>
                                      </p:cBhvr>
                                      <p:tavLst>
                                        <p:tav tm="0">
                                          <p:val>
                                            <p:strVal val="ppt_x"/>
                                          </p:val>
                                        </p:tav>
                                        <p:tav tm="100000">
                                          <p:val>
                                            <p:strVal val="ppt_x"/>
                                          </p:val>
                                        </p:tav>
                                      </p:tavLst>
                                    </p:anim>
                                    <p:anim calcmode="lin" valueType="num">
                                      <p:cBhvr additive="base">
                                        <p:cTn id="12" dur="500"/>
                                        <p:tgtEl>
                                          <p:spTgt spid="13"/>
                                        </p:tgtEl>
                                        <p:attrNameLst>
                                          <p:attrName>ppt_y</p:attrName>
                                        </p:attrNameLst>
                                      </p:cBhvr>
                                      <p:tavLst>
                                        <p:tav tm="0">
                                          <p:val>
                                            <p:strVal val="ppt_y"/>
                                          </p:val>
                                        </p:tav>
                                        <p:tav tm="100000">
                                          <p:val>
                                            <p:strVal val="1+ppt_h/2"/>
                                          </p:val>
                                        </p:tav>
                                      </p:tavLst>
                                    </p:anim>
                                    <p:set>
                                      <p:cBhvr>
                                        <p:cTn id="13" dur="1" fill="hold">
                                          <p:stCondLst>
                                            <p:cond delay="499"/>
                                          </p:stCondLst>
                                        </p:cTn>
                                        <p:tgtEl>
                                          <p:spTgt spid="13"/>
                                        </p:tgtEl>
                                        <p:attrNameLst>
                                          <p:attrName>style.visibility</p:attrName>
                                        </p:attrNameLst>
                                      </p:cBhvr>
                                      <p:to>
                                        <p:strVal val="hidden"/>
                                      </p:to>
                                    </p:set>
                                  </p:childTnLst>
                                </p:cTn>
                              </p:par>
                            </p:childTnLst>
                          </p:cTn>
                        </p:par>
                        <p:par>
                          <p:cTn id="14" fill="hold">
                            <p:stCondLst>
                              <p:cond delay="31000"/>
                            </p:stCondLst>
                            <p:childTnLst>
                              <p:par>
                                <p:cTn id="15" presetID="2" presetClass="entr" presetSubtype="4"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nvPr>
        </p:nvSpPr>
        <p:spPr>
          <a:xfrm>
            <a:off x="357188" y="214313"/>
            <a:ext cx="8786812" cy="785812"/>
          </a:xfrm>
        </p:spPr>
        <p:txBody>
          <a:bodyPr>
            <a:noAutofit/>
          </a:bodyPr>
          <a:lstStyle/>
          <a:p>
            <a:r>
              <a:rPr lang="fr-FR" sz="3200" cap="none" smtClean="0">
                <a:latin typeface="Arial Rounded MT Bold" pitchFamily="-108" charset="0"/>
              </a:rPr>
              <a:t>L’UNIVERSITÉ D’ABOMEY-CALAVI : WWW.UAC.BJ</a:t>
            </a:r>
          </a:p>
        </p:txBody>
      </p:sp>
      <p:sp>
        <p:nvSpPr>
          <p:cNvPr id="3" name="Sous-titre 2"/>
          <p:cNvSpPr>
            <a:spLocks noGrp="1"/>
          </p:cNvSpPr>
          <p:nvPr>
            <p:ph type="subTitle" idx="1"/>
          </p:nvPr>
        </p:nvSpPr>
        <p:spPr>
          <a:xfrm>
            <a:off x="1928813" y="2571750"/>
            <a:ext cx="6929437" cy="2786063"/>
          </a:xfrm>
        </p:spPr>
        <p:txBody>
          <a:bodyPr>
            <a:normAutofit/>
          </a:bodyPr>
          <a:lstStyle/>
          <a:p>
            <a:pPr algn="just"/>
            <a:r>
              <a:rPr lang="fr-FR" sz="2200" b="0" dirty="0" smtClean="0">
                <a:solidFill>
                  <a:schemeClr val="tx1"/>
                </a:solidFill>
                <a:latin typeface="Arial Rounded MT Bold" pitchFamily="-108" charset="0"/>
              </a:rPr>
              <a:t>Accueille aujourd’hui environ 70 000 étudiants </a:t>
            </a:r>
          </a:p>
          <a:p>
            <a:pPr algn="just"/>
            <a:r>
              <a:rPr lang="fr-FR" sz="2200" b="0" dirty="0" smtClean="0">
                <a:solidFill>
                  <a:schemeClr val="tx1"/>
                </a:solidFill>
                <a:latin typeface="Arial Rounded MT Bold" pitchFamily="-108" charset="0"/>
              </a:rPr>
              <a:t>Abrite aussi 8 Facultés et 11 établissements  professionnels (CIPMA , FADESP, CEFORP, CIFRED, FSS, EPAC, FLASH, FAST, IMSP, ENEAM, ENAM, FSA, ILACI, IUT, ENS, FASEG, INJEPS, CEFRI, Chaire UNESCO Droits de la Personne, CEBELAE)</a:t>
            </a:r>
          </a:p>
        </p:txBody>
      </p:sp>
      <p:pic>
        <p:nvPicPr>
          <p:cNvPr id="36868" name="Picture 3" descr="C:\Documents and Settings\Juste BIO YARA\Bureau\adobe\CIPMA.BMP"/>
          <p:cNvPicPr>
            <a:picLocks noChangeAspect="1" noChangeArrowheads="1"/>
          </p:cNvPicPr>
          <p:nvPr/>
        </p:nvPicPr>
        <p:blipFill>
          <a:blip r:embed="rId4" cstate="print"/>
          <a:srcRect/>
          <a:stretch>
            <a:fillRect/>
          </a:stretch>
        </p:blipFill>
        <p:spPr bwMode="auto">
          <a:xfrm>
            <a:off x="3786188" y="1214438"/>
            <a:ext cx="990600" cy="930275"/>
          </a:xfrm>
          <a:prstGeom prst="rect">
            <a:avLst/>
          </a:prstGeom>
          <a:noFill/>
          <a:ln w="9525">
            <a:noFill/>
            <a:miter lim="800000"/>
            <a:headEnd/>
            <a:tailEnd/>
          </a:ln>
        </p:spPr>
      </p:pic>
      <p:pic>
        <p:nvPicPr>
          <p:cNvPr id="36869" name="Picture 4" descr="C:\Documents and Settings\Juste BIO YARA\Bureau\adobe\ENAM.bmp"/>
          <p:cNvPicPr>
            <a:picLocks noChangeAspect="1" noChangeArrowheads="1"/>
          </p:cNvPicPr>
          <p:nvPr/>
        </p:nvPicPr>
        <p:blipFill>
          <a:blip r:embed="rId5" cstate="print"/>
          <a:srcRect/>
          <a:stretch>
            <a:fillRect/>
          </a:stretch>
        </p:blipFill>
        <p:spPr bwMode="auto">
          <a:xfrm>
            <a:off x="7786688" y="1214438"/>
            <a:ext cx="1214437" cy="1071562"/>
          </a:xfrm>
          <a:prstGeom prst="rect">
            <a:avLst/>
          </a:prstGeom>
          <a:noFill/>
          <a:ln w="9525">
            <a:noFill/>
            <a:miter lim="800000"/>
            <a:headEnd/>
            <a:tailEnd/>
          </a:ln>
        </p:spPr>
      </p:pic>
      <p:pic>
        <p:nvPicPr>
          <p:cNvPr id="36870" name="Picture 5" descr="C:\Documents and Settings\Juste BIO YARA\Bureau\adobe\ENEAM.BMP"/>
          <p:cNvPicPr>
            <a:picLocks noChangeAspect="1" noChangeArrowheads="1"/>
          </p:cNvPicPr>
          <p:nvPr/>
        </p:nvPicPr>
        <p:blipFill>
          <a:blip r:embed="rId6" cstate="print"/>
          <a:srcRect/>
          <a:stretch>
            <a:fillRect/>
          </a:stretch>
        </p:blipFill>
        <p:spPr bwMode="auto">
          <a:xfrm>
            <a:off x="5000625" y="5429250"/>
            <a:ext cx="1428750" cy="1000125"/>
          </a:xfrm>
          <a:prstGeom prst="rect">
            <a:avLst/>
          </a:prstGeom>
          <a:noFill/>
          <a:ln w="9525">
            <a:noFill/>
            <a:miter lim="800000"/>
            <a:headEnd/>
            <a:tailEnd/>
          </a:ln>
        </p:spPr>
      </p:pic>
      <p:pic>
        <p:nvPicPr>
          <p:cNvPr id="36871" name="Picture 6" descr="C:\Documents and Settings\Juste BIO YARA\Bureau\adobe\ENS.bmp"/>
          <p:cNvPicPr>
            <a:picLocks noChangeAspect="1" noChangeArrowheads="1"/>
          </p:cNvPicPr>
          <p:nvPr/>
        </p:nvPicPr>
        <p:blipFill>
          <a:blip r:embed="rId7" cstate="print"/>
          <a:srcRect/>
          <a:stretch>
            <a:fillRect/>
          </a:stretch>
        </p:blipFill>
        <p:spPr bwMode="auto">
          <a:xfrm>
            <a:off x="1500188" y="5429250"/>
            <a:ext cx="1285875" cy="1000125"/>
          </a:xfrm>
          <a:prstGeom prst="rect">
            <a:avLst/>
          </a:prstGeom>
          <a:noFill/>
          <a:ln w="9525">
            <a:noFill/>
            <a:miter lim="800000"/>
            <a:headEnd/>
            <a:tailEnd/>
          </a:ln>
        </p:spPr>
      </p:pic>
      <p:pic>
        <p:nvPicPr>
          <p:cNvPr id="36872" name="Picture 7" descr="C:\Documents and Settings\Juste BIO YARA\Bureau\adobe\epac.bmp"/>
          <p:cNvPicPr>
            <a:picLocks noChangeAspect="1" noChangeArrowheads="1"/>
          </p:cNvPicPr>
          <p:nvPr/>
        </p:nvPicPr>
        <p:blipFill>
          <a:blip r:embed="rId8" cstate="print"/>
          <a:srcRect/>
          <a:stretch>
            <a:fillRect/>
          </a:stretch>
        </p:blipFill>
        <p:spPr bwMode="auto">
          <a:xfrm>
            <a:off x="4786313" y="1038225"/>
            <a:ext cx="1687512" cy="1319213"/>
          </a:xfrm>
          <a:prstGeom prst="rect">
            <a:avLst/>
          </a:prstGeom>
          <a:noFill/>
          <a:ln w="9525">
            <a:noFill/>
            <a:miter lim="800000"/>
            <a:headEnd/>
            <a:tailEnd/>
          </a:ln>
        </p:spPr>
      </p:pic>
      <p:pic>
        <p:nvPicPr>
          <p:cNvPr id="36873" name="Picture 8" descr="C:\Documents and Settings\Juste BIO YARA\Bureau\adobe\FADESP.bmp"/>
          <p:cNvPicPr>
            <a:picLocks noChangeAspect="1" noChangeArrowheads="1"/>
          </p:cNvPicPr>
          <p:nvPr/>
        </p:nvPicPr>
        <p:blipFill>
          <a:blip r:embed="rId9" cstate="print"/>
          <a:srcRect/>
          <a:stretch>
            <a:fillRect/>
          </a:stretch>
        </p:blipFill>
        <p:spPr bwMode="auto">
          <a:xfrm>
            <a:off x="142875" y="5367338"/>
            <a:ext cx="1357313" cy="990600"/>
          </a:xfrm>
          <a:prstGeom prst="rect">
            <a:avLst/>
          </a:prstGeom>
          <a:noFill/>
          <a:ln w="9525">
            <a:noFill/>
            <a:miter lim="800000"/>
            <a:headEnd/>
            <a:tailEnd/>
          </a:ln>
        </p:spPr>
      </p:pic>
      <p:pic>
        <p:nvPicPr>
          <p:cNvPr id="36874" name="Picture 9" descr="C:\Documents and Settings\Juste BIO YARA\Bureau\adobe\FASEG.BMP"/>
          <p:cNvPicPr>
            <a:picLocks noChangeAspect="1" noChangeArrowheads="1"/>
          </p:cNvPicPr>
          <p:nvPr/>
        </p:nvPicPr>
        <p:blipFill>
          <a:blip r:embed="rId10" cstate="print"/>
          <a:srcRect/>
          <a:stretch>
            <a:fillRect/>
          </a:stretch>
        </p:blipFill>
        <p:spPr bwMode="auto">
          <a:xfrm>
            <a:off x="2428875" y="1214438"/>
            <a:ext cx="1285875" cy="1214437"/>
          </a:xfrm>
          <a:prstGeom prst="rect">
            <a:avLst/>
          </a:prstGeom>
          <a:noFill/>
          <a:ln w="9525">
            <a:noFill/>
            <a:miter lim="800000"/>
            <a:headEnd/>
            <a:tailEnd/>
          </a:ln>
        </p:spPr>
      </p:pic>
      <p:pic>
        <p:nvPicPr>
          <p:cNvPr id="36875" name="Picture 10" descr="C:\Documents and Settings\Juste BIO YARA\Bureau\adobe\FAST.bmp"/>
          <p:cNvPicPr>
            <a:picLocks noChangeAspect="1" noChangeArrowheads="1"/>
          </p:cNvPicPr>
          <p:nvPr/>
        </p:nvPicPr>
        <p:blipFill>
          <a:blip r:embed="rId11" cstate="print"/>
          <a:srcRect/>
          <a:stretch>
            <a:fillRect/>
          </a:stretch>
        </p:blipFill>
        <p:spPr bwMode="auto">
          <a:xfrm>
            <a:off x="7715250" y="5367338"/>
            <a:ext cx="1285875" cy="990600"/>
          </a:xfrm>
          <a:prstGeom prst="rect">
            <a:avLst/>
          </a:prstGeom>
          <a:noFill/>
          <a:ln w="9525">
            <a:noFill/>
            <a:miter lim="800000"/>
            <a:headEnd/>
            <a:tailEnd/>
          </a:ln>
        </p:spPr>
      </p:pic>
      <p:pic>
        <p:nvPicPr>
          <p:cNvPr id="36876" name="Picture 11" descr="C:\Documents and Settings\Juste BIO YARA\Bureau\adobe\FLASH.bmp"/>
          <p:cNvPicPr>
            <a:picLocks noChangeAspect="1" noChangeArrowheads="1"/>
          </p:cNvPicPr>
          <p:nvPr/>
        </p:nvPicPr>
        <p:blipFill>
          <a:blip r:embed="rId12" cstate="print"/>
          <a:srcRect/>
          <a:stretch>
            <a:fillRect/>
          </a:stretch>
        </p:blipFill>
        <p:spPr bwMode="auto">
          <a:xfrm>
            <a:off x="6429375" y="1000125"/>
            <a:ext cx="1298575" cy="1357313"/>
          </a:xfrm>
          <a:prstGeom prst="rect">
            <a:avLst/>
          </a:prstGeom>
          <a:noFill/>
          <a:ln w="9525">
            <a:noFill/>
            <a:miter lim="800000"/>
            <a:headEnd/>
            <a:tailEnd/>
          </a:ln>
        </p:spPr>
      </p:pic>
      <p:pic>
        <p:nvPicPr>
          <p:cNvPr id="36877" name="Picture 12" descr="C:\Documents and Settings\Juste BIO YARA\Bureau\adobe\FSA.bmp"/>
          <p:cNvPicPr>
            <a:picLocks noChangeAspect="1" noChangeArrowheads="1"/>
          </p:cNvPicPr>
          <p:nvPr/>
        </p:nvPicPr>
        <p:blipFill>
          <a:blip r:embed="rId13" cstate="print"/>
          <a:srcRect/>
          <a:stretch>
            <a:fillRect/>
          </a:stretch>
        </p:blipFill>
        <p:spPr bwMode="auto">
          <a:xfrm>
            <a:off x="1366838" y="1223963"/>
            <a:ext cx="1133475" cy="1133475"/>
          </a:xfrm>
          <a:prstGeom prst="rect">
            <a:avLst/>
          </a:prstGeom>
          <a:noFill/>
          <a:ln w="9525">
            <a:noFill/>
            <a:miter lim="800000"/>
            <a:headEnd/>
            <a:tailEnd/>
          </a:ln>
        </p:spPr>
      </p:pic>
      <p:pic>
        <p:nvPicPr>
          <p:cNvPr id="36878" name="Picture 13" descr="C:\Documents and Settings\Juste BIO YARA\Bureau\adobe\FSS.bmp"/>
          <p:cNvPicPr>
            <a:picLocks noChangeAspect="1" noChangeArrowheads="1"/>
          </p:cNvPicPr>
          <p:nvPr/>
        </p:nvPicPr>
        <p:blipFill>
          <a:blip r:embed="rId14" cstate="print"/>
          <a:srcRect/>
          <a:stretch>
            <a:fillRect/>
          </a:stretch>
        </p:blipFill>
        <p:spPr bwMode="auto">
          <a:xfrm>
            <a:off x="6438900" y="5357813"/>
            <a:ext cx="1204913" cy="1079500"/>
          </a:xfrm>
          <a:prstGeom prst="rect">
            <a:avLst/>
          </a:prstGeom>
          <a:noFill/>
          <a:ln w="9525">
            <a:noFill/>
            <a:miter lim="800000"/>
            <a:headEnd/>
            <a:tailEnd/>
          </a:ln>
        </p:spPr>
      </p:pic>
      <p:pic>
        <p:nvPicPr>
          <p:cNvPr id="36879" name="Picture 14" descr="C:\Documents and Settings\Juste BIO YARA\Bureau\adobe\ILACI.BMP"/>
          <p:cNvPicPr>
            <a:picLocks noChangeAspect="1" noChangeArrowheads="1"/>
          </p:cNvPicPr>
          <p:nvPr/>
        </p:nvPicPr>
        <p:blipFill>
          <a:blip r:embed="rId15" cstate="print"/>
          <a:srcRect/>
          <a:stretch>
            <a:fillRect/>
          </a:stretch>
        </p:blipFill>
        <p:spPr bwMode="auto">
          <a:xfrm>
            <a:off x="4000500" y="5367338"/>
            <a:ext cx="990600" cy="990600"/>
          </a:xfrm>
          <a:prstGeom prst="rect">
            <a:avLst/>
          </a:prstGeom>
          <a:noFill/>
          <a:ln w="9525">
            <a:noFill/>
            <a:miter lim="800000"/>
            <a:headEnd/>
            <a:tailEnd/>
          </a:ln>
        </p:spPr>
      </p:pic>
      <p:pic>
        <p:nvPicPr>
          <p:cNvPr id="36880" name="Picture 15" descr="C:\Documents and Settings\Juste BIO YARA\Bureau\adobe\INJEPS.bmp"/>
          <p:cNvPicPr>
            <a:picLocks noChangeAspect="1" noChangeArrowheads="1"/>
          </p:cNvPicPr>
          <p:nvPr/>
        </p:nvPicPr>
        <p:blipFill>
          <a:blip r:embed="rId16" cstate="print"/>
          <a:srcRect/>
          <a:stretch>
            <a:fillRect/>
          </a:stretch>
        </p:blipFill>
        <p:spPr bwMode="auto">
          <a:xfrm>
            <a:off x="2786063" y="5438775"/>
            <a:ext cx="1214437" cy="990600"/>
          </a:xfrm>
          <a:prstGeom prst="rect">
            <a:avLst/>
          </a:prstGeom>
          <a:noFill/>
          <a:ln w="9525">
            <a:noFill/>
            <a:miter lim="800000"/>
            <a:headEnd/>
            <a:tailEnd/>
          </a:ln>
        </p:spPr>
      </p:pic>
      <p:pic>
        <p:nvPicPr>
          <p:cNvPr id="36881" name="Picture 16" descr="C:\Documents and Settings\Juste BIO YARA\Bureau\adobe\IRSP.bmp"/>
          <p:cNvPicPr>
            <a:picLocks noChangeAspect="1" noChangeArrowheads="1"/>
          </p:cNvPicPr>
          <p:nvPr/>
        </p:nvPicPr>
        <p:blipFill>
          <a:blip r:embed="rId17" cstate="print"/>
          <a:srcRect/>
          <a:stretch>
            <a:fillRect/>
          </a:stretch>
        </p:blipFill>
        <p:spPr bwMode="auto">
          <a:xfrm>
            <a:off x="0" y="1071563"/>
            <a:ext cx="1392238" cy="1066800"/>
          </a:xfrm>
          <a:prstGeom prst="rect">
            <a:avLst/>
          </a:prstGeom>
          <a:noFill/>
          <a:ln w="9525">
            <a:noFill/>
            <a:miter lim="800000"/>
            <a:headEnd/>
            <a:tailEnd/>
          </a:ln>
        </p:spPr>
      </p:pic>
    </p:spTree>
    <p:custDataLst>
      <p:tags r:id="rId1"/>
    </p:custData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0"/>
            <a:ext cx="7467600" cy="432048"/>
          </a:xfrm>
        </p:spPr>
        <p:txBody>
          <a:bodyPr>
            <a:noAutofit/>
          </a:bodyPr>
          <a:lstStyle/>
          <a:p>
            <a:pPr algn="ctr"/>
            <a:r>
              <a:rPr lang="fr-FR" sz="2400" cap="none" dirty="0" smtClean="0">
                <a:latin typeface="Arial Rounded MT Bold" pitchFamily="-108" charset="0"/>
              </a:rPr>
              <a:t>Réseau Intranet et Internet de l’UAC</a:t>
            </a:r>
          </a:p>
        </p:txBody>
      </p:sp>
      <p:pic>
        <p:nvPicPr>
          <p:cNvPr id="38915" name="Picture 2" descr="E:\reseauUac.png"/>
          <p:cNvPicPr>
            <a:picLocks noGrp="1" noChangeAspect="1" noChangeArrowheads="1"/>
          </p:cNvPicPr>
          <p:nvPr>
            <p:ph sz="quarter" idx="1"/>
          </p:nvPr>
        </p:nvPicPr>
        <p:blipFill>
          <a:blip r:embed="rId4" cstate="print"/>
          <a:srcRect/>
          <a:stretch>
            <a:fillRect/>
          </a:stretch>
        </p:blipFill>
        <p:spPr>
          <a:xfrm>
            <a:off x="0" y="620688"/>
            <a:ext cx="9108305" cy="6237312"/>
          </a:xfrm>
        </p:spPr>
      </p:pic>
    </p:spTree>
    <p:custDataLst>
      <p:tags r:id="rId1"/>
    </p:custData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0"/>
            <a:ext cx="7543800" cy="723354"/>
          </a:xfrm>
        </p:spPr>
        <p:txBody>
          <a:bodyPr/>
          <a:lstStyle/>
          <a:p>
            <a:pPr algn="ctr"/>
            <a:r>
              <a:rPr lang="fr-FR" dirty="0" smtClean="0"/>
              <a:t>Serveurs de l’UAC</a:t>
            </a:r>
            <a:endParaRPr lang="fr-FR" dirty="0"/>
          </a:p>
        </p:txBody>
      </p:sp>
      <p:sp>
        <p:nvSpPr>
          <p:cNvPr id="5" name="Espace réservé du texte 4"/>
          <p:cNvSpPr>
            <a:spLocks noGrp="1"/>
          </p:cNvSpPr>
          <p:nvPr>
            <p:ph type="body" sz="quarter" idx="1"/>
          </p:nvPr>
        </p:nvSpPr>
        <p:spPr>
          <a:xfrm>
            <a:off x="457200" y="692696"/>
            <a:ext cx="3657600" cy="658368"/>
          </a:xfrm>
        </p:spPr>
        <p:txBody>
          <a:bodyPr/>
          <a:lstStyle/>
          <a:p>
            <a:r>
              <a:rPr lang="fr-FR" dirty="0" smtClean="0"/>
              <a:t>Salle serveur principale</a:t>
            </a:r>
            <a:endParaRPr lang="fr-FR" dirty="0"/>
          </a:p>
        </p:txBody>
      </p:sp>
      <p:sp>
        <p:nvSpPr>
          <p:cNvPr id="6" name="Espace réservé du texte 5"/>
          <p:cNvSpPr>
            <a:spLocks noGrp="1"/>
          </p:cNvSpPr>
          <p:nvPr>
            <p:ph type="body" sz="quarter" idx="3"/>
          </p:nvPr>
        </p:nvSpPr>
        <p:spPr>
          <a:xfrm>
            <a:off x="4343400" y="682400"/>
            <a:ext cx="3657600" cy="658368"/>
          </a:xfrm>
        </p:spPr>
        <p:txBody>
          <a:bodyPr/>
          <a:lstStyle/>
          <a:p>
            <a:r>
              <a:rPr lang="fr-FR" dirty="0" smtClean="0"/>
              <a:t>Salle serveur secondaire</a:t>
            </a:r>
            <a:endParaRPr lang="fr-FR" dirty="0"/>
          </a:p>
        </p:txBody>
      </p:sp>
      <p:sp>
        <p:nvSpPr>
          <p:cNvPr id="8" name="ZoneTexte 7"/>
          <p:cNvSpPr txBox="1"/>
          <p:nvPr/>
        </p:nvSpPr>
        <p:spPr>
          <a:xfrm>
            <a:off x="611560" y="6309320"/>
            <a:ext cx="2520280" cy="369332"/>
          </a:xfrm>
          <a:prstGeom prst="rect">
            <a:avLst/>
          </a:prstGeom>
          <a:noFill/>
        </p:spPr>
        <p:txBody>
          <a:bodyPr wrap="square" rtlCol="0">
            <a:spAutoFit/>
          </a:bodyPr>
          <a:lstStyle/>
          <a:p>
            <a:r>
              <a:rPr lang="fr-FR" dirty="0" smtClean="0"/>
              <a:t>7 Serveurs principaux</a:t>
            </a:r>
            <a:endParaRPr lang="fr-FR" dirty="0"/>
          </a:p>
        </p:txBody>
      </p:sp>
      <p:sp>
        <p:nvSpPr>
          <p:cNvPr id="10" name="ZoneTexte 9"/>
          <p:cNvSpPr txBox="1"/>
          <p:nvPr/>
        </p:nvSpPr>
        <p:spPr>
          <a:xfrm>
            <a:off x="4427984" y="6309320"/>
            <a:ext cx="3960440" cy="369332"/>
          </a:xfrm>
          <a:prstGeom prst="rect">
            <a:avLst/>
          </a:prstGeom>
          <a:noFill/>
        </p:spPr>
        <p:txBody>
          <a:bodyPr wrap="square" rtlCol="0">
            <a:spAutoFit/>
          </a:bodyPr>
          <a:lstStyle/>
          <a:p>
            <a:r>
              <a:rPr lang="fr-FR" dirty="0" smtClean="0"/>
              <a:t>3 Serveurs secondaires(redondance)</a:t>
            </a:r>
            <a:endParaRPr lang="fr-FR" dirty="0"/>
          </a:p>
        </p:txBody>
      </p:sp>
      <p:pic>
        <p:nvPicPr>
          <p:cNvPr id="13" name="Espace réservé du contenu 12" descr="image011.jpg"/>
          <p:cNvPicPr>
            <a:picLocks noGrp="1" noChangeAspect="1"/>
          </p:cNvPicPr>
          <p:nvPr>
            <p:ph sz="quarter" idx="2"/>
          </p:nvPr>
        </p:nvPicPr>
        <p:blipFill>
          <a:blip r:embed="rId4" cstate="print"/>
          <a:stretch>
            <a:fillRect/>
          </a:stretch>
        </p:blipFill>
        <p:spPr>
          <a:xfrm>
            <a:off x="539552" y="1484784"/>
            <a:ext cx="3523269" cy="4691608"/>
          </a:xfrm>
        </p:spPr>
      </p:pic>
      <p:pic>
        <p:nvPicPr>
          <p:cNvPr id="15" name="Espace réservé du contenu 14" descr="image013.jpg"/>
          <p:cNvPicPr>
            <a:picLocks noGrp="1" noChangeAspect="1"/>
          </p:cNvPicPr>
          <p:nvPr>
            <p:ph sz="quarter" idx="4"/>
          </p:nvPr>
        </p:nvPicPr>
        <p:blipFill>
          <a:blip r:embed="rId5" cstate="print"/>
          <a:stretch>
            <a:fillRect/>
          </a:stretch>
        </p:blipFill>
        <p:spPr>
          <a:xfrm>
            <a:off x="4391039" y="1412776"/>
            <a:ext cx="3631421" cy="4835624"/>
          </a:xfrm>
        </p:spPr>
      </p:pic>
    </p:spTree>
    <p:custDataLst>
      <p:tags r:id="rId1"/>
    </p:custData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latin typeface="Arial Rounded MT Bold" pitchFamily="-108" charset="0"/>
              </a:rPr>
              <a:t>L’ARCHITECTURE INFORMATIQUE</a:t>
            </a:r>
          </a:p>
        </p:txBody>
      </p:sp>
      <p:sp>
        <p:nvSpPr>
          <p:cNvPr id="53251" name="Espace réservé du contenu 2"/>
          <p:cNvSpPr>
            <a:spLocks noGrp="1"/>
          </p:cNvSpPr>
          <p:nvPr>
            <p:ph sz="quarter" idx="1"/>
          </p:nvPr>
        </p:nvSpPr>
        <p:spPr>
          <a:xfrm>
            <a:off x="457200" y="1600200"/>
            <a:ext cx="7467600" cy="2900363"/>
          </a:xfrm>
        </p:spPr>
        <p:txBody>
          <a:bodyPr/>
          <a:lstStyle/>
          <a:p>
            <a:r>
              <a:rPr lang="fr-FR" sz="3200" smtClean="0">
                <a:latin typeface="Arial Rounded MT Bold" pitchFamily="-108" charset="0"/>
              </a:rPr>
              <a:t>Deux serveurs ( Quadriprocesseur de 2,6Ghz , 4Giga de RAM et 2x 143 Giga de disque dur) réservés aux bibliothèques et centres de documentation</a:t>
            </a:r>
          </a:p>
        </p:txBody>
      </p:sp>
      <p:pic>
        <p:nvPicPr>
          <p:cNvPr id="53252" name="Picture 2" descr="http://aicheh.files.wordpress.com/2010/07/image3.png"/>
          <p:cNvPicPr>
            <a:picLocks noChangeAspect="1" noChangeArrowheads="1"/>
          </p:cNvPicPr>
          <p:nvPr/>
        </p:nvPicPr>
        <p:blipFill>
          <a:blip r:embed="rId4" cstate="print"/>
          <a:srcRect/>
          <a:stretch>
            <a:fillRect/>
          </a:stretch>
        </p:blipFill>
        <p:spPr bwMode="auto">
          <a:xfrm>
            <a:off x="714375" y="4581128"/>
            <a:ext cx="7286625" cy="2276872"/>
          </a:xfrm>
          <a:prstGeom prst="rect">
            <a:avLst/>
          </a:prstGeom>
          <a:noFill/>
          <a:ln w="9525">
            <a:noFill/>
            <a:miter lim="800000"/>
            <a:headEnd/>
            <a:tailEnd/>
          </a:ln>
        </p:spPr>
      </p:pic>
    </p:spTree>
    <p:custDataLst>
      <p:tags r:id="rId1"/>
    </p:custData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920824" y="260648"/>
            <a:ext cx="7467600" cy="652934"/>
          </a:xfrm>
        </p:spPr>
        <p:txBody>
          <a:bodyPr/>
          <a:lstStyle/>
          <a:p>
            <a:pPr algn="ctr"/>
            <a:r>
              <a:rPr lang="fr-FR" dirty="0" smtClean="0"/>
              <a:t>Onduleurs et Autonomie Electrique</a:t>
            </a:r>
            <a:endParaRPr lang="fr-FR" dirty="0"/>
          </a:p>
        </p:txBody>
      </p:sp>
      <p:sp>
        <p:nvSpPr>
          <p:cNvPr id="4" name="ZoneTexte 3"/>
          <p:cNvSpPr txBox="1"/>
          <p:nvPr/>
        </p:nvSpPr>
        <p:spPr>
          <a:xfrm>
            <a:off x="611560" y="6309320"/>
            <a:ext cx="7416824" cy="369332"/>
          </a:xfrm>
          <a:prstGeom prst="rect">
            <a:avLst/>
          </a:prstGeom>
          <a:noFill/>
        </p:spPr>
        <p:txBody>
          <a:bodyPr wrap="square" rtlCol="0">
            <a:spAutoFit/>
          </a:bodyPr>
          <a:lstStyle/>
          <a:p>
            <a:r>
              <a:rPr lang="fr-FR" dirty="0" smtClean="0"/>
              <a:t>Onduleur MGE , EX RT  de 7KVA, avec son module de charge EX CLA </a:t>
            </a:r>
            <a:endParaRPr lang="fr-FR" dirty="0"/>
          </a:p>
        </p:txBody>
      </p:sp>
      <p:pic>
        <p:nvPicPr>
          <p:cNvPr id="7" name="Espace réservé du contenu 6" descr="image015.jpg"/>
          <p:cNvPicPr>
            <a:picLocks noGrp="1" noChangeAspect="1"/>
          </p:cNvPicPr>
          <p:nvPr>
            <p:ph sz="quarter" idx="1"/>
          </p:nvPr>
        </p:nvPicPr>
        <p:blipFill>
          <a:blip r:embed="rId4" cstate="print"/>
          <a:stretch>
            <a:fillRect/>
          </a:stretch>
        </p:blipFill>
        <p:spPr>
          <a:xfrm>
            <a:off x="1331640" y="1052736"/>
            <a:ext cx="6666240" cy="5002435"/>
          </a:xfrm>
        </p:spPr>
      </p:pic>
    </p:spTree>
    <p:custDataLst>
      <p:tags r:id="rId1"/>
    </p:custData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188640"/>
            <a:ext cx="7467600" cy="508918"/>
          </a:xfrm>
        </p:spPr>
        <p:txBody>
          <a:bodyPr>
            <a:normAutofit fontScale="90000"/>
          </a:bodyPr>
          <a:lstStyle/>
          <a:p>
            <a:pPr algn="ctr"/>
            <a:r>
              <a:rPr lang="fr-FR" dirty="0" smtClean="0"/>
              <a:t>Batteries Accumulateurs</a:t>
            </a:r>
            <a:endParaRPr lang="fr-FR" dirty="0"/>
          </a:p>
        </p:txBody>
      </p:sp>
      <p:sp>
        <p:nvSpPr>
          <p:cNvPr id="5" name="ZoneTexte 4"/>
          <p:cNvSpPr txBox="1"/>
          <p:nvPr/>
        </p:nvSpPr>
        <p:spPr>
          <a:xfrm>
            <a:off x="1187624" y="6165304"/>
            <a:ext cx="7272808" cy="646331"/>
          </a:xfrm>
          <a:prstGeom prst="rect">
            <a:avLst/>
          </a:prstGeom>
          <a:noFill/>
        </p:spPr>
        <p:txBody>
          <a:bodyPr wrap="square" rtlCol="0">
            <a:spAutoFit/>
          </a:bodyPr>
          <a:lstStyle/>
          <a:p>
            <a:r>
              <a:rPr lang="fr-FR" dirty="0" smtClean="0"/>
              <a:t>40 Batteries de12V /75Ah Connectées en séries de 20 pour une autonomie de plus de 8heures dans chaque salle serveur</a:t>
            </a:r>
            <a:endParaRPr lang="fr-FR" dirty="0"/>
          </a:p>
        </p:txBody>
      </p:sp>
      <p:pic>
        <p:nvPicPr>
          <p:cNvPr id="7" name="Espace réservé du contenu 6" descr="image017.jpg"/>
          <p:cNvPicPr>
            <a:picLocks noGrp="1" noChangeAspect="1"/>
          </p:cNvPicPr>
          <p:nvPr>
            <p:ph sz="quarter" idx="1"/>
          </p:nvPr>
        </p:nvPicPr>
        <p:blipFill>
          <a:blip r:embed="rId4" cstate="print"/>
          <a:stretch>
            <a:fillRect/>
          </a:stretch>
        </p:blipFill>
        <p:spPr>
          <a:xfrm>
            <a:off x="1043608" y="764704"/>
            <a:ext cx="7241987" cy="5434483"/>
          </a:xfrm>
        </p:spPr>
      </p:pic>
    </p:spTree>
    <p:custDataLst>
      <p:tags r:id="rId1"/>
    </p:custData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1" name="Picture 3" descr="C:\Users\site1\Documents\Benin_fichiers\image025.jpg"/>
          <p:cNvPicPr>
            <a:picLocks noChangeAspect="1" noChangeArrowheads="1"/>
          </p:cNvPicPr>
          <p:nvPr/>
        </p:nvPicPr>
        <p:blipFill>
          <a:blip r:embed="rId4" cstate="print"/>
          <a:srcRect/>
          <a:stretch>
            <a:fillRect/>
          </a:stretch>
        </p:blipFill>
        <p:spPr bwMode="auto">
          <a:xfrm>
            <a:off x="4443224" y="3649216"/>
            <a:ext cx="4248150" cy="3105150"/>
          </a:xfrm>
          <a:prstGeom prst="rect">
            <a:avLst/>
          </a:prstGeom>
          <a:noFill/>
        </p:spPr>
      </p:pic>
      <p:sp>
        <p:nvSpPr>
          <p:cNvPr id="2" name="Titre 1"/>
          <p:cNvSpPr>
            <a:spLocks noGrp="1"/>
          </p:cNvSpPr>
          <p:nvPr>
            <p:ph type="title"/>
          </p:nvPr>
        </p:nvSpPr>
        <p:spPr>
          <a:xfrm>
            <a:off x="611560" y="0"/>
            <a:ext cx="7467600" cy="508918"/>
          </a:xfrm>
        </p:spPr>
        <p:txBody>
          <a:bodyPr>
            <a:normAutofit fontScale="90000"/>
          </a:bodyPr>
          <a:lstStyle/>
          <a:p>
            <a:pPr algn="ctr"/>
            <a:r>
              <a:rPr lang="fr-FR" dirty="0" smtClean="0"/>
              <a:t>Energies Renouvelables ???!!!</a:t>
            </a:r>
            <a:endParaRPr lang="fr-FR" dirty="0"/>
          </a:p>
        </p:txBody>
      </p:sp>
      <p:sp>
        <p:nvSpPr>
          <p:cNvPr id="8" name="ZoneTexte 7"/>
          <p:cNvSpPr txBox="1"/>
          <p:nvPr/>
        </p:nvSpPr>
        <p:spPr>
          <a:xfrm>
            <a:off x="4355976" y="3861048"/>
            <a:ext cx="4536504" cy="646331"/>
          </a:xfrm>
          <a:prstGeom prst="rect">
            <a:avLst/>
          </a:prstGeom>
          <a:noFill/>
        </p:spPr>
        <p:txBody>
          <a:bodyPr wrap="square" rtlCol="0">
            <a:spAutoFit/>
          </a:bodyPr>
          <a:lstStyle/>
          <a:p>
            <a:r>
              <a:rPr lang="fr-FR" dirty="0" smtClean="0"/>
              <a:t>Installés mais  pas encore en service faute d’équipements adéquats pour l’onduleur</a:t>
            </a:r>
            <a:endParaRPr lang="fr-FR" dirty="0"/>
          </a:p>
        </p:txBody>
      </p:sp>
      <p:pic>
        <p:nvPicPr>
          <p:cNvPr id="10" name="Espace réservé du contenu 9" descr="image019.jpg"/>
          <p:cNvPicPr>
            <a:picLocks noGrp="1" noChangeAspect="1"/>
          </p:cNvPicPr>
          <p:nvPr>
            <p:ph sz="quarter" idx="1"/>
          </p:nvPr>
        </p:nvPicPr>
        <p:blipFill>
          <a:blip r:embed="rId5" cstate="print"/>
          <a:stretch>
            <a:fillRect/>
          </a:stretch>
        </p:blipFill>
        <p:spPr>
          <a:xfrm>
            <a:off x="175320" y="461432"/>
            <a:ext cx="4191000" cy="3143250"/>
          </a:xfrm>
        </p:spPr>
      </p:pic>
      <p:pic>
        <p:nvPicPr>
          <p:cNvPr id="2050" name="Picture 2" descr="C:\Users\site1\Documents\Benin_fichiers\image023.jpg"/>
          <p:cNvPicPr>
            <a:picLocks noChangeAspect="1" noChangeArrowheads="1"/>
          </p:cNvPicPr>
          <p:nvPr/>
        </p:nvPicPr>
        <p:blipFill>
          <a:blip r:embed="rId6" cstate="print"/>
          <a:srcRect/>
          <a:stretch>
            <a:fillRect/>
          </a:stretch>
        </p:blipFill>
        <p:spPr bwMode="auto">
          <a:xfrm>
            <a:off x="179512" y="3608070"/>
            <a:ext cx="4191000" cy="3143250"/>
          </a:xfrm>
          <a:prstGeom prst="rect">
            <a:avLst/>
          </a:prstGeom>
          <a:noFill/>
        </p:spPr>
      </p:pic>
      <p:pic>
        <p:nvPicPr>
          <p:cNvPr id="2052" name="Picture 4" descr="C:\Users\site1\Documents\Benin_fichiers\image021.jpg"/>
          <p:cNvPicPr>
            <a:picLocks noChangeAspect="1" noChangeArrowheads="1"/>
          </p:cNvPicPr>
          <p:nvPr/>
        </p:nvPicPr>
        <p:blipFill>
          <a:blip r:embed="rId7" cstate="print"/>
          <a:srcRect/>
          <a:stretch>
            <a:fillRect/>
          </a:stretch>
        </p:blipFill>
        <p:spPr bwMode="auto">
          <a:xfrm>
            <a:off x="4408552" y="419904"/>
            <a:ext cx="4314825" cy="3171825"/>
          </a:xfrm>
          <a:prstGeom prst="rect">
            <a:avLst/>
          </a:prstGeom>
          <a:noFill/>
        </p:spPr>
      </p:pic>
    </p:spTree>
    <p:custDataLst>
      <p:tags r:id="rId1"/>
    </p:custData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274638"/>
            <a:ext cx="8229600" cy="939800"/>
          </a:xfrm>
        </p:spPr>
        <p:txBody>
          <a:bodyPr/>
          <a:lstStyle/>
          <a:p>
            <a:r>
              <a:rPr lang="fr-FR" cap="none" smtClean="0">
                <a:latin typeface="Arial Rounded MT Bold" pitchFamily="-108" charset="0"/>
              </a:rPr>
              <a:t>SOMMAIRE </a:t>
            </a:r>
          </a:p>
        </p:txBody>
      </p:sp>
      <p:sp>
        <p:nvSpPr>
          <p:cNvPr id="5" name="Espace réservé du contenu 4"/>
          <p:cNvSpPr>
            <a:spLocks noGrp="1"/>
          </p:cNvSpPr>
          <p:nvPr>
            <p:ph sz="quarter" idx="1"/>
          </p:nvPr>
        </p:nvSpPr>
        <p:spPr>
          <a:xfrm>
            <a:off x="457200" y="1214438"/>
            <a:ext cx="4471988" cy="4911725"/>
          </a:xfrm>
        </p:spPr>
        <p:txBody>
          <a:bodyPr>
            <a:normAutofit/>
          </a:bodyPr>
          <a:lstStyle/>
          <a:p>
            <a:pPr>
              <a:lnSpc>
                <a:spcPct val="90000"/>
              </a:lnSpc>
            </a:pPr>
            <a:r>
              <a:rPr lang="fr-FR" sz="2000" b="1" dirty="0" smtClean="0">
                <a:latin typeface="Arial Rounded MT Bold" pitchFamily="-108" charset="0"/>
              </a:rPr>
              <a:t>PRÉSENTATION DU BÉNIN</a:t>
            </a:r>
          </a:p>
          <a:p>
            <a:pPr>
              <a:lnSpc>
                <a:spcPct val="90000"/>
              </a:lnSpc>
            </a:pPr>
            <a:endParaRPr lang="fr-FR" sz="2000" b="1" u="sng" dirty="0" smtClean="0">
              <a:latin typeface="Arial Rounded MT Bold" pitchFamily="-108" charset="0"/>
            </a:endParaRPr>
          </a:p>
          <a:p>
            <a:pPr>
              <a:lnSpc>
                <a:spcPct val="90000"/>
              </a:lnSpc>
            </a:pPr>
            <a:r>
              <a:rPr lang="fr-FR" sz="2000" b="1" u="sng" dirty="0" smtClean="0">
                <a:latin typeface="Arial Rounded MT Bold" pitchFamily="-108" charset="0"/>
              </a:rPr>
              <a:t>Le Dispositif institutionnel</a:t>
            </a:r>
          </a:p>
          <a:p>
            <a:pPr>
              <a:lnSpc>
                <a:spcPct val="90000"/>
              </a:lnSpc>
            </a:pPr>
            <a:r>
              <a:rPr lang="fr-FR" sz="2000" dirty="0" smtClean="0">
                <a:latin typeface="Arial Rounded MT Bold" pitchFamily="-108" charset="0"/>
              </a:rPr>
              <a:t>Les structures publiques</a:t>
            </a:r>
          </a:p>
          <a:p>
            <a:pPr>
              <a:lnSpc>
                <a:spcPct val="90000"/>
              </a:lnSpc>
            </a:pPr>
            <a:r>
              <a:rPr lang="fr-FR" sz="2000" dirty="0" smtClean="0">
                <a:latin typeface="Arial Rounded MT Bold" pitchFamily="-108" charset="0"/>
              </a:rPr>
              <a:t>Les institutions agissant comme éditeur</a:t>
            </a:r>
          </a:p>
          <a:p>
            <a:pPr>
              <a:lnSpc>
                <a:spcPct val="90000"/>
              </a:lnSpc>
            </a:pPr>
            <a:endParaRPr lang="fr-FR" sz="2000" dirty="0" smtClean="0">
              <a:latin typeface="Arial Rounded MT Bold" pitchFamily="-108" charset="0"/>
            </a:endParaRPr>
          </a:p>
          <a:p>
            <a:pPr>
              <a:lnSpc>
                <a:spcPct val="90000"/>
              </a:lnSpc>
            </a:pPr>
            <a:r>
              <a:rPr lang="fr-FR" sz="2000" b="1" u="sng" dirty="0" smtClean="0">
                <a:latin typeface="Arial Rounded MT Bold" pitchFamily="-108" charset="0"/>
              </a:rPr>
              <a:t>Le Dispositif Universitaire </a:t>
            </a:r>
          </a:p>
          <a:p>
            <a:pPr>
              <a:lnSpc>
                <a:spcPct val="90000"/>
              </a:lnSpc>
            </a:pPr>
            <a:r>
              <a:rPr lang="fr-FR" sz="2000" dirty="0" smtClean="0">
                <a:latin typeface="Arial Rounded MT Bold" pitchFamily="-108" charset="0"/>
              </a:rPr>
              <a:t>L’Université d’Abomey-</a:t>
            </a:r>
            <a:r>
              <a:rPr lang="fr-FR" sz="2000" dirty="0" err="1" smtClean="0">
                <a:latin typeface="Arial Rounded MT Bold" pitchFamily="-108" charset="0"/>
              </a:rPr>
              <a:t>Calavi</a:t>
            </a:r>
            <a:endParaRPr lang="fr-FR" sz="2000" dirty="0" smtClean="0">
              <a:latin typeface="Arial Rounded MT Bold" pitchFamily="-108" charset="0"/>
            </a:endParaRPr>
          </a:p>
          <a:p>
            <a:pPr>
              <a:lnSpc>
                <a:spcPct val="90000"/>
              </a:lnSpc>
            </a:pPr>
            <a:r>
              <a:rPr lang="fr-FR" sz="2000" dirty="0" smtClean="0">
                <a:latin typeface="Arial Rounded MT Bold" pitchFamily="-108" charset="0"/>
              </a:rPr>
              <a:t>les bibliothèques universitaires </a:t>
            </a:r>
          </a:p>
          <a:p>
            <a:pPr>
              <a:lnSpc>
                <a:spcPct val="90000"/>
              </a:lnSpc>
            </a:pPr>
            <a:r>
              <a:rPr lang="fr-FR" sz="2000" dirty="0" smtClean="0">
                <a:latin typeface="Arial Rounded MT Bold" pitchFamily="-108" charset="0"/>
              </a:rPr>
              <a:t>Les  ressources et technologies utilisées </a:t>
            </a:r>
          </a:p>
          <a:p>
            <a:pPr>
              <a:lnSpc>
                <a:spcPct val="90000"/>
              </a:lnSpc>
            </a:pPr>
            <a:r>
              <a:rPr lang="fr-FR" sz="2000" dirty="0" smtClean="0">
                <a:latin typeface="Arial Rounded MT Bold" pitchFamily="-108" charset="0"/>
              </a:rPr>
              <a:t>Les Perspectives</a:t>
            </a:r>
          </a:p>
          <a:p>
            <a:pPr>
              <a:lnSpc>
                <a:spcPct val="90000"/>
              </a:lnSpc>
            </a:pPr>
            <a:r>
              <a:rPr lang="fr-FR" sz="2000" dirty="0" smtClean="0">
                <a:latin typeface="Arial Rounded MT Bold" pitchFamily="-108" charset="0"/>
              </a:rPr>
              <a:t>Les Obstacles principaux</a:t>
            </a:r>
          </a:p>
        </p:txBody>
      </p:sp>
      <p:pic>
        <p:nvPicPr>
          <p:cNvPr id="16388" name="Espace réservé du contenu 6" descr="174_benin.gif"/>
          <p:cNvPicPr>
            <a:picLocks noGrp="1" noChangeAspect="1"/>
          </p:cNvPicPr>
          <p:nvPr>
            <p:ph sz="quarter" idx="2"/>
          </p:nvPr>
        </p:nvPicPr>
        <p:blipFill>
          <a:blip r:embed="rId4" cstate="print"/>
          <a:srcRect/>
          <a:stretch>
            <a:fillRect/>
          </a:stretch>
        </p:blipFill>
        <p:spPr>
          <a:xfrm>
            <a:off x="5357813" y="642938"/>
            <a:ext cx="3357562" cy="2786062"/>
          </a:xfrm>
        </p:spPr>
      </p:pic>
    </p:spTree>
    <p:custDataLst>
      <p:tags r:id="rId1"/>
    </p:custData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algn="ctr"/>
            <a:r>
              <a:rPr lang="fr-FR" sz="3600" cap="none" smtClean="0">
                <a:latin typeface="Arial Rounded MT Bold" pitchFamily="-108" charset="0"/>
              </a:rPr>
              <a:t>LES UNIVERSITÉS PUBLIQUES </a:t>
            </a:r>
          </a:p>
        </p:txBody>
      </p:sp>
      <p:sp>
        <p:nvSpPr>
          <p:cNvPr id="9" name="Espace réservé du contenu 8"/>
          <p:cNvSpPr>
            <a:spLocks noGrp="1"/>
          </p:cNvSpPr>
          <p:nvPr>
            <p:ph sz="quarter" idx="4"/>
          </p:nvPr>
        </p:nvSpPr>
        <p:spPr>
          <a:xfrm>
            <a:off x="251520" y="4149080"/>
            <a:ext cx="4041775" cy="2125663"/>
          </a:xfrm>
        </p:spPr>
        <p:txBody>
          <a:bodyPr>
            <a:normAutofit/>
          </a:bodyPr>
          <a:lstStyle/>
          <a:p>
            <a:r>
              <a:rPr lang="fr-FR" sz="2200" dirty="0" smtClean="0">
                <a:latin typeface="Arial Rounded MT Bold" pitchFamily="-108" charset="0"/>
              </a:rPr>
              <a:t>Créé en 2001</a:t>
            </a:r>
          </a:p>
          <a:p>
            <a:r>
              <a:rPr lang="fr-FR" sz="2200" dirty="0" smtClean="0">
                <a:latin typeface="Arial Rounded MT Bold" pitchFamily="-108" charset="0"/>
              </a:rPr>
              <a:t>3 centres universitaires :  (</a:t>
            </a:r>
            <a:r>
              <a:rPr lang="fr-FR" sz="1800" dirty="0" smtClean="0">
                <a:latin typeface="Arial Rounded MT Bold" pitchFamily="-108" charset="0"/>
              </a:rPr>
              <a:t>Parakou, Natitingou, Djougou</a:t>
            </a:r>
            <a:r>
              <a:rPr lang="fr-FR" sz="2200" dirty="0" smtClean="0">
                <a:latin typeface="Arial Rounded MT Bold" pitchFamily="-108" charset="0"/>
              </a:rPr>
              <a:t>) </a:t>
            </a:r>
          </a:p>
          <a:p>
            <a:r>
              <a:rPr lang="fr-FR" sz="2200" dirty="0" smtClean="0">
                <a:latin typeface="Arial Rounded MT Bold" pitchFamily="-108" charset="0"/>
              </a:rPr>
              <a:t>7 établissements de formation et de recherche</a:t>
            </a:r>
          </a:p>
        </p:txBody>
      </p:sp>
      <p:sp>
        <p:nvSpPr>
          <p:cNvPr id="34823" name="Espace réservé du texte 7"/>
          <p:cNvSpPr>
            <a:spLocks noGrp="1"/>
          </p:cNvSpPr>
          <p:nvPr>
            <p:ph type="body" sz="quarter" idx="3"/>
          </p:nvPr>
        </p:nvSpPr>
        <p:spPr>
          <a:xfrm>
            <a:off x="395536" y="1556792"/>
            <a:ext cx="3657600" cy="658812"/>
          </a:xfrm>
        </p:spPr>
        <p:txBody>
          <a:bodyPr/>
          <a:lstStyle/>
          <a:p>
            <a:pPr algn="ctr"/>
            <a:r>
              <a:rPr lang="fr-FR" smtClean="0">
                <a:latin typeface="Arial Rounded MT Bold" pitchFamily="-108" charset="0"/>
              </a:rPr>
              <a:t>Université de Parakou </a:t>
            </a:r>
          </a:p>
        </p:txBody>
      </p:sp>
      <p:pic>
        <p:nvPicPr>
          <p:cNvPr id="34824" name="Picture 3" descr="C:\Documents and Settings\Juste BIO YARA\Bureau\cern\logo_up_anime.gif"/>
          <p:cNvPicPr>
            <a:picLocks noChangeAspect="1" noChangeArrowheads="1" noCrop="1"/>
          </p:cNvPicPr>
          <p:nvPr/>
        </p:nvPicPr>
        <p:blipFill>
          <a:blip r:embed="rId4" cstate="print"/>
          <a:srcRect/>
          <a:stretch>
            <a:fillRect/>
          </a:stretch>
        </p:blipFill>
        <p:spPr bwMode="auto">
          <a:xfrm>
            <a:off x="1115616" y="2276872"/>
            <a:ext cx="1550988" cy="1500187"/>
          </a:xfrm>
          <a:prstGeom prst="rect">
            <a:avLst/>
          </a:prstGeom>
          <a:noFill/>
          <a:ln w="9525">
            <a:noFill/>
            <a:miter lim="800000"/>
            <a:headEnd/>
            <a:tailEnd/>
          </a:ln>
        </p:spPr>
      </p:pic>
      <p:pic>
        <p:nvPicPr>
          <p:cNvPr id="12" name="Image 11" descr="Beninminiature2.jpg"/>
          <p:cNvPicPr>
            <a:picLocks noChangeAspect="1"/>
          </p:cNvPicPr>
          <p:nvPr/>
        </p:nvPicPr>
        <p:blipFill>
          <a:blip r:embed="rId5" cstate="print"/>
          <a:srcRect l="25588" r="29525"/>
          <a:stretch>
            <a:fillRect/>
          </a:stretch>
        </p:blipFill>
        <p:spPr>
          <a:xfrm>
            <a:off x="4860032" y="1418535"/>
            <a:ext cx="4104456" cy="5439465"/>
          </a:xfrm>
          <a:prstGeom prst="rect">
            <a:avLst/>
          </a:prstGeom>
        </p:spPr>
      </p:pic>
    </p:spTree>
    <p:custDataLst>
      <p:tags r:id="rId1"/>
    </p:custData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sz="3200" cap="none" dirty="0" smtClean="0">
                <a:latin typeface="Arial Rounded MT Bold" pitchFamily="-108" charset="0"/>
              </a:rPr>
              <a:t>SYSTÈMES BIBLIOTHÉCAIRES UNIVERSITAIRES : LES GÉNÉRALITÉS</a:t>
            </a:r>
          </a:p>
        </p:txBody>
      </p:sp>
      <p:sp>
        <p:nvSpPr>
          <p:cNvPr id="40963" name="Espace réservé du contenu 2"/>
          <p:cNvSpPr>
            <a:spLocks noGrp="1"/>
          </p:cNvSpPr>
          <p:nvPr>
            <p:ph sz="quarter" idx="1"/>
          </p:nvPr>
        </p:nvSpPr>
        <p:spPr>
          <a:xfrm>
            <a:off x="457200" y="1600200"/>
            <a:ext cx="7467600" cy="4873625"/>
          </a:xfrm>
        </p:spPr>
        <p:txBody>
          <a:bodyPr/>
          <a:lstStyle/>
          <a:p>
            <a:r>
              <a:rPr lang="fr-FR" dirty="0" smtClean="0">
                <a:latin typeface="Arial Rounded MT Bold" pitchFamily="-108" charset="0"/>
              </a:rPr>
              <a:t>Nombre de bibliothèques : 15  à savoir </a:t>
            </a:r>
          </a:p>
          <a:p>
            <a:r>
              <a:rPr lang="fr-FR" dirty="0" smtClean="0">
                <a:latin typeface="Arial Rounded MT Bold" pitchFamily="-108" charset="0"/>
              </a:rPr>
              <a:t>Une bibliothèque centrale et 14  bibliothèques spécialisées</a:t>
            </a:r>
          </a:p>
          <a:p>
            <a:r>
              <a:rPr lang="fr-FR" dirty="0" smtClean="0">
                <a:latin typeface="Arial Rounded MT Bold" pitchFamily="-108" charset="0"/>
              </a:rPr>
              <a:t>Près d’une vingtaine de spécialistes Information et Documentation de niveau Bac+ 4 et Supérieur </a:t>
            </a:r>
          </a:p>
          <a:p>
            <a:r>
              <a:rPr lang="fr-FR" dirty="0" smtClean="0">
                <a:latin typeface="Arial Rounded MT Bold" pitchFamily="-108" charset="0"/>
              </a:rPr>
              <a:t>Plus de 150 000 ouvrages  dont 1/5 référencé sur le catalogue collectif </a:t>
            </a:r>
          </a:p>
          <a:p>
            <a:r>
              <a:rPr lang="fr-FR" dirty="0" smtClean="0">
                <a:latin typeface="Arial Rounded MT Bold" pitchFamily="-108" charset="0"/>
              </a:rPr>
              <a:t>Une moyenne annuelle de production de la littérature grise universitaire dépassant  5000 mémoires et thèses</a:t>
            </a:r>
          </a:p>
        </p:txBody>
      </p:sp>
    </p:spTree>
    <p:custDataLst>
      <p:tags r:id="rId1"/>
    </p:custData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0"/>
            <a:ext cx="8147248" cy="607715"/>
          </a:xfrm>
        </p:spPr>
        <p:txBody>
          <a:bodyPr>
            <a:normAutofit fontScale="90000"/>
          </a:bodyPr>
          <a:lstStyle/>
          <a:p>
            <a:r>
              <a:rPr lang="fr-FR" sz="2700" cap="none" dirty="0" smtClean="0"/>
              <a:t>LA BIBLOTHÈQUE UNIVERSITAIRE CENTRALE</a:t>
            </a:r>
          </a:p>
        </p:txBody>
      </p:sp>
      <p:sp>
        <p:nvSpPr>
          <p:cNvPr id="43011" name="Espace réservé du contenu 2"/>
          <p:cNvSpPr>
            <a:spLocks noGrp="1"/>
          </p:cNvSpPr>
          <p:nvPr>
            <p:ph sz="quarter" idx="1"/>
          </p:nvPr>
        </p:nvSpPr>
        <p:spPr>
          <a:xfrm>
            <a:off x="214313" y="857250"/>
            <a:ext cx="8501062" cy="5616575"/>
          </a:xfrm>
        </p:spPr>
        <p:txBody>
          <a:bodyPr/>
          <a:lstStyle/>
          <a:p>
            <a:r>
              <a:rPr lang="fr-FR" dirty="0" smtClean="0"/>
              <a:t>Créée en 1970, a pour missions : </a:t>
            </a:r>
          </a:p>
          <a:p>
            <a:r>
              <a:rPr lang="fr-FR" dirty="0" smtClean="0"/>
              <a:t>mettre en œuvre la politique documentaire de l’Université d’Abomey-</a:t>
            </a:r>
            <a:r>
              <a:rPr lang="fr-FR" dirty="0" err="1" smtClean="0"/>
              <a:t>Calavi</a:t>
            </a:r>
            <a:r>
              <a:rPr lang="fr-FR" dirty="0" smtClean="0"/>
              <a:t>,</a:t>
            </a:r>
          </a:p>
          <a:p>
            <a:r>
              <a:rPr lang="fr-FR" dirty="0" smtClean="0"/>
              <a:t>coordonner les moyens correspondants et évaluer les services offerts aux usagers ;</a:t>
            </a:r>
          </a:p>
          <a:p>
            <a:r>
              <a:rPr lang="fr-FR" dirty="0" smtClean="0"/>
              <a:t>b) acquérir, gérer et communiquer les documents de toute sorte qui appartiennent à l’Université d’Abomey-</a:t>
            </a:r>
            <a:r>
              <a:rPr lang="fr-FR" dirty="0" err="1" smtClean="0"/>
              <a:t>Calavi</a:t>
            </a:r>
            <a:r>
              <a:rPr lang="fr-FR" dirty="0" smtClean="0"/>
              <a:t> ou qui sont à sa disposition </a:t>
            </a:r>
          </a:p>
          <a:p>
            <a:r>
              <a:rPr lang="fr-FR" dirty="0" smtClean="0"/>
              <a:t>c) participer, à l’intention des utilisateurs, à la recherche sur ces documents, à la production de l’information scientifique et technique, à la diffusion ainsi qu’aux activités d’animation culturelle, scientifique et technique de l’Université d’Abomey-</a:t>
            </a:r>
            <a:r>
              <a:rPr lang="fr-FR" dirty="0" err="1" smtClean="0"/>
              <a:t>Calavi</a:t>
            </a:r>
            <a:r>
              <a:rPr lang="fr-FR" dirty="0" smtClean="0"/>
              <a:t>;</a:t>
            </a:r>
          </a:p>
        </p:txBody>
      </p:sp>
    </p:spTree>
    <p:custDataLst>
      <p:tags r:id="rId1"/>
    </p:custData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t>BUC : MISSIONS (SUITE) </a:t>
            </a:r>
          </a:p>
        </p:txBody>
      </p:sp>
      <p:sp>
        <p:nvSpPr>
          <p:cNvPr id="3" name="Espace réservé du contenu 2"/>
          <p:cNvSpPr>
            <a:spLocks noGrp="1"/>
          </p:cNvSpPr>
          <p:nvPr>
            <p:ph sz="quarter" idx="1"/>
          </p:nvPr>
        </p:nvSpPr>
        <p:spPr>
          <a:xfrm>
            <a:off x="457200" y="1500188"/>
            <a:ext cx="7686675" cy="4973637"/>
          </a:xfrm>
        </p:spPr>
        <p:txBody>
          <a:bodyPr>
            <a:normAutofit/>
          </a:bodyPr>
          <a:lstStyle/>
          <a:p>
            <a:pPr>
              <a:lnSpc>
                <a:spcPct val="80000"/>
              </a:lnSpc>
            </a:pPr>
            <a:r>
              <a:rPr lang="fr-FR" sz="2200" smtClean="0"/>
              <a:t>d) favoriser par l’action documentaire et l’adaptation des services, toute initiative dans le domaine de la formation initiale et continue et de la recherche ;</a:t>
            </a:r>
          </a:p>
          <a:p>
            <a:pPr>
              <a:lnSpc>
                <a:spcPct val="80000"/>
              </a:lnSpc>
            </a:pPr>
            <a:r>
              <a:rPr lang="fr-FR" sz="2200" smtClean="0"/>
              <a:t>e) coopérer avec les bibliothèques qui concourent aux mêmes objectifs, quels que soient leurs statuts, notamment par la participation aux catalogues collectifs ;</a:t>
            </a:r>
          </a:p>
          <a:p>
            <a:pPr>
              <a:lnSpc>
                <a:spcPct val="80000"/>
              </a:lnSpc>
            </a:pPr>
            <a:r>
              <a:rPr lang="fr-FR" sz="2200" smtClean="0"/>
              <a:t>f) former les utilisateurs à un emploi aussi large que possible des techniques modernes d’accès à l’information scientifique et technique ;</a:t>
            </a:r>
          </a:p>
          <a:p>
            <a:pPr>
              <a:lnSpc>
                <a:spcPct val="80000"/>
              </a:lnSpc>
            </a:pPr>
            <a:r>
              <a:rPr lang="fr-FR" sz="2200" smtClean="0"/>
              <a:t>g) fournir des services d’expertise, d’étude et de conseil aux administrations, entreprises et personnes physiques ou morales, notamment dans les domaines de l’information, de la documentation, de la communication, des archives ou des technologies de l’information et de la documentation."</a:t>
            </a:r>
          </a:p>
          <a:p>
            <a:pPr>
              <a:lnSpc>
                <a:spcPct val="80000"/>
              </a:lnSpc>
            </a:pPr>
            <a:endParaRPr lang="fr-FR" sz="2200" smtClean="0"/>
          </a:p>
        </p:txBody>
      </p:sp>
    </p:spTree>
    <p:custDataLst>
      <p:tags r:id="rId1"/>
    </p:custData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t>LA BIBLIOTHÈQUE CENTRALE (SUITE)</a:t>
            </a:r>
          </a:p>
        </p:txBody>
      </p:sp>
      <p:sp>
        <p:nvSpPr>
          <p:cNvPr id="47107" name="Espace réservé du contenu 2"/>
          <p:cNvSpPr>
            <a:spLocks noGrp="1"/>
          </p:cNvSpPr>
          <p:nvPr>
            <p:ph sz="quarter" idx="1"/>
          </p:nvPr>
        </p:nvSpPr>
        <p:spPr>
          <a:xfrm>
            <a:off x="457200" y="1600200"/>
            <a:ext cx="7467600" cy="4873625"/>
          </a:xfrm>
        </p:spPr>
        <p:txBody>
          <a:bodyPr/>
          <a:lstStyle/>
          <a:p>
            <a:r>
              <a:rPr lang="fr-FR" sz="3200" smtClean="0"/>
              <a:t>Superficie totale ( Salle de lecture, magasin de livres et rayonnages) de 1000 m2 et 110 m2 de dépendances (bureaux)</a:t>
            </a:r>
          </a:p>
          <a:p>
            <a:r>
              <a:rPr lang="fr-FR" sz="3200" smtClean="0"/>
              <a:t>Près de 46 000 ouvrages </a:t>
            </a:r>
          </a:p>
          <a:p>
            <a:r>
              <a:rPr lang="fr-FR" sz="3200" smtClean="0"/>
              <a:t>Effectif : 11 personnes </a:t>
            </a:r>
          </a:p>
          <a:p>
            <a:endParaRPr lang="fr-FR" smtClean="0"/>
          </a:p>
          <a:p>
            <a:endParaRPr lang="fr-FR" smtClean="0"/>
          </a:p>
          <a:p>
            <a:endParaRPr lang="fr-FR" smtClean="0"/>
          </a:p>
        </p:txBody>
      </p:sp>
    </p:spTree>
    <p:custDataLst>
      <p:tags r:id="rId1"/>
    </p:custData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t>LES AUTRES BIBLIOTHÈQUES</a:t>
            </a:r>
          </a:p>
        </p:txBody>
      </p:sp>
      <p:sp>
        <p:nvSpPr>
          <p:cNvPr id="5" name="Espace réservé du contenu 4"/>
          <p:cNvSpPr>
            <a:spLocks noGrp="1"/>
          </p:cNvSpPr>
          <p:nvPr>
            <p:ph sz="quarter" idx="1"/>
          </p:nvPr>
        </p:nvSpPr>
        <p:spPr>
          <a:xfrm>
            <a:off x="457200" y="1600200"/>
            <a:ext cx="7467600" cy="4873625"/>
          </a:xfrm>
        </p:spPr>
        <p:txBody>
          <a:bodyPr>
            <a:normAutofit/>
          </a:bodyPr>
          <a:lstStyle/>
          <a:p>
            <a:pPr marL="457200" indent="-457200">
              <a:lnSpc>
                <a:spcPct val="90000"/>
              </a:lnSpc>
              <a:buFont typeface="Century Schoolbook" pitchFamily="-108" charset="0"/>
              <a:buAutoNum type="arabicParenR"/>
            </a:pPr>
            <a:r>
              <a:rPr lang="fr-FR" dirty="0" smtClean="0"/>
              <a:t>La Bibliothèque de l’Ecole Nationale d’Administration et de Magistrature</a:t>
            </a:r>
          </a:p>
          <a:p>
            <a:pPr marL="457200" indent="-457200">
              <a:lnSpc>
                <a:spcPct val="90000"/>
              </a:lnSpc>
              <a:buFont typeface="Century Schoolbook" pitchFamily="-108" charset="0"/>
              <a:buAutoNum type="arabicParenR"/>
            </a:pPr>
            <a:r>
              <a:rPr lang="fr-FR" dirty="0" smtClean="0"/>
              <a:t>La Bibliothèque de l’Ecole Nationale d’Economie et de Management Appliqué</a:t>
            </a:r>
          </a:p>
          <a:p>
            <a:pPr marL="457200" indent="-457200">
              <a:lnSpc>
                <a:spcPct val="90000"/>
              </a:lnSpc>
              <a:buFont typeface="Century Schoolbook" pitchFamily="-108" charset="0"/>
              <a:buAutoNum type="arabicParenR"/>
            </a:pPr>
            <a:r>
              <a:rPr lang="fr-FR" dirty="0" smtClean="0"/>
              <a:t>La Bibliothèque de l’Ecole Polytechnique d’Abomey-</a:t>
            </a:r>
            <a:r>
              <a:rPr lang="fr-FR" dirty="0" err="1" smtClean="0"/>
              <a:t>Calavi</a:t>
            </a:r>
            <a:endParaRPr lang="fr-FR" dirty="0" smtClean="0"/>
          </a:p>
          <a:p>
            <a:pPr marL="457200" indent="-457200">
              <a:lnSpc>
                <a:spcPct val="90000"/>
              </a:lnSpc>
              <a:buFont typeface="Century Schoolbook" pitchFamily="-108" charset="0"/>
              <a:buAutoNum type="arabicParenR"/>
            </a:pPr>
            <a:r>
              <a:rPr lang="fr-FR" dirty="0" smtClean="0"/>
              <a:t>La bibliothèque de l’Ecole Normale Supérieure</a:t>
            </a:r>
          </a:p>
          <a:p>
            <a:pPr marL="457200" indent="-457200">
              <a:lnSpc>
                <a:spcPct val="90000"/>
              </a:lnSpc>
              <a:buFont typeface="Century Schoolbook" pitchFamily="-108" charset="0"/>
              <a:buAutoNum type="arabicParenR"/>
            </a:pPr>
            <a:r>
              <a:rPr lang="fr-FR" dirty="0" smtClean="0"/>
              <a:t>La Bibliothèque de la Faculté des Sciences de la Santé</a:t>
            </a:r>
          </a:p>
          <a:p>
            <a:pPr marL="457200" indent="-457200">
              <a:lnSpc>
                <a:spcPct val="90000"/>
              </a:lnSpc>
              <a:buFont typeface="Century Schoolbook" pitchFamily="-108" charset="0"/>
              <a:buAutoNum type="arabicParenR"/>
            </a:pPr>
            <a:r>
              <a:rPr lang="fr-FR" dirty="0" smtClean="0"/>
              <a:t>La bibliothèque de la Faculté des Sciences Agronomiques</a:t>
            </a:r>
          </a:p>
          <a:p>
            <a:pPr marL="457200" indent="-457200">
              <a:lnSpc>
                <a:spcPct val="90000"/>
              </a:lnSpc>
              <a:buFont typeface="Century Schoolbook" pitchFamily="-108" charset="0"/>
              <a:buAutoNum type="arabicParenR"/>
            </a:pPr>
            <a:r>
              <a:rPr lang="fr-FR" dirty="0" smtClean="0"/>
              <a:t>La Bibliothèque de la Chaire UNESCO des Droits de la Personne et de la Démocratie</a:t>
            </a:r>
          </a:p>
          <a:p>
            <a:pPr marL="457200" indent="-457200">
              <a:lnSpc>
                <a:spcPct val="90000"/>
              </a:lnSpc>
              <a:buFont typeface="Century Schoolbook" pitchFamily="-108" charset="0"/>
              <a:buAutoNum type="arabicParenR"/>
            </a:pPr>
            <a:endParaRPr lang="fr-FR" dirty="0" smtClean="0"/>
          </a:p>
          <a:p>
            <a:pPr marL="457200" indent="-457200">
              <a:lnSpc>
                <a:spcPct val="90000"/>
              </a:lnSpc>
            </a:pPr>
            <a:endParaRPr lang="fr-FR" dirty="0" smtClean="0"/>
          </a:p>
        </p:txBody>
      </p:sp>
    </p:spTree>
    <p:custDataLst>
      <p:tags r:id="rId1"/>
    </p:custData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88640"/>
            <a:ext cx="8219256" cy="796950"/>
          </a:xfrm>
        </p:spPr>
        <p:txBody>
          <a:bodyPr/>
          <a:lstStyle/>
          <a:p>
            <a:r>
              <a:rPr lang="fr-FR" cap="none" dirty="0" smtClean="0"/>
              <a:t>LES AUTRES BIBLIOTHÈQUES (SUITE)</a:t>
            </a:r>
          </a:p>
        </p:txBody>
      </p:sp>
      <p:sp>
        <p:nvSpPr>
          <p:cNvPr id="51203" name="Espace réservé du contenu 2"/>
          <p:cNvSpPr>
            <a:spLocks noGrp="1"/>
          </p:cNvSpPr>
          <p:nvPr>
            <p:ph sz="quarter" idx="1"/>
          </p:nvPr>
        </p:nvSpPr>
        <p:spPr>
          <a:xfrm>
            <a:off x="539552" y="1124744"/>
            <a:ext cx="7467600" cy="4873625"/>
          </a:xfrm>
        </p:spPr>
        <p:txBody>
          <a:bodyPr/>
          <a:lstStyle/>
          <a:p>
            <a:r>
              <a:rPr lang="fr-FR" dirty="0" smtClean="0"/>
              <a:t>La bibliothèque American Corner </a:t>
            </a:r>
          </a:p>
          <a:p>
            <a:r>
              <a:rPr lang="fr-FR" dirty="0" smtClean="0"/>
              <a:t>La Bibliothèque de l’Institut de Mathématiques et de Sciences Physiques</a:t>
            </a:r>
          </a:p>
          <a:p>
            <a:r>
              <a:rPr lang="fr-FR" dirty="0" smtClean="0"/>
              <a:t>Bibliothèque de l’Institut Universitaire de Lokossa</a:t>
            </a:r>
          </a:p>
          <a:p>
            <a:r>
              <a:rPr lang="fr-FR" dirty="0" smtClean="0"/>
              <a:t>Bibliothèque de l’Institut Régional de Santé Publique</a:t>
            </a:r>
          </a:p>
          <a:p>
            <a:r>
              <a:rPr lang="fr-FR" dirty="0" smtClean="0"/>
              <a:t>Centre de Documentation du Centre Béninois de langues Etrangères</a:t>
            </a:r>
          </a:p>
          <a:p>
            <a:r>
              <a:rPr lang="fr-FR" dirty="0" smtClean="0"/>
              <a:t>Service documentation de l’Institut National de la Jeunesse, de l’Education Physique et du Sport</a:t>
            </a:r>
          </a:p>
        </p:txBody>
      </p:sp>
    </p:spTree>
    <p:custDataLst>
      <p:tags r:id="rId1"/>
    </p:custData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latin typeface="Arial Rounded MT Bold" pitchFamily="-108" charset="0"/>
              </a:rPr>
              <a:t>LES RESSOURCES INFORMATIQUES </a:t>
            </a:r>
          </a:p>
        </p:txBody>
      </p:sp>
      <p:sp>
        <p:nvSpPr>
          <p:cNvPr id="55299" name="Espace réservé du contenu 2"/>
          <p:cNvSpPr>
            <a:spLocks noGrp="1"/>
          </p:cNvSpPr>
          <p:nvPr>
            <p:ph sz="quarter" idx="1"/>
          </p:nvPr>
        </p:nvSpPr>
        <p:spPr>
          <a:xfrm>
            <a:off x="457200" y="1600200"/>
            <a:ext cx="7467600" cy="4873625"/>
          </a:xfrm>
        </p:spPr>
        <p:txBody>
          <a:bodyPr/>
          <a:lstStyle/>
          <a:p>
            <a:r>
              <a:rPr lang="fr-FR" smtClean="0">
                <a:latin typeface="Arial Rounded MT Bold" pitchFamily="-108" charset="0"/>
              </a:rPr>
              <a:t>Toutes les bibliothèques universitaires sont équipées de matériel informatique </a:t>
            </a:r>
          </a:p>
          <a:p>
            <a:r>
              <a:rPr lang="fr-FR" smtClean="0">
                <a:latin typeface="Arial Rounded MT Bold" pitchFamily="-108" charset="0"/>
              </a:rPr>
              <a:t>13  des 15 bibliothèques universitaires ont centralisé leurs données bibliographiques au niveau du </a:t>
            </a:r>
            <a:r>
              <a:rPr lang="fr-FR" b="1" smtClean="0">
                <a:latin typeface="Arial Rounded MT Bold" pitchFamily="-108" charset="0"/>
              </a:rPr>
              <a:t>catalogue collectif de l’université </a:t>
            </a:r>
            <a:r>
              <a:rPr lang="fr-FR" smtClean="0">
                <a:latin typeface="Arial Rounded MT Bold" pitchFamily="-108" charset="0"/>
              </a:rPr>
              <a:t>: </a:t>
            </a:r>
            <a:r>
              <a:rPr lang="fr-FR" sz="2800" b="1" smtClean="0">
                <a:latin typeface="Arial Rounded MT Bold" pitchFamily="-108" charset="0"/>
              </a:rPr>
              <a:t>koha.uac.bj </a:t>
            </a:r>
            <a:endParaRPr lang="fr-FR" b="1" smtClean="0">
              <a:latin typeface="Arial Rounded MT Bold" pitchFamily="-108" charset="0"/>
            </a:endParaRPr>
          </a:p>
          <a:p>
            <a:r>
              <a:rPr lang="fr-FR" smtClean="0">
                <a:latin typeface="Arial Rounded MT Bold" pitchFamily="-108" charset="0"/>
              </a:rPr>
              <a:t>2 (bibliothèque de l’ENAM et de la Chaire UNESCO des droits de la Personne) disposent d’un SIGB avec OPAC propres consultables en réseau local dont un accessible via internet (bibliothèque Chaire UNESCO)</a:t>
            </a:r>
          </a:p>
          <a:p>
            <a:r>
              <a:rPr lang="fr-FR" sz="2800" b="1" smtClean="0">
                <a:latin typeface="Arial Rounded MT Bold" pitchFamily="-108" charset="0"/>
              </a:rPr>
              <a:t>www.cudhd.bj.refer.org</a:t>
            </a:r>
          </a:p>
        </p:txBody>
      </p:sp>
    </p:spTree>
    <p:custDataLst>
      <p:tags r:id="rId1"/>
    </p:custData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latin typeface="Arial Rounded MT Bold" pitchFamily="-108" charset="0"/>
              </a:rPr>
              <a:t>LES RESSOURCES INFORMATIQUES (SUITE)</a:t>
            </a:r>
          </a:p>
        </p:txBody>
      </p:sp>
      <p:sp>
        <p:nvSpPr>
          <p:cNvPr id="3" name="Espace réservé du contenu 2"/>
          <p:cNvSpPr>
            <a:spLocks noGrp="1"/>
          </p:cNvSpPr>
          <p:nvPr>
            <p:ph sz="quarter" idx="1"/>
          </p:nvPr>
        </p:nvSpPr>
        <p:spPr>
          <a:xfrm>
            <a:off x="457200" y="1600200"/>
            <a:ext cx="7467600" cy="4873625"/>
          </a:xfrm>
        </p:spPr>
        <p:txBody>
          <a:bodyPr>
            <a:normAutofit/>
          </a:bodyPr>
          <a:lstStyle/>
          <a:p>
            <a:pPr>
              <a:lnSpc>
                <a:spcPct val="90000"/>
              </a:lnSpc>
            </a:pPr>
            <a:r>
              <a:rPr lang="fr-FR" smtClean="0">
                <a:latin typeface="Arial Rounded MT Bold" pitchFamily="-108" charset="0"/>
              </a:rPr>
              <a:t>1 seule (bibliothèque de la Faculté des Sciences Agronomiques) dispose d’une collection numérique propre </a:t>
            </a:r>
            <a:r>
              <a:rPr lang="fr-FR" sz="3200" smtClean="0">
                <a:latin typeface="Arial Rounded MT Bold" pitchFamily="-108" charset="0"/>
                <a:hlinkClick r:id="rId4"/>
              </a:rPr>
              <a:t>http://thesefsa.uac.bj</a:t>
            </a:r>
            <a:r>
              <a:rPr lang="fr-FR" sz="3200" smtClean="0">
                <a:latin typeface="Arial Rounded MT Bold" pitchFamily="-108" charset="0"/>
              </a:rPr>
              <a:t> </a:t>
            </a:r>
            <a:endParaRPr lang="fr-FR" smtClean="0">
              <a:latin typeface="Arial Rounded MT Bold" pitchFamily="-108" charset="0"/>
            </a:endParaRPr>
          </a:p>
          <a:p>
            <a:pPr>
              <a:lnSpc>
                <a:spcPct val="90000"/>
              </a:lnSpc>
            </a:pPr>
            <a:r>
              <a:rPr lang="fr-FR" smtClean="0">
                <a:latin typeface="Arial Rounded MT Bold" pitchFamily="-108" charset="0"/>
              </a:rPr>
              <a:t>Il existe d’une bibliothèque virtuelle des sciences et techniques de l’eau  Profeau  assainissement des eaux </a:t>
            </a:r>
            <a:r>
              <a:rPr lang="fr-FR" sz="3200" smtClean="0">
                <a:latin typeface="Arial Rounded MT Bold" pitchFamily="-108" charset="0"/>
              </a:rPr>
              <a:t>(</a:t>
            </a:r>
            <a:r>
              <a:rPr lang="fr-FR" sz="3200" smtClean="0">
                <a:latin typeface="Arial Rounded MT Bold" pitchFamily="-108" charset="0"/>
                <a:hlinkClick r:id="rId5"/>
              </a:rPr>
              <a:t>http://profeau.uac.bj</a:t>
            </a:r>
            <a:r>
              <a:rPr lang="fr-FR" sz="3200" smtClean="0">
                <a:latin typeface="Arial Rounded MT Bold" pitchFamily="-108" charset="0"/>
              </a:rPr>
              <a:t>)</a:t>
            </a:r>
            <a:endParaRPr lang="fr-FR" smtClean="0">
              <a:latin typeface="Arial Rounded MT Bold" pitchFamily="-108" charset="0"/>
            </a:endParaRPr>
          </a:p>
          <a:p>
            <a:pPr>
              <a:lnSpc>
                <a:spcPct val="90000"/>
              </a:lnSpc>
            </a:pPr>
            <a:endParaRPr lang="fr-FR" smtClean="0">
              <a:latin typeface="Arial Rounded MT Bold" pitchFamily="-108" charset="0"/>
            </a:endParaRPr>
          </a:p>
          <a:p>
            <a:pPr>
              <a:lnSpc>
                <a:spcPct val="90000"/>
              </a:lnSpc>
            </a:pPr>
            <a:r>
              <a:rPr lang="fr-FR" smtClean="0">
                <a:latin typeface="Arial Rounded MT Bold" pitchFamily="-108" charset="0"/>
              </a:rPr>
              <a:t>même si des expériences se font à la Bibliothèque de l’ENAM et à celle de la Chaire UNESCO</a:t>
            </a:r>
          </a:p>
          <a:p>
            <a:pPr>
              <a:lnSpc>
                <a:spcPct val="90000"/>
              </a:lnSpc>
            </a:pPr>
            <a:endParaRPr lang="fr-FR" smtClean="0">
              <a:latin typeface="Arial Rounded MT Bold" pitchFamily="-108" charset="0"/>
            </a:endParaRPr>
          </a:p>
        </p:txBody>
      </p:sp>
    </p:spTree>
    <p:custDataLst>
      <p:tags r:id="rId1"/>
    </p:custData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latin typeface="Arial Rounded MT Bold" pitchFamily="-108" charset="0"/>
              </a:rPr>
              <a:t>TECHNOLOGIES UTILISÉES </a:t>
            </a:r>
          </a:p>
        </p:txBody>
      </p:sp>
      <p:sp>
        <p:nvSpPr>
          <p:cNvPr id="3" name="Espace réservé du contenu 2"/>
          <p:cNvSpPr>
            <a:spLocks noGrp="1"/>
          </p:cNvSpPr>
          <p:nvPr>
            <p:ph sz="quarter" idx="1"/>
          </p:nvPr>
        </p:nvSpPr>
        <p:spPr>
          <a:xfrm>
            <a:off x="457200" y="1600200"/>
            <a:ext cx="7467600" cy="4873625"/>
          </a:xfrm>
        </p:spPr>
        <p:txBody>
          <a:bodyPr>
            <a:normAutofit/>
          </a:bodyPr>
          <a:lstStyle/>
          <a:p>
            <a:pPr>
              <a:lnSpc>
                <a:spcPct val="90000"/>
              </a:lnSpc>
            </a:pPr>
            <a:r>
              <a:rPr lang="fr-FR" dirty="0" smtClean="0">
                <a:latin typeface="Arial Rounded MT Bold" pitchFamily="-108" charset="0"/>
              </a:rPr>
              <a:t>Pour la description bibliographique : norme 2709 et la FD Z44-050 </a:t>
            </a:r>
          </a:p>
          <a:p>
            <a:pPr>
              <a:lnSpc>
                <a:spcPct val="90000"/>
              </a:lnSpc>
            </a:pPr>
            <a:r>
              <a:rPr lang="fr-FR" dirty="0" smtClean="0">
                <a:latin typeface="Arial Rounded MT Bold" pitchFamily="-108" charset="0"/>
              </a:rPr>
              <a:t>Pour le catalogage : ISBD</a:t>
            </a:r>
          </a:p>
          <a:p>
            <a:pPr>
              <a:lnSpc>
                <a:spcPct val="90000"/>
              </a:lnSpc>
            </a:pPr>
            <a:r>
              <a:rPr lang="fr-FR" dirty="0" smtClean="0">
                <a:latin typeface="Arial Rounded MT Bold" pitchFamily="-108" charset="0"/>
              </a:rPr>
              <a:t>Pour l’indexation et la classification : Dewey, CDU en général , </a:t>
            </a:r>
            <a:r>
              <a:rPr lang="fr-FR" dirty="0" err="1" smtClean="0">
                <a:latin typeface="Arial Rounded MT Bold" pitchFamily="-108" charset="0"/>
              </a:rPr>
              <a:t>Huridocs</a:t>
            </a:r>
            <a:r>
              <a:rPr lang="fr-FR" dirty="0" smtClean="0">
                <a:latin typeface="Arial Rounded MT Bold" pitchFamily="-108" charset="0"/>
              </a:rPr>
              <a:t>,</a:t>
            </a:r>
          </a:p>
          <a:p>
            <a:pPr>
              <a:lnSpc>
                <a:spcPct val="90000"/>
              </a:lnSpc>
            </a:pPr>
            <a:r>
              <a:rPr lang="fr-FR" dirty="0" smtClean="0">
                <a:latin typeface="Arial Rounded MT Bold" pitchFamily="-108" charset="0"/>
              </a:rPr>
              <a:t>Pour la gestion informatisée des fonds documentaires : CDS-Isis, </a:t>
            </a:r>
            <a:r>
              <a:rPr lang="fr-FR" dirty="0" err="1" smtClean="0">
                <a:latin typeface="Arial Rounded MT Bold" pitchFamily="-108" charset="0"/>
              </a:rPr>
              <a:t>Koha</a:t>
            </a:r>
            <a:r>
              <a:rPr lang="fr-FR" dirty="0" smtClean="0">
                <a:latin typeface="Arial Rounded MT Bold" pitchFamily="-108" charset="0"/>
              </a:rPr>
              <a:t> et PMB</a:t>
            </a:r>
          </a:p>
          <a:p>
            <a:pPr>
              <a:lnSpc>
                <a:spcPct val="90000"/>
              </a:lnSpc>
            </a:pPr>
            <a:r>
              <a:rPr lang="fr-FR" dirty="0" smtClean="0">
                <a:latin typeface="Arial Rounded MT Bold" pitchFamily="-108" charset="0"/>
              </a:rPr>
              <a:t>Pour les formats d’export des notices bibliographiques : Marc 21  et </a:t>
            </a:r>
            <a:r>
              <a:rPr lang="fr-FR" dirty="0" err="1" smtClean="0">
                <a:latin typeface="Arial Rounded MT Bold" pitchFamily="-108" charset="0"/>
              </a:rPr>
              <a:t>Unimarc</a:t>
            </a:r>
            <a:endParaRPr lang="fr-FR" dirty="0" smtClean="0">
              <a:latin typeface="Arial Rounded MT Bold" pitchFamily="-108" charset="0"/>
            </a:endParaRPr>
          </a:p>
          <a:p>
            <a:pPr>
              <a:lnSpc>
                <a:spcPct val="90000"/>
              </a:lnSpc>
            </a:pPr>
            <a:r>
              <a:rPr lang="fr-FR" dirty="0" smtClean="0">
                <a:latin typeface="Arial Rounded MT Bold" pitchFamily="-108" charset="0"/>
              </a:rPr>
              <a:t>Pour  l’OPAC en local et sur Internet : </a:t>
            </a:r>
            <a:r>
              <a:rPr lang="fr-FR" dirty="0" err="1" smtClean="0">
                <a:latin typeface="Arial Rounded MT Bold" pitchFamily="-108" charset="0"/>
              </a:rPr>
              <a:t>Koha</a:t>
            </a:r>
            <a:r>
              <a:rPr lang="fr-FR" dirty="0" smtClean="0">
                <a:latin typeface="Arial Rounded MT Bold" pitchFamily="-108" charset="0"/>
              </a:rPr>
              <a:t> et PMB</a:t>
            </a:r>
          </a:p>
          <a:p>
            <a:pPr>
              <a:lnSpc>
                <a:spcPct val="90000"/>
              </a:lnSpc>
            </a:pPr>
            <a:r>
              <a:rPr lang="fr-FR" dirty="0" smtClean="0">
                <a:latin typeface="Arial Rounded MT Bold" pitchFamily="-108" charset="0"/>
              </a:rPr>
              <a:t>Pour la GED en full </a:t>
            </a:r>
            <a:r>
              <a:rPr lang="fr-FR" dirty="0" err="1" smtClean="0">
                <a:latin typeface="Arial Rounded MT Bold" pitchFamily="-108" charset="0"/>
              </a:rPr>
              <a:t>text</a:t>
            </a:r>
            <a:r>
              <a:rPr lang="fr-FR" dirty="0" smtClean="0">
                <a:latin typeface="Arial Rounded MT Bold" pitchFamily="-108" charset="0"/>
              </a:rPr>
              <a:t> : </a:t>
            </a:r>
            <a:r>
              <a:rPr lang="fr-FR" dirty="0" err="1" smtClean="0">
                <a:latin typeface="Arial Rounded MT Bold" pitchFamily="-108" charset="0"/>
              </a:rPr>
              <a:t>Greenstone</a:t>
            </a:r>
            <a:r>
              <a:rPr lang="fr-FR" dirty="0" smtClean="0">
                <a:latin typeface="Arial Rounded MT Bold" pitchFamily="-108" charset="0"/>
              </a:rPr>
              <a:t> 500 thèses pour la </a:t>
            </a:r>
            <a:r>
              <a:rPr lang="fr-FR" dirty="0" err="1" smtClean="0">
                <a:latin typeface="Arial Rounded MT Bold" pitchFamily="-108" charset="0"/>
              </a:rPr>
              <a:t>bbliothèque</a:t>
            </a:r>
            <a:r>
              <a:rPr lang="fr-FR" dirty="0" smtClean="0">
                <a:latin typeface="Arial Rounded MT Bold" pitchFamily="-108" charset="0"/>
              </a:rPr>
              <a:t> </a:t>
            </a:r>
          </a:p>
        </p:txBody>
      </p:sp>
    </p:spTree>
    <p:custDataLst>
      <p:tags r:id="rId1"/>
    </p:custData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Image 2" descr="AFRIQUE Benin ROUGE.gif"/>
          <p:cNvPicPr>
            <a:picLocks noChangeAspect="1"/>
          </p:cNvPicPr>
          <p:nvPr/>
        </p:nvPicPr>
        <p:blipFill>
          <a:blip r:embed="rId4" cstate="print"/>
          <a:stretch>
            <a:fillRect/>
          </a:stretch>
        </p:blipFill>
        <p:spPr>
          <a:xfrm>
            <a:off x="3262747" y="0"/>
            <a:ext cx="5881254" cy="6858000"/>
          </a:xfrm>
          <a:prstGeom prst="rect">
            <a:avLst/>
          </a:prstGeom>
        </p:spPr>
      </p:pic>
      <p:pic>
        <p:nvPicPr>
          <p:cNvPr id="5" name="Image 4" descr="C:\Documents and Settings\Juste BIO YARA\Bureau\cern\benin_visa.jpg"/>
          <p:cNvPicPr/>
          <p:nvPr/>
        </p:nvPicPr>
        <p:blipFill>
          <a:blip r:embed="rId5" cstate="print"/>
          <a:srcRect/>
          <a:stretch>
            <a:fillRect/>
          </a:stretch>
        </p:blipFill>
        <p:spPr bwMode="auto">
          <a:xfrm>
            <a:off x="-36512" y="0"/>
            <a:ext cx="3543300" cy="6858000"/>
          </a:xfrm>
          <a:prstGeom prst="rect">
            <a:avLst/>
          </a:prstGeom>
          <a:noFill/>
          <a:ln w="9525">
            <a:noFill/>
            <a:miter lim="800000"/>
            <a:headEnd/>
            <a:tailEnd/>
          </a:ln>
        </p:spPr>
      </p:pic>
      <p:cxnSp>
        <p:nvCxnSpPr>
          <p:cNvPr id="8" name="Connecteur droit 7"/>
          <p:cNvCxnSpPr/>
          <p:nvPr/>
        </p:nvCxnSpPr>
        <p:spPr>
          <a:xfrm>
            <a:off x="3131840" y="692696"/>
            <a:ext cx="2088232" cy="18002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rot="5400000">
            <a:off x="1907704" y="3356992"/>
            <a:ext cx="3600400" cy="2880320"/>
          </a:xfrm>
          <a:prstGeom prst="line">
            <a:avLst/>
          </a:prstGeom>
          <a:ln w="19050"/>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latin typeface="Arial Rounded MT Bold" pitchFamily="-108" charset="0"/>
              </a:rPr>
              <a:t>PERSPECTIVES</a:t>
            </a:r>
          </a:p>
        </p:txBody>
      </p:sp>
      <p:sp>
        <p:nvSpPr>
          <p:cNvPr id="61443" name="Espace réservé du contenu 2"/>
          <p:cNvSpPr>
            <a:spLocks noGrp="1"/>
          </p:cNvSpPr>
          <p:nvPr>
            <p:ph sz="quarter" idx="1"/>
          </p:nvPr>
        </p:nvSpPr>
        <p:spPr>
          <a:xfrm>
            <a:off x="457200" y="1600200"/>
            <a:ext cx="7467600" cy="4873625"/>
          </a:xfrm>
        </p:spPr>
        <p:txBody>
          <a:bodyPr/>
          <a:lstStyle/>
          <a:p>
            <a:r>
              <a:rPr lang="fr-FR" smtClean="0">
                <a:latin typeface="Arial Rounded MT Bold" pitchFamily="-108" charset="0"/>
              </a:rPr>
              <a:t>Gestion électronique du fonds de la littérature grise (mise en ligne et consultation des mémoires et thèses en texte intégral)</a:t>
            </a:r>
          </a:p>
          <a:p>
            <a:r>
              <a:rPr lang="fr-FR" smtClean="0">
                <a:latin typeface="Arial Rounded MT Bold" pitchFamily="-108" charset="0"/>
              </a:rPr>
              <a:t>Effectivité de la gestion des prêts au niveau du catalogue collectif </a:t>
            </a:r>
          </a:p>
          <a:p>
            <a:r>
              <a:rPr lang="fr-FR" smtClean="0">
                <a:latin typeface="Arial Rounded MT Bold" pitchFamily="-108" charset="0"/>
              </a:rPr>
              <a:t> Création de systèmes intégrés de gestion de bibliothèques propres à chaque centre de documentation </a:t>
            </a:r>
          </a:p>
          <a:p>
            <a:r>
              <a:rPr lang="fr-FR" smtClean="0">
                <a:latin typeface="Arial Rounded MT Bold" pitchFamily="-108" charset="0"/>
              </a:rPr>
              <a:t>Promotion et vulgarisation des outils de recherche documentaires </a:t>
            </a:r>
          </a:p>
        </p:txBody>
      </p:sp>
    </p:spTree>
    <p:custDataLst>
      <p:tags r:id="rId1"/>
    </p:custData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latin typeface="Arial Rounded MT Bold" pitchFamily="-108" charset="0"/>
              </a:rPr>
              <a:t>OBSTACLES </a:t>
            </a:r>
          </a:p>
        </p:txBody>
      </p:sp>
      <p:sp>
        <p:nvSpPr>
          <p:cNvPr id="63491" name="Espace réservé du contenu 2"/>
          <p:cNvSpPr>
            <a:spLocks noGrp="1"/>
          </p:cNvSpPr>
          <p:nvPr>
            <p:ph sz="quarter" idx="1"/>
          </p:nvPr>
        </p:nvSpPr>
        <p:spPr>
          <a:xfrm>
            <a:off x="457200" y="1600200"/>
            <a:ext cx="7467600" cy="4873625"/>
          </a:xfrm>
        </p:spPr>
        <p:txBody>
          <a:bodyPr/>
          <a:lstStyle/>
          <a:p>
            <a:r>
              <a:rPr lang="fr-FR" smtClean="0">
                <a:latin typeface="Arial Rounded MT Bold" pitchFamily="-108" charset="0"/>
              </a:rPr>
              <a:t>Problèmes électriques </a:t>
            </a:r>
          </a:p>
          <a:p>
            <a:r>
              <a:rPr lang="fr-FR" smtClean="0">
                <a:latin typeface="Arial Rounded MT Bold" pitchFamily="-108" charset="0"/>
              </a:rPr>
              <a:t>Problèmes liés à l’accessibilité de l’information centralisée</a:t>
            </a:r>
          </a:p>
          <a:p>
            <a:r>
              <a:rPr lang="fr-FR" smtClean="0">
                <a:latin typeface="Arial Rounded MT Bold" pitchFamily="-108" charset="0"/>
              </a:rPr>
              <a:t>Faiblesse du débit internet (6 méga )</a:t>
            </a:r>
          </a:p>
          <a:p>
            <a:r>
              <a:rPr lang="fr-FR" smtClean="0">
                <a:latin typeface="Arial Rounded MT Bold" pitchFamily="-108" charset="0"/>
              </a:rPr>
              <a:t>Indisponibilité des bases de données bibliographiques en consultation locale</a:t>
            </a:r>
          </a:p>
          <a:p>
            <a:r>
              <a:rPr lang="fr-FR" smtClean="0">
                <a:latin typeface="Arial Rounded MT Bold" pitchFamily="-108" charset="0"/>
              </a:rPr>
              <a:t>Mise à niveau des spécialistes I&amp;D à l’usage des TICs pour la gestion de l’information documentaire</a:t>
            </a:r>
          </a:p>
        </p:txBody>
      </p:sp>
    </p:spTree>
    <p:custDataLst>
      <p:tags r:id="rId1"/>
    </p:custData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t>LIENS UTILES </a:t>
            </a:r>
          </a:p>
        </p:txBody>
      </p:sp>
      <p:sp>
        <p:nvSpPr>
          <p:cNvPr id="3" name="Espace réservé du contenu 2"/>
          <p:cNvSpPr>
            <a:spLocks noGrp="1"/>
          </p:cNvSpPr>
          <p:nvPr>
            <p:ph sz="quarter" idx="1"/>
          </p:nvPr>
        </p:nvSpPr>
        <p:spPr>
          <a:xfrm>
            <a:off x="457200" y="1600200"/>
            <a:ext cx="8291264" cy="4873625"/>
          </a:xfrm>
        </p:spPr>
        <p:txBody>
          <a:bodyPr>
            <a:normAutofit/>
          </a:bodyPr>
          <a:lstStyle/>
          <a:p>
            <a:pPr>
              <a:lnSpc>
                <a:spcPct val="90000"/>
              </a:lnSpc>
            </a:pPr>
            <a:r>
              <a:rPr lang="fr-FR" dirty="0" smtClean="0"/>
              <a:t>Site de l’UAC : </a:t>
            </a:r>
            <a:r>
              <a:rPr lang="fr-FR" dirty="0" smtClean="0">
                <a:hlinkClick r:id="rId4"/>
              </a:rPr>
              <a:t>www.uac.bj</a:t>
            </a:r>
            <a:endParaRPr lang="fr-FR" dirty="0" smtClean="0"/>
          </a:p>
          <a:p>
            <a:pPr>
              <a:lnSpc>
                <a:spcPct val="90000"/>
              </a:lnSpc>
            </a:pPr>
            <a:r>
              <a:rPr lang="fr-FR" dirty="0" smtClean="0"/>
              <a:t>Catalogue collectif de l’UAC : </a:t>
            </a:r>
            <a:r>
              <a:rPr lang="fr-FR" dirty="0" smtClean="0">
                <a:hlinkClick r:id="rId5"/>
              </a:rPr>
              <a:t>http://koha.uac.bj</a:t>
            </a:r>
            <a:endParaRPr lang="fr-FR" dirty="0" smtClean="0"/>
          </a:p>
          <a:p>
            <a:pPr>
              <a:lnSpc>
                <a:spcPct val="90000"/>
              </a:lnSpc>
            </a:pPr>
            <a:r>
              <a:rPr lang="fr-FR" dirty="0" smtClean="0"/>
              <a:t>Catalogue de la Chaire UNESCO des Droits de la Personne et de la Démocratie </a:t>
            </a:r>
            <a:r>
              <a:rPr lang="fr-FR" dirty="0" smtClean="0">
                <a:hlinkClick r:id="rId6"/>
              </a:rPr>
              <a:t>www.cudhd.bj.refer.org</a:t>
            </a:r>
            <a:r>
              <a:rPr lang="fr-FR" dirty="0" smtClean="0"/>
              <a:t> </a:t>
            </a:r>
          </a:p>
          <a:p>
            <a:pPr>
              <a:lnSpc>
                <a:spcPct val="90000"/>
              </a:lnSpc>
            </a:pPr>
            <a:r>
              <a:rPr lang="fr-FR" dirty="0" smtClean="0"/>
              <a:t>Bibliothèque virtuelle de données des thèses de la FSA : </a:t>
            </a:r>
            <a:r>
              <a:rPr lang="fr-FR" dirty="0" smtClean="0">
                <a:hlinkClick r:id="rId7"/>
              </a:rPr>
              <a:t>http://thesefsa.uac.bj</a:t>
            </a:r>
            <a:endParaRPr lang="fr-FR" dirty="0" smtClean="0"/>
          </a:p>
          <a:p>
            <a:pPr>
              <a:lnSpc>
                <a:spcPct val="90000"/>
              </a:lnSpc>
            </a:pPr>
            <a:r>
              <a:rPr lang="fr-FR" dirty="0" smtClean="0"/>
              <a:t>Bibliothèque virtuelle de l’eau : </a:t>
            </a:r>
            <a:r>
              <a:rPr lang="fr-FR" dirty="0" smtClean="0">
                <a:hlinkClick r:id="rId8"/>
              </a:rPr>
              <a:t>http://profeau.uac.bj</a:t>
            </a:r>
            <a:endParaRPr lang="fr-FR" dirty="0" smtClean="0"/>
          </a:p>
          <a:p>
            <a:pPr>
              <a:lnSpc>
                <a:spcPct val="90000"/>
              </a:lnSpc>
            </a:pPr>
            <a:r>
              <a:rPr lang="fr-FR" dirty="0" smtClean="0"/>
              <a:t>Bibliothèque Nationale : </a:t>
            </a:r>
            <a:r>
              <a:rPr lang="fr-FR" dirty="0" smtClean="0">
                <a:hlinkClick r:id="rId9"/>
              </a:rPr>
              <a:t>www.bnb.bj</a:t>
            </a:r>
            <a:r>
              <a:rPr lang="fr-FR" dirty="0" smtClean="0"/>
              <a:t> </a:t>
            </a:r>
          </a:p>
          <a:p>
            <a:pPr>
              <a:lnSpc>
                <a:spcPct val="90000"/>
              </a:lnSpc>
            </a:pPr>
            <a:r>
              <a:rPr lang="fr-FR" dirty="0" smtClean="0"/>
              <a:t>Centre Béninois de Recherche Scientifique et Technique (</a:t>
            </a:r>
            <a:r>
              <a:rPr lang="fr-FR" dirty="0" smtClean="0">
                <a:hlinkClick r:id="rId10"/>
              </a:rPr>
              <a:t>www.cbrst-benin.org</a:t>
            </a:r>
            <a:r>
              <a:rPr lang="fr-FR" dirty="0" smtClean="0"/>
              <a:t>) </a:t>
            </a:r>
          </a:p>
          <a:p>
            <a:pPr>
              <a:lnSpc>
                <a:spcPct val="90000"/>
              </a:lnSpc>
            </a:pPr>
            <a:r>
              <a:rPr lang="fr-FR" dirty="0" err="1" smtClean="0"/>
              <a:t>Invenio</a:t>
            </a:r>
            <a:r>
              <a:rPr lang="fr-FR" dirty="0" smtClean="0"/>
              <a:t> UAC  (</a:t>
            </a:r>
            <a:r>
              <a:rPr lang="fr-FR" dirty="0" smtClean="0">
                <a:hlinkClick r:id="rId11"/>
              </a:rPr>
              <a:t>http://invenio.uac.bj</a:t>
            </a:r>
            <a:r>
              <a:rPr lang="fr-FR" dirty="0" smtClean="0"/>
              <a:t> )</a:t>
            </a:r>
          </a:p>
        </p:txBody>
      </p:sp>
    </p:spTree>
    <p:custDataLst>
      <p:tags r:id="rId1"/>
    </p:custData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6600" b="1" cap="none" smtClean="0">
                <a:solidFill>
                  <a:schemeClr val="tx1"/>
                </a:solidFill>
              </a:rPr>
              <a:t>MERCI</a:t>
            </a:r>
          </a:p>
        </p:txBody>
      </p:sp>
      <p:pic>
        <p:nvPicPr>
          <p:cNvPr id="3074" name="Picture 2" descr="C:\Users\site1\Documents\Benin_fichiers\image027.jpg"/>
          <p:cNvPicPr>
            <a:picLocks noChangeAspect="1" noChangeArrowheads="1"/>
          </p:cNvPicPr>
          <p:nvPr/>
        </p:nvPicPr>
        <p:blipFill>
          <a:blip r:embed="rId4" cstate="print"/>
          <a:srcRect/>
          <a:stretch>
            <a:fillRect/>
          </a:stretch>
        </p:blipFill>
        <p:spPr bwMode="auto">
          <a:xfrm>
            <a:off x="2551584" y="1822728"/>
            <a:ext cx="3676650" cy="3752850"/>
          </a:xfrm>
          <a:prstGeom prst="rect">
            <a:avLst/>
          </a:prstGeom>
          <a:noFill/>
        </p:spPr>
      </p:pic>
      <p:pic>
        <p:nvPicPr>
          <p:cNvPr id="3075" name="Picture 3" descr="C:\Users\site1\Documents\Benin_fichiers\image031.jpg"/>
          <p:cNvPicPr>
            <a:picLocks noChangeAspect="1" noChangeArrowheads="1"/>
          </p:cNvPicPr>
          <p:nvPr/>
        </p:nvPicPr>
        <p:blipFill>
          <a:blip r:embed="rId5" cstate="print"/>
          <a:srcRect/>
          <a:stretch>
            <a:fillRect/>
          </a:stretch>
        </p:blipFill>
        <p:spPr bwMode="auto">
          <a:xfrm>
            <a:off x="0" y="0"/>
            <a:ext cx="2638425" cy="1762125"/>
          </a:xfrm>
          <a:prstGeom prst="rect">
            <a:avLst/>
          </a:prstGeom>
          <a:noFill/>
        </p:spPr>
      </p:pic>
      <p:pic>
        <p:nvPicPr>
          <p:cNvPr id="3076" name="Picture 4" descr="C:\Users\site1\Documents\Benin_fichiers\image035.jpg"/>
          <p:cNvPicPr>
            <a:picLocks noChangeAspect="1" noChangeArrowheads="1"/>
          </p:cNvPicPr>
          <p:nvPr/>
        </p:nvPicPr>
        <p:blipFill>
          <a:blip r:embed="rId6" cstate="print"/>
          <a:srcRect/>
          <a:stretch>
            <a:fillRect/>
          </a:stretch>
        </p:blipFill>
        <p:spPr bwMode="auto">
          <a:xfrm>
            <a:off x="6516216" y="0"/>
            <a:ext cx="2362200" cy="1781175"/>
          </a:xfrm>
          <a:prstGeom prst="rect">
            <a:avLst/>
          </a:prstGeom>
          <a:noFill/>
        </p:spPr>
      </p:pic>
      <p:pic>
        <p:nvPicPr>
          <p:cNvPr id="3077" name="Picture 5" descr="C:\Users\site1\Documents\Benin_fichiers\image029.jpg"/>
          <p:cNvPicPr>
            <a:picLocks noChangeAspect="1" noChangeArrowheads="1"/>
          </p:cNvPicPr>
          <p:nvPr/>
        </p:nvPicPr>
        <p:blipFill>
          <a:blip r:embed="rId7" cstate="print"/>
          <a:srcRect/>
          <a:stretch>
            <a:fillRect/>
          </a:stretch>
        </p:blipFill>
        <p:spPr bwMode="auto">
          <a:xfrm>
            <a:off x="7380312" y="4005064"/>
            <a:ext cx="1390650" cy="2647950"/>
          </a:xfrm>
          <a:prstGeom prst="rect">
            <a:avLst/>
          </a:prstGeom>
          <a:noFill/>
        </p:spPr>
      </p:pic>
      <p:pic>
        <p:nvPicPr>
          <p:cNvPr id="3078" name="Picture 6" descr="C:\Users\site1\Documents\Benin_fichiers\image033.jpg"/>
          <p:cNvPicPr>
            <a:picLocks noChangeAspect="1" noChangeArrowheads="1"/>
          </p:cNvPicPr>
          <p:nvPr/>
        </p:nvPicPr>
        <p:blipFill>
          <a:blip r:embed="rId8" cstate="print"/>
          <a:srcRect/>
          <a:stretch>
            <a:fillRect/>
          </a:stretch>
        </p:blipFill>
        <p:spPr bwMode="auto">
          <a:xfrm>
            <a:off x="0" y="5200650"/>
            <a:ext cx="2219325" cy="1657350"/>
          </a:xfrm>
          <a:prstGeom prst="rect">
            <a:avLst/>
          </a:prstGeom>
          <a:noFill/>
        </p:spPr>
      </p:pic>
    </p:spTree>
    <p:custDataLst>
      <p:tags r:id="rId1"/>
    </p:custData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3471863" cy="1143000"/>
          </a:xfrm>
        </p:spPr>
        <p:txBody>
          <a:bodyPr/>
          <a:lstStyle/>
          <a:p>
            <a:r>
              <a:rPr lang="fr-FR" cap="none" dirty="0" smtClean="0">
                <a:latin typeface="Arial Rounded MT Bold" pitchFamily="-108" charset="0"/>
              </a:rPr>
              <a:t>LE BÉNIN </a:t>
            </a:r>
          </a:p>
        </p:txBody>
      </p:sp>
      <p:sp>
        <p:nvSpPr>
          <p:cNvPr id="18435" name="Espace réservé du contenu 3"/>
          <p:cNvSpPr>
            <a:spLocks noGrp="1"/>
          </p:cNvSpPr>
          <p:nvPr>
            <p:ph sz="quarter" idx="2"/>
          </p:nvPr>
        </p:nvSpPr>
        <p:spPr>
          <a:xfrm>
            <a:off x="4143375" y="428625"/>
            <a:ext cx="4714875" cy="4512543"/>
          </a:xfrm>
        </p:spPr>
        <p:txBody>
          <a:bodyPr/>
          <a:lstStyle/>
          <a:p>
            <a:r>
              <a:rPr lang="fr-FR" b="1" u="sng" dirty="0" smtClean="0">
                <a:latin typeface="Arial Rounded MT Bold" pitchFamily="-108" charset="0"/>
              </a:rPr>
              <a:t>Localisation : </a:t>
            </a:r>
            <a:r>
              <a:rPr lang="fr-FR" dirty="0" smtClean="0">
                <a:latin typeface="Arial Rounded MT Bold" pitchFamily="-108" charset="0"/>
              </a:rPr>
              <a:t>Afrique de l'Ouest,  bordé par l'océan Atlantique au Sud, le Burkina Faso et le Niger au Nord, Le Togo à l'Ouest et le Nigeria à l'Est.</a:t>
            </a:r>
          </a:p>
          <a:p>
            <a:r>
              <a:rPr lang="fr-FR" b="1" u="sng" dirty="0" smtClean="0">
                <a:latin typeface="Arial Rounded MT Bold" pitchFamily="-108" charset="0"/>
              </a:rPr>
              <a:t>Capitales :  </a:t>
            </a:r>
            <a:r>
              <a:rPr lang="fr-FR" dirty="0" smtClean="0">
                <a:latin typeface="Arial Rounded MT Bold" pitchFamily="-108" charset="0"/>
              </a:rPr>
              <a:t>Porto Novo  et Cotonou </a:t>
            </a:r>
          </a:p>
          <a:p>
            <a:r>
              <a:rPr lang="fr-FR" b="1" u="sng" dirty="0" smtClean="0">
                <a:latin typeface="Arial Rounded MT Bold" pitchFamily="-108" charset="0"/>
              </a:rPr>
              <a:t>Langue officielle: </a:t>
            </a:r>
            <a:r>
              <a:rPr lang="fr-FR" dirty="0" smtClean="0">
                <a:latin typeface="Arial Rounded MT Bold" pitchFamily="-108" charset="0"/>
              </a:rPr>
              <a:t>Français</a:t>
            </a:r>
          </a:p>
          <a:p>
            <a:r>
              <a:rPr lang="fr-FR" b="1" u="sng" dirty="0" smtClean="0">
                <a:latin typeface="Arial Rounded MT Bold" pitchFamily="-108" charset="0"/>
              </a:rPr>
              <a:t>Superficie: </a:t>
            </a:r>
            <a:r>
              <a:rPr lang="fr-FR" dirty="0" smtClean="0">
                <a:latin typeface="Arial Rounded MT Bold" pitchFamily="-108" charset="0"/>
              </a:rPr>
              <a:t>112 622 km2</a:t>
            </a:r>
          </a:p>
          <a:p>
            <a:r>
              <a:rPr lang="fr-FR" b="1" u="sng" dirty="0" smtClean="0">
                <a:latin typeface="Arial Rounded MT Bold" pitchFamily="-108" charset="0"/>
              </a:rPr>
              <a:t>Population </a:t>
            </a:r>
            <a:r>
              <a:rPr lang="fr-FR" dirty="0" smtClean="0">
                <a:latin typeface="Arial Rounded MT Bold" pitchFamily="-108" charset="0"/>
              </a:rPr>
              <a:t>: 8 Millions d’hts</a:t>
            </a:r>
          </a:p>
          <a:p>
            <a:endParaRPr lang="fr-FR" dirty="0" smtClean="0">
              <a:latin typeface="Arial Rounded MT Bold" pitchFamily="-108" charset="0"/>
            </a:endParaRPr>
          </a:p>
        </p:txBody>
      </p:sp>
      <p:pic>
        <p:nvPicPr>
          <p:cNvPr id="5" name="Image 4" descr="carte_benin.gif"/>
          <p:cNvPicPr>
            <a:picLocks noChangeAspect="1"/>
          </p:cNvPicPr>
          <p:nvPr/>
        </p:nvPicPr>
        <p:blipFill>
          <a:blip r:embed="rId4" cstate="print"/>
          <a:stretch>
            <a:fillRect/>
          </a:stretch>
        </p:blipFill>
        <p:spPr>
          <a:xfrm>
            <a:off x="0" y="38100"/>
            <a:ext cx="3162300" cy="6819900"/>
          </a:xfrm>
          <a:prstGeom prst="rect">
            <a:avLst/>
          </a:prstGeom>
        </p:spPr>
      </p:pic>
    </p:spTree>
    <p:custDataLst>
      <p:tags r:id="rId1"/>
    </p:custData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smtClean="0">
                <a:latin typeface="Arial Rounded MT Bold" pitchFamily="-108" charset="0"/>
              </a:rPr>
              <a:t>DISPOSITIF INSTITUTIONNEL </a:t>
            </a:r>
          </a:p>
        </p:txBody>
      </p:sp>
      <p:sp>
        <p:nvSpPr>
          <p:cNvPr id="3" name="Espace réservé du contenu 2"/>
          <p:cNvSpPr>
            <a:spLocks noGrp="1"/>
          </p:cNvSpPr>
          <p:nvPr>
            <p:ph sz="quarter" idx="1"/>
          </p:nvPr>
        </p:nvSpPr>
        <p:spPr>
          <a:xfrm>
            <a:off x="357188" y="1600200"/>
            <a:ext cx="4138612" cy="4525963"/>
          </a:xfrm>
        </p:spPr>
        <p:txBody>
          <a:bodyPr>
            <a:normAutofit/>
          </a:bodyPr>
          <a:lstStyle/>
          <a:p>
            <a:pPr>
              <a:lnSpc>
                <a:spcPct val="90000"/>
              </a:lnSpc>
            </a:pPr>
            <a:r>
              <a:rPr lang="fr-FR" smtClean="0">
                <a:latin typeface="Arial Rounded MT Bold" pitchFamily="-108" charset="0"/>
              </a:rPr>
              <a:t>Institutions  publiques de tutelle :</a:t>
            </a:r>
          </a:p>
          <a:p>
            <a:pPr>
              <a:lnSpc>
                <a:spcPct val="90000"/>
              </a:lnSpc>
            </a:pPr>
            <a:r>
              <a:rPr lang="fr-FR" smtClean="0">
                <a:latin typeface="Arial Rounded MT Bold" pitchFamily="-108" charset="0"/>
              </a:rPr>
              <a:t> Le Ministère de la Culture, de l’Alphabétisation et de la Promotion des Langues Nationales</a:t>
            </a:r>
          </a:p>
          <a:p>
            <a:pPr>
              <a:lnSpc>
                <a:spcPct val="90000"/>
              </a:lnSpc>
            </a:pPr>
            <a:r>
              <a:rPr lang="fr-FR" smtClean="0">
                <a:latin typeface="Arial Rounded MT Bold" pitchFamily="-108" charset="0"/>
              </a:rPr>
              <a:t>&amp; </a:t>
            </a:r>
          </a:p>
          <a:p>
            <a:pPr>
              <a:lnSpc>
                <a:spcPct val="90000"/>
              </a:lnSpc>
            </a:pPr>
            <a:r>
              <a:rPr lang="fr-FR" smtClean="0">
                <a:latin typeface="Arial Rounded MT Bold" pitchFamily="-108" charset="0"/>
              </a:rPr>
              <a:t>Le Ministère de l’Enseignement Supérieur et de la Recherche Scientifique</a:t>
            </a:r>
          </a:p>
        </p:txBody>
      </p:sp>
      <p:pic>
        <p:nvPicPr>
          <p:cNvPr id="20484" name="Espace réservé du contenu 4" descr="Benin_drapeau.gif"/>
          <p:cNvPicPr>
            <a:picLocks noGrp="1" noChangeAspect="1"/>
          </p:cNvPicPr>
          <p:nvPr>
            <p:ph sz="quarter" idx="2"/>
          </p:nvPr>
        </p:nvPicPr>
        <p:blipFill>
          <a:blip r:embed="rId4" cstate="print"/>
          <a:srcRect/>
          <a:stretch>
            <a:fillRect/>
          </a:stretch>
        </p:blipFill>
        <p:spPr>
          <a:xfrm>
            <a:off x="4929188" y="1500188"/>
            <a:ext cx="3571875" cy="2484437"/>
          </a:xfrm>
        </p:spPr>
      </p:pic>
      <p:pic>
        <p:nvPicPr>
          <p:cNvPr id="20485" name="Picture 3" descr="C:\Documents and Settings\Juste BIO YARA\Bureau\cern\frat-just-trav.gif"/>
          <p:cNvPicPr>
            <a:picLocks noChangeAspect="1" noChangeArrowheads="1"/>
          </p:cNvPicPr>
          <p:nvPr/>
        </p:nvPicPr>
        <p:blipFill>
          <a:blip r:embed="rId5" cstate="print"/>
          <a:srcRect/>
          <a:stretch>
            <a:fillRect/>
          </a:stretch>
        </p:blipFill>
        <p:spPr bwMode="auto">
          <a:xfrm>
            <a:off x="5419725" y="3857625"/>
            <a:ext cx="3152775" cy="2857500"/>
          </a:xfrm>
          <a:prstGeom prst="rect">
            <a:avLst/>
          </a:prstGeom>
          <a:noFill/>
          <a:ln w="9525">
            <a:noFill/>
            <a:miter lim="800000"/>
            <a:headEnd/>
            <a:tailEnd/>
          </a:ln>
        </p:spPr>
      </p:pic>
    </p:spTree>
    <p:custDataLst>
      <p:tags r:id="rId1"/>
    </p:custData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858218"/>
          </a:xfrm>
        </p:spPr>
        <p:txBody>
          <a:bodyPr>
            <a:noAutofit/>
          </a:bodyPr>
          <a:lstStyle/>
          <a:p>
            <a:r>
              <a:rPr lang="fr-FR" sz="3200" b="1" cap="none" dirty="0" smtClean="0">
                <a:latin typeface="Arial Rounded MT Bold" pitchFamily="-108" charset="0"/>
              </a:rPr>
              <a:t>LE MINISTÈRE DE LA CULTURE, DE L’ALPHABÉTISATION ET DE LA PROMOTION DES LANGUES NATIONALES</a:t>
            </a:r>
            <a:endParaRPr lang="fr-FR" sz="3200" cap="none" dirty="0" smtClean="0">
              <a:latin typeface="Arial Rounded MT Bold" pitchFamily="-108" charset="0"/>
            </a:endParaRPr>
          </a:p>
        </p:txBody>
      </p:sp>
      <p:sp>
        <p:nvSpPr>
          <p:cNvPr id="22531" name="Espace réservé du contenu 2"/>
          <p:cNvSpPr>
            <a:spLocks noGrp="1"/>
          </p:cNvSpPr>
          <p:nvPr>
            <p:ph sz="quarter" idx="1"/>
          </p:nvPr>
        </p:nvSpPr>
        <p:spPr>
          <a:xfrm>
            <a:off x="457200" y="2241376"/>
            <a:ext cx="4400550" cy="4572000"/>
          </a:xfrm>
        </p:spPr>
        <p:txBody>
          <a:bodyPr/>
          <a:lstStyle/>
          <a:p>
            <a:r>
              <a:rPr lang="fr-FR" dirty="0" smtClean="0">
                <a:latin typeface="Arial Rounded MT Bold" pitchFamily="-108" charset="0"/>
              </a:rPr>
              <a:t> a pour prérogatives la promotion de la production littéraire et artistique </a:t>
            </a:r>
          </a:p>
          <a:p>
            <a:r>
              <a:rPr lang="fr-FR" dirty="0" smtClean="0">
                <a:latin typeface="Arial Rounded MT Bold" pitchFamily="-108" charset="0"/>
              </a:rPr>
              <a:t>A sous sa tutelle des organismes techniques comme:</a:t>
            </a:r>
          </a:p>
          <a:p>
            <a:r>
              <a:rPr lang="fr-FR" dirty="0" smtClean="0">
                <a:latin typeface="Arial Rounded MT Bold" pitchFamily="-108" charset="0"/>
              </a:rPr>
              <a:t> le Centre National pour la Promotion de la lecture Publique  et</a:t>
            </a:r>
          </a:p>
          <a:p>
            <a:r>
              <a:rPr lang="fr-FR" dirty="0" smtClean="0">
                <a:latin typeface="Arial Rounded MT Bold" pitchFamily="-108" charset="0"/>
              </a:rPr>
              <a:t>  la Bibliothèque Nationale </a:t>
            </a:r>
          </a:p>
        </p:txBody>
      </p:sp>
      <p:pic>
        <p:nvPicPr>
          <p:cNvPr id="8" name="Espace réservé du contenu 7" descr="image006.jpg"/>
          <p:cNvPicPr>
            <a:picLocks noGrp="1" noChangeAspect="1"/>
          </p:cNvPicPr>
          <p:nvPr>
            <p:ph sz="quarter" idx="2"/>
          </p:nvPr>
        </p:nvPicPr>
        <p:blipFill>
          <a:blip r:embed="rId4" cstate="print"/>
          <a:stretch>
            <a:fillRect/>
          </a:stretch>
        </p:blipFill>
        <p:spPr>
          <a:xfrm>
            <a:off x="5004048" y="2492896"/>
            <a:ext cx="3600450" cy="2695575"/>
          </a:xfrm>
        </p:spPr>
      </p:pic>
    </p:spTree>
    <p:custDataLst>
      <p:tags r:id="rId1"/>
    </p:custData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50"/>
          </a:xfrm>
        </p:spPr>
        <p:txBody>
          <a:bodyPr/>
          <a:lstStyle/>
          <a:p>
            <a:r>
              <a:rPr lang="fr-FR" cap="none" smtClean="0">
                <a:latin typeface="Arial Rounded MT Bold" pitchFamily="-108" charset="0"/>
              </a:rPr>
              <a:t>LA BIBLIOTHÈQUE NATIONALE: MISSIONS</a:t>
            </a:r>
          </a:p>
        </p:txBody>
      </p:sp>
      <p:sp>
        <p:nvSpPr>
          <p:cNvPr id="3" name="Espace réservé du contenu 2"/>
          <p:cNvSpPr>
            <a:spLocks noGrp="1"/>
          </p:cNvSpPr>
          <p:nvPr>
            <p:ph sz="quarter" idx="1"/>
          </p:nvPr>
        </p:nvSpPr>
        <p:spPr>
          <a:xfrm>
            <a:off x="285750" y="857250"/>
            <a:ext cx="8286750" cy="5643563"/>
          </a:xfrm>
        </p:spPr>
        <p:txBody>
          <a:bodyPr>
            <a:normAutofit/>
          </a:bodyPr>
          <a:lstStyle/>
          <a:p>
            <a:pPr>
              <a:lnSpc>
                <a:spcPct val="80000"/>
              </a:lnSpc>
            </a:pPr>
            <a:endParaRPr lang="fr-FR" sz="1900" dirty="0" smtClean="0">
              <a:latin typeface="Arial Rounded MT Bold" pitchFamily="-108" charset="0"/>
            </a:endParaRPr>
          </a:p>
          <a:p>
            <a:pPr algn="just">
              <a:lnSpc>
                <a:spcPct val="80000"/>
              </a:lnSpc>
              <a:buFont typeface="Century Schoolbook" pitchFamily="-108" charset="0"/>
              <a:buAutoNum type="arabicPeriod"/>
            </a:pPr>
            <a:r>
              <a:rPr lang="fr-FR" dirty="0" smtClean="0">
                <a:latin typeface="Arial Rounded MT Bold" pitchFamily="-108" charset="0"/>
              </a:rPr>
              <a:t>recueillir et conserver la totalité de la production nationale imprimée et orale, acquise soit par dépôt légal, soit par achat, soit par don ou legs et toutes les publications produites sur le Bénin à l’étranger ; </a:t>
            </a:r>
          </a:p>
          <a:p>
            <a:pPr algn="just">
              <a:lnSpc>
                <a:spcPct val="80000"/>
              </a:lnSpc>
              <a:buFont typeface="Century Schoolbook" pitchFamily="-108" charset="0"/>
              <a:buAutoNum type="arabicPeriod"/>
            </a:pPr>
            <a:r>
              <a:rPr lang="fr-FR" dirty="0" smtClean="0">
                <a:latin typeface="Arial Rounded MT Bold" pitchFamily="-108" charset="0"/>
              </a:rPr>
              <a:t>assurer le respect du dépôt légal ; </a:t>
            </a:r>
          </a:p>
          <a:p>
            <a:pPr algn="just">
              <a:lnSpc>
                <a:spcPct val="80000"/>
              </a:lnSpc>
              <a:buFont typeface="Century Schoolbook" pitchFamily="-108" charset="0"/>
              <a:buAutoNum type="arabicPeriod"/>
            </a:pPr>
            <a:r>
              <a:rPr lang="fr-FR" dirty="0" smtClean="0">
                <a:latin typeface="Arial Rounded MT Bold" pitchFamily="-108" charset="0"/>
              </a:rPr>
              <a:t>assurer le contrôle bibliographique national ; </a:t>
            </a:r>
          </a:p>
          <a:p>
            <a:pPr algn="just">
              <a:lnSpc>
                <a:spcPct val="80000"/>
              </a:lnSpc>
              <a:buFont typeface="Century Schoolbook" pitchFamily="-108" charset="0"/>
              <a:buAutoNum type="arabicPeriod"/>
            </a:pPr>
            <a:r>
              <a:rPr lang="fr-FR" dirty="0" smtClean="0">
                <a:latin typeface="Arial Rounded MT Bold" pitchFamily="-108" charset="0"/>
              </a:rPr>
              <a:t>assurer la publication régulière de la Bibliographie du Bénin ; </a:t>
            </a:r>
          </a:p>
          <a:p>
            <a:pPr algn="just">
              <a:lnSpc>
                <a:spcPct val="80000"/>
              </a:lnSpc>
              <a:buFont typeface="Century Schoolbook" pitchFamily="-108" charset="0"/>
              <a:buAutoNum type="arabicPeriod"/>
            </a:pPr>
            <a:r>
              <a:rPr lang="fr-FR" dirty="0" smtClean="0">
                <a:latin typeface="Arial Rounded MT Bold" pitchFamily="-108" charset="0"/>
              </a:rPr>
              <a:t>Produire les journaux ou ouvrages rares sur le Bénin existant à l’étranger ; </a:t>
            </a:r>
          </a:p>
          <a:p>
            <a:pPr algn="just">
              <a:lnSpc>
                <a:spcPct val="80000"/>
              </a:lnSpc>
              <a:buFont typeface="Century Schoolbook" pitchFamily="-108" charset="0"/>
              <a:buAutoNum type="arabicPeriod"/>
            </a:pPr>
            <a:r>
              <a:rPr lang="fr-FR" dirty="0" smtClean="0">
                <a:latin typeface="Arial Rounded MT Bold" pitchFamily="-108" charset="0"/>
              </a:rPr>
              <a:t>mettre à la disposition du public des livres éducatifs et récréatifs par le moyen de prêt à domicile ou de la consultation sur place ; </a:t>
            </a:r>
          </a:p>
          <a:p>
            <a:pPr algn="just">
              <a:lnSpc>
                <a:spcPct val="80000"/>
              </a:lnSpc>
              <a:buFont typeface="Century Schoolbook" pitchFamily="-108" charset="0"/>
              <a:buAutoNum type="arabicPeriod"/>
            </a:pPr>
            <a:r>
              <a:rPr lang="fr-FR" dirty="0" smtClean="0">
                <a:latin typeface="Arial Rounded MT Bold" pitchFamily="-108" charset="0"/>
              </a:rPr>
              <a:t>assurer la mise en œuvre d’une bibliothèque numérique. </a:t>
            </a:r>
          </a:p>
        </p:txBody>
      </p:sp>
    </p:spTree>
    <p:custDataLst>
      <p:tags r:id="rId1"/>
    </p:custData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cap="none" smtClean="0">
                <a:latin typeface="Arial Rounded MT Bold" pitchFamily="-108" charset="0"/>
              </a:rPr>
              <a:t>LE MINISTÈRE DE L’ENSEIGNEMENT DE LA RECHERCHE SCIENTIFIQUE ET TECHNIQUE </a:t>
            </a:r>
          </a:p>
        </p:txBody>
      </p:sp>
      <p:sp>
        <p:nvSpPr>
          <p:cNvPr id="3" name="Espace réservé du contenu 2"/>
          <p:cNvSpPr>
            <a:spLocks noGrp="1"/>
          </p:cNvSpPr>
          <p:nvPr>
            <p:ph sz="quarter" idx="1"/>
          </p:nvPr>
        </p:nvSpPr>
        <p:spPr>
          <a:xfrm>
            <a:off x="357188" y="1600200"/>
            <a:ext cx="4357687" cy="4525963"/>
          </a:xfrm>
        </p:spPr>
        <p:txBody>
          <a:bodyPr>
            <a:normAutofit/>
          </a:bodyPr>
          <a:lstStyle/>
          <a:p>
            <a:pPr>
              <a:lnSpc>
                <a:spcPct val="90000"/>
              </a:lnSpc>
            </a:pPr>
            <a:r>
              <a:rPr lang="fr-FR" smtClean="0">
                <a:latin typeface="Arial Rounded MT Bold" pitchFamily="-108" charset="0"/>
              </a:rPr>
              <a:t>A  entre autres comme prérogatives  : le développement de la recherche scientifique, fondamentale et appliquée y compris le développement des systèmes de documentation et d’information scientifiques.</a:t>
            </a:r>
          </a:p>
          <a:p>
            <a:pPr>
              <a:lnSpc>
                <a:spcPct val="90000"/>
              </a:lnSpc>
            </a:pPr>
            <a:r>
              <a:rPr lang="fr-FR" smtClean="0">
                <a:latin typeface="Arial Rounded MT Bold" pitchFamily="-108" charset="0"/>
              </a:rPr>
              <a:t> a sous sa tutelle le CBRST</a:t>
            </a:r>
          </a:p>
        </p:txBody>
      </p:sp>
      <p:pic>
        <p:nvPicPr>
          <p:cNvPr id="6" name="Espace réservé du contenu 5" descr="image008.jpg"/>
          <p:cNvPicPr>
            <a:picLocks noGrp="1" noChangeAspect="1"/>
          </p:cNvPicPr>
          <p:nvPr>
            <p:ph sz="quarter" idx="2"/>
          </p:nvPr>
        </p:nvPicPr>
        <p:blipFill>
          <a:blip r:embed="rId4" cstate="print"/>
          <a:stretch>
            <a:fillRect/>
          </a:stretch>
        </p:blipFill>
        <p:spPr>
          <a:xfrm>
            <a:off x="4427984" y="1538448"/>
            <a:ext cx="4032448" cy="4070490"/>
          </a:xfrm>
        </p:spPr>
      </p:pic>
    </p:spTree>
    <p:custDataLst>
      <p:tags r:id="rId1"/>
    </p:custData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5400" cap="none" smtClean="0">
                <a:latin typeface="Arial Rounded MT Bold" pitchFamily="-108" charset="0"/>
              </a:rPr>
              <a:t>LE CBRST </a:t>
            </a:r>
          </a:p>
        </p:txBody>
      </p:sp>
      <p:sp>
        <p:nvSpPr>
          <p:cNvPr id="28675" name="Espace réservé du contenu 2"/>
          <p:cNvSpPr>
            <a:spLocks noGrp="1"/>
          </p:cNvSpPr>
          <p:nvPr>
            <p:ph sz="quarter" idx="1"/>
          </p:nvPr>
        </p:nvSpPr>
        <p:spPr>
          <a:xfrm>
            <a:off x="428625" y="1857375"/>
            <a:ext cx="7858125" cy="4525963"/>
          </a:xfrm>
        </p:spPr>
        <p:txBody>
          <a:bodyPr/>
          <a:lstStyle/>
          <a:p>
            <a:r>
              <a:rPr lang="fr-FR" smtClean="0">
                <a:latin typeface="Arial Rounded MT Bold" pitchFamily="-108" charset="0"/>
              </a:rPr>
              <a:t>Créé en 1986 , le Centre Béninois de la Recherche Scientifique et Technique est notamment chargé :</a:t>
            </a:r>
          </a:p>
          <a:p>
            <a:r>
              <a:rPr lang="fr-FR" smtClean="0">
                <a:latin typeface="Arial Rounded MT Bold" pitchFamily="-108" charset="0"/>
              </a:rPr>
              <a:t>  d’élaborer le projet de politique nationale en matière de Recherche Scientifique et Technique </a:t>
            </a:r>
          </a:p>
          <a:p>
            <a:r>
              <a:rPr lang="fr-FR" smtClean="0">
                <a:latin typeface="Arial Rounded MT Bold" pitchFamily="-108" charset="0"/>
              </a:rPr>
              <a:t>Il est responsable de l’inventaire du potentiel scientifique et technique national et de la mise en place coordonnée des programmes des Organismes de recherche ; </a:t>
            </a:r>
          </a:p>
          <a:p>
            <a:r>
              <a:rPr lang="fr-FR" smtClean="0">
                <a:latin typeface="Arial Rounded MT Bold" pitchFamily="-108" charset="0"/>
              </a:rPr>
              <a:t>Il assure la publication et la diffusion des résultats de recherche </a:t>
            </a:r>
          </a:p>
        </p:txBody>
      </p:sp>
      <p:pic>
        <p:nvPicPr>
          <p:cNvPr id="28676" name="Picture 2" descr="http://www.mesrs.bj/local/cache-vignettes/L75xH75_arton42-a52dd.gif"/>
          <p:cNvPicPr>
            <a:picLocks noChangeAspect="1" noChangeArrowheads="1"/>
          </p:cNvPicPr>
          <p:nvPr/>
        </p:nvPicPr>
        <p:blipFill>
          <a:blip r:embed="rId4" cstate="print"/>
          <a:srcRect/>
          <a:stretch>
            <a:fillRect/>
          </a:stretch>
        </p:blipFill>
        <p:spPr bwMode="auto">
          <a:xfrm>
            <a:off x="6357938" y="285750"/>
            <a:ext cx="1571625" cy="1571625"/>
          </a:xfrm>
          <a:prstGeom prst="rect">
            <a:avLst/>
          </a:prstGeom>
          <a:noFill/>
          <a:ln w="9525">
            <a:noFill/>
            <a:miter lim="800000"/>
            <a:headEnd/>
            <a:tailEnd/>
          </a:ln>
        </p:spPr>
      </p:pic>
    </p:spTree>
    <p:custDataLst>
      <p:tags r:id="rId1"/>
    </p:custDataLst>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Dominos.p3d 1"/>
  <p:tag name="POWER3D OPTIONS" val="Fast "/>
  <p:tag name="POWER3D SOUND" val="Dominos"/>
</p:tagLst>
</file>

<file path=ppt/tags/tag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OrbitingSphere.p3d 0"/>
  <p:tag name="POWER3D OPTIONS" val="Fast "/>
  <p:tag name="POWER3D SOUND" val="Orbiting Sphere"/>
</p:tagLst>
</file>

<file path=ppt/tags/tag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Rolodex.p3d 0"/>
  <p:tag name="POWER3D OPTIONS" val="Fast "/>
  <p:tag name="POWER3D SOUND" val="Rolodex"/>
</p:tagLst>
</file>

<file path=ppt/tags/tag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Rubic'sCube.p3d 2"/>
  <p:tag name="POWER3D OPTIONS" val="Fast "/>
  <p:tag name="POWER3D SOUND" val="Rubic's Cube"/>
</p:tagLst>
</file>

<file path=ppt/tags/tag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SpaceCubes.p3d 2"/>
  <p:tag name="POWER3D OPTIONS" val="Fast "/>
  <p:tag name="POWER3D SOUND" val="Space Cubes"/>
</p:tagLst>
</file>

<file path=ppt/tags/tag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Toaster.p3d 1"/>
  <p:tag name="POWER3D OPTIONS" val="Fast "/>
  <p:tag name="POWER3D SOUND" val="Toaster"/>
</p:tagLst>
</file>

<file path=ppt/tags/tag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UndulatingBars.p3d 2"/>
  <p:tag name="POWER3D OPTIONS" val="Fast "/>
  <p:tag name="POWER3D SOUND" val="Undulating Bars"/>
</p:tagLst>
</file>

<file path=ppt/tags/tag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ClosingBarrier.p3d 1"/>
  <p:tag name="POWER3D OPTIONS" val="Fast "/>
  <p:tag name="POWER3D SOUND" val="Closing Barrier"/>
</p:tagLst>
</file>

<file path=ppt/tags/tag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ClosingBox.p3d 2"/>
  <p:tag name="POWER3D OPTIONS" val="Fast "/>
  <p:tag name="POWER3D SOUND" val="Closing Box"/>
</p:tagLst>
</file>

<file path=ppt/tags/tag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Dominos.p3d 1"/>
  <p:tag name="POWER3D OPTIONS" val="Fast "/>
  <p:tag name="POWER3D SOUND" val="Dominos"/>
</p:tagLst>
</file>

<file path=ppt/tags/tag1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DoubleCross.p3d 2"/>
  <p:tag name="POWER3D OPTIONS" val="Fast "/>
  <p:tag name="POWER3D SOUND" val="Double Cross"/>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DoubleCross.p3d 0"/>
  <p:tag name="POWER3D OPTIONS" val="Fast "/>
  <p:tag name="POWER3D SOUND" val="Double Cross"/>
</p:tagLst>
</file>

<file path=ppt/tags/tag2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DoubleHelix.p3d 0"/>
  <p:tag name="POWER3D OPTIONS" val="Fast "/>
  <p:tag name="POWER3D SOUND" val="Double Helix"/>
</p:tagLst>
</file>

<file path=ppt/tags/tag2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DualScreens.p3d 0"/>
  <p:tag name="POWER3D OPTIONS" val="Fast "/>
  <p:tag name="POWER3D SOUND" val="Dual Screens"/>
</p:tagLst>
</file>

<file path=ppt/tags/tag2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Elevator.p3d 1"/>
  <p:tag name="POWER3D OPTIONS" val="Fast "/>
  <p:tag name="POWER3D SOUND" val="Elevator"/>
</p:tagLst>
</file>

<file path=ppt/tags/tag2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EtherealRectangles.p3d 0"/>
  <p:tag name="POWER3D OPTIONS" val="Fast "/>
  <p:tag name="POWER3D SOUND" val="Ethereal Rectangles"/>
</p:tagLst>
</file>

<file path=ppt/tags/tag2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Hopscotch.p3d 0"/>
  <p:tag name="POWER3D OPTIONS" val="Fast "/>
  <p:tag name="POWER3D SOUND" val="Hopscotch"/>
</p:tagLst>
</file>

<file path=ppt/tags/tag2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InfiniteHorizon.p3d 6"/>
  <p:tag name="POWER3D OPTIONS" val="Fast "/>
  <p:tag name="POWER3D SOUND" val="Infinite Horizon"/>
</p:tagLst>
</file>

<file path=ppt/tags/tag2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OpeningCylinder.p3d 1"/>
  <p:tag name="POWER3D OPTIONS" val="Fast "/>
  <p:tag name="POWER3D SOUND" val="Opening Cylinder"/>
</p:tagLst>
</file>

<file path=ppt/tags/tag2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OrbitingSphere.p3d 0"/>
  <p:tag name="POWER3D OPTIONS" val="Fast "/>
  <p:tag name="POWER3D SOUND" val="Orbiting Sphere"/>
</p:tagLst>
</file>

<file path=ppt/tags/tag2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Rolodex.p3d 1"/>
  <p:tag name="POWER3D OPTIONS" val="Fast "/>
  <p:tag name="POWER3D SOUND" val="Rolodex"/>
</p:tagLst>
</file>

<file path=ppt/tags/tag2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Rubic'sCube.p3d 3"/>
  <p:tag name="POWER3D OPTIONS" val="Fast "/>
  <p:tag name="POWER3D SOUND" val="Rubic's Cube"/>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DoubleHelix.p3d 0"/>
  <p:tag name="POWER3D OPTIONS" val="Fast "/>
  <p:tag name="POWER3D SOUND" val="Double Helix"/>
</p:tagLst>
</file>

<file path=ppt/tags/tag3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SpaceCubes.p3d 1"/>
  <p:tag name="POWER3D OPTIONS" val="Fast "/>
  <p:tag name="POWER3D SOUND" val="Space Cubes"/>
</p:tagLst>
</file>

<file path=ppt/tags/tag3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Toaster.p3d 0"/>
  <p:tag name="POWER3D OPTIONS" val="Fast "/>
  <p:tag name="POWER3D SOUND" val="Toaster"/>
</p:tagLst>
</file>

<file path=ppt/tags/tag3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UndulatingBars.p3d 3"/>
  <p:tag name="POWER3D OPTIONS" val="Fast "/>
  <p:tag name="POWER3D SOUND" val="Undulating Bars"/>
</p:tagLst>
</file>

<file path=ppt/tags/tag3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ClosingBarrier.p3d 0"/>
  <p:tag name="POWER3D OPTIONS" val="Fast "/>
  <p:tag name="POWER3D SOUND" val="Closing Barrier"/>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DualScreens.p3d 3"/>
  <p:tag name="POWER3D OPTIONS" val="Fast "/>
  <p:tag name="POWER3D SOUND" val="Dual Screens"/>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Elevator.p3d 0"/>
  <p:tag name="POWER3D OPTIONS" val="Fast "/>
  <p:tag name="POWER3D SOUND" val="Elevator"/>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EtherealRectangles.p3d 3"/>
  <p:tag name="POWER3D OPTIONS" val="Fast "/>
  <p:tag name="POWER3D SOUND" val="Ethereal Rectangles"/>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Hopscotch.p3d 0"/>
  <p:tag name="POWER3D OPTIONS" val="Fast "/>
  <p:tag name="POWER3D SOUND" val="Hopscotch"/>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InfiniteHorizon.p3d 0"/>
  <p:tag name="POWER3D OPTIONS" val="Fast "/>
  <p:tag name="POWER3D SOUND" val="Infinite Horizon"/>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POWER3D TRANSITION" val="OpeningCylinder.p3d 2"/>
  <p:tag name="POWER3D OPTIONS" val="Fast "/>
  <p:tag name="POWER3D SOUND" val="Opening Cylinder"/>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3572</TotalTime>
  <Words>1752</Words>
  <Application>Microsoft Macintosh PowerPoint</Application>
  <PresentationFormat>On-screen Show (4:3)</PresentationFormat>
  <Paragraphs>198</Paragraphs>
  <Slides>33</Slides>
  <Notes>33</Notes>
  <HiddenSlides>0</HiddenSlides>
  <MMClips>0</MMClips>
  <ScaleCrop>false</ScaleCrop>
  <HeadingPairs>
    <vt:vector size="4" baseType="variant">
      <vt:variant>
        <vt:lpstr>Design Template</vt:lpstr>
      </vt:variant>
      <vt:variant>
        <vt:i4>1</vt:i4>
      </vt:variant>
      <vt:variant>
        <vt:lpstr>Slide Titles</vt:lpstr>
      </vt:variant>
      <vt:variant>
        <vt:i4>33</vt:i4>
      </vt:variant>
    </vt:vector>
  </HeadingPairs>
  <TitlesOfParts>
    <vt:vector size="34" baseType="lpstr">
      <vt:lpstr>Oriel</vt:lpstr>
      <vt:lpstr>PROBLÉMATIQUE DE L’ACCÈS À L’INFORMATION DOCUMENTAIRE  AU BÉNIN </vt:lpstr>
      <vt:lpstr>SOMMAIRE </vt:lpstr>
      <vt:lpstr>Slide 3</vt:lpstr>
      <vt:lpstr>LE BÉNIN </vt:lpstr>
      <vt:lpstr>DISPOSITIF INSTITUTIONNEL </vt:lpstr>
      <vt:lpstr>LE MINISTÈRE DE LA CULTURE, DE L’ALPHABÉTISATION ET DE LA PROMOTION DES LANGUES NATIONALES</vt:lpstr>
      <vt:lpstr>LA BIBLIOTHÈQUE NATIONALE: MISSIONS</vt:lpstr>
      <vt:lpstr>LE MINISTÈRE DE L’ENSEIGNEMENT DE LA RECHERCHE SCIENTIFIQUE ET TECHNIQUE </vt:lpstr>
      <vt:lpstr>LE CBRST </vt:lpstr>
      <vt:lpstr>LES EDITEURS </vt:lpstr>
      <vt:lpstr>LE DISPOSITIF UNIVERSITAIRE</vt:lpstr>
      <vt:lpstr>LES UNIVERSITÉS PUBLIQUES </vt:lpstr>
      <vt:lpstr>L’UNIVERSITÉ D’ABOMEY-CALAVI : WWW.UAC.BJ</vt:lpstr>
      <vt:lpstr>Réseau Intranet et Internet de l’UAC</vt:lpstr>
      <vt:lpstr>Serveurs de l’UAC</vt:lpstr>
      <vt:lpstr>L’ARCHITECTURE INFORMATIQUE</vt:lpstr>
      <vt:lpstr>Onduleurs et Autonomie Electrique</vt:lpstr>
      <vt:lpstr>Batteries Accumulateurs</vt:lpstr>
      <vt:lpstr>Energies Renouvelables ???!!!</vt:lpstr>
      <vt:lpstr>LES UNIVERSITÉS PUBLIQUES </vt:lpstr>
      <vt:lpstr>SYSTÈMES BIBLIOTHÉCAIRES UNIVERSITAIRES : LES GÉNÉRALITÉS</vt:lpstr>
      <vt:lpstr>LA BIBLOTHÈQUE UNIVERSITAIRE CENTRALE</vt:lpstr>
      <vt:lpstr>BUC : MISSIONS (SUITE) </vt:lpstr>
      <vt:lpstr>LA BIBLIOTHÈQUE CENTRALE (SUITE)</vt:lpstr>
      <vt:lpstr>LES AUTRES BIBLIOTHÈQUES</vt:lpstr>
      <vt:lpstr>LES AUTRES BIBLIOTHÈQUES (SUITE)</vt:lpstr>
      <vt:lpstr>LES RESSOURCES INFORMATIQUES </vt:lpstr>
      <vt:lpstr>LES RESSOURCES INFORMATIQUES (SUITE)</vt:lpstr>
      <vt:lpstr>TECHNOLOGIES UTILISÉES </vt:lpstr>
      <vt:lpstr>PERSPECTIVES</vt:lpstr>
      <vt:lpstr>OBSTACLES </vt:lpstr>
      <vt:lpstr>LIENS UTILES </vt:lpstr>
      <vt:lpstr>MERCI</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L’université d’Abomey-Calavi</dc:title>
  <dc:creator>Valued Acer Customer</dc:creator>
  <cp:lastModifiedBy>Jens Vigen</cp:lastModifiedBy>
  <cp:revision>90</cp:revision>
  <dcterms:created xsi:type="dcterms:W3CDTF">2011-07-13T13:12:26Z</dcterms:created>
  <dcterms:modified xsi:type="dcterms:W3CDTF">2011-07-13T14:04:39Z</dcterms:modified>
</cp:coreProperties>
</file>