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5" r:id="rId1"/>
    <p:sldMasterId id="2147483771" r:id="rId2"/>
    <p:sldMasterId id="2147483783" r:id="rId3"/>
    <p:sldMasterId id="2147483836" r:id="rId4"/>
    <p:sldMasterId id="2147483848" r:id="rId5"/>
  </p:sldMasterIdLst>
  <p:notesMasterIdLst>
    <p:notesMasterId r:id="rId10"/>
  </p:notesMasterIdLst>
  <p:sldIdLst>
    <p:sldId id="365" r:id="rId6"/>
    <p:sldId id="361" r:id="rId7"/>
    <p:sldId id="363" r:id="rId8"/>
    <p:sldId id="364" r:id="rId9"/>
  </p:sldIdLst>
  <p:sldSz cx="6858000" cy="514350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3766D57-6D45-4677-9521-4F972F1823C8}">
          <p14:sldIdLst>
            <p14:sldId id="365"/>
            <p14:sldId id="361"/>
            <p14:sldId id="363"/>
            <p14:sldId id="364"/>
          </p14:sldIdLst>
        </p14:section>
      </p14:sectionLst>
    </p:ext>
    <p:ext uri="{EFAFB233-063F-42B5-8137-9DF3F51BA10A}">
      <p15:sldGuideLst xmlns:p15="http://schemas.microsoft.com/office/powerpoint/2012/main">
        <p15:guide id="1" orient="horz" pos="16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41"/>
    <p:restoredTop sz="94694"/>
  </p:normalViewPr>
  <p:slideViewPr>
    <p:cSldViewPr snapToGrid="0" showGuides="1">
      <p:cViewPr varScale="1">
        <p:scale>
          <a:sx n="161" d="100"/>
          <a:sy n="161" d="100"/>
        </p:scale>
        <p:origin x="448" y="200"/>
      </p:cViewPr>
      <p:guideLst>
        <p:guide orient="horz" pos="16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5.xml"/><Relationship Id="rId10"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1661F86B-BF5B-4BB7-8BD4-26E3CE195509}" type="datetimeFigureOut">
              <a:rPr lang="en-GB" smtClean="0"/>
              <a:t>15/11/2024</a:t>
            </a:fld>
            <a:endParaRPr lang="en-GB"/>
          </a:p>
        </p:txBody>
      </p:sp>
      <p:sp>
        <p:nvSpPr>
          <p:cNvPr id="4" name="Slide Image Placeholder 3"/>
          <p:cNvSpPr>
            <a:spLocks noGrp="1" noRot="1" noChangeAspect="1"/>
          </p:cNvSpPr>
          <p:nvPr>
            <p:ph type="sldImg" idx="2"/>
          </p:nvPr>
        </p:nvSpPr>
        <p:spPr>
          <a:xfrm>
            <a:off x="1374775" y="1336675"/>
            <a:ext cx="4810125" cy="360838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63F217DD-0266-4D8E-8E8E-9F45DC3EA05C}" type="slidenum">
              <a:rPr lang="en-GB" smtClean="0"/>
              <a:t>‹#›</a:t>
            </a:fld>
            <a:endParaRPr lang="en-GB"/>
          </a:p>
        </p:txBody>
      </p:sp>
    </p:spTree>
    <p:extLst>
      <p:ext uri="{BB962C8B-B14F-4D97-AF65-F5344CB8AC3E}">
        <p14:creationId xmlns:p14="http://schemas.microsoft.com/office/powerpoint/2010/main" val="2216311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4775" y="1336675"/>
            <a:ext cx="4810125" cy="36083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302328-572F-914F-B0D5-365AF048E1C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29188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AE880-CBAC-5140-97EB-6EB8F0D86C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F8D63C-630A-FF4B-5FF2-2168159B0D65}"/>
              </a:ext>
            </a:extLst>
          </p:cNvPr>
          <p:cNvSpPr>
            <a:spLocks noGrp="1" noRot="1" noChangeAspect="1"/>
          </p:cNvSpPr>
          <p:nvPr>
            <p:ph type="sldImg"/>
          </p:nvPr>
        </p:nvSpPr>
        <p:spPr>
          <a:xfrm>
            <a:off x="1374775" y="1336675"/>
            <a:ext cx="4810125" cy="3608388"/>
          </a:xfrm>
        </p:spPr>
      </p:sp>
      <p:sp>
        <p:nvSpPr>
          <p:cNvPr id="3" name="Notes Placeholder 2">
            <a:extLst>
              <a:ext uri="{FF2B5EF4-FFF2-40B4-BE49-F238E27FC236}">
                <a16:creationId xmlns:a16="http://schemas.microsoft.com/office/drawing/2014/main" id="{7B53EBE9-C234-2BBE-E76E-3A18FB67750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6452B39-8137-6410-A8AC-41DD10EAB9AF}"/>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302328-572F-914F-B0D5-365AF048E1C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68714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81FA70-F96A-D5A9-6F6D-729E7DAB1E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BA7515-7407-A0F3-F23C-E1C6890D8EDB}"/>
              </a:ext>
            </a:extLst>
          </p:cNvPr>
          <p:cNvSpPr>
            <a:spLocks noGrp="1" noRot="1" noChangeAspect="1"/>
          </p:cNvSpPr>
          <p:nvPr>
            <p:ph type="sldImg"/>
          </p:nvPr>
        </p:nvSpPr>
        <p:spPr>
          <a:xfrm>
            <a:off x="1374775" y="1336675"/>
            <a:ext cx="4810125" cy="3608388"/>
          </a:xfrm>
        </p:spPr>
      </p:sp>
      <p:sp>
        <p:nvSpPr>
          <p:cNvPr id="3" name="Notes Placeholder 2">
            <a:extLst>
              <a:ext uri="{FF2B5EF4-FFF2-40B4-BE49-F238E27FC236}">
                <a16:creationId xmlns:a16="http://schemas.microsoft.com/office/drawing/2014/main" id="{35202E0A-F47F-5D00-366D-1C3440CFA9F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32EBEA5-FBB5-09F4-8D54-1A0CC6350044}"/>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302328-572F-914F-B0D5-365AF048E1C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553058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332100" y="1404000"/>
            <a:ext cx="3017250" cy="3088800"/>
          </a:xfrm>
        </p:spPr>
        <p:txBody>
          <a:bodyPr/>
          <a:lstStyle>
            <a:lvl1pPr>
              <a:spcBef>
                <a:spcPts val="1041"/>
              </a:spcBef>
              <a:defRPr sz="1050" b="1"/>
            </a:lvl1pPr>
            <a:lvl2pPr marL="354375" indent="0">
              <a:buNone/>
              <a:tabLst>
                <a:tab pos="2966625" algn="r"/>
              </a:tabLst>
              <a:defRPr/>
            </a:lvl2pPr>
            <a:lvl3pPr marL="840375" indent="0">
              <a:buFont typeface="Arial" panose="020B0604020202020204" pitchFamily="34" charset="0"/>
              <a:buNone/>
              <a:tabLst>
                <a:tab pos="2966625" algn="r"/>
              </a:tabLst>
              <a:defRPr/>
            </a:lvl3pPr>
            <a:lvl4pPr marL="840375" indent="0">
              <a:buFont typeface="Arial" panose="020B0604020202020204" pitchFamily="34" charset="0"/>
              <a:buNone/>
              <a:tabLst>
                <a:tab pos="2966625" algn="r"/>
              </a:tabLst>
              <a:defRPr/>
            </a:lvl4pPr>
            <a:lvl5pPr marL="840375" indent="0">
              <a:buFont typeface="Arial" panose="020B0604020202020204" pitchFamily="34" charset="0"/>
              <a:buNone/>
              <a:tabLst>
                <a:tab pos="2966625"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3515400" y="1404000"/>
            <a:ext cx="3017250" cy="3088800"/>
          </a:xfrm>
        </p:spPr>
        <p:txBody>
          <a:bodyPr/>
          <a:lstStyle>
            <a:lvl1pPr>
              <a:spcBef>
                <a:spcPts val="1041"/>
              </a:spcBef>
              <a:defRPr sz="1050" b="1"/>
            </a:lvl1pPr>
            <a:lvl2pPr marL="354375" indent="0">
              <a:buNone/>
              <a:tabLst>
                <a:tab pos="2966625" algn="r"/>
              </a:tabLst>
              <a:defRPr/>
            </a:lvl2pPr>
            <a:lvl3pPr marL="840375" indent="0">
              <a:buFont typeface="Arial" panose="020B0604020202020204" pitchFamily="34" charset="0"/>
              <a:buNone/>
              <a:tabLst>
                <a:tab pos="2966625" algn="r"/>
              </a:tabLst>
              <a:defRPr/>
            </a:lvl3pPr>
            <a:lvl4pPr marL="840375" indent="0">
              <a:buFont typeface="Arial" panose="020B0604020202020204" pitchFamily="34" charset="0"/>
              <a:buNone/>
              <a:tabLst>
                <a:tab pos="2966625" algn="r"/>
              </a:tabLst>
              <a:defRPr/>
            </a:lvl4pPr>
            <a:lvl5pPr marL="840375" indent="0">
              <a:buFont typeface="Arial" panose="020B0604020202020204" pitchFamily="34" charset="0"/>
              <a:buNone/>
              <a:tabLst>
                <a:tab pos="2966625"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332100" y="577800"/>
            <a:ext cx="6197513"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34747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6858000" cy="4803998"/>
          </a:xfrm>
          <a:solidFill>
            <a:schemeClr val="bg1">
              <a:lumMod val="50000"/>
              <a:alpha val="50000"/>
            </a:schemeClr>
          </a:solidFill>
        </p:spPr>
        <p:txBody>
          <a:bodyPr anchor="t" anchorCtr="0"/>
          <a:lstStyle>
            <a:lvl1pPr algn="ctr">
              <a:lnSpc>
                <a:spcPct val="150000"/>
              </a:lnSpc>
              <a:spcBef>
                <a:spcPts val="0"/>
              </a:spcBef>
              <a:defRPr sz="225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6858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332100" y="4569972"/>
            <a:ext cx="1949063" cy="283756"/>
          </a:xfrm>
        </p:spPr>
        <p:txBody>
          <a:bodyPr wrap="none">
            <a:noAutofit/>
          </a:bodyPr>
          <a:lstStyle>
            <a:lvl1pPr>
              <a:lnSpc>
                <a:spcPts val="760"/>
              </a:lnSpc>
              <a:defRPr sz="750" b="1">
                <a:solidFill>
                  <a:schemeClr val="bg1"/>
                </a:solidFill>
              </a:defRPr>
            </a:lvl1pPr>
            <a:lvl2pPr marL="0" indent="0">
              <a:lnSpc>
                <a:spcPts val="760"/>
              </a:lnSpc>
              <a:buFontTx/>
              <a:buNone/>
              <a:defRPr sz="750" b="0">
                <a:solidFill>
                  <a:schemeClr val="bg1"/>
                </a:solidFill>
              </a:defRPr>
            </a:lvl2pPr>
            <a:lvl3pPr marL="0" indent="0">
              <a:lnSpc>
                <a:spcPts val="760"/>
              </a:lnSpc>
              <a:buFontTx/>
              <a:buNone/>
              <a:defRPr sz="563" b="0">
                <a:solidFill>
                  <a:schemeClr val="bg1"/>
                </a:solidFill>
              </a:defRPr>
            </a:lvl3pPr>
            <a:lvl4pPr marL="0" indent="0">
              <a:lnSpc>
                <a:spcPts val="760"/>
              </a:lnSpc>
              <a:buFontTx/>
              <a:buNone/>
              <a:defRPr sz="563" b="0">
                <a:solidFill>
                  <a:schemeClr val="bg1"/>
                </a:solidFill>
              </a:defRPr>
            </a:lvl4pPr>
            <a:lvl5pPr marL="0" indent="0">
              <a:lnSpc>
                <a:spcPts val="760"/>
              </a:lnSpc>
              <a:buFontTx/>
              <a:buNone/>
              <a:defRPr sz="563" b="0">
                <a:solidFill>
                  <a:schemeClr val="bg1"/>
                </a:solidFill>
              </a:defRPr>
            </a:lvl5pPr>
            <a:lvl6pPr marL="1285875"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35873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6440889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332100" y="1404000"/>
            <a:ext cx="3017250" cy="3088800"/>
          </a:xfrm>
        </p:spPr>
        <p:txBody>
          <a:bodyPr/>
          <a:lstStyle>
            <a:lvl1pPr>
              <a:spcBef>
                <a:spcPts val="1041"/>
              </a:spcBef>
              <a:defRPr sz="1050" b="1"/>
            </a:lvl1pPr>
            <a:lvl2pPr marL="354375" indent="0">
              <a:buNone/>
              <a:tabLst>
                <a:tab pos="2966625" algn="r"/>
              </a:tabLst>
              <a:defRPr/>
            </a:lvl2pPr>
            <a:lvl3pPr marL="840375" indent="0">
              <a:buFont typeface="Arial" panose="020B0604020202020204" pitchFamily="34" charset="0"/>
              <a:buNone/>
              <a:tabLst>
                <a:tab pos="2966625" algn="r"/>
              </a:tabLst>
              <a:defRPr/>
            </a:lvl3pPr>
            <a:lvl4pPr marL="840375" indent="0">
              <a:buFont typeface="Arial" panose="020B0604020202020204" pitchFamily="34" charset="0"/>
              <a:buNone/>
              <a:tabLst>
                <a:tab pos="2966625" algn="r"/>
              </a:tabLst>
              <a:defRPr/>
            </a:lvl4pPr>
            <a:lvl5pPr marL="840375" indent="0">
              <a:buFont typeface="Arial" panose="020B0604020202020204" pitchFamily="34" charset="0"/>
              <a:buNone/>
              <a:tabLst>
                <a:tab pos="2966625"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3515400" y="1404000"/>
            <a:ext cx="3017250" cy="3088800"/>
          </a:xfrm>
        </p:spPr>
        <p:txBody>
          <a:bodyPr/>
          <a:lstStyle>
            <a:lvl1pPr>
              <a:spcBef>
                <a:spcPts val="1041"/>
              </a:spcBef>
              <a:defRPr sz="1050" b="1"/>
            </a:lvl1pPr>
            <a:lvl2pPr marL="354375" indent="0">
              <a:buNone/>
              <a:tabLst>
                <a:tab pos="2966625" algn="r"/>
              </a:tabLst>
              <a:defRPr/>
            </a:lvl2pPr>
            <a:lvl3pPr marL="840375" indent="0">
              <a:buFont typeface="Arial" panose="020B0604020202020204" pitchFamily="34" charset="0"/>
              <a:buNone/>
              <a:tabLst>
                <a:tab pos="2966625" algn="r"/>
              </a:tabLst>
              <a:defRPr/>
            </a:lvl3pPr>
            <a:lvl4pPr marL="840375" indent="0">
              <a:buFont typeface="Arial" panose="020B0604020202020204" pitchFamily="34" charset="0"/>
              <a:buNone/>
              <a:tabLst>
                <a:tab pos="2966625" algn="r"/>
              </a:tabLst>
              <a:defRPr/>
            </a:lvl4pPr>
            <a:lvl5pPr marL="840375" indent="0">
              <a:buFont typeface="Arial" panose="020B0604020202020204" pitchFamily="34" charset="0"/>
              <a:buNone/>
              <a:tabLst>
                <a:tab pos="2966625"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332100" y="577800"/>
            <a:ext cx="6197513"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186899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3"/>
            <a:ext cx="6858000" cy="4803998"/>
          </a:xfrm>
          <a:solidFill>
            <a:schemeClr val="bg1">
              <a:lumMod val="50000"/>
              <a:alpha val="50000"/>
            </a:schemeClr>
          </a:solidFill>
        </p:spPr>
        <p:txBody>
          <a:bodyPr anchor="t" anchorCtr="0"/>
          <a:lstStyle>
            <a:lvl1pPr algn="ctr">
              <a:lnSpc>
                <a:spcPct val="150000"/>
              </a:lnSpc>
              <a:spcBef>
                <a:spcPts val="0"/>
              </a:spcBef>
              <a:defRPr sz="225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332100" y="1046081"/>
            <a:ext cx="6197513" cy="1790700"/>
          </a:xfrm>
          <a:prstGeom prst="rect">
            <a:avLst/>
          </a:prstGeom>
        </p:spPr>
        <p:txBody>
          <a:bodyPr anchor="b"/>
          <a:lstStyle>
            <a:lvl1pPr algn="ctr">
              <a:lnSpc>
                <a:spcPts val="2672"/>
              </a:lnSpc>
              <a:defRPr sz="2531"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332100" y="2882284"/>
            <a:ext cx="6197513" cy="1241822"/>
          </a:xfrm>
        </p:spPr>
        <p:txBody>
          <a:bodyPr>
            <a:noAutofit/>
          </a:bodyPr>
          <a:lstStyle>
            <a:lvl1pPr marL="0" indent="0" algn="ctr">
              <a:buNone/>
              <a:defRPr sz="844">
                <a:solidFill>
                  <a:schemeClr val="bg1"/>
                </a:solidFill>
              </a:defRPr>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773664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332100" y="1404598"/>
            <a:ext cx="3017250"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332100" y="1745550"/>
            <a:ext cx="6197513" cy="2747250"/>
          </a:xfrm>
        </p:spPr>
        <p:txBody>
          <a:bodyPr/>
          <a:lstStyle>
            <a:lvl1pPr>
              <a:lnSpc>
                <a:spcPts val="1463"/>
              </a:lnSpc>
              <a:defRPr sz="1200"/>
            </a:lvl1pPr>
            <a:lvl2pPr marL="255150" indent="-255150">
              <a:lnSpc>
                <a:spcPts val="1463"/>
              </a:lnSpc>
              <a:defRPr sz="1200"/>
            </a:lvl2pPr>
            <a:lvl3pPr marL="510300" indent="-255150">
              <a:lnSpc>
                <a:spcPts val="1463"/>
              </a:lnSpc>
              <a:defRPr sz="1200"/>
            </a:lvl3pPr>
            <a:lvl4pPr marL="765450" indent="-255150">
              <a:lnSpc>
                <a:spcPts val="1463"/>
              </a:lnSpc>
              <a:defRPr sz="1200"/>
            </a:lvl4pPr>
            <a:lvl5pPr marL="1020600" indent="-255150">
              <a:lnSpc>
                <a:spcPts val="1463"/>
              </a:lnSpc>
              <a:defRPr sz="12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750"/>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1511891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332100" y="1404598"/>
            <a:ext cx="3017250"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332100" y="1745550"/>
            <a:ext cx="301725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3515400" y="1745496"/>
            <a:ext cx="3017250" cy="2747250"/>
          </a:xfrm>
        </p:spPr>
        <p:txBody>
          <a:bodyPr/>
          <a:lstStyle>
            <a:lvl1pPr>
              <a:defRPr/>
            </a:lvl1pPr>
            <a:lvl3pPr>
              <a:defRPr/>
            </a:lvl3pPr>
            <a:lvl5pPr>
              <a:defRPr/>
            </a:lvl5pPr>
          </a:lstStyle>
          <a:p>
            <a:pPr marL="0" marR="0" lvl="0" indent="0" algn="l" defTabSz="514350" rtl="0" eaLnBrk="1" fontAlgn="auto" latinLnBrk="0" hangingPunct="1">
              <a:lnSpc>
                <a:spcPts val="104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750"/>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28489837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332100" y="4677985"/>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350490" y="832950"/>
            <a:ext cx="1903810"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2477096" y="832950"/>
            <a:ext cx="1903810"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4603701" y="832950"/>
            <a:ext cx="1903810"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350490" y="2895750"/>
            <a:ext cx="1903810"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2477096" y="2895750"/>
            <a:ext cx="1903810"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4603701" y="2895750"/>
            <a:ext cx="1903810"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332100" y="2625756"/>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2451938" y="2625756"/>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4571775" y="2625756"/>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2451938" y="4677985"/>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4571775" y="4677985"/>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Tree>
    <p:extLst>
      <p:ext uri="{BB962C8B-B14F-4D97-AF65-F5344CB8AC3E}">
        <p14:creationId xmlns:p14="http://schemas.microsoft.com/office/powerpoint/2010/main" val="40455497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350490" y="1428299"/>
            <a:ext cx="2965613"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36662" y="1428299"/>
            <a:ext cx="2965613"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6336788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36662" y="1428300"/>
            <a:ext cx="2965613"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32100" y="1404598"/>
            <a:ext cx="3017250"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32100" y="1745550"/>
            <a:ext cx="301725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3510009" y="4367450"/>
            <a:ext cx="3017250"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750"/>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23884763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0325" y="1428300"/>
            <a:ext cx="2965613"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515400" y="1404598"/>
            <a:ext cx="3017250"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515400" y="1745550"/>
            <a:ext cx="301725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750"/>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1124194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135" y="339502"/>
            <a:ext cx="6858000" cy="4803998"/>
          </a:xfrm>
          <a:solidFill>
            <a:schemeClr val="bg1">
              <a:lumMod val="50000"/>
              <a:alpha val="50000"/>
            </a:schemeClr>
          </a:solidFill>
        </p:spPr>
        <p:txBody>
          <a:bodyPr anchor="t" anchorCtr="0"/>
          <a:lstStyle>
            <a:lvl1pPr algn="ctr">
              <a:lnSpc>
                <a:spcPct val="150000"/>
              </a:lnSpc>
              <a:spcBef>
                <a:spcPts val="0"/>
              </a:spcBef>
              <a:defRPr sz="225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332100" y="1046081"/>
            <a:ext cx="6197513" cy="1790700"/>
          </a:xfrm>
          <a:prstGeom prst="rect">
            <a:avLst/>
          </a:prstGeom>
        </p:spPr>
        <p:txBody>
          <a:bodyPr anchor="b"/>
          <a:lstStyle>
            <a:lvl1pPr algn="ctr">
              <a:lnSpc>
                <a:spcPts val="2672"/>
              </a:lnSpc>
              <a:defRPr sz="2531"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332100" y="2882284"/>
            <a:ext cx="6197513" cy="1241822"/>
          </a:xfrm>
        </p:spPr>
        <p:txBody>
          <a:bodyPr>
            <a:noAutofit/>
          </a:bodyPr>
          <a:lstStyle>
            <a:lvl1pPr marL="0" indent="0" algn="ctr">
              <a:buNone/>
              <a:defRPr sz="844">
                <a:solidFill>
                  <a:schemeClr val="bg1"/>
                </a:solidFill>
              </a:defRPr>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547379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2477588" y="1428300"/>
            <a:ext cx="1903810"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32100" y="1404598"/>
            <a:ext cx="1954125"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32100" y="1745550"/>
            <a:ext cx="1954125"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4571438" y="1745550"/>
            <a:ext cx="1954125"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2477588" y="3123900"/>
            <a:ext cx="1903810"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332185" y="4623750"/>
            <a:ext cx="1954040" cy="341550"/>
          </a:xfrm>
        </p:spPr>
        <p:txBody>
          <a:bodyPr>
            <a:noAutofit/>
          </a:bodyPr>
          <a:lstStyle>
            <a:lvl1pPr>
              <a:lnSpc>
                <a:spcPts val="760"/>
              </a:lnSpc>
              <a:defRPr sz="750"/>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38217181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6858000" cy="4803998"/>
          </a:xfrm>
          <a:solidFill>
            <a:schemeClr val="bg1">
              <a:lumMod val="50000"/>
              <a:alpha val="50000"/>
            </a:schemeClr>
          </a:solidFill>
        </p:spPr>
        <p:txBody>
          <a:bodyPr anchor="t" anchorCtr="0"/>
          <a:lstStyle>
            <a:lvl1pPr algn="ctr">
              <a:lnSpc>
                <a:spcPct val="150000"/>
              </a:lnSpc>
              <a:spcBef>
                <a:spcPts val="0"/>
              </a:spcBef>
              <a:defRPr sz="225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6858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332100" y="4569972"/>
            <a:ext cx="1949063" cy="283756"/>
          </a:xfrm>
        </p:spPr>
        <p:txBody>
          <a:bodyPr wrap="none">
            <a:noAutofit/>
          </a:bodyPr>
          <a:lstStyle>
            <a:lvl1pPr>
              <a:lnSpc>
                <a:spcPts val="760"/>
              </a:lnSpc>
              <a:defRPr sz="750" b="1">
                <a:solidFill>
                  <a:schemeClr val="bg1"/>
                </a:solidFill>
              </a:defRPr>
            </a:lvl1pPr>
            <a:lvl2pPr marL="0" indent="0">
              <a:lnSpc>
                <a:spcPts val="760"/>
              </a:lnSpc>
              <a:buFontTx/>
              <a:buNone/>
              <a:defRPr sz="750" b="0">
                <a:solidFill>
                  <a:schemeClr val="bg1"/>
                </a:solidFill>
              </a:defRPr>
            </a:lvl2pPr>
            <a:lvl3pPr marL="0" indent="0">
              <a:lnSpc>
                <a:spcPts val="760"/>
              </a:lnSpc>
              <a:buFontTx/>
              <a:buNone/>
              <a:defRPr sz="563" b="0">
                <a:solidFill>
                  <a:schemeClr val="bg1"/>
                </a:solidFill>
              </a:defRPr>
            </a:lvl3pPr>
            <a:lvl4pPr marL="0" indent="0">
              <a:lnSpc>
                <a:spcPts val="760"/>
              </a:lnSpc>
              <a:buFontTx/>
              <a:buNone/>
              <a:defRPr sz="563" b="0">
                <a:solidFill>
                  <a:schemeClr val="bg1"/>
                </a:solidFill>
              </a:defRPr>
            </a:lvl4pPr>
            <a:lvl5pPr marL="0" indent="0">
              <a:lnSpc>
                <a:spcPts val="760"/>
              </a:lnSpc>
              <a:buFontTx/>
              <a:buNone/>
              <a:defRPr sz="563" b="0">
                <a:solidFill>
                  <a:schemeClr val="bg1"/>
                </a:solidFill>
              </a:defRPr>
            </a:lvl5pPr>
            <a:lvl6pPr marL="1285875"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0900357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0733754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332100" y="1404000"/>
            <a:ext cx="3017250" cy="3088800"/>
          </a:xfrm>
        </p:spPr>
        <p:txBody>
          <a:bodyPr/>
          <a:lstStyle>
            <a:lvl1pPr>
              <a:spcBef>
                <a:spcPts val="1041"/>
              </a:spcBef>
              <a:defRPr sz="1013" b="1"/>
            </a:lvl1pPr>
            <a:lvl2pPr marL="354375" indent="0">
              <a:buNone/>
              <a:tabLst>
                <a:tab pos="2966625" algn="r"/>
              </a:tabLst>
              <a:defRPr/>
            </a:lvl2pPr>
            <a:lvl3pPr marL="840375" indent="0">
              <a:buFont typeface="Arial" panose="020B0604020202020204" pitchFamily="34" charset="0"/>
              <a:buNone/>
              <a:tabLst>
                <a:tab pos="2966625" algn="r"/>
              </a:tabLst>
              <a:defRPr/>
            </a:lvl3pPr>
            <a:lvl4pPr marL="840375" indent="0">
              <a:buFont typeface="Arial" panose="020B0604020202020204" pitchFamily="34" charset="0"/>
              <a:buNone/>
              <a:tabLst>
                <a:tab pos="2966625" algn="r"/>
              </a:tabLst>
              <a:defRPr/>
            </a:lvl4pPr>
            <a:lvl5pPr marL="840375" indent="0">
              <a:buFont typeface="Arial" panose="020B0604020202020204" pitchFamily="34" charset="0"/>
              <a:buNone/>
              <a:tabLst>
                <a:tab pos="2966625"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3515400" y="1404000"/>
            <a:ext cx="3017250" cy="3088800"/>
          </a:xfrm>
        </p:spPr>
        <p:txBody>
          <a:bodyPr/>
          <a:lstStyle>
            <a:lvl1pPr>
              <a:spcBef>
                <a:spcPts val="1041"/>
              </a:spcBef>
              <a:defRPr sz="1013" b="1"/>
            </a:lvl1pPr>
            <a:lvl2pPr marL="354375" indent="0">
              <a:buNone/>
              <a:tabLst>
                <a:tab pos="2966625" algn="r"/>
              </a:tabLst>
              <a:defRPr/>
            </a:lvl2pPr>
            <a:lvl3pPr marL="840375" indent="0">
              <a:buFont typeface="Arial" panose="020B0604020202020204" pitchFamily="34" charset="0"/>
              <a:buNone/>
              <a:tabLst>
                <a:tab pos="2966625" algn="r"/>
              </a:tabLst>
              <a:defRPr/>
            </a:lvl3pPr>
            <a:lvl4pPr marL="840375" indent="0">
              <a:buFont typeface="Arial" panose="020B0604020202020204" pitchFamily="34" charset="0"/>
              <a:buNone/>
              <a:tabLst>
                <a:tab pos="2966625" algn="r"/>
              </a:tabLst>
              <a:defRPr/>
            </a:lvl4pPr>
            <a:lvl5pPr marL="840375" indent="0">
              <a:buFont typeface="Arial" panose="020B0604020202020204" pitchFamily="34" charset="0"/>
              <a:buNone/>
              <a:tabLst>
                <a:tab pos="2966625"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332100" y="577800"/>
            <a:ext cx="6197513" cy="804066"/>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921544" y="4463190"/>
            <a:ext cx="5306467" cy="454868"/>
          </a:xfrm>
          <a:prstGeom prst="rect">
            <a:avLst/>
          </a:prstGeom>
          <a:noFill/>
        </p:spPr>
        <p:txBody>
          <a:bodyPr wrap="square" rtlCol="0">
            <a:spAutoFit/>
          </a:bodyPr>
          <a:lstStyle/>
          <a:p>
            <a:pPr marL="0" marR="0" lvl="0" indent="0" algn="l" defTabSz="514295" rtl="0" eaLnBrk="1" fontAlgn="auto" latinLnBrk="0" hangingPunct="1">
              <a:lnSpc>
                <a:spcPts val="1041"/>
              </a:lnSpc>
              <a:spcBef>
                <a:spcPts val="0"/>
              </a:spcBef>
              <a:spcAft>
                <a:spcPts val="0"/>
              </a:spcAft>
              <a:buClrTx/>
              <a:buSzTx/>
              <a:buFontTx/>
              <a:buNone/>
              <a:tabLst/>
              <a:defRPr/>
            </a:pPr>
            <a:r>
              <a:rPr lang="en-GB" sz="338" i="1" dirty="0">
                <a:solidFill>
                  <a:srgbClr val="0F124A"/>
                </a:solidFill>
              </a:rPr>
              <a:t>​</a:t>
            </a:r>
            <a:r>
              <a:rPr lang="en-GB" sz="45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450" i="1" dirty="0">
              <a:solidFill>
                <a:srgbClr val="0F124A"/>
              </a:solidFill>
            </a:endParaRPr>
          </a:p>
          <a:p>
            <a:pPr algn="l">
              <a:lnSpc>
                <a:spcPts val="1041"/>
              </a:lnSpc>
            </a:pPr>
            <a:endParaRPr lang="en-GB" sz="338"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42900" y="4427981"/>
            <a:ext cx="514350" cy="458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1040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332100" y="1046081"/>
            <a:ext cx="6197513" cy="1790700"/>
          </a:xfrm>
          <a:prstGeom prst="rect">
            <a:avLst/>
          </a:prstGeom>
        </p:spPr>
        <p:txBody>
          <a:bodyPr anchor="b"/>
          <a:lstStyle>
            <a:lvl1pPr algn="ctr">
              <a:lnSpc>
                <a:spcPts val="2672"/>
              </a:lnSpc>
              <a:defRPr sz="2531"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332100" y="2882284"/>
            <a:ext cx="6197513" cy="1241822"/>
          </a:xfrm>
        </p:spPr>
        <p:txBody>
          <a:bodyPr>
            <a:noAutofit/>
          </a:bodyPr>
          <a:lstStyle>
            <a:lvl1pPr marL="0" indent="0" algn="ctr">
              <a:buNone/>
              <a:defRPr sz="844">
                <a:solidFill>
                  <a:schemeClr val="bg1"/>
                </a:solidFill>
              </a:defRPr>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6858000" cy="4819500"/>
          </a:xfrm>
          <a:solidFill>
            <a:schemeClr val="bg1">
              <a:lumMod val="50000"/>
              <a:alpha val="50000"/>
            </a:schemeClr>
          </a:solidFill>
        </p:spPr>
        <p:txBody>
          <a:bodyPr anchor="t" anchorCtr="0"/>
          <a:lstStyle>
            <a:lvl1pPr algn="ctr">
              <a:lnSpc>
                <a:spcPct val="150000"/>
              </a:lnSpc>
              <a:spcBef>
                <a:spcPts val="0"/>
              </a:spcBef>
              <a:defRPr sz="225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25538874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332100" y="1404598"/>
            <a:ext cx="3017250" cy="212558"/>
          </a:xfrm>
        </p:spPr>
        <p:txBody>
          <a:bodyPr>
            <a:noAutofit/>
          </a:bodyPr>
          <a:lstStyle>
            <a:lvl1pPr>
              <a:defRPr sz="1013"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332100" y="1745550"/>
            <a:ext cx="301725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3515400" y="1745496"/>
            <a:ext cx="3017250" cy="2747250"/>
          </a:xfrm>
        </p:spPr>
        <p:txBody>
          <a:bodyPr/>
          <a:lstStyle>
            <a:lvl1pPr>
              <a:defRPr/>
            </a:lvl1pPr>
            <a:lvl3pPr>
              <a:defRPr/>
            </a:lvl3pPr>
            <a:lvl5pPr>
              <a:defRPr/>
            </a:lvl5pPr>
          </a:lstStyle>
          <a:p>
            <a:pPr marL="0" marR="0" lvl="0" indent="0" algn="l" defTabSz="514350" rtl="0" eaLnBrk="1" fontAlgn="auto" latinLnBrk="0" hangingPunct="1">
              <a:lnSpc>
                <a:spcPts val="104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563"/>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2623275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332100" y="4677985"/>
            <a:ext cx="1954125" cy="208547"/>
          </a:xfrm>
        </p:spPr>
        <p:txBody>
          <a:bodyPr wrap="none">
            <a:noAutofit/>
          </a:bodyPr>
          <a:lstStyle>
            <a:lvl1pPr>
              <a:lnSpc>
                <a:spcPts val="760"/>
              </a:lnSpc>
              <a:defRPr sz="563"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350490" y="832950"/>
            <a:ext cx="1903810" cy="173475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2477096" y="832950"/>
            <a:ext cx="1903810"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4603701" y="832950"/>
            <a:ext cx="1903810"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350490" y="2895750"/>
            <a:ext cx="1903810"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2477096" y="2895750"/>
            <a:ext cx="1903810"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4603701" y="2895750"/>
            <a:ext cx="1903810"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332100" y="2625756"/>
            <a:ext cx="1954125" cy="208547"/>
          </a:xfrm>
        </p:spPr>
        <p:txBody>
          <a:bodyPr wrap="none">
            <a:noAutofit/>
          </a:bodyPr>
          <a:lstStyle>
            <a:lvl1pPr>
              <a:lnSpc>
                <a:spcPts val="760"/>
              </a:lnSpc>
              <a:defRPr sz="563"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2451938" y="2625756"/>
            <a:ext cx="1954125" cy="208547"/>
          </a:xfrm>
        </p:spPr>
        <p:txBody>
          <a:bodyPr wrap="none">
            <a:noAutofit/>
          </a:bodyPr>
          <a:lstStyle>
            <a:lvl1pPr>
              <a:lnSpc>
                <a:spcPts val="760"/>
              </a:lnSpc>
              <a:defRPr sz="563"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4571775" y="2625756"/>
            <a:ext cx="1954125" cy="208547"/>
          </a:xfrm>
        </p:spPr>
        <p:txBody>
          <a:bodyPr wrap="none">
            <a:noAutofit/>
          </a:bodyPr>
          <a:lstStyle>
            <a:lvl1pPr>
              <a:lnSpc>
                <a:spcPts val="760"/>
              </a:lnSpc>
              <a:defRPr sz="563"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2451938" y="4677985"/>
            <a:ext cx="1954125" cy="208547"/>
          </a:xfrm>
        </p:spPr>
        <p:txBody>
          <a:bodyPr wrap="none">
            <a:noAutofit/>
          </a:bodyPr>
          <a:lstStyle>
            <a:lvl1pPr>
              <a:lnSpc>
                <a:spcPts val="760"/>
              </a:lnSpc>
              <a:defRPr sz="563"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4571775" y="4677985"/>
            <a:ext cx="1954125" cy="208547"/>
          </a:xfrm>
        </p:spPr>
        <p:txBody>
          <a:bodyPr wrap="none">
            <a:noAutofit/>
          </a:bodyPr>
          <a:lstStyle>
            <a:lvl1pPr>
              <a:lnSpc>
                <a:spcPts val="760"/>
              </a:lnSpc>
              <a:defRPr sz="563"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Tree>
    <p:extLst>
      <p:ext uri="{BB962C8B-B14F-4D97-AF65-F5344CB8AC3E}">
        <p14:creationId xmlns:p14="http://schemas.microsoft.com/office/powerpoint/2010/main" val="3720905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350490" y="1428299"/>
            <a:ext cx="2965613" cy="325755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36662" y="1428299"/>
            <a:ext cx="2965613"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2873623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36662" y="1428300"/>
            <a:ext cx="2965613"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32100" y="1404598"/>
            <a:ext cx="3017250" cy="212558"/>
          </a:xfrm>
        </p:spPr>
        <p:txBody>
          <a:bodyPr>
            <a:noAutofit/>
          </a:bodyPr>
          <a:lstStyle>
            <a:lvl1pPr>
              <a:defRPr sz="1013"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32100" y="1745550"/>
            <a:ext cx="301725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3510009" y="4367450"/>
            <a:ext cx="3017250" cy="208547"/>
          </a:xfrm>
        </p:spPr>
        <p:txBody>
          <a:bodyPr wrap="none">
            <a:noAutofit/>
          </a:bodyPr>
          <a:lstStyle>
            <a:lvl1pPr>
              <a:lnSpc>
                <a:spcPts val="760"/>
              </a:lnSpc>
              <a:defRPr sz="563"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563"/>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1319717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0325" y="1428300"/>
            <a:ext cx="2965613"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515400" y="1404598"/>
            <a:ext cx="3017250" cy="212558"/>
          </a:xfrm>
        </p:spPr>
        <p:txBody>
          <a:bodyPr>
            <a:noAutofit/>
          </a:bodyPr>
          <a:lstStyle>
            <a:lvl1pPr>
              <a:defRPr sz="1013"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515400" y="1745550"/>
            <a:ext cx="301725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563"/>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2333576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332100" y="1404598"/>
            <a:ext cx="3017250"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332100" y="1745550"/>
            <a:ext cx="6197513" cy="2747250"/>
          </a:xfrm>
        </p:spPr>
        <p:txBody>
          <a:bodyPr/>
          <a:lstStyle>
            <a:lvl1pPr>
              <a:lnSpc>
                <a:spcPts val="1463"/>
              </a:lnSpc>
              <a:defRPr sz="1200"/>
            </a:lvl1pPr>
            <a:lvl2pPr marL="255150" indent="-255150">
              <a:lnSpc>
                <a:spcPts val="1463"/>
              </a:lnSpc>
              <a:defRPr sz="1200"/>
            </a:lvl2pPr>
            <a:lvl3pPr marL="510300" indent="-255150">
              <a:lnSpc>
                <a:spcPts val="1463"/>
              </a:lnSpc>
              <a:defRPr sz="1200"/>
            </a:lvl3pPr>
            <a:lvl4pPr marL="765450" indent="-255150">
              <a:lnSpc>
                <a:spcPts val="1463"/>
              </a:lnSpc>
              <a:defRPr sz="1200"/>
            </a:lvl4pPr>
            <a:lvl5pPr marL="1020600" indent="-255150">
              <a:lnSpc>
                <a:spcPts val="1463"/>
              </a:lnSpc>
              <a:defRPr sz="12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563"/>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80118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2477588" y="1428300"/>
            <a:ext cx="1903810"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32100" y="1404598"/>
            <a:ext cx="1954125" cy="212558"/>
          </a:xfrm>
        </p:spPr>
        <p:txBody>
          <a:bodyPr>
            <a:noAutofit/>
          </a:bodyPr>
          <a:lstStyle>
            <a:lvl1pPr>
              <a:defRPr sz="1013"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32100" y="1745550"/>
            <a:ext cx="1954125"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4571438" y="1745550"/>
            <a:ext cx="1954125"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2477588" y="3123900"/>
            <a:ext cx="1903810"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332185" y="4623750"/>
            <a:ext cx="1954040" cy="341550"/>
          </a:xfrm>
        </p:spPr>
        <p:txBody>
          <a:bodyPr>
            <a:noAutofit/>
          </a:bodyPr>
          <a:lstStyle>
            <a:lvl1pPr>
              <a:lnSpc>
                <a:spcPts val="760"/>
              </a:lnSpc>
              <a:defRPr sz="563"/>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14548038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6858000" cy="4819500"/>
          </a:xfrm>
          <a:solidFill>
            <a:schemeClr val="bg1">
              <a:lumMod val="50000"/>
              <a:alpha val="50000"/>
            </a:schemeClr>
          </a:solidFill>
        </p:spPr>
        <p:txBody>
          <a:bodyPr anchor="t" anchorCtr="0"/>
          <a:lstStyle>
            <a:lvl1pPr algn="ctr">
              <a:lnSpc>
                <a:spcPct val="150000"/>
              </a:lnSpc>
              <a:spcBef>
                <a:spcPts val="0"/>
              </a:spcBef>
              <a:defRPr sz="225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6858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332100" y="4569972"/>
            <a:ext cx="1949063" cy="283756"/>
          </a:xfrm>
        </p:spPr>
        <p:txBody>
          <a:bodyPr wrap="none">
            <a:noAutofit/>
          </a:bodyPr>
          <a:lstStyle>
            <a:lvl1pPr>
              <a:lnSpc>
                <a:spcPts val="760"/>
              </a:lnSpc>
              <a:defRPr sz="563" b="1">
                <a:solidFill>
                  <a:schemeClr val="bg1"/>
                </a:solidFill>
              </a:defRPr>
            </a:lvl1pPr>
            <a:lvl2pPr marL="0" indent="0">
              <a:lnSpc>
                <a:spcPts val="760"/>
              </a:lnSpc>
              <a:buFontTx/>
              <a:buNone/>
              <a:defRPr sz="563" b="0">
                <a:solidFill>
                  <a:schemeClr val="bg1"/>
                </a:solidFill>
              </a:defRPr>
            </a:lvl2pPr>
            <a:lvl3pPr marL="0" indent="0">
              <a:lnSpc>
                <a:spcPts val="760"/>
              </a:lnSpc>
              <a:buFontTx/>
              <a:buNone/>
              <a:defRPr sz="563" b="0">
                <a:solidFill>
                  <a:schemeClr val="bg1"/>
                </a:solidFill>
              </a:defRPr>
            </a:lvl3pPr>
            <a:lvl4pPr marL="0" indent="0">
              <a:lnSpc>
                <a:spcPts val="760"/>
              </a:lnSpc>
              <a:buFontTx/>
              <a:buNone/>
              <a:defRPr sz="563" b="0">
                <a:solidFill>
                  <a:schemeClr val="bg1"/>
                </a:solidFill>
              </a:defRPr>
            </a:lvl4pPr>
            <a:lvl5pPr marL="0" indent="0">
              <a:lnSpc>
                <a:spcPts val="760"/>
              </a:lnSpc>
              <a:buFontTx/>
              <a:buNone/>
              <a:defRPr sz="563" b="0">
                <a:solidFill>
                  <a:schemeClr val="bg1"/>
                </a:solidFill>
              </a:defRPr>
            </a:lvl5pPr>
            <a:lvl6pPr marL="1285875"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0188067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9722813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ntro-logo-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 y="0"/>
            <a:ext cx="6857773" cy="5143498"/>
          </a:xfrm>
          <a:prstGeom prst="rect">
            <a:avLst/>
          </a:prstGeom>
        </p:spPr>
      </p:pic>
      <p:sp>
        <p:nvSpPr>
          <p:cNvPr id="2" name="Titre 1"/>
          <p:cNvSpPr>
            <a:spLocks noGrp="1"/>
          </p:cNvSpPr>
          <p:nvPr>
            <p:ph type="title"/>
          </p:nvPr>
        </p:nvSpPr>
        <p:spPr>
          <a:xfrm>
            <a:off x="747322" y="126838"/>
            <a:ext cx="5363356" cy="366737"/>
          </a:xfrm>
        </p:spPr>
        <p:txBody>
          <a:bodyPr>
            <a:normAutofit/>
          </a:bodyPr>
          <a:lstStyle>
            <a:lvl1pPr algn="ctr">
              <a:defRPr sz="1528" b="1">
                <a:solidFill>
                  <a:schemeClr val="bg1"/>
                </a:solidFill>
              </a:defRPr>
            </a:lvl1pPr>
          </a:lstStyle>
          <a:p>
            <a:r>
              <a:rPr lang="fr-FR" dirty="0"/>
              <a:t>Modifiez le style du titre</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79853484-5692-8F4E-9E7E-375DB69E2BB1}" type="datetime1">
              <a:rPr lang="fr-FR" smtClean="0"/>
              <a:t>15/11/2024</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Tree>
    <p:extLst>
      <p:ext uri="{BB962C8B-B14F-4D97-AF65-F5344CB8AC3E}">
        <p14:creationId xmlns:p14="http://schemas.microsoft.com/office/powerpoint/2010/main" val="4350656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Key-numbers">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 y="2"/>
            <a:ext cx="6857773" cy="5143497"/>
          </a:xfrm>
          <a:prstGeom prst="rect">
            <a:avLst/>
          </a:prstGeom>
        </p:spPr>
      </p:pic>
      <p:sp>
        <p:nvSpPr>
          <p:cNvPr id="2" name="Titre 1"/>
          <p:cNvSpPr>
            <a:spLocks noGrp="1"/>
          </p:cNvSpPr>
          <p:nvPr>
            <p:ph type="title"/>
          </p:nvPr>
        </p:nvSpPr>
        <p:spPr>
          <a:xfrm>
            <a:off x="747322" y="126838"/>
            <a:ext cx="5363356" cy="366737"/>
          </a:xfrm>
        </p:spPr>
        <p:txBody>
          <a:bodyPr>
            <a:normAutofit/>
          </a:bodyPr>
          <a:lstStyle>
            <a:lvl1pPr algn="ctr">
              <a:defRPr sz="1528" b="1">
                <a:solidFill>
                  <a:schemeClr val="bg1"/>
                </a:solidFill>
              </a:defRPr>
            </a:lvl1pPr>
          </a:lstStyle>
          <a:p>
            <a:r>
              <a:rPr lang="fr-FR" dirty="0"/>
              <a:t>Modifiez le style du titre</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028902C5-87B2-A04C-8B19-5ADF41815602}" type="datetime1">
              <a:rPr lang="fr-FR" smtClean="0"/>
              <a:t>15/11/2024</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Tree>
    <p:extLst>
      <p:ext uri="{BB962C8B-B14F-4D97-AF65-F5344CB8AC3E}">
        <p14:creationId xmlns:p14="http://schemas.microsoft.com/office/powerpoint/2010/main" val="41013476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Map-ijclab">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2" y="1"/>
            <a:ext cx="6857774" cy="5143499"/>
          </a:xfrm>
          <a:prstGeom prst="rect">
            <a:avLst/>
          </a:prstGeom>
        </p:spPr>
      </p:pic>
      <p:sp>
        <p:nvSpPr>
          <p:cNvPr id="2" name="Titre 1"/>
          <p:cNvSpPr>
            <a:spLocks noGrp="1"/>
          </p:cNvSpPr>
          <p:nvPr>
            <p:ph type="title"/>
          </p:nvPr>
        </p:nvSpPr>
        <p:spPr>
          <a:xfrm>
            <a:off x="1457852" y="126838"/>
            <a:ext cx="5225832" cy="366737"/>
          </a:xfrm>
        </p:spPr>
        <p:txBody>
          <a:bodyPr>
            <a:normAutofit/>
          </a:bodyPr>
          <a:lstStyle>
            <a:lvl1pPr>
              <a:defRPr lang="fr-FR" sz="1528" b="1" kern="1200" dirty="0" smtClean="0">
                <a:solidFill>
                  <a:srgbClr val="00294B"/>
                </a:solidFill>
                <a:latin typeface="+mj-lt"/>
                <a:ea typeface="+mj-ea"/>
                <a:cs typeface="+mj-cs"/>
              </a:defRPr>
            </a:lvl1pPr>
          </a:lstStyle>
          <a:p>
            <a:r>
              <a:rPr lang="fr-FR" dirty="0"/>
              <a:t>Modifiez le style du titre</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EF8B8261-E7A0-034C-A715-28B8F0122E99}" type="datetime1">
              <a:rPr lang="fr-FR" smtClean="0"/>
              <a:t>15/11/2024</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Tree>
    <p:extLst>
      <p:ext uri="{BB962C8B-B14F-4D97-AF65-F5344CB8AC3E}">
        <p14:creationId xmlns:p14="http://schemas.microsoft.com/office/powerpoint/2010/main" val="2274051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ntro-slide-fili-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 y="1"/>
            <a:ext cx="6857774" cy="5143499"/>
          </a:xfrm>
          <a:prstGeom prst="rect">
            <a:avLst/>
          </a:prstGeom>
        </p:spPr>
      </p:pic>
      <p:sp>
        <p:nvSpPr>
          <p:cNvPr id="3" name="Espace réservé du texte 2"/>
          <p:cNvSpPr>
            <a:spLocks noGrp="1"/>
          </p:cNvSpPr>
          <p:nvPr>
            <p:ph type="body" idx="1"/>
          </p:nvPr>
        </p:nvSpPr>
        <p:spPr>
          <a:xfrm>
            <a:off x="471956" y="1261283"/>
            <a:ext cx="2901461"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471956" y="1878449"/>
            <a:ext cx="2901461" cy="2763772"/>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3471446" y="1261283"/>
            <a:ext cx="2915610"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3471446" y="1878449"/>
            <a:ext cx="2915610" cy="2763772"/>
          </a:xfrm>
        </p:spPr>
        <p:txBody>
          <a:bodyPr/>
          <a:lstStyle>
            <a:lvl1pPr marL="145527" indent="-145527">
              <a:defRPr lang="fr-FR" sz="1783" kern="1200" dirty="0" smtClean="0">
                <a:solidFill>
                  <a:srgbClr val="FF6700"/>
                </a:solidFill>
                <a:latin typeface="+mn-lt"/>
                <a:ea typeface="+mn-ea"/>
                <a:cs typeface="+mn-cs"/>
              </a:defRPr>
            </a:lvl1pPr>
            <a:lvl2pPr marL="436580" indent="-145527">
              <a:defRPr lang="fr-FR" sz="1528" kern="1200" dirty="0" smtClean="0">
                <a:solidFill>
                  <a:srgbClr val="00294B"/>
                </a:solidFill>
                <a:latin typeface="+mn-lt"/>
                <a:ea typeface="+mn-ea"/>
                <a:cs typeface="+mn-cs"/>
              </a:defRPr>
            </a:lvl2pPr>
            <a:lvl3pPr marL="727634" indent="-145527">
              <a:defRPr lang="fr-FR" sz="1274"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145527" lvl="0" indent="-145527" algn="l" defTabSz="582107" rtl="0" eaLnBrk="1" latinLnBrk="0" hangingPunct="1">
              <a:lnSpc>
                <a:spcPct val="90000"/>
              </a:lnSpc>
              <a:spcBef>
                <a:spcPts val="637"/>
              </a:spcBef>
              <a:buFont typeface="Arial" panose="020B0604020202020204" pitchFamily="34" charset="0"/>
              <a:buChar char="•"/>
            </a:pPr>
            <a:r>
              <a:rPr lang="fr-FR" dirty="0"/>
              <a:t>Modifier les styles du texte du masque</a:t>
            </a:r>
          </a:p>
          <a:p>
            <a:pPr marL="436580" lvl="1" indent="-145527" algn="l" defTabSz="582107" rtl="0" eaLnBrk="1" latinLnBrk="0" hangingPunct="1">
              <a:lnSpc>
                <a:spcPct val="90000"/>
              </a:lnSpc>
              <a:spcBef>
                <a:spcPts val="318"/>
              </a:spcBef>
              <a:buFont typeface="Arial" panose="020B0604020202020204" pitchFamily="34" charset="0"/>
              <a:buChar char="•"/>
            </a:pPr>
            <a:r>
              <a:rPr lang="fr-FR" dirty="0"/>
              <a:t>Deuxième niveau</a:t>
            </a:r>
          </a:p>
          <a:p>
            <a:pPr marL="727634" lvl="2" indent="-145527" algn="l" defTabSz="582107" rtl="0" eaLnBrk="1" latinLnBrk="0" hangingPunct="1">
              <a:lnSpc>
                <a:spcPct val="90000"/>
              </a:lnSpc>
              <a:spcBef>
                <a:spcPts val="318"/>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6BF55A61-E59F-CA4A-A094-BED93291765B}" type="datetime1">
              <a:rPr lang="fr-FR" smtClean="0"/>
              <a:t>15/11/2024</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
        <p:nvSpPr>
          <p:cNvPr id="11" name="Titre 1"/>
          <p:cNvSpPr>
            <a:spLocks noGrp="1"/>
          </p:cNvSpPr>
          <p:nvPr>
            <p:ph type="title"/>
          </p:nvPr>
        </p:nvSpPr>
        <p:spPr>
          <a:xfrm>
            <a:off x="1457854" y="126838"/>
            <a:ext cx="3621410" cy="366737"/>
          </a:xfrm>
        </p:spPr>
        <p:txBody>
          <a:bodyPr>
            <a:normAutofit/>
          </a:bodyPr>
          <a:lstStyle>
            <a:lvl1pPr>
              <a:defRPr lang="fr-FR" sz="1528" b="1" kern="1200" dirty="0" smtClean="0">
                <a:solidFill>
                  <a:srgbClr val="00294B"/>
                </a:solidFill>
                <a:latin typeface="+mj-lt"/>
                <a:ea typeface="+mj-ea"/>
                <a:cs typeface="+mj-cs"/>
              </a:defRPr>
            </a:lvl1pPr>
          </a:lstStyle>
          <a:p>
            <a:r>
              <a:rPr lang="fr-FR" dirty="0"/>
              <a:t>Modifiez le style du titre</a:t>
            </a:r>
          </a:p>
        </p:txBody>
      </p:sp>
    </p:spTree>
    <p:extLst>
      <p:ext uri="{BB962C8B-B14F-4D97-AF65-F5344CB8AC3E}">
        <p14:creationId xmlns:p14="http://schemas.microsoft.com/office/powerpoint/2010/main" val="40071618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Intro-slide-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 y="0"/>
            <a:ext cx="6857774" cy="5143498"/>
          </a:xfrm>
          <a:prstGeom prst="rect">
            <a:avLst/>
          </a:prstGeom>
        </p:spPr>
      </p:pic>
      <p:sp>
        <p:nvSpPr>
          <p:cNvPr id="3" name="Espace réservé du texte 2"/>
          <p:cNvSpPr>
            <a:spLocks noGrp="1"/>
          </p:cNvSpPr>
          <p:nvPr>
            <p:ph type="body" idx="1"/>
          </p:nvPr>
        </p:nvSpPr>
        <p:spPr>
          <a:xfrm>
            <a:off x="471956" y="1261283"/>
            <a:ext cx="2901461"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471956" y="1878449"/>
            <a:ext cx="2901461" cy="2763772"/>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3471446" y="1261283"/>
            <a:ext cx="2915610"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3471446" y="1878449"/>
            <a:ext cx="2915610" cy="2763772"/>
          </a:xfrm>
        </p:spPr>
        <p:txBody>
          <a:bodyPr/>
          <a:lstStyle>
            <a:lvl1pPr marL="145527" indent="-145527">
              <a:defRPr lang="fr-FR" sz="1783" kern="1200" dirty="0" smtClean="0">
                <a:solidFill>
                  <a:srgbClr val="FF6700"/>
                </a:solidFill>
                <a:latin typeface="+mn-lt"/>
                <a:ea typeface="+mn-ea"/>
                <a:cs typeface="+mn-cs"/>
              </a:defRPr>
            </a:lvl1pPr>
            <a:lvl2pPr marL="436580" indent="-145527">
              <a:defRPr lang="fr-FR" sz="1528" kern="1200" dirty="0" smtClean="0">
                <a:solidFill>
                  <a:srgbClr val="00294B"/>
                </a:solidFill>
                <a:latin typeface="+mn-lt"/>
                <a:ea typeface="+mn-ea"/>
                <a:cs typeface="+mn-cs"/>
              </a:defRPr>
            </a:lvl2pPr>
            <a:lvl3pPr marL="727634" indent="-145527">
              <a:defRPr lang="fr-FR" sz="1274"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145527" lvl="0" indent="-145527" algn="l" defTabSz="582107" rtl="0" eaLnBrk="1" latinLnBrk="0" hangingPunct="1">
              <a:lnSpc>
                <a:spcPct val="90000"/>
              </a:lnSpc>
              <a:spcBef>
                <a:spcPts val="637"/>
              </a:spcBef>
              <a:buFont typeface="Arial" panose="020B0604020202020204" pitchFamily="34" charset="0"/>
              <a:buChar char="•"/>
            </a:pPr>
            <a:r>
              <a:rPr lang="fr-FR" dirty="0"/>
              <a:t>Modifier les styles du texte du masque</a:t>
            </a:r>
          </a:p>
          <a:p>
            <a:pPr marL="436580" lvl="1" indent="-145527" algn="l" defTabSz="582107" rtl="0" eaLnBrk="1" latinLnBrk="0" hangingPunct="1">
              <a:lnSpc>
                <a:spcPct val="90000"/>
              </a:lnSpc>
              <a:spcBef>
                <a:spcPts val="318"/>
              </a:spcBef>
              <a:buFont typeface="Arial" panose="020B0604020202020204" pitchFamily="34" charset="0"/>
              <a:buChar char="•"/>
            </a:pPr>
            <a:r>
              <a:rPr lang="fr-FR" dirty="0"/>
              <a:t>Deuxième niveau</a:t>
            </a:r>
          </a:p>
          <a:p>
            <a:pPr marL="727634" lvl="2" indent="-145527" algn="l" defTabSz="582107" rtl="0" eaLnBrk="1" latinLnBrk="0" hangingPunct="1">
              <a:lnSpc>
                <a:spcPct val="90000"/>
              </a:lnSpc>
              <a:spcBef>
                <a:spcPts val="318"/>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1FAF50D7-9EEC-6841-8F1C-E1F5E7FF589D}" type="datetime1">
              <a:rPr lang="fr-FR" smtClean="0"/>
              <a:t>15/11/2024</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
        <p:nvSpPr>
          <p:cNvPr id="11" name="Titre 1"/>
          <p:cNvSpPr>
            <a:spLocks noGrp="1"/>
          </p:cNvSpPr>
          <p:nvPr>
            <p:ph type="title"/>
          </p:nvPr>
        </p:nvSpPr>
        <p:spPr>
          <a:xfrm>
            <a:off x="1457854" y="126838"/>
            <a:ext cx="3621410" cy="366737"/>
          </a:xfrm>
        </p:spPr>
        <p:txBody>
          <a:bodyPr>
            <a:normAutofit/>
          </a:bodyPr>
          <a:lstStyle>
            <a:lvl1pPr>
              <a:defRPr lang="fr-FR" sz="1528" b="1" kern="1200" dirty="0" smtClean="0">
                <a:solidFill>
                  <a:srgbClr val="00294B"/>
                </a:solidFill>
                <a:latin typeface="+mj-lt"/>
                <a:ea typeface="+mj-ea"/>
                <a:cs typeface="+mj-cs"/>
              </a:defRPr>
            </a:lvl1pPr>
          </a:lstStyle>
          <a:p>
            <a:r>
              <a:rPr lang="fr-FR" dirty="0"/>
              <a:t>Modifiez le style du titre</a:t>
            </a:r>
          </a:p>
        </p:txBody>
      </p:sp>
    </p:spTree>
    <p:extLst>
      <p:ext uri="{BB962C8B-B14F-4D97-AF65-F5344CB8AC3E}">
        <p14:creationId xmlns:p14="http://schemas.microsoft.com/office/powerpoint/2010/main" val="42705522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slide-2-fili-tutelles">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2" y="0"/>
            <a:ext cx="6857774" cy="5143498"/>
          </a:xfrm>
          <a:prstGeom prst="rect">
            <a:avLst/>
          </a:prstGeom>
        </p:spPr>
      </p:pic>
      <p:sp>
        <p:nvSpPr>
          <p:cNvPr id="2" name="Titre 1"/>
          <p:cNvSpPr>
            <a:spLocks noGrp="1"/>
          </p:cNvSpPr>
          <p:nvPr>
            <p:ph type="title"/>
          </p:nvPr>
        </p:nvSpPr>
        <p:spPr>
          <a:xfrm>
            <a:off x="1457854" y="126838"/>
            <a:ext cx="3621410" cy="366737"/>
          </a:xfrm>
        </p:spPr>
        <p:txBody>
          <a:bodyPr>
            <a:normAutofit/>
          </a:bodyPr>
          <a:lstStyle>
            <a:lvl1pPr>
              <a:defRPr sz="1528"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471956" y="1261283"/>
            <a:ext cx="2901461"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471956" y="1878449"/>
            <a:ext cx="2901461" cy="2763772"/>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3471446" y="1261283"/>
            <a:ext cx="2915610"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3471446" y="1878449"/>
            <a:ext cx="2915610" cy="2763772"/>
          </a:xfrm>
        </p:spPr>
        <p:txBody>
          <a:bodyPr/>
          <a:lstStyle>
            <a:lvl1pPr marL="145527" indent="-145527">
              <a:defRPr lang="fr-FR" sz="1783" kern="1200" dirty="0" smtClean="0">
                <a:solidFill>
                  <a:srgbClr val="FF6700"/>
                </a:solidFill>
                <a:latin typeface="+mn-lt"/>
                <a:ea typeface="+mn-ea"/>
                <a:cs typeface="+mn-cs"/>
              </a:defRPr>
            </a:lvl1pPr>
            <a:lvl2pPr marL="436580" indent="-145527">
              <a:defRPr lang="fr-FR" sz="1528" kern="1200" dirty="0" smtClean="0">
                <a:solidFill>
                  <a:srgbClr val="00294B"/>
                </a:solidFill>
                <a:latin typeface="+mn-lt"/>
                <a:ea typeface="+mn-ea"/>
                <a:cs typeface="+mn-cs"/>
              </a:defRPr>
            </a:lvl2pPr>
            <a:lvl3pPr marL="727634" indent="-145527">
              <a:defRPr lang="fr-FR" sz="1274"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145527" lvl="0" indent="-145527" algn="l" defTabSz="582107" rtl="0" eaLnBrk="1" latinLnBrk="0" hangingPunct="1">
              <a:lnSpc>
                <a:spcPct val="90000"/>
              </a:lnSpc>
              <a:spcBef>
                <a:spcPts val="637"/>
              </a:spcBef>
              <a:buFont typeface="Arial" panose="020B0604020202020204" pitchFamily="34" charset="0"/>
              <a:buChar char="•"/>
            </a:pPr>
            <a:r>
              <a:rPr lang="fr-FR" dirty="0"/>
              <a:t>Modifier les styles du texte du masque</a:t>
            </a:r>
          </a:p>
          <a:p>
            <a:pPr marL="436580" lvl="1" indent="-145527" algn="l" defTabSz="582107" rtl="0" eaLnBrk="1" latinLnBrk="0" hangingPunct="1">
              <a:lnSpc>
                <a:spcPct val="90000"/>
              </a:lnSpc>
              <a:spcBef>
                <a:spcPts val="318"/>
              </a:spcBef>
              <a:buFont typeface="Arial" panose="020B0604020202020204" pitchFamily="34" charset="0"/>
              <a:buChar char="•"/>
            </a:pPr>
            <a:r>
              <a:rPr lang="fr-FR" dirty="0"/>
              <a:t>Deuxième niveau</a:t>
            </a:r>
          </a:p>
          <a:p>
            <a:pPr marL="727634" lvl="2" indent="-145527" algn="l" defTabSz="582107" rtl="0" eaLnBrk="1" latinLnBrk="0" hangingPunct="1">
              <a:lnSpc>
                <a:spcPct val="90000"/>
              </a:lnSpc>
              <a:spcBef>
                <a:spcPts val="318"/>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F8A91260-8D7B-4C46-A5B6-612BE9B2E580}" type="datetime1">
              <a:rPr lang="fr-FR" smtClean="0"/>
              <a:t>15/11/2024</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Tree>
    <p:extLst>
      <p:ext uri="{BB962C8B-B14F-4D97-AF65-F5344CB8AC3E}">
        <p14:creationId xmlns:p14="http://schemas.microsoft.com/office/powerpoint/2010/main" val="14444779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slide-2-fili">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 y="0"/>
            <a:ext cx="6857773" cy="5143498"/>
          </a:xfrm>
          <a:prstGeom prst="rect">
            <a:avLst/>
          </a:prstGeom>
        </p:spPr>
      </p:pic>
      <p:sp>
        <p:nvSpPr>
          <p:cNvPr id="2" name="Titre 1"/>
          <p:cNvSpPr>
            <a:spLocks noGrp="1"/>
          </p:cNvSpPr>
          <p:nvPr>
            <p:ph type="title"/>
          </p:nvPr>
        </p:nvSpPr>
        <p:spPr>
          <a:xfrm>
            <a:off x="1457854" y="126838"/>
            <a:ext cx="3621410" cy="366737"/>
          </a:xfrm>
        </p:spPr>
        <p:txBody>
          <a:bodyPr>
            <a:normAutofit/>
          </a:bodyPr>
          <a:lstStyle>
            <a:lvl1pPr>
              <a:defRPr sz="1528"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471956" y="1261283"/>
            <a:ext cx="2901461"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471956" y="1878449"/>
            <a:ext cx="2901461" cy="2763772"/>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3471446" y="1261283"/>
            <a:ext cx="2915610"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3471446" y="1878449"/>
            <a:ext cx="2915610" cy="2763772"/>
          </a:xfrm>
        </p:spPr>
        <p:txBody>
          <a:bodyPr/>
          <a:lstStyle>
            <a:lvl1pPr marL="145527" indent="-145527">
              <a:defRPr lang="fr-FR" sz="1783" kern="1200" dirty="0" smtClean="0">
                <a:solidFill>
                  <a:srgbClr val="FF6700"/>
                </a:solidFill>
                <a:latin typeface="+mn-lt"/>
                <a:ea typeface="+mn-ea"/>
                <a:cs typeface="+mn-cs"/>
              </a:defRPr>
            </a:lvl1pPr>
            <a:lvl2pPr marL="436580" indent="-145527">
              <a:defRPr lang="fr-FR" sz="1528" kern="1200" dirty="0" smtClean="0">
                <a:solidFill>
                  <a:srgbClr val="00294B"/>
                </a:solidFill>
                <a:latin typeface="+mn-lt"/>
                <a:ea typeface="+mn-ea"/>
                <a:cs typeface="+mn-cs"/>
              </a:defRPr>
            </a:lvl2pPr>
            <a:lvl3pPr marL="727634" indent="-145527">
              <a:defRPr lang="fr-FR" sz="1274"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145527" lvl="0" indent="-145527" algn="l" defTabSz="582107" rtl="0" eaLnBrk="1" latinLnBrk="0" hangingPunct="1">
              <a:lnSpc>
                <a:spcPct val="90000"/>
              </a:lnSpc>
              <a:spcBef>
                <a:spcPts val="637"/>
              </a:spcBef>
              <a:buFont typeface="Arial" panose="020B0604020202020204" pitchFamily="34" charset="0"/>
              <a:buChar char="•"/>
            </a:pPr>
            <a:r>
              <a:rPr lang="fr-FR" dirty="0"/>
              <a:t>Modifier les styles du texte du masque</a:t>
            </a:r>
          </a:p>
          <a:p>
            <a:pPr marL="436580" lvl="1" indent="-145527" algn="l" defTabSz="582107" rtl="0" eaLnBrk="1" latinLnBrk="0" hangingPunct="1">
              <a:lnSpc>
                <a:spcPct val="90000"/>
              </a:lnSpc>
              <a:spcBef>
                <a:spcPts val="318"/>
              </a:spcBef>
              <a:buFont typeface="Arial" panose="020B0604020202020204" pitchFamily="34" charset="0"/>
              <a:buChar char="•"/>
            </a:pPr>
            <a:r>
              <a:rPr lang="fr-FR" dirty="0"/>
              <a:t>Deuxième niveau</a:t>
            </a:r>
          </a:p>
          <a:p>
            <a:pPr marL="727634" lvl="2" indent="-145527" algn="l" defTabSz="582107" rtl="0" eaLnBrk="1" latinLnBrk="0" hangingPunct="1">
              <a:lnSpc>
                <a:spcPct val="90000"/>
              </a:lnSpc>
              <a:spcBef>
                <a:spcPts val="318"/>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7A84B05D-7300-8647-9BCD-BECBE547F451}" type="datetime1">
              <a:rPr lang="fr-FR" smtClean="0"/>
              <a:t>15/11/2024</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Tree>
    <p:extLst>
      <p:ext uri="{BB962C8B-B14F-4D97-AF65-F5344CB8AC3E}">
        <p14:creationId xmlns:p14="http://schemas.microsoft.com/office/powerpoint/2010/main" val="1439820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332100" y="1404598"/>
            <a:ext cx="3017250"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332100" y="1745550"/>
            <a:ext cx="301725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3515400" y="1745496"/>
            <a:ext cx="3017250" cy="2747250"/>
          </a:xfrm>
        </p:spPr>
        <p:txBody>
          <a:bodyPr/>
          <a:lstStyle>
            <a:lvl1pPr>
              <a:defRPr/>
            </a:lvl1pPr>
            <a:lvl3pPr>
              <a:defRPr/>
            </a:lvl3pPr>
            <a:lvl5pPr>
              <a:defRPr/>
            </a:lvl5pPr>
          </a:lstStyle>
          <a:p>
            <a:pPr marL="0" marR="0" lvl="0" indent="0" algn="l" defTabSz="514350" rtl="0" eaLnBrk="1" fontAlgn="auto" latinLnBrk="0" hangingPunct="1">
              <a:lnSpc>
                <a:spcPts val="104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563"/>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313442096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slide-2">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 y="2"/>
            <a:ext cx="6857773" cy="5143497"/>
          </a:xfrm>
          <a:prstGeom prst="rect">
            <a:avLst/>
          </a:prstGeom>
        </p:spPr>
      </p:pic>
      <p:sp>
        <p:nvSpPr>
          <p:cNvPr id="2" name="Titre 1"/>
          <p:cNvSpPr>
            <a:spLocks noGrp="1"/>
          </p:cNvSpPr>
          <p:nvPr>
            <p:ph type="title"/>
          </p:nvPr>
        </p:nvSpPr>
        <p:spPr>
          <a:xfrm>
            <a:off x="1457854" y="126838"/>
            <a:ext cx="3621410" cy="366737"/>
          </a:xfrm>
        </p:spPr>
        <p:txBody>
          <a:bodyPr>
            <a:normAutofit/>
          </a:bodyPr>
          <a:lstStyle>
            <a:lvl1pPr>
              <a:defRPr sz="1528"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471956" y="1261283"/>
            <a:ext cx="2901461"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471956" y="1878449"/>
            <a:ext cx="2901461" cy="2763772"/>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3471446" y="1261283"/>
            <a:ext cx="2915610"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3471446" y="1878449"/>
            <a:ext cx="2915610" cy="2763772"/>
          </a:xfrm>
        </p:spPr>
        <p:txBody>
          <a:bodyPr/>
          <a:lstStyle>
            <a:lvl1pPr marL="145527" indent="-145527">
              <a:defRPr lang="fr-FR" sz="1783" kern="1200" dirty="0" smtClean="0">
                <a:solidFill>
                  <a:srgbClr val="FF6700"/>
                </a:solidFill>
                <a:latin typeface="+mn-lt"/>
                <a:ea typeface="+mn-ea"/>
                <a:cs typeface="+mn-cs"/>
              </a:defRPr>
            </a:lvl1pPr>
            <a:lvl2pPr marL="436580" indent="-145527">
              <a:defRPr lang="fr-FR" sz="1528" kern="1200" dirty="0" smtClean="0">
                <a:solidFill>
                  <a:srgbClr val="00294B"/>
                </a:solidFill>
                <a:latin typeface="+mn-lt"/>
                <a:ea typeface="+mn-ea"/>
                <a:cs typeface="+mn-cs"/>
              </a:defRPr>
            </a:lvl2pPr>
            <a:lvl3pPr marL="727634" indent="-145527">
              <a:defRPr lang="fr-FR" sz="1274"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145527" lvl="0" indent="-145527" algn="l" defTabSz="582107" rtl="0" eaLnBrk="1" latinLnBrk="0" hangingPunct="1">
              <a:lnSpc>
                <a:spcPct val="90000"/>
              </a:lnSpc>
              <a:spcBef>
                <a:spcPts val="637"/>
              </a:spcBef>
              <a:buFont typeface="Arial" panose="020B0604020202020204" pitchFamily="34" charset="0"/>
              <a:buChar char="•"/>
            </a:pPr>
            <a:r>
              <a:rPr lang="fr-FR" dirty="0"/>
              <a:t>Modifier les styles du texte du masque</a:t>
            </a:r>
          </a:p>
          <a:p>
            <a:pPr marL="436580" lvl="1" indent="-145527" algn="l" defTabSz="582107" rtl="0" eaLnBrk="1" latinLnBrk="0" hangingPunct="1">
              <a:lnSpc>
                <a:spcPct val="90000"/>
              </a:lnSpc>
              <a:spcBef>
                <a:spcPts val="318"/>
              </a:spcBef>
              <a:buFont typeface="Arial" panose="020B0604020202020204" pitchFamily="34" charset="0"/>
              <a:buChar char="•"/>
            </a:pPr>
            <a:r>
              <a:rPr lang="fr-FR" dirty="0"/>
              <a:t>Deuxième niveau</a:t>
            </a:r>
          </a:p>
          <a:p>
            <a:pPr marL="727634" lvl="2" indent="-145527" algn="l" defTabSz="582107" rtl="0" eaLnBrk="1" latinLnBrk="0" hangingPunct="1">
              <a:lnSpc>
                <a:spcPct val="90000"/>
              </a:lnSpc>
              <a:spcBef>
                <a:spcPts val="318"/>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79BF6692-C9A3-2A45-A9AE-2314C7247396}" type="datetime1">
              <a:rPr lang="fr-FR" smtClean="0"/>
              <a:t>15/11/2024</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Tree>
    <p:extLst>
      <p:ext uri="{BB962C8B-B14F-4D97-AF65-F5344CB8AC3E}">
        <p14:creationId xmlns:p14="http://schemas.microsoft.com/office/powerpoint/2010/main" val="16328334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slide-2-fili-small">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 y="2"/>
            <a:ext cx="6857772" cy="5143497"/>
          </a:xfrm>
          <a:prstGeom prst="rect">
            <a:avLst/>
          </a:prstGeom>
        </p:spPr>
      </p:pic>
      <p:sp>
        <p:nvSpPr>
          <p:cNvPr id="2" name="Titre 1"/>
          <p:cNvSpPr>
            <a:spLocks noGrp="1"/>
          </p:cNvSpPr>
          <p:nvPr>
            <p:ph type="title"/>
          </p:nvPr>
        </p:nvSpPr>
        <p:spPr>
          <a:xfrm>
            <a:off x="1457854" y="126838"/>
            <a:ext cx="3621410" cy="366737"/>
          </a:xfrm>
        </p:spPr>
        <p:txBody>
          <a:bodyPr>
            <a:normAutofit/>
          </a:bodyPr>
          <a:lstStyle>
            <a:lvl1pPr>
              <a:defRPr sz="1528"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471956" y="1261283"/>
            <a:ext cx="2901461"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471956" y="1878449"/>
            <a:ext cx="2901461" cy="2763772"/>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3471446" y="1261283"/>
            <a:ext cx="2915610"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3471446" y="1878449"/>
            <a:ext cx="2915610" cy="2763772"/>
          </a:xfrm>
        </p:spPr>
        <p:txBody>
          <a:bodyPr/>
          <a:lstStyle>
            <a:lvl1pPr marL="145527" indent="-145527">
              <a:defRPr lang="fr-FR" sz="1783" kern="1200" dirty="0" smtClean="0">
                <a:solidFill>
                  <a:srgbClr val="FF6700"/>
                </a:solidFill>
                <a:latin typeface="+mn-lt"/>
                <a:ea typeface="+mn-ea"/>
                <a:cs typeface="+mn-cs"/>
              </a:defRPr>
            </a:lvl1pPr>
            <a:lvl2pPr marL="436580" indent="-145527">
              <a:defRPr lang="fr-FR" sz="1528" kern="1200" dirty="0" smtClean="0">
                <a:solidFill>
                  <a:srgbClr val="00294B"/>
                </a:solidFill>
                <a:latin typeface="+mn-lt"/>
                <a:ea typeface="+mn-ea"/>
                <a:cs typeface="+mn-cs"/>
              </a:defRPr>
            </a:lvl2pPr>
            <a:lvl3pPr marL="727634" indent="-145527">
              <a:defRPr lang="fr-FR" sz="1274"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145527" lvl="0" indent="-145527" algn="l" defTabSz="582107" rtl="0" eaLnBrk="1" latinLnBrk="0" hangingPunct="1">
              <a:lnSpc>
                <a:spcPct val="90000"/>
              </a:lnSpc>
              <a:spcBef>
                <a:spcPts val="637"/>
              </a:spcBef>
              <a:buFont typeface="Arial" panose="020B0604020202020204" pitchFamily="34" charset="0"/>
              <a:buChar char="•"/>
            </a:pPr>
            <a:r>
              <a:rPr lang="fr-FR" dirty="0"/>
              <a:t>Modifier les styles du texte du masque</a:t>
            </a:r>
          </a:p>
          <a:p>
            <a:pPr marL="436580" lvl="1" indent="-145527" algn="l" defTabSz="582107" rtl="0" eaLnBrk="1" latinLnBrk="0" hangingPunct="1">
              <a:lnSpc>
                <a:spcPct val="90000"/>
              </a:lnSpc>
              <a:spcBef>
                <a:spcPts val="318"/>
              </a:spcBef>
              <a:buFont typeface="Arial" panose="020B0604020202020204" pitchFamily="34" charset="0"/>
              <a:buChar char="•"/>
            </a:pPr>
            <a:r>
              <a:rPr lang="fr-FR" dirty="0"/>
              <a:t>Deuxième niveau</a:t>
            </a:r>
          </a:p>
          <a:p>
            <a:pPr marL="727634" lvl="2" indent="-145527" algn="l" defTabSz="582107" rtl="0" eaLnBrk="1" latinLnBrk="0" hangingPunct="1">
              <a:lnSpc>
                <a:spcPct val="90000"/>
              </a:lnSpc>
              <a:spcBef>
                <a:spcPts val="318"/>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3AFC1295-1529-8349-8823-73F3B331175D}" type="datetime1">
              <a:rPr lang="fr-FR" smtClean="0"/>
              <a:t>15/11/2024</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Tree>
    <p:extLst>
      <p:ext uri="{BB962C8B-B14F-4D97-AF65-F5344CB8AC3E}">
        <p14:creationId xmlns:p14="http://schemas.microsoft.com/office/powerpoint/2010/main" val="6932571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slide-2-small">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 y="1"/>
            <a:ext cx="6857772" cy="5143497"/>
          </a:xfrm>
          <a:prstGeom prst="rect">
            <a:avLst/>
          </a:prstGeom>
        </p:spPr>
      </p:pic>
      <p:sp>
        <p:nvSpPr>
          <p:cNvPr id="2" name="Titre 1"/>
          <p:cNvSpPr>
            <a:spLocks noGrp="1"/>
          </p:cNvSpPr>
          <p:nvPr>
            <p:ph type="title"/>
          </p:nvPr>
        </p:nvSpPr>
        <p:spPr>
          <a:xfrm>
            <a:off x="1457854" y="126838"/>
            <a:ext cx="3621410" cy="366737"/>
          </a:xfrm>
        </p:spPr>
        <p:txBody>
          <a:bodyPr>
            <a:normAutofit/>
          </a:bodyPr>
          <a:lstStyle>
            <a:lvl1pPr>
              <a:defRPr sz="1528"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471956" y="1261283"/>
            <a:ext cx="2901461"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471956" y="1878449"/>
            <a:ext cx="2901461" cy="2763772"/>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3471446" y="1261283"/>
            <a:ext cx="2915610"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3471446" y="1878449"/>
            <a:ext cx="2915610" cy="2763772"/>
          </a:xfrm>
        </p:spPr>
        <p:txBody>
          <a:bodyPr/>
          <a:lstStyle>
            <a:lvl1pPr marL="145527" indent="-145527">
              <a:defRPr lang="fr-FR" sz="1783" kern="1200" dirty="0" smtClean="0">
                <a:solidFill>
                  <a:srgbClr val="FF6700"/>
                </a:solidFill>
                <a:latin typeface="+mn-lt"/>
                <a:ea typeface="+mn-ea"/>
                <a:cs typeface="+mn-cs"/>
              </a:defRPr>
            </a:lvl1pPr>
            <a:lvl2pPr marL="436580" indent="-145527">
              <a:defRPr lang="fr-FR" sz="1528" kern="1200" dirty="0" smtClean="0">
                <a:solidFill>
                  <a:srgbClr val="00294B"/>
                </a:solidFill>
                <a:latin typeface="+mn-lt"/>
                <a:ea typeface="+mn-ea"/>
                <a:cs typeface="+mn-cs"/>
              </a:defRPr>
            </a:lvl2pPr>
            <a:lvl3pPr marL="727634" indent="-145527">
              <a:defRPr lang="fr-FR" sz="1274"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145527" lvl="0" indent="-145527" algn="l" defTabSz="582107" rtl="0" eaLnBrk="1" latinLnBrk="0" hangingPunct="1">
              <a:lnSpc>
                <a:spcPct val="90000"/>
              </a:lnSpc>
              <a:spcBef>
                <a:spcPts val="637"/>
              </a:spcBef>
              <a:buFont typeface="Arial" panose="020B0604020202020204" pitchFamily="34" charset="0"/>
              <a:buChar char="•"/>
            </a:pPr>
            <a:r>
              <a:rPr lang="fr-FR" dirty="0"/>
              <a:t>Modifier les styles du texte du masque</a:t>
            </a:r>
          </a:p>
          <a:p>
            <a:pPr marL="436580" lvl="1" indent="-145527" algn="l" defTabSz="582107" rtl="0" eaLnBrk="1" latinLnBrk="0" hangingPunct="1">
              <a:lnSpc>
                <a:spcPct val="90000"/>
              </a:lnSpc>
              <a:spcBef>
                <a:spcPts val="318"/>
              </a:spcBef>
              <a:buFont typeface="Arial" panose="020B0604020202020204" pitchFamily="34" charset="0"/>
              <a:buChar char="•"/>
            </a:pPr>
            <a:r>
              <a:rPr lang="fr-FR" dirty="0"/>
              <a:t>Deuxième niveau</a:t>
            </a:r>
          </a:p>
          <a:p>
            <a:pPr marL="727634" lvl="2" indent="-145527" algn="l" defTabSz="582107" rtl="0" eaLnBrk="1" latinLnBrk="0" hangingPunct="1">
              <a:lnSpc>
                <a:spcPct val="90000"/>
              </a:lnSpc>
              <a:spcBef>
                <a:spcPts val="318"/>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916027DE-19AD-C741-A6EB-72A2857FF9ED}" type="datetime1">
              <a:rPr lang="fr-FR" smtClean="0"/>
              <a:t>15/11/2024</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Tree>
    <p:extLst>
      <p:ext uri="{BB962C8B-B14F-4D97-AF65-F5344CB8AC3E}">
        <p14:creationId xmlns:p14="http://schemas.microsoft.com/office/powerpoint/2010/main" val="5548346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Slide simple : titre+contenu">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4" y="1"/>
            <a:ext cx="6857772" cy="5143497"/>
          </a:xfrm>
          <a:prstGeom prst="rect">
            <a:avLst/>
          </a:prstGeom>
        </p:spPr>
      </p:pic>
      <p:sp>
        <p:nvSpPr>
          <p:cNvPr id="8" name="Titre 1"/>
          <p:cNvSpPr>
            <a:spLocks noGrp="1"/>
          </p:cNvSpPr>
          <p:nvPr>
            <p:ph type="title"/>
          </p:nvPr>
        </p:nvSpPr>
        <p:spPr>
          <a:xfrm>
            <a:off x="1457854" y="126839"/>
            <a:ext cx="3621410" cy="366737"/>
          </a:xfrm>
        </p:spPr>
        <p:txBody>
          <a:bodyPr>
            <a:normAutofit/>
          </a:bodyPr>
          <a:lstStyle>
            <a:lvl1pPr>
              <a:defRPr sz="1400" b="1">
                <a:solidFill>
                  <a:srgbClr val="00294B"/>
                </a:solidFill>
              </a:defRPr>
            </a:lvl1pPr>
          </a:lstStyle>
          <a:p>
            <a:r>
              <a:rPr lang="fr-FR" dirty="0"/>
              <a:t>Modifiez le style du titre</a:t>
            </a:r>
          </a:p>
        </p:txBody>
      </p:sp>
      <p:sp>
        <p:nvSpPr>
          <p:cNvPr id="9" name="Espace réservé de la date 6"/>
          <p:cNvSpPr>
            <a:spLocks noGrp="1"/>
          </p:cNvSpPr>
          <p:nvPr>
            <p:ph type="dt" sz="half" idx="10"/>
          </p:nvPr>
        </p:nvSpPr>
        <p:spPr>
          <a:xfrm>
            <a:off x="128474" y="4850935"/>
            <a:ext cx="1535208" cy="273548"/>
          </a:xfrm>
        </p:spPr>
        <p:txBody>
          <a:bodyPr/>
          <a:lstStyle>
            <a:lvl1pPr>
              <a:defRPr>
                <a:solidFill>
                  <a:schemeClr val="bg1"/>
                </a:solidFill>
              </a:defRPr>
            </a:lvl1pPr>
          </a:lstStyle>
          <a:p>
            <a:fld id="{C9DF74D1-B38B-C14C-BEB2-1BD0D173DC8E}" type="datetime1">
              <a:rPr lang="fr-FR" smtClean="0"/>
              <a:t>15/11/2024</a:t>
            </a:fld>
            <a:endParaRPr lang="fr-FR" dirty="0"/>
          </a:p>
        </p:txBody>
      </p:sp>
      <p:sp>
        <p:nvSpPr>
          <p:cNvPr id="10" name="Espace réservé du pied de page 7"/>
          <p:cNvSpPr>
            <a:spLocks noGrp="1"/>
          </p:cNvSpPr>
          <p:nvPr>
            <p:ph type="ftr" sz="quarter" idx="11"/>
          </p:nvPr>
        </p:nvSpPr>
        <p:spPr>
          <a:xfrm>
            <a:off x="1870418" y="4850935"/>
            <a:ext cx="3117164" cy="273548"/>
          </a:xfrm>
        </p:spPr>
        <p:txBody>
          <a:bodyPr/>
          <a:lstStyle>
            <a:lvl1pPr>
              <a:defRPr>
                <a:solidFill>
                  <a:schemeClr val="bg1"/>
                </a:solidFill>
              </a:defRPr>
            </a:lvl1pPr>
          </a:lstStyle>
          <a:p>
            <a:r>
              <a:rPr lang="en-US"/>
              <a:t>FCC Week 2023</a:t>
            </a:r>
            <a:endParaRPr lang="fr-FR" dirty="0"/>
          </a:p>
        </p:txBody>
      </p:sp>
      <p:sp>
        <p:nvSpPr>
          <p:cNvPr id="11" name="Espace réservé du numéro de diapositive 8"/>
          <p:cNvSpPr>
            <a:spLocks noGrp="1"/>
          </p:cNvSpPr>
          <p:nvPr>
            <p:ph type="sldNum" sz="quarter" idx="12"/>
          </p:nvPr>
        </p:nvSpPr>
        <p:spPr>
          <a:xfrm>
            <a:off x="5194319" y="4850935"/>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
        <p:nvSpPr>
          <p:cNvPr id="12" name="Espace réservé du contenu 3"/>
          <p:cNvSpPr>
            <a:spLocks noGrp="1"/>
          </p:cNvSpPr>
          <p:nvPr>
            <p:ph sz="half" idx="2" hasCustomPrompt="1"/>
          </p:nvPr>
        </p:nvSpPr>
        <p:spPr>
          <a:xfrm>
            <a:off x="174316" y="676943"/>
            <a:ext cx="6562193" cy="3965280"/>
          </a:xfrm>
          <a:prstGeom prst="rect">
            <a:avLst/>
          </a:prstGeom>
        </p:spPr>
        <p:txBody>
          <a:bodyPr/>
          <a:lstStyle>
            <a:lvl1pPr>
              <a:defRPr sz="1274">
                <a:solidFill>
                  <a:srgbClr val="FF6700"/>
                </a:solidFill>
              </a:defRPr>
            </a:lvl1pPr>
            <a:lvl2pPr>
              <a:defRPr sz="1146">
                <a:solidFill>
                  <a:srgbClr val="00294B"/>
                </a:solidFill>
              </a:defRPr>
            </a:lvl2pPr>
            <a:lvl3pPr>
              <a:defRPr sz="1019">
                <a:solidFill>
                  <a:srgbClr val="456487"/>
                </a:solidFill>
              </a:defRPr>
            </a:lvl3pPr>
            <a:lvl4pPr>
              <a:defRPr sz="891">
                <a:solidFill>
                  <a:srgbClr val="456487"/>
                </a:solidFill>
              </a:defRPr>
            </a:lvl4pPr>
            <a:lvl5pPr>
              <a:defRPr sz="891">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27018696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3074"/>
          <p:cNvGrpSpPr>
            <a:grpSpLocks/>
          </p:cNvGrpSpPr>
          <p:nvPr/>
        </p:nvGrpSpPr>
        <p:grpSpPr bwMode="auto">
          <a:xfrm>
            <a:off x="0" y="1268015"/>
            <a:ext cx="6858000" cy="1900238"/>
            <a:chOff x="0" y="1065"/>
            <a:chExt cx="5760" cy="1596"/>
          </a:xfrm>
        </p:grpSpPr>
        <p:sp>
          <p:nvSpPr>
            <p:cNvPr id="5" name="Rectangle 3076"/>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grpSp>
          <p:nvGrpSpPr>
            <p:cNvPr id="6" name="Group 3077"/>
            <p:cNvGrpSpPr>
              <a:grpSpLocks/>
            </p:cNvGrpSpPr>
            <p:nvPr/>
          </p:nvGrpSpPr>
          <p:grpSpPr bwMode="auto">
            <a:xfrm>
              <a:off x="0" y="1065"/>
              <a:ext cx="1806" cy="1596"/>
              <a:chOff x="0" y="1065"/>
              <a:chExt cx="1806" cy="1596"/>
            </a:xfrm>
          </p:grpSpPr>
          <p:sp>
            <p:nvSpPr>
              <p:cNvPr id="7" name="Rectangle 3078"/>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sp>
            <p:nvSpPr>
              <p:cNvPr id="8" name="Rectangle 3079"/>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sp>
            <p:nvSpPr>
              <p:cNvPr id="10" name="Rectangle 3081"/>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sp>
            <p:nvSpPr>
              <p:cNvPr id="11" name="Rectangle 3082"/>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sp>
            <p:nvSpPr>
              <p:cNvPr id="12" name="Rectangle 3083"/>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sp>
            <p:nvSpPr>
              <p:cNvPr id="13" name="Rectangle 3084"/>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sp>
            <p:nvSpPr>
              <p:cNvPr id="14" name="Rectangle 3085"/>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sp>
            <p:nvSpPr>
              <p:cNvPr id="15" name="Rectangle 3086"/>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sp>
            <p:nvSpPr>
              <p:cNvPr id="16" name="Rectangle 3087"/>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grpSp>
      </p:grpSp>
      <p:sp>
        <p:nvSpPr>
          <p:cNvPr id="17" name="Rectangle 3130"/>
          <p:cNvSpPr>
            <a:spLocks noChangeArrowheads="1"/>
          </p:cNvSpPr>
          <p:nvPr/>
        </p:nvSpPr>
        <p:spPr bwMode="auto">
          <a:xfrm>
            <a:off x="3045619" y="2263379"/>
            <a:ext cx="6858000" cy="248209"/>
          </a:xfrm>
          <a:prstGeom prst="rect">
            <a:avLst/>
          </a:prstGeom>
          <a:noFill/>
          <a:ln w="9525">
            <a:noFill/>
            <a:miter lim="800000"/>
            <a:headEnd/>
            <a:tailEnd/>
          </a:ln>
          <a:effectLst/>
        </p:spPr>
        <p:txBody>
          <a:bodyPr>
            <a:spAutoFit/>
          </a:bodyPr>
          <a:lstStyle/>
          <a:p>
            <a:pPr algn="ctr" defTabSz="514350" eaLnBrk="0" fontAlgn="base" hangingPunct="0">
              <a:spcBef>
                <a:spcPct val="0"/>
              </a:spcBef>
              <a:spcAft>
                <a:spcPct val="0"/>
              </a:spcAft>
              <a:defRPr/>
            </a:pPr>
            <a:endParaRPr lang="en-US" sz="1013">
              <a:solidFill>
                <a:srgbClr val="000000"/>
              </a:solidFill>
              <a:latin typeface="Arial" charset="0"/>
              <a:ea typeface="ＭＳ Ｐゴシック" charset="-128"/>
              <a:cs typeface="ＭＳ Ｐゴシック" charset="-128"/>
            </a:endParaRPr>
          </a:p>
        </p:txBody>
      </p:sp>
      <p:sp>
        <p:nvSpPr>
          <p:cNvPr id="18" name="Rectangle 3131"/>
          <p:cNvSpPr>
            <a:spLocks noChangeArrowheads="1"/>
          </p:cNvSpPr>
          <p:nvPr/>
        </p:nvSpPr>
        <p:spPr bwMode="auto">
          <a:xfrm>
            <a:off x="2758679" y="1972867"/>
            <a:ext cx="6858000" cy="248209"/>
          </a:xfrm>
          <a:prstGeom prst="rect">
            <a:avLst/>
          </a:prstGeom>
          <a:noFill/>
          <a:ln w="9525">
            <a:noFill/>
            <a:miter lim="800000"/>
            <a:headEnd/>
            <a:tailEnd/>
          </a:ln>
          <a:effectLst/>
        </p:spPr>
        <p:txBody>
          <a:bodyPr>
            <a:spAutoFit/>
          </a:bodyPr>
          <a:lstStyle/>
          <a:p>
            <a:pPr algn="ctr" defTabSz="514350" eaLnBrk="0" fontAlgn="base" hangingPunct="0">
              <a:spcBef>
                <a:spcPct val="0"/>
              </a:spcBef>
              <a:spcAft>
                <a:spcPct val="0"/>
              </a:spcAft>
              <a:defRPr/>
            </a:pPr>
            <a:endParaRPr lang="en-US" sz="1013">
              <a:solidFill>
                <a:srgbClr val="000000"/>
              </a:solidFill>
              <a:latin typeface="Arial" charset="0"/>
              <a:ea typeface="ＭＳ Ｐゴシック" charset="-128"/>
              <a:cs typeface="ＭＳ Ｐゴシック" charset="-128"/>
            </a:endParaRPr>
          </a:p>
        </p:txBody>
      </p:sp>
      <p:sp>
        <p:nvSpPr>
          <p:cNvPr id="278547" name="Rectangle 3091"/>
          <p:cNvSpPr>
            <a:spLocks noGrp="1" noChangeArrowheads="1"/>
          </p:cNvSpPr>
          <p:nvPr>
            <p:ph type="ctrTitle"/>
          </p:nvPr>
        </p:nvSpPr>
        <p:spPr>
          <a:xfrm>
            <a:off x="2228850" y="1371600"/>
            <a:ext cx="4514850" cy="1657350"/>
          </a:xfrm>
        </p:spPr>
        <p:txBody>
          <a:bodyPr/>
          <a:lstStyle>
            <a:lvl1pPr>
              <a:defRPr sz="2813">
                <a:solidFill>
                  <a:srgbClr val="FFFFFF"/>
                </a:solidFill>
              </a:defRPr>
            </a:lvl1pPr>
          </a:lstStyle>
          <a:p>
            <a:r>
              <a:rPr lang="en-US" dirty="0"/>
              <a:t>Click to edit Master title style</a:t>
            </a:r>
          </a:p>
        </p:txBody>
      </p:sp>
      <p:sp>
        <p:nvSpPr>
          <p:cNvPr id="278548" name="Rectangle 3092"/>
          <p:cNvSpPr>
            <a:spLocks noGrp="1" noChangeArrowheads="1"/>
          </p:cNvSpPr>
          <p:nvPr>
            <p:ph type="subTitle" idx="1"/>
          </p:nvPr>
        </p:nvSpPr>
        <p:spPr>
          <a:xfrm>
            <a:off x="2228850" y="3200400"/>
            <a:ext cx="4514850" cy="1314450"/>
          </a:xfrm>
        </p:spPr>
        <p:txBody>
          <a:bodyPr/>
          <a:lstStyle>
            <a:lvl1pPr marL="0" indent="0">
              <a:buFont typeface="Wingdings" pitchFamily="2" charset="2"/>
              <a:buNone/>
              <a:defRPr sz="1913"/>
            </a:lvl1pPr>
          </a:lstStyle>
          <a:p>
            <a:r>
              <a:rPr lang="en-US"/>
              <a:t>Click to edit Master subtitle style</a:t>
            </a:r>
          </a:p>
        </p:txBody>
      </p:sp>
      <p:sp>
        <p:nvSpPr>
          <p:cNvPr id="21" name="Rectangle 3088"/>
          <p:cNvSpPr>
            <a:spLocks noGrp="1" noChangeArrowheads="1"/>
          </p:cNvSpPr>
          <p:nvPr>
            <p:ph type="dt" sz="half" idx="10"/>
          </p:nvPr>
        </p:nvSpPr>
        <p:spPr>
          <a:xfrm>
            <a:off x="342900" y="4686300"/>
            <a:ext cx="1600200" cy="342900"/>
          </a:xfrm>
        </p:spPr>
        <p:txBody>
          <a:bodyPr/>
          <a:lstStyle>
            <a:lvl1pPr>
              <a:defRPr sz="675" smtClean="0">
                <a:latin typeface="Arial" pitchFamily="34" charset="0"/>
              </a:defRPr>
            </a:lvl1pPr>
          </a:lstStyle>
          <a:p>
            <a:pPr>
              <a:defRPr/>
            </a:pPr>
            <a:r>
              <a:rPr lang="de-CH">
                <a:solidFill>
                  <a:srgbClr val="000000"/>
                </a:solidFill>
              </a:rPr>
              <a:t>10/07/2023</a:t>
            </a:r>
            <a:endParaRPr lang="en-US">
              <a:solidFill>
                <a:srgbClr val="000000"/>
              </a:solidFill>
            </a:endParaRPr>
          </a:p>
        </p:txBody>
      </p:sp>
      <p:sp>
        <p:nvSpPr>
          <p:cNvPr id="22" name="Rectangle 3089"/>
          <p:cNvSpPr>
            <a:spLocks noGrp="1" noChangeArrowheads="1"/>
          </p:cNvSpPr>
          <p:nvPr>
            <p:ph type="ftr" sz="quarter" idx="11"/>
          </p:nvPr>
        </p:nvSpPr>
        <p:spPr/>
        <p:txBody>
          <a:bodyPr/>
          <a:lstStyle>
            <a:lvl1pPr>
              <a:defRPr sz="675" smtClean="0">
                <a:latin typeface="Arial" pitchFamily="34" charset="0"/>
              </a:defRPr>
            </a:lvl1pPr>
          </a:lstStyle>
          <a:p>
            <a:pPr>
              <a:defRPr/>
            </a:pPr>
            <a:r>
              <a:rPr lang="en-US">
                <a:solidFill>
                  <a:srgbClr val="000000"/>
                </a:solidFill>
              </a:rPr>
              <a:t>Section Leader Meeting</a:t>
            </a:r>
          </a:p>
        </p:txBody>
      </p:sp>
      <p:sp>
        <p:nvSpPr>
          <p:cNvPr id="23" name="Rectangle 3090"/>
          <p:cNvSpPr>
            <a:spLocks noGrp="1" noChangeArrowheads="1"/>
          </p:cNvSpPr>
          <p:nvPr>
            <p:ph type="sldNum" sz="quarter" idx="12"/>
          </p:nvPr>
        </p:nvSpPr>
        <p:spPr/>
        <p:txBody>
          <a:bodyPr/>
          <a:lstStyle>
            <a:lvl1pPr>
              <a:defRPr sz="675">
                <a:latin typeface="Arial Black" charset="0"/>
              </a:defRPr>
            </a:lvl1pPr>
          </a:lstStyle>
          <a:p>
            <a:pPr>
              <a:defRPr/>
            </a:pPr>
            <a:fld id="{A2CEDCC2-E9EA-6147-86E7-944945F6A8FB}" type="slidenum">
              <a:rPr lang="en-US">
                <a:solidFill>
                  <a:srgbClr val="000000"/>
                </a:solidFill>
              </a:rPr>
              <a:pPr>
                <a:defRPr/>
              </a:pPr>
              <a:t>‹#›</a:t>
            </a:fld>
            <a:endParaRPr lang="en-US">
              <a:solidFill>
                <a:srgbClr val="000000"/>
              </a:solidFill>
            </a:endParaRPr>
          </a:p>
        </p:txBody>
      </p:sp>
      <p:pic>
        <p:nvPicPr>
          <p:cNvPr id="25" name="Picture 19" descr="Logo CERN width=144,      height=144"/>
          <p:cNvPicPr>
            <a:picLocks noChangeAspect="1" noChangeArrowheads="1"/>
          </p:cNvPicPr>
          <p:nvPr userDrawn="1"/>
        </p:nvPicPr>
        <p:blipFill>
          <a:blip r:embed="rId2"/>
          <a:srcRect/>
          <a:stretch>
            <a:fillRect/>
          </a:stretch>
        </p:blipFill>
        <p:spPr bwMode="auto">
          <a:xfrm>
            <a:off x="5872101" y="1"/>
            <a:ext cx="985899" cy="985899"/>
          </a:xfrm>
          <a:prstGeom prst="rect">
            <a:avLst/>
          </a:prstGeom>
          <a:noFill/>
          <a:ln w="9525">
            <a:noFill/>
            <a:miter lim="800000"/>
            <a:headEnd/>
            <a:tailEnd/>
          </a:ln>
        </p:spPr>
      </p:pic>
    </p:spTree>
    <p:extLst>
      <p:ext uri="{BB962C8B-B14F-4D97-AF65-F5344CB8AC3E}">
        <p14:creationId xmlns:p14="http://schemas.microsoft.com/office/powerpoint/2010/main" val="72354279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6" name="Rectangle 3"/>
          <p:cNvSpPr>
            <a:spLocks noGrp="1" noChangeArrowheads="1"/>
          </p:cNvSpPr>
          <p:nvPr>
            <p:ph type="sldNum" sz="quarter" idx="11"/>
          </p:nvPr>
        </p:nvSpPr>
        <p:spPr/>
        <p:txBody>
          <a:bodyPr/>
          <a:lstStyle>
            <a:lvl1pPr>
              <a:defRPr/>
            </a:lvl1pPr>
          </a:lstStyle>
          <a:p>
            <a:pPr>
              <a:defRPr/>
            </a:pPr>
            <a:fld id="{7FAEB134-6EA8-5E45-B122-58ED561A2D3B}"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256394203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3305176"/>
            <a:ext cx="5829300" cy="1021556"/>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541735" y="2180035"/>
            <a:ext cx="5829300" cy="1125140"/>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5"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6" name="Rectangle 3"/>
          <p:cNvSpPr>
            <a:spLocks noGrp="1" noChangeArrowheads="1"/>
          </p:cNvSpPr>
          <p:nvPr>
            <p:ph type="sldNum" sz="quarter" idx="11"/>
          </p:nvPr>
        </p:nvSpPr>
        <p:spPr/>
        <p:txBody>
          <a:bodyPr/>
          <a:lstStyle>
            <a:lvl1pPr>
              <a:defRPr/>
            </a:lvl1pPr>
          </a:lstStyle>
          <a:p>
            <a:pPr>
              <a:defRPr/>
            </a:pPr>
            <a:fld id="{98FB2BEA-0C1A-154C-B41E-DEB146B6CB01}"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389038321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485900"/>
            <a:ext cx="3028950" cy="291465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3486150" y="1485900"/>
            <a:ext cx="3028950" cy="291465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a:lstStyle/>
          <a:p>
            <a:r>
              <a:rPr lang="en-US"/>
              <a:t>Click to edit Master title style</a:t>
            </a:r>
          </a:p>
        </p:txBody>
      </p:sp>
      <p:sp>
        <p:nvSpPr>
          <p:cNvPr id="6"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7" name="Rectangle 3"/>
          <p:cNvSpPr>
            <a:spLocks noGrp="1" noChangeArrowheads="1"/>
          </p:cNvSpPr>
          <p:nvPr>
            <p:ph type="sldNum" sz="quarter" idx="11"/>
          </p:nvPr>
        </p:nvSpPr>
        <p:spPr/>
        <p:txBody>
          <a:bodyPr/>
          <a:lstStyle>
            <a:lvl1pPr>
              <a:defRPr/>
            </a:lvl1pPr>
          </a:lstStyle>
          <a:p>
            <a:pPr>
              <a:defRPr/>
            </a:pPr>
            <a:fld id="{B46CFB42-A69B-984A-AA27-A168DA1AC718}" type="slidenum">
              <a:rPr lang="en-US">
                <a:solidFill>
                  <a:srgbClr val="000000"/>
                </a:solidFill>
              </a:rPr>
              <a:pPr>
                <a:defRPr/>
              </a:pPr>
              <a:t>‹#›</a:t>
            </a:fld>
            <a:endParaRPr lang="en-US">
              <a:solidFill>
                <a:srgbClr val="000000"/>
              </a:solidFill>
            </a:endParaRPr>
          </a:p>
        </p:txBody>
      </p:sp>
      <p:sp>
        <p:nvSpPr>
          <p:cNvPr id="9"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411881335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205979"/>
            <a:ext cx="6172200" cy="85725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342900" y="1151335"/>
            <a:ext cx="3030141" cy="47982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342900" y="1631156"/>
            <a:ext cx="3030141" cy="2963466"/>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70" y="1151335"/>
            <a:ext cx="3031331" cy="47982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3483770" y="1631156"/>
            <a:ext cx="3031331" cy="2963466"/>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9" name="Rectangle 3"/>
          <p:cNvSpPr>
            <a:spLocks noGrp="1" noChangeArrowheads="1"/>
          </p:cNvSpPr>
          <p:nvPr>
            <p:ph type="sldNum" sz="quarter" idx="11"/>
          </p:nvPr>
        </p:nvSpPr>
        <p:spPr/>
        <p:txBody>
          <a:bodyPr/>
          <a:lstStyle>
            <a:lvl1pPr>
              <a:defRPr/>
            </a:lvl1pPr>
          </a:lstStyle>
          <a:p>
            <a:pPr>
              <a:defRPr/>
            </a:pPr>
            <a:fld id="{344A4396-7E91-914D-9646-5D3531330C7D}" type="slidenum">
              <a:rPr lang="en-US">
                <a:solidFill>
                  <a:srgbClr val="000000"/>
                </a:solidFill>
              </a:rPr>
              <a:pPr>
                <a:defRPr/>
              </a:pPr>
              <a:t>‹#›</a:t>
            </a:fld>
            <a:endParaRPr lang="en-US">
              <a:solidFill>
                <a:srgbClr val="000000"/>
              </a:solidFill>
            </a:endParaRPr>
          </a:p>
        </p:txBody>
      </p:sp>
      <p:sp>
        <p:nvSpPr>
          <p:cNvPr id="10"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5766359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Rectangle 3"/>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5" name="Rectangle 4"/>
          <p:cNvSpPr>
            <a:spLocks noGrp="1" noChangeArrowheads="1"/>
          </p:cNvSpPr>
          <p:nvPr>
            <p:ph type="sldNum" sz="quarter" idx="11"/>
          </p:nvPr>
        </p:nvSpPr>
        <p:spPr/>
        <p:txBody>
          <a:bodyPr/>
          <a:lstStyle>
            <a:lvl1pPr>
              <a:defRPr/>
            </a:lvl1pPr>
          </a:lstStyle>
          <a:p>
            <a:pPr>
              <a:defRPr/>
            </a:pPr>
            <a:fld id="{079C4DA4-A801-BB4A-BCDF-9F79BBDA5145}"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3265657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332100" y="4677985"/>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350490" y="832950"/>
            <a:ext cx="1903810"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2477096" y="832950"/>
            <a:ext cx="1903810"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4603701" y="832950"/>
            <a:ext cx="1903810"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350490" y="2895750"/>
            <a:ext cx="1903810"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2477096" y="2895750"/>
            <a:ext cx="1903810"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4603701" y="2895750"/>
            <a:ext cx="1903810"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332100" y="2625756"/>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2451938" y="2625756"/>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4571775" y="2625756"/>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2451938" y="4677985"/>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4571775" y="4677985"/>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Tree>
    <p:extLst>
      <p:ext uri="{BB962C8B-B14F-4D97-AF65-F5344CB8AC3E}">
        <p14:creationId xmlns:p14="http://schemas.microsoft.com/office/powerpoint/2010/main" val="156747215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en-US">
                <a:solidFill>
                  <a:srgbClr val="000000"/>
                </a:solidFill>
              </a:rPr>
              <a:t>Section Leader Meeting</a:t>
            </a:r>
          </a:p>
        </p:txBody>
      </p:sp>
      <p:sp>
        <p:nvSpPr>
          <p:cNvPr id="3" name="Rectangle 3"/>
          <p:cNvSpPr>
            <a:spLocks noGrp="1" noChangeArrowheads="1"/>
          </p:cNvSpPr>
          <p:nvPr>
            <p:ph type="sldNum" sz="quarter" idx="11"/>
          </p:nvPr>
        </p:nvSpPr>
        <p:spPr>
          <a:ln/>
        </p:spPr>
        <p:txBody>
          <a:bodyPr/>
          <a:lstStyle>
            <a:lvl1pPr>
              <a:defRPr/>
            </a:lvl1pPr>
          </a:lstStyle>
          <a:p>
            <a:pPr>
              <a:defRPr/>
            </a:pPr>
            <a:fld id="{436F1E66-1423-024E-ABC2-C80925378032}" type="slidenum">
              <a:rPr lang="en-US">
                <a:solidFill>
                  <a:srgbClr val="000000"/>
                </a:solidFill>
              </a:rPr>
              <a:pPr>
                <a:defRPr/>
              </a:pPr>
              <a:t>‹#›</a:t>
            </a:fld>
            <a:endParaRPr lang="en-US">
              <a:solidFill>
                <a:srgbClr val="000000"/>
              </a:solidFill>
            </a:endParaRPr>
          </a:p>
        </p:txBody>
      </p:sp>
      <p:sp>
        <p:nvSpPr>
          <p:cNvPr id="4" name="Rectangle 16"/>
          <p:cNvSpPr>
            <a:spLocks noGrp="1" noChangeArrowheads="1"/>
          </p:cNvSpPr>
          <p:nvPr>
            <p:ph type="dt" sz="half" idx="12"/>
          </p:nvPr>
        </p:nvSpPr>
        <p:spPr>
          <a:ln/>
        </p:spPr>
        <p:txBody>
          <a:bodyPr/>
          <a:lstStyle>
            <a:lvl1pPr>
              <a:defRPr/>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400691828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204787"/>
            <a:ext cx="2256235" cy="871538"/>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2681287" y="204789"/>
            <a:ext cx="3833813" cy="4389835"/>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1076327"/>
            <a:ext cx="2256235" cy="3518297"/>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6"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7" name="Rectangle 3"/>
          <p:cNvSpPr>
            <a:spLocks noGrp="1" noChangeArrowheads="1"/>
          </p:cNvSpPr>
          <p:nvPr>
            <p:ph type="sldNum" sz="quarter" idx="11"/>
          </p:nvPr>
        </p:nvSpPr>
        <p:spPr/>
        <p:txBody>
          <a:bodyPr/>
          <a:lstStyle>
            <a:lvl1pPr>
              <a:defRPr/>
            </a:lvl1pPr>
          </a:lstStyle>
          <a:p>
            <a:pPr>
              <a:defRPr/>
            </a:pPr>
            <a:fld id="{ACB614DB-6F5C-F24F-A6AE-7A5B75B5EBD6}" type="slidenum">
              <a:rPr lang="en-US">
                <a:solidFill>
                  <a:srgbClr val="000000"/>
                </a:solidFill>
              </a:rPr>
              <a:pPr>
                <a:defRPr/>
              </a:pPr>
              <a:t>‹#›</a:t>
            </a:fld>
            <a:endParaRPr lang="en-US">
              <a:solidFill>
                <a:srgbClr val="000000"/>
              </a:solidFill>
            </a:endParaRPr>
          </a:p>
        </p:txBody>
      </p:sp>
      <p:sp>
        <p:nvSpPr>
          <p:cNvPr id="8"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44008826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3600450"/>
            <a:ext cx="4114800" cy="425054"/>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1344216" y="459581"/>
            <a:ext cx="4114800" cy="30861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endParaRPr lang="en-US" noProof="0"/>
          </a:p>
        </p:txBody>
      </p:sp>
      <p:sp>
        <p:nvSpPr>
          <p:cNvPr id="4" name="Text Placeholder 3"/>
          <p:cNvSpPr>
            <a:spLocks noGrp="1"/>
          </p:cNvSpPr>
          <p:nvPr>
            <p:ph type="body" sz="half" idx="2"/>
          </p:nvPr>
        </p:nvSpPr>
        <p:spPr>
          <a:xfrm>
            <a:off x="1344216" y="4025504"/>
            <a:ext cx="4114800" cy="603647"/>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6"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7" name="Rectangle 3"/>
          <p:cNvSpPr>
            <a:spLocks noGrp="1" noChangeArrowheads="1"/>
          </p:cNvSpPr>
          <p:nvPr>
            <p:ph type="sldNum" sz="quarter" idx="11"/>
          </p:nvPr>
        </p:nvSpPr>
        <p:spPr/>
        <p:txBody>
          <a:bodyPr/>
          <a:lstStyle>
            <a:lvl1pPr>
              <a:defRPr/>
            </a:lvl1pPr>
          </a:lstStyle>
          <a:p>
            <a:pPr>
              <a:defRPr/>
            </a:pPr>
            <a:fld id="{EBC64335-D120-CF43-889C-2293F0204CF1}" type="slidenum">
              <a:rPr lang="en-US">
                <a:solidFill>
                  <a:srgbClr val="000000"/>
                </a:solidFill>
              </a:rPr>
              <a:pPr>
                <a:defRPr/>
              </a:pPr>
              <a:t>‹#›</a:t>
            </a:fld>
            <a:endParaRPr lang="en-US">
              <a:solidFill>
                <a:srgbClr val="000000"/>
              </a:solidFill>
            </a:endParaRPr>
          </a:p>
        </p:txBody>
      </p:sp>
      <p:sp>
        <p:nvSpPr>
          <p:cNvPr id="8"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394701421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6" name="Rectangle 3"/>
          <p:cNvSpPr>
            <a:spLocks noGrp="1" noChangeArrowheads="1"/>
          </p:cNvSpPr>
          <p:nvPr>
            <p:ph type="sldNum" sz="quarter" idx="11"/>
          </p:nvPr>
        </p:nvSpPr>
        <p:spPr/>
        <p:txBody>
          <a:bodyPr/>
          <a:lstStyle>
            <a:lvl1pPr>
              <a:defRPr/>
            </a:lvl1pPr>
          </a:lstStyle>
          <a:p>
            <a:pPr>
              <a:defRPr/>
            </a:pPr>
            <a:fld id="{6B5E52ED-301D-FC40-98E5-8458748FEB86}"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249531749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42900"/>
            <a:ext cx="1543050" cy="40576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2900" y="342900"/>
            <a:ext cx="4514850" cy="40576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6" name="Rectangle 3"/>
          <p:cNvSpPr>
            <a:spLocks noGrp="1" noChangeArrowheads="1"/>
          </p:cNvSpPr>
          <p:nvPr>
            <p:ph type="sldNum" sz="quarter" idx="11"/>
          </p:nvPr>
        </p:nvSpPr>
        <p:spPr/>
        <p:txBody>
          <a:bodyPr/>
          <a:lstStyle>
            <a:lvl1pPr>
              <a:defRPr/>
            </a:lvl1pPr>
          </a:lstStyle>
          <a:p>
            <a:pPr>
              <a:defRPr/>
            </a:pPr>
            <a:fld id="{90197294-C099-6B4F-8DF9-2B1C2C97DFE0}"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43745472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42900" y="342900"/>
            <a:ext cx="6172200" cy="1028700"/>
          </a:xfrm>
        </p:spPr>
        <p:txBody>
          <a:bodyPr/>
          <a:lstStyle/>
          <a:p>
            <a:r>
              <a:rPr lang="en-US"/>
              <a:t>Click to edit Master title style</a:t>
            </a:r>
          </a:p>
        </p:txBody>
      </p:sp>
      <p:sp>
        <p:nvSpPr>
          <p:cNvPr id="3" name="Table Placeholder 2"/>
          <p:cNvSpPr>
            <a:spLocks noGrp="1"/>
          </p:cNvSpPr>
          <p:nvPr>
            <p:ph type="tbl" idx="1"/>
          </p:nvPr>
        </p:nvSpPr>
        <p:spPr>
          <a:xfrm>
            <a:off x="342900" y="1485900"/>
            <a:ext cx="6172200" cy="2914650"/>
          </a:xfrm>
        </p:spPr>
        <p:txBody>
          <a:bodyPr/>
          <a:lstStyle/>
          <a:p>
            <a:pPr lvl="0"/>
            <a:endParaRPr lang="en-US" noProof="0"/>
          </a:p>
        </p:txBody>
      </p:sp>
      <p:sp>
        <p:nvSpPr>
          <p:cNvPr id="5"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6" name="Rectangle 3"/>
          <p:cNvSpPr>
            <a:spLocks noGrp="1" noChangeArrowheads="1"/>
          </p:cNvSpPr>
          <p:nvPr>
            <p:ph type="sldNum" sz="quarter" idx="11"/>
          </p:nvPr>
        </p:nvSpPr>
        <p:spPr/>
        <p:txBody>
          <a:bodyPr/>
          <a:lstStyle>
            <a:lvl1pPr>
              <a:defRPr/>
            </a:lvl1pPr>
          </a:lstStyle>
          <a:p>
            <a:pPr>
              <a:defRPr/>
            </a:pPr>
            <a:fld id="{9A8CCED6-B0DF-2D47-AEA6-68AC9F3CC6E8}"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6027728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03851" y="0"/>
            <a:ext cx="4018388" cy="460760"/>
          </a:xfrm>
        </p:spPr>
        <p:txBody>
          <a:bodyPr/>
          <a:lstStyle/>
          <a:p>
            <a:r>
              <a:rPr lang="en-US" dirty="0"/>
              <a:t>Click to edit Master title style</a:t>
            </a:r>
          </a:p>
        </p:txBody>
      </p:sp>
      <p:sp>
        <p:nvSpPr>
          <p:cNvPr id="3" name="Text Placeholder 2"/>
          <p:cNvSpPr>
            <a:spLocks noGrp="1"/>
          </p:cNvSpPr>
          <p:nvPr>
            <p:ph type="body" sz="half" idx="1"/>
          </p:nvPr>
        </p:nvSpPr>
        <p:spPr>
          <a:xfrm>
            <a:off x="342900" y="1485900"/>
            <a:ext cx="3028950" cy="2914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0" y="1485900"/>
            <a:ext cx="3028950" cy="2914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7" name="Rectangle 3"/>
          <p:cNvSpPr>
            <a:spLocks noGrp="1" noChangeArrowheads="1"/>
          </p:cNvSpPr>
          <p:nvPr>
            <p:ph type="sldNum" sz="quarter" idx="11"/>
          </p:nvPr>
        </p:nvSpPr>
        <p:spPr/>
        <p:txBody>
          <a:bodyPr/>
          <a:lstStyle>
            <a:lvl1pPr>
              <a:defRPr/>
            </a:lvl1pPr>
          </a:lstStyle>
          <a:p>
            <a:pPr>
              <a:defRPr/>
            </a:pPr>
            <a:fld id="{2B7A1417-EBE1-8C4E-BCDA-10CD1151C40A}" type="slidenum">
              <a:rPr lang="en-US">
                <a:solidFill>
                  <a:srgbClr val="000000"/>
                </a:solidFill>
              </a:rPr>
              <a:pPr>
                <a:defRPr/>
              </a:pPr>
              <a:t>‹#›</a:t>
            </a:fld>
            <a:endParaRPr lang="en-US">
              <a:solidFill>
                <a:srgbClr val="000000"/>
              </a:solidFill>
            </a:endParaRPr>
          </a:p>
        </p:txBody>
      </p:sp>
      <p:sp>
        <p:nvSpPr>
          <p:cNvPr id="8"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182161551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485900"/>
            <a:ext cx="3028950" cy="291465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3486150" y="1485900"/>
            <a:ext cx="3028950" cy="291465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a:lstStyle/>
          <a:p>
            <a:r>
              <a:rPr lang="en-US"/>
              <a:t>Click to edit Master title style</a:t>
            </a:r>
          </a:p>
        </p:txBody>
      </p:sp>
      <p:sp>
        <p:nvSpPr>
          <p:cNvPr id="6"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7" name="Rectangle 3"/>
          <p:cNvSpPr>
            <a:spLocks noGrp="1" noChangeArrowheads="1"/>
          </p:cNvSpPr>
          <p:nvPr>
            <p:ph type="sldNum" sz="quarter" idx="11"/>
          </p:nvPr>
        </p:nvSpPr>
        <p:spPr/>
        <p:txBody>
          <a:bodyPr/>
          <a:lstStyle>
            <a:lvl1pPr>
              <a:defRPr/>
            </a:lvl1pPr>
          </a:lstStyle>
          <a:p>
            <a:pPr>
              <a:defRPr/>
            </a:pPr>
            <a:fld id="{B46CFB42-A69B-984A-AA27-A168DA1AC718}" type="slidenum">
              <a:rPr lang="en-US">
                <a:solidFill>
                  <a:srgbClr val="000000"/>
                </a:solidFill>
              </a:rPr>
              <a:pPr>
                <a:defRPr/>
              </a:pPr>
              <a:t>‹#›</a:t>
            </a:fld>
            <a:endParaRPr lang="en-US">
              <a:solidFill>
                <a:srgbClr val="000000"/>
              </a:solidFill>
            </a:endParaRPr>
          </a:p>
        </p:txBody>
      </p:sp>
      <p:sp>
        <p:nvSpPr>
          <p:cNvPr id="9"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1126823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350490" y="1428299"/>
            <a:ext cx="2965613"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36662" y="1428299"/>
            <a:ext cx="2965613"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384644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36662" y="1428300"/>
            <a:ext cx="2965613"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32100" y="1404598"/>
            <a:ext cx="3017250"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32100" y="1745550"/>
            <a:ext cx="301725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3510009" y="4367450"/>
            <a:ext cx="3017250"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750"/>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1186049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0325" y="1428300"/>
            <a:ext cx="2965613"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515400" y="1404598"/>
            <a:ext cx="3017250"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515400" y="1745550"/>
            <a:ext cx="301725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750"/>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1888676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2477588" y="1428300"/>
            <a:ext cx="1903810"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32100" y="1404598"/>
            <a:ext cx="1954125"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32100" y="1745550"/>
            <a:ext cx="1954125"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4571438" y="1745550"/>
            <a:ext cx="1954125"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2477588" y="3123900"/>
            <a:ext cx="1903810"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332185" y="4623750"/>
            <a:ext cx="1954040" cy="341550"/>
          </a:xfrm>
        </p:spPr>
        <p:txBody>
          <a:bodyPr>
            <a:noAutofit/>
          </a:bodyPr>
          <a:lstStyle>
            <a:lvl1pPr>
              <a:lnSpc>
                <a:spcPts val="760"/>
              </a:lnSpc>
              <a:defRPr sz="750"/>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3812001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4.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3.pn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2" Type="http://schemas.openxmlformats.org/officeDocument/2006/relationships/slideLayout" Target="../slideLayouts/slideLayout45.xml"/><Relationship Id="rId16" Type="http://schemas.openxmlformats.org/officeDocument/2006/relationships/image" Target="../media/image16.png"/><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theme" Target="../theme/theme5.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332100" y="577800"/>
            <a:ext cx="6197513"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332100" y="1745437"/>
            <a:ext cx="6197513"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6858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380"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6558976" y="94966"/>
            <a:ext cx="217109" cy="170071"/>
          </a:xfrm>
          <a:prstGeom prst="rect">
            <a:avLst/>
          </a:prstGeom>
        </p:spPr>
        <p:txBody>
          <a:bodyPr vert="horz" wrap="none" lIns="91440" tIns="45720" rIns="91440" bIns="45720" rtlCol="0" anchor="ctr">
            <a:noAutofit/>
          </a:bodyPr>
          <a:lstStyle>
            <a:lvl1pPr algn="r">
              <a:lnSpc>
                <a:spcPts val="929"/>
              </a:lnSpc>
              <a:defRPr sz="6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81916" y="90000"/>
            <a:ext cx="335861" cy="180000"/>
          </a:xfrm>
          <a:prstGeom prst="rect">
            <a:avLst/>
          </a:prstGeom>
        </p:spPr>
      </p:pic>
    </p:spTree>
    <p:extLst>
      <p:ext uri="{BB962C8B-B14F-4D97-AF65-F5344CB8AC3E}">
        <p14:creationId xmlns:p14="http://schemas.microsoft.com/office/powerpoint/2010/main" val="869226597"/>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hdr="0" ftr="0" dt="0"/>
  <p:txStyles>
    <p:titleStyle>
      <a:lvl1pPr algn="l" defTabSz="514350" rtl="0" eaLnBrk="1" latinLnBrk="0" hangingPunct="1">
        <a:lnSpc>
          <a:spcPts val="2250"/>
        </a:lnSpc>
        <a:spcBef>
          <a:spcPct val="0"/>
        </a:spcBef>
        <a:buNone/>
        <a:defRPr sz="2250" kern="1200">
          <a:solidFill>
            <a:schemeClr val="tx1"/>
          </a:solidFill>
          <a:latin typeface="+mj-lt"/>
          <a:ea typeface="+mj-ea"/>
          <a:cs typeface="+mj-cs"/>
        </a:defRPr>
      </a:lvl1pPr>
    </p:titleStyle>
    <p:bodyStyle>
      <a:lvl1pPr marL="0" indent="0" algn="l" defTabSz="514350" rtl="0" eaLnBrk="1" latinLnBrk="0" hangingPunct="1">
        <a:lnSpc>
          <a:spcPts val="1041"/>
        </a:lnSpc>
        <a:spcBef>
          <a:spcPts val="0"/>
        </a:spcBef>
        <a:buFont typeface="Arial" panose="020B0604020202020204" pitchFamily="34" charset="0"/>
        <a:buNone/>
        <a:defRPr sz="900" kern="1200">
          <a:solidFill>
            <a:schemeClr val="tx1"/>
          </a:solidFill>
          <a:latin typeface="+mn-lt"/>
          <a:ea typeface="+mn-ea"/>
          <a:cs typeface="+mn-cs"/>
        </a:defRPr>
      </a:lvl1pPr>
      <a:lvl2pPr marL="182250" indent="-182250" algn="l" defTabSz="514350" rtl="0" eaLnBrk="1" latinLnBrk="0" hangingPunct="1">
        <a:lnSpc>
          <a:spcPts val="1041"/>
        </a:lnSpc>
        <a:spcBef>
          <a:spcPts val="0"/>
        </a:spcBef>
        <a:buFont typeface="Arial" panose="020B0604020202020204" pitchFamily="34" charset="0"/>
        <a:buChar char="•"/>
        <a:defRPr sz="900" kern="1200">
          <a:solidFill>
            <a:schemeClr val="tx1"/>
          </a:solidFill>
          <a:latin typeface="+mn-lt"/>
          <a:ea typeface="+mn-ea"/>
          <a:cs typeface="+mn-cs"/>
        </a:defRPr>
      </a:lvl2pPr>
      <a:lvl3pPr marL="364500" indent="-182250" algn="l" defTabSz="514350" rtl="0" eaLnBrk="1" latinLnBrk="0" hangingPunct="1">
        <a:lnSpc>
          <a:spcPts val="1041"/>
        </a:lnSpc>
        <a:spcBef>
          <a:spcPts val="0"/>
        </a:spcBef>
        <a:buSzPct val="100000"/>
        <a:buFont typeface="Arial" panose="020B0604020202020204" pitchFamily="34" charset="0"/>
        <a:buChar char="•"/>
        <a:defRPr sz="900" kern="1200">
          <a:solidFill>
            <a:schemeClr val="tx1"/>
          </a:solidFill>
          <a:latin typeface="+mn-lt"/>
          <a:ea typeface="+mn-ea"/>
          <a:cs typeface="+mn-cs"/>
        </a:defRPr>
      </a:lvl3pPr>
      <a:lvl4pPr marL="546750" indent="-182250" algn="l" defTabSz="514350" rtl="0" eaLnBrk="1" latinLnBrk="0" hangingPunct="1">
        <a:lnSpc>
          <a:spcPts val="1041"/>
        </a:lnSpc>
        <a:spcBef>
          <a:spcPts val="0"/>
        </a:spcBef>
        <a:buSzPct val="100000"/>
        <a:buFont typeface="Arial" panose="020B0604020202020204" pitchFamily="34" charset="0"/>
        <a:buChar char="•"/>
        <a:defRPr sz="900" kern="1200">
          <a:solidFill>
            <a:schemeClr val="tx1"/>
          </a:solidFill>
          <a:latin typeface="+mn-lt"/>
          <a:ea typeface="+mn-ea"/>
          <a:cs typeface="+mn-cs"/>
        </a:defRPr>
      </a:lvl4pPr>
      <a:lvl5pPr marL="729000" indent="-182250" algn="l" defTabSz="514350" rtl="0" eaLnBrk="1" latinLnBrk="0" hangingPunct="1">
        <a:lnSpc>
          <a:spcPts val="1041"/>
        </a:lnSpc>
        <a:spcBef>
          <a:spcPts val="0"/>
        </a:spcBef>
        <a:buSzPct val="100000"/>
        <a:buFont typeface="Arial" panose="020B0604020202020204" pitchFamily="34" charset="0"/>
        <a:buChar char="•"/>
        <a:defRPr sz="900"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de-DE"/>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68" userDrawn="1">
          <p15:clr>
            <a:srgbClr val="F26B43"/>
          </p15:clr>
        </p15:guide>
        <p15:guide id="4" pos="221" userDrawn="1">
          <p15:clr>
            <a:srgbClr val="F26B43"/>
          </p15:clr>
        </p15:guide>
        <p15:guide id="5" pos="757" userDrawn="1">
          <p15:clr>
            <a:srgbClr val="F26B43"/>
          </p15:clr>
        </p15:guide>
        <p15:guide id="6" pos="897" userDrawn="1">
          <p15:clr>
            <a:srgbClr val="F26B43"/>
          </p15:clr>
        </p15:guide>
        <p15:guide id="7" pos="4253" userDrawn="1">
          <p15:clr>
            <a:srgbClr val="F26B43"/>
          </p15:clr>
        </p15:guide>
        <p15:guide id="8" pos="4100" userDrawn="1">
          <p15:clr>
            <a:srgbClr val="F26B43"/>
          </p15:clr>
        </p15:guide>
        <p15:guide id="9" pos="1561" userDrawn="1">
          <p15:clr>
            <a:srgbClr val="F26B43"/>
          </p15:clr>
        </p15:guide>
        <p15:guide id="10" pos="1420" userDrawn="1">
          <p15:clr>
            <a:srgbClr val="F26B43"/>
          </p15:clr>
        </p15:guide>
        <p15:guide id="12" pos="2230" userDrawn="1">
          <p15:clr>
            <a:srgbClr val="F26B43"/>
          </p15:clr>
        </p15:guide>
        <p15:guide id="13" pos="2090" userDrawn="1">
          <p15:clr>
            <a:srgbClr val="F26B43"/>
          </p15:clr>
        </p15:guide>
        <p15:guide id="14" pos="3563" userDrawn="1">
          <p15:clr>
            <a:srgbClr val="F26B43"/>
          </p15:clr>
        </p15:guide>
        <p15:guide id="15" pos="3423" userDrawn="1">
          <p15:clr>
            <a:srgbClr val="F26B43"/>
          </p15:clr>
        </p15:guide>
        <p15:guide id="16" pos="2900" userDrawn="1">
          <p15:clr>
            <a:srgbClr val="F26B43"/>
          </p15:clr>
        </p15:guide>
        <p15:guide id="17" pos="276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332100" y="577800"/>
            <a:ext cx="6197513"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332100" y="1745437"/>
            <a:ext cx="6197513"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337" y="0"/>
            <a:ext cx="6857663"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38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6558974" y="94966"/>
            <a:ext cx="243000" cy="170071"/>
          </a:xfrm>
          <a:prstGeom prst="rect">
            <a:avLst/>
          </a:prstGeom>
        </p:spPr>
        <p:txBody>
          <a:bodyPr vert="horz" wrap="none" lIns="91440" tIns="45720" rIns="91440" bIns="45720" rtlCol="0" anchor="ctr">
            <a:noAutofit/>
          </a:bodyPr>
          <a:lstStyle>
            <a:lvl1pPr algn="r">
              <a:lnSpc>
                <a:spcPts val="929"/>
              </a:lnSpc>
              <a:defRPr sz="6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97838" y="90000"/>
            <a:ext cx="335861" cy="180000"/>
          </a:xfrm>
          <a:prstGeom prst="rect">
            <a:avLst/>
          </a:prstGeom>
        </p:spPr>
      </p:pic>
    </p:spTree>
    <p:extLst>
      <p:ext uri="{BB962C8B-B14F-4D97-AF65-F5344CB8AC3E}">
        <p14:creationId xmlns:p14="http://schemas.microsoft.com/office/powerpoint/2010/main" val="2801571505"/>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hf hdr="0" ftr="0" dt="0"/>
  <p:txStyles>
    <p:titleStyle>
      <a:lvl1pPr algn="l" defTabSz="514350" rtl="0" eaLnBrk="1" latinLnBrk="0" hangingPunct="1">
        <a:lnSpc>
          <a:spcPts val="2250"/>
        </a:lnSpc>
        <a:spcBef>
          <a:spcPct val="0"/>
        </a:spcBef>
        <a:buNone/>
        <a:defRPr sz="2250" kern="1200">
          <a:solidFill>
            <a:schemeClr val="tx1"/>
          </a:solidFill>
          <a:latin typeface="+mj-lt"/>
          <a:ea typeface="+mj-ea"/>
          <a:cs typeface="+mj-cs"/>
        </a:defRPr>
      </a:lvl1pPr>
    </p:titleStyle>
    <p:bodyStyle>
      <a:lvl1pPr marL="0" indent="0" algn="l" defTabSz="514350" rtl="0" eaLnBrk="1" latinLnBrk="0" hangingPunct="1">
        <a:lnSpc>
          <a:spcPts val="1041"/>
        </a:lnSpc>
        <a:spcBef>
          <a:spcPts val="0"/>
        </a:spcBef>
        <a:buFont typeface="Arial" panose="020B0604020202020204" pitchFamily="34" charset="0"/>
        <a:buNone/>
        <a:defRPr sz="900" kern="1200">
          <a:solidFill>
            <a:schemeClr val="tx1"/>
          </a:solidFill>
          <a:latin typeface="+mn-lt"/>
          <a:ea typeface="+mn-ea"/>
          <a:cs typeface="+mn-cs"/>
        </a:defRPr>
      </a:lvl1pPr>
      <a:lvl2pPr marL="182250" indent="-182250" algn="l" defTabSz="514350" rtl="0" eaLnBrk="1" latinLnBrk="0" hangingPunct="1">
        <a:lnSpc>
          <a:spcPts val="1041"/>
        </a:lnSpc>
        <a:spcBef>
          <a:spcPts val="0"/>
        </a:spcBef>
        <a:buFont typeface="Arial" panose="020B0604020202020204" pitchFamily="34" charset="0"/>
        <a:buChar char="•"/>
        <a:defRPr sz="900" kern="1200">
          <a:solidFill>
            <a:schemeClr val="tx1"/>
          </a:solidFill>
          <a:latin typeface="+mn-lt"/>
          <a:ea typeface="+mn-ea"/>
          <a:cs typeface="+mn-cs"/>
        </a:defRPr>
      </a:lvl2pPr>
      <a:lvl3pPr marL="364500" indent="-182250" algn="l" defTabSz="514350" rtl="0" eaLnBrk="1" latinLnBrk="0" hangingPunct="1">
        <a:lnSpc>
          <a:spcPts val="1041"/>
        </a:lnSpc>
        <a:spcBef>
          <a:spcPts val="0"/>
        </a:spcBef>
        <a:buSzPct val="100000"/>
        <a:buFont typeface="Arial" panose="020B0604020202020204" pitchFamily="34" charset="0"/>
        <a:buChar char="•"/>
        <a:defRPr sz="900" kern="1200">
          <a:solidFill>
            <a:schemeClr val="tx1"/>
          </a:solidFill>
          <a:latin typeface="+mn-lt"/>
          <a:ea typeface="+mn-ea"/>
          <a:cs typeface="+mn-cs"/>
        </a:defRPr>
      </a:lvl3pPr>
      <a:lvl4pPr marL="546750" indent="-182250" algn="l" defTabSz="514350" rtl="0" eaLnBrk="1" latinLnBrk="0" hangingPunct="1">
        <a:lnSpc>
          <a:spcPts val="1041"/>
        </a:lnSpc>
        <a:spcBef>
          <a:spcPts val="0"/>
        </a:spcBef>
        <a:buSzPct val="100000"/>
        <a:buFont typeface="Arial" panose="020B0604020202020204" pitchFamily="34" charset="0"/>
        <a:buChar char="•"/>
        <a:defRPr sz="900" kern="1200">
          <a:solidFill>
            <a:schemeClr val="tx1"/>
          </a:solidFill>
          <a:latin typeface="+mn-lt"/>
          <a:ea typeface="+mn-ea"/>
          <a:cs typeface="+mn-cs"/>
        </a:defRPr>
      </a:lvl4pPr>
      <a:lvl5pPr marL="729000" indent="-182250" algn="l" defTabSz="514350" rtl="0" eaLnBrk="1" latinLnBrk="0" hangingPunct="1">
        <a:lnSpc>
          <a:spcPts val="1041"/>
        </a:lnSpc>
        <a:spcBef>
          <a:spcPts val="0"/>
        </a:spcBef>
        <a:buSzPct val="100000"/>
        <a:buFont typeface="Arial" panose="020B0604020202020204" pitchFamily="34" charset="0"/>
        <a:buChar char="•"/>
        <a:defRPr sz="900"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de-DE"/>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68" userDrawn="1">
          <p15:clr>
            <a:srgbClr val="F26B43"/>
          </p15:clr>
        </p15:guide>
        <p15:guide id="4" pos="221" userDrawn="1">
          <p15:clr>
            <a:srgbClr val="F26B43"/>
          </p15:clr>
        </p15:guide>
        <p15:guide id="5" pos="757" userDrawn="1">
          <p15:clr>
            <a:srgbClr val="F26B43"/>
          </p15:clr>
        </p15:guide>
        <p15:guide id="6" pos="897" userDrawn="1">
          <p15:clr>
            <a:srgbClr val="F26B43"/>
          </p15:clr>
        </p15:guide>
        <p15:guide id="7" pos="4253" userDrawn="1">
          <p15:clr>
            <a:srgbClr val="F26B43"/>
          </p15:clr>
        </p15:guide>
        <p15:guide id="8" pos="4100" userDrawn="1">
          <p15:clr>
            <a:srgbClr val="F26B43"/>
          </p15:clr>
        </p15:guide>
        <p15:guide id="9" pos="1561" userDrawn="1">
          <p15:clr>
            <a:srgbClr val="F26B43"/>
          </p15:clr>
        </p15:guide>
        <p15:guide id="10" pos="1420" userDrawn="1">
          <p15:clr>
            <a:srgbClr val="F26B43"/>
          </p15:clr>
        </p15:guide>
        <p15:guide id="12" pos="2230" userDrawn="1">
          <p15:clr>
            <a:srgbClr val="F26B43"/>
          </p15:clr>
        </p15:guide>
        <p15:guide id="13" pos="2090" userDrawn="1">
          <p15:clr>
            <a:srgbClr val="F26B43"/>
          </p15:clr>
        </p15:guide>
        <p15:guide id="14" pos="3563" userDrawn="1">
          <p15:clr>
            <a:srgbClr val="F26B43"/>
          </p15:clr>
        </p15:guide>
        <p15:guide id="15" pos="3423" userDrawn="1">
          <p15:clr>
            <a:srgbClr val="F26B43"/>
          </p15:clr>
        </p15:guide>
        <p15:guide id="16" pos="2900" userDrawn="1">
          <p15:clr>
            <a:srgbClr val="F26B43"/>
          </p15:clr>
        </p15:guide>
        <p15:guide id="17" pos="276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332100" y="577800"/>
            <a:ext cx="6197513"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332100" y="1745437"/>
            <a:ext cx="6197513"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6857663" cy="32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6558976" y="52419"/>
            <a:ext cx="217109" cy="170071"/>
          </a:xfrm>
          <a:prstGeom prst="rect">
            <a:avLst/>
          </a:prstGeom>
        </p:spPr>
        <p:txBody>
          <a:bodyPr vert="horz" wrap="none" lIns="91440" tIns="45720" rIns="91440" bIns="45720" rtlCol="0" anchor="ctr">
            <a:noAutofit/>
          </a:bodyPr>
          <a:lstStyle>
            <a:lvl1pPr algn="r">
              <a:lnSpc>
                <a:spcPts val="929"/>
              </a:lnSpc>
              <a:defRPr sz="422">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83412" y="68175"/>
            <a:ext cx="419299" cy="189000"/>
          </a:xfrm>
          <a:prstGeom prst="rect">
            <a:avLst/>
          </a:prstGeom>
        </p:spPr>
      </p:pic>
    </p:spTree>
    <p:extLst>
      <p:ext uri="{BB962C8B-B14F-4D97-AF65-F5344CB8AC3E}">
        <p14:creationId xmlns:p14="http://schemas.microsoft.com/office/powerpoint/2010/main" val="2047098313"/>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Lst>
  <p:hf hdr="0" ftr="0" dt="0"/>
  <p:txStyles>
    <p:titleStyle>
      <a:lvl1pPr algn="l" defTabSz="514350" rtl="0" eaLnBrk="1" latinLnBrk="0" hangingPunct="1">
        <a:lnSpc>
          <a:spcPts val="2250"/>
        </a:lnSpc>
        <a:spcBef>
          <a:spcPct val="0"/>
        </a:spcBef>
        <a:buNone/>
        <a:defRPr sz="2250" kern="1200">
          <a:solidFill>
            <a:schemeClr val="tx1"/>
          </a:solidFill>
          <a:latin typeface="+mj-lt"/>
          <a:ea typeface="+mj-ea"/>
          <a:cs typeface="+mj-cs"/>
        </a:defRPr>
      </a:lvl1pPr>
    </p:titleStyle>
    <p:bodyStyle>
      <a:lvl1pPr marL="0" indent="0" algn="l" defTabSz="514350" rtl="0" eaLnBrk="1" latinLnBrk="0" hangingPunct="1">
        <a:lnSpc>
          <a:spcPts val="1041"/>
        </a:lnSpc>
        <a:spcBef>
          <a:spcPts val="0"/>
        </a:spcBef>
        <a:buFont typeface="Arial" panose="020B0604020202020204" pitchFamily="34" charset="0"/>
        <a:buNone/>
        <a:defRPr sz="844" kern="1200">
          <a:solidFill>
            <a:schemeClr val="tx1"/>
          </a:solidFill>
          <a:latin typeface="+mn-lt"/>
          <a:ea typeface="+mn-ea"/>
          <a:cs typeface="+mn-cs"/>
        </a:defRPr>
      </a:lvl1pPr>
      <a:lvl2pPr marL="182250" indent="-182250" algn="l" defTabSz="514350" rtl="0" eaLnBrk="1" latinLnBrk="0" hangingPunct="1">
        <a:lnSpc>
          <a:spcPts val="1041"/>
        </a:lnSpc>
        <a:spcBef>
          <a:spcPts val="0"/>
        </a:spcBef>
        <a:buFont typeface="Arial" panose="020B0604020202020204" pitchFamily="34" charset="0"/>
        <a:buChar char="•"/>
        <a:defRPr sz="844" kern="1200">
          <a:solidFill>
            <a:schemeClr val="tx1"/>
          </a:solidFill>
          <a:latin typeface="+mn-lt"/>
          <a:ea typeface="+mn-ea"/>
          <a:cs typeface="+mn-cs"/>
        </a:defRPr>
      </a:lvl2pPr>
      <a:lvl3pPr marL="182250" indent="-182250" algn="l" defTabSz="514350" rtl="0" eaLnBrk="1" latinLnBrk="0" hangingPunct="1">
        <a:lnSpc>
          <a:spcPts val="1041"/>
        </a:lnSpc>
        <a:spcBef>
          <a:spcPts val="0"/>
        </a:spcBef>
        <a:buSzPct val="120000"/>
        <a:buFontTx/>
        <a:buBlip>
          <a:blip r:embed="rId13"/>
        </a:buBlip>
        <a:defRPr sz="844" kern="1200">
          <a:solidFill>
            <a:schemeClr val="tx1"/>
          </a:solidFill>
          <a:latin typeface="+mn-lt"/>
          <a:ea typeface="+mn-ea"/>
          <a:cs typeface="+mn-cs"/>
        </a:defRPr>
      </a:lvl3pPr>
      <a:lvl4pPr marL="182250" indent="-182250" algn="l" defTabSz="514350" rtl="0" eaLnBrk="1" latinLnBrk="0" hangingPunct="1">
        <a:lnSpc>
          <a:spcPts val="1041"/>
        </a:lnSpc>
        <a:spcBef>
          <a:spcPts val="0"/>
        </a:spcBef>
        <a:buSzPct val="120000"/>
        <a:buFontTx/>
        <a:buBlip>
          <a:blip r:embed="rId13"/>
        </a:buBlip>
        <a:defRPr sz="844" kern="1200">
          <a:solidFill>
            <a:schemeClr val="tx1"/>
          </a:solidFill>
          <a:latin typeface="+mn-lt"/>
          <a:ea typeface="+mn-ea"/>
          <a:cs typeface="+mn-cs"/>
        </a:defRPr>
      </a:lvl4pPr>
      <a:lvl5pPr marL="182250" indent="-182250" algn="l" defTabSz="514350" rtl="0" eaLnBrk="1" latinLnBrk="0" hangingPunct="1">
        <a:lnSpc>
          <a:spcPts val="1041"/>
        </a:lnSpc>
        <a:spcBef>
          <a:spcPts val="0"/>
        </a:spcBef>
        <a:buSzPct val="120000"/>
        <a:buFontTx/>
        <a:buBlip>
          <a:blip r:embed="rId13"/>
        </a:buBlip>
        <a:defRPr sz="844"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de-DE"/>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181" userDrawn="1">
          <p15:clr>
            <a:srgbClr val="F26B43"/>
          </p15:clr>
        </p15:guide>
        <p15:guide id="4" pos="589" userDrawn="1">
          <p15:clr>
            <a:srgbClr val="F26B43"/>
          </p15:clr>
        </p15:guide>
        <p15:guide id="5" pos="2018" userDrawn="1">
          <p15:clr>
            <a:srgbClr val="F26B43"/>
          </p15:clr>
        </p15:guide>
        <p15:guide id="6" pos="2392" userDrawn="1">
          <p15:clr>
            <a:srgbClr val="F26B43"/>
          </p15:clr>
        </p15:guide>
        <p15:guide id="7" pos="11339" userDrawn="1">
          <p15:clr>
            <a:srgbClr val="F26B43"/>
          </p15:clr>
        </p15:guide>
        <p15:guide id="8" pos="10931" userDrawn="1">
          <p15:clr>
            <a:srgbClr val="F26B43"/>
          </p15:clr>
        </p15:guide>
        <p15:guide id="9" pos="4161" userDrawn="1">
          <p15:clr>
            <a:srgbClr val="F26B43"/>
          </p15:clr>
        </p15:guide>
        <p15:guide id="10" pos="3787" userDrawn="1">
          <p15:clr>
            <a:srgbClr val="F26B43"/>
          </p15:clr>
        </p15:guide>
        <p15:guide id="12" pos="5947" userDrawn="1">
          <p15:clr>
            <a:srgbClr val="F26B43"/>
          </p15:clr>
        </p15:guide>
        <p15:guide id="13" pos="5573" userDrawn="1">
          <p15:clr>
            <a:srgbClr val="F26B43"/>
          </p15:clr>
        </p15:guide>
        <p15:guide id="14" pos="9503" userDrawn="1">
          <p15:clr>
            <a:srgbClr val="F26B43"/>
          </p15:clr>
        </p15:guide>
        <p15:guide id="15" pos="9128" userDrawn="1">
          <p15:clr>
            <a:srgbClr val="F26B43"/>
          </p15:clr>
        </p15:guide>
        <p15:guide id="16" pos="7733" userDrawn="1">
          <p15:clr>
            <a:srgbClr val="F26B43"/>
          </p15:clr>
        </p15:guide>
        <p15:guide id="17" pos="7359"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guide id="26" pos="576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71955" y="273548"/>
            <a:ext cx="5914091" cy="99447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71955" y="1369086"/>
            <a:ext cx="5914091" cy="3263703"/>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2"/>
          </p:nvPr>
        </p:nvSpPr>
        <p:spPr>
          <a:xfrm>
            <a:off x="471956" y="4767541"/>
            <a:ext cx="1542191" cy="273548"/>
          </a:xfrm>
          <a:prstGeom prst="rect">
            <a:avLst/>
          </a:prstGeom>
        </p:spPr>
        <p:txBody>
          <a:bodyPr vert="horz" lIns="91440" tIns="45720" rIns="91440" bIns="45720" rtlCol="0" anchor="ctr"/>
          <a:lstStyle>
            <a:lvl1pPr algn="l">
              <a:defRPr sz="764">
                <a:solidFill>
                  <a:schemeClr val="tx1">
                    <a:tint val="75000"/>
                  </a:schemeClr>
                </a:solidFill>
              </a:defRPr>
            </a:lvl1pPr>
          </a:lstStyle>
          <a:p>
            <a:fld id="{F9867074-87E5-3D47-BB47-7B32B2625980}" type="datetime1">
              <a:rPr lang="fr-FR" smtClean="0"/>
              <a:t>15/11/2024</a:t>
            </a:fld>
            <a:endParaRPr lang="fr-FR"/>
          </a:p>
        </p:txBody>
      </p:sp>
      <p:sp>
        <p:nvSpPr>
          <p:cNvPr id="5" name="Espace réservé du pied de page 4"/>
          <p:cNvSpPr>
            <a:spLocks noGrp="1"/>
          </p:cNvSpPr>
          <p:nvPr>
            <p:ph type="ftr" sz="quarter" idx="3"/>
          </p:nvPr>
        </p:nvSpPr>
        <p:spPr>
          <a:xfrm>
            <a:off x="2271852" y="4767541"/>
            <a:ext cx="2314297" cy="273548"/>
          </a:xfrm>
          <a:prstGeom prst="rect">
            <a:avLst/>
          </a:prstGeom>
        </p:spPr>
        <p:txBody>
          <a:bodyPr vert="horz" lIns="91440" tIns="45720" rIns="91440" bIns="45720" rtlCol="0" anchor="ctr"/>
          <a:lstStyle>
            <a:lvl1pPr algn="ctr">
              <a:defRPr sz="764">
                <a:solidFill>
                  <a:schemeClr val="tx1">
                    <a:tint val="75000"/>
                  </a:schemeClr>
                </a:solidFill>
              </a:defRPr>
            </a:lvl1pPr>
          </a:lstStyle>
          <a:p>
            <a:r>
              <a:rPr lang="fr-FR"/>
              <a:t>FCC Week 2023</a:t>
            </a:r>
            <a:endParaRPr lang="fr-FR" dirty="0"/>
          </a:p>
        </p:txBody>
      </p:sp>
      <p:sp>
        <p:nvSpPr>
          <p:cNvPr id="6" name="Espace réservé du numéro de diapositive 5"/>
          <p:cNvSpPr>
            <a:spLocks noGrp="1"/>
          </p:cNvSpPr>
          <p:nvPr>
            <p:ph type="sldNum" sz="quarter" idx="4"/>
          </p:nvPr>
        </p:nvSpPr>
        <p:spPr>
          <a:xfrm>
            <a:off x="4843855" y="4767541"/>
            <a:ext cx="1542191" cy="273548"/>
          </a:xfrm>
          <a:prstGeom prst="rect">
            <a:avLst/>
          </a:prstGeom>
        </p:spPr>
        <p:txBody>
          <a:bodyPr vert="horz" lIns="91440" tIns="45720" rIns="91440" bIns="45720" rtlCol="0" anchor="ctr"/>
          <a:lstStyle>
            <a:lvl1pPr algn="r">
              <a:defRPr sz="764">
                <a:solidFill>
                  <a:schemeClr val="tx1">
                    <a:tint val="75000"/>
                  </a:schemeClr>
                </a:solidFill>
              </a:defRPr>
            </a:lvl1pPr>
          </a:lstStyle>
          <a:p>
            <a:fld id="{77E71596-5F9D-49C5-9701-16B3CA54319D}" type="slidenum">
              <a:rPr lang="fr-FR" smtClean="0"/>
              <a:t>‹#›</a:t>
            </a:fld>
            <a:endParaRPr lang="fr-FR"/>
          </a:p>
        </p:txBody>
      </p:sp>
    </p:spTree>
    <p:extLst>
      <p:ext uri="{BB962C8B-B14F-4D97-AF65-F5344CB8AC3E}">
        <p14:creationId xmlns:p14="http://schemas.microsoft.com/office/powerpoint/2010/main" val="1819552892"/>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hf hdr="0"/>
  <p:txStyles>
    <p:titleStyle>
      <a:lvl1pPr algn="l" defTabSz="582107" rtl="0" eaLnBrk="1" latinLnBrk="0" hangingPunct="1">
        <a:lnSpc>
          <a:spcPct val="90000"/>
        </a:lnSpc>
        <a:spcBef>
          <a:spcPct val="0"/>
        </a:spcBef>
        <a:buNone/>
        <a:defRPr sz="2801" kern="1200">
          <a:solidFill>
            <a:schemeClr val="tx1"/>
          </a:solidFill>
          <a:latin typeface="+mj-lt"/>
          <a:ea typeface="+mj-ea"/>
          <a:cs typeface="+mj-cs"/>
        </a:defRPr>
      </a:lvl1pPr>
    </p:titleStyle>
    <p:bodyStyle>
      <a:lvl1pPr marL="145527" indent="-145527" algn="l" defTabSz="582107" rtl="0" eaLnBrk="1" latinLnBrk="0" hangingPunct="1">
        <a:lnSpc>
          <a:spcPct val="90000"/>
        </a:lnSpc>
        <a:spcBef>
          <a:spcPts val="637"/>
        </a:spcBef>
        <a:buFont typeface="Arial" panose="020B0604020202020204" pitchFamily="34" charset="0"/>
        <a:buChar char="•"/>
        <a:defRPr sz="1783" kern="1200">
          <a:solidFill>
            <a:schemeClr val="tx1"/>
          </a:solidFill>
          <a:latin typeface="+mn-lt"/>
          <a:ea typeface="+mn-ea"/>
          <a:cs typeface="+mn-cs"/>
        </a:defRPr>
      </a:lvl1pPr>
      <a:lvl2pPr marL="436580" indent="-145527" algn="l" defTabSz="582107" rtl="0" eaLnBrk="1" latinLnBrk="0" hangingPunct="1">
        <a:lnSpc>
          <a:spcPct val="90000"/>
        </a:lnSpc>
        <a:spcBef>
          <a:spcPts val="318"/>
        </a:spcBef>
        <a:buFont typeface="Arial" panose="020B0604020202020204" pitchFamily="34" charset="0"/>
        <a:buChar char="•"/>
        <a:defRPr sz="1528" kern="1200">
          <a:solidFill>
            <a:schemeClr val="tx1"/>
          </a:solidFill>
          <a:latin typeface="+mn-lt"/>
          <a:ea typeface="+mn-ea"/>
          <a:cs typeface="+mn-cs"/>
        </a:defRPr>
      </a:lvl2pPr>
      <a:lvl3pPr marL="727634" indent="-145527" algn="l" defTabSz="582107" rtl="0" eaLnBrk="1" latinLnBrk="0" hangingPunct="1">
        <a:lnSpc>
          <a:spcPct val="90000"/>
        </a:lnSpc>
        <a:spcBef>
          <a:spcPts val="318"/>
        </a:spcBef>
        <a:buFont typeface="Arial" panose="020B0604020202020204" pitchFamily="34" charset="0"/>
        <a:buChar char="•"/>
        <a:defRPr sz="1274" kern="1200">
          <a:solidFill>
            <a:schemeClr val="tx1"/>
          </a:solidFill>
          <a:latin typeface="+mn-lt"/>
          <a:ea typeface="+mn-ea"/>
          <a:cs typeface="+mn-cs"/>
        </a:defRPr>
      </a:lvl3pPr>
      <a:lvl4pPr marL="1018688" indent="-145527" algn="l" defTabSz="582107" rtl="0" eaLnBrk="1" latinLnBrk="0" hangingPunct="1">
        <a:lnSpc>
          <a:spcPct val="90000"/>
        </a:lnSpc>
        <a:spcBef>
          <a:spcPts val="318"/>
        </a:spcBef>
        <a:buFont typeface="Arial" panose="020B0604020202020204" pitchFamily="34" charset="0"/>
        <a:buChar char="•"/>
        <a:defRPr sz="1146" kern="1200">
          <a:solidFill>
            <a:schemeClr val="tx1"/>
          </a:solidFill>
          <a:latin typeface="+mn-lt"/>
          <a:ea typeface="+mn-ea"/>
          <a:cs typeface="+mn-cs"/>
        </a:defRPr>
      </a:lvl4pPr>
      <a:lvl5pPr marL="1309741" indent="-145527" algn="l" defTabSz="582107" rtl="0" eaLnBrk="1" latinLnBrk="0" hangingPunct="1">
        <a:lnSpc>
          <a:spcPct val="90000"/>
        </a:lnSpc>
        <a:spcBef>
          <a:spcPts val="318"/>
        </a:spcBef>
        <a:buFont typeface="Arial" panose="020B0604020202020204" pitchFamily="34" charset="0"/>
        <a:buChar char="•"/>
        <a:defRPr sz="1146" kern="1200">
          <a:solidFill>
            <a:schemeClr val="tx1"/>
          </a:solidFill>
          <a:latin typeface="+mn-lt"/>
          <a:ea typeface="+mn-ea"/>
          <a:cs typeface="+mn-cs"/>
        </a:defRPr>
      </a:lvl5pPr>
      <a:lvl6pPr marL="1600794" indent="-145527" algn="l" defTabSz="582107" rtl="0" eaLnBrk="1" latinLnBrk="0" hangingPunct="1">
        <a:lnSpc>
          <a:spcPct val="90000"/>
        </a:lnSpc>
        <a:spcBef>
          <a:spcPts val="318"/>
        </a:spcBef>
        <a:buFont typeface="Arial" panose="020B0604020202020204" pitchFamily="34" charset="0"/>
        <a:buChar char="•"/>
        <a:defRPr sz="1146" kern="1200">
          <a:solidFill>
            <a:schemeClr val="tx1"/>
          </a:solidFill>
          <a:latin typeface="+mn-lt"/>
          <a:ea typeface="+mn-ea"/>
          <a:cs typeface="+mn-cs"/>
        </a:defRPr>
      </a:lvl6pPr>
      <a:lvl7pPr marL="1891848" indent="-145527" algn="l" defTabSz="582107" rtl="0" eaLnBrk="1" latinLnBrk="0" hangingPunct="1">
        <a:lnSpc>
          <a:spcPct val="90000"/>
        </a:lnSpc>
        <a:spcBef>
          <a:spcPts val="318"/>
        </a:spcBef>
        <a:buFont typeface="Arial" panose="020B0604020202020204" pitchFamily="34" charset="0"/>
        <a:buChar char="•"/>
        <a:defRPr sz="1146" kern="1200">
          <a:solidFill>
            <a:schemeClr val="tx1"/>
          </a:solidFill>
          <a:latin typeface="+mn-lt"/>
          <a:ea typeface="+mn-ea"/>
          <a:cs typeface="+mn-cs"/>
        </a:defRPr>
      </a:lvl7pPr>
      <a:lvl8pPr marL="2182901" indent="-145527" algn="l" defTabSz="582107" rtl="0" eaLnBrk="1" latinLnBrk="0" hangingPunct="1">
        <a:lnSpc>
          <a:spcPct val="90000"/>
        </a:lnSpc>
        <a:spcBef>
          <a:spcPts val="318"/>
        </a:spcBef>
        <a:buFont typeface="Arial" panose="020B0604020202020204" pitchFamily="34" charset="0"/>
        <a:buChar char="•"/>
        <a:defRPr sz="1146" kern="1200">
          <a:solidFill>
            <a:schemeClr val="tx1"/>
          </a:solidFill>
          <a:latin typeface="+mn-lt"/>
          <a:ea typeface="+mn-ea"/>
          <a:cs typeface="+mn-cs"/>
        </a:defRPr>
      </a:lvl8pPr>
      <a:lvl9pPr marL="2473955" indent="-145527" algn="l" defTabSz="582107" rtl="0" eaLnBrk="1" latinLnBrk="0" hangingPunct="1">
        <a:lnSpc>
          <a:spcPct val="90000"/>
        </a:lnSpc>
        <a:spcBef>
          <a:spcPts val="318"/>
        </a:spcBef>
        <a:buFont typeface="Arial" panose="020B0604020202020204" pitchFamily="34" charset="0"/>
        <a:buChar char="•"/>
        <a:defRPr sz="1146" kern="1200">
          <a:solidFill>
            <a:schemeClr val="tx1"/>
          </a:solidFill>
          <a:latin typeface="+mn-lt"/>
          <a:ea typeface="+mn-ea"/>
          <a:cs typeface="+mn-cs"/>
        </a:defRPr>
      </a:lvl9pPr>
    </p:bodyStyle>
    <p:otherStyle>
      <a:defPPr>
        <a:defRPr lang="fr-FR"/>
      </a:defPPr>
      <a:lvl1pPr marL="0" algn="l" defTabSz="582107" rtl="0" eaLnBrk="1" latinLnBrk="0" hangingPunct="1">
        <a:defRPr sz="1146" kern="1200">
          <a:solidFill>
            <a:schemeClr val="tx1"/>
          </a:solidFill>
          <a:latin typeface="+mn-lt"/>
          <a:ea typeface="+mn-ea"/>
          <a:cs typeface="+mn-cs"/>
        </a:defRPr>
      </a:lvl1pPr>
      <a:lvl2pPr marL="291053" algn="l" defTabSz="582107" rtl="0" eaLnBrk="1" latinLnBrk="0" hangingPunct="1">
        <a:defRPr sz="1146" kern="1200">
          <a:solidFill>
            <a:schemeClr val="tx1"/>
          </a:solidFill>
          <a:latin typeface="+mn-lt"/>
          <a:ea typeface="+mn-ea"/>
          <a:cs typeface="+mn-cs"/>
        </a:defRPr>
      </a:lvl2pPr>
      <a:lvl3pPr marL="582107" algn="l" defTabSz="582107" rtl="0" eaLnBrk="1" latinLnBrk="0" hangingPunct="1">
        <a:defRPr sz="1146" kern="1200">
          <a:solidFill>
            <a:schemeClr val="tx1"/>
          </a:solidFill>
          <a:latin typeface="+mn-lt"/>
          <a:ea typeface="+mn-ea"/>
          <a:cs typeface="+mn-cs"/>
        </a:defRPr>
      </a:lvl3pPr>
      <a:lvl4pPr marL="873161" algn="l" defTabSz="582107" rtl="0" eaLnBrk="1" latinLnBrk="0" hangingPunct="1">
        <a:defRPr sz="1146" kern="1200">
          <a:solidFill>
            <a:schemeClr val="tx1"/>
          </a:solidFill>
          <a:latin typeface="+mn-lt"/>
          <a:ea typeface="+mn-ea"/>
          <a:cs typeface="+mn-cs"/>
        </a:defRPr>
      </a:lvl4pPr>
      <a:lvl5pPr marL="1164214" algn="l" defTabSz="582107" rtl="0" eaLnBrk="1" latinLnBrk="0" hangingPunct="1">
        <a:defRPr sz="1146" kern="1200">
          <a:solidFill>
            <a:schemeClr val="tx1"/>
          </a:solidFill>
          <a:latin typeface="+mn-lt"/>
          <a:ea typeface="+mn-ea"/>
          <a:cs typeface="+mn-cs"/>
        </a:defRPr>
      </a:lvl5pPr>
      <a:lvl6pPr marL="1455268" algn="l" defTabSz="582107" rtl="0" eaLnBrk="1" latinLnBrk="0" hangingPunct="1">
        <a:defRPr sz="1146" kern="1200">
          <a:solidFill>
            <a:schemeClr val="tx1"/>
          </a:solidFill>
          <a:latin typeface="+mn-lt"/>
          <a:ea typeface="+mn-ea"/>
          <a:cs typeface="+mn-cs"/>
        </a:defRPr>
      </a:lvl6pPr>
      <a:lvl7pPr marL="1746321" algn="l" defTabSz="582107" rtl="0" eaLnBrk="1" latinLnBrk="0" hangingPunct="1">
        <a:defRPr sz="1146" kern="1200">
          <a:solidFill>
            <a:schemeClr val="tx1"/>
          </a:solidFill>
          <a:latin typeface="+mn-lt"/>
          <a:ea typeface="+mn-ea"/>
          <a:cs typeface="+mn-cs"/>
        </a:defRPr>
      </a:lvl7pPr>
      <a:lvl8pPr marL="2037375" algn="l" defTabSz="582107" rtl="0" eaLnBrk="1" latinLnBrk="0" hangingPunct="1">
        <a:defRPr sz="1146" kern="1200">
          <a:solidFill>
            <a:schemeClr val="tx1"/>
          </a:solidFill>
          <a:latin typeface="+mn-lt"/>
          <a:ea typeface="+mn-ea"/>
          <a:cs typeface="+mn-cs"/>
        </a:defRPr>
      </a:lvl8pPr>
      <a:lvl9pPr marL="2328428" algn="l" defTabSz="582107" rtl="0" eaLnBrk="1" latinLnBrk="0" hangingPunct="1">
        <a:defRPr sz="1146"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7506" name="Rectangle 2"/>
          <p:cNvSpPr>
            <a:spLocks noGrp="1" noChangeArrowheads="1"/>
          </p:cNvSpPr>
          <p:nvPr>
            <p:ph type="ftr" sz="quarter" idx="3"/>
          </p:nvPr>
        </p:nvSpPr>
        <p:spPr bwMode="auto">
          <a:xfrm>
            <a:off x="2108588" y="4686300"/>
            <a:ext cx="2806312"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788" b="0" smtClean="0">
                <a:latin typeface="Garamond" pitchFamily="18" charset="0"/>
                <a:cs typeface="+mn-cs"/>
              </a:defRPr>
            </a:lvl1pPr>
          </a:lstStyle>
          <a:p>
            <a:pPr defTabSz="514350" fontAlgn="base">
              <a:spcBef>
                <a:spcPct val="0"/>
              </a:spcBef>
              <a:spcAft>
                <a:spcPct val="0"/>
              </a:spcAft>
              <a:defRPr/>
            </a:pPr>
            <a:r>
              <a:rPr lang="en-US">
                <a:solidFill>
                  <a:srgbClr val="000000"/>
                </a:solidFill>
                <a:ea typeface="ＭＳ Ｐゴシック" charset="-128"/>
              </a:rPr>
              <a:t>Section Leader Meeting</a:t>
            </a:r>
          </a:p>
        </p:txBody>
      </p:sp>
      <p:sp>
        <p:nvSpPr>
          <p:cNvPr id="277507" name="Rectangle 3"/>
          <p:cNvSpPr>
            <a:spLocks noGrp="1" noChangeArrowheads="1"/>
          </p:cNvSpPr>
          <p:nvPr>
            <p:ph type="sldNum" sz="quarter" idx="4"/>
          </p:nvPr>
        </p:nvSpPr>
        <p:spPr bwMode="auto">
          <a:xfrm>
            <a:off x="4914900" y="4686300"/>
            <a:ext cx="16002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788" b="0">
                <a:latin typeface="Garamond" charset="0"/>
              </a:defRPr>
            </a:lvl1pPr>
          </a:lstStyle>
          <a:p>
            <a:pPr defTabSz="514350" fontAlgn="base">
              <a:spcBef>
                <a:spcPct val="0"/>
              </a:spcBef>
              <a:spcAft>
                <a:spcPct val="0"/>
              </a:spcAft>
              <a:defRPr/>
            </a:pPr>
            <a:fld id="{B6F7ACD8-AFF6-DE4D-8BAD-314ECE0EAD34}" type="slidenum">
              <a:rPr lang="en-US" smtClean="0">
                <a:solidFill>
                  <a:srgbClr val="000000"/>
                </a:solidFill>
                <a:ea typeface="ＭＳ Ｐゴシック" charset="-128"/>
                <a:cs typeface="ＭＳ Ｐゴシック" charset="-128"/>
              </a:rPr>
              <a:pPr defTabSz="514350" fontAlgn="base">
                <a:spcBef>
                  <a:spcPct val="0"/>
                </a:spcBef>
                <a:spcAft>
                  <a:spcPct val="0"/>
                </a:spcAft>
                <a:defRPr/>
              </a:pPr>
              <a:t>‹#›</a:t>
            </a:fld>
            <a:endParaRPr lang="en-US">
              <a:solidFill>
                <a:srgbClr val="000000"/>
              </a:solidFill>
              <a:ea typeface="ＭＳ Ｐゴシック" charset="-128"/>
              <a:cs typeface="ＭＳ Ｐゴシック" charset="-128"/>
            </a:endParaRPr>
          </a:p>
        </p:txBody>
      </p:sp>
      <p:sp>
        <p:nvSpPr>
          <p:cNvPr id="1029" name="Rectangle 14"/>
          <p:cNvSpPr>
            <a:spLocks noGrp="1" noChangeArrowheads="1"/>
          </p:cNvSpPr>
          <p:nvPr>
            <p:ph type="title"/>
          </p:nvPr>
        </p:nvSpPr>
        <p:spPr bwMode="auto">
          <a:xfrm>
            <a:off x="342900" y="342900"/>
            <a:ext cx="6172200" cy="1028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30" name="Rectangle 15"/>
          <p:cNvSpPr>
            <a:spLocks noGrp="1" noChangeArrowheads="1"/>
          </p:cNvSpPr>
          <p:nvPr>
            <p:ph type="body" idx="1"/>
          </p:nvPr>
        </p:nvSpPr>
        <p:spPr bwMode="auto">
          <a:xfrm>
            <a:off x="342900" y="1485900"/>
            <a:ext cx="6172200" cy="2914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7520" name="Rectangle 16"/>
          <p:cNvSpPr>
            <a:spLocks noGrp="1" noChangeArrowheads="1"/>
          </p:cNvSpPr>
          <p:nvPr>
            <p:ph type="dt" sz="half" idx="2"/>
          </p:nvPr>
        </p:nvSpPr>
        <p:spPr bwMode="auto">
          <a:xfrm>
            <a:off x="342900" y="4683919"/>
            <a:ext cx="1600200" cy="3571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788" b="0" smtClean="0">
                <a:latin typeface="Garamond" pitchFamily="18" charset="0"/>
                <a:cs typeface="+mn-cs"/>
              </a:defRPr>
            </a:lvl1pPr>
          </a:lstStyle>
          <a:p>
            <a:pPr defTabSz="514350" fontAlgn="base">
              <a:spcBef>
                <a:spcPct val="0"/>
              </a:spcBef>
              <a:spcAft>
                <a:spcPct val="0"/>
              </a:spcAft>
              <a:defRPr/>
            </a:pPr>
            <a:r>
              <a:rPr lang="de-CH">
                <a:solidFill>
                  <a:srgbClr val="000000"/>
                </a:solidFill>
                <a:ea typeface="ＭＳ Ｐゴシック" charset="-128"/>
              </a:rPr>
              <a:t>10/07/2023</a:t>
            </a:r>
            <a:endParaRPr lang="en-US">
              <a:solidFill>
                <a:srgbClr val="000000"/>
              </a:solidFill>
              <a:ea typeface="ＭＳ Ｐゴシック" charset="-128"/>
            </a:endParaRPr>
          </a:p>
        </p:txBody>
      </p:sp>
      <p:sp>
        <p:nvSpPr>
          <p:cNvPr id="277558" name="Rectangle 54"/>
          <p:cNvSpPr>
            <a:spLocks noChangeArrowheads="1"/>
          </p:cNvSpPr>
          <p:nvPr/>
        </p:nvSpPr>
        <p:spPr bwMode="auto">
          <a:xfrm>
            <a:off x="3045619" y="2263379"/>
            <a:ext cx="6858000" cy="248209"/>
          </a:xfrm>
          <a:prstGeom prst="rect">
            <a:avLst/>
          </a:prstGeom>
          <a:noFill/>
          <a:ln w="9525">
            <a:noFill/>
            <a:miter lim="800000"/>
            <a:headEnd/>
            <a:tailEnd/>
          </a:ln>
          <a:effectLst/>
        </p:spPr>
        <p:txBody>
          <a:bodyPr>
            <a:spAutoFit/>
          </a:bodyPr>
          <a:lstStyle/>
          <a:p>
            <a:pPr algn="ctr" defTabSz="514350" eaLnBrk="0" fontAlgn="base" hangingPunct="0">
              <a:spcBef>
                <a:spcPct val="0"/>
              </a:spcBef>
              <a:spcAft>
                <a:spcPct val="0"/>
              </a:spcAft>
              <a:defRPr/>
            </a:pPr>
            <a:endParaRPr lang="en-US" sz="1013">
              <a:solidFill>
                <a:srgbClr val="000000"/>
              </a:solidFill>
              <a:latin typeface="Arial" charset="0"/>
              <a:ea typeface="ＭＳ Ｐゴシック" charset="-128"/>
              <a:cs typeface="ＭＳ Ｐゴシック" charset="-128"/>
            </a:endParaRPr>
          </a:p>
        </p:txBody>
      </p:sp>
      <p:sp>
        <p:nvSpPr>
          <p:cNvPr id="277559" name="Rectangle 55"/>
          <p:cNvSpPr>
            <a:spLocks noChangeArrowheads="1"/>
          </p:cNvSpPr>
          <p:nvPr/>
        </p:nvSpPr>
        <p:spPr bwMode="auto">
          <a:xfrm>
            <a:off x="2758679" y="1972867"/>
            <a:ext cx="6858000" cy="248209"/>
          </a:xfrm>
          <a:prstGeom prst="rect">
            <a:avLst/>
          </a:prstGeom>
          <a:noFill/>
          <a:ln w="9525">
            <a:noFill/>
            <a:miter lim="800000"/>
            <a:headEnd/>
            <a:tailEnd/>
          </a:ln>
          <a:effectLst/>
        </p:spPr>
        <p:txBody>
          <a:bodyPr>
            <a:spAutoFit/>
          </a:bodyPr>
          <a:lstStyle/>
          <a:p>
            <a:pPr algn="ctr" defTabSz="514350" eaLnBrk="0" fontAlgn="base" hangingPunct="0">
              <a:spcBef>
                <a:spcPct val="0"/>
              </a:spcBef>
              <a:spcAft>
                <a:spcPct val="0"/>
              </a:spcAft>
              <a:defRPr/>
            </a:pPr>
            <a:endParaRPr lang="en-US" sz="1013">
              <a:solidFill>
                <a:srgbClr val="000000"/>
              </a:solidFill>
              <a:latin typeface="Arial" charset="0"/>
              <a:ea typeface="ＭＳ Ｐゴシック" charset="-128"/>
              <a:cs typeface="ＭＳ Ｐゴシック" charset="-128"/>
            </a:endParaRPr>
          </a:p>
        </p:txBody>
      </p:sp>
      <p:pic>
        <p:nvPicPr>
          <p:cNvPr id="9" name="Picture 19" descr="Logo CERN width=144,      height=144"/>
          <p:cNvPicPr>
            <a:picLocks noChangeAspect="1" noChangeArrowheads="1"/>
          </p:cNvPicPr>
          <p:nvPr userDrawn="1"/>
        </p:nvPicPr>
        <p:blipFill>
          <a:blip r:embed="rId16"/>
          <a:srcRect/>
          <a:stretch>
            <a:fillRect/>
          </a:stretch>
        </p:blipFill>
        <p:spPr bwMode="auto">
          <a:xfrm>
            <a:off x="6371896" y="0"/>
            <a:ext cx="486104" cy="486104"/>
          </a:xfrm>
          <a:prstGeom prst="rect">
            <a:avLst/>
          </a:prstGeom>
          <a:noFill/>
          <a:ln w="9525">
            <a:noFill/>
            <a:miter lim="800000"/>
            <a:headEnd/>
            <a:tailEnd/>
          </a:ln>
        </p:spPr>
      </p:pic>
    </p:spTree>
    <p:extLst>
      <p:ext uri="{BB962C8B-B14F-4D97-AF65-F5344CB8AC3E}">
        <p14:creationId xmlns:p14="http://schemas.microsoft.com/office/powerpoint/2010/main" val="422860720"/>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Lst>
  <p:hf hdr="0"/>
  <p:txStyles>
    <p:titleStyle>
      <a:lvl1pPr algn="ctr" rtl="0" eaLnBrk="0" fontAlgn="base" hangingPunct="0">
        <a:spcBef>
          <a:spcPct val="0"/>
        </a:spcBef>
        <a:spcAft>
          <a:spcPct val="0"/>
        </a:spcAft>
        <a:defRPr sz="3038" b="1">
          <a:solidFill>
            <a:schemeClr val="bg2"/>
          </a:solidFill>
          <a:latin typeface="+mj-lt"/>
          <a:ea typeface="ＭＳ Ｐゴシック" pitchFamily="22" charset="-128"/>
          <a:cs typeface="ＭＳ Ｐゴシック" pitchFamily="22" charset="-128"/>
        </a:defRPr>
      </a:lvl1pPr>
      <a:lvl2pPr algn="ctr" rtl="0" eaLnBrk="0" fontAlgn="base" hangingPunct="0">
        <a:spcBef>
          <a:spcPct val="0"/>
        </a:spcBef>
        <a:spcAft>
          <a:spcPct val="0"/>
        </a:spcAft>
        <a:defRPr sz="3038" b="1">
          <a:solidFill>
            <a:schemeClr val="bg2"/>
          </a:solidFill>
          <a:latin typeface="Garamond" pitchFamily="18" charset="0"/>
          <a:ea typeface="ＭＳ Ｐゴシック" pitchFamily="22" charset="-128"/>
          <a:cs typeface="ＭＳ Ｐゴシック" pitchFamily="22" charset="-128"/>
        </a:defRPr>
      </a:lvl2pPr>
      <a:lvl3pPr algn="ctr" rtl="0" eaLnBrk="0" fontAlgn="base" hangingPunct="0">
        <a:spcBef>
          <a:spcPct val="0"/>
        </a:spcBef>
        <a:spcAft>
          <a:spcPct val="0"/>
        </a:spcAft>
        <a:defRPr sz="3038" b="1">
          <a:solidFill>
            <a:schemeClr val="bg2"/>
          </a:solidFill>
          <a:latin typeface="Garamond" pitchFamily="18" charset="0"/>
          <a:ea typeface="ＭＳ Ｐゴシック" pitchFamily="22" charset="-128"/>
          <a:cs typeface="ＭＳ Ｐゴシック" pitchFamily="22" charset="-128"/>
        </a:defRPr>
      </a:lvl3pPr>
      <a:lvl4pPr algn="ctr" rtl="0" eaLnBrk="0" fontAlgn="base" hangingPunct="0">
        <a:spcBef>
          <a:spcPct val="0"/>
        </a:spcBef>
        <a:spcAft>
          <a:spcPct val="0"/>
        </a:spcAft>
        <a:defRPr sz="3038" b="1">
          <a:solidFill>
            <a:schemeClr val="bg2"/>
          </a:solidFill>
          <a:latin typeface="Garamond" pitchFamily="18" charset="0"/>
          <a:ea typeface="ＭＳ Ｐゴシック" pitchFamily="22" charset="-128"/>
          <a:cs typeface="ＭＳ Ｐゴシック" pitchFamily="22" charset="-128"/>
        </a:defRPr>
      </a:lvl4pPr>
      <a:lvl5pPr algn="ctr" rtl="0" eaLnBrk="0" fontAlgn="base" hangingPunct="0">
        <a:spcBef>
          <a:spcPct val="0"/>
        </a:spcBef>
        <a:spcAft>
          <a:spcPct val="0"/>
        </a:spcAft>
        <a:defRPr sz="3038" b="1">
          <a:solidFill>
            <a:schemeClr val="bg2"/>
          </a:solidFill>
          <a:latin typeface="Garamond" pitchFamily="18" charset="0"/>
          <a:ea typeface="ＭＳ Ｐゴシック" pitchFamily="22" charset="-128"/>
          <a:cs typeface="ＭＳ Ｐゴシック" pitchFamily="22" charset="-128"/>
        </a:defRPr>
      </a:lvl5pPr>
      <a:lvl6pPr marL="257175" algn="l" rtl="0" fontAlgn="base">
        <a:spcBef>
          <a:spcPct val="0"/>
        </a:spcBef>
        <a:spcAft>
          <a:spcPct val="0"/>
        </a:spcAft>
        <a:defRPr sz="2475" b="1">
          <a:solidFill>
            <a:schemeClr val="bg2"/>
          </a:solidFill>
          <a:latin typeface="Garamond" pitchFamily="18" charset="0"/>
        </a:defRPr>
      </a:lvl6pPr>
      <a:lvl7pPr marL="514350" algn="l" rtl="0" fontAlgn="base">
        <a:spcBef>
          <a:spcPct val="0"/>
        </a:spcBef>
        <a:spcAft>
          <a:spcPct val="0"/>
        </a:spcAft>
        <a:defRPr sz="2475" b="1">
          <a:solidFill>
            <a:schemeClr val="bg2"/>
          </a:solidFill>
          <a:latin typeface="Garamond" pitchFamily="18" charset="0"/>
        </a:defRPr>
      </a:lvl7pPr>
      <a:lvl8pPr marL="771525" algn="l" rtl="0" fontAlgn="base">
        <a:spcBef>
          <a:spcPct val="0"/>
        </a:spcBef>
        <a:spcAft>
          <a:spcPct val="0"/>
        </a:spcAft>
        <a:defRPr sz="2475" b="1">
          <a:solidFill>
            <a:schemeClr val="bg2"/>
          </a:solidFill>
          <a:latin typeface="Garamond" pitchFamily="18" charset="0"/>
        </a:defRPr>
      </a:lvl8pPr>
      <a:lvl9pPr marL="1028700" algn="l" rtl="0" fontAlgn="base">
        <a:spcBef>
          <a:spcPct val="0"/>
        </a:spcBef>
        <a:spcAft>
          <a:spcPct val="0"/>
        </a:spcAft>
        <a:defRPr sz="2475" b="1">
          <a:solidFill>
            <a:schemeClr val="bg2"/>
          </a:solidFill>
          <a:latin typeface="Garamond" pitchFamily="18" charset="0"/>
        </a:defRPr>
      </a:lvl9pPr>
    </p:titleStyle>
    <p:bodyStyle>
      <a:lvl1pPr marL="191989" indent="-191989" algn="l" rtl="0" eaLnBrk="0" fontAlgn="base" hangingPunct="0">
        <a:spcBef>
          <a:spcPct val="20000"/>
        </a:spcBef>
        <a:spcAft>
          <a:spcPct val="0"/>
        </a:spcAft>
        <a:buClr>
          <a:schemeClr val="bg2"/>
        </a:buClr>
        <a:buSzPct val="75000"/>
        <a:buFont typeface="Wingdings" charset="2"/>
        <a:buChar char="n"/>
        <a:defRPr sz="1800">
          <a:solidFill>
            <a:schemeClr val="tx1"/>
          </a:solidFill>
          <a:latin typeface="+mn-lt"/>
          <a:ea typeface="ＭＳ Ｐゴシック" pitchFamily="22" charset="-128"/>
          <a:cs typeface="ＭＳ Ｐゴシック" pitchFamily="22" charset="-128"/>
        </a:defRPr>
      </a:lvl1pPr>
      <a:lvl2pPr marL="417017" indent="-159842" algn="l" rtl="0" eaLnBrk="0" fontAlgn="base" hangingPunct="0">
        <a:spcBef>
          <a:spcPct val="20000"/>
        </a:spcBef>
        <a:spcAft>
          <a:spcPct val="0"/>
        </a:spcAft>
        <a:buClr>
          <a:schemeClr val="accent2"/>
        </a:buClr>
        <a:buSzPct val="80000"/>
        <a:buFont typeface="Wingdings" charset="2"/>
        <a:buChar char="¨"/>
        <a:defRPr sz="1575">
          <a:solidFill>
            <a:schemeClr val="tx1"/>
          </a:solidFill>
          <a:latin typeface="+mn-lt"/>
          <a:ea typeface="ＭＳ Ｐゴシック" pitchFamily="22" charset="-128"/>
        </a:defRPr>
      </a:lvl2pPr>
      <a:lvl3pPr marL="642045" indent="-127695" algn="l" rtl="0" eaLnBrk="0" fontAlgn="base" hangingPunct="0">
        <a:spcBef>
          <a:spcPct val="20000"/>
        </a:spcBef>
        <a:spcAft>
          <a:spcPct val="0"/>
        </a:spcAft>
        <a:buClr>
          <a:schemeClr val="bg2"/>
        </a:buClr>
        <a:buSzPct val="65000"/>
        <a:buFont typeface="Wingdings" charset="2"/>
        <a:buChar char="n"/>
        <a:defRPr sz="1350">
          <a:solidFill>
            <a:schemeClr val="tx1"/>
          </a:solidFill>
          <a:latin typeface="+mn-lt"/>
          <a:ea typeface="ＭＳ Ｐゴシック" pitchFamily="22" charset="-128"/>
        </a:defRPr>
      </a:lvl3pPr>
      <a:lvl4pPr marL="899220" indent="-127695" algn="l" rtl="0" eaLnBrk="0" fontAlgn="base" hangingPunct="0">
        <a:spcBef>
          <a:spcPct val="20000"/>
        </a:spcBef>
        <a:spcAft>
          <a:spcPct val="0"/>
        </a:spcAft>
        <a:buClr>
          <a:schemeClr val="accent2"/>
        </a:buClr>
        <a:buSzPct val="70000"/>
        <a:buFont typeface="Wingdings" charset="2"/>
        <a:buChar char="¨"/>
        <a:defRPr sz="1125">
          <a:solidFill>
            <a:schemeClr val="tx1"/>
          </a:solidFill>
          <a:latin typeface="+mn-lt"/>
          <a:ea typeface="ＭＳ Ｐゴシック" pitchFamily="22" charset="-128"/>
        </a:defRPr>
      </a:lvl4pPr>
      <a:lvl5pPr marL="1156395" indent="-127695" algn="l" rtl="0" eaLnBrk="0" fontAlgn="base" hangingPunct="0">
        <a:spcBef>
          <a:spcPct val="20000"/>
        </a:spcBef>
        <a:spcAft>
          <a:spcPct val="0"/>
        </a:spcAft>
        <a:buClr>
          <a:schemeClr val="bg2"/>
        </a:buClr>
        <a:buFont typeface="Wingdings" charset="2"/>
        <a:buChar char="§"/>
        <a:defRPr sz="1125">
          <a:solidFill>
            <a:schemeClr val="tx1"/>
          </a:solidFill>
          <a:latin typeface="+mn-lt"/>
          <a:ea typeface="ＭＳ Ｐゴシック" pitchFamily="22" charset="-128"/>
        </a:defRPr>
      </a:lvl5pPr>
      <a:lvl6pPr marL="1414463" indent="-128588" algn="l" rtl="0" fontAlgn="base">
        <a:spcBef>
          <a:spcPct val="20000"/>
        </a:spcBef>
        <a:spcAft>
          <a:spcPct val="0"/>
        </a:spcAft>
        <a:buClr>
          <a:schemeClr val="bg2"/>
        </a:buClr>
        <a:buFont typeface="Wingdings" pitchFamily="2" charset="2"/>
        <a:buChar char="§"/>
        <a:defRPr sz="1125">
          <a:solidFill>
            <a:schemeClr val="tx1"/>
          </a:solidFill>
          <a:latin typeface="+mn-lt"/>
        </a:defRPr>
      </a:lvl6pPr>
      <a:lvl7pPr marL="1671638" indent="-128588" algn="l" rtl="0" fontAlgn="base">
        <a:spcBef>
          <a:spcPct val="20000"/>
        </a:spcBef>
        <a:spcAft>
          <a:spcPct val="0"/>
        </a:spcAft>
        <a:buClr>
          <a:schemeClr val="bg2"/>
        </a:buClr>
        <a:buFont typeface="Wingdings" pitchFamily="2" charset="2"/>
        <a:buChar char="§"/>
        <a:defRPr sz="1125">
          <a:solidFill>
            <a:schemeClr val="tx1"/>
          </a:solidFill>
          <a:latin typeface="+mn-lt"/>
        </a:defRPr>
      </a:lvl7pPr>
      <a:lvl8pPr marL="1928813" indent="-128588" algn="l" rtl="0" fontAlgn="base">
        <a:spcBef>
          <a:spcPct val="20000"/>
        </a:spcBef>
        <a:spcAft>
          <a:spcPct val="0"/>
        </a:spcAft>
        <a:buClr>
          <a:schemeClr val="bg2"/>
        </a:buClr>
        <a:buFont typeface="Wingdings" pitchFamily="2" charset="2"/>
        <a:buChar char="§"/>
        <a:defRPr sz="1125">
          <a:solidFill>
            <a:schemeClr val="tx1"/>
          </a:solidFill>
          <a:latin typeface="+mn-lt"/>
        </a:defRPr>
      </a:lvl8pPr>
      <a:lvl9pPr marL="2185988" indent="-128588" algn="l" rtl="0" fontAlgn="base">
        <a:spcBef>
          <a:spcPct val="20000"/>
        </a:spcBef>
        <a:spcAft>
          <a:spcPct val="0"/>
        </a:spcAft>
        <a:buClr>
          <a:schemeClr val="bg2"/>
        </a:buClr>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41336" y="1280160"/>
            <a:ext cx="5101324" cy="1882885"/>
          </a:xfrm>
        </p:spPr>
        <p:txBody>
          <a:bodyPr>
            <a:noAutofit/>
          </a:bodyPr>
          <a:lstStyle/>
          <a:p>
            <a:r>
              <a:rPr lang="en-US" sz="3500" dirty="0" err="1">
                <a:solidFill>
                  <a:schemeClr val="bg1"/>
                </a:solidFill>
              </a:rPr>
              <a:t>LHeC</a:t>
            </a:r>
            <a:r>
              <a:rPr lang="en-US" sz="3500" dirty="0">
                <a:solidFill>
                  <a:schemeClr val="bg1"/>
                </a:solidFill>
              </a:rPr>
              <a:t> synergies with </a:t>
            </a:r>
            <a:r>
              <a:rPr lang="en-US" sz="3500" dirty="0" err="1">
                <a:solidFill>
                  <a:schemeClr val="bg1"/>
                </a:solidFill>
              </a:rPr>
              <a:t>FCCee</a:t>
            </a:r>
            <a:r>
              <a:rPr lang="en-US" sz="3500" dirty="0">
                <a:solidFill>
                  <a:schemeClr val="bg1"/>
                </a:solidFill>
              </a:rPr>
              <a:t> and Accelerator Technologies</a:t>
            </a:r>
          </a:p>
        </p:txBody>
      </p:sp>
      <p:sp>
        <p:nvSpPr>
          <p:cNvPr id="3" name="Subtitle 2"/>
          <p:cNvSpPr>
            <a:spLocks noGrp="1"/>
          </p:cNvSpPr>
          <p:nvPr>
            <p:ph type="subTitle" idx="1"/>
          </p:nvPr>
        </p:nvSpPr>
        <p:spPr>
          <a:xfrm>
            <a:off x="0" y="3291841"/>
            <a:ext cx="6858000" cy="923330"/>
          </a:xfrm>
        </p:spPr>
        <p:txBody>
          <a:bodyPr/>
          <a:lstStyle/>
          <a:p>
            <a:pPr algn="ctr"/>
            <a:r>
              <a:rPr lang="en-US" sz="2800" b="1" dirty="0">
                <a:ea typeface="ＭＳ Ｐゴシック"/>
              </a:rPr>
              <a:t>Oliver </a:t>
            </a:r>
            <a:r>
              <a:rPr lang="en-US" sz="2800" b="1" dirty="0" err="1">
                <a:ea typeface="ＭＳ Ｐゴシック"/>
              </a:rPr>
              <a:t>Brüning</a:t>
            </a:r>
            <a:r>
              <a:rPr lang="en-US" sz="2800" b="1" dirty="0">
                <a:ea typeface="ＭＳ Ｐゴシック"/>
              </a:rPr>
              <a:t> </a:t>
            </a:r>
            <a:r>
              <a:rPr lang="en-US" sz="2800" dirty="0">
                <a:ea typeface="ＭＳ Ｐゴシック"/>
              </a:rPr>
              <a:t>and</a:t>
            </a:r>
            <a:r>
              <a:rPr lang="en-US" sz="2800" b="1" dirty="0">
                <a:ea typeface="ＭＳ Ｐゴシック"/>
              </a:rPr>
              <a:t> Yannis Papaphilippou,</a:t>
            </a:r>
          </a:p>
          <a:p>
            <a:pPr algn="ctr"/>
            <a:r>
              <a:rPr lang="en-US" sz="2800" b="1" dirty="0">
                <a:ea typeface="ＭＳ Ｐゴシック"/>
              </a:rPr>
              <a:t>CERN</a:t>
            </a:r>
          </a:p>
          <a:p>
            <a:pPr algn="ctr"/>
            <a:r>
              <a:rPr lang="en-GB" sz="2400" b="1" dirty="0"/>
              <a:t>15</a:t>
            </a:r>
            <a:r>
              <a:rPr lang="en-GB" sz="2400" b="1" baseline="30000" dirty="0"/>
              <a:t>th</a:t>
            </a:r>
            <a:r>
              <a:rPr lang="en-GB" sz="2400" b="1" dirty="0"/>
              <a:t>  November 2024</a:t>
            </a:r>
            <a:endParaRPr lang="en-US" sz="2800" b="1" dirty="0">
              <a:ea typeface="ＭＳ Ｐゴシック"/>
            </a:endParaRPr>
          </a:p>
        </p:txBody>
      </p:sp>
      <p:sp>
        <p:nvSpPr>
          <p:cNvPr id="4" name="TextBox 3">
            <a:extLst>
              <a:ext uri="{FF2B5EF4-FFF2-40B4-BE49-F238E27FC236}">
                <a16:creationId xmlns:a16="http://schemas.microsoft.com/office/drawing/2014/main" id="{BFBCCDB8-44DE-9863-D3C2-2AE3EDB6B092}"/>
              </a:ext>
            </a:extLst>
          </p:cNvPr>
          <p:cNvSpPr txBox="1"/>
          <p:nvPr/>
        </p:nvSpPr>
        <p:spPr>
          <a:xfrm>
            <a:off x="397565" y="199312"/>
            <a:ext cx="5375082" cy="369332"/>
          </a:xfrm>
          <a:prstGeom prst="rect">
            <a:avLst/>
          </a:prstGeom>
          <a:noFill/>
        </p:spPr>
        <p:txBody>
          <a:bodyPr wrap="square" rtlCol="0">
            <a:spAutoFit/>
          </a:bodyPr>
          <a:lstStyle/>
          <a:p>
            <a:pPr algn="ctr"/>
            <a:r>
              <a:rPr lang="en-GB" b="1" dirty="0"/>
              <a:t>ESPP white paper </a:t>
            </a:r>
            <a:r>
              <a:rPr lang="en-GB" dirty="0"/>
              <a:t>preparation meeting for </a:t>
            </a:r>
            <a:r>
              <a:rPr lang="en-GB" b="1" dirty="0" err="1"/>
              <a:t>LHeC</a:t>
            </a:r>
            <a:endParaRPr lang="en-GB" b="1" dirty="0"/>
          </a:p>
        </p:txBody>
      </p:sp>
    </p:spTree>
    <p:extLst>
      <p:ext uri="{BB962C8B-B14F-4D97-AF65-F5344CB8AC3E}">
        <p14:creationId xmlns:p14="http://schemas.microsoft.com/office/powerpoint/2010/main" val="3808930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3591018" y="1802165"/>
            <a:ext cx="324036" cy="162018"/>
          </a:xfrm>
          <a:prstGeom prst="rect">
            <a:avLst/>
          </a:prstGeom>
          <a:solidFill>
            <a:schemeClr val="bg1"/>
          </a:solidFill>
          <a:ln w="12700" cap="flat" cmpd="sng" algn="ctr">
            <a:noFill/>
            <a:prstDash val="solid"/>
            <a:round/>
            <a:headEnd type="none" w="sm" len="sm"/>
            <a:tailEnd type="none" w="sm" len="sm"/>
          </a:ln>
          <a:effectLst/>
        </p:spPr>
        <p:txBody>
          <a:bodyPr vert="horz" wrap="none" lIns="51435" tIns="25718" rIns="51435" bIns="25718" numCol="1" rtlCol="0" anchor="ctr" anchorCtr="0" compatLnSpc="1">
            <a:prstTxWarp prst="textNoShape">
              <a:avLst/>
            </a:prstTxWarp>
          </a:bodyPr>
          <a:lstStyle/>
          <a:p>
            <a:pPr algn="ctr" defTabSz="514350" eaLnBrk="0" fontAlgn="base" hangingPunct="0">
              <a:spcBef>
                <a:spcPct val="0"/>
              </a:spcBef>
              <a:spcAft>
                <a:spcPct val="0"/>
              </a:spcAft>
            </a:pPr>
            <a:endParaRPr lang="en-US" sz="1013" dirty="0">
              <a:solidFill>
                <a:srgbClr val="000000"/>
              </a:solidFill>
              <a:latin typeface="Arial" charset="0"/>
            </a:endParaRPr>
          </a:p>
        </p:txBody>
      </p:sp>
      <p:sp>
        <p:nvSpPr>
          <p:cNvPr id="3" name="Content Placeholder 2">
            <a:extLst>
              <a:ext uri="{FF2B5EF4-FFF2-40B4-BE49-F238E27FC236}">
                <a16:creationId xmlns:a16="http://schemas.microsoft.com/office/drawing/2014/main" id="{DC705682-AE08-2F4E-B06D-EB7162F008E6}"/>
              </a:ext>
            </a:extLst>
          </p:cNvPr>
          <p:cNvSpPr>
            <a:spLocks noGrp="1"/>
          </p:cNvSpPr>
          <p:nvPr>
            <p:ph idx="1"/>
          </p:nvPr>
        </p:nvSpPr>
        <p:spPr>
          <a:xfrm>
            <a:off x="0" y="564543"/>
            <a:ext cx="6858001" cy="4578958"/>
          </a:xfrm>
        </p:spPr>
        <p:txBody>
          <a:bodyPr>
            <a:normAutofit fontScale="70000" lnSpcReduction="20000"/>
          </a:bodyPr>
          <a:lstStyle/>
          <a:p>
            <a:r>
              <a:rPr lang="en-US" sz="2475" dirty="0"/>
              <a:t>Synergy with </a:t>
            </a:r>
            <a:r>
              <a:rPr lang="en-US" sz="2475" b="1" dirty="0" err="1"/>
              <a:t>FCCee</a:t>
            </a:r>
            <a:r>
              <a:rPr lang="en-US" sz="2475" b="1" dirty="0"/>
              <a:t> injector design </a:t>
            </a:r>
            <a:r>
              <a:rPr lang="en-US" sz="2475" dirty="0"/>
              <a:t>option</a:t>
            </a:r>
            <a:r>
              <a:rPr lang="en-US" sz="2475" b="1" dirty="0"/>
              <a:t> </a:t>
            </a:r>
            <a:r>
              <a:rPr lang="en-US" sz="2475" dirty="0"/>
              <a:t>with</a:t>
            </a:r>
            <a:r>
              <a:rPr lang="en-US" sz="2475" b="1" dirty="0"/>
              <a:t> recirculating LINAC</a:t>
            </a:r>
            <a:r>
              <a:rPr lang="en-US" sz="2475" dirty="0"/>
              <a:t> (</a:t>
            </a:r>
            <a:r>
              <a:rPr lang="en-US" sz="2475" b="1" dirty="0"/>
              <a:t>RLI</a:t>
            </a:r>
            <a:r>
              <a:rPr lang="en-US" sz="2475" dirty="0"/>
              <a:t>) based on </a:t>
            </a:r>
            <a:r>
              <a:rPr lang="en-US" sz="2475" b="1" dirty="0" err="1"/>
              <a:t>LHeC</a:t>
            </a:r>
            <a:r>
              <a:rPr lang="en-US" sz="2475" b="1" dirty="0"/>
              <a:t> ERL</a:t>
            </a:r>
            <a:r>
              <a:rPr lang="en-US" sz="2475" dirty="0"/>
              <a:t> (even with a 1</a:t>
            </a:r>
            <a:r>
              <a:rPr lang="en-US" sz="2475" baseline="30000" dirty="0"/>
              <a:t>st</a:t>
            </a:r>
            <a:r>
              <a:rPr lang="en-US" sz="2475" dirty="0"/>
              <a:t> stage @ </a:t>
            </a:r>
            <a:r>
              <a:rPr lang="en-US" sz="2475" b="1" dirty="0"/>
              <a:t>20 GeV</a:t>
            </a:r>
            <a:r>
              <a:rPr lang="en-US" sz="2475" dirty="0"/>
              <a:t> as presented today by Krzysztof)</a:t>
            </a:r>
          </a:p>
          <a:p>
            <a:r>
              <a:rPr lang="en-US" sz="2475" dirty="0"/>
              <a:t>Could even be extended to cover </a:t>
            </a:r>
            <a:r>
              <a:rPr lang="en-US" sz="2475" b="1" dirty="0"/>
              <a:t>full </a:t>
            </a:r>
            <a:r>
              <a:rPr lang="en-US" sz="2475" b="1" dirty="0" err="1"/>
              <a:t>FCCee</a:t>
            </a:r>
            <a:r>
              <a:rPr lang="en-US" sz="2475" b="1" dirty="0"/>
              <a:t> energy range </a:t>
            </a:r>
            <a:r>
              <a:rPr lang="en-US" sz="2475" dirty="0"/>
              <a:t>(i.e. replacing </a:t>
            </a:r>
            <a:r>
              <a:rPr lang="en-US" sz="2475" b="1" dirty="0" err="1"/>
              <a:t>FCCee</a:t>
            </a:r>
            <a:r>
              <a:rPr lang="en-US" sz="2475" b="1" dirty="0"/>
              <a:t> booster</a:t>
            </a:r>
            <a:r>
              <a:rPr lang="en-US" sz="2475" dirty="0"/>
              <a:t>)</a:t>
            </a:r>
          </a:p>
          <a:p>
            <a:r>
              <a:rPr lang="en-US" sz="2475" dirty="0"/>
              <a:t>Synergy with </a:t>
            </a:r>
            <a:r>
              <a:rPr lang="en-US" sz="2475" b="1" dirty="0"/>
              <a:t>SRF pre-series production </a:t>
            </a:r>
            <a:r>
              <a:rPr lang="en-US" sz="2475" dirty="0"/>
              <a:t>(including</a:t>
            </a:r>
            <a:r>
              <a:rPr lang="en-US" sz="2475" b="1" dirty="0"/>
              <a:t> High-Temperature SRF @ 4.5 K</a:t>
            </a:r>
            <a:r>
              <a:rPr lang="en-US" sz="2475" dirty="0"/>
              <a:t>) while</a:t>
            </a:r>
            <a:r>
              <a:rPr lang="en-US" sz="2475" b="1" dirty="0"/>
              <a:t> </a:t>
            </a:r>
            <a:r>
              <a:rPr lang="en-US" sz="2475" dirty="0"/>
              <a:t>building CERN </a:t>
            </a:r>
            <a:r>
              <a:rPr lang="en-US" sz="2475" b="1" dirty="0"/>
              <a:t>SRF expertise (project/team) </a:t>
            </a:r>
            <a:r>
              <a:rPr lang="en-US" sz="2475" dirty="0"/>
              <a:t>and </a:t>
            </a:r>
            <a:r>
              <a:rPr lang="en-US" sz="2475" b="1" dirty="0"/>
              <a:t>industrial validation</a:t>
            </a:r>
          </a:p>
          <a:p>
            <a:r>
              <a:rPr lang="en-US" sz="2475" dirty="0"/>
              <a:t>Synergy with </a:t>
            </a:r>
            <a:r>
              <a:rPr lang="en-US" sz="2475" b="1" dirty="0"/>
              <a:t>high-efficiency klystrons development </a:t>
            </a:r>
          </a:p>
          <a:p>
            <a:r>
              <a:rPr lang="en-US" sz="2475" b="1" dirty="0"/>
              <a:t>Cryogenic system</a:t>
            </a:r>
            <a:r>
              <a:rPr lang="en-US" sz="2475" dirty="0"/>
              <a:t> towards reduced power and cost</a:t>
            </a:r>
            <a:endParaRPr lang="en-US" sz="2250" dirty="0"/>
          </a:p>
          <a:p>
            <a:r>
              <a:rPr lang="en-US" sz="2475" b="1" dirty="0"/>
              <a:t>CE optimization </a:t>
            </a:r>
            <a:r>
              <a:rPr lang="en-US" sz="2475" dirty="0"/>
              <a:t>based on CO2 emission (J. Osborne)</a:t>
            </a:r>
          </a:p>
          <a:p>
            <a:r>
              <a:rPr lang="en-US" sz="2475" b="1" dirty="0"/>
              <a:t>Cost</a:t>
            </a:r>
            <a:r>
              <a:rPr lang="en-US" sz="2475" dirty="0"/>
              <a:t> to be </a:t>
            </a:r>
            <a:r>
              <a:rPr lang="en-US" sz="2475" b="1" dirty="0"/>
              <a:t>updated</a:t>
            </a:r>
            <a:r>
              <a:rPr lang="en-US" sz="2475" dirty="0"/>
              <a:t> based on 2018 </a:t>
            </a:r>
            <a:r>
              <a:rPr lang="en-US" sz="2475" b="1" dirty="0" err="1"/>
              <a:t>LHeC</a:t>
            </a:r>
            <a:r>
              <a:rPr lang="en-US" sz="2475" b="1" dirty="0"/>
              <a:t> estimate</a:t>
            </a:r>
            <a:r>
              <a:rPr lang="en-US" sz="2475" dirty="0"/>
              <a:t> document (consistent with Oliver’s cost and resource estimates)</a:t>
            </a:r>
          </a:p>
          <a:p>
            <a:pPr lvl="1"/>
            <a:r>
              <a:rPr lang="en-US" sz="2250" dirty="0"/>
              <a:t>Do we need some comparison with </a:t>
            </a:r>
            <a:r>
              <a:rPr lang="en-US" sz="2250" b="1" dirty="0" err="1"/>
              <a:t>FCCee</a:t>
            </a:r>
            <a:r>
              <a:rPr lang="en-US" sz="2250" b="1" dirty="0"/>
              <a:t> injector cost</a:t>
            </a:r>
            <a:r>
              <a:rPr lang="en-US" sz="2250" dirty="0"/>
              <a:t>?</a:t>
            </a:r>
          </a:p>
          <a:p>
            <a:r>
              <a:rPr lang="en-US" sz="2475" b="1" dirty="0"/>
              <a:t>Schedule</a:t>
            </a:r>
            <a:r>
              <a:rPr lang="en-US" sz="2475" dirty="0"/>
              <a:t> to fit </a:t>
            </a:r>
            <a:r>
              <a:rPr lang="en-US" sz="2475" b="1" dirty="0"/>
              <a:t>HL-LHC era </a:t>
            </a:r>
            <a:r>
              <a:rPr lang="en-US" sz="2475" dirty="0"/>
              <a:t>and </a:t>
            </a:r>
            <a:r>
              <a:rPr lang="en-US" sz="2475" b="1" dirty="0"/>
              <a:t>towards </a:t>
            </a:r>
            <a:r>
              <a:rPr lang="en-US" sz="2475" b="1" dirty="0" err="1"/>
              <a:t>FCCee</a:t>
            </a:r>
            <a:r>
              <a:rPr lang="en-US" sz="2475" b="1" dirty="0"/>
              <a:t> </a:t>
            </a:r>
            <a:r>
              <a:rPr lang="en-US" sz="2475" dirty="0"/>
              <a:t>(2035-…)</a:t>
            </a:r>
          </a:p>
          <a:p>
            <a:r>
              <a:rPr lang="en-US" sz="2475" b="1" dirty="0"/>
              <a:t>Risk mitigation </a:t>
            </a:r>
            <a:r>
              <a:rPr lang="en-US" sz="2475" dirty="0"/>
              <a:t>for certain </a:t>
            </a:r>
            <a:r>
              <a:rPr lang="en-US" sz="2475" b="1" dirty="0" err="1"/>
              <a:t>FCCee</a:t>
            </a:r>
            <a:r>
              <a:rPr lang="en-US" sz="2475" b="1" dirty="0"/>
              <a:t> accelerator technologies </a:t>
            </a:r>
            <a:r>
              <a:rPr lang="en-US" sz="2475" dirty="0"/>
              <a:t>by </a:t>
            </a:r>
            <a:r>
              <a:rPr lang="en-US" sz="2475" b="1" dirty="0"/>
              <a:t>prototyping</a:t>
            </a:r>
            <a:r>
              <a:rPr lang="en-US" sz="2475" dirty="0"/>
              <a:t> and </a:t>
            </a:r>
            <a:r>
              <a:rPr lang="en-US" sz="2475" b="1" dirty="0"/>
              <a:t>testing</a:t>
            </a:r>
          </a:p>
          <a:p>
            <a:r>
              <a:rPr lang="en-US" sz="2475" b="1" dirty="0"/>
              <a:t>Training opportunities  </a:t>
            </a:r>
            <a:r>
              <a:rPr lang="en-US" sz="2475" dirty="0"/>
              <a:t>for building </a:t>
            </a:r>
            <a:r>
              <a:rPr lang="en-US" sz="2475" b="1" dirty="0"/>
              <a:t>ERL expertise </a:t>
            </a:r>
            <a:r>
              <a:rPr lang="en-US" sz="2475" dirty="0"/>
              <a:t>(collaboration with Orsay PERLE and </a:t>
            </a:r>
            <a:r>
              <a:rPr lang="en-US" sz="2475" dirty="0" err="1"/>
              <a:t>bERLinPRO</a:t>
            </a:r>
            <a:r>
              <a:rPr lang="en-US" sz="2475" dirty="0"/>
              <a:t>, operational experience)</a:t>
            </a:r>
            <a:endParaRPr lang="en-US" sz="2700" dirty="0"/>
          </a:p>
          <a:p>
            <a:endParaRPr lang="en-US" sz="2475" dirty="0"/>
          </a:p>
        </p:txBody>
      </p:sp>
      <p:sp>
        <p:nvSpPr>
          <p:cNvPr id="9" name="Title 1">
            <a:extLst>
              <a:ext uri="{FF2B5EF4-FFF2-40B4-BE49-F238E27FC236}">
                <a16:creationId xmlns:a16="http://schemas.microsoft.com/office/drawing/2014/main" id="{8B00D7ED-524C-504A-90B1-F6A5D07B9241}"/>
              </a:ext>
            </a:extLst>
          </p:cNvPr>
          <p:cNvSpPr>
            <a:spLocks noGrp="1"/>
          </p:cNvSpPr>
          <p:nvPr>
            <p:ph type="title"/>
          </p:nvPr>
        </p:nvSpPr>
        <p:spPr>
          <a:xfrm>
            <a:off x="47708" y="0"/>
            <a:ext cx="6291470" cy="564543"/>
          </a:xfrm>
        </p:spPr>
        <p:txBody>
          <a:bodyPr/>
          <a:lstStyle/>
          <a:p>
            <a:r>
              <a:rPr lang="en-GB" sz="3200" dirty="0">
                <a:latin typeface="Bookman Old Style" pitchFamily="18" charset="0"/>
              </a:rPr>
              <a:t>Synergies with </a:t>
            </a:r>
            <a:r>
              <a:rPr lang="en-GB" sz="3200" dirty="0" err="1">
                <a:latin typeface="Bookman Old Style" pitchFamily="18" charset="0"/>
              </a:rPr>
              <a:t>FCCee</a:t>
            </a:r>
            <a:endParaRPr lang="en-GB" sz="3200" dirty="0">
              <a:latin typeface="Bookman Old Style" pitchFamily="18" charset="0"/>
            </a:endParaRPr>
          </a:p>
        </p:txBody>
      </p:sp>
    </p:spTree>
    <p:extLst>
      <p:ext uri="{BB962C8B-B14F-4D97-AF65-F5344CB8AC3E}">
        <p14:creationId xmlns:p14="http://schemas.microsoft.com/office/powerpoint/2010/main" val="2500155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0CDE49-CA4B-08DB-94FE-0DB8743786A4}"/>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1688599C-3F86-1864-A026-A2F5BC1FEC72}"/>
              </a:ext>
            </a:extLst>
          </p:cNvPr>
          <p:cNvSpPr/>
          <p:nvPr/>
        </p:nvSpPr>
        <p:spPr bwMode="auto">
          <a:xfrm>
            <a:off x="3591018" y="1802165"/>
            <a:ext cx="324036" cy="162018"/>
          </a:xfrm>
          <a:prstGeom prst="rect">
            <a:avLst/>
          </a:prstGeom>
          <a:solidFill>
            <a:schemeClr val="bg1"/>
          </a:solidFill>
          <a:ln w="12700" cap="flat" cmpd="sng" algn="ctr">
            <a:noFill/>
            <a:prstDash val="solid"/>
            <a:round/>
            <a:headEnd type="none" w="sm" len="sm"/>
            <a:tailEnd type="none" w="sm" len="sm"/>
          </a:ln>
          <a:effectLst/>
        </p:spPr>
        <p:txBody>
          <a:bodyPr vert="horz" wrap="none" lIns="51435" tIns="25718" rIns="51435" bIns="25718" numCol="1" rtlCol="0" anchor="ctr" anchorCtr="0" compatLnSpc="1">
            <a:prstTxWarp prst="textNoShape">
              <a:avLst/>
            </a:prstTxWarp>
          </a:bodyPr>
          <a:lstStyle/>
          <a:p>
            <a:pPr algn="ctr" defTabSz="514350" eaLnBrk="0" fontAlgn="base" hangingPunct="0">
              <a:spcBef>
                <a:spcPct val="0"/>
              </a:spcBef>
              <a:spcAft>
                <a:spcPct val="0"/>
              </a:spcAft>
            </a:pPr>
            <a:endParaRPr lang="en-US" sz="1013" dirty="0">
              <a:solidFill>
                <a:srgbClr val="000000"/>
              </a:solidFill>
              <a:latin typeface="Arial" charset="0"/>
            </a:endParaRPr>
          </a:p>
        </p:txBody>
      </p:sp>
      <p:sp>
        <p:nvSpPr>
          <p:cNvPr id="3" name="Content Placeholder 2">
            <a:extLst>
              <a:ext uri="{FF2B5EF4-FFF2-40B4-BE49-F238E27FC236}">
                <a16:creationId xmlns:a16="http://schemas.microsoft.com/office/drawing/2014/main" id="{E0E43AB2-84A6-78CA-AC5C-BDAE0CF5B23E}"/>
              </a:ext>
            </a:extLst>
          </p:cNvPr>
          <p:cNvSpPr>
            <a:spLocks noGrp="1"/>
          </p:cNvSpPr>
          <p:nvPr>
            <p:ph idx="1"/>
          </p:nvPr>
        </p:nvSpPr>
        <p:spPr>
          <a:xfrm>
            <a:off x="0" y="439289"/>
            <a:ext cx="6858001" cy="1222534"/>
          </a:xfrm>
        </p:spPr>
        <p:txBody>
          <a:bodyPr>
            <a:normAutofit lnSpcReduction="10000"/>
          </a:bodyPr>
          <a:lstStyle/>
          <a:p>
            <a:r>
              <a:rPr lang="en-US" sz="2475" dirty="0"/>
              <a:t>Need to </a:t>
            </a:r>
            <a:r>
              <a:rPr lang="en-US" sz="2475" b="1" dirty="0"/>
              <a:t>update parameters </a:t>
            </a:r>
            <a:r>
              <a:rPr lang="en-US" sz="2475" dirty="0"/>
              <a:t>for RLI to replace </a:t>
            </a:r>
            <a:r>
              <a:rPr lang="en-US" sz="2475" b="1" dirty="0"/>
              <a:t>LINAC pre-injectors + Booster</a:t>
            </a:r>
            <a:r>
              <a:rPr lang="en-US" sz="2475" dirty="0"/>
              <a:t>, including </a:t>
            </a:r>
            <a:r>
              <a:rPr lang="en-US" sz="2475" b="1" dirty="0"/>
              <a:t>positron </a:t>
            </a:r>
            <a:r>
              <a:rPr lang="en-US" sz="2475" dirty="0"/>
              <a:t>production</a:t>
            </a:r>
          </a:p>
        </p:txBody>
      </p:sp>
      <p:sp>
        <p:nvSpPr>
          <p:cNvPr id="9" name="Title 1">
            <a:extLst>
              <a:ext uri="{FF2B5EF4-FFF2-40B4-BE49-F238E27FC236}">
                <a16:creationId xmlns:a16="http://schemas.microsoft.com/office/drawing/2014/main" id="{F8BB18B7-D2A3-A2EF-1993-AB6F15C04B9B}"/>
              </a:ext>
            </a:extLst>
          </p:cNvPr>
          <p:cNvSpPr>
            <a:spLocks noGrp="1"/>
          </p:cNvSpPr>
          <p:nvPr>
            <p:ph type="title"/>
          </p:nvPr>
        </p:nvSpPr>
        <p:spPr>
          <a:xfrm>
            <a:off x="47708" y="0"/>
            <a:ext cx="6291470" cy="439288"/>
          </a:xfrm>
        </p:spPr>
        <p:txBody>
          <a:bodyPr/>
          <a:lstStyle/>
          <a:p>
            <a:r>
              <a:rPr lang="en-GB" sz="3200" dirty="0">
                <a:latin typeface="Bookman Old Style" pitchFamily="18" charset="0"/>
              </a:rPr>
              <a:t>RLI for </a:t>
            </a:r>
            <a:r>
              <a:rPr lang="en-GB" sz="3200" dirty="0" err="1">
                <a:latin typeface="Bookman Old Style" pitchFamily="18" charset="0"/>
              </a:rPr>
              <a:t>FCCee</a:t>
            </a:r>
            <a:endParaRPr lang="en-GB" sz="3200" dirty="0">
              <a:latin typeface="Bookman Old Style" pitchFamily="18" charset="0"/>
            </a:endParaRPr>
          </a:p>
        </p:txBody>
      </p:sp>
      <p:graphicFrame>
        <p:nvGraphicFramePr>
          <p:cNvPr id="2" name="Table 1">
            <a:extLst>
              <a:ext uri="{FF2B5EF4-FFF2-40B4-BE49-F238E27FC236}">
                <a16:creationId xmlns:a16="http://schemas.microsoft.com/office/drawing/2014/main" id="{ECE524EB-EBBA-8DB5-B1F6-93A97113924E}"/>
              </a:ext>
            </a:extLst>
          </p:cNvPr>
          <p:cNvGraphicFramePr>
            <a:graphicFrameLocks noGrp="1"/>
          </p:cNvGraphicFramePr>
          <p:nvPr/>
        </p:nvGraphicFramePr>
        <p:xfrm>
          <a:off x="66697" y="2976060"/>
          <a:ext cx="6724606" cy="2167440"/>
        </p:xfrm>
        <a:graphic>
          <a:graphicData uri="http://schemas.openxmlformats.org/drawingml/2006/table">
            <a:tbl>
              <a:tblPr/>
              <a:tblGrid>
                <a:gridCol w="2886303">
                  <a:extLst>
                    <a:ext uri="{9D8B030D-6E8A-4147-A177-3AD203B41FA5}">
                      <a16:colId xmlns:a16="http://schemas.microsoft.com/office/drawing/2014/main" val="20000"/>
                    </a:ext>
                  </a:extLst>
                </a:gridCol>
                <a:gridCol w="498178">
                  <a:extLst>
                    <a:ext uri="{9D8B030D-6E8A-4147-A177-3AD203B41FA5}">
                      <a16:colId xmlns:a16="http://schemas.microsoft.com/office/drawing/2014/main" val="20001"/>
                    </a:ext>
                  </a:extLst>
                </a:gridCol>
                <a:gridCol w="561695">
                  <a:extLst>
                    <a:ext uri="{9D8B030D-6E8A-4147-A177-3AD203B41FA5}">
                      <a16:colId xmlns:a16="http://schemas.microsoft.com/office/drawing/2014/main" val="20002"/>
                    </a:ext>
                  </a:extLst>
                </a:gridCol>
                <a:gridCol w="330618">
                  <a:extLst>
                    <a:ext uri="{9D8B030D-6E8A-4147-A177-3AD203B41FA5}">
                      <a16:colId xmlns:a16="http://schemas.microsoft.com/office/drawing/2014/main" val="20003"/>
                    </a:ext>
                  </a:extLst>
                </a:gridCol>
                <a:gridCol w="541550">
                  <a:extLst>
                    <a:ext uri="{9D8B030D-6E8A-4147-A177-3AD203B41FA5}">
                      <a16:colId xmlns:a16="http://schemas.microsoft.com/office/drawing/2014/main" val="20004"/>
                    </a:ext>
                  </a:extLst>
                </a:gridCol>
                <a:gridCol w="411581">
                  <a:extLst>
                    <a:ext uri="{9D8B030D-6E8A-4147-A177-3AD203B41FA5}">
                      <a16:colId xmlns:a16="http://schemas.microsoft.com/office/drawing/2014/main" val="20005"/>
                    </a:ext>
                  </a:extLst>
                </a:gridCol>
                <a:gridCol w="541550">
                  <a:extLst>
                    <a:ext uri="{9D8B030D-6E8A-4147-A177-3AD203B41FA5}">
                      <a16:colId xmlns:a16="http://schemas.microsoft.com/office/drawing/2014/main" val="20006"/>
                    </a:ext>
                  </a:extLst>
                </a:gridCol>
                <a:gridCol w="411581">
                  <a:extLst>
                    <a:ext uri="{9D8B030D-6E8A-4147-A177-3AD203B41FA5}">
                      <a16:colId xmlns:a16="http://schemas.microsoft.com/office/drawing/2014/main" val="20007"/>
                    </a:ext>
                  </a:extLst>
                </a:gridCol>
                <a:gridCol w="541550">
                  <a:extLst>
                    <a:ext uri="{9D8B030D-6E8A-4147-A177-3AD203B41FA5}">
                      <a16:colId xmlns:a16="http://schemas.microsoft.com/office/drawing/2014/main" val="20008"/>
                    </a:ext>
                  </a:extLst>
                </a:gridCol>
              </a:tblGrid>
              <a:tr h="209124">
                <a:tc>
                  <a:txBody>
                    <a:bodyPr/>
                    <a:lstStyle/>
                    <a:p>
                      <a:pPr algn="l" fontAlgn="b"/>
                      <a:r>
                        <a:rPr lang="en-US" sz="1400" b="1" i="0" u="none" strike="noStrike" dirty="0">
                          <a:solidFill>
                            <a:schemeClr val="accent6">
                              <a:lumMod val="50000"/>
                            </a:schemeClr>
                          </a:solidFill>
                          <a:effectLst/>
                          <a:latin typeface="+mj-lt"/>
                        </a:rPr>
                        <a:t>Accelerator</a:t>
                      </a:r>
                    </a:p>
                  </a:txBody>
                  <a:tcPr marL="3384" marR="3384" marT="3384" marB="0" anchor="b">
                    <a:lnL w="28575"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gridSpan="2">
                  <a:txBody>
                    <a:bodyPr/>
                    <a:lstStyle/>
                    <a:p>
                      <a:pPr algn="ctr" fontAlgn="b"/>
                      <a:r>
                        <a:rPr lang="en-US" sz="1400" b="1" i="0" u="none" strike="noStrike" dirty="0" err="1">
                          <a:solidFill>
                            <a:schemeClr val="accent6">
                              <a:lumMod val="50000"/>
                            </a:schemeClr>
                          </a:solidFill>
                          <a:effectLst/>
                          <a:latin typeface="+mj-lt"/>
                        </a:rPr>
                        <a:t>FCCee</a:t>
                      </a:r>
                      <a:r>
                        <a:rPr lang="en-US" sz="1400" b="1" i="0" u="none" strike="noStrike" dirty="0">
                          <a:solidFill>
                            <a:schemeClr val="accent6">
                              <a:lumMod val="50000"/>
                            </a:schemeClr>
                          </a:solidFill>
                          <a:effectLst/>
                          <a:latin typeface="+mj-lt"/>
                        </a:rPr>
                        <a:t>-Z</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endParaRPr lang="en-US"/>
                    </a:p>
                  </a:txBody>
                  <a:tcPr/>
                </a:tc>
                <a:tc gridSpan="2">
                  <a:txBody>
                    <a:bodyPr/>
                    <a:lstStyle/>
                    <a:p>
                      <a:pPr algn="ctr" fontAlgn="b"/>
                      <a:r>
                        <a:rPr lang="en-US" sz="1400" b="1" i="0" u="none" strike="noStrike" dirty="0" err="1">
                          <a:solidFill>
                            <a:schemeClr val="accent6">
                              <a:lumMod val="50000"/>
                            </a:schemeClr>
                          </a:solidFill>
                          <a:effectLst/>
                          <a:latin typeface="+mj-lt"/>
                        </a:rPr>
                        <a:t>FCCee</a:t>
                      </a:r>
                      <a:r>
                        <a:rPr lang="en-US" sz="1400" b="1" i="0" u="none" strike="noStrike" dirty="0">
                          <a:solidFill>
                            <a:schemeClr val="accent6">
                              <a:lumMod val="50000"/>
                            </a:schemeClr>
                          </a:solidFill>
                          <a:effectLst/>
                          <a:latin typeface="+mj-lt"/>
                        </a:rPr>
                        <a:t>-W</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endParaRPr lang="en-US"/>
                    </a:p>
                  </a:txBody>
                  <a:tcPr/>
                </a:tc>
                <a:tc gridSpan="2">
                  <a:txBody>
                    <a:bodyPr/>
                    <a:lstStyle/>
                    <a:p>
                      <a:pPr algn="ctr" fontAlgn="b"/>
                      <a:r>
                        <a:rPr lang="en-US" sz="1400" b="1" i="0" u="none" strike="noStrike" dirty="0" err="1">
                          <a:solidFill>
                            <a:schemeClr val="accent6">
                              <a:lumMod val="50000"/>
                            </a:schemeClr>
                          </a:solidFill>
                          <a:effectLst/>
                          <a:latin typeface="+mj-lt"/>
                        </a:rPr>
                        <a:t>FCCee</a:t>
                      </a:r>
                      <a:r>
                        <a:rPr lang="en-US" sz="1400" b="1" i="0" u="none" strike="noStrike" dirty="0">
                          <a:solidFill>
                            <a:schemeClr val="accent6">
                              <a:lumMod val="50000"/>
                            </a:schemeClr>
                          </a:solidFill>
                          <a:effectLst/>
                          <a:latin typeface="+mj-lt"/>
                        </a:rPr>
                        <a:t>-H</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endParaRPr lang="en-US"/>
                    </a:p>
                  </a:txBody>
                  <a:tcPr>
                    <a:lnL w="12700" cap="flat" cmpd="sng" algn="ctr">
                      <a:solidFill>
                        <a:scrgbClr r="0" g="0" b="0"/>
                      </a:solidFill>
                      <a:prstDash val="solid"/>
                      <a:round/>
                      <a:headEnd type="none" w="med" len="med"/>
                      <a:tailEnd type="none" w="med" len="med"/>
                    </a:lnL>
                  </a:tcPr>
                </a:tc>
                <a:tc gridSpan="2">
                  <a:txBody>
                    <a:bodyPr/>
                    <a:lstStyle/>
                    <a:p>
                      <a:pPr algn="ctr" fontAlgn="b"/>
                      <a:r>
                        <a:rPr lang="en-US" sz="1400" b="1" i="0" u="none" strike="noStrike" dirty="0" err="1">
                          <a:solidFill>
                            <a:schemeClr val="accent6">
                              <a:lumMod val="50000"/>
                            </a:schemeClr>
                          </a:solidFill>
                          <a:effectLst/>
                          <a:latin typeface="+mj-lt"/>
                        </a:rPr>
                        <a:t>FCCee-tt</a:t>
                      </a:r>
                      <a:endParaRPr lang="en-US" sz="1400" b="1" i="0" u="none" strike="noStrike" dirty="0">
                        <a:solidFill>
                          <a:schemeClr val="accent6">
                            <a:lumMod val="50000"/>
                          </a:schemeClr>
                        </a:solidFill>
                        <a:effectLst/>
                        <a:latin typeface="+mj-lt"/>
                      </a:endParaRPr>
                    </a:p>
                  </a:txBody>
                  <a:tcPr marL="3384" marR="3384" marT="3384" marB="0" anchor="b">
                    <a:lnL w="12700" cap="flat" cmpd="sng" algn="ctr">
                      <a:solidFill>
                        <a:scrgbClr r="0" g="0" b="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10000"/>
                  </a:ext>
                </a:extLst>
              </a:tr>
              <a:tr h="209124">
                <a:tc>
                  <a:txBody>
                    <a:bodyPr/>
                    <a:lstStyle/>
                    <a:p>
                      <a:pPr algn="l" fontAlgn="b"/>
                      <a:r>
                        <a:rPr lang="en-US" sz="1400" b="1" i="0" u="none" strike="noStrike" dirty="0">
                          <a:solidFill>
                            <a:schemeClr val="accent6">
                              <a:lumMod val="50000"/>
                            </a:schemeClr>
                          </a:solidFill>
                          <a:effectLst/>
                          <a:latin typeface="+mj-lt"/>
                        </a:rPr>
                        <a:t>Energy [</a:t>
                      </a:r>
                      <a:r>
                        <a:rPr lang="en-US" sz="1400" b="1" i="0" u="none" strike="noStrike" dirty="0" err="1">
                          <a:solidFill>
                            <a:schemeClr val="accent6">
                              <a:lumMod val="50000"/>
                            </a:schemeClr>
                          </a:solidFill>
                          <a:effectLst/>
                          <a:latin typeface="+mj-lt"/>
                        </a:rPr>
                        <a:t>GeV</a:t>
                      </a:r>
                      <a:r>
                        <a:rPr lang="en-US" sz="1400" b="1" i="0" u="none" strike="noStrike" dirty="0">
                          <a:solidFill>
                            <a:schemeClr val="accent6">
                              <a:lumMod val="50000"/>
                            </a:schemeClr>
                          </a:solidFill>
                          <a:effectLst/>
                          <a:latin typeface="+mj-lt"/>
                        </a:rPr>
                        <a:t>]</a:t>
                      </a:r>
                    </a:p>
                  </a:txBody>
                  <a:tcPr marL="3384" marR="3384" marT="3384" marB="0" anchor="b">
                    <a:lnL w="28575"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gridSpan="2">
                  <a:txBody>
                    <a:bodyPr/>
                    <a:lstStyle/>
                    <a:p>
                      <a:pPr algn="ctr" fontAlgn="b"/>
                      <a:r>
                        <a:rPr lang="en-US" sz="1400" b="0" i="0" u="none" strike="noStrike" dirty="0">
                          <a:solidFill>
                            <a:schemeClr val="accent6">
                              <a:lumMod val="50000"/>
                            </a:schemeClr>
                          </a:solidFill>
                          <a:effectLst/>
                          <a:latin typeface="+mj-lt"/>
                        </a:rPr>
                        <a:t>45.6</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endParaRPr lang="en-US"/>
                    </a:p>
                  </a:txBody>
                  <a:tcPr/>
                </a:tc>
                <a:tc gridSpan="2">
                  <a:txBody>
                    <a:bodyPr/>
                    <a:lstStyle/>
                    <a:p>
                      <a:pPr algn="ctr" fontAlgn="b"/>
                      <a:r>
                        <a:rPr lang="en-US" sz="1400" b="0" i="0" u="none" strike="noStrike" dirty="0">
                          <a:solidFill>
                            <a:schemeClr val="accent6">
                              <a:lumMod val="50000"/>
                            </a:schemeClr>
                          </a:solidFill>
                          <a:effectLst/>
                          <a:latin typeface="+mj-lt"/>
                        </a:rPr>
                        <a:t>80</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endParaRPr lang="en-US"/>
                    </a:p>
                  </a:txBody>
                  <a:tcP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1400" b="0" i="0" u="none" strike="noStrike" dirty="0">
                          <a:solidFill>
                            <a:schemeClr val="accent6">
                              <a:lumMod val="50000"/>
                            </a:schemeClr>
                          </a:solidFill>
                          <a:effectLst/>
                          <a:latin typeface="+mj-lt"/>
                        </a:rPr>
                        <a:t>120</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endParaRPr lang="en-US"/>
                    </a:p>
                  </a:txBody>
                  <a:tcPr>
                    <a:lnL w="12700" cap="flat" cmpd="sng" algn="ctr">
                      <a:solidFill>
                        <a:scrgbClr r="0" g="0" b="0"/>
                      </a:solidFill>
                      <a:prstDash val="solid"/>
                      <a:round/>
                      <a:headEnd type="none" w="med" len="med"/>
                      <a:tailEnd type="none" w="med" len="med"/>
                    </a:lnL>
                  </a:tcPr>
                </a:tc>
                <a:tc gridSpan="2">
                  <a:txBody>
                    <a:bodyPr/>
                    <a:lstStyle/>
                    <a:p>
                      <a:pPr algn="ctr" fontAlgn="b"/>
                      <a:r>
                        <a:rPr lang="el-GR" sz="1400" b="0" i="0" u="none" strike="noStrike" dirty="0">
                          <a:solidFill>
                            <a:schemeClr val="accent6">
                              <a:lumMod val="50000"/>
                            </a:schemeClr>
                          </a:solidFill>
                          <a:effectLst/>
                          <a:latin typeface="+mj-lt"/>
                        </a:rPr>
                        <a:t>182.5</a:t>
                      </a:r>
                      <a:endParaRPr lang="en-US" sz="1400" b="0" i="0" u="none" strike="noStrike" dirty="0">
                        <a:solidFill>
                          <a:schemeClr val="accent6">
                            <a:lumMod val="50000"/>
                          </a:schemeClr>
                        </a:solidFill>
                        <a:effectLst/>
                        <a:latin typeface="+mj-lt"/>
                      </a:endParaRPr>
                    </a:p>
                  </a:txBody>
                  <a:tcPr marL="3384" marR="3384" marT="3384" marB="0" anchor="b">
                    <a:lnL w="12700" cap="flat" cmpd="sng" algn="ctr">
                      <a:solidFill>
                        <a:scrgbClr r="0" g="0" b="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endParaRPr lang="en-US" dirty="0"/>
                    </a:p>
                  </a:txBody>
                  <a:tcP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09124">
                <a:tc>
                  <a:txBody>
                    <a:bodyPr/>
                    <a:lstStyle/>
                    <a:p>
                      <a:pPr algn="l" fontAlgn="b"/>
                      <a:r>
                        <a:rPr lang="en-US" sz="1400" b="1" i="0" u="none" strike="noStrike" dirty="0">
                          <a:solidFill>
                            <a:schemeClr val="accent6">
                              <a:lumMod val="50000"/>
                            </a:schemeClr>
                          </a:solidFill>
                          <a:effectLst/>
                          <a:latin typeface="+mj-lt"/>
                        </a:rPr>
                        <a:t>Type of filling</a:t>
                      </a:r>
                    </a:p>
                  </a:txBody>
                  <a:tcPr marL="3384" marR="3384" marT="3384" marB="0" anchor="b">
                    <a:lnL w="28575"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Full</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Top-up</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a:solidFill>
                            <a:schemeClr val="accent6">
                              <a:lumMod val="50000"/>
                            </a:schemeClr>
                          </a:solidFill>
                          <a:effectLst/>
                          <a:latin typeface="+mj-lt"/>
                        </a:rPr>
                        <a:t>Full</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a:solidFill>
                            <a:schemeClr val="accent6">
                              <a:lumMod val="50000"/>
                            </a:schemeClr>
                          </a:solidFill>
                          <a:effectLst/>
                          <a:latin typeface="+mj-lt"/>
                        </a:rPr>
                        <a:t>Top-up</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Full</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Top-up</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Full</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a:solidFill>
                            <a:schemeClr val="accent6">
                              <a:lumMod val="50000"/>
                            </a:schemeClr>
                          </a:solidFill>
                          <a:effectLst/>
                          <a:latin typeface="+mj-lt"/>
                        </a:rPr>
                        <a:t>Top-up</a:t>
                      </a:r>
                    </a:p>
                  </a:txBody>
                  <a:tcPr marL="3384" marR="3384" marT="3384" marB="0" anchor="b">
                    <a:lnL w="12700" cap="flat" cmpd="sng" algn="ctr">
                      <a:solidFill>
                        <a:scrgbClr r="0" g="0" b="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2"/>
                  </a:ext>
                </a:extLst>
              </a:tr>
              <a:tr h="57464">
                <a:tc>
                  <a:txBody>
                    <a:bodyPr/>
                    <a:lstStyle/>
                    <a:p>
                      <a:pPr algn="l" fontAlgn="b"/>
                      <a:r>
                        <a:rPr lang="en-US" sz="1400" b="1" i="0" u="none" strike="noStrike" dirty="0">
                          <a:solidFill>
                            <a:schemeClr val="accent6">
                              <a:lumMod val="50000"/>
                            </a:schemeClr>
                          </a:solidFill>
                          <a:effectLst/>
                          <a:latin typeface="+mj-lt"/>
                        </a:rPr>
                        <a:t>RLI </a:t>
                      </a:r>
                      <a:r>
                        <a:rPr lang="en-US" sz="1400" b="1" i="0" u="none" strike="noStrike" baseline="0" dirty="0">
                          <a:solidFill>
                            <a:schemeClr val="accent6">
                              <a:lumMod val="50000"/>
                            </a:schemeClr>
                          </a:solidFill>
                          <a:effectLst/>
                          <a:latin typeface="+mj-lt"/>
                        </a:rPr>
                        <a:t>#</a:t>
                      </a:r>
                      <a:r>
                        <a:rPr lang="en-US" sz="1400" b="1" i="0" u="none" strike="noStrike" dirty="0">
                          <a:solidFill>
                            <a:schemeClr val="accent6">
                              <a:lumMod val="50000"/>
                            </a:schemeClr>
                          </a:solidFill>
                          <a:effectLst/>
                          <a:latin typeface="+mj-lt"/>
                        </a:rPr>
                        <a:t> bunches</a:t>
                      </a:r>
                      <a:r>
                        <a:rPr kumimoji="0" lang="en-US" sz="1400" b="1" i="0" u="none" strike="noStrike" kern="1200" dirty="0">
                          <a:solidFill>
                            <a:schemeClr val="accent6">
                              <a:lumMod val="50000"/>
                            </a:schemeClr>
                          </a:solidFill>
                          <a:effectLst/>
                          <a:latin typeface="+mn-lt"/>
                          <a:ea typeface="+mn-ea"/>
                          <a:cs typeface="+mn-cs"/>
                        </a:rPr>
                        <a:t> (800 GHz RF)</a:t>
                      </a:r>
                      <a:endParaRPr lang="en-US" sz="1400" b="1" i="0" u="none" strike="noStrike" dirty="0">
                        <a:solidFill>
                          <a:schemeClr val="accent6">
                            <a:lumMod val="50000"/>
                          </a:schemeClr>
                        </a:solidFill>
                        <a:effectLst/>
                        <a:latin typeface="+mj-lt"/>
                      </a:endParaRPr>
                    </a:p>
                  </a:txBody>
                  <a:tcPr marL="3384" marR="3384" marT="3384" marB="0" anchor="b">
                    <a:lnL w="28575"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gridSpan="2">
                  <a:txBody>
                    <a:bodyPr/>
                    <a:lstStyle/>
                    <a:p>
                      <a:pPr algn="ctr" fontAlgn="b"/>
                      <a:r>
                        <a:rPr lang="en-US" sz="1400" b="0" i="0" u="none" strike="noStrike" dirty="0">
                          <a:solidFill>
                            <a:schemeClr val="accent6">
                              <a:lumMod val="50000"/>
                            </a:schemeClr>
                          </a:solidFill>
                          <a:effectLst/>
                          <a:latin typeface="+mj-lt"/>
                        </a:rPr>
                        <a:t>832</a:t>
                      </a:r>
                    </a:p>
                  </a:txBody>
                  <a:tcPr marL="3384" marR="3384" marT="3384" marB="0" anchor="b">
                    <a:lnL w="12700" cap="flat" cmpd="sng" algn="ctr">
                      <a:solidFill>
                        <a:scrgbClr r="0" g="0" b="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pPr algn="ctr" fontAlgn="b"/>
                      <a:endParaRPr lang="en-US" sz="1800" b="0" i="0" u="none" strike="noStrike" dirty="0">
                        <a:solidFill>
                          <a:srgbClr val="000000"/>
                        </a:solidFill>
                        <a:effectLst/>
                        <a:latin typeface="+mj-lt"/>
                      </a:endParaRPr>
                    </a:p>
                  </a:txBody>
                  <a:tcPr marL="6016" marR="6016" marT="6016"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gridSpan="2">
                  <a:txBody>
                    <a:bodyPr/>
                    <a:lstStyle/>
                    <a:p>
                      <a:pPr algn="ctr" fontAlgn="b"/>
                      <a:r>
                        <a:rPr lang="en-US" sz="1400" b="0" i="0" u="none" strike="noStrike" dirty="0">
                          <a:solidFill>
                            <a:schemeClr val="accent6">
                              <a:lumMod val="50000"/>
                            </a:schemeClr>
                          </a:solidFill>
                          <a:effectLst/>
                          <a:latin typeface="+mj-lt"/>
                        </a:rPr>
                        <a:t>1000</a:t>
                      </a:r>
                    </a:p>
                  </a:txBody>
                  <a:tcPr marL="3384" marR="3384" marT="3384"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pPr algn="ctr" fontAlgn="b"/>
                      <a:endParaRPr lang="en-US" sz="1800" b="0" i="0" u="none" strike="noStrike" dirty="0">
                        <a:solidFill>
                          <a:srgbClr val="000000"/>
                        </a:solidFill>
                        <a:effectLst/>
                        <a:latin typeface="+mj-lt"/>
                      </a:endParaRPr>
                    </a:p>
                  </a:txBody>
                  <a:tcPr marL="6016" marR="6016" marT="6016"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gridSpan="2">
                  <a:txBody>
                    <a:bodyPr/>
                    <a:lstStyle/>
                    <a:p>
                      <a:pPr algn="ctr" fontAlgn="b"/>
                      <a:r>
                        <a:rPr lang="en-US" sz="1400" b="0" i="0" u="none" strike="noStrike" dirty="0">
                          <a:solidFill>
                            <a:schemeClr val="accent6">
                              <a:lumMod val="50000"/>
                            </a:schemeClr>
                          </a:solidFill>
                          <a:effectLst/>
                          <a:latin typeface="+mj-lt"/>
                        </a:rPr>
                        <a:t>328</a:t>
                      </a:r>
                    </a:p>
                  </a:txBody>
                  <a:tcPr marL="3384" marR="3384" marT="3384"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endParaRPr lang="en-US"/>
                    </a:p>
                  </a:txBody>
                  <a:tcPr>
                    <a:lnL w="28575" cap="flat" cmpd="sng" algn="ctr">
                      <a:solidFill>
                        <a:srgbClr val="00000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gridSpan="2">
                  <a:txBody>
                    <a:bodyPr/>
                    <a:lstStyle/>
                    <a:p>
                      <a:pPr algn="ctr" fontAlgn="b"/>
                      <a:r>
                        <a:rPr lang="en-US" sz="1400" b="0" i="0" u="none" strike="noStrike" dirty="0">
                          <a:solidFill>
                            <a:schemeClr val="accent6">
                              <a:lumMod val="50000"/>
                            </a:schemeClr>
                          </a:solidFill>
                          <a:effectLst/>
                          <a:latin typeface="+mj-lt"/>
                        </a:rPr>
                        <a:t>48</a:t>
                      </a:r>
                      <a:endParaRPr lang="el-GR" sz="1400" b="0" i="0" u="none" strike="noStrike" dirty="0">
                        <a:solidFill>
                          <a:schemeClr val="accent6">
                            <a:lumMod val="50000"/>
                          </a:schemeClr>
                        </a:solidFill>
                        <a:effectLst/>
                        <a:latin typeface="+mj-lt"/>
                      </a:endParaRPr>
                    </a:p>
                  </a:txBody>
                  <a:tcPr marL="3384" marR="3384" marT="3384"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pPr algn="ctr" fontAlgn="b"/>
                      <a:endParaRPr lang="en-US" sz="1800" b="0" i="0" u="none" strike="noStrike" dirty="0">
                        <a:solidFill>
                          <a:srgbClr val="000000"/>
                        </a:solidFill>
                        <a:effectLst/>
                        <a:latin typeface="+mj-lt"/>
                      </a:endParaRPr>
                    </a:p>
                  </a:txBody>
                  <a:tcPr marL="6016" marR="6016" marT="6016"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209124">
                <a:tc>
                  <a:txBody>
                    <a:bodyPr/>
                    <a:lstStyle/>
                    <a:p>
                      <a:pPr algn="l" fontAlgn="b"/>
                      <a:r>
                        <a:rPr lang="en-US" sz="1400" b="1" i="0" u="none" strike="noStrike" dirty="0">
                          <a:solidFill>
                            <a:schemeClr val="accent6">
                              <a:lumMod val="50000"/>
                            </a:schemeClr>
                          </a:solidFill>
                          <a:effectLst/>
                          <a:latin typeface="+mj-lt"/>
                        </a:rPr>
                        <a:t>RLI bunch population [10</a:t>
                      </a:r>
                      <a:r>
                        <a:rPr lang="en-US" sz="1400" b="1" i="0" u="none" strike="noStrike" baseline="30000" dirty="0">
                          <a:solidFill>
                            <a:schemeClr val="accent6">
                              <a:lumMod val="50000"/>
                            </a:schemeClr>
                          </a:solidFill>
                          <a:effectLst/>
                          <a:latin typeface="+mj-lt"/>
                        </a:rPr>
                        <a:t>9</a:t>
                      </a:r>
                      <a:r>
                        <a:rPr lang="en-US" sz="1400" b="1" i="0" u="none" strike="noStrike" dirty="0">
                          <a:solidFill>
                            <a:schemeClr val="accent6">
                              <a:lumMod val="50000"/>
                            </a:schemeClr>
                          </a:solidFill>
                          <a:effectLst/>
                          <a:latin typeface="+mj-lt"/>
                        </a:rPr>
                        <a:t>]</a:t>
                      </a:r>
                    </a:p>
                  </a:txBody>
                  <a:tcPr marL="3384" marR="3384" marT="3384" marB="0" anchor="b">
                    <a:lnL w="28575"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3.0</a:t>
                      </a:r>
                      <a:endParaRPr lang="el-GR" sz="1400" b="0" i="0" u="none" strike="noStrike" dirty="0">
                        <a:solidFill>
                          <a:schemeClr val="accent6">
                            <a:lumMod val="50000"/>
                          </a:schemeClr>
                        </a:solidFill>
                        <a:effectLst/>
                        <a:latin typeface="+mj-lt"/>
                      </a:endParaRP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0.15</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noFill/>
                  </a:tcPr>
                </a:tc>
                <a:tc>
                  <a:txBody>
                    <a:bodyPr/>
                    <a:lstStyle/>
                    <a:p>
                      <a:pPr algn="ctr" fontAlgn="b"/>
                      <a:r>
                        <a:rPr lang="en-US" sz="1400" b="0" i="0" u="none" strike="noStrike" dirty="0">
                          <a:solidFill>
                            <a:schemeClr val="accent6">
                              <a:lumMod val="50000"/>
                            </a:schemeClr>
                          </a:solidFill>
                          <a:effectLst/>
                          <a:latin typeface="+mj-lt"/>
                        </a:rPr>
                        <a:t>1.3</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noFill/>
                  </a:tcPr>
                </a:tc>
                <a:tc>
                  <a:txBody>
                    <a:bodyPr/>
                    <a:lstStyle/>
                    <a:p>
                      <a:pPr algn="ctr" fontAlgn="b"/>
                      <a:r>
                        <a:rPr lang="en-US" sz="1400" b="0" i="0" u="none" strike="noStrike" dirty="0">
                          <a:solidFill>
                            <a:schemeClr val="accent6">
                              <a:lumMod val="50000"/>
                            </a:schemeClr>
                          </a:solidFill>
                          <a:effectLst/>
                          <a:latin typeface="+mj-lt"/>
                        </a:rPr>
                        <a:t>0.04</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noFill/>
                  </a:tcPr>
                </a:tc>
                <a:tc>
                  <a:txBody>
                    <a:bodyPr/>
                    <a:lstStyle/>
                    <a:p>
                      <a:pPr algn="ctr" fontAlgn="b"/>
                      <a:r>
                        <a:rPr lang="en-US" sz="1400" b="0" i="0" u="none" strike="noStrike" dirty="0">
                          <a:solidFill>
                            <a:schemeClr val="accent6">
                              <a:lumMod val="50000"/>
                            </a:schemeClr>
                          </a:solidFill>
                          <a:effectLst/>
                          <a:latin typeface="+mj-lt"/>
                        </a:rPr>
                        <a:t>1.9</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0.06</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noFill/>
                  </a:tcPr>
                </a:tc>
                <a:tc>
                  <a:txBody>
                    <a:bodyPr/>
                    <a:lstStyle/>
                    <a:p>
                      <a:pPr algn="ctr" fontAlgn="b"/>
                      <a:r>
                        <a:rPr lang="en-US" sz="1400" b="0" i="0" u="none" strike="noStrike" dirty="0">
                          <a:solidFill>
                            <a:schemeClr val="accent6">
                              <a:lumMod val="50000"/>
                            </a:schemeClr>
                          </a:solidFill>
                          <a:effectLst/>
                          <a:latin typeface="+mj-lt"/>
                        </a:rPr>
                        <a:t>2.8</a:t>
                      </a:r>
                    </a:p>
                  </a:txBody>
                  <a:tcPr marL="3384" marR="3384" marT="3384" marB="0" anchor="b">
                    <a:lnL w="12700" cap="flat" cmpd="sng" algn="ctr">
                      <a:solidFill>
                        <a:scrgbClr r="0" g="0" b="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0.08</a:t>
                      </a:r>
                    </a:p>
                  </a:txBody>
                  <a:tcPr marL="3384" marR="3384" marT="3384"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noFill/>
                  </a:tcPr>
                </a:tc>
                <a:extLst>
                  <a:ext uri="{0D108BD9-81ED-4DB2-BD59-A6C34878D82A}">
                    <a16:rowId xmlns:a16="http://schemas.microsoft.com/office/drawing/2014/main" val="10005"/>
                  </a:ext>
                </a:extLst>
              </a:tr>
              <a:tr h="209124">
                <a:tc>
                  <a:txBody>
                    <a:bodyPr/>
                    <a:lstStyle/>
                    <a:p>
                      <a:pPr algn="l" fontAlgn="b"/>
                      <a:r>
                        <a:rPr lang="en-US" sz="1400" b="1" i="0" u="none" strike="noStrike" dirty="0">
                          <a:solidFill>
                            <a:schemeClr val="accent6">
                              <a:lumMod val="50000"/>
                            </a:schemeClr>
                          </a:solidFill>
                          <a:effectLst/>
                          <a:latin typeface="+mj-lt"/>
                        </a:rPr>
                        <a:t>RLI </a:t>
                      </a:r>
                      <a:r>
                        <a:rPr lang="en-US" sz="1400" b="1" i="0" u="none" strike="noStrike" baseline="0" dirty="0">
                          <a:solidFill>
                            <a:schemeClr val="accent6">
                              <a:lumMod val="50000"/>
                            </a:schemeClr>
                          </a:solidFill>
                          <a:effectLst/>
                          <a:latin typeface="+mj-lt"/>
                        </a:rPr>
                        <a:t>injections</a:t>
                      </a:r>
                      <a:endParaRPr lang="en-US" sz="1400" b="1" i="0" u="none" strike="noStrike" dirty="0">
                        <a:solidFill>
                          <a:schemeClr val="accent6">
                            <a:lumMod val="50000"/>
                          </a:schemeClr>
                        </a:solidFill>
                        <a:effectLst/>
                        <a:latin typeface="+mj-lt"/>
                      </a:endParaRPr>
                    </a:p>
                  </a:txBody>
                  <a:tcPr marL="3384" marR="3384" marT="3384" marB="0" anchor="b">
                    <a:lnL w="28575"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gridSpan="2">
                  <a:txBody>
                    <a:bodyPr/>
                    <a:lstStyle/>
                    <a:p>
                      <a:pPr algn="ctr" fontAlgn="b"/>
                      <a:r>
                        <a:rPr lang="en-US" sz="1400" b="0" i="0" u="none" strike="noStrike" dirty="0">
                          <a:solidFill>
                            <a:schemeClr val="accent6">
                              <a:lumMod val="50000"/>
                            </a:schemeClr>
                          </a:solidFill>
                          <a:effectLst/>
                          <a:latin typeface="+mj-lt"/>
                        </a:rPr>
                        <a:t>1400</a:t>
                      </a:r>
                    </a:p>
                  </a:txBody>
                  <a:tcPr marL="3384" marR="3384" marT="3384" marB="0" anchor="b">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pPr algn="ctr" fontAlgn="b"/>
                      <a:endParaRPr lang="en-US" sz="1800" b="0" i="0" u="none" strike="noStrike" dirty="0">
                        <a:solidFill>
                          <a:srgbClr val="000000"/>
                        </a:solidFill>
                        <a:effectLst/>
                        <a:latin typeface="+mj-lt"/>
                      </a:endParaRPr>
                    </a:p>
                  </a:txBody>
                  <a:tcPr marL="6016" marR="6016" marT="6016" marB="0" anchor="b"/>
                </a:tc>
                <a:tc gridSpan="2">
                  <a:txBody>
                    <a:bodyPr/>
                    <a:lstStyle/>
                    <a:p>
                      <a:pPr algn="ctr" fontAlgn="b"/>
                      <a:r>
                        <a:rPr lang="en-US" sz="1400" b="0" i="0" u="none" strike="noStrike" dirty="0">
                          <a:solidFill>
                            <a:schemeClr val="accent6">
                              <a:lumMod val="50000"/>
                            </a:schemeClr>
                          </a:solidFill>
                          <a:effectLst/>
                          <a:latin typeface="+mj-lt"/>
                        </a:rPr>
                        <a:t>140</a:t>
                      </a:r>
                    </a:p>
                  </a:txBody>
                  <a:tcPr marL="3384" marR="3384" marT="3384" marB="0" anchor="b"/>
                </a:tc>
                <a:tc hMerge="1">
                  <a:txBody>
                    <a:bodyPr/>
                    <a:lstStyle/>
                    <a:p>
                      <a:pPr algn="ctr" fontAlgn="b"/>
                      <a:endParaRPr lang="en-US" sz="1800" b="0" i="0" u="none" strike="noStrike" dirty="0">
                        <a:solidFill>
                          <a:srgbClr val="000000"/>
                        </a:solidFill>
                        <a:effectLst/>
                        <a:latin typeface="+mj-lt"/>
                      </a:endParaRPr>
                    </a:p>
                  </a:txBody>
                  <a:tcPr marL="6016" marR="6016" marT="6016" marB="0" anchor="b"/>
                </a:tc>
                <a:tc gridSpan="2">
                  <a:txBody>
                    <a:bodyPr/>
                    <a:lstStyle/>
                    <a:p>
                      <a:pPr algn="ctr" fontAlgn="b"/>
                      <a:r>
                        <a:rPr lang="en-US" sz="1400" b="0" i="0" u="none" strike="noStrike" dirty="0">
                          <a:solidFill>
                            <a:schemeClr val="accent6">
                              <a:lumMod val="50000"/>
                            </a:schemeClr>
                          </a:solidFill>
                          <a:effectLst/>
                          <a:latin typeface="+mj-lt"/>
                        </a:rPr>
                        <a:t>100</a:t>
                      </a:r>
                    </a:p>
                  </a:txBody>
                  <a:tcPr marL="3384" marR="3384" marT="3384" marB="0" anchor="b">
                    <a:lnT w="12700" cap="flat" cmpd="sng" algn="ctr">
                      <a:solidFill>
                        <a:scrgbClr r="0" g="0" b="0"/>
                      </a:solidFill>
                      <a:prstDash val="solid"/>
                      <a:round/>
                      <a:headEnd type="none" w="med" len="med"/>
                      <a:tailEnd type="none" w="med" len="med"/>
                    </a:lnT>
                    <a:noFill/>
                  </a:tcPr>
                </a:tc>
                <a:tc hMerge="1">
                  <a:txBody>
                    <a:bodyPr/>
                    <a:lstStyle/>
                    <a:p>
                      <a:endParaRPr lang="en-US"/>
                    </a:p>
                  </a:txBody>
                  <a:tcPr/>
                </a:tc>
                <a:tc gridSpan="2">
                  <a:txBody>
                    <a:bodyPr/>
                    <a:lstStyle/>
                    <a:p>
                      <a:pPr algn="ctr" fontAlgn="b"/>
                      <a:r>
                        <a:rPr lang="en-US" sz="1400" b="0" i="0" u="none" strike="noStrike" dirty="0">
                          <a:solidFill>
                            <a:schemeClr val="accent6">
                              <a:lumMod val="50000"/>
                            </a:schemeClr>
                          </a:solidFill>
                          <a:effectLst/>
                          <a:latin typeface="+mj-lt"/>
                        </a:rPr>
                        <a:t>100</a:t>
                      </a:r>
                      <a:endParaRPr lang="el-GR" sz="1400" b="0" i="0" u="none" strike="noStrike" dirty="0">
                        <a:solidFill>
                          <a:schemeClr val="accent6">
                            <a:lumMod val="50000"/>
                          </a:schemeClr>
                        </a:solidFill>
                        <a:effectLst/>
                        <a:latin typeface="+mj-lt"/>
                      </a:endParaRPr>
                    </a:p>
                  </a:txBody>
                  <a:tcPr marL="3384" marR="3384" marT="3384" marB="0" anchor="b">
                    <a:lnT w="12700" cap="flat" cmpd="sng" algn="ctr">
                      <a:solidFill>
                        <a:scrgbClr r="0" g="0" b="0"/>
                      </a:solidFill>
                      <a:prstDash val="solid"/>
                      <a:round/>
                      <a:headEnd type="none" w="med" len="med"/>
                      <a:tailEnd type="none" w="med" len="med"/>
                    </a:lnT>
                    <a:noFill/>
                  </a:tcPr>
                </a:tc>
                <a:tc hMerge="1">
                  <a:txBody>
                    <a:bodyPr/>
                    <a:lstStyle/>
                    <a:p>
                      <a:pPr algn="ctr" fontAlgn="b"/>
                      <a:endParaRPr lang="en-US" sz="1800" b="0" i="0" u="none" strike="noStrike" dirty="0">
                        <a:solidFill>
                          <a:srgbClr val="000000"/>
                        </a:solidFill>
                        <a:effectLst/>
                        <a:latin typeface="+mj-lt"/>
                      </a:endParaRPr>
                    </a:p>
                  </a:txBody>
                  <a:tcPr marL="6016" marR="6016" marT="6016" marB="0" anchor="b"/>
                </a:tc>
                <a:extLst>
                  <a:ext uri="{0D108BD9-81ED-4DB2-BD59-A6C34878D82A}">
                    <a16:rowId xmlns:a16="http://schemas.microsoft.com/office/drawing/2014/main" val="10006"/>
                  </a:ext>
                </a:extLst>
              </a:tr>
              <a:tr h="209124">
                <a:tc>
                  <a:txBody>
                    <a:bodyPr/>
                    <a:lstStyle/>
                    <a:p>
                      <a:pPr algn="l" fontAlgn="b"/>
                      <a:r>
                        <a:rPr lang="en-US" sz="1400" b="1" i="0" u="none" strike="noStrike" dirty="0">
                          <a:solidFill>
                            <a:schemeClr val="accent6">
                              <a:lumMod val="50000"/>
                            </a:schemeClr>
                          </a:solidFill>
                          <a:effectLst/>
                          <a:latin typeface="+mj-lt"/>
                        </a:rPr>
                        <a:t>#of BR cycles</a:t>
                      </a:r>
                    </a:p>
                  </a:txBody>
                  <a:tcPr marL="3384" marR="3384" marT="3384" marB="0" anchor="b">
                    <a:lnL w="28575" cap="flat" cmpd="sng" algn="ctr">
                      <a:solidFill>
                        <a:srgbClr val="000000"/>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gridSpan="2">
                  <a:txBody>
                    <a:bodyPr/>
                    <a:lstStyle/>
                    <a:p>
                      <a:pPr algn="ctr" fontAlgn="b"/>
                      <a:r>
                        <a:rPr lang="en-US" sz="1400" b="0" i="0" u="none" strike="noStrike" dirty="0">
                          <a:solidFill>
                            <a:schemeClr val="accent6">
                              <a:lumMod val="50000"/>
                            </a:schemeClr>
                          </a:solidFill>
                          <a:effectLst/>
                          <a:latin typeface="+mj-lt"/>
                        </a:rPr>
                        <a:t>-</a:t>
                      </a:r>
                    </a:p>
                  </a:txBody>
                  <a:tcPr marL="3384" marR="3384" marT="3384" marB="0" anchor="b">
                    <a:lnL w="12700" cap="flat" cmpd="sng" algn="ctr">
                      <a:solidFill>
                        <a:schemeClr val="bg2">
                          <a:lumMod val="10000"/>
                        </a:schemeClr>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hMerge="1">
                  <a:txBody>
                    <a:bodyPr/>
                    <a:lstStyle/>
                    <a:p>
                      <a:pPr algn="ctr" fontAlgn="b"/>
                      <a:r>
                        <a:rPr lang="en-US" sz="1400" b="0" i="0" u="none" strike="noStrike" dirty="0">
                          <a:solidFill>
                            <a:schemeClr val="accent6">
                              <a:lumMod val="50000"/>
                            </a:schemeClr>
                          </a:solidFill>
                          <a:effectLst/>
                          <a:latin typeface="+mj-lt"/>
                        </a:rPr>
                        <a:t>1</a:t>
                      </a:r>
                    </a:p>
                  </a:txBody>
                  <a:tcPr marL="3384" marR="3384" marT="3384" marB="0" anchor="b">
                    <a:lnT w="12700" cap="flat" cmpd="sng" algn="ctr">
                      <a:solidFill>
                        <a:schemeClr val="bg2">
                          <a:lumMod val="10000"/>
                        </a:schemeClr>
                      </a:solidFill>
                      <a:prstDash val="solid"/>
                      <a:round/>
                      <a:headEnd type="none" w="med" len="med"/>
                      <a:tailEnd type="none" w="med" len="med"/>
                    </a:lnT>
                  </a:tcPr>
                </a:tc>
                <a:tc gridSpan="2">
                  <a:txBody>
                    <a:bodyPr/>
                    <a:lstStyle/>
                    <a:p>
                      <a:pPr algn="ctr" fontAlgn="b"/>
                      <a:r>
                        <a:rPr lang="en-US" sz="1400" b="0" i="0" u="none" strike="noStrike" dirty="0">
                          <a:solidFill>
                            <a:schemeClr val="accent6">
                              <a:lumMod val="50000"/>
                            </a:schemeClr>
                          </a:solidFill>
                          <a:effectLst/>
                          <a:latin typeface="+mj-lt"/>
                        </a:rPr>
                        <a:t>1</a:t>
                      </a:r>
                    </a:p>
                  </a:txBody>
                  <a:tcPr marL="3384" marR="3384" marT="3384" marB="0" anchor="b"/>
                </a:tc>
                <a:tc hMerge="1">
                  <a:txBody>
                    <a:bodyPr/>
                    <a:lstStyle/>
                    <a:p>
                      <a:pPr algn="ctr" fontAlgn="b"/>
                      <a:r>
                        <a:rPr lang="en-US" sz="1400" b="0" i="0" u="none" strike="noStrike" dirty="0">
                          <a:solidFill>
                            <a:schemeClr val="accent6">
                              <a:lumMod val="50000"/>
                            </a:schemeClr>
                          </a:solidFill>
                          <a:effectLst/>
                          <a:latin typeface="+mj-lt"/>
                        </a:rPr>
                        <a:t>2</a:t>
                      </a:r>
                    </a:p>
                  </a:txBody>
                  <a:tcPr marL="3384" marR="3384" marT="3384" marB="0" anchor="b"/>
                </a:tc>
                <a:tc gridSpan="2">
                  <a:txBody>
                    <a:bodyPr/>
                    <a:lstStyle/>
                    <a:p>
                      <a:pPr algn="ctr" fontAlgn="b"/>
                      <a:r>
                        <a:rPr lang="en-US" sz="1400" b="0" i="0" u="none" strike="noStrike" dirty="0">
                          <a:solidFill>
                            <a:schemeClr val="accent6">
                              <a:lumMod val="50000"/>
                            </a:schemeClr>
                          </a:solidFill>
                          <a:effectLst/>
                          <a:latin typeface="+mj-lt"/>
                        </a:rPr>
                        <a:t>1</a:t>
                      </a:r>
                    </a:p>
                  </a:txBody>
                  <a:tcPr marL="3384" marR="3384" marT="3384" marB="0" anchor="b"/>
                </a:tc>
                <a:tc hMerge="1">
                  <a:txBody>
                    <a:bodyPr/>
                    <a:lstStyle/>
                    <a:p>
                      <a:pPr algn="ctr" fontAlgn="b"/>
                      <a:r>
                        <a:rPr lang="en-US" sz="1400" b="0" i="0" u="none" strike="noStrike" dirty="0">
                          <a:solidFill>
                            <a:schemeClr val="accent6">
                              <a:lumMod val="50000"/>
                            </a:schemeClr>
                          </a:solidFill>
                          <a:effectLst/>
                          <a:latin typeface="+mj-lt"/>
                        </a:rPr>
                        <a:t>1</a:t>
                      </a:r>
                    </a:p>
                  </a:txBody>
                  <a:tcPr marL="3384" marR="3384" marT="3384" marB="0" anchor="b"/>
                </a:tc>
                <a:tc gridSpan="2">
                  <a:txBody>
                    <a:bodyPr/>
                    <a:lstStyle/>
                    <a:p>
                      <a:pPr algn="ctr" fontAlgn="b"/>
                      <a:r>
                        <a:rPr lang="en-US" sz="1400" b="0" i="0" u="none" strike="noStrike" dirty="0">
                          <a:solidFill>
                            <a:schemeClr val="accent6">
                              <a:lumMod val="50000"/>
                            </a:schemeClr>
                          </a:solidFill>
                          <a:effectLst/>
                          <a:latin typeface="+mj-lt"/>
                        </a:rPr>
                        <a:t>1</a:t>
                      </a:r>
                    </a:p>
                  </a:txBody>
                  <a:tcPr marL="3384" marR="3384" marT="3384" marB="0" anchor="b"/>
                </a:tc>
                <a:tc hMerge="1">
                  <a:txBody>
                    <a:bodyPr/>
                    <a:lstStyle/>
                    <a:p>
                      <a:pPr algn="ctr" fontAlgn="b"/>
                      <a:r>
                        <a:rPr lang="en-US" sz="1400" b="0" i="0" u="none" strike="noStrike" dirty="0">
                          <a:solidFill>
                            <a:schemeClr val="accent6">
                              <a:lumMod val="50000"/>
                            </a:schemeClr>
                          </a:solidFill>
                          <a:effectLst/>
                          <a:latin typeface="+mj-lt"/>
                        </a:rPr>
                        <a:t>1</a:t>
                      </a:r>
                    </a:p>
                  </a:txBody>
                  <a:tcPr marL="3384" marR="3384" marT="3384" marB="0" anchor="b"/>
                </a:tc>
                <a:extLst>
                  <a:ext uri="{0D108BD9-81ED-4DB2-BD59-A6C34878D82A}">
                    <a16:rowId xmlns:a16="http://schemas.microsoft.com/office/drawing/2014/main" val="10014"/>
                  </a:ext>
                </a:extLst>
              </a:tr>
              <a:tr h="209124">
                <a:tc>
                  <a:txBody>
                    <a:bodyPr/>
                    <a:lstStyle/>
                    <a:p>
                      <a:pPr algn="l" fontAlgn="b"/>
                      <a:r>
                        <a:rPr lang="en-US" sz="1400" b="1" i="0" u="none" strike="noStrike" dirty="0">
                          <a:solidFill>
                            <a:schemeClr val="accent6">
                              <a:lumMod val="50000"/>
                            </a:schemeClr>
                          </a:solidFill>
                          <a:effectLst/>
                          <a:latin typeface="+mj-lt"/>
                        </a:rPr>
                        <a:t># of injections/collider bucket</a:t>
                      </a:r>
                    </a:p>
                  </a:txBody>
                  <a:tcPr marL="3384" marR="3384" marT="3384" marB="0" anchor="b">
                    <a:lnL w="28575"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gridSpan="2">
                  <a:txBody>
                    <a:bodyPr/>
                    <a:lstStyle/>
                    <a:p>
                      <a:pPr algn="ctr" fontAlgn="b"/>
                      <a:r>
                        <a:rPr lang="en-US" sz="1400" b="0" i="0" u="none" strike="noStrike" dirty="0">
                          <a:solidFill>
                            <a:schemeClr val="accent6">
                              <a:lumMod val="50000"/>
                            </a:schemeClr>
                          </a:solidFill>
                          <a:effectLst/>
                          <a:latin typeface="+mj-lt"/>
                        </a:rPr>
                        <a:t>70</a:t>
                      </a:r>
                    </a:p>
                  </a:txBody>
                  <a:tcPr marL="3384" marR="3384" marT="3384" marB="0" anchor="b">
                    <a:lnL w="12700" cap="flat" cmpd="sng" algn="ctr">
                      <a:solidFill>
                        <a:scrgbClr r="0" g="0" b="0"/>
                      </a:solidFill>
                      <a:prstDash val="solid"/>
                      <a:round/>
                      <a:headEnd type="none" w="med" len="med"/>
                      <a:tailEnd type="none" w="med" len="med"/>
                    </a:lnL>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hMerge="1">
                  <a:txBody>
                    <a:bodyPr/>
                    <a:lstStyle/>
                    <a:p>
                      <a:pPr algn="ctr" fontAlgn="b"/>
                      <a:r>
                        <a:rPr lang="en-US" sz="1400" b="0" i="0" u="none" strike="noStrike" dirty="0">
                          <a:solidFill>
                            <a:schemeClr val="accent6">
                              <a:lumMod val="50000"/>
                            </a:schemeClr>
                          </a:solidFill>
                          <a:effectLst/>
                          <a:latin typeface="+mj-lt"/>
                        </a:rPr>
                        <a:t>70</a:t>
                      </a:r>
                    </a:p>
                  </a:txBody>
                  <a:tcPr marL="3384" marR="3384" marT="3384" marB="0" anchor="b"/>
                </a:tc>
                <a:tc gridSpan="2">
                  <a:txBody>
                    <a:bodyPr/>
                    <a:lstStyle/>
                    <a:p>
                      <a:pPr algn="ctr" fontAlgn="b"/>
                      <a:r>
                        <a:rPr lang="en-US" sz="1400" b="0" i="0" u="none" strike="noStrike" dirty="0">
                          <a:solidFill>
                            <a:schemeClr val="accent6">
                              <a:lumMod val="50000"/>
                            </a:schemeClr>
                          </a:solidFill>
                          <a:effectLst/>
                          <a:latin typeface="+mj-lt"/>
                        </a:rPr>
                        <a:t>1</a:t>
                      </a:r>
                    </a:p>
                  </a:txBody>
                  <a:tcPr marL="3384" marR="3384" marT="3384" marB="0" anchor="b">
                    <a:noFill/>
                  </a:tcPr>
                </a:tc>
                <a:tc hMerge="1">
                  <a:txBody>
                    <a:bodyPr/>
                    <a:lstStyle/>
                    <a:p>
                      <a:pPr algn="ctr" fontAlgn="b"/>
                      <a:r>
                        <a:rPr lang="en-US" sz="1400" b="0" i="0" u="none" strike="noStrike" dirty="0">
                          <a:solidFill>
                            <a:schemeClr val="accent6">
                              <a:lumMod val="50000"/>
                            </a:schemeClr>
                          </a:solidFill>
                          <a:effectLst/>
                          <a:latin typeface="+mj-lt"/>
                        </a:rPr>
                        <a:t>2</a:t>
                      </a:r>
                    </a:p>
                  </a:txBody>
                  <a:tcPr marL="3384" marR="3384" marT="3384" marB="0" anchor="b">
                    <a:lnL w="12700" cap="flat" cmpd="sng" algn="ctr">
                      <a:solidFill>
                        <a:scrgbClr r="0" g="0" b="0"/>
                      </a:solidFill>
                      <a:prstDash val="solid"/>
                      <a:round/>
                      <a:headEnd type="none" w="med" len="med"/>
                      <a:tailEnd type="none" w="med" len="med"/>
                    </a:lnL>
                  </a:tcPr>
                </a:tc>
                <a:tc gridSpan="2">
                  <a:txBody>
                    <a:bodyPr/>
                    <a:lstStyle/>
                    <a:p>
                      <a:pPr algn="ctr" fontAlgn="b"/>
                      <a:r>
                        <a:rPr lang="en-US" sz="1400" b="0" i="0" u="none" strike="noStrike" dirty="0">
                          <a:solidFill>
                            <a:schemeClr val="accent6">
                              <a:lumMod val="50000"/>
                            </a:schemeClr>
                          </a:solidFill>
                          <a:effectLst/>
                          <a:latin typeface="+mj-lt"/>
                        </a:rPr>
                        <a:t>1</a:t>
                      </a:r>
                    </a:p>
                  </a:txBody>
                  <a:tcPr marL="3384" marR="3384" marT="3384" marB="0" anchor="b">
                    <a:noFill/>
                  </a:tcPr>
                </a:tc>
                <a:tc hMerge="1">
                  <a:txBody>
                    <a:bodyPr/>
                    <a:lstStyle/>
                    <a:p>
                      <a:pPr algn="ctr" fontAlgn="b"/>
                      <a:r>
                        <a:rPr lang="en-US" sz="1400" b="0" i="0" u="none" strike="noStrike" dirty="0">
                          <a:solidFill>
                            <a:schemeClr val="accent6">
                              <a:lumMod val="50000"/>
                            </a:schemeClr>
                          </a:solidFill>
                          <a:effectLst/>
                          <a:latin typeface="+mj-lt"/>
                        </a:rPr>
                        <a:t>1</a:t>
                      </a:r>
                    </a:p>
                  </a:txBody>
                  <a:tcPr marL="3384" marR="3384" marT="3384" marB="0" anchor="b"/>
                </a:tc>
                <a:tc gridSpan="2">
                  <a:txBody>
                    <a:bodyPr/>
                    <a:lstStyle/>
                    <a:p>
                      <a:pPr algn="ctr" fontAlgn="b"/>
                      <a:r>
                        <a:rPr lang="en-US" sz="1400" b="0" i="0" u="none" strike="noStrike" dirty="0">
                          <a:solidFill>
                            <a:schemeClr val="accent6">
                              <a:lumMod val="50000"/>
                            </a:schemeClr>
                          </a:solidFill>
                          <a:effectLst/>
                          <a:latin typeface="+mj-lt"/>
                        </a:rPr>
                        <a:t>1</a:t>
                      </a:r>
                    </a:p>
                  </a:txBody>
                  <a:tcPr marL="3384" marR="3384" marT="3384" marB="0" anchor="b">
                    <a:noFill/>
                  </a:tcPr>
                </a:tc>
                <a:tc hMerge="1">
                  <a:txBody>
                    <a:bodyPr/>
                    <a:lstStyle/>
                    <a:p>
                      <a:pPr algn="ctr" fontAlgn="b"/>
                      <a:r>
                        <a:rPr lang="en-US" sz="1400" b="0" i="0" u="none" strike="noStrike" dirty="0">
                          <a:solidFill>
                            <a:schemeClr val="accent6">
                              <a:lumMod val="50000"/>
                            </a:schemeClr>
                          </a:solidFill>
                          <a:effectLst/>
                          <a:latin typeface="+mj-lt"/>
                        </a:rPr>
                        <a:t>1</a:t>
                      </a:r>
                    </a:p>
                  </a:txBody>
                  <a:tcPr marL="3384" marR="3384" marT="3384" marB="0" anchor="b">
                    <a:lnL w="28575"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10015"/>
                  </a:ext>
                </a:extLst>
              </a:tr>
              <a:tr h="209124">
                <a:tc>
                  <a:txBody>
                    <a:bodyPr/>
                    <a:lstStyle/>
                    <a:p>
                      <a:pPr algn="l" fontAlgn="b"/>
                      <a:r>
                        <a:rPr lang="en-US" sz="1400" b="1" i="0" u="none" strike="noStrike" dirty="0">
                          <a:solidFill>
                            <a:schemeClr val="accent6">
                              <a:lumMod val="50000"/>
                            </a:schemeClr>
                          </a:solidFill>
                          <a:effectLst/>
                          <a:latin typeface="+mj-lt"/>
                        </a:rPr>
                        <a:t>Total number of bunches</a:t>
                      </a:r>
                    </a:p>
                  </a:txBody>
                  <a:tcPr marL="3384" marR="3384" marT="3384" marB="0" anchor="b">
                    <a:lnL w="28575"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gridSpan="2">
                  <a:txBody>
                    <a:bodyPr/>
                    <a:lstStyle/>
                    <a:p>
                      <a:pPr algn="ctr" fontAlgn="b"/>
                      <a:r>
                        <a:rPr lang="en-US" sz="1400" b="0" i="0" u="none" strike="noStrike" dirty="0">
                          <a:solidFill>
                            <a:schemeClr val="accent6">
                              <a:lumMod val="50000"/>
                            </a:schemeClr>
                          </a:solidFill>
                          <a:effectLst/>
                          <a:latin typeface="+mj-lt"/>
                        </a:rPr>
                        <a:t>16640</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pPr algn="ctr" fontAlgn="b"/>
                      <a:endParaRPr lang="en-US" sz="1800" b="0" i="0" u="none" strike="noStrike" dirty="0">
                        <a:solidFill>
                          <a:srgbClr val="000000"/>
                        </a:solidFill>
                        <a:effectLst/>
                        <a:latin typeface="+mj-lt"/>
                      </a:endParaRPr>
                    </a:p>
                  </a:txBody>
                  <a:tcPr marL="6016" marR="6016" marT="6016" marB="0" anchor="b"/>
                </a:tc>
                <a:tc gridSpan="2">
                  <a:txBody>
                    <a:bodyPr/>
                    <a:lstStyle/>
                    <a:p>
                      <a:pPr algn="ctr" fontAlgn="b"/>
                      <a:r>
                        <a:rPr lang="en-US" sz="1400" b="0" i="0" u="none" strike="noStrike" dirty="0">
                          <a:solidFill>
                            <a:schemeClr val="accent6">
                              <a:lumMod val="50000"/>
                            </a:schemeClr>
                          </a:solidFill>
                          <a:effectLst/>
                          <a:latin typeface="+mj-lt"/>
                        </a:rPr>
                        <a:t>2000</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noFill/>
                  </a:tcPr>
                </a:tc>
                <a:tc hMerge="1">
                  <a:txBody>
                    <a:bodyPr/>
                    <a:lstStyle/>
                    <a:p>
                      <a:endParaRPr 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gridSpan="2">
                  <a:txBody>
                    <a:bodyPr/>
                    <a:lstStyle/>
                    <a:p>
                      <a:pPr algn="ctr" fontAlgn="b"/>
                      <a:r>
                        <a:rPr lang="en-US" sz="1400" b="0" i="0" u="none" strike="noStrike" dirty="0">
                          <a:solidFill>
                            <a:schemeClr val="accent6">
                              <a:lumMod val="50000"/>
                            </a:schemeClr>
                          </a:solidFill>
                          <a:effectLst/>
                          <a:latin typeface="+mj-lt"/>
                        </a:rPr>
                        <a:t>328</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noFill/>
                  </a:tcPr>
                </a:tc>
                <a:tc hMerge="1">
                  <a:txBody>
                    <a:bodyPr/>
                    <a:lstStyle/>
                    <a:p>
                      <a:pPr algn="ctr" fontAlgn="b"/>
                      <a:endParaRPr lang="en-US" sz="1800" b="0" i="0" u="none" strike="noStrike" dirty="0">
                        <a:solidFill>
                          <a:srgbClr val="000000"/>
                        </a:solidFill>
                        <a:effectLst/>
                        <a:latin typeface="+mj-lt"/>
                      </a:endParaRPr>
                    </a:p>
                  </a:txBody>
                  <a:tcPr marL="6016" marR="6016" marT="6016" marB="0" anchor="b">
                    <a:lnL w="12700" cap="flat" cmpd="sng" algn="ctr">
                      <a:solidFill>
                        <a:scrgbClr r="0" g="0" b="0"/>
                      </a:solidFill>
                      <a:prstDash val="solid"/>
                      <a:round/>
                      <a:headEnd type="none" w="med" len="med"/>
                      <a:tailEnd type="none" w="med" len="med"/>
                    </a:lnL>
                  </a:tcPr>
                </a:tc>
                <a:tc gridSpan="2">
                  <a:txBody>
                    <a:bodyPr/>
                    <a:lstStyle/>
                    <a:p>
                      <a:pPr algn="ctr" fontAlgn="b"/>
                      <a:r>
                        <a:rPr lang="en-US" sz="1400" b="0" i="0" u="none" strike="noStrike" dirty="0">
                          <a:solidFill>
                            <a:schemeClr val="accent6">
                              <a:lumMod val="50000"/>
                            </a:schemeClr>
                          </a:solidFill>
                          <a:effectLst/>
                          <a:latin typeface="+mj-lt"/>
                        </a:rPr>
                        <a:t>48</a:t>
                      </a:r>
                    </a:p>
                  </a:txBody>
                  <a:tcPr marL="3384" marR="3384" marT="3384" marB="0" anchor="b">
                    <a:lnL w="12700" cap="flat" cmpd="sng" algn="ctr">
                      <a:solidFill>
                        <a:scrgbClr r="0" g="0" b="0"/>
                      </a:solidFill>
                      <a:prstDash val="solid"/>
                      <a:round/>
                      <a:headEnd type="none" w="med" len="med"/>
                      <a:tailEnd type="none" w="med" len="med"/>
                    </a:lnL>
                    <a:lnR w="28575" cap="flat" cmpd="sng" algn="ctr">
                      <a:solidFill>
                        <a:srgbClr val="000000"/>
                      </a:solidFill>
                      <a:prstDash val="solid"/>
                      <a:round/>
                      <a:headEnd type="none" w="med" len="med"/>
                      <a:tailEnd type="none" w="med" len="med"/>
                    </a:lnR>
                    <a:lnB w="12700" cap="flat" cmpd="sng" algn="ctr">
                      <a:solidFill>
                        <a:scrgbClr r="0" g="0" b="0"/>
                      </a:solidFill>
                      <a:prstDash val="solid"/>
                      <a:round/>
                      <a:headEnd type="none" w="med" len="med"/>
                      <a:tailEnd type="none" w="med" len="med"/>
                    </a:lnB>
                    <a:noFill/>
                  </a:tcPr>
                </a:tc>
                <a:tc hMerge="1">
                  <a:txBody>
                    <a:bodyPr/>
                    <a:lstStyle/>
                    <a:p>
                      <a:pPr algn="ctr" fontAlgn="b"/>
                      <a:endParaRPr lang="en-US" sz="1800" b="0" i="0" u="none" strike="noStrike" dirty="0">
                        <a:solidFill>
                          <a:srgbClr val="000000"/>
                        </a:solidFill>
                        <a:effectLst/>
                        <a:latin typeface="Calibri"/>
                      </a:endParaRPr>
                    </a:p>
                  </a:txBody>
                  <a:tcPr marL="6016" marR="6016" marT="6016"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16"/>
                  </a:ext>
                </a:extLst>
              </a:tr>
              <a:tr h="209124">
                <a:tc>
                  <a:txBody>
                    <a:bodyPr/>
                    <a:lstStyle/>
                    <a:p>
                      <a:pPr algn="l" fontAlgn="b"/>
                      <a:r>
                        <a:rPr lang="en-US" sz="1400" b="1" i="0" u="none" strike="noStrike" dirty="0">
                          <a:solidFill>
                            <a:schemeClr val="accent6">
                              <a:lumMod val="50000"/>
                            </a:schemeClr>
                          </a:solidFill>
                          <a:effectLst/>
                          <a:latin typeface="+mj-lt"/>
                        </a:rPr>
                        <a:t>Filling time (both species) [sec]</a:t>
                      </a:r>
                    </a:p>
                  </a:txBody>
                  <a:tcPr marL="3384" marR="3384" marT="3384" marB="0" anchor="b">
                    <a:lnL w="28575"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0.3</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0.3</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5.8</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5.8</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4.9</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4.9</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8.0</a:t>
                      </a:r>
                    </a:p>
                  </a:txBody>
                  <a:tcPr marL="3384" marR="3384" marT="3384"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sz="1400" b="0" i="0" u="none" strike="noStrike" dirty="0">
                          <a:solidFill>
                            <a:schemeClr val="accent6">
                              <a:lumMod val="50000"/>
                            </a:schemeClr>
                          </a:solidFill>
                          <a:effectLst/>
                          <a:latin typeface="+mj-lt"/>
                        </a:rPr>
                        <a:t>8.0</a:t>
                      </a:r>
                    </a:p>
                  </a:txBody>
                  <a:tcPr marL="3384" marR="3384" marT="3384" marB="0" anchor="b">
                    <a:lnL w="12700" cap="flat" cmpd="sng" algn="ctr">
                      <a:solidFill>
                        <a:scrgbClr r="0" g="0" b="0"/>
                      </a:solidFill>
                      <a:prstDash val="solid"/>
                      <a:round/>
                      <a:headEnd type="none" w="med" len="med"/>
                      <a:tailEnd type="none" w="med" len="med"/>
                    </a:lnL>
                    <a:lnR w="28575" cap="flat" cmpd="sng" algn="ctr">
                      <a:solidFill>
                        <a:srgbClr val="000000"/>
                      </a:solidFill>
                      <a:prstDash val="solid"/>
                      <a:round/>
                      <a:headEnd type="none" w="med" len="med"/>
                      <a:tailEnd type="none" w="med" len="med"/>
                    </a:lnR>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17"/>
                  </a:ext>
                </a:extLst>
              </a:tr>
            </a:tbl>
          </a:graphicData>
        </a:graphic>
      </p:graphicFrame>
      <p:sp>
        <p:nvSpPr>
          <p:cNvPr id="7" name="TextBox 6">
            <a:extLst>
              <a:ext uri="{FF2B5EF4-FFF2-40B4-BE49-F238E27FC236}">
                <a16:creationId xmlns:a16="http://schemas.microsoft.com/office/drawing/2014/main" id="{0D8AC43F-4E20-3EC3-4EC4-C8CDA5455EA1}"/>
              </a:ext>
            </a:extLst>
          </p:cNvPr>
          <p:cNvSpPr txBox="1"/>
          <p:nvPr/>
        </p:nvSpPr>
        <p:spPr>
          <a:xfrm>
            <a:off x="-168861" y="2562311"/>
            <a:ext cx="6724607" cy="369332"/>
          </a:xfrm>
          <a:prstGeom prst="rect">
            <a:avLst/>
          </a:prstGeom>
          <a:noFill/>
        </p:spPr>
        <p:txBody>
          <a:bodyPr wrap="square">
            <a:spAutoFit/>
          </a:bodyPr>
          <a:lstStyle/>
          <a:p>
            <a:pPr lvl="1" algn="ctr"/>
            <a:r>
              <a:rPr lang="en-US" sz="1800" dirty="0"/>
              <a:t>Tentative injector parameters with RLI @ 50 GeV </a:t>
            </a:r>
            <a:r>
              <a:rPr lang="en-US" dirty="0"/>
              <a:t>(FCC week 2021)</a:t>
            </a:r>
            <a:endParaRPr lang="en-US" sz="1800" dirty="0"/>
          </a:p>
        </p:txBody>
      </p:sp>
    </p:spTree>
    <p:extLst>
      <p:ext uri="{BB962C8B-B14F-4D97-AF65-F5344CB8AC3E}">
        <p14:creationId xmlns:p14="http://schemas.microsoft.com/office/powerpoint/2010/main" val="2244343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F0A78-5F50-58FD-4D4F-7C3863898C9D}"/>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B6FAEDB8-A081-C4BE-45FE-BB5356ABE569}"/>
              </a:ext>
            </a:extLst>
          </p:cNvPr>
          <p:cNvSpPr/>
          <p:nvPr/>
        </p:nvSpPr>
        <p:spPr bwMode="auto">
          <a:xfrm>
            <a:off x="3591018" y="1802165"/>
            <a:ext cx="324036" cy="162018"/>
          </a:xfrm>
          <a:prstGeom prst="rect">
            <a:avLst/>
          </a:prstGeom>
          <a:solidFill>
            <a:schemeClr val="bg1"/>
          </a:solidFill>
          <a:ln w="12700" cap="flat" cmpd="sng" algn="ctr">
            <a:noFill/>
            <a:prstDash val="solid"/>
            <a:round/>
            <a:headEnd type="none" w="sm" len="sm"/>
            <a:tailEnd type="none" w="sm" len="sm"/>
          </a:ln>
          <a:effectLst/>
        </p:spPr>
        <p:txBody>
          <a:bodyPr vert="horz" wrap="none" lIns="51435" tIns="25718" rIns="51435" bIns="25718" numCol="1" rtlCol="0" anchor="ctr" anchorCtr="0" compatLnSpc="1">
            <a:prstTxWarp prst="textNoShape">
              <a:avLst/>
            </a:prstTxWarp>
          </a:bodyPr>
          <a:lstStyle/>
          <a:p>
            <a:pPr algn="ctr" defTabSz="514350" eaLnBrk="0" fontAlgn="base" hangingPunct="0">
              <a:spcBef>
                <a:spcPct val="0"/>
              </a:spcBef>
              <a:spcAft>
                <a:spcPct val="0"/>
              </a:spcAft>
            </a:pPr>
            <a:endParaRPr lang="en-US" sz="1013" dirty="0">
              <a:solidFill>
                <a:srgbClr val="000000"/>
              </a:solidFill>
              <a:latin typeface="Arial" charset="0"/>
            </a:endParaRPr>
          </a:p>
        </p:txBody>
      </p:sp>
      <p:sp>
        <p:nvSpPr>
          <p:cNvPr id="3" name="Content Placeholder 2">
            <a:extLst>
              <a:ext uri="{FF2B5EF4-FFF2-40B4-BE49-F238E27FC236}">
                <a16:creationId xmlns:a16="http://schemas.microsoft.com/office/drawing/2014/main" id="{83D0ED92-D6AD-5B2E-B957-6AFE37B32CD3}"/>
              </a:ext>
            </a:extLst>
          </p:cNvPr>
          <p:cNvSpPr>
            <a:spLocks noGrp="1"/>
          </p:cNvSpPr>
          <p:nvPr>
            <p:ph idx="1"/>
          </p:nvPr>
        </p:nvSpPr>
        <p:spPr>
          <a:xfrm>
            <a:off x="0" y="461177"/>
            <a:ext cx="6858001" cy="4682324"/>
          </a:xfrm>
        </p:spPr>
        <p:txBody>
          <a:bodyPr>
            <a:normAutofit fontScale="77500" lnSpcReduction="20000"/>
          </a:bodyPr>
          <a:lstStyle/>
          <a:p>
            <a:r>
              <a:rPr lang="en-US" sz="2475" b="1" dirty="0"/>
              <a:t>ERL Design options </a:t>
            </a:r>
            <a:r>
              <a:rPr lang="en-US" sz="2475" dirty="0"/>
              <a:t>and</a:t>
            </a:r>
            <a:r>
              <a:rPr lang="en-US" sz="2475" b="1" dirty="0"/>
              <a:t> optimization </a:t>
            </a:r>
            <a:r>
              <a:rPr lang="en-US" sz="2475" dirty="0"/>
              <a:t>(</a:t>
            </a:r>
            <a:r>
              <a:rPr lang="en-US" sz="2475" dirty="0" err="1"/>
              <a:t>K.Andre</a:t>
            </a:r>
            <a:r>
              <a:rPr lang="en-US" sz="2475" dirty="0"/>
              <a:t> et al.)</a:t>
            </a:r>
            <a:endParaRPr lang="en-US" sz="2475" b="1" dirty="0"/>
          </a:p>
          <a:p>
            <a:pPr lvl="1"/>
            <a:r>
              <a:rPr lang="en-US" sz="2025" dirty="0"/>
              <a:t> </a:t>
            </a:r>
            <a:r>
              <a:rPr lang="en-US" sz="2200" dirty="0"/>
              <a:t>Separate </a:t>
            </a:r>
            <a:r>
              <a:rPr lang="en-US" sz="2200" b="1" dirty="0"/>
              <a:t>FFAG arc design </a:t>
            </a:r>
            <a:r>
              <a:rPr lang="en-US" sz="2200" dirty="0"/>
              <a:t>and impact on </a:t>
            </a:r>
            <a:r>
              <a:rPr lang="en-US" sz="2200" b="1" dirty="0"/>
              <a:t>emittance preservation</a:t>
            </a:r>
          </a:p>
          <a:p>
            <a:pPr lvl="1"/>
            <a:r>
              <a:rPr lang="en-US" sz="2200" dirty="0"/>
              <a:t> </a:t>
            </a:r>
            <a:r>
              <a:rPr lang="en-US" sz="2200" b="1" dirty="0"/>
              <a:t>Lattice</a:t>
            </a:r>
            <a:r>
              <a:rPr lang="en-US" sz="2200" dirty="0"/>
              <a:t> and </a:t>
            </a:r>
            <a:r>
              <a:rPr lang="en-US" sz="2200" b="1" dirty="0"/>
              <a:t>robustness studies</a:t>
            </a:r>
            <a:r>
              <a:rPr lang="en-US" sz="2200" dirty="0"/>
              <a:t> (imperfections) with </a:t>
            </a:r>
            <a:r>
              <a:rPr lang="en-US" sz="2200" b="1" dirty="0"/>
              <a:t>improved simulation framework (X-suite)</a:t>
            </a:r>
          </a:p>
          <a:p>
            <a:pPr lvl="1"/>
            <a:r>
              <a:rPr lang="en-US" sz="2200" dirty="0"/>
              <a:t> Impact of </a:t>
            </a:r>
            <a:r>
              <a:rPr lang="en-US" sz="2200" b="1" dirty="0"/>
              <a:t>Coherent Synchrotron Radiation</a:t>
            </a:r>
            <a:r>
              <a:rPr lang="en-US" sz="2200" dirty="0"/>
              <a:t> and </a:t>
            </a:r>
            <a:r>
              <a:rPr lang="en-US" sz="2200" b="1" dirty="0"/>
              <a:t>micro-bunching instability </a:t>
            </a:r>
            <a:r>
              <a:rPr lang="en-US" sz="2200" dirty="0"/>
              <a:t>handling</a:t>
            </a:r>
          </a:p>
          <a:p>
            <a:r>
              <a:rPr lang="en-US" sz="2500" b="1" dirty="0"/>
              <a:t>IR optics design </a:t>
            </a:r>
            <a:r>
              <a:rPr lang="en-US" sz="2500" dirty="0"/>
              <a:t>(B. Holzer et al.)</a:t>
            </a:r>
          </a:p>
          <a:p>
            <a:pPr lvl="1"/>
            <a:r>
              <a:rPr lang="en-US" sz="2275" b="1" dirty="0"/>
              <a:t> Asymmetric magnets </a:t>
            </a:r>
            <a:r>
              <a:rPr lang="en-US" sz="2275" dirty="0"/>
              <a:t>using </a:t>
            </a:r>
            <a:r>
              <a:rPr lang="en-US" sz="2275" b="1" dirty="0"/>
              <a:t>HL-LHC short model coils</a:t>
            </a:r>
          </a:p>
          <a:p>
            <a:r>
              <a:rPr lang="en-US" sz="2475" b="1" dirty="0"/>
              <a:t>Machine-detector interface </a:t>
            </a:r>
            <a:r>
              <a:rPr lang="en-US" sz="2475" dirty="0"/>
              <a:t>(L. </a:t>
            </a:r>
            <a:r>
              <a:rPr lang="en-US" sz="2475" dirty="0" err="1"/>
              <a:t>Forthomme</a:t>
            </a:r>
            <a:r>
              <a:rPr lang="en-US" sz="2475" dirty="0"/>
              <a:t> et al.) </a:t>
            </a:r>
          </a:p>
          <a:p>
            <a:pPr lvl="1"/>
            <a:r>
              <a:rPr lang="en-US" sz="2025" b="1" dirty="0"/>
              <a:t> SR radiation handling/shielding </a:t>
            </a:r>
            <a:r>
              <a:rPr lang="en-US" sz="2025" dirty="0"/>
              <a:t>in IR for machine and detector protection</a:t>
            </a:r>
            <a:endParaRPr lang="en-US" sz="2475" b="1" dirty="0"/>
          </a:p>
          <a:p>
            <a:r>
              <a:rPr lang="en-US" sz="2475" b="1" dirty="0"/>
              <a:t>Super-conducting RF development including </a:t>
            </a:r>
            <a:r>
              <a:rPr lang="en-US" sz="2475" dirty="0"/>
              <a:t>(including</a:t>
            </a:r>
            <a:r>
              <a:rPr lang="en-US" sz="2475" b="1" dirty="0"/>
              <a:t> High-Temperature SRF @ 4.5 K</a:t>
            </a:r>
            <a:r>
              <a:rPr lang="en-US" sz="2475" dirty="0"/>
              <a:t>)</a:t>
            </a:r>
            <a:endParaRPr lang="en-US" sz="2475" b="1" dirty="0"/>
          </a:p>
          <a:p>
            <a:r>
              <a:rPr lang="en-US" sz="2475" b="1" dirty="0"/>
              <a:t>Fast Reactive Tuner </a:t>
            </a:r>
            <a:r>
              <a:rPr lang="en-US" sz="2475" dirty="0"/>
              <a:t>(FRT) for microphonics mitigation</a:t>
            </a:r>
          </a:p>
          <a:p>
            <a:r>
              <a:rPr lang="en-US" sz="2500" b="1" dirty="0"/>
              <a:t>High-efficiency klystrons </a:t>
            </a:r>
            <a:r>
              <a:rPr lang="en-US" sz="2500" dirty="0"/>
              <a:t>development</a:t>
            </a:r>
            <a:r>
              <a:rPr lang="en-US" sz="2500" b="1" dirty="0"/>
              <a:t> </a:t>
            </a:r>
          </a:p>
          <a:p>
            <a:r>
              <a:rPr lang="en-US" sz="2500" b="1" dirty="0"/>
              <a:t>Cryogenic system</a:t>
            </a:r>
            <a:r>
              <a:rPr lang="en-US" sz="2500" dirty="0"/>
              <a:t> for reduced power and cost</a:t>
            </a:r>
          </a:p>
          <a:p>
            <a:r>
              <a:rPr lang="en-US" sz="2500" b="1" dirty="0"/>
              <a:t>PERLE</a:t>
            </a:r>
            <a:r>
              <a:rPr lang="en-US" sz="2500" dirty="0"/>
              <a:t> as stepping stone for proving several </a:t>
            </a:r>
            <a:r>
              <a:rPr lang="en-US" sz="2500" b="1" dirty="0"/>
              <a:t>accelerator physics concepts</a:t>
            </a:r>
            <a:r>
              <a:rPr lang="en-US" sz="2500" dirty="0"/>
              <a:t> and prototyping/testing </a:t>
            </a:r>
            <a:r>
              <a:rPr lang="en-US" sz="2500" b="1" dirty="0"/>
              <a:t>technologies</a:t>
            </a:r>
          </a:p>
        </p:txBody>
      </p:sp>
      <p:sp>
        <p:nvSpPr>
          <p:cNvPr id="9" name="Title 1">
            <a:extLst>
              <a:ext uri="{FF2B5EF4-FFF2-40B4-BE49-F238E27FC236}">
                <a16:creationId xmlns:a16="http://schemas.microsoft.com/office/drawing/2014/main" id="{3414483C-026B-A0B5-9252-996C2336BE78}"/>
              </a:ext>
            </a:extLst>
          </p:cNvPr>
          <p:cNvSpPr>
            <a:spLocks noGrp="1"/>
          </p:cNvSpPr>
          <p:nvPr>
            <p:ph type="title"/>
          </p:nvPr>
        </p:nvSpPr>
        <p:spPr>
          <a:xfrm>
            <a:off x="0" y="0"/>
            <a:ext cx="6559826" cy="556591"/>
          </a:xfrm>
        </p:spPr>
        <p:txBody>
          <a:bodyPr/>
          <a:lstStyle/>
          <a:p>
            <a:r>
              <a:rPr lang="en-GB" sz="2800" dirty="0" err="1">
                <a:latin typeface="Bookman Old Style" pitchFamily="18" charset="0"/>
              </a:rPr>
              <a:t>LHeC</a:t>
            </a:r>
            <a:r>
              <a:rPr lang="en-GB" sz="2800" dirty="0">
                <a:latin typeface="Bookman Old Style" pitchFamily="18" charset="0"/>
              </a:rPr>
              <a:t> Accelerator technologies</a:t>
            </a:r>
          </a:p>
        </p:txBody>
      </p:sp>
    </p:spTree>
    <p:extLst>
      <p:ext uri="{BB962C8B-B14F-4D97-AF65-F5344CB8AC3E}">
        <p14:creationId xmlns:p14="http://schemas.microsoft.com/office/powerpoint/2010/main" val="3512893609"/>
      </p:ext>
    </p:extLst>
  </p:cSld>
  <p:clrMapOvr>
    <a:masterClrMapping/>
  </p:clrMapOvr>
</p:sld>
</file>

<file path=ppt/theme/theme1.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xml><?xml version="1.0" encoding="utf-8"?>
<a:theme xmlns:a="http://schemas.openxmlformats.org/drawingml/2006/main" name="8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3.xml><?xml version="1.0" encoding="utf-8"?>
<a:theme xmlns:a="http://schemas.openxmlformats.org/drawingml/2006/main" name="9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1_modele-IJCLAb-powerpoi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16638</TotalTime>
  <Words>464</Words>
  <Application>Microsoft Macintosh PowerPoint</Application>
  <PresentationFormat>Custom</PresentationFormat>
  <Paragraphs>99</Paragraphs>
  <Slides>4</Slides>
  <Notes>3</Notes>
  <HiddenSlides>0</HiddenSlides>
  <MMClips>0</MMClips>
  <ScaleCrop>false</ScaleCrop>
  <HeadingPairs>
    <vt:vector size="6" baseType="variant">
      <vt:variant>
        <vt:lpstr>Fonts Used</vt:lpstr>
      </vt:variant>
      <vt:variant>
        <vt:i4>9</vt:i4>
      </vt:variant>
      <vt:variant>
        <vt:lpstr>Theme</vt:lpstr>
      </vt:variant>
      <vt:variant>
        <vt:i4>5</vt:i4>
      </vt:variant>
      <vt:variant>
        <vt:lpstr>Slide Titles</vt:lpstr>
      </vt:variant>
      <vt:variant>
        <vt:i4>4</vt:i4>
      </vt:variant>
    </vt:vector>
  </HeadingPairs>
  <TitlesOfParts>
    <vt:vector size="18" baseType="lpstr">
      <vt:lpstr>ＭＳ Ｐゴシック</vt:lpstr>
      <vt:lpstr>Arial</vt:lpstr>
      <vt:lpstr>Arial Black</vt:lpstr>
      <vt:lpstr>Bookman Old Style</vt:lpstr>
      <vt:lpstr>Calibri</vt:lpstr>
      <vt:lpstr>Calibri Light</vt:lpstr>
      <vt:lpstr>Garamond</vt:lpstr>
      <vt:lpstr>Times New Roman</vt:lpstr>
      <vt:lpstr>Wingdings</vt:lpstr>
      <vt:lpstr>Content Slides - Deep Blue</vt:lpstr>
      <vt:lpstr>8_Content Slides - Deep Blue</vt:lpstr>
      <vt:lpstr>9_Content Slides - Deep Blue</vt:lpstr>
      <vt:lpstr>1_modele-IJCLAb-powerpoint</vt:lpstr>
      <vt:lpstr>Pixel</vt:lpstr>
      <vt:lpstr>LHeC synergies with FCCee and Accelerator Technologies</vt:lpstr>
      <vt:lpstr>Synergies with FCCee</vt:lpstr>
      <vt:lpstr>RLI for FCCee</vt:lpstr>
      <vt:lpstr>LHeC Accelerator technologies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Robert Menghini</dc:creator>
  <dc:description/>
  <cp:lastModifiedBy>Yannis Papaphilippou</cp:lastModifiedBy>
  <cp:revision>1028</cp:revision>
  <dcterms:created xsi:type="dcterms:W3CDTF">2020-10-27T09:23:42Z</dcterms:created>
  <dcterms:modified xsi:type="dcterms:W3CDTF">2024-11-15T11:08:51Z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1</vt:i4>
  </property>
  <property fmtid="{D5CDD505-2E9C-101B-9397-08002B2CF9AE}" pid="7" name="Notes">
    <vt:i4>0</vt:i4>
  </property>
  <property fmtid="{D5CDD505-2E9C-101B-9397-08002B2CF9AE}" pid="8" name="PresentationFormat">
    <vt:lpwstr>On-screen Show (16:9)</vt:lpwstr>
  </property>
  <property fmtid="{D5CDD505-2E9C-101B-9397-08002B2CF9AE}" pid="9" name="ScaleCrop">
    <vt:bool>false</vt:bool>
  </property>
  <property fmtid="{D5CDD505-2E9C-101B-9397-08002B2CF9AE}" pid="10" name="ShareDoc">
    <vt:bool>false</vt:bool>
  </property>
  <property fmtid="{D5CDD505-2E9C-101B-9397-08002B2CF9AE}" pid="11" name="Slides">
    <vt:i4>23</vt:i4>
  </property>
</Properties>
</file>