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B93FF-DD88-68B1-3A30-574C7AEFBE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AB1CEC-A2D9-9AD2-C99C-9222B26A9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FECE9-C514-85BE-B1F2-2534134A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CD4A7-D8AE-A034-68BB-1F2648CD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7C912-2CDA-381D-274A-5806A293F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1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4CB4B-AC22-BB12-1832-9C70ABE64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859172-7943-6B89-B768-DADCB4B1F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5ABD9-D48C-E6AF-D9B8-EEDD6B93F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DBA16-3EC6-7A80-AB36-B44916075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A421C-4D41-8B7A-38B9-8B0933244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5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2D416D-E525-2646-6A59-44100AE4B2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7D53FD-2928-04F2-8946-6BE71F384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66030-2044-9047-B8C6-B1F863471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3D2EB-F493-FFA9-BF89-98E4A85EB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1AB11-0A12-DC63-6C72-612A100B0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0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1E33-AE18-EC9E-7251-7A610AF81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1E857-2183-B294-2707-9195E3F3F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557D8-E7FC-D1E5-6D32-D1B0CAA61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B79DA-84F7-55AD-04F6-9D24D51B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5CF1-D91E-7D4C-3001-238866EC5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8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55CC1-5E7F-CED2-DB97-A3806498C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5CBB49-7AC2-E9F8-E60B-54B19B7F6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AD7BC-7477-8E32-AF5C-B0730E4E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2F7A6-A1CD-A765-8658-DC7431E93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3508D-A172-9B0A-85A0-1C0070FB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8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C42EF-4920-1417-29B5-95146E9E6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42BA9-727D-10A7-BDD5-625BE80799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83C60-841C-70A7-9D75-9881DA7C8D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A05866-EFCE-6BFC-CBCB-F2A156670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28D2E-91B4-54FA-BD8B-A5C273E6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02C0FA-09F4-0D3C-8DB8-71F3E784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3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E3D8C-05AF-DFC0-46FA-A21FB2635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77190-2D8F-77F8-4002-BB6BEF6EC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346F60-6F04-67DB-79B5-274E819B0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1991E2-D9EF-D432-43E5-FC20EE60C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97F9C0-90DF-69FF-CC4A-62A7A214C7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1F3864-8872-641F-7397-7559D1B1D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6BDF2F-2A47-4AD6-C012-007F387C6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C5782F-A32F-1436-B47D-5C349754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4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B82E-B926-3E42-64EF-84FDA96B2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1B0AAE-A21C-EF38-360C-E097F000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297FE-6AB8-7D12-2D98-E831E496B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5077E-B665-6BE1-6564-4933E2A04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8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757BFE-EF19-4480-5967-03B2259F8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03B853-2C63-B10E-BA35-2DD71A80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26A24-186E-DAE7-2E63-24E5998AC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9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70D4A-E0B7-E6F7-507A-E5A9A0E2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9FF2-2B8C-7511-6AD6-4804AA0FE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3FF11-3947-4191-E98A-E204B670E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62B37-B605-E607-E289-CBB65967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9AD26-B0CF-AF55-1366-D572912E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75DF59-FB7F-946F-A366-2A3CBDE4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5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300B4-1ED3-3BAE-D69F-3D8A664C0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FB9588-C58A-7570-4D4B-9E353328A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56435-EE10-DC7A-E99A-475B70CDD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EC81A-C85E-7F7E-2229-778DA532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2883A-2B97-235F-CA44-30CD1487E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2E54B5-1D61-EEB0-A591-219E0EAE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0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62BC59-281C-6ACF-2AAD-B5D83D3A2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852F7-A892-F7B7-DBA6-47016A87F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63CBC-A23A-4649-91CC-DC8A334AA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099767-A4DE-4B92-9305-397D4CF7C73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6E804-A77C-5141-1ECC-3A9EFCFA9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61FA3-AC84-9479-FFF3-12FBC4921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ECD8C-A352-43C0-A37F-F77FE0F12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0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AFE689-910F-C3E7-2B26-4CFAB54A42B9}"/>
              </a:ext>
            </a:extLst>
          </p:cNvPr>
          <p:cNvSpPr txBox="1"/>
          <p:nvPr/>
        </p:nvSpPr>
        <p:spPr>
          <a:xfrm>
            <a:off x="3115491" y="349794"/>
            <a:ext cx="6814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DRD4-WG2 :  Particle identification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5B521E-129D-266A-DB35-5AB5055FECC3}"/>
              </a:ext>
            </a:extLst>
          </p:cNvPr>
          <p:cNvSpPr txBox="1"/>
          <p:nvPr/>
        </p:nvSpPr>
        <p:spPr>
          <a:xfrm>
            <a:off x="10058400" y="6085840"/>
            <a:ext cx="131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S.Easo</a:t>
            </a:r>
            <a:endParaRPr lang="en-US" dirty="0"/>
          </a:p>
          <a:p>
            <a:r>
              <a:rPr lang="en-US" dirty="0"/>
              <a:t>24-10-2024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9A5CE4-FD9F-7B19-C538-CE6D5FB6E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35" y="6056144"/>
            <a:ext cx="2348660" cy="600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E39C38-0170-037F-22BA-6FCE1FD6D200}"/>
              </a:ext>
            </a:extLst>
          </p:cNvPr>
          <p:cNvSpPr txBox="1"/>
          <p:nvPr/>
        </p:nvSpPr>
        <p:spPr>
          <a:xfrm>
            <a:off x="4541520" y="2794000"/>
            <a:ext cx="298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DRD4 collaboration week</a:t>
            </a:r>
          </a:p>
        </p:txBody>
      </p:sp>
    </p:spTree>
    <p:extLst>
      <p:ext uri="{BB962C8B-B14F-4D97-AF65-F5344CB8AC3E}">
        <p14:creationId xmlns:p14="http://schemas.microsoft.com/office/powerpoint/2010/main" val="385150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D4D1BBB-F3BF-ECA9-62F4-A6D4DA2BE155}"/>
              </a:ext>
            </a:extLst>
          </p:cNvPr>
          <p:cNvSpPr txBox="1"/>
          <p:nvPr/>
        </p:nvSpPr>
        <p:spPr>
          <a:xfrm>
            <a:off x="261869" y="648474"/>
            <a:ext cx="3106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goals of this WG: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B01744-CAC2-D371-CC82-3B434D67283C}"/>
              </a:ext>
            </a:extLst>
          </p:cNvPr>
          <p:cNvSpPr txBox="1"/>
          <p:nvPr/>
        </p:nvSpPr>
        <p:spPr>
          <a:xfrm>
            <a:off x="4277360" y="304800"/>
            <a:ext cx="1879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7FB97-AB32-B8FB-9C19-4E843DA028CE}"/>
              </a:ext>
            </a:extLst>
          </p:cNvPr>
          <p:cNvSpPr txBox="1"/>
          <p:nvPr/>
        </p:nvSpPr>
        <p:spPr>
          <a:xfrm>
            <a:off x="985466" y="1025090"/>
            <a:ext cx="80962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advanced PID techniques.</a:t>
            </a:r>
          </a:p>
          <a:p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 of common issues related to PID among different experiments.  </a:t>
            </a:r>
          </a:p>
          <a:p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 the usage of novel technologies that are being developed in DRD4 for PID.</a:t>
            </a:r>
          </a:p>
          <a:p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2A80D7-2BD8-08D6-2F9D-B8803DF2FF3C}"/>
              </a:ext>
            </a:extLst>
          </p:cNvPr>
          <p:cNvSpPr txBox="1"/>
          <p:nvPr/>
        </p:nvSpPr>
        <p:spPr>
          <a:xfrm>
            <a:off x="261869" y="2483208"/>
            <a:ext cx="8910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the common challenges for different PID techniques: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B4ACCE-93FD-0527-1080-8AAC84BA041E}"/>
              </a:ext>
            </a:extLst>
          </p:cNvPr>
          <p:cNvSpPr txBox="1"/>
          <p:nvPr/>
        </p:nvSpPr>
        <p:spPr>
          <a:xfrm>
            <a:off x="985466" y="2985413"/>
            <a:ext cx="84283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Optimal optical design, mechanical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Need to detect single photons with high precision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Development and usage of new radiators. This includes the usage of eco-friendly gases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Efficient operation of new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Making use of fast timing  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D1BBFC-0A7A-82A1-BC73-1C5D724E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DBD991-269E-B4C2-A9B6-903EDE2A5FF2}"/>
              </a:ext>
            </a:extLst>
          </p:cNvPr>
          <p:cNvSpPr txBox="1"/>
          <p:nvPr/>
        </p:nvSpPr>
        <p:spPr>
          <a:xfrm>
            <a:off x="261869" y="5747861"/>
            <a:ext cx="795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a PID technique depends on many factors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F78D9B-212D-C639-CC4D-AE97418733FA}"/>
              </a:ext>
            </a:extLst>
          </p:cNvPr>
          <p:cNvSpPr txBox="1"/>
          <p:nvPr/>
        </p:nvSpPr>
        <p:spPr>
          <a:xfrm>
            <a:off x="991044" y="6187073"/>
            <a:ext cx="8586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: Momentum range,  available space and budget, photon detector technology </a:t>
            </a:r>
          </a:p>
        </p:txBody>
      </p:sp>
    </p:spTree>
    <p:extLst>
      <p:ext uri="{BB962C8B-B14F-4D97-AF65-F5344CB8AC3E}">
        <p14:creationId xmlns:p14="http://schemas.microsoft.com/office/powerpoint/2010/main" val="3730176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19DB1-56EC-8FF9-ED2D-6CC1DA56D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B0126-4303-7DA2-433C-C49B0D8BD102}"/>
              </a:ext>
            </a:extLst>
          </p:cNvPr>
          <p:cNvSpPr txBox="1"/>
          <p:nvPr/>
        </p:nvSpPr>
        <p:spPr>
          <a:xfrm>
            <a:off x="5059344" y="264616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F948FE-B4A9-8B11-F175-5A0A13E73096}"/>
              </a:ext>
            </a:extLst>
          </p:cNvPr>
          <p:cNvSpPr txBox="1"/>
          <p:nvPr/>
        </p:nvSpPr>
        <p:spPr>
          <a:xfrm>
            <a:off x="416560" y="894080"/>
            <a:ext cx="91016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We would like to encourage discussions on topics  related to detector design and development.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Some of these may eventually give rise to the creation of projects in  a ‘Work Package’.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may also facilitate to find solutions to common problems encountered in different projects.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56C11-72B4-06EE-E45E-7D5A7CC80862}"/>
              </a:ext>
            </a:extLst>
          </p:cNvPr>
          <p:cNvSpPr txBox="1"/>
          <p:nvPr/>
        </p:nvSpPr>
        <p:spPr>
          <a:xfrm>
            <a:off x="2235200" y="1554480"/>
            <a:ext cx="23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4A16A7-D0A8-B0C9-0BDD-072FE51FEEF6}"/>
              </a:ext>
            </a:extLst>
          </p:cNvPr>
          <p:cNvSpPr txBox="1"/>
          <p:nvPr/>
        </p:nvSpPr>
        <p:spPr>
          <a:xfrm>
            <a:off x="314960" y="2740462"/>
            <a:ext cx="121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15183F-F7D2-C2EE-69C4-0BD5B7F492EC}"/>
              </a:ext>
            </a:extLst>
          </p:cNvPr>
          <p:cNvSpPr txBox="1"/>
          <p:nvPr/>
        </p:nvSpPr>
        <p:spPr>
          <a:xfrm>
            <a:off x="792480" y="3148826"/>
            <a:ext cx="8730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We have one presentation.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 hope there would be discussions in the coming weeks, on how to follow up on this topic.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706ADE-7A3D-7702-26B5-19E65FBF837A}"/>
              </a:ext>
            </a:extLst>
          </p:cNvPr>
          <p:cNvSpPr txBox="1"/>
          <p:nvPr/>
        </p:nvSpPr>
        <p:spPr>
          <a:xfrm>
            <a:off x="393190" y="454179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future :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BA02CA-830D-0F30-F2A7-9CE5E12E3173}"/>
              </a:ext>
            </a:extLst>
          </p:cNvPr>
          <p:cNvSpPr txBox="1"/>
          <p:nvPr/>
        </p:nvSpPr>
        <p:spPr>
          <a:xfrm>
            <a:off x="792480" y="4827052"/>
            <a:ext cx="8401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Please let me know, if you wish to give a presentation or bring up a topic for discussion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or need support from WG2 for an item.</a:t>
            </a:r>
          </a:p>
        </p:txBody>
      </p:sp>
    </p:spTree>
    <p:extLst>
      <p:ext uri="{BB962C8B-B14F-4D97-AF65-F5344CB8AC3E}">
        <p14:creationId xmlns:p14="http://schemas.microsoft.com/office/powerpoint/2010/main" val="1723620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235</Words>
  <Application>Microsoft Office PowerPoint</Application>
  <PresentationFormat>Widescreen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6</cp:revision>
  <dcterms:created xsi:type="dcterms:W3CDTF">2024-06-17T13:04:08Z</dcterms:created>
  <dcterms:modified xsi:type="dcterms:W3CDTF">2024-10-23T10:01:06Z</dcterms:modified>
</cp:coreProperties>
</file>