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>
      <p:cViewPr varScale="1">
        <p:scale>
          <a:sx n="121" d="100"/>
          <a:sy n="121" d="100"/>
        </p:scale>
        <p:origin x="6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8593A-5FD8-5F1E-0EF6-F69D418977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FD9A2F-A9EE-DA1D-C9EC-8F89E98118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C649AF-80B5-DA73-E61E-38B1447BD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DB046-C21F-FA4A-86E9-58F3BCA0E120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07D2DF-0522-8B95-101B-EF01EFEF7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7DC840-7F47-99A5-A1E8-C7564222C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3B93D-0648-3544-957E-ADC21A1C8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641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C2BEB2-A5CB-BC49-B9A7-C0475E225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9DF1F4-F8BF-254F-467F-AAA022FD82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C207B7-1C3F-774C-FD1B-07CF9903B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DB046-C21F-FA4A-86E9-58F3BCA0E120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02E10E-7A98-F794-C2F1-2A3CF95E1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04C4B-707E-3799-9BA6-F3254F12D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3B93D-0648-3544-957E-ADC21A1C8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552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87B97C-0B2E-EA6D-6F7C-A588CCCFDB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216F3A-11B5-F4A4-056C-2262BB7AA8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6644E1-1915-8F5B-323A-DD032437B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DB046-C21F-FA4A-86E9-58F3BCA0E120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C7A829-8C8A-306D-F7A7-C0C293E99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FC873-C47B-C8FE-1C13-8A620B988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3B93D-0648-3544-957E-ADC21A1C8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7170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DDD5A-3C2E-13A2-F354-E754F51A2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0A5BF-5A3F-AA2C-C173-1A80E44A51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F7E6B-D696-34E0-9C6C-E29254D0A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DB046-C21F-FA4A-86E9-58F3BCA0E120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AC7332-2CA3-D648-6A88-F64C88271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F85FE2-2C6C-00F9-4AB8-EE7A824C0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3B93D-0648-3544-957E-ADC21A1C8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043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079F8-FAA7-77DB-6C90-6E84D48CB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539473-1133-0E7A-C0E2-AD16B1F9FD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E5DAA-BA4B-A0CF-0E57-C4DA10635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DB046-C21F-FA4A-86E9-58F3BCA0E120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152B00-F614-E57E-CD01-4E05F6C54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6417A6-AA87-2606-E82F-4C88875A6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3B93D-0648-3544-957E-ADC21A1C8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595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0E153-A02C-186C-5E3F-63903AA91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4FE59B-D434-5935-4246-C266F88A73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EEFD44-1501-C71C-A831-5F88679269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202431-2F2C-D457-E57C-7E5AADF5E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DB046-C21F-FA4A-86E9-58F3BCA0E120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7697E1-60DD-7952-5C74-6F26574CC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B30BCE-EDC8-6A09-5B8D-A62E9A736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3B93D-0648-3544-957E-ADC21A1C8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460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E0D79-DBDC-570A-D4F1-9643CCCD0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FC2D52-3D4A-2E6B-6F83-AA4C93DFC0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8C15E0-84E1-38AD-D3F2-488A7F89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D7968B-8CA5-0752-9F18-14EEB9BD76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53F7EC-1DA5-420D-99EE-39D0610576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43E77A-4504-B5A5-C0EC-9D06F2ABF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DB046-C21F-FA4A-86E9-58F3BCA0E120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C074FE-26D8-6F57-0D9D-B112BB334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2F03F4-74DA-D69F-0E66-F1D4415D9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3B93D-0648-3544-957E-ADC21A1C8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032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95D18-9D7F-1862-6CDB-7E07341BB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6E3972-862F-8125-1916-9A37603E9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DB046-C21F-FA4A-86E9-58F3BCA0E120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55E16A-D3E4-642D-F75C-7FA608624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E07E0C-91F5-B038-49FF-B3F2A1353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3B93D-0648-3544-957E-ADC21A1C8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968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42EF20-C0A6-080E-4530-875021831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DB046-C21F-FA4A-86E9-58F3BCA0E120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94EB09-60B7-CAA5-BD07-41CA883B8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982780-F272-EB78-FA20-D8C0F4EB1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3B93D-0648-3544-957E-ADC21A1C8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032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5F1D8-AAAB-7C56-2668-84FF1A2BC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5ED8DD-08F8-4D26-B20F-C22A25EE54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2FA6CE-43B8-0FBD-B3F4-27724275F1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B2A3A4-CBD6-3F55-6B6E-6C4D5E38D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DB046-C21F-FA4A-86E9-58F3BCA0E120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D4C4EB-D111-AC16-58F6-FFD99C447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F9EC64-2A4D-CC6D-CD3E-FBEBE62E3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3B93D-0648-3544-957E-ADC21A1C8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349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B953D-EE28-B0F9-361B-BEDD5FE84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F533F2-E55E-FC5A-A02D-E21FC778E4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AF7D1F-E3C0-F8E0-0528-F785270273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E97EA1-A2C0-40D5-01C7-06B2466F9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DB046-C21F-FA4A-86E9-58F3BCA0E120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A8D514-ECBA-153C-80F4-1711E6E03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5C90D7-C14F-05D6-9151-3695FD3D3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3B93D-0648-3544-957E-ADC21A1C8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962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AAD670-ECB1-C070-77C0-A263C565B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49CD33-B36A-C04B-EDF6-E631221930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160E2E-2BC0-881F-7CA7-D6F9E425AE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DB046-C21F-FA4A-86E9-58F3BCA0E120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77AAFB-7CD0-B7D2-6D15-CC9850FD0D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0D9E2E-E46E-1AC9-81E8-A72F82477C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3B93D-0648-3544-957E-ADC21A1C8D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388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C47C0-E3C4-7E1C-8C2E-C977F8B52D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Proton Complex Monthly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FAED72-A811-9639-11CE-7544BBA054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20</a:t>
            </a:r>
            <a:r>
              <a:rPr lang="en-GB" baseline="30000" dirty="0"/>
              <a:t>th</a:t>
            </a:r>
            <a:r>
              <a:rPr lang="en-GB" dirty="0"/>
              <a:t> </a:t>
            </a:r>
            <a:r>
              <a:rPr lang="en-GB" dirty="0" err="1"/>
              <a:t>Septemeber</a:t>
            </a:r>
            <a:r>
              <a:rPr lang="en-GB" dirty="0"/>
              <a:t> 2024</a:t>
            </a:r>
          </a:p>
        </p:txBody>
      </p:sp>
    </p:spTree>
    <p:extLst>
      <p:ext uri="{BB962C8B-B14F-4D97-AF65-F5344CB8AC3E}">
        <p14:creationId xmlns:p14="http://schemas.microsoft.com/office/powerpoint/2010/main" val="805067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BF1D6-6912-69F5-5D6F-D7137C4A2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News from the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49F2AE-7AAB-3EF4-CB94-196CA98CB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Tentative Parameters documents due October 1st.</a:t>
            </a:r>
          </a:p>
          <a:p>
            <a:pPr lvl="1"/>
            <a:r>
              <a:rPr lang="en-GB" dirty="0"/>
              <a:t>Overleaf available. Started September 1</a:t>
            </a:r>
            <a:r>
              <a:rPr lang="en-GB" baseline="30000" dirty="0"/>
              <a:t>st</a:t>
            </a:r>
            <a:endParaRPr lang="en-GB" dirty="0"/>
          </a:p>
          <a:p>
            <a:r>
              <a:rPr lang="en-GB" dirty="0"/>
              <a:t>European Strategy roadmap</a:t>
            </a:r>
          </a:p>
        </p:txBody>
      </p:sp>
      <p:pic>
        <p:nvPicPr>
          <p:cNvPr id="4" name="Picture 3" descr="A timeline with text and numbers&#10;&#10;Description automatically generated">
            <a:extLst>
              <a:ext uri="{FF2B5EF4-FFF2-40B4-BE49-F238E27FC236}">
                <a16:creationId xmlns:a16="http://schemas.microsoft.com/office/drawing/2014/main" id="{180EA6F3-5DF0-7325-58E7-17957DEED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566634"/>
            <a:ext cx="6781800" cy="2610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12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EED01-9CC8-90AF-C4F1-680B33F0E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Missing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2FDC12-5211-1678-A859-D945965503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A more critical look on chopping schemes for the </a:t>
            </a:r>
            <a:r>
              <a:rPr lang="en-GB" dirty="0" err="1"/>
              <a:t>linac</a:t>
            </a:r>
            <a:r>
              <a:rPr lang="en-GB" dirty="0"/>
              <a:t> and H- source capabilities.</a:t>
            </a:r>
          </a:p>
          <a:p>
            <a:r>
              <a:rPr lang="en-GB" dirty="0"/>
              <a:t>RCS to energy increase from 5 GeV to 10 GeV</a:t>
            </a:r>
          </a:p>
          <a:p>
            <a:r>
              <a:rPr lang="en-GB" dirty="0"/>
              <a:t>H- stripping estimation for injection in the accumulator ring (here we could already assume laser stripping will be the norm, I think)</a:t>
            </a:r>
          </a:p>
          <a:p>
            <a:r>
              <a:rPr lang="en-GB" dirty="0"/>
              <a:t>A bit further work on the accumulator design/simulations (5 and 10 GeV)</a:t>
            </a:r>
          </a:p>
          <a:p>
            <a:r>
              <a:rPr lang="en-GB" dirty="0"/>
              <a:t>Extraction line design/simulations for the accumulator- to-compressor and compressor-to-transfer line (5 and 10 GeV)</a:t>
            </a:r>
          </a:p>
          <a:p>
            <a:r>
              <a:rPr lang="en-GB" dirty="0"/>
              <a:t>Recombination line before target for the 4MW/10 GeV case.</a:t>
            </a:r>
          </a:p>
          <a:p>
            <a:r>
              <a:rPr lang="en-GB" dirty="0"/>
              <a:t>Check the complex for basic filed strengths, apertures, RF power/frequency etc feasibilities</a:t>
            </a:r>
          </a:p>
          <a:p>
            <a:r>
              <a:rPr lang="en-GB" dirty="0"/>
              <a:t>Other designs for accumulator/compressor (Sofia)</a:t>
            </a:r>
          </a:p>
        </p:txBody>
      </p:sp>
    </p:spTree>
    <p:extLst>
      <p:ext uri="{BB962C8B-B14F-4D97-AF65-F5344CB8AC3E}">
        <p14:creationId xmlns:p14="http://schemas.microsoft.com/office/powerpoint/2010/main" val="2401950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6D1C4-B602-E45B-3351-087F3146F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issues: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47A65-A0AA-8194-3ED8-3F0D26EE5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Linac</a:t>
            </a:r>
            <a:r>
              <a:rPr lang="en-GB" dirty="0"/>
              <a:t> scaled up to 10 GeV (might not be optimal)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1FFF5E-B63B-FBA4-2938-204D525C15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091" y="2586500"/>
            <a:ext cx="5324584" cy="353002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5D8D29-91C7-04CC-DDC4-208E523D8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6566" y="3012869"/>
            <a:ext cx="5642960" cy="241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999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36F2C-867F-875E-2121-B33BD402C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issues: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6B9AAF-81AF-F678-E9BA-966E2C27F3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Energy spread from </a:t>
            </a:r>
            <a:r>
              <a:rPr lang="en-GB" dirty="0" err="1"/>
              <a:t>linac</a:t>
            </a:r>
            <a:r>
              <a:rPr lang="en-GB" dirty="0"/>
              <a:t>/accumulator has to be on the order </a:t>
            </a:r>
            <a:r>
              <a:rPr lang="en-GB"/>
              <a:t>of 2e-4 </a:t>
            </a:r>
            <a:r>
              <a:rPr lang="en-GB" dirty="0"/>
              <a:t>to achieve the 2 ns rms bunch length.</a:t>
            </a:r>
          </a:p>
          <a:p>
            <a:r>
              <a:rPr lang="en-GB" dirty="0"/>
              <a:t>For the 5 GeV case we are seeing an instability for the 2MW/5GeV case that blows up the transverse sizes.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F945FB-BDAF-456A-9852-43389F5BA0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122" y="3598863"/>
            <a:ext cx="5068085" cy="2894012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2807B379-5F8D-DA1F-09FB-AAABF64E639D}"/>
              </a:ext>
            </a:extLst>
          </p:cNvPr>
          <p:cNvSpPr/>
          <p:nvPr/>
        </p:nvSpPr>
        <p:spPr>
          <a:xfrm>
            <a:off x="2900855" y="4056993"/>
            <a:ext cx="1408386" cy="115613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008F1F-88FD-6B67-34F8-F70A64D9EF09}"/>
              </a:ext>
            </a:extLst>
          </p:cNvPr>
          <p:cNvSpPr txBox="1"/>
          <p:nvPr/>
        </p:nvSpPr>
        <p:spPr>
          <a:xfrm>
            <a:off x="6285715" y="4566800"/>
            <a:ext cx="50680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Looks like it is SC driven, gets better with high vertical tune, not a lot of improvement with high emittance.</a:t>
            </a:r>
          </a:p>
        </p:txBody>
      </p:sp>
    </p:spTree>
    <p:extLst>
      <p:ext uri="{BB962C8B-B14F-4D97-AF65-F5344CB8AC3E}">
        <p14:creationId xmlns:p14="http://schemas.microsoft.com/office/powerpoint/2010/main" val="2664208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7E966-43CF-6A81-F319-A02D1CE46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issues: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A14281-6C05-30EF-E8E7-943502A432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5521371" cy="25728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8068FD-DA07-6C20-71D5-7713BBD559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4337" y="3467683"/>
            <a:ext cx="5623034" cy="3025192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A2F0C834-33A1-4043-F518-1B552F169095}"/>
              </a:ext>
            </a:extLst>
          </p:cNvPr>
          <p:cNvSpPr/>
          <p:nvPr/>
        </p:nvSpPr>
        <p:spPr>
          <a:xfrm>
            <a:off x="5549461" y="3107395"/>
            <a:ext cx="371303" cy="3602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8451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4237</TotalTime>
  <Words>240</Words>
  <Application>Microsoft Macintosh PowerPoint</Application>
  <PresentationFormat>Widescreen</PresentationFormat>
  <Paragraphs>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Proton Complex Monthly Meeting</vt:lpstr>
      <vt:lpstr>News from the Project</vt:lpstr>
      <vt:lpstr>Missing work</vt:lpstr>
      <vt:lpstr>Current issues:</vt:lpstr>
      <vt:lpstr>Current issues:</vt:lpstr>
      <vt:lpstr>Current issues: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Proton Complex Monthly Meeting</dc:title>
  <dc:subject/>
  <dc:creator>Natalia Milas</dc:creator>
  <cp:keywords/>
  <dc:description/>
  <cp:lastModifiedBy>Natalia Milas</cp:lastModifiedBy>
  <cp:revision>8</cp:revision>
  <dcterms:created xsi:type="dcterms:W3CDTF">2024-09-20T08:41:34Z</dcterms:created>
  <dcterms:modified xsi:type="dcterms:W3CDTF">2024-09-23T07:18:56Z</dcterms:modified>
  <cp:category/>
</cp:coreProperties>
</file>