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6" r:id="rId6"/>
    <p:sldId id="264" r:id="rId7"/>
    <p:sldId id="265" r:id="rId8"/>
    <p:sldId id="263" r:id="rId9"/>
    <p:sldId id="262" r:id="rId10"/>
    <p:sldId id="261" r:id="rId11"/>
    <p:sldId id="260" r:id="rId12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9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C418362-3B04-494B-9B20-027BB33FABC6}" type="slidenum">
              <a:rPr lang="fr-FR" smtClean="0"/>
              <a:t>‹N°›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89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8362-3B04-494B-9B20-027BB33FAB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048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8362-3B04-494B-9B20-027BB33FAB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05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8362-3B04-494B-9B20-027BB33FAB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262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8362-3B04-494B-9B20-027BB33FAB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47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8362-3B04-494B-9B20-027BB33FABC6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022077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8362-3B04-494B-9B20-027BB33FABC6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79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3C024-68DD-4DD6-81F5-97C05F9AE4A2}" type="datetimeFigureOut">
              <a:rPr lang="fr-FR" smtClean="0"/>
              <a:t>07/10/2024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18362-3B04-494B-9B20-027BB33FAB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928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7C418362-3B04-494B-9B20-027BB33FAB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779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A19707-C479-1EC5-9DE5-31E2A64155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US17/57  </a:t>
            </a:r>
            <a:br>
              <a:rPr lang="fr-FR" dirty="0"/>
            </a:br>
            <a:r>
              <a:rPr lang="fr-FR" dirty="0"/>
              <a:t>STATUS CRYO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7F92492-E718-E070-7B65-44B6A87EA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3256" y="5021535"/>
            <a:ext cx="4062549" cy="412613"/>
          </a:xfrm>
        </p:spPr>
        <p:txBody>
          <a:bodyPr/>
          <a:lstStyle/>
          <a:p>
            <a:r>
              <a:rPr lang="fr-FR" dirty="0"/>
              <a:t>Stephane Maridor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167B94C-EA8E-4AA7-3063-33C1F13DE415}"/>
              </a:ext>
            </a:extLst>
          </p:cNvPr>
          <p:cNvSpPr txBox="1"/>
          <p:nvPr/>
        </p:nvSpPr>
        <p:spPr>
          <a:xfrm>
            <a:off x="2912533" y="4123267"/>
            <a:ext cx="3539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07/10/2024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7710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S17_CRYO_octobre_005">
            <a:extLst>
              <a:ext uri="{FF2B5EF4-FFF2-40B4-BE49-F238E27FC236}">
                <a16:creationId xmlns:a16="http://schemas.microsoft.com/office/drawing/2014/main" id="{78075D9F-0E57-62FA-9958-697F053DD02D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8" r="5822"/>
          <a:stretch/>
        </p:blipFill>
        <p:spPr>
          <a:xfrm>
            <a:off x="2094411" y="293688"/>
            <a:ext cx="9387840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AAC1AEA-8F19-6AF5-D7BD-828F7D2E757D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US17</a:t>
            </a:r>
          </a:p>
        </p:txBody>
      </p:sp>
    </p:spTree>
    <p:extLst>
      <p:ext uri="{BB962C8B-B14F-4D97-AF65-F5344CB8AC3E}">
        <p14:creationId xmlns:p14="http://schemas.microsoft.com/office/powerpoint/2010/main" val="141788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S17_CRYO_octobre_006">
            <a:extLst>
              <a:ext uri="{FF2B5EF4-FFF2-40B4-BE49-F238E27FC236}">
                <a16:creationId xmlns:a16="http://schemas.microsoft.com/office/drawing/2014/main" id="{12604867-5D8A-47AB-F7A5-7FB86762F11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7"/>
            <a:ext cx="12192000" cy="627062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B67551B-552C-CD02-73DC-D7C984E1AB89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US17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F2B27D3-750F-CC82-3DCF-4109A3B1BC51}"/>
              </a:ext>
            </a:extLst>
          </p:cNvPr>
          <p:cNvSpPr txBox="1"/>
          <p:nvPr/>
        </p:nvSpPr>
        <p:spPr>
          <a:xfrm>
            <a:off x="4554583" y="7010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US17</a:t>
            </a:r>
          </a:p>
        </p:txBody>
      </p:sp>
    </p:spTree>
    <p:extLst>
      <p:ext uri="{BB962C8B-B14F-4D97-AF65-F5344CB8AC3E}">
        <p14:creationId xmlns:p14="http://schemas.microsoft.com/office/powerpoint/2010/main" val="1619539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S57_CRYO_octobre_003">
            <a:extLst>
              <a:ext uri="{FF2B5EF4-FFF2-40B4-BE49-F238E27FC236}">
                <a16:creationId xmlns:a16="http://schemas.microsoft.com/office/drawing/2014/main" id="{90F7D881-B7AB-DF2B-83A2-214018A1527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0E3BF5A-D71C-BCF7-8459-FA370E68EFE5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US57</a:t>
            </a:r>
          </a:p>
        </p:txBody>
      </p:sp>
    </p:spTree>
    <p:extLst>
      <p:ext uri="{BB962C8B-B14F-4D97-AF65-F5344CB8AC3E}">
        <p14:creationId xmlns:p14="http://schemas.microsoft.com/office/powerpoint/2010/main" val="204860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S57_CRYO_octobre_001">
            <a:extLst>
              <a:ext uri="{FF2B5EF4-FFF2-40B4-BE49-F238E27FC236}">
                <a16:creationId xmlns:a16="http://schemas.microsoft.com/office/drawing/2014/main" id="{F423F698-315A-AF24-F43D-7CCB6C19D773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9" r="4357" b="6565"/>
          <a:stretch/>
        </p:blipFill>
        <p:spPr>
          <a:xfrm>
            <a:off x="631370" y="293689"/>
            <a:ext cx="11029407" cy="5858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2301551-E6B9-C1BC-01D8-3F8E6E640075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US57</a:t>
            </a:r>
          </a:p>
        </p:txBody>
      </p:sp>
    </p:spTree>
    <p:extLst>
      <p:ext uri="{BB962C8B-B14F-4D97-AF65-F5344CB8AC3E}">
        <p14:creationId xmlns:p14="http://schemas.microsoft.com/office/powerpoint/2010/main" val="2979638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S57_CRYO_octobre_002">
            <a:extLst>
              <a:ext uri="{FF2B5EF4-FFF2-40B4-BE49-F238E27FC236}">
                <a16:creationId xmlns:a16="http://schemas.microsoft.com/office/drawing/2014/main" id="{179AB6D5-F22E-5255-8B97-454DFA6078B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9" r="29250"/>
          <a:stretch/>
        </p:blipFill>
        <p:spPr>
          <a:xfrm>
            <a:off x="2277290" y="293688"/>
            <a:ext cx="6348549" cy="627062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E7E0662-EC3B-80C4-743C-1038A9901ADA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US57</a:t>
            </a:r>
          </a:p>
        </p:txBody>
      </p:sp>
    </p:spTree>
    <p:extLst>
      <p:ext uri="{BB962C8B-B14F-4D97-AF65-F5344CB8AC3E}">
        <p14:creationId xmlns:p14="http://schemas.microsoft.com/office/powerpoint/2010/main" val="2414770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CF43193-5D9D-0137-7C51-759F1E31FBFA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US17</a:t>
            </a:r>
          </a:p>
        </p:txBody>
      </p:sp>
    </p:spTree>
    <p:extLst>
      <p:ext uri="{BB962C8B-B14F-4D97-AF65-F5344CB8AC3E}">
        <p14:creationId xmlns:p14="http://schemas.microsoft.com/office/powerpoint/2010/main" val="2407547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S17_CRYO_octobre_002">
            <a:extLst>
              <a:ext uri="{FF2B5EF4-FFF2-40B4-BE49-F238E27FC236}">
                <a16:creationId xmlns:a16="http://schemas.microsoft.com/office/drawing/2014/main" id="{7A1C9374-9E58-8724-10C5-31564826CF2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6744419-D14E-7146-F001-7EB72F92362F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US17</a:t>
            </a:r>
          </a:p>
        </p:txBody>
      </p:sp>
    </p:spTree>
    <p:extLst>
      <p:ext uri="{BB962C8B-B14F-4D97-AF65-F5344CB8AC3E}">
        <p14:creationId xmlns:p14="http://schemas.microsoft.com/office/powerpoint/2010/main" val="2983539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S17_CRYO_octobre_001">
            <a:extLst>
              <a:ext uri="{FF2B5EF4-FFF2-40B4-BE49-F238E27FC236}">
                <a16:creationId xmlns:a16="http://schemas.microsoft.com/office/drawing/2014/main" id="{D30B696C-FB5F-BDD2-2ECC-75379C88A6C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E8AC978-B419-4A7F-ACC5-0A8C4650B7E2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US17</a:t>
            </a:r>
          </a:p>
        </p:txBody>
      </p:sp>
    </p:spTree>
    <p:extLst>
      <p:ext uri="{BB962C8B-B14F-4D97-AF65-F5344CB8AC3E}">
        <p14:creationId xmlns:p14="http://schemas.microsoft.com/office/powerpoint/2010/main" val="2200944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S17_CRYO_octobre_003">
            <a:extLst>
              <a:ext uri="{FF2B5EF4-FFF2-40B4-BE49-F238E27FC236}">
                <a16:creationId xmlns:a16="http://schemas.microsoft.com/office/drawing/2014/main" id="{9C3FC0AC-D381-B232-0639-2D470A1EAEA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D0FBF42-0786-E9E8-11A7-C3C246A3F590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US17</a:t>
            </a:r>
          </a:p>
        </p:txBody>
      </p:sp>
    </p:spTree>
    <p:extLst>
      <p:ext uri="{BB962C8B-B14F-4D97-AF65-F5344CB8AC3E}">
        <p14:creationId xmlns:p14="http://schemas.microsoft.com/office/powerpoint/2010/main" val="1768386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S17_CRYO_octobre_004">
            <a:extLst>
              <a:ext uri="{FF2B5EF4-FFF2-40B4-BE49-F238E27FC236}">
                <a16:creationId xmlns:a16="http://schemas.microsoft.com/office/drawing/2014/main" id="{DE69B590-FB09-F510-606E-19490B35CEDB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5" r="15537"/>
          <a:stretch/>
        </p:blipFill>
        <p:spPr>
          <a:xfrm>
            <a:off x="505097" y="293687"/>
            <a:ext cx="9805852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BEBF7BC-981C-288A-AB5A-7379F052D8C5}"/>
              </a:ext>
            </a:extLst>
          </p:cNvPr>
          <p:cNvSpPr txBox="1"/>
          <p:nvPr/>
        </p:nvSpPr>
        <p:spPr>
          <a:xfrm>
            <a:off x="4402183" y="548640"/>
            <a:ext cx="10668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US17</a:t>
            </a:r>
          </a:p>
        </p:txBody>
      </p:sp>
    </p:spTree>
    <p:extLst>
      <p:ext uri="{BB962C8B-B14F-4D97-AF65-F5344CB8AC3E}">
        <p14:creationId xmlns:p14="http://schemas.microsoft.com/office/powerpoint/2010/main" val="7229835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4</TotalTime>
  <Words>18</Words>
  <Application>Microsoft Office PowerPoint</Application>
  <PresentationFormat>Grand écran</PresentationFormat>
  <Paragraphs>14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4" baseType="lpstr">
      <vt:lpstr>Arial</vt:lpstr>
      <vt:lpstr>Wingdings</vt:lpstr>
      <vt:lpstr>Themehl</vt:lpstr>
      <vt:lpstr>US17/57   STATUS CRYO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Maridor</dc:creator>
  <cp:lastModifiedBy>Stephane Maridor</cp:lastModifiedBy>
  <cp:revision>3</cp:revision>
  <dcterms:created xsi:type="dcterms:W3CDTF">2024-10-04T12:17:43Z</dcterms:created>
  <dcterms:modified xsi:type="dcterms:W3CDTF">2024-10-07T11:37:32Z</dcterms:modified>
</cp:coreProperties>
</file>