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1" r:id="rId3"/>
    <p:sldId id="283" r:id="rId4"/>
    <p:sldId id="282" r:id="rId5"/>
    <p:sldId id="286" r:id="rId6"/>
    <p:sldId id="278" r:id="rId7"/>
    <p:sldId id="284" r:id="rId8"/>
    <p:sldId id="264" r:id="rId9"/>
    <p:sldId id="277" r:id="rId10"/>
    <p:sldId id="268" r:id="rId11"/>
    <p:sldId id="285" r:id="rId12"/>
    <p:sldId id="287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E0E19"/>
    <a:srgbClr val="9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BB83C-8D25-43EE-A7B7-3C50977E1399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DB3CE-A580-40BD-A4E2-FD72A052811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0438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097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179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624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57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499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767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87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1018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373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987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534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44D8C-853A-4EDE-9D2C-ADEE41A7BA57}" type="datetimeFigureOut">
              <a:rPr lang="hu-HU" smtClean="0"/>
              <a:t>2024. 11. 28.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12885-7FD1-40E2-900E-496B5DA7AC2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569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berzsenyi.hu/bdgfizika/f%C5%91oldal" TargetMode="External"/><Relationship Id="rId2" Type="http://schemas.openxmlformats.org/officeDocument/2006/relationships/hyperlink" Target="https://www.berzsenyi.h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ites.google.com/berzsenyi.hu/bdgfizika/tananyagok/3d-nyomtatott-eszk%C3%B6z%C3%B6k?authuser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berzsenyi.hu/bdgfizikatabor" TargetMode="External"/><Relationship Id="rId2" Type="http://schemas.openxmlformats.org/officeDocument/2006/relationships/hyperlink" Target="https://www.berzsenyi.hu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69" y="3501308"/>
            <a:ext cx="10884459" cy="263538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431634" y="190608"/>
            <a:ext cx="9144000" cy="3330367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hu-HU" dirty="0">
                <a:solidFill>
                  <a:srgbClr val="0E0E19"/>
                </a:solidFill>
                <a:latin typeface="Georgia" panose="02040502050405020303" pitchFamily="18" charset="0"/>
              </a:rPr>
              <a:t>Iskolai bemutató játékok 3D nyomtatóval</a:t>
            </a:r>
            <a: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  <a:t>,</a:t>
            </a:r>
            <a:b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</a:br>
            <a:r>
              <a:rPr lang="hu-HU" sz="1300" dirty="0" smtClean="0">
                <a:solidFill>
                  <a:srgbClr val="0E0E19"/>
                </a:solidFill>
                <a:latin typeface="Georgia" panose="02040502050405020303" pitchFamily="18" charset="0"/>
              </a:rPr>
              <a:t> </a:t>
            </a:r>
            <a: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  <a:t/>
            </a:r>
            <a:b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</a:br>
            <a: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  <a:t> hologramkarcolás</a:t>
            </a:r>
            <a:br>
              <a:rPr lang="hu-HU" dirty="0" smtClean="0">
                <a:solidFill>
                  <a:srgbClr val="0E0E19"/>
                </a:solidFill>
                <a:latin typeface="Georgia" panose="02040502050405020303" pitchFamily="18" charset="0"/>
              </a:rPr>
            </a:br>
            <a:endParaRPr lang="hu-HU" dirty="0">
              <a:solidFill>
                <a:srgbClr val="0E0E19"/>
              </a:solidFill>
              <a:latin typeface="Georgia" panose="02040502050405020303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31634" y="3817742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hu-HU" sz="4000" dirty="0" smtClean="0">
                <a:solidFill>
                  <a:srgbClr val="900000"/>
                </a:solidFill>
                <a:latin typeface="Georgia" panose="02040502050405020303" pitchFamily="18" charset="0"/>
              </a:rPr>
              <a:t>Baranyai Klára</a:t>
            </a:r>
          </a:p>
          <a:p>
            <a:r>
              <a:rPr lang="hu-HU" sz="4000" dirty="0" smtClean="0">
                <a:solidFill>
                  <a:srgbClr val="900000"/>
                </a:solidFill>
                <a:latin typeface="Georgia" panose="02040502050405020303" pitchFamily="18" charset="0"/>
              </a:rPr>
              <a:t>Berzsenyi Dániel Gimnázium, </a:t>
            </a:r>
          </a:p>
          <a:p>
            <a:r>
              <a:rPr lang="hu-HU" sz="4000" dirty="0" smtClean="0">
                <a:solidFill>
                  <a:srgbClr val="900000"/>
                </a:solidFill>
                <a:latin typeface="Georgia" panose="02040502050405020303" pitchFamily="18" charset="0"/>
              </a:rPr>
              <a:t>Budapest</a:t>
            </a:r>
            <a:endParaRPr lang="hu-HU" sz="4000" dirty="0">
              <a:solidFill>
                <a:srgbClr val="9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6003634" y="57702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hu-HU" sz="3200" b="1" dirty="0">
              <a:solidFill>
                <a:schemeClr val="accent5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4094903" y="6339316"/>
            <a:ext cx="4363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smtClean="0">
                <a:latin typeface="Georgia" panose="02040502050405020303" pitchFamily="18" charset="0"/>
              </a:rPr>
              <a:t>Budapest, 2024. november 30.</a:t>
            </a:r>
            <a:endParaRPr lang="hu-H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2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zis 2"/>
          <p:cNvSpPr/>
          <p:nvPr/>
        </p:nvSpPr>
        <p:spPr>
          <a:xfrm>
            <a:off x="4142266" y="1030472"/>
            <a:ext cx="4240620" cy="4446182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Ellipszis 1"/>
          <p:cNvSpPr/>
          <p:nvPr/>
        </p:nvSpPr>
        <p:spPr>
          <a:xfrm>
            <a:off x="3753292" y="744279"/>
            <a:ext cx="5018568" cy="5018568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Ellipszis 3"/>
          <p:cNvSpPr/>
          <p:nvPr/>
        </p:nvSpPr>
        <p:spPr>
          <a:xfrm>
            <a:off x="4478078" y="1360968"/>
            <a:ext cx="3613299" cy="3714306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/>
          <p:cNvSpPr/>
          <p:nvPr/>
        </p:nvSpPr>
        <p:spPr>
          <a:xfrm rot="18542633">
            <a:off x="4064296" y="1508799"/>
            <a:ext cx="527196" cy="256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/>
          <p:cNvSpPr/>
          <p:nvPr/>
        </p:nvSpPr>
        <p:spPr>
          <a:xfrm rot="18542633">
            <a:off x="4360122" y="1709490"/>
            <a:ext cx="527196" cy="256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 rot="18542633">
            <a:off x="4665593" y="1910182"/>
            <a:ext cx="527196" cy="256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 rot="2847312">
            <a:off x="7947621" y="1508798"/>
            <a:ext cx="527196" cy="2560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/>
          <p:cNvSpPr/>
          <p:nvPr/>
        </p:nvSpPr>
        <p:spPr>
          <a:xfrm rot="2847312">
            <a:off x="7675835" y="1789576"/>
            <a:ext cx="527196" cy="2560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/>
          <p:cNvSpPr/>
          <p:nvPr/>
        </p:nvSpPr>
        <p:spPr>
          <a:xfrm rot="2847312">
            <a:off x="7443867" y="2041896"/>
            <a:ext cx="527196" cy="2560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234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 </a:t>
            </a:r>
          </a:p>
        </p:txBody>
      </p:sp>
      <p:pic>
        <p:nvPicPr>
          <p:cNvPr id="5" name="output1 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50783" y="1327666"/>
            <a:ext cx="812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2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94344" y="2604977"/>
            <a:ext cx="74302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Sikeres karcolást kívánok! </a:t>
            </a:r>
            <a:endParaRPr lang="hu-HU" sz="48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9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236" y="534135"/>
            <a:ext cx="5921573" cy="591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2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88842" y="488457"/>
            <a:ext cx="11091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dirty="0" smtClean="0">
                <a:latin typeface="Georgia" panose="02040502050405020303" pitchFamily="18" charset="0"/>
              </a:rPr>
              <a:t>Milyen pályán mozog a bicikli szelepsapkája, ha biciklizünk?</a:t>
            </a:r>
            <a:endParaRPr lang="hu-HU" sz="3200" dirty="0">
              <a:latin typeface="Georgia" panose="02040502050405020303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735311" y="2693113"/>
            <a:ext cx="10203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latin typeface="Georgia" panose="02040502050405020303" pitchFamily="18" charset="0"/>
              </a:rPr>
              <a:t>Felületi feszültség tanítása:     </a:t>
            </a:r>
          </a:p>
          <a:p>
            <a:r>
              <a:rPr lang="hu-HU" sz="3200" dirty="0">
                <a:latin typeface="Georgia" panose="02040502050405020303" pitchFamily="18" charset="0"/>
              </a:rPr>
              <a:t> </a:t>
            </a:r>
            <a:r>
              <a:rPr lang="hu-HU" sz="3200" dirty="0" smtClean="0">
                <a:latin typeface="Georgia" panose="02040502050405020303" pitchFamily="18" charset="0"/>
              </a:rPr>
              <a:t>                                          Játszhatunk-e mi is az óra után?</a:t>
            </a:r>
            <a:endParaRPr lang="hu-HU" sz="3200" dirty="0">
              <a:latin typeface="Georgia" panose="02040502050405020303" pitchFamily="18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706" y="1169586"/>
            <a:ext cx="5328065" cy="129005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95" y="4079518"/>
            <a:ext cx="2611135" cy="2648706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566" y="4190108"/>
            <a:ext cx="3454578" cy="205750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1745" y="4079518"/>
            <a:ext cx="2694373" cy="264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0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79812" y="5910457"/>
            <a:ext cx="9689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https://sites.google.com/berzsenyi.hu/bdgfizika/tananyagok/3d-nyomtatott-eszk%C3%B6z%C3%B6k</a:t>
            </a:r>
          </a:p>
        </p:txBody>
      </p:sp>
      <p:sp>
        <p:nvSpPr>
          <p:cNvPr id="3" name="Téglalap 2"/>
          <p:cNvSpPr/>
          <p:nvPr/>
        </p:nvSpPr>
        <p:spPr>
          <a:xfrm>
            <a:off x="3595171" y="811691"/>
            <a:ext cx="5147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>
                <a:latin typeface="Georgia" panose="02040502050405020303" pitchFamily="18" charset="0"/>
                <a:hlinkClick r:id="rId2"/>
              </a:rPr>
              <a:t>https://www.berzsenyi.hu/</a:t>
            </a:r>
            <a:endParaRPr lang="hu-HU" sz="3200" dirty="0">
              <a:latin typeface="Georgia" panose="02040502050405020303" pitchFamily="18" charset="0"/>
            </a:endParaRPr>
          </a:p>
        </p:txBody>
      </p:sp>
      <p:sp>
        <p:nvSpPr>
          <p:cNvPr id="4" name="Lefelé nyíl 3"/>
          <p:cNvSpPr/>
          <p:nvPr/>
        </p:nvSpPr>
        <p:spPr>
          <a:xfrm>
            <a:off x="5860306" y="1466766"/>
            <a:ext cx="230373" cy="5741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5329817" y="2022573"/>
            <a:ext cx="1167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latin typeface="Georgia" panose="02040502050405020303" pitchFamily="18" charset="0"/>
                <a:hlinkClick r:id="rId3"/>
              </a:rPr>
              <a:t>fizika</a:t>
            </a:r>
            <a:endParaRPr lang="hu-HU" sz="3200" dirty="0">
              <a:latin typeface="Georgia" panose="02040502050405020303" pitchFamily="18" charset="0"/>
            </a:endParaRPr>
          </a:p>
        </p:txBody>
      </p:sp>
      <p:sp>
        <p:nvSpPr>
          <p:cNvPr id="7" name="Lefelé nyíl 6"/>
          <p:cNvSpPr/>
          <p:nvPr/>
        </p:nvSpPr>
        <p:spPr>
          <a:xfrm>
            <a:off x="5860307" y="2757900"/>
            <a:ext cx="230373" cy="5741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4778692" y="3380971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Tananyagok</a:t>
            </a:r>
            <a:endParaRPr lang="hu-HU" sz="3200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Lefelé nyíl 8"/>
          <p:cNvSpPr/>
          <p:nvPr/>
        </p:nvSpPr>
        <p:spPr>
          <a:xfrm>
            <a:off x="5860308" y="4063573"/>
            <a:ext cx="230373" cy="5741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4061637" y="4884241"/>
            <a:ext cx="4560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hlinkClick r:id="rId4"/>
              </a:rPr>
              <a:t>3D nyomtatott eszközök</a:t>
            </a:r>
            <a:endParaRPr lang="hu-HU" sz="3200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8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utput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42633" y="1504507"/>
            <a:ext cx="8128000" cy="4572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4209318" y="627320"/>
            <a:ext cx="3794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latin typeface="Georgia" panose="02040502050405020303" pitchFamily="18" charset="0"/>
              </a:rPr>
              <a:t>Karcolt hologramok</a:t>
            </a:r>
            <a:endParaRPr lang="hu-HU" sz="3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9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1515140" y="428054"/>
            <a:ext cx="10515600" cy="1325563"/>
          </a:xfrm>
        </p:spPr>
        <p:txBody>
          <a:bodyPr/>
          <a:lstStyle/>
          <a:p>
            <a:r>
              <a:rPr lang="hu-HU" dirty="0" smtClean="0">
                <a:latin typeface="Georgia" panose="02040502050405020303" pitchFamily="18" charset="0"/>
              </a:rPr>
              <a:t>A Berzsenyi Gimnázium fizikatábora</a:t>
            </a:r>
            <a:endParaRPr lang="hu-HU" dirty="0">
              <a:latin typeface="Georgia" panose="02040502050405020303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3421557" y="1972168"/>
            <a:ext cx="8261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Georgia" panose="02040502050405020303" pitchFamily="18" charset="0"/>
                <a:hlinkClick r:id="rId2"/>
              </a:rPr>
              <a:t>https</a:t>
            </a:r>
            <a:r>
              <a:rPr lang="hu-HU" sz="3200" dirty="0">
                <a:latin typeface="Georgia" panose="02040502050405020303" pitchFamily="18" charset="0"/>
                <a:hlinkClick r:id="rId2"/>
              </a:rPr>
              <a:t>://</a:t>
            </a:r>
            <a:r>
              <a:rPr lang="hu-HU" sz="3200" dirty="0" smtClean="0">
                <a:latin typeface="Georgia" panose="02040502050405020303" pitchFamily="18" charset="0"/>
                <a:hlinkClick r:id="rId2"/>
              </a:rPr>
              <a:t>www.berzsenyi.hu/</a:t>
            </a:r>
            <a:endParaRPr lang="hu-HU" sz="3200" dirty="0">
              <a:latin typeface="Georgia" panose="02040502050405020303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 flipH="1">
            <a:off x="2365212" y="5280607"/>
            <a:ext cx="1037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latin typeface="Georgia" panose="02040502050405020303" pitchFamily="18" charset="0"/>
              </a:rPr>
              <a:t>https://sites.google.com/berzsenyi.hu/bdgfizikatabor</a:t>
            </a:r>
          </a:p>
        </p:txBody>
      </p:sp>
      <p:sp>
        <p:nvSpPr>
          <p:cNvPr id="11" name="Szövegdoboz 10"/>
          <p:cNvSpPr txBox="1"/>
          <p:nvPr/>
        </p:nvSpPr>
        <p:spPr>
          <a:xfrm flipH="1">
            <a:off x="5276938" y="3329752"/>
            <a:ext cx="2686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fizika</a:t>
            </a:r>
            <a:endParaRPr lang="hu-HU" sz="3200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2" name="Lefelé nyíl 11"/>
          <p:cNvSpPr/>
          <p:nvPr/>
        </p:nvSpPr>
        <p:spPr>
          <a:xfrm>
            <a:off x="5705962" y="3974592"/>
            <a:ext cx="191386" cy="53729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Szövegdoboz 13"/>
          <p:cNvSpPr txBox="1"/>
          <p:nvPr/>
        </p:nvSpPr>
        <p:spPr>
          <a:xfrm flipH="1">
            <a:off x="4865457" y="4612825"/>
            <a:ext cx="2686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latin typeface="Georgia" panose="02040502050405020303" pitchFamily="18" charset="0"/>
                <a:hlinkClick r:id="rId3"/>
              </a:rPr>
              <a:t>fizikatábor</a:t>
            </a:r>
            <a:endParaRPr lang="hu-HU" sz="3200" dirty="0">
              <a:latin typeface="Georgia" panose="02040502050405020303" pitchFamily="18" charset="0"/>
            </a:endParaRPr>
          </a:p>
        </p:txBody>
      </p:sp>
      <p:sp>
        <p:nvSpPr>
          <p:cNvPr id="13" name="Lefelé nyíl 12"/>
          <p:cNvSpPr/>
          <p:nvPr/>
        </p:nvSpPr>
        <p:spPr>
          <a:xfrm>
            <a:off x="5705962" y="2732388"/>
            <a:ext cx="191386" cy="53729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31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868" y="1329071"/>
            <a:ext cx="4779573" cy="368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7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7828"/>
            <a:ext cx="6096000" cy="6562344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6996224" y="3700131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800" dirty="0" smtClean="0">
                <a:latin typeface="Georgia" panose="02040502050405020303" pitchFamily="18" charset="0"/>
              </a:rPr>
              <a:t>?</a:t>
            </a:r>
            <a:endParaRPr lang="hu-HU" sz="4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2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3726874" y="748146"/>
            <a:ext cx="5278582" cy="5278582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00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74</Words>
  <Application>Microsoft Office PowerPoint</Application>
  <PresentationFormat>Szélesvásznú</PresentationFormat>
  <Paragraphs>22</Paragraphs>
  <Slides>12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Office-téma</vt:lpstr>
      <vt:lpstr>Iskolai bemutató játékok 3D nyomtatóval,    hologramkarcolás </vt:lpstr>
      <vt:lpstr>PowerPoint-bemutató</vt:lpstr>
      <vt:lpstr>PowerPoint-bemutató</vt:lpstr>
      <vt:lpstr>PowerPoint-bemutató</vt:lpstr>
      <vt:lpstr>PowerPoint-bemutató</vt:lpstr>
      <vt:lpstr>A Berzsenyi Gimnázium fizikatábora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Dorka</dc:creator>
  <cp:lastModifiedBy>Dorka</cp:lastModifiedBy>
  <cp:revision>39</cp:revision>
  <dcterms:created xsi:type="dcterms:W3CDTF">2024-10-13T17:26:33Z</dcterms:created>
  <dcterms:modified xsi:type="dcterms:W3CDTF">2024-11-28T22:39:27Z</dcterms:modified>
</cp:coreProperties>
</file>