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1" r:id="rId12"/>
    <p:sldId id="268" r:id="rId13"/>
    <p:sldId id="269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58AC88-0EBD-454A-BE32-AADAC851D0D2}" v="42" dt="2024-10-31T14:53:32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22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providerId="Windows Live" clId="Web-{678121DB-DBA3-42CB-9936-FE3CB597329E}"/>
    <pc:docChg chg="modSld">
      <pc:chgData name="Guest User" userId="" providerId="Windows Live" clId="Web-{678121DB-DBA3-42CB-9936-FE3CB597329E}" dt="2024-10-31T15:03:14.454" v="3" actId="20577"/>
      <pc:docMkLst>
        <pc:docMk/>
      </pc:docMkLst>
      <pc:sldChg chg="modSp">
        <pc:chgData name="Guest User" userId="" providerId="Windows Live" clId="Web-{678121DB-DBA3-42CB-9936-FE3CB597329E}" dt="2024-10-31T15:02:29.342" v="1" actId="20577"/>
        <pc:sldMkLst>
          <pc:docMk/>
          <pc:sldMk cId="3565640362" sldId="264"/>
        </pc:sldMkLst>
        <pc:spChg chg="mod">
          <ac:chgData name="Guest User" userId="" providerId="Windows Live" clId="Web-{678121DB-DBA3-42CB-9936-FE3CB597329E}" dt="2024-10-31T15:02:29.342" v="1" actId="20577"/>
          <ac:spMkLst>
            <pc:docMk/>
            <pc:sldMk cId="3565640362" sldId="264"/>
            <ac:spMk id="6" creationId="{100F5B37-CF3F-800D-650D-06755E526434}"/>
          </ac:spMkLst>
        </pc:spChg>
      </pc:sldChg>
      <pc:sldChg chg="modSp">
        <pc:chgData name="Guest User" userId="" providerId="Windows Live" clId="Web-{678121DB-DBA3-42CB-9936-FE3CB597329E}" dt="2024-10-31T15:03:14.454" v="3" actId="20577"/>
        <pc:sldMkLst>
          <pc:docMk/>
          <pc:sldMk cId="3367908387" sldId="268"/>
        </pc:sldMkLst>
        <pc:spChg chg="mod">
          <ac:chgData name="Guest User" userId="" providerId="Windows Live" clId="Web-{678121DB-DBA3-42CB-9936-FE3CB597329E}" dt="2024-10-31T15:03:14.454" v="3" actId="20577"/>
          <ac:spMkLst>
            <pc:docMk/>
            <pc:sldMk cId="3367908387" sldId="268"/>
            <ac:spMk id="5" creationId="{EC87804D-6E22-9B3B-2691-3E8A999C9CE9}"/>
          </ac:spMkLst>
        </pc:spChg>
      </pc:sldChg>
    </pc:docChg>
  </pc:docChgLst>
  <pc:docChgLst>
    <pc:chgData name="Gordon Watts" userId="3ca7d6dd59e1d914" providerId="LiveId" clId="{E758AC88-0EBD-454A-BE32-AADAC851D0D2}"/>
    <pc:docChg chg="addSld delSld modSld sldOrd">
      <pc:chgData name="Gordon Watts" userId="3ca7d6dd59e1d914" providerId="LiveId" clId="{E758AC88-0EBD-454A-BE32-AADAC851D0D2}" dt="2024-11-01T16:18:49.412" v="85" actId="20577"/>
      <pc:docMkLst>
        <pc:docMk/>
      </pc:docMkLst>
      <pc:sldChg chg="addSp modSp">
        <pc:chgData name="Gordon Watts" userId="3ca7d6dd59e1d914" providerId="LiveId" clId="{E758AC88-0EBD-454A-BE32-AADAC851D0D2}" dt="2024-10-31T13:22:08.577" v="7"/>
        <pc:sldMkLst>
          <pc:docMk/>
          <pc:sldMk cId="1705556505" sldId="256"/>
        </pc:sldMkLst>
        <pc:picChg chg="add mod">
          <ac:chgData name="Gordon Watts" userId="3ca7d6dd59e1d914" providerId="LiveId" clId="{E758AC88-0EBD-454A-BE32-AADAC851D0D2}" dt="2024-10-31T13:21:17.937" v="6"/>
          <ac:picMkLst>
            <pc:docMk/>
            <pc:sldMk cId="1705556505" sldId="256"/>
            <ac:picMk id="7" creationId="{1DB47B95-2767-52FF-402E-80ADEF1CFCA6}"/>
          </ac:picMkLst>
        </pc:picChg>
        <pc:picChg chg="add mod">
          <ac:chgData name="Gordon Watts" userId="3ca7d6dd59e1d914" providerId="LiveId" clId="{E758AC88-0EBD-454A-BE32-AADAC851D0D2}" dt="2024-10-31T13:22:08.577" v="7"/>
          <ac:picMkLst>
            <pc:docMk/>
            <pc:sldMk cId="1705556505" sldId="256"/>
            <ac:picMk id="9" creationId="{71DD842A-D2CD-C895-8105-59C53E02F785}"/>
          </ac:picMkLst>
        </pc:picChg>
        <pc:picChg chg="add mod">
          <ac:chgData name="Gordon Watts" userId="3ca7d6dd59e1d914" providerId="LiveId" clId="{E758AC88-0EBD-454A-BE32-AADAC851D0D2}" dt="2024-10-31T13:20:24.960" v="5" actId="14100"/>
          <ac:picMkLst>
            <pc:docMk/>
            <pc:sldMk cId="1705556505" sldId="256"/>
            <ac:picMk id="1026" creationId="{C48EB765-8DE8-3E92-F987-FD90D4D94E9A}"/>
          </ac:picMkLst>
        </pc:picChg>
      </pc:sldChg>
      <pc:sldChg chg="modSp mod">
        <pc:chgData name="Gordon Watts" userId="3ca7d6dd59e1d914" providerId="LiveId" clId="{E758AC88-0EBD-454A-BE32-AADAC851D0D2}" dt="2024-11-01T16:17:59.190" v="63" actId="20577"/>
        <pc:sldMkLst>
          <pc:docMk/>
          <pc:sldMk cId="2065402550" sldId="257"/>
        </pc:sldMkLst>
        <pc:spChg chg="mod">
          <ac:chgData name="Gordon Watts" userId="3ca7d6dd59e1d914" providerId="LiveId" clId="{E758AC88-0EBD-454A-BE32-AADAC851D0D2}" dt="2024-11-01T16:17:59.190" v="63" actId="20577"/>
          <ac:spMkLst>
            <pc:docMk/>
            <pc:sldMk cId="2065402550" sldId="257"/>
            <ac:spMk id="3" creationId="{B11CB15D-01CD-D76F-486E-7F5F0FE86942}"/>
          </ac:spMkLst>
        </pc:spChg>
      </pc:sldChg>
      <pc:sldChg chg="addSp modSp">
        <pc:chgData name="Gordon Watts" userId="3ca7d6dd59e1d914" providerId="LiveId" clId="{E758AC88-0EBD-454A-BE32-AADAC851D0D2}" dt="2024-10-31T13:33:44.863" v="16"/>
        <pc:sldMkLst>
          <pc:docMk/>
          <pc:sldMk cId="2853321953" sldId="258"/>
        </pc:sldMkLst>
        <pc:spChg chg="add mod">
          <ac:chgData name="Gordon Watts" userId="3ca7d6dd59e1d914" providerId="LiveId" clId="{E758AC88-0EBD-454A-BE32-AADAC851D0D2}" dt="2024-10-31T13:32:47.514" v="14" actId="767"/>
          <ac:spMkLst>
            <pc:docMk/>
            <pc:sldMk cId="2853321953" sldId="258"/>
            <ac:spMk id="7" creationId="{333157B8-886A-9730-1F41-38BB66E3B29C}"/>
          </ac:spMkLst>
        </pc:spChg>
        <pc:spChg chg="add mod">
          <ac:chgData name="Gordon Watts" userId="3ca7d6dd59e1d914" providerId="LiveId" clId="{E758AC88-0EBD-454A-BE32-AADAC851D0D2}" dt="2024-10-31T13:33:35.832" v="15" actId="767"/>
          <ac:spMkLst>
            <pc:docMk/>
            <pc:sldMk cId="2853321953" sldId="258"/>
            <ac:spMk id="10" creationId="{97FB8004-395F-35AC-0EC8-EA4E351469ED}"/>
          </ac:spMkLst>
        </pc:spChg>
        <pc:spChg chg="add mod">
          <ac:chgData name="Gordon Watts" userId="3ca7d6dd59e1d914" providerId="LiveId" clId="{E758AC88-0EBD-454A-BE32-AADAC851D0D2}" dt="2024-10-31T13:33:44.863" v="16"/>
          <ac:spMkLst>
            <pc:docMk/>
            <pc:sldMk cId="2853321953" sldId="258"/>
            <ac:spMk id="11" creationId="{6D86E6BB-2941-424E-5FBD-5B9AA217383A}"/>
          </ac:spMkLst>
        </pc:spChg>
        <pc:picChg chg="add mod">
          <ac:chgData name="Gordon Watts" userId="3ca7d6dd59e1d914" providerId="LiveId" clId="{E758AC88-0EBD-454A-BE32-AADAC851D0D2}" dt="2024-10-31T13:29:46.824" v="12"/>
          <ac:picMkLst>
            <pc:docMk/>
            <pc:sldMk cId="2853321953" sldId="258"/>
            <ac:picMk id="4" creationId="{53F1E9CC-9BE1-BBF0-6E45-11BE2CAEC00C}"/>
          </ac:picMkLst>
        </pc:picChg>
        <pc:picChg chg="add mod">
          <ac:chgData name="Gordon Watts" userId="3ca7d6dd59e1d914" providerId="LiveId" clId="{E758AC88-0EBD-454A-BE32-AADAC851D0D2}" dt="2024-10-31T13:32:26.049" v="13"/>
          <ac:picMkLst>
            <pc:docMk/>
            <pc:sldMk cId="2853321953" sldId="258"/>
            <ac:picMk id="6" creationId="{9D9D9490-8699-35EE-C430-7E956D6C6A4F}"/>
          </ac:picMkLst>
        </pc:picChg>
        <pc:picChg chg="add mod">
          <ac:chgData name="Gordon Watts" userId="3ca7d6dd59e1d914" providerId="LiveId" clId="{E758AC88-0EBD-454A-BE32-AADAC851D0D2}" dt="2024-10-31T13:27:57.940" v="11" actId="1076"/>
          <ac:picMkLst>
            <pc:docMk/>
            <pc:sldMk cId="2853321953" sldId="258"/>
            <ac:picMk id="2050" creationId="{C0F9BDB4-6FE6-7F25-FE96-8682DACEDBD8}"/>
          </ac:picMkLst>
        </pc:picChg>
      </pc:sldChg>
      <pc:sldChg chg="addSp modSp">
        <pc:chgData name="Gordon Watts" userId="3ca7d6dd59e1d914" providerId="LiveId" clId="{E758AC88-0EBD-454A-BE32-AADAC851D0D2}" dt="2024-10-31T13:38:50.340" v="17" actId="767"/>
        <pc:sldMkLst>
          <pc:docMk/>
          <pc:sldMk cId="1103237574" sldId="259"/>
        </pc:sldMkLst>
        <pc:spChg chg="add mod">
          <ac:chgData name="Gordon Watts" userId="3ca7d6dd59e1d914" providerId="LiveId" clId="{E758AC88-0EBD-454A-BE32-AADAC851D0D2}" dt="2024-10-31T13:38:50.340" v="17" actId="767"/>
          <ac:spMkLst>
            <pc:docMk/>
            <pc:sldMk cId="1103237574" sldId="259"/>
            <ac:spMk id="6" creationId="{E39DC637-5188-3408-2F11-7188C92DE017}"/>
          </ac:spMkLst>
        </pc:spChg>
      </pc:sldChg>
      <pc:sldChg chg="addSp modSp">
        <pc:chgData name="Gordon Watts" userId="3ca7d6dd59e1d914" providerId="LiveId" clId="{E758AC88-0EBD-454A-BE32-AADAC851D0D2}" dt="2024-10-31T13:50:42.527" v="19"/>
        <pc:sldMkLst>
          <pc:docMk/>
          <pc:sldMk cId="431028403" sldId="260"/>
        </pc:sldMkLst>
        <pc:spChg chg="add mod">
          <ac:chgData name="Gordon Watts" userId="3ca7d6dd59e1d914" providerId="LiveId" clId="{E758AC88-0EBD-454A-BE32-AADAC851D0D2}" dt="2024-10-31T13:50:13.899" v="18" actId="767"/>
          <ac:spMkLst>
            <pc:docMk/>
            <pc:sldMk cId="431028403" sldId="260"/>
            <ac:spMk id="5" creationId="{7C01D0EF-C861-2C51-AA16-E290C6EC6657}"/>
          </ac:spMkLst>
        </pc:spChg>
        <pc:spChg chg="add mod">
          <ac:chgData name="Gordon Watts" userId="3ca7d6dd59e1d914" providerId="LiveId" clId="{E758AC88-0EBD-454A-BE32-AADAC851D0D2}" dt="2024-10-31T13:50:42.527" v="19"/>
          <ac:spMkLst>
            <pc:docMk/>
            <pc:sldMk cId="431028403" sldId="260"/>
            <ac:spMk id="8" creationId="{3F68E002-7C9A-2605-DD18-D6EB66A56491}"/>
          </ac:spMkLst>
        </pc:spChg>
      </pc:sldChg>
      <pc:sldChg chg="addSp modSp">
        <pc:chgData name="Gordon Watts" userId="3ca7d6dd59e1d914" providerId="LiveId" clId="{E758AC88-0EBD-454A-BE32-AADAC851D0D2}" dt="2024-10-31T14:42:45.217" v="35"/>
        <pc:sldMkLst>
          <pc:docMk/>
          <pc:sldMk cId="1847537342" sldId="261"/>
        </pc:sldMkLst>
        <pc:spChg chg="add mod">
          <ac:chgData name="Gordon Watts" userId="3ca7d6dd59e1d914" providerId="LiveId" clId="{E758AC88-0EBD-454A-BE32-AADAC851D0D2}" dt="2024-10-31T14:42:06.710" v="33" actId="767"/>
          <ac:spMkLst>
            <pc:docMk/>
            <pc:sldMk cId="1847537342" sldId="261"/>
            <ac:spMk id="9" creationId="{A77DF2D0-40C0-4409-FCBB-09232935569D}"/>
          </ac:spMkLst>
        </pc:spChg>
        <pc:spChg chg="add mod">
          <ac:chgData name="Gordon Watts" userId="3ca7d6dd59e1d914" providerId="LiveId" clId="{E758AC88-0EBD-454A-BE32-AADAC851D0D2}" dt="2024-10-31T14:42:29.047" v="34"/>
          <ac:spMkLst>
            <pc:docMk/>
            <pc:sldMk cId="1847537342" sldId="261"/>
            <ac:spMk id="11" creationId="{5E066EA4-54E9-B538-33C4-CADD5CB6E43B}"/>
          </ac:spMkLst>
        </pc:spChg>
        <pc:spChg chg="add mod">
          <ac:chgData name="Gordon Watts" userId="3ca7d6dd59e1d914" providerId="LiveId" clId="{E758AC88-0EBD-454A-BE32-AADAC851D0D2}" dt="2024-10-31T14:42:45.217" v="35"/>
          <ac:spMkLst>
            <pc:docMk/>
            <pc:sldMk cId="1847537342" sldId="261"/>
            <ac:spMk id="12" creationId="{428B90CF-E74B-454B-46FB-3B1E0302A70A}"/>
          </ac:spMkLst>
        </pc:spChg>
      </pc:sldChg>
      <pc:sldChg chg="addSp modSp">
        <pc:chgData name="Gordon Watts" userId="3ca7d6dd59e1d914" providerId="LiveId" clId="{E758AC88-0EBD-454A-BE32-AADAC851D0D2}" dt="2024-10-31T13:57:22.410" v="29" actId="767"/>
        <pc:sldMkLst>
          <pc:docMk/>
          <pc:sldMk cId="768047012" sldId="262"/>
        </pc:sldMkLst>
        <pc:spChg chg="add mod">
          <ac:chgData name="Gordon Watts" userId="3ca7d6dd59e1d914" providerId="LiveId" clId="{E758AC88-0EBD-454A-BE32-AADAC851D0D2}" dt="2024-10-31T13:57:22.410" v="29" actId="767"/>
          <ac:spMkLst>
            <pc:docMk/>
            <pc:sldMk cId="768047012" sldId="262"/>
            <ac:spMk id="7" creationId="{E1C47162-C7E3-DCB0-3005-E63144BC4148}"/>
          </ac:spMkLst>
        </pc:spChg>
      </pc:sldChg>
      <pc:sldChg chg="add">
        <pc:chgData name="Gordon Watts" userId="3ca7d6dd59e1d914" providerId="LiveId" clId="{E758AC88-0EBD-454A-BE32-AADAC851D0D2}" dt="2024-10-31T13:51:54.770" v="20"/>
        <pc:sldMkLst>
          <pc:docMk/>
          <pc:sldMk cId="3346382061" sldId="263"/>
        </pc:sldMkLst>
      </pc:sldChg>
      <pc:sldChg chg="addSp modSp add">
        <pc:chgData name="Gordon Watts" userId="3ca7d6dd59e1d914" providerId="LiveId" clId="{E758AC88-0EBD-454A-BE32-AADAC851D0D2}" dt="2024-10-31T13:53:32.987" v="22" actId="767"/>
        <pc:sldMkLst>
          <pc:docMk/>
          <pc:sldMk cId="3565640362" sldId="264"/>
        </pc:sldMkLst>
        <pc:spChg chg="add mod">
          <ac:chgData name="Gordon Watts" userId="3ca7d6dd59e1d914" providerId="LiveId" clId="{E758AC88-0EBD-454A-BE32-AADAC851D0D2}" dt="2024-10-31T13:53:32.987" v="22" actId="767"/>
          <ac:spMkLst>
            <pc:docMk/>
            <pc:sldMk cId="3565640362" sldId="264"/>
            <ac:spMk id="6" creationId="{100F5B37-CF3F-800D-650D-06755E526434}"/>
          </ac:spMkLst>
        </pc:spChg>
      </pc:sldChg>
      <pc:sldChg chg="addSp modSp add mod">
        <pc:chgData name="Gordon Watts" userId="3ca7d6dd59e1d914" providerId="LiveId" clId="{E758AC88-0EBD-454A-BE32-AADAC851D0D2}" dt="2024-11-01T16:18:16.939" v="76" actId="20577"/>
        <pc:sldMkLst>
          <pc:docMk/>
          <pc:sldMk cId="1881118393" sldId="265"/>
        </pc:sldMkLst>
        <pc:spChg chg="add mod">
          <ac:chgData name="Gordon Watts" userId="3ca7d6dd59e1d914" providerId="LiveId" clId="{E758AC88-0EBD-454A-BE32-AADAC851D0D2}" dt="2024-11-01T16:18:16.939" v="76" actId="20577"/>
          <ac:spMkLst>
            <pc:docMk/>
            <pc:sldMk cId="1881118393" sldId="265"/>
            <ac:spMk id="9" creationId="{BA226F74-13E9-DE57-7842-BD3FEC06C7BB}"/>
          </ac:spMkLst>
        </pc:spChg>
      </pc:sldChg>
      <pc:sldChg chg="addSp modSp">
        <pc:chgData name="Gordon Watts" userId="3ca7d6dd59e1d914" providerId="LiveId" clId="{E758AC88-0EBD-454A-BE32-AADAC851D0D2}" dt="2024-10-31T13:59:46.012" v="32" actId="767"/>
        <pc:sldMkLst>
          <pc:docMk/>
          <pc:sldMk cId="1358112751" sldId="266"/>
        </pc:sldMkLst>
        <pc:spChg chg="add mod">
          <ac:chgData name="Gordon Watts" userId="3ca7d6dd59e1d914" providerId="LiveId" clId="{E758AC88-0EBD-454A-BE32-AADAC851D0D2}" dt="2024-10-31T13:59:24.568" v="30" actId="767"/>
          <ac:spMkLst>
            <pc:docMk/>
            <pc:sldMk cId="1358112751" sldId="266"/>
            <ac:spMk id="9" creationId="{6B24DE7B-39F0-964F-4F1A-E6DA5533F7DD}"/>
          </ac:spMkLst>
        </pc:spChg>
        <pc:spChg chg="add mod">
          <ac:chgData name="Gordon Watts" userId="3ca7d6dd59e1d914" providerId="LiveId" clId="{E758AC88-0EBD-454A-BE32-AADAC851D0D2}" dt="2024-10-31T13:59:31.564" v="31"/>
          <ac:spMkLst>
            <pc:docMk/>
            <pc:sldMk cId="1358112751" sldId="266"/>
            <ac:spMk id="10" creationId="{1F8D8C13-E1EE-824A-79F0-C2BE0684CBE7}"/>
          </ac:spMkLst>
        </pc:spChg>
        <pc:spChg chg="add mod">
          <ac:chgData name="Gordon Watts" userId="3ca7d6dd59e1d914" providerId="LiveId" clId="{E758AC88-0EBD-454A-BE32-AADAC851D0D2}" dt="2024-10-31T13:59:46.012" v="32" actId="767"/>
          <ac:spMkLst>
            <pc:docMk/>
            <pc:sldMk cId="1358112751" sldId="266"/>
            <ac:spMk id="11" creationId="{D5C433CF-9F0E-ED3B-7F5A-553A9851A156}"/>
          </ac:spMkLst>
        </pc:spChg>
      </pc:sldChg>
      <pc:sldChg chg="add del">
        <pc:chgData name="Gordon Watts" userId="3ca7d6dd59e1d914" providerId="LiveId" clId="{E758AC88-0EBD-454A-BE32-AADAC851D0D2}" dt="2024-10-31T13:56:46.796" v="28"/>
        <pc:sldMkLst>
          <pc:docMk/>
          <pc:sldMk cId="1493214353" sldId="266"/>
        </pc:sldMkLst>
      </pc:sldChg>
      <pc:sldChg chg="add del">
        <pc:chgData name="Gordon Watts" userId="3ca7d6dd59e1d914" providerId="LiveId" clId="{E758AC88-0EBD-454A-BE32-AADAC851D0D2}" dt="2024-10-31T13:56:43.031" v="26"/>
        <pc:sldMkLst>
          <pc:docMk/>
          <pc:sldMk cId="2261937882" sldId="266"/>
        </pc:sldMkLst>
      </pc:sldChg>
      <pc:sldChg chg="addSp modSp ord">
        <pc:chgData name="Gordon Watts" userId="3ca7d6dd59e1d914" providerId="LiveId" clId="{E758AC88-0EBD-454A-BE32-AADAC851D0D2}" dt="2024-11-01T16:18:45.700" v="78"/>
        <pc:sldMkLst>
          <pc:docMk/>
          <pc:sldMk cId="1594834029" sldId="267"/>
        </pc:sldMkLst>
        <pc:spChg chg="add mod">
          <ac:chgData name="Gordon Watts" userId="3ca7d6dd59e1d914" providerId="LiveId" clId="{E758AC88-0EBD-454A-BE32-AADAC851D0D2}" dt="2024-10-31T14:44:47.658" v="36"/>
          <ac:spMkLst>
            <pc:docMk/>
            <pc:sldMk cId="1594834029" sldId="267"/>
            <ac:spMk id="7" creationId="{DF88C25F-9B92-B57A-F97D-C05420B28E0F}"/>
          </ac:spMkLst>
        </pc:spChg>
        <pc:spChg chg="add mod">
          <ac:chgData name="Gordon Watts" userId="3ca7d6dd59e1d914" providerId="LiveId" clId="{E758AC88-0EBD-454A-BE32-AADAC851D0D2}" dt="2024-10-31T14:44:56.841" v="37"/>
          <ac:spMkLst>
            <pc:docMk/>
            <pc:sldMk cId="1594834029" sldId="267"/>
            <ac:spMk id="8" creationId="{65BA371D-164A-204C-9E83-4AD6E0E2FFB4}"/>
          </ac:spMkLst>
        </pc:spChg>
        <pc:spChg chg="add mod">
          <ac:chgData name="Gordon Watts" userId="3ca7d6dd59e1d914" providerId="LiveId" clId="{E758AC88-0EBD-454A-BE32-AADAC851D0D2}" dt="2024-10-31T14:45:11.789" v="38" actId="767"/>
          <ac:spMkLst>
            <pc:docMk/>
            <pc:sldMk cId="1594834029" sldId="267"/>
            <ac:spMk id="9" creationId="{645C8A3B-C119-210E-88A1-CC7902AEFD37}"/>
          </ac:spMkLst>
        </pc:spChg>
      </pc:sldChg>
      <pc:sldChg chg="modSp new mod">
        <pc:chgData name="Gordon Watts" userId="3ca7d6dd59e1d914" providerId="LiveId" clId="{E758AC88-0EBD-454A-BE32-AADAC851D0D2}" dt="2024-11-01T16:18:49.412" v="85" actId="20577"/>
        <pc:sldMkLst>
          <pc:docMk/>
          <pc:sldMk cId="1122914638" sldId="269"/>
        </pc:sldMkLst>
        <pc:spChg chg="mod">
          <ac:chgData name="Gordon Watts" userId="3ca7d6dd59e1d914" providerId="LiveId" clId="{E758AC88-0EBD-454A-BE32-AADAC851D0D2}" dt="2024-11-01T16:18:49.412" v="85" actId="20577"/>
          <ac:spMkLst>
            <pc:docMk/>
            <pc:sldMk cId="1122914638" sldId="269"/>
            <ac:spMk id="2" creationId="{6C409FAF-F29F-C81D-11ED-A2E3BACB06E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153E4-F55E-4972-B2F5-A94E65E0D458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67251-E74A-4A17-9583-0D9AD887E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478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98114-A588-EC07-5F8C-2CC01D86F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047244-EF2B-D678-EF93-AFFBF1BEA8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D37D7-F1D4-C101-35C0-FA741E5BD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C869-CA17-4310-9D5C-CFF16C34DBEC}" type="datetime1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64D43-A1E7-5E04-5D27-C1EF52E82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47C1F-9A54-31B8-13F7-E19720384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7A207-B405-4170-B6AB-AD54C6DE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26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0ACBE-C6B7-48FD-3938-8206C68AB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4B5D98-C339-5CD6-11E4-0DFA1BA33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708270-DA68-4F35-8C0E-CC4C420AB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127B-CD68-4957-9879-0F8C0E62571E}" type="datetime1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C761A-EFAC-9780-4597-B276BBF01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4D6EA-3127-118E-A1B1-73C2BCE07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7A207-B405-4170-B6AB-AD54C6DE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7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9F33CB-4985-FF78-80B6-04D7508EDB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4B433C-D14C-DF29-4BCE-62E88B1DDE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B77D7-D21E-A0F6-F768-E179B4F3A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77E7-5719-4FF3-9EEC-35D3569E5FEB}" type="datetime1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D64F5-CC4C-AC84-813B-84451260B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4CF84-8628-EB4F-7E28-ABE175178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7A207-B405-4170-B6AB-AD54C6DE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65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ECDC6-4ED9-2658-272B-C61820C7E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82833-2F9C-1413-F651-5AAECF6F2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70B45-46EE-8749-763E-C08606150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C2A9E-72DD-4190-875A-3E269ADF808B}" type="datetime1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531A4-8873-95C9-E7F7-4ABAED51C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7383A-DFF6-6DD6-8693-AE6CA0732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7A207-B405-4170-B6AB-AD54C6DE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98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03B7D-7CDC-7F31-FC4A-FADEAE6DD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B63BC2-1861-9E25-D67D-7B60F8E7B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3A088-4A1C-FDD0-F19F-96BA0D8FE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8DEF-EC07-4C9F-89FA-01649A34F64A}" type="datetime1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C3C5DA-F490-DF2F-4469-760B12319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445AD-7C9A-F7D4-23C3-9272CA892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7A207-B405-4170-B6AB-AD54C6DE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944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1B95B-23E2-E234-33AD-E624B1682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0ED57-1852-F388-3C0E-138351165F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4C4209-C8F2-BAF5-262C-E03C94E184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409C0-982B-6EDF-51C5-A1028E41C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64A5-BFE8-45A5-B3B8-BC6B5885E595}" type="datetime1">
              <a:rPr lang="en-US" smtClean="0"/>
              <a:t>11/1/2024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FD96DE-B0D1-2787-FDBD-802E25B96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83ABDE-BADE-D1C4-224B-6A4508A67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7A207-B405-4170-B6AB-AD54C6DE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76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9B539-23C2-CCF0-79E7-5D9124A91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6487-5FAF-BC69-A84F-B3829171B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541A3-7ABF-9A59-A420-C833102AB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FC5CE2-E5A5-1C0B-A8EB-70B77A7D8D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D2D657-0843-8737-3809-6F807EFD6C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3D17C7-35B5-6247-8562-EDFA1EC78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CE5D-2C3E-4B3D-ADDC-436609CEA605}" type="datetime1">
              <a:rPr lang="en-US" smtClean="0"/>
              <a:t>11/1/2024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6C8ACC-B7C0-F638-F6F9-F4ED5F6A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20E31-68EB-F756-3061-F6CC7F72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7A207-B405-4170-B6AB-AD54C6DE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81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C01CD-FC4F-C19F-98E3-CDA19EDF1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D517F4-06FD-EC3E-32D1-5DB7A2BAD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1EFFE-2881-4509-95DA-B08AFE26F81D}" type="datetime1">
              <a:rPr lang="en-US" smtClean="0"/>
              <a:t>11/1/2024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5A129C-B07D-665F-0357-2C7E2B3F6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3771D3-C431-A837-1C88-AF125C7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7A207-B405-4170-B6AB-AD54C6DE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7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A5B23D-1A28-B030-4EA8-60630682E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682D2-1C04-48A5-97A6-96C4F7BFF9BA}" type="datetime1">
              <a:rPr lang="en-US" smtClean="0"/>
              <a:t>11/1/2024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57B6BF-E200-41CF-5C74-4D8BDDF25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CB8965-7946-D322-0B4F-49BD90602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7A207-B405-4170-B6AB-AD54C6DE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07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74E5E-CD05-8A31-A82D-BE101DEE3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6E353-D9C3-49EF-24FC-FB351238C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A5F69B-16A1-C687-F6C2-73BD608E59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209494-B774-E435-EA84-A7B55236F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B150C-2DB0-47D5-AFBA-0A8AFDBE2B68}" type="datetime1">
              <a:rPr lang="en-US" smtClean="0"/>
              <a:t>11/1/2024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EA895B-BCAB-BA9D-682E-52B7CFEF8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904A98-3F11-B789-F20C-C050ABD02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7A207-B405-4170-B6AB-AD54C6DE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430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BCA1C-250C-CED7-633F-647670024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60B3A8-B706-4FFC-AA06-5B8F67D874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5C5B5B-956E-1855-27C5-45E7DABC1E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611C5-AE0F-7DFF-4DF7-9D6056C7A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8DF4-687A-4DB4-976F-6CCE2D081F49}" type="datetime1">
              <a:rPr lang="en-US" smtClean="0"/>
              <a:t>11/1/2024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8C6A1D-1D2D-53C8-4A46-00F281B54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E9E61E-81DE-A4D3-4F85-752778946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7A207-B405-4170-B6AB-AD54C6DE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45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B3FD2F-F49B-EA14-0B86-CAA72422B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3E0A9-0919-BA67-3C07-02E83584C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941FC-60E2-27EF-23B7-65E635E6E6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209EA0-A866-41DE-87B3-3DE43F7E2C81}" type="datetime1">
              <a:rPr lang="en-US" smtClean="0"/>
              <a:t>11/1/2024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14A3BB-E7FB-5A53-2299-964765F188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G. Watts (UW/Seatte)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B0590-E468-C81C-D474-1477FFA90C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87A207-B405-4170-B6AB-AD54C6DE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2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sl-hep/ServiceX_frontend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ervicex-frontend.readthedocs.io/en/stable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ssl-hep/ServiceX_frontend/tree/master/docs" TargetMode="External"/><Relationship Id="rId4" Type="http://schemas.openxmlformats.org/officeDocument/2006/relationships/hyperlink" Target="https://github.com/ssl-hep/ServiceX_frontend/issue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6376-2E43-C6B8-93F0-DB425054BB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64400" y="1122363"/>
            <a:ext cx="3403600" cy="2387600"/>
          </a:xfrm>
        </p:spPr>
        <p:txBody>
          <a:bodyPr/>
          <a:lstStyle/>
          <a:p>
            <a:r>
              <a:rPr lang="en-US" dirty="0"/>
              <a:t>3.0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C9F3F2-0014-DF32-417F-D0DD44A002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38720" y="3602038"/>
            <a:ext cx="3129280" cy="1655762"/>
          </a:xfrm>
        </p:spPr>
        <p:txBody>
          <a:bodyPr/>
          <a:lstStyle/>
          <a:p>
            <a:r>
              <a:rPr lang="en-US" dirty="0"/>
              <a:t>G. Watts (UW/Seattle)</a:t>
            </a:r>
          </a:p>
          <a:p>
            <a:r>
              <a:rPr lang="en-US" dirty="0"/>
              <a:t>For the ServiceX Team</a:t>
            </a:r>
          </a:p>
          <a:p>
            <a:r>
              <a:rPr lang="en-US" dirty="0"/>
              <a:t>Nov 1, 2024</a:t>
            </a:r>
          </a:p>
        </p:txBody>
      </p:sp>
      <p:pic>
        <p:nvPicPr>
          <p:cNvPr id="1026" name="Picture 2" descr="ServiceX logo">
            <a:extLst>
              <a:ext uri="{FF2B5EF4-FFF2-40B4-BE49-F238E27FC236}">
                <a16:creationId xmlns:a16="http://schemas.microsoft.com/office/drawing/2014/main" id="{C48EB765-8DE8-3E92-F987-FD90D4D94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1DB47B95-2767-52FF-402E-80ADEF1CFC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6257" t="16366" r="38880" b="66667"/>
          <a:stretch/>
        </p:blipFill>
        <p:spPr>
          <a:xfrm>
            <a:off x="7777480" y="807403"/>
            <a:ext cx="2377440" cy="1163638"/>
          </a:xfrm>
          <a:prstGeom prst="rect">
            <a:avLst/>
          </a:prstGeom>
        </p:spPr>
      </p:pic>
      <p:pic>
        <p:nvPicPr>
          <p:cNvPr id="9" name="Picture 8" descr="A purple and tan logo&#10;&#10;Description automatically generated">
            <a:extLst>
              <a:ext uri="{FF2B5EF4-FFF2-40B4-BE49-F238E27FC236}">
                <a16:creationId xmlns:a16="http://schemas.microsoft.com/office/drawing/2014/main" id="{71DD842A-D2CD-C895-8105-59C53E02F7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498" y="4946173"/>
            <a:ext cx="807403" cy="80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556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757A5-BD20-4B6E-A7CB-343C5CD01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YAML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FDCCFD-DD46-411D-A16F-608DFE5EDB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83728"/>
            <a:ext cx="7546657" cy="22056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6C56F9-6E65-DD17-53DB-168EDEF9C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786053"/>
            <a:ext cx="4705350" cy="17621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B24DE7B-39F0-964F-4F1A-E6DA5533F7DD}"/>
              </a:ext>
            </a:extLst>
          </p:cNvPr>
          <p:cNvSpPr txBox="1"/>
          <p:nvPr/>
        </p:nvSpPr>
        <p:spPr>
          <a:xfrm>
            <a:off x="619760" y="1417876"/>
            <a:ext cx="2091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YAML file itself: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8D8C13-E1EE-824A-79F0-C2BE0684CBE7}"/>
              </a:ext>
            </a:extLst>
          </p:cNvPr>
          <p:cNvSpPr txBox="1"/>
          <p:nvPr/>
        </p:nvSpPr>
        <p:spPr>
          <a:xfrm>
            <a:off x="619760" y="4253031"/>
            <a:ext cx="117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 in SX: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C433CF-9F0E-ED3B-7F5A-553A9851A156}"/>
              </a:ext>
            </a:extLst>
          </p:cNvPr>
          <p:cNvSpPr txBox="1"/>
          <p:nvPr/>
        </p:nvSpPr>
        <p:spPr>
          <a:xfrm>
            <a:off x="5679441" y="5323840"/>
            <a:ext cx="4632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There is not yet a full text representation for all query languages!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2EFB051-E8AE-8F28-6441-0EE798BFD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1358112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EFF16-5BC9-6948-05E9-2211B95C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Queries: </a:t>
            </a:r>
            <a:r>
              <a:rPr lang="en-US" dirty="0" err="1"/>
              <a:t>Func_ADL</a:t>
            </a:r>
            <a:r>
              <a:rPr lang="en-US" dirty="0"/>
              <a:t> xAOD (Fully Typed)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77B225-DD9A-6AF9-8A51-33DEDF034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599" y="1746251"/>
            <a:ext cx="5688819" cy="44399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7DF2D0-40C0-4409-FCBB-09232935569D}"/>
              </a:ext>
            </a:extLst>
          </p:cNvPr>
          <p:cNvSpPr txBox="1"/>
          <p:nvPr/>
        </p:nvSpPr>
        <p:spPr>
          <a:xfrm>
            <a:off x="4368131" y="2926675"/>
            <a:ext cx="1100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Func_adl</a:t>
            </a:r>
            <a:endParaRPr lang="en-US" dirty="0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8306F300-3F7C-3841-FEF9-0CBF81DDC9AA}"/>
              </a:ext>
            </a:extLst>
          </p:cNvPr>
          <p:cNvSpPr/>
          <p:nvPr/>
        </p:nvSpPr>
        <p:spPr>
          <a:xfrm>
            <a:off x="5567680" y="2448560"/>
            <a:ext cx="233680" cy="132556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5E066EA4-54E9-B538-33C4-CADD5CB6E43B}"/>
              </a:ext>
            </a:extLst>
          </p:cNvPr>
          <p:cNvSpPr/>
          <p:nvPr/>
        </p:nvSpPr>
        <p:spPr>
          <a:xfrm>
            <a:off x="5549960" y="3966211"/>
            <a:ext cx="251400" cy="174878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8B90CF-E74B-454B-46FB-3B1E0302A70A}"/>
              </a:ext>
            </a:extLst>
          </p:cNvPr>
          <p:cNvSpPr txBox="1"/>
          <p:nvPr/>
        </p:nvSpPr>
        <p:spPr>
          <a:xfrm>
            <a:off x="3907256" y="4517439"/>
            <a:ext cx="1777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ServiceX Spec and Delivery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691CB9A-4A68-44E7-171C-6ADBFDE16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1847537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93810-D49A-0668-FDC7-5B0E5439D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C87804D-6E22-9B3B-2691-3E8A999C9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5828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/>
              <a:t>The Analysis Grand Challenge and the IDAP 200 Gbps code has been converted to use 3.0</a:t>
            </a:r>
          </a:p>
          <a:p>
            <a:r>
              <a:rPr lang="en-US" dirty="0"/>
              <a:t>Being used in the wild as well (been out about 1.5 months).</a:t>
            </a:r>
          </a:p>
          <a:p>
            <a:r>
              <a:rPr lang="en-US" dirty="0"/>
              <a:t>However, there are some rough edges</a:t>
            </a:r>
          </a:p>
          <a:p>
            <a:pPr lvl="1"/>
            <a:r>
              <a:rPr lang="en-US" dirty="0"/>
              <a:t>3.0.1’s branch already has a significant number of updates</a:t>
            </a:r>
          </a:p>
          <a:p>
            <a:pPr lvl="1"/>
            <a:r>
              <a:rPr lang="en-US" dirty="0"/>
              <a:t>Will release “soon”</a:t>
            </a:r>
          </a:p>
          <a:p>
            <a:r>
              <a:rPr lang="en-US" dirty="0"/>
              <a:t>We also have a backlog of new features where we are planning for 3.1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1DE13C-FDC8-7729-5367-6F22AC32D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6936" y="706438"/>
            <a:ext cx="4058908" cy="57810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8D177C-DD94-F7C7-F85A-CA90BB5B9FDD}"/>
              </a:ext>
            </a:extLst>
          </p:cNvPr>
          <p:cNvSpPr txBox="1"/>
          <p:nvPr/>
        </p:nvSpPr>
        <p:spPr>
          <a:xfrm>
            <a:off x="5709284" y="298458"/>
            <a:ext cx="7115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hlinkClick r:id="rId3"/>
              </a:rPr>
              <a:t>ssl</a:t>
            </a:r>
            <a:r>
              <a:rPr lang="en-US" dirty="0">
                <a:hlinkClick r:id="rId3"/>
              </a:rPr>
              <a:t>-hep/</a:t>
            </a:r>
            <a:r>
              <a:rPr lang="en-US" dirty="0" err="1">
                <a:hlinkClick r:id="rId3"/>
              </a:rPr>
              <a:t>ServiceX_frontend</a:t>
            </a:r>
            <a:r>
              <a:rPr lang="en-US" dirty="0">
                <a:hlinkClick r:id="rId3"/>
              </a:rPr>
              <a:t>: Client access library for ServiceX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7E6E28-942F-410F-225A-E56F18BBC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3367908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09FAF-F29F-C81D-11ED-A2E3BACB0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47986-9D74-13CC-1228-E7CEF62DC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562756-29C0-77F5-4C92-205A10453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1122914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AD741-5378-9C89-B237-9DF1BD15D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Python Function Transformer!!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2E5705-6A6F-9CD2-FCD5-B7A7385AB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638" y="1483360"/>
            <a:ext cx="7176500" cy="5140959"/>
          </a:xfrm>
          <a:prstGeom prst="rect">
            <a:avLst/>
          </a:prstGeom>
        </p:spPr>
      </p:pic>
      <p:sp>
        <p:nvSpPr>
          <p:cNvPr id="5" name="Left Brace 4">
            <a:extLst>
              <a:ext uri="{FF2B5EF4-FFF2-40B4-BE49-F238E27FC236}">
                <a16:creationId xmlns:a16="http://schemas.microsoft.com/office/drawing/2014/main" id="{4F911ABD-75DD-A931-2E45-BB5F239DD3BB}"/>
              </a:ext>
            </a:extLst>
          </p:cNvPr>
          <p:cNvSpPr/>
          <p:nvPr/>
        </p:nvSpPr>
        <p:spPr>
          <a:xfrm>
            <a:off x="4368800" y="2072640"/>
            <a:ext cx="193040" cy="105664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E24A7126-6A53-2708-16E8-16E3FC77368F}"/>
              </a:ext>
            </a:extLst>
          </p:cNvPr>
          <p:cNvSpPr/>
          <p:nvPr/>
        </p:nvSpPr>
        <p:spPr>
          <a:xfrm>
            <a:off x="4390696" y="3752193"/>
            <a:ext cx="193040" cy="239635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88C25F-9B92-B57A-F97D-C05420B28E0F}"/>
              </a:ext>
            </a:extLst>
          </p:cNvPr>
          <p:cNvSpPr txBox="1"/>
          <p:nvPr/>
        </p:nvSpPr>
        <p:spPr>
          <a:xfrm>
            <a:off x="2784576" y="4627206"/>
            <a:ext cx="1777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ServiceX Spec and Delivery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BA371D-164A-204C-9E83-4AD6E0E2FFB4}"/>
              </a:ext>
            </a:extLst>
          </p:cNvPr>
          <p:cNvSpPr txBox="1"/>
          <p:nvPr/>
        </p:nvSpPr>
        <p:spPr>
          <a:xfrm>
            <a:off x="2539805" y="2416294"/>
            <a:ext cx="1850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Python Function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5C8A3B-C119-210E-88A1-CC7902AEFD37}"/>
              </a:ext>
            </a:extLst>
          </p:cNvPr>
          <p:cNvSpPr txBox="1"/>
          <p:nvPr/>
        </p:nvSpPr>
        <p:spPr>
          <a:xfrm>
            <a:off x="323194" y="3149878"/>
            <a:ext cx="2137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allows one to extract non-ntuple-like objects from the file (e.g. </a:t>
            </a:r>
            <a:r>
              <a:rPr lang="en-US" dirty="0" err="1"/>
              <a:t>cutflow</a:t>
            </a:r>
            <a:r>
              <a:rPr lang="en-US" dirty="0"/>
              <a:t>, etc.)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488F8A7-14A0-350A-6F5E-6EB81146B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1594834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54806-EC08-61F9-A959-2CAD6C034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ServiceX Architecture Reminder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0F9BDB4-6FE6-7F25-FE96-8682DACED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128" y="1275399"/>
            <a:ext cx="6579744" cy="2229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diagram of a computer hardware system&#10;&#10;Description automatically generated with medium confidence">
            <a:extLst>
              <a:ext uri="{FF2B5EF4-FFF2-40B4-BE49-F238E27FC236}">
                <a16:creationId xmlns:a16="http://schemas.microsoft.com/office/drawing/2014/main" id="{9D9D9490-8699-35EE-C430-7E956D6C6A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274" y="3771623"/>
            <a:ext cx="6731002" cy="23751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3157B8-886A-9730-1F41-38BB66E3B29C}"/>
              </a:ext>
            </a:extLst>
          </p:cNvPr>
          <p:cNvSpPr txBox="1"/>
          <p:nvPr/>
        </p:nvSpPr>
        <p:spPr>
          <a:xfrm>
            <a:off x="4236720" y="6238240"/>
            <a:ext cx="1010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Web API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CFFF71F-7684-9582-F70B-E3780C445775}"/>
              </a:ext>
            </a:extLst>
          </p:cNvPr>
          <p:cNvCxnSpPr>
            <a:stCxn id="7" idx="0"/>
          </p:cNvCxnSpPr>
          <p:nvPr/>
        </p:nvCxnSpPr>
        <p:spPr>
          <a:xfrm flipH="1" flipV="1">
            <a:off x="4094480" y="5659120"/>
            <a:ext cx="647667" cy="579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7FB8004-395F-35AC-0EC8-EA4E351469ED}"/>
              </a:ext>
            </a:extLst>
          </p:cNvPr>
          <p:cNvSpPr txBox="1"/>
          <p:nvPr/>
        </p:nvSpPr>
        <p:spPr>
          <a:xfrm>
            <a:off x="4658710" y="4161374"/>
            <a:ext cx="1044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backend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86E6BB-2941-424E-5FBD-5B9AA217383A}"/>
              </a:ext>
            </a:extLst>
          </p:cNvPr>
          <p:cNvSpPr txBox="1"/>
          <p:nvPr/>
        </p:nvSpPr>
        <p:spPr>
          <a:xfrm>
            <a:off x="2456201" y="5962135"/>
            <a:ext cx="102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frontend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C50D82-3AAA-5F0F-53D7-10A5E0B885F7}"/>
              </a:ext>
            </a:extLst>
          </p:cNvPr>
          <p:cNvSpPr/>
          <p:nvPr/>
        </p:nvSpPr>
        <p:spPr>
          <a:xfrm>
            <a:off x="3279229" y="5478517"/>
            <a:ext cx="94593" cy="29954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CAFCFD8-711F-3604-F0DA-EEEA0F0DC05D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2969675" y="5602486"/>
            <a:ext cx="309554" cy="3596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31364E5A-B407-7A52-7744-79809D7DB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285332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A88D0-FEBD-B2D0-A28B-D7101BD79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Developments in ServiceX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CB15D-01CD-D76F-486E-7F5F0FE86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Backend Developments (ServiceX itself)</a:t>
            </a:r>
          </a:p>
          <a:p>
            <a:pPr lvl="1"/>
            <a:r>
              <a:rPr lang="en-US" dirty="0"/>
              <a:t>1.4.1 (August 7</a:t>
            </a:r>
            <a:r>
              <a:rPr lang="en-US" baseline="30000" dirty="0"/>
              <a:t>th</a:t>
            </a:r>
            <a:r>
              <a:rPr lang="en-US" dirty="0"/>
              <a:t>) -&gt; 1.5.X (Sept 20</a:t>
            </a:r>
            <a:r>
              <a:rPr lang="en-US" baseline="30000" dirty="0"/>
              <a:t>th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Lessons from the IDAP 200 </a:t>
            </a:r>
            <a:r>
              <a:rPr lang="en-US" dirty="0" err="1"/>
              <a:t>Gpbs</a:t>
            </a:r>
            <a:r>
              <a:rPr lang="en-US" dirty="0"/>
              <a:t> test: reduce lost internal scaling messages, small updates to how we transform the data, lots of small stability improvements.</a:t>
            </a:r>
          </a:p>
          <a:p>
            <a:pPr lvl="1"/>
            <a:r>
              <a:rPr lang="en-US" dirty="0"/>
              <a:t>New transformers/</a:t>
            </a:r>
            <a:r>
              <a:rPr lang="en-US" dirty="0" err="1"/>
              <a:t>codegenerators</a:t>
            </a:r>
            <a:r>
              <a:rPr lang="en-US" dirty="0"/>
              <a:t> to run plain-old-python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WebAPI</a:t>
            </a:r>
            <a:r>
              <a:rPr lang="en-US" dirty="0"/>
              <a:t> did not change, however!</a:t>
            </a:r>
          </a:p>
          <a:p>
            <a:pPr lvl="1"/>
            <a:r>
              <a:rPr lang="en-US" dirty="0"/>
              <a:t>Won’t really discuss further</a:t>
            </a:r>
          </a:p>
          <a:p>
            <a:r>
              <a:rPr lang="en-US" dirty="0"/>
              <a:t>Front End (Library to enable user interaction)</a:t>
            </a:r>
          </a:p>
          <a:p>
            <a:pPr lvl="1"/>
            <a:r>
              <a:rPr lang="en-US" dirty="0"/>
              <a:t>3.0 released Sept 20</a:t>
            </a:r>
            <a:r>
              <a:rPr lang="en-US" baseline="30000" dirty="0"/>
              <a:t>th</a:t>
            </a:r>
            <a:r>
              <a:rPr lang="en-US" dirty="0"/>
              <a:t> (after 5 months of development)</a:t>
            </a:r>
          </a:p>
          <a:p>
            <a:pPr lvl="1"/>
            <a:r>
              <a:rPr lang="en-US" dirty="0"/>
              <a:t>Big (breaking) change in how the user interacts with ServiceX</a:t>
            </a:r>
          </a:p>
          <a:p>
            <a:pPr lvl="1"/>
            <a:r>
              <a:rPr lang="en-US" dirty="0"/>
              <a:t>Pulled several ideas from the community into the central library (e.g. datasets)</a:t>
            </a:r>
          </a:p>
          <a:p>
            <a:pPr lvl="1"/>
            <a:r>
              <a:rPr lang="en-US" dirty="0"/>
              <a:t>Queries can be coded with typed classes, dictionaries, or </a:t>
            </a:r>
            <a:r>
              <a:rPr lang="en-US" dirty="0" err="1"/>
              <a:t>yaml</a:t>
            </a:r>
            <a:r>
              <a:rPr lang="en-US" dirty="0"/>
              <a:t> text files now!</a:t>
            </a:r>
          </a:p>
          <a:p>
            <a:pPr lvl="1"/>
            <a:r>
              <a:rPr lang="en-US" dirty="0"/>
              <a:t>DOCUMENTATION!!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3DF95-4D9A-562C-649D-D8A942E75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2065402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D23CB-41BB-94BC-9855-51E6065E3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Started: Help!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892434-F9C7-EEDF-14E1-FE6F062BA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3840" y="375965"/>
            <a:ext cx="5294762" cy="61169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9DC637-5188-3408-2F11-7188C92DE017}"/>
              </a:ext>
            </a:extLst>
          </p:cNvPr>
          <p:cNvSpPr txBox="1"/>
          <p:nvPr/>
        </p:nvSpPr>
        <p:spPr>
          <a:xfrm>
            <a:off x="701040" y="1899920"/>
            <a:ext cx="527561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Find our new documentation on </a:t>
            </a:r>
            <a:r>
              <a:rPr lang="en-US" i="1" dirty="0" err="1"/>
              <a:t>readthedocs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/>
              <a:t>	</a:t>
            </a:r>
            <a:r>
              <a:rPr lang="en-US" dirty="0">
                <a:hlinkClick r:id="rId3"/>
              </a:rPr>
              <a:t>ServiceX 3.0.0 documentation</a:t>
            </a:r>
            <a:endParaRPr lang="en-US" dirty="0"/>
          </a:p>
          <a:p>
            <a:endParaRPr lang="en-US" dirty="0"/>
          </a:p>
          <a:p>
            <a:r>
              <a:rPr lang="en-US" dirty="0"/>
              <a:t>Missing something? Spot an error?</a:t>
            </a:r>
          </a:p>
          <a:p>
            <a:endParaRPr lang="en-US" dirty="0"/>
          </a:p>
          <a:p>
            <a:r>
              <a:rPr lang="en-US" dirty="0"/>
              <a:t>	</a:t>
            </a:r>
            <a:r>
              <a:rPr lang="en-US" dirty="0">
                <a:hlinkClick r:id="rId4"/>
              </a:rPr>
              <a:t>Create an issue</a:t>
            </a:r>
            <a:endParaRPr lang="en-US" dirty="0"/>
          </a:p>
          <a:p>
            <a:endParaRPr lang="en-US" dirty="0"/>
          </a:p>
          <a:p>
            <a:r>
              <a:rPr lang="en-US" dirty="0"/>
              <a:t>Or… the source for the documentation is in the repo</a:t>
            </a:r>
          </a:p>
          <a:p>
            <a:endParaRPr lang="en-US" dirty="0"/>
          </a:p>
          <a:p>
            <a:r>
              <a:rPr lang="en-US" dirty="0"/>
              <a:t>	</a:t>
            </a:r>
            <a:r>
              <a:rPr lang="en-US" dirty="0">
                <a:hlinkClick r:id="rId5"/>
              </a:rPr>
              <a:t>Submit a MR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FF6E795-5419-DAE4-8D2B-6FF428605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1103237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479F0-E2D0-61A2-B742-5CDAC3A8C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work?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DE91A0-F361-04A8-653F-DB7750A53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145" y="1351280"/>
            <a:ext cx="6805245" cy="51415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01D0EF-C861-2C51-AA16-E290C6EC6657}"/>
              </a:ext>
            </a:extLst>
          </p:cNvPr>
          <p:cNvSpPr txBox="1"/>
          <p:nvPr/>
        </p:nvSpPr>
        <p:spPr>
          <a:xfrm>
            <a:off x="1127935" y="3157308"/>
            <a:ext cx="34672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Source (</a:t>
            </a:r>
            <a:r>
              <a:rPr lang="en-US" dirty="0" err="1"/>
              <a:t>FileList</a:t>
            </a:r>
            <a:r>
              <a:rPr lang="en-US" dirty="0"/>
              <a:t>, </a:t>
            </a:r>
            <a:r>
              <a:rPr lang="en-US" dirty="0" err="1"/>
              <a:t>Rucio</a:t>
            </a:r>
            <a:r>
              <a:rPr lang="en-US" dirty="0"/>
              <a:t>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Where to get the data from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91D8F3B-7653-463B-8770-21A565FAB934}"/>
              </a:ext>
            </a:extLst>
          </p:cNvPr>
          <p:cNvCxnSpPr>
            <a:stCxn id="5" idx="3"/>
          </p:cNvCxnSpPr>
          <p:nvPr/>
        </p:nvCxnSpPr>
        <p:spPr>
          <a:xfrm flipV="1">
            <a:off x="4595166" y="2924503"/>
            <a:ext cx="2247068" cy="6944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F68E002-7C9A-2605-DD18-D6EB66A56491}"/>
              </a:ext>
            </a:extLst>
          </p:cNvPr>
          <p:cNvSpPr txBox="1"/>
          <p:nvPr/>
        </p:nvSpPr>
        <p:spPr>
          <a:xfrm>
            <a:off x="1127935" y="4531595"/>
            <a:ext cx="310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to transform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Raw, </a:t>
            </a:r>
            <a:r>
              <a:rPr lang="en-US" dirty="0" err="1"/>
              <a:t>func_adl</a:t>
            </a:r>
            <a:r>
              <a:rPr lang="en-US" dirty="0"/>
              <a:t>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595DC7C-26DD-D5D5-AEA1-81B030ADCFB8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4233041" y="4256690"/>
            <a:ext cx="2609193" cy="8750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CE58F63-FF76-020E-5415-484934F90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431028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90FAC-5D4A-EF57-F8F3-B2B5C61B1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B37A9-2B39-7380-1B97-D7A9BF6F0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work?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D0D1A5-6345-D720-3BB2-C1C98B737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145" y="1351280"/>
            <a:ext cx="6805245" cy="51415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336661-64B4-0682-DCF6-FBEDB7B36431}"/>
              </a:ext>
            </a:extLst>
          </p:cNvPr>
          <p:cNvSpPr txBox="1"/>
          <p:nvPr/>
        </p:nvSpPr>
        <p:spPr>
          <a:xfrm>
            <a:off x="1127935" y="2601310"/>
            <a:ext cx="31051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Consists of the data set and query together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Produces a set of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Labeled with the Name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00D55CE-8D74-F5A6-85DE-4AD827716FAA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4233041" y="2487954"/>
            <a:ext cx="1862959" cy="8520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50CF796-8677-4132-A49B-645268F46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3346382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B24066-3EF5-7180-528E-4B60519B3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27C5A-6758-686B-DF48-8F780EC0B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work?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BCF87D-3B3B-87E8-6CE5-962B1C2EB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145" y="1351280"/>
            <a:ext cx="6805245" cy="51415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CC0082-88BD-1AF2-6B5C-4410A39993B1}"/>
              </a:ext>
            </a:extLst>
          </p:cNvPr>
          <p:cNvSpPr txBox="1"/>
          <p:nvPr/>
        </p:nvSpPr>
        <p:spPr>
          <a:xfrm>
            <a:off x="899335" y="1819111"/>
            <a:ext cx="31051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can submit 1 or 100 samples at a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Output will always be a </a:t>
            </a:r>
            <a:r>
              <a:rPr lang="en-US" dirty="0" err="1"/>
              <a:t>dict</a:t>
            </a:r>
            <a:r>
              <a:rPr lang="en-US" dirty="0"/>
              <a:t> of everything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DEF3F71-F18F-5BA1-A45F-B0E2760C6212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4004441" y="2246586"/>
            <a:ext cx="1686911" cy="3111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00F5B37-CF3F-800D-650D-06755E526434}"/>
              </a:ext>
            </a:extLst>
          </p:cNvPr>
          <p:cNvSpPr txBox="1"/>
          <p:nvPr/>
        </p:nvSpPr>
        <p:spPr>
          <a:xfrm>
            <a:off x="670035" y="3996559"/>
            <a:ext cx="4367048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All of these objects take lots of extra parameter that allow you to specify explicitly: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Code generator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Backend ServiceX 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Transformer image,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servicex.yaml</a:t>
            </a:r>
            <a:r>
              <a:rPr lang="en-US" dirty="0"/>
              <a:t> file is still required!!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4BFFE8-8C89-B2B0-1D61-60F6CB48E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3565640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A9639B-B7E9-E4ED-E8B6-F7A2C6A32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78D75-5DA6-7A5B-DE2F-2127EC2B0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work?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7E28C3-01B2-D8F3-D2B2-31B503C2C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145" y="1351280"/>
            <a:ext cx="6805245" cy="514159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151B925-F534-1EC9-DEB6-07B73BFE1A3D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4430111" y="2789284"/>
            <a:ext cx="2183523" cy="35405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A226F74-13E9-DE57-7842-BD3FEC06C7BB}"/>
              </a:ext>
            </a:extLst>
          </p:cNvPr>
          <p:cNvSpPr txBox="1"/>
          <p:nvPr/>
        </p:nvSpPr>
        <p:spPr>
          <a:xfrm>
            <a:off x="930166" y="1773621"/>
            <a:ext cx="34999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deliver changes the spec with the Samples into files.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is an async version of this coming soon!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will handle all interaction with the ServiceX backend via the </a:t>
            </a:r>
            <a:r>
              <a:rPr lang="en-US" dirty="0" err="1"/>
              <a:t>WebAPI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FCEBFAD-6302-250B-ADA2-173D077FA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1881118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75880-0A93-4E0A-8EC1-186CBCBAD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 Dictionary instead…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69BFD3-7BD0-8E5E-4F47-A150B263F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599" y="1394086"/>
            <a:ext cx="7247417" cy="51895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C47162-C7E3-DCB0-3005-E63144BC4148}"/>
              </a:ext>
            </a:extLst>
          </p:cNvPr>
          <p:cNvSpPr txBox="1"/>
          <p:nvPr/>
        </p:nvSpPr>
        <p:spPr>
          <a:xfrm>
            <a:off x="548641" y="2092960"/>
            <a:ext cx="3708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expect: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Dictionary is the easiest to use for quick </a:t>
            </a:r>
            <a:r>
              <a:rPr lang="en-US" dirty="0" err="1"/>
              <a:t>oneoffs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Typed classes will be used by libraries and frameworks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YAML is attractive because it can be checked into git directly!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At its core, the frontend only uses the typed classes – everything is translated into that!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DD05DD-0085-B4DB-6F81-4CF612D27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Watts (UW/Seatte)</a:t>
            </a:r>
          </a:p>
        </p:txBody>
      </p:sp>
    </p:spTree>
    <p:extLst>
      <p:ext uri="{BB962C8B-B14F-4D97-AF65-F5344CB8AC3E}">
        <p14:creationId xmlns:p14="http://schemas.microsoft.com/office/powerpoint/2010/main" val="768047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668</Words>
  <Application>Microsoft Office PowerPoint</Application>
  <PresentationFormat>Widescreen</PresentationFormat>
  <Paragraphs>99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Aptos Display</vt:lpstr>
      <vt:lpstr>Arial</vt:lpstr>
      <vt:lpstr>Office Theme</vt:lpstr>
      <vt:lpstr>3.0</vt:lpstr>
      <vt:lpstr>ServiceX Architecture Reminder</vt:lpstr>
      <vt:lpstr>Recent Developments in ServiceX</vt:lpstr>
      <vt:lpstr>Getting Started: Help!</vt:lpstr>
      <vt:lpstr>How does it work?</vt:lpstr>
      <vt:lpstr>How does it work?</vt:lpstr>
      <vt:lpstr>How does it work?</vt:lpstr>
      <vt:lpstr>How does it work?</vt:lpstr>
      <vt:lpstr>Using a Dictionary instead…</vt:lpstr>
      <vt:lpstr>Using YAML</vt:lpstr>
      <vt:lpstr>Other Queries: Func_ADL xAOD (Fully Typed)</vt:lpstr>
      <vt:lpstr>Status</vt:lpstr>
      <vt:lpstr>Backup</vt:lpstr>
      <vt:lpstr>Full Python Function Transformer!!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Gordon Watts</dc:creator>
  <cp:lastModifiedBy>Gordon Watts</cp:lastModifiedBy>
  <cp:revision>5</cp:revision>
  <dcterms:created xsi:type="dcterms:W3CDTF">2024-10-31T13:18:32Z</dcterms:created>
  <dcterms:modified xsi:type="dcterms:W3CDTF">2024-11-01T16:18:53Z</dcterms:modified>
</cp:coreProperties>
</file>