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366" r:id="rId3"/>
    <p:sldId id="364" r:id="rId4"/>
    <p:sldId id="365" r:id="rId5"/>
    <p:sldId id="367" r:id="rId6"/>
    <p:sldId id="362" r:id="rId7"/>
    <p:sldId id="343" r:id="rId8"/>
    <p:sldId id="344" r:id="rId9"/>
    <p:sldId id="340" r:id="rId10"/>
    <p:sldId id="345" r:id="rId11"/>
    <p:sldId id="346" r:id="rId12"/>
    <p:sldId id="348" r:id="rId13"/>
    <p:sldId id="338" r:id="rId14"/>
    <p:sldId id="349" r:id="rId15"/>
    <p:sldId id="341" r:id="rId16"/>
    <p:sldId id="352" r:id="rId17"/>
    <p:sldId id="370" r:id="rId18"/>
    <p:sldId id="369" r:id="rId19"/>
    <p:sldId id="371" r:id="rId20"/>
    <p:sldId id="372" r:id="rId21"/>
    <p:sldId id="353" r:id="rId22"/>
    <p:sldId id="279" r:id="rId23"/>
    <p:sldId id="280" r:id="rId24"/>
    <p:sldId id="354" r:id="rId25"/>
    <p:sldId id="355" r:id="rId26"/>
    <p:sldId id="356" r:id="rId27"/>
    <p:sldId id="357" r:id="rId28"/>
    <p:sldId id="358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30F"/>
    <a:srgbClr val="215F9A"/>
    <a:srgbClr val="FFFFFF"/>
    <a:srgbClr val="4EA72E"/>
    <a:srgbClr val="C00000"/>
    <a:srgbClr val="000000"/>
    <a:srgbClr val="FFE69F"/>
    <a:srgbClr val="171717"/>
    <a:srgbClr val="019E73"/>
    <a:srgbClr val="1038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3F615D-3535-42FB-8946-1645D554EEAB}" v="335" dt="2025-09-15T20:45:28.3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2" autoAdjust="0"/>
    <p:restoredTop sz="80440" autoAdjust="0"/>
  </p:normalViewPr>
  <p:slideViewPr>
    <p:cSldViewPr snapToGrid="0" showGuides="1">
      <p:cViewPr varScale="1">
        <p:scale>
          <a:sx n="75" d="100"/>
          <a:sy n="75" d="100"/>
        </p:scale>
        <p:origin x="907" y="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ello Rossetti Conti" userId="449f7d32-fdf8-4f60-adae-688a14cf2e06" providerId="ADAL" clId="{D5BE8F05-3405-488F-BBD2-552546403B62}"/>
    <pc:docChg chg="undo custSel addSld delSld modSld sldOrd">
      <pc:chgData name="Marcello Rossetti Conti" userId="449f7d32-fdf8-4f60-adae-688a14cf2e06" providerId="ADAL" clId="{D5BE8F05-3405-488F-BBD2-552546403B62}" dt="2025-09-15T20:46:05.503" v="6211" actId="790"/>
      <pc:docMkLst>
        <pc:docMk/>
      </pc:docMkLst>
      <pc:sldChg chg="modSp mod modNotesTx">
        <pc:chgData name="Marcello Rossetti Conti" userId="449f7d32-fdf8-4f60-adae-688a14cf2e06" providerId="ADAL" clId="{D5BE8F05-3405-488F-BBD2-552546403B62}" dt="2025-09-15T20:46:05.503" v="6211" actId="790"/>
        <pc:sldMkLst>
          <pc:docMk/>
          <pc:sldMk cId="1768959899" sldId="257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768959899" sldId="257"/>
            <ac:spMk id="6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768959899" sldId="257"/>
            <ac:spMk id="7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768959899" sldId="257"/>
            <ac:spMk id="9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5T20:46:05.503" v="6211" actId="790"/>
          <ac:spMkLst>
            <pc:docMk/>
            <pc:sldMk cId="1768959899" sldId="257"/>
            <ac:spMk id="11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768959899" sldId="257"/>
            <ac:spMk id="15" creationId="{00000000-0000-0000-0000-000000000000}"/>
          </ac:spMkLst>
        </pc:spChg>
      </pc:sldChg>
      <pc:sldChg chg="delSp modSp mod">
        <pc:chgData name="Marcello Rossetti Conti" userId="449f7d32-fdf8-4f60-adae-688a14cf2e06" providerId="ADAL" clId="{D5BE8F05-3405-488F-BBD2-552546403B62}" dt="2025-09-14T20:10:44.486" v="5309" actId="790"/>
        <pc:sldMkLst>
          <pc:docMk/>
          <pc:sldMk cId="0" sldId="279"/>
        </pc:sldMkLst>
        <pc:spChg chg="del mod">
          <ac:chgData name="Marcello Rossetti Conti" userId="449f7d32-fdf8-4f60-adae-688a14cf2e06" providerId="ADAL" clId="{D5BE8F05-3405-488F-BBD2-552546403B62}" dt="2025-09-14T20:07:29.829" v="5150" actId="478"/>
          <ac:spMkLst>
            <pc:docMk/>
            <pc:sldMk cId="0" sldId="279"/>
            <ac:spMk id="2" creationId="{0B5D7835-52D9-B025-512D-2D1349ED4D02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0" sldId="279"/>
            <ac:spMk id="330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0" sldId="279"/>
            <ac:spMk id="332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0" sldId="279"/>
            <ac:spMk id="334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0" sldId="279"/>
            <ac:spMk id="336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0" sldId="279"/>
            <ac:spMk id="337" creationId="{00000000-0000-0000-0000-000000000000}"/>
          </ac:spMkLst>
        </pc:spChg>
        <pc:picChg chg="del">
          <ac:chgData name="Marcello Rossetti Conti" userId="449f7d32-fdf8-4f60-adae-688a14cf2e06" providerId="ADAL" clId="{D5BE8F05-3405-488F-BBD2-552546403B62}" dt="2025-09-14T20:07:30.242" v="5151" actId="478"/>
          <ac:picMkLst>
            <pc:docMk/>
            <pc:sldMk cId="0" sldId="279"/>
            <ac:picMk id="4" creationId="{F5DF878F-AB66-E40F-215B-F483939DCCF0}"/>
          </ac:picMkLst>
        </pc:picChg>
      </pc:sldChg>
      <pc:sldChg chg="modSp mod">
        <pc:chgData name="Marcello Rossetti Conti" userId="449f7d32-fdf8-4f60-adae-688a14cf2e06" providerId="ADAL" clId="{D5BE8F05-3405-488F-BBD2-552546403B62}" dt="2025-09-14T20:10:44.486" v="5309" actId="790"/>
        <pc:sldMkLst>
          <pc:docMk/>
          <pc:sldMk cId="0" sldId="280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0" sldId="280"/>
            <ac:spMk id="342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0" sldId="280"/>
            <ac:spMk id="343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0" sldId="280"/>
            <ac:spMk id="345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0" sldId="280"/>
            <ac:spMk id="346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0" sldId="280"/>
            <ac:spMk id="347" creationId="{00000000-0000-0000-0000-0000000000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0" sldId="280"/>
            <ac:spMk id="348" creationId="{00000000-0000-0000-0000-000000000000}"/>
          </ac:spMkLst>
        </pc:spChg>
      </pc:sldChg>
      <pc:sldChg chg="modSp mod">
        <pc:chgData name="Marcello Rossetti Conti" userId="449f7d32-fdf8-4f60-adae-688a14cf2e06" providerId="ADAL" clId="{D5BE8F05-3405-488F-BBD2-552546403B62}" dt="2025-09-14T20:10:44.486" v="5309" actId="790"/>
        <pc:sldMkLst>
          <pc:docMk/>
          <pc:sldMk cId="4059644875" sldId="338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059644875" sldId="338"/>
            <ac:spMk id="5" creationId="{17BAA339-EE51-5D24-9F7E-548ED7DEC4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059644875" sldId="338"/>
            <ac:spMk id="6" creationId="{4C049185-4757-6D2C-4C8E-50DC64A6606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059644875" sldId="338"/>
            <ac:spMk id="8" creationId="{A4C15219-CB91-FB0A-20CE-4EE2A6083E92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059644875" sldId="338"/>
            <ac:spMk id="12" creationId="{B1B0EA08-7E89-77CF-9C1E-44BA8A3E891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059644875" sldId="338"/>
            <ac:spMk id="14" creationId="{74CB4186-8E68-820D-A885-38DAE61220DB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059644875" sldId="338"/>
            <ac:spMk id="20" creationId="{03F40D62-3E89-6467-33C3-FECAC8F0B19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059644875" sldId="338"/>
            <ac:spMk id="24" creationId="{9F0A5302-22DA-4BF0-9A1A-B281225FA91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059644875" sldId="338"/>
            <ac:spMk id="25" creationId="{73E69F56-3567-BD1C-8C9E-2C2F3932AE5B}"/>
          </ac:spMkLst>
        </pc:spChg>
      </pc:sldChg>
      <pc:sldChg chg="addSp delSp modSp mod">
        <pc:chgData name="Marcello Rossetti Conti" userId="449f7d32-fdf8-4f60-adae-688a14cf2e06" providerId="ADAL" clId="{D5BE8F05-3405-488F-BBD2-552546403B62}" dt="2025-09-15T20:40:14.924" v="6190" actId="1038"/>
        <pc:sldMkLst>
          <pc:docMk/>
          <pc:sldMk cId="376979818" sldId="340"/>
        </pc:sldMkLst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376979818" sldId="340"/>
            <ac:spMk id="6" creationId="{6EC42DC7-3C90-9BDD-8C16-A7FA6B06DC24}"/>
          </ac:spMkLst>
        </pc:spChg>
        <pc:spChg chg="mod">
          <ac:chgData name="Marcello Rossetti Conti" userId="449f7d32-fdf8-4f60-adae-688a14cf2e06" providerId="ADAL" clId="{D5BE8F05-3405-488F-BBD2-552546403B62}" dt="2025-09-08T08:59:02.299" v="729" actId="790"/>
          <ac:spMkLst>
            <pc:docMk/>
            <pc:sldMk cId="376979818" sldId="340"/>
            <ac:spMk id="11" creationId="{4CE406E1-AB5F-50E4-BFA8-312E97B02903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376979818" sldId="340"/>
            <ac:spMk id="12" creationId="{099D0300-A13C-E4AC-10CA-8776545D865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76979818" sldId="340"/>
            <ac:spMk id="13" creationId="{8DE757D1-70DD-71D5-E81B-FF6A998C6377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376979818" sldId="340"/>
            <ac:spMk id="14" creationId="{74E8A971-73A6-F39F-61EB-BE869D0EC64A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376979818" sldId="340"/>
            <ac:spMk id="15" creationId="{4EB920D4-E0A3-91A8-B2BB-3AC85CA1201D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76979818" sldId="340"/>
            <ac:spMk id="20" creationId="{1C6F15C5-9978-2FDE-FDBC-938F58C4378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76979818" sldId="340"/>
            <ac:spMk id="21" creationId="{A20D2319-EFCB-9B4C-30B9-D0B14718DD68}"/>
          </ac:spMkLst>
        </pc:spChg>
        <pc:spChg chg="mod ord topLvl">
          <ac:chgData name="Marcello Rossetti Conti" userId="449f7d32-fdf8-4f60-adae-688a14cf2e06" providerId="ADAL" clId="{D5BE8F05-3405-488F-BBD2-552546403B62}" dt="2025-09-15T20:39:41.256" v="6167" actId="165"/>
          <ac:spMkLst>
            <pc:docMk/>
            <pc:sldMk cId="376979818" sldId="340"/>
            <ac:spMk id="23" creationId="{0BC9BD78-AAEA-FCE7-9AB6-4E850B8A767D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76979818" sldId="340"/>
            <ac:spMk id="34" creationId="{E82A2C1D-3708-67F1-29AC-697B9054645F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76979818" sldId="340"/>
            <ac:spMk id="36" creationId="{010706B4-CB48-9259-2C8F-CE0FADFB20BE}"/>
          </ac:spMkLst>
        </pc:spChg>
        <pc:spChg chg="mod">
          <ac:chgData name="Marcello Rossetti Conti" userId="449f7d32-fdf8-4f60-adae-688a14cf2e06" providerId="ADAL" clId="{D5BE8F05-3405-488F-BBD2-552546403B62}" dt="2025-09-08T08:59:02.299" v="729" actId="790"/>
          <ac:spMkLst>
            <pc:docMk/>
            <pc:sldMk cId="376979818" sldId="340"/>
            <ac:spMk id="37" creationId="{FC232AA5-81C1-7B5B-00E9-B56FA1B61B97}"/>
          </ac:spMkLst>
        </pc:spChg>
        <pc:spChg chg="add del mod ord topLvl">
          <ac:chgData name="Marcello Rossetti Conti" userId="449f7d32-fdf8-4f60-adae-688a14cf2e06" providerId="ADAL" clId="{D5BE8F05-3405-488F-BBD2-552546403B62}" dt="2025-09-15T20:39:41.256" v="6167" actId="165"/>
          <ac:spMkLst>
            <pc:docMk/>
            <pc:sldMk cId="376979818" sldId="340"/>
            <ac:spMk id="41" creationId="{B851D66E-5166-CA9C-D601-63723261430C}"/>
          </ac:spMkLst>
        </pc:spChg>
        <pc:spChg chg="mod topLvl">
          <ac:chgData name="Marcello Rossetti Conti" userId="449f7d32-fdf8-4f60-adae-688a14cf2e06" providerId="ADAL" clId="{D5BE8F05-3405-488F-BBD2-552546403B62}" dt="2025-09-15T20:39:41.256" v="6167" actId="165"/>
          <ac:spMkLst>
            <pc:docMk/>
            <pc:sldMk cId="376979818" sldId="340"/>
            <ac:spMk id="49" creationId="{C5A80F7C-F6A0-C9F4-331B-7CFBBB65DCF3}"/>
          </ac:spMkLst>
        </pc:spChg>
        <pc:spChg chg="mod topLvl">
          <ac:chgData name="Marcello Rossetti Conti" userId="449f7d32-fdf8-4f60-adae-688a14cf2e06" providerId="ADAL" clId="{D5BE8F05-3405-488F-BBD2-552546403B62}" dt="2025-09-15T20:39:41.256" v="6167" actId="165"/>
          <ac:spMkLst>
            <pc:docMk/>
            <pc:sldMk cId="376979818" sldId="340"/>
            <ac:spMk id="50" creationId="{F57A8843-2B9D-51C6-A444-9419CE76A1A1}"/>
          </ac:spMkLst>
        </pc:spChg>
        <pc:spChg chg="del mod">
          <ac:chgData name="Marcello Rossetti Conti" userId="449f7d32-fdf8-4f60-adae-688a14cf2e06" providerId="ADAL" clId="{D5BE8F05-3405-488F-BBD2-552546403B62}" dt="2025-09-15T12:21:07.105" v="5947" actId="478"/>
          <ac:spMkLst>
            <pc:docMk/>
            <pc:sldMk cId="376979818" sldId="340"/>
            <ac:spMk id="51" creationId="{33BED842-D6D0-C9BA-E5CE-7C8EF3F9BBED}"/>
          </ac:spMkLst>
        </pc:spChg>
        <pc:spChg chg="mod topLvl">
          <ac:chgData name="Marcello Rossetti Conti" userId="449f7d32-fdf8-4f60-adae-688a14cf2e06" providerId="ADAL" clId="{D5BE8F05-3405-488F-BBD2-552546403B62}" dt="2025-09-15T20:39:41.256" v="6167" actId="165"/>
          <ac:spMkLst>
            <pc:docMk/>
            <pc:sldMk cId="376979818" sldId="340"/>
            <ac:spMk id="55" creationId="{AA714E3B-E3F3-DF55-6BDB-240B0E639733}"/>
          </ac:spMkLst>
        </pc:spChg>
        <pc:grpChg chg="add del mod">
          <ac:chgData name="Marcello Rossetti Conti" userId="449f7d32-fdf8-4f60-adae-688a14cf2e06" providerId="ADAL" clId="{D5BE8F05-3405-488F-BBD2-552546403B62}" dt="2025-09-15T20:39:54.683" v="6170" actId="21"/>
          <ac:grpSpMkLst>
            <pc:docMk/>
            <pc:sldMk cId="376979818" sldId="340"/>
            <ac:grpSpMk id="18" creationId="{60ADCD5C-D2F0-78AF-803C-FA2A6A36E3BF}"/>
          </ac:grpSpMkLst>
        </pc:grpChg>
        <pc:picChg chg="add mod">
          <ac:chgData name="Marcello Rossetti Conti" userId="449f7d32-fdf8-4f60-adae-688a14cf2e06" providerId="ADAL" clId="{D5BE8F05-3405-488F-BBD2-552546403B62}" dt="2025-09-15T12:21:15.453" v="5950" actId="1076"/>
          <ac:picMkLst>
            <pc:docMk/>
            <pc:sldMk cId="376979818" sldId="340"/>
            <ac:picMk id="16" creationId="{716CE993-6C48-F6CE-50BD-17470E2CBC0C}"/>
          </ac:picMkLst>
        </pc:picChg>
        <pc:picChg chg="mod topLvl">
          <ac:chgData name="Marcello Rossetti Conti" userId="449f7d32-fdf8-4f60-adae-688a14cf2e06" providerId="ADAL" clId="{D5BE8F05-3405-488F-BBD2-552546403B62}" dt="2025-09-15T20:39:41.256" v="6167" actId="165"/>
          <ac:picMkLst>
            <pc:docMk/>
            <pc:sldMk cId="376979818" sldId="340"/>
            <ac:picMk id="22" creationId="{6296F908-EB67-B988-55EC-ECD1ED83F303}"/>
          </ac:picMkLst>
        </pc:picChg>
        <pc:picChg chg="mod topLvl">
          <ac:chgData name="Marcello Rossetti Conti" userId="449f7d32-fdf8-4f60-adae-688a14cf2e06" providerId="ADAL" clId="{D5BE8F05-3405-488F-BBD2-552546403B62}" dt="2025-09-15T20:39:41.256" v="6167" actId="165"/>
          <ac:picMkLst>
            <pc:docMk/>
            <pc:sldMk cId="376979818" sldId="340"/>
            <ac:picMk id="26" creationId="{50BE1375-11D5-1A1F-62A4-F5C1EBE81D57}"/>
          </ac:picMkLst>
        </pc:picChg>
        <pc:picChg chg="mod topLvl">
          <ac:chgData name="Marcello Rossetti Conti" userId="449f7d32-fdf8-4f60-adae-688a14cf2e06" providerId="ADAL" clId="{D5BE8F05-3405-488F-BBD2-552546403B62}" dt="2025-09-15T20:39:41.256" v="6167" actId="165"/>
          <ac:picMkLst>
            <pc:docMk/>
            <pc:sldMk cId="376979818" sldId="340"/>
            <ac:picMk id="27" creationId="{24E4B540-3A41-6838-D70F-53BB1FB516DE}"/>
          </ac:picMkLst>
        </pc:picChg>
        <pc:picChg chg="mod topLvl">
          <ac:chgData name="Marcello Rossetti Conti" userId="449f7d32-fdf8-4f60-adae-688a14cf2e06" providerId="ADAL" clId="{D5BE8F05-3405-488F-BBD2-552546403B62}" dt="2025-09-15T20:39:37.930" v="6166" actId="165"/>
          <ac:picMkLst>
            <pc:docMk/>
            <pc:sldMk cId="376979818" sldId="340"/>
            <ac:picMk id="29" creationId="{DD1A8113-8491-C980-9B3D-1A430009C1B3}"/>
          </ac:picMkLst>
        </pc:picChg>
        <pc:picChg chg="mod topLvl">
          <ac:chgData name="Marcello Rossetti Conti" userId="449f7d32-fdf8-4f60-adae-688a14cf2e06" providerId="ADAL" clId="{D5BE8F05-3405-488F-BBD2-552546403B62}" dt="2025-09-15T20:39:41.256" v="6167" actId="165"/>
          <ac:picMkLst>
            <pc:docMk/>
            <pc:sldMk cId="376979818" sldId="340"/>
            <ac:picMk id="32" creationId="{6E48FE05-43CD-51FC-F496-53F2308E5C97}"/>
          </ac:picMkLst>
        </pc:picChg>
        <pc:picChg chg="mod topLvl">
          <ac:chgData name="Marcello Rossetti Conti" userId="449f7d32-fdf8-4f60-adae-688a14cf2e06" providerId="ADAL" clId="{D5BE8F05-3405-488F-BBD2-552546403B62}" dt="2025-09-15T20:39:41.256" v="6167" actId="165"/>
          <ac:picMkLst>
            <pc:docMk/>
            <pc:sldMk cId="376979818" sldId="340"/>
            <ac:picMk id="33" creationId="{B53ECB51-54DA-F646-C0CD-46A70416834E}"/>
          </ac:picMkLst>
        </pc:picChg>
        <pc:picChg chg="add mod">
          <ac:chgData name="Marcello Rossetti Conti" userId="449f7d32-fdf8-4f60-adae-688a14cf2e06" providerId="ADAL" clId="{D5BE8F05-3405-488F-BBD2-552546403B62}" dt="2025-09-15T20:38:44.894" v="6160" actId="1076"/>
          <ac:picMkLst>
            <pc:docMk/>
            <pc:sldMk cId="376979818" sldId="340"/>
            <ac:picMk id="38" creationId="{9CFBA521-E76F-7960-6A39-F2E407DA2DC6}"/>
          </ac:picMkLst>
        </pc:picChg>
        <pc:picChg chg="add mod">
          <ac:chgData name="Marcello Rossetti Conti" userId="449f7d32-fdf8-4f60-adae-688a14cf2e06" providerId="ADAL" clId="{D5BE8F05-3405-488F-BBD2-552546403B62}" dt="2025-09-15T20:40:14.924" v="6190" actId="1038"/>
          <ac:picMkLst>
            <pc:docMk/>
            <pc:sldMk cId="376979818" sldId="340"/>
            <ac:picMk id="39" creationId="{B31EC943-3A87-8C9A-A17B-4B0F04E699B9}"/>
          </ac:picMkLst>
        </pc:picChg>
      </pc:sldChg>
      <pc:sldChg chg="addSp delSp modSp mod">
        <pc:chgData name="Marcello Rossetti Conti" userId="449f7d32-fdf8-4f60-adae-688a14cf2e06" providerId="ADAL" clId="{D5BE8F05-3405-488F-BBD2-552546403B62}" dt="2025-09-15T12:22:47.471" v="5956" actId="1076"/>
        <pc:sldMkLst>
          <pc:docMk/>
          <pc:sldMk cId="1286317630" sldId="341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286317630" sldId="341"/>
            <ac:spMk id="5" creationId="{646B4613-9DFD-A503-39A2-6F8F5708C28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286317630" sldId="341"/>
            <ac:spMk id="6" creationId="{8FDF5C36-D861-7BD8-02EE-F5FC3A246C2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286317630" sldId="341"/>
            <ac:spMk id="8" creationId="{811A735D-5C98-0E2B-419F-065375F25FAD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286317630" sldId="341"/>
            <ac:spMk id="11" creationId="{3DFBB673-0FC4-CB19-8CF1-02D6271AB3D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286317630" sldId="341"/>
            <ac:spMk id="13" creationId="{9A9286F0-152D-12D2-1DED-BBC2BBCB37F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286317630" sldId="341"/>
            <ac:spMk id="14" creationId="{D71D6F9E-98F8-618F-FEA1-36965CDDC51D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286317630" sldId="341"/>
            <ac:spMk id="15" creationId="{BD623D02-5969-1834-536E-9999E3BF0832}"/>
          </ac:spMkLst>
        </pc:spChg>
        <pc:spChg chg="del mod">
          <ac:chgData name="Marcello Rossetti Conti" userId="449f7d32-fdf8-4f60-adae-688a14cf2e06" providerId="ADAL" clId="{D5BE8F05-3405-488F-BBD2-552546403B62}" dt="2025-09-15T12:22:40.854" v="5954" actId="478"/>
          <ac:spMkLst>
            <pc:docMk/>
            <pc:sldMk cId="1286317630" sldId="341"/>
            <ac:spMk id="19" creationId="{2C08423B-4B1C-2788-DAFB-EA559A3B97D3}"/>
          </ac:spMkLst>
        </pc:spChg>
        <pc:picChg chg="add mod">
          <ac:chgData name="Marcello Rossetti Conti" userId="449f7d32-fdf8-4f60-adae-688a14cf2e06" providerId="ADAL" clId="{D5BE8F05-3405-488F-BBD2-552546403B62}" dt="2025-09-15T12:22:47.471" v="5956" actId="1076"/>
          <ac:picMkLst>
            <pc:docMk/>
            <pc:sldMk cId="1286317630" sldId="341"/>
            <ac:picMk id="16" creationId="{BBDAB9F5-159E-9151-C70B-073F015C3509}"/>
          </ac:picMkLst>
        </pc:picChg>
      </pc:sldChg>
      <pc:sldChg chg="modSp mod">
        <pc:chgData name="Marcello Rossetti Conti" userId="449f7d32-fdf8-4f60-adae-688a14cf2e06" providerId="ADAL" clId="{D5BE8F05-3405-488F-BBD2-552546403B62}" dt="2025-09-15T19:41:13.267" v="6089" actId="20577"/>
        <pc:sldMkLst>
          <pc:docMk/>
          <pc:sldMk cId="1380579740" sldId="343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380579740" sldId="343"/>
            <ac:spMk id="2" creationId="{A9D800CE-12D3-2730-5D38-49B4745130B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380579740" sldId="343"/>
            <ac:spMk id="5" creationId="{6D82F5CC-5DE8-DB9A-174C-09C1076EFF51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380579740" sldId="343"/>
            <ac:spMk id="6" creationId="{CA1CF2FE-E276-8D73-2F46-A106C146795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380579740" sldId="343"/>
            <ac:spMk id="8" creationId="{6F5B6C82-EF28-E950-212B-85B405A266A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380579740" sldId="343"/>
            <ac:spMk id="11" creationId="{EEF0EDAF-2427-F263-68FE-6DB79BECEA5B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380579740" sldId="343"/>
            <ac:spMk id="17" creationId="{4EF6C9E9-F780-4D68-5836-6553F5757C9F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380579740" sldId="343"/>
            <ac:spMk id="18" creationId="{858E8B85-2FFF-28FB-77B7-C5FB8F94615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380579740" sldId="343"/>
            <ac:spMk id="21" creationId="{F1ADEA87-ABA4-7992-C075-B05F8F1A029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380579740" sldId="343"/>
            <ac:spMk id="36" creationId="{10955C01-23D4-3F7F-3F74-A4F3FACE2B5D}"/>
          </ac:spMkLst>
        </pc:spChg>
        <pc:spChg chg="mod">
          <ac:chgData name="Marcello Rossetti Conti" userId="449f7d32-fdf8-4f60-adae-688a14cf2e06" providerId="ADAL" clId="{D5BE8F05-3405-488F-BBD2-552546403B62}" dt="2025-09-15T19:41:13.267" v="6089" actId="20577"/>
          <ac:spMkLst>
            <pc:docMk/>
            <pc:sldMk cId="1380579740" sldId="343"/>
            <ac:spMk id="37" creationId="{B4BAF2C2-5E0E-0655-E23B-45B3C62FA1DB}"/>
          </ac:spMkLst>
        </pc:spChg>
      </pc:sldChg>
      <pc:sldChg chg="modSp mod">
        <pc:chgData name="Marcello Rossetti Conti" userId="449f7d32-fdf8-4f60-adae-688a14cf2e06" providerId="ADAL" clId="{D5BE8F05-3405-488F-BBD2-552546403B62}" dt="2025-09-14T20:10:44.486" v="5309" actId="790"/>
        <pc:sldMkLst>
          <pc:docMk/>
          <pc:sldMk cId="3921283875" sldId="344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283875" sldId="344"/>
            <ac:spMk id="5" creationId="{A8043079-85BD-44D6-E456-E67564B677F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283875" sldId="344"/>
            <ac:spMk id="6" creationId="{90D4F567-D5A2-82D9-BC73-81B353F95F6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283875" sldId="344"/>
            <ac:spMk id="8" creationId="{8A599A3C-F419-ADDF-57FD-F8D8F2C7364D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283875" sldId="344"/>
            <ac:spMk id="11" creationId="{582D3EB1-AFEE-60D3-A40F-88276DBB5B0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283875" sldId="344"/>
            <ac:spMk id="13" creationId="{A9CDC839-D85B-CF4F-6CCB-1B11CD64D298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283875" sldId="344"/>
            <ac:spMk id="20" creationId="{D76FE5C9-41D9-3AD3-6457-AD4500AD438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283875" sldId="344"/>
            <ac:spMk id="25" creationId="{37C32ABF-4BE9-23FE-4DA3-0AC881213531}"/>
          </ac:spMkLst>
        </pc:spChg>
        <pc:grpChg chg="mod">
          <ac:chgData name="Marcello Rossetti Conti" userId="449f7d32-fdf8-4f60-adae-688a14cf2e06" providerId="ADAL" clId="{D5BE8F05-3405-488F-BBD2-552546403B62}" dt="2025-09-12T10:02:11.498" v="3812" actId="2711"/>
          <ac:grpSpMkLst>
            <pc:docMk/>
            <pc:sldMk cId="3921283875" sldId="344"/>
            <ac:grpSpMk id="14" creationId="{0D5151B2-D43B-F0CC-4DDF-7AAD1ABCC1C9}"/>
          </ac:grpSpMkLst>
        </pc:grpChg>
        <pc:cxnChg chg="mod">
          <ac:chgData name="Marcello Rossetti Conti" userId="449f7d32-fdf8-4f60-adae-688a14cf2e06" providerId="ADAL" clId="{D5BE8F05-3405-488F-BBD2-552546403B62}" dt="2025-09-13T22:27:34.098" v="4823" actId="1037"/>
          <ac:cxnSpMkLst>
            <pc:docMk/>
            <pc:sldMk cId="3921283875" sldId="344"/>
            <ac:cxnSpMk id="23" creationId="{8F89F177-2C90-3178-15B6-A2C10BD433A9}"/>
          </ac:cxnSpMkLst>
        </pc:cxnChg>
      </pc:sldChg>
      <pc:sldChg chg="addSp delSp modSp mod delAnim modAnim">
        <pc:chgData name="Marcello Rossetti Conti" userId="449f7d32-fdf8-4f60-adae-688a14cf2e06" providerId="ADAL" clId="{D5BE8F05-3405-488F-BBD2-552546403B62}" dt="2025-09-15T12:20:33.771" v="5945"/>
        <pc:sldMkLst>
          <pc:docMk/>
          <pc:sldMk cId="1697057060" sldId="345"/>
        </pc:sldMkLst>
        <pc:spChg chg="mod">
          <ac:chgData name="Marcello Rossetti Conti" userId="449f7d32-fdf8-4f60-adae-688a14cf2e06" providerId="ADAL" clId="{D5BE8F05-3405-488F-BBD2-552546403B62}" dt="2025-09-08T08:59:02.299" v="729" actId="790"/>
          <ac:spMkLst>
            <pc:docMk/>
            <pc:sldMk cId="1697057060" sldId="345"/>
            <ac:spMk id="5" creationId="{3E781564-798C-0583-C741-646C12821FDC}"/>
          </ac:spMkLst>
        </pc:spChg>
        <pc:spChg chg="mod">
          <ac:chgData name="Marcello Rossetti Conti" userId="449f7d32-fdf8-4f60-adae-688a14cf2e06" providerId="ADAL" clId="{D5BE8F05-3405-488F-BBD2-552546403B62}" dt="2025-09-08T08:59:02.299" v="729" actId="790"/>
          <ac:spMkLst>
            <pc:docMk/>
            <pc:sldMk cId="1697057060" sldId="345"/>
            <ac:spMk id="6" creationId="{85EEDF77-CC2A-71F7-F4EC-A4D9D197F00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697057060" sldId="345"/>
            <ac:spMk id="12" creationId="{A84A023A-A409-FA25-1AAE-32972444E73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697057060" sldId="345"/>
            <ac:spMk id="14" creationId="{674ED6FF-BFA7-9D1C-9F3D-DA4DA06581AE}"/>
          </ac:spMkLst>
        </pc:spChg>
        <pc:spChg chg="mod">
          <ac:chgData name="Marcello Rossetti Conti" userId="449f7d32-fdf8-4f60-adae-688a14cf2e06" providerId="ADAL" clId="{D5BE8F05-3405-488F-BBD2-552546403B62}" dt="2025-09-08T08:59:02.299" v="729" actId="790"/>
          <ac:spMkLst>
            <pc:docMk/>
            <pc:sldMk cId="1697057060" sldId="345"/>
            <ac:spMk id="15" creationId="{A49EB261-B2DA-BCC5-4DEE-B54DBF965C9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697057060" sldId="345"/>
            <ac:spMk id="22" creationId="{7BEA50D8-0CC4-75E5-882B-2CCC337F74E0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697057060" sldId="345"/>
            <ac:spMk id="24" creationId="{1158A9DF-CC7B-8993-0FBE-39068A3686AB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697057060" sldId="345"/>
            <ac:spMk id="25" creationId="{7116B57D-73C7-142D-8110-F5E73B36B5B2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697057060" sldId="345"/>
            <ac:spMk id="26" creationId="{65B1E567-DD6A-D6FD-2A61-E7A77509861B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697057060" sldId="345"/>
            <ac:spMk id="27" creationId="{73FD6E52-62D6-E538-0103-29C628D0A1E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697057060" sldId="345"/>
            <ac:spMk id="28" creationId="{E4A82C5D-3557-1A95-38BA-0C7B1D63B1FF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697057060" sldId="345"/>
            <ac:spMk id="30" creationId="{82AAF7F1-3B20-4B85-098F-9C357B3ED454}"/>
          </ac:spMkLst>
        </pc:spChg>
        <pc:spChg chg="mod">
          <ac:chgData name="Marcello Rossetti Conti" userId="449f7d32-fdf8-4f60-adae-688a14cf2e06" providerId="ADAL" clId="{D5BE8F05-3405-488F-BBD2-552546403B62}" dt="2025-09-08T08:59:02.299" v="729" actId="790"/>
          <ac:spMkLst>
            <pc:docMk/>
            <pc:sldMk cId="1697057060" sldId="345"/>
            <ac:spMk id="31" creationId="{5D47E9E1-C6F9-4012-B28B-B696B82FAF2B}"/>
          </ac:spMkLst>
        </pc:spChg>
        <pc:spChg chg="mod">
          <ac:chgData name="Marcello Rossetti Conti" userId="449f7d32-fdf8-4f60-adae-688a14cf2e06" providerId="ADAL" clId="{D5BE8F05-3405-488F-BBD2-552546403B62}" dt="2025-09-08T08:59:02.299" v="729" actId="790"/>
          <ac:spMkLst>
            <pc:docMk/>
            <pc:sldMk cId="1697057060" sldId="345"/>
            <ac:spMk id="38" creationId="{D8A71B3D-C464-77CD-F9FD-F2703C17642B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697057060" sldId="345"/>
            <ac:spMk id="39" creationId="{5AC88389-941B-B6AB-8B4B-F23858FF3DB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697057060" sldId="345"/>
            <ac:spMk id="40" creationId="{7DDD1FBC-DFD2-F07B-7DEF-ECD3AB0C921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697057060" sldId="345"/>
            <ac:spMk id="45" creationId="{8CCB7005-9643-9CB7-FCB9-149DB8D10867}"/>
          </ac:spMkLst>
        </pc:spChg>
        <pc:spChg chg="del mod topLvl">
          <ac:chgData name="Marcello Rossetti Conti" userId="449f7d32-fdf8-4f60-adae-688a14cf2e06" providerId="ADAL" clId="{D5BE8F05-3405-488F-BBD2-552546403B62}" dt="2025-09-15T12:19:06.643" v="5935" actId="478"/>
          <ac:spMkLst>
            <pc:docMk/>
            <pc:sldMk cId="1697057060" sldId="345"/>
            <ac:spMk id="47" creationId="{0BCDBA59-1A9C-C8B9-78AF-131F5A5C8F24}"/>
          </ac:spMkLst>
        </pc:spChg>
        <pc:spChg chg="mod topLvl">
          <ac:chgData name="Marcello Rossetti Conti" userId="449f7d32-fdf8-4f60-adae-688a14cf2e06" providerId="ADAL" clId="{D5BE8F05-3405-488F-BBD2-552546403B62}" dt="2025-09-15T12:20:19.888" v="5942" actId="164"/>
          <ac:spMkLst>
            <pc:docMk/>
            <pc:sldMk cId="1697057060" sldId="345"/>
            <ac:spMk id="51" creationId="{658DC7DF-C6FB-C44B-1781-150B386043DF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697057060" sldId="345"/>
            <ac:spMk id="52" creationId="{CD28FBB4-F904-37F3-BE8D-3A206D074EF4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697057060" sldId="345"/>
            <ac:spMk id="55" creationId="{34D61FD7-F869-D270-928F-C1460579DCA3}"/>
          </ac:spMkLst>
        </pc:spChg>
        <pc:grpChg chg="del">
          <ac:chgData name="Marcello Rossetti Conti" userId="449f7d32-fdf8-4f60-adae-688a14cf2e06" providerId="ADAL" clId="{D5BE8F05-3405-488F-BBD2-552546403B62}" dt="2025-09-15T12:19:06.643" v="5935" actId="478"/>
          <ac:grpSpMkLst>
            <pc:docMk/>
            <pc:sldMk cId="1697057060" sldId="345"/>
            <ac:grpSpMk id="2" creationId="{50D63972-66E2-67C8-B15C-12BE649E0FAB}"/>
          </ac:grpSpMkLst>
        </pc:grpChg>
        <pc:grpChg chg="add mod">
          <ac:chgData name="Marcello Rossetti Conti" userId="449f7d32-fdf8-4f60-adae-688a14cf2e06" providerId="ADAL" clId="{D5BE8F05-3405-488F-BBD2-552546403B62}" dt="2025-09-15T12:20:19.888" v="5942" actId="164"/>
          <ac:grpSpMkLst>
            <pc:docMk/>
            <pc:sldMk cId="1697057060" sldId="345"/>
            <ac:grpSpMk id="29" creationId="{F04125CC-0428-BE02-98D6-C9ABD843C183}"/>
          </ac:grpSpMkLst>
        </pc:grpChg>
        <pc:picChg chg="add del">
          <ac:chgData name="Marcello Rossetti Conti" userId="449f7d32-fdf8-4f60-adae-688a14cf2e06" providerId="ADAL" clId="{D5BE8F05-3405-488F-BBD2-552546403B62}" dt="2025-09-15T12:18:55.902" v="5933" actId="22"/>
          <ac:picMkLst>
            <pc:docMk/>
            <pc:sldMk cId="1697057060" sldId="345"/>
            <ac:picMk id="17" creationId="{82979905-E134-7AF8-4C88-F2B107041497}"/>
          </ac:picMkLst>
        </pc:picChg>
        <pc:picChg chg="add mod">
          <ac:chgData name="Marcello Rossetti Conti" userId="449f7d32-fdf8-4f60-adae-688a14cf2e06" providerId="ADAL" clId="{D5BE8F05-3405-488F-BBD2-552546403B62}" dt="2025-09-15T12:20:19.888" v="5942" actId="164"/>
          <ac:picMkLst>
            <pc:docMk/>
            <pc:sldMk cId="1697057060" sldId="345"/>
            <ac:picMk id="18" creationId="{7513CC76-081B-3B30-28CE-5CEB185EF61D}"/>
          </ac:picMkLst>
        </pc:picChg>
      </pc:sldChg>
      <pc:sldChg chg="addSp delSp modSp mod">
        <pc:chgData name="Marcello Rossetti Conti" userId="449f7d32-fdf8-4f60-adae-688a14cf2e06" providerId="ADAL" clId="{D5BE8F05-3405-488F-BBD2-552546403B62}" dt="2025-09-15T12:21:46.192" v="5953" actId="1076"/>
        <pc:sldMkLst>
          <pc:docMk/>
          <pc:sldMk cId="3039865181" sldId="346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039865181" sldId="346"/>
            <ac:spMk id="2" creationId="{E9E18EA1-3D4F-F4CE-59A5-DD4C92071192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039865181" sldId="346"/>
            <ac:spMk id="5" creationId="{25708B6C-B8F8-9A71-4AD0-654B240CCB2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039865181" sldId="346"/>
            <ac:spMk id="6" creationId="{FEAAED0C-CCEA-C055-D99F-3DA03A6D796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039865181" sldId="346"/>
            <ac:spMk id="8" creationId="{2A37854F-5D82-D1A2-DAC4-2FB779B49B7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039865181" sldId="346"/>
            <ac:spMk id="17" creationId="{0573EBBE-C184-C6AB-CCF1-8392A2521CA2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039865181" sldId="346"/>
            <ac:spMk id="18" creationId="{12F7E9DA-08F6-7E67-97B9-4E5E48ACF85E}"/>
          </ac:spMkLst>
        </pc:spChg>
        <pc:spChg chg="del mod">
          <ac:chgData name="Marcello Rossetti Conti" userId="449f7d32-fdf8-4f60-adae-688a14cf2e06" providerId="ADAL" clId="{D5BE8F05-3405-488F-BBD2-552546403B62}" dt="2025-09-15T12:21:38.891" v="5951" actId="478"/>
          <ac:spMkLst>
            <pc:docMk/>
            <pc:sldMk cId="3039865181" sldId="346"/>
            <ac:spMk id="28" creationId="{8D85978B-20E8-D0B8-1218-C3FB022D17D1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039865181" sldId="346"/>
            <ac:spMk id="30" creationId="{DE53389B-93F0-6918-20EB-25EF504B1B94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039865181" sldId="346"/>
            <ac:spMk id="36" creationId="{0BC31151-4A75-610F-5434-0D456E34CF7F}"/>
          </ac:spMkLst>
        </pc:spChg>
        <pc:picChg chg="add mod">
          <ac:chgData name="Marcello Rossetti Conti" userId="449f7d32-fdf8-4f60-adae-688a14cf2e06" providerId="ADAL" clId="{D5BE8F05-3405-488F-BBD2-552546403B62}" dt="2025-09-15T12:21:46.192" v="5953" actId="1076"/>
          <ac:picMkLst>
            <pc:docMk/>
            <pc:sldMk cId="3039865181" sldId="346"/>
            <ac:picMk id="11" creationId="{2C567321-7451-17F0-240E-B40EEE1D5BDE}"/>
          </ac:picMkLst>
        </pc:picChg>
      </pc:sldChg>
      <pc:sldChg chg="modSp mod">
        <pc:chgData name="Marcello Rossetti Conti" userId="449f7d32-fdf8-4f60-adae-688a14cf2e06" providerId="ADAL" clId="{D5BE8F05-3405-488F-BBD2-552546403B62}" dt="2025-09-14T20:10:44.486" v="5309" actId="790"/>
        <pc:sldMkLst>
          <pc:docMk/>
          <pc:sldMk cId="932416656" sldId="348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32416656" sldId="348"/>
            <ac:spMk id="5" creationId="{D0C9C1AF-B53B-8847-56E1-59D3A8BE8F5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32416656" sldId="348"/>
            <ac:spMk id="6" creationId="{DE47CB32-2DA5-BE32-3719-F957F19FCF01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32416656" sldId="348"/>
            <ac:spMk id="8" creationId="{55F96261-A084-CC1A-16B6-156599BADAC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32416656" sldId="348"/>
            <ac:spMk id="17" creationId="{312D6000-A94F-06A4-3E86-094ABA4916A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32416656" sldId="348"/>
            <ac:spMk id="18" creationId="{540362B2-90A0-018B-590E-FB4C354402F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32416656" sldId="348"/>
            <ac:spMk id="26" creationId="{8BF5873A-7DC6-94E2-B346-842196837CD4}"/>
          </ac:spMkLst>
        </pc:spChg>
      </pc:sldChg>
      <pc:sldChg chg="addSp modSp mod modAnim">
        <pc:chgData name="Marcello Rossetti Conti" userId="449f7d32-fdf8-4f60-adae-688a14cf2e06" providerId="ADAL" clId="{D5BE8F05-3405-488F-BBD2-552546403B62}" dt="2025-09-15T10:09:51.821" v="5877"/>
        <pc:sldMkLst>
          <pc:docMk/>
          <pc:sldMk cId="2898423459" sldId="349"/>
        </pc:sldMkLst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898423459" sldId="349"/>
            <ac:spMk id="2" creationId="{3A5349C2-A24A-798E-B862-4437DDA43D39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898423459" sldId="349"/>
            <ac:spMk id="5" creationId="{7BD7C4A5-9790-E672-CD97-02DF3CCB5674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898423459" sldId="349"/>
            <ac:spMk id="8" creationId="{B1F2CD12-B8E7-04C1-DC31-9B42DECC0241}"/>
          </ac:spMkLst>
        </pc:spChg>
        <pc:spChg chg="mod">
          <ac:chgData name="Marcello Rossetti Conti" userId="449f7d32-fdf8-4f60-adae-688a14cf2e06" providerId="ADAL" clId="{D5BE8F05-3405-488F-BBD2-552546403B62}" dt="2025-09-13T10:53:54.212" v="4759" actId="790"/>
          <ac:spMkLst>
            <pc:docMk/>
            <pc:sldMk cId="2898423459" sldId="349"/>
            <ac:spMk id="21" creationId="{CFD328FA-3B86-48CE-045E-945904179B3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898423459" sldId="349"/>
            <ac:spMk id="22" creationId="{89521C96-C001-399F-09E0-B2844E596937}"/>
          </ac:spMkLst>
        </pc:spChg>
        <pc:spChg chg="mod">
          <ac:chgData name="Marcello Rossetti Conti" userId="449f7d32-fdf8-4f60-adae-688a14cf2e06" providerId="ADAL" clId="{D5BE8F05-3405-488F-BBD2-552546403B62}" dt="2025-09-13T10:53:54.212" v="4759" actId="790"/>
          <ac:spMkLst>
            <pc:docMk/>
            <pc:sldMk cId="2898423459" sldId="349"/>
            <ac:spMk id="23" creationId="{BB8467D3-EDB1-0042-3216-B548F001B7D8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898423459" sldId="349"/>
            <ac:spMk id="26" creationId="{6C61B5E9-F049-4916-2B80-86CA7C14E9E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898423459" sldId="349"/>
            <ac:spMk id="27" creationId="{E662509D-0855-FE09-4031-828C168C8AD4}"/>
          </ac:spMkLst>
        </pc:spChg>
        <pc:spChg chg="mod">
          <ac:chgData name="Marcello Rossetti Conti" userId="449f7d32-fdf8-4f60-adae-688a14cf2e06" providerId="ADAL" clId="{D5BE8F05-3405-488F-BBD2-552546403B62}" dt="2025-09-13T10:53:54.212" v="4759" actId="790"/>
          <ac:spMkLst>
            <pc:docMk/>
            <pc:sldMk cId="2898423459" sldId="349"/>
            <ac:spMk id="28" creationId="{DABB7448-11B8-A115-59C6-ADFB8D8A2691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898423459" sldId="349"/>
            <ac:spMk id="29" creationId="{4C5AEF56-FC92-142A-1683-1955269FF31A}"/>
          </ac:spMkLst>
        </pc:spChg>
        <pc:spChg chg="mod">
          <ac:chgData name="Marcello Rossetti Conti" userId="449f7d32-fdf8-4f60-adae-688a14cf2e06" providerId="ADAL" clId="{D5BE8F05-3405-488F-BBD2-552546403B62}" dt="2025-09-13T10:53:54.212" v="4759" actId="790"/>
          <ac:spMkLst>
            <pc:docMk/>
            <pc:sldMk cId="2898423459" sldId="349"/>
            <ac:spMk id="32" creationId="{D8A3BEEC-7AB4-48F5-8085-F31EFB190113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898423459" sldId="349"/>
            <ac:spMk id="33" creationId="{A26CB8CE-BB9A-5BA3-EAD4-2E58D03FF3AD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898423459" sldId="349"/>
            <ac:spMk id="34" creationId="{6D0CEF96-25D4-3BAD-0904-BC83A106CA32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898423459" sldId="349"/>
            <ac:spMk id="35" creationId="{501A416D-7A4D-8A83-4425-5C4267A75639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2898423459" sldId="349"/>
            <ac:spMk id="36" creationId="{F5A6FE87-FA94-A192-BCE6-3833B56CC1A0}"/>
          </ac:spMkLst>
        </pc:spChg>
      </pc:sldChg>
      <pc:sldChg chg="modSp mod">
        <pc:chgData name="Marcello Rossetti Conti" userId="449f7d32-fdf8-4f60-adae-688a14cf2e06" providerId="ADAL" clId="{D5BE8F05-3405-488F-BBD2-552546403B62}" dt="2025-09-14T20:10:44.486" v="5309" actId="790"/>
        <pc:sldMkLst>
          <pc:docMk/>
          <pc:sldMk cId="1990414529" sldId="352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90414529" sldId="352"/>
            <ac:spMk id="2" creationId="{C61FDFBD-1CB7-AB2C-DA92-B1CF7DEFE11F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90414529" sldId="352"/>
            <ac:spMk id="5" creationId="{A3831677-C17D-FC66-CDAC-B6620C111EAF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90414529" sldId="352"/>
            <ac:spMk id="6" creationId="{94E01F66-7A51-5140-EE42-C55BBA0483CF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90414529" sldId="352"/>
            <ac:spMk id="8" creationId="{EC68C784-92DA-48E1-7E3D-2DA2140878EB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90414529" sldId="352"/>
            <ac:spMk id="14" creationId="{B8B76D19-D4BC-AF41-30A7-61E78C4E7E57}"/>
          </ac:spMkLst>
        </pc:spChg>
      </pc:sldChg>
      <pc:sldChg chg="modSp mod modAnim">
        <pc:chgData name="Marcello Rossetti Conti" userId="449f7d32-fdf8-4f60-adae-688a14cf2e06" providerId="ADAL" clId="{D5BE8F05-3405-488F-BBD2-552546403B62}" dt="2025-09-15T13:48:08.755" v="6068" actId="113"/>
        <pc:sldMkLst>
          <pc:docMk/>
          <pc:sldMk cId="997214229" sldId="353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97214229" sldId="353"/>
            <ac:spMk id="5" creationId="{7E05D569-F450-F1AD-DD8D-B1E3A013B5B9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97214229" sldId="353"/>
            <ac:spMk id="6" creationId="{11193D05-BA7A-1330-FAE4-DE780111D4CF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97214229" sldId="353"/>
            <ac:spMk id="8" creationId="{F115486E-FAAA-BE35-4CB2-909233FB13E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97214229" sldId="353"/>
            <ac:spMk id="11" creationId="{37110000-27F3-3A65-87CC-6C216095DED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97214229" sldId="353"/>
            <ac:spMk id="12" creationId="{CCE87BF4-3C34-F1EC-8B91-D4112C18620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997214229" sldId="353"/>
            <ac:spMk id="19" creationId="{9BE45570-1DC9-CD57-A1BE-3413F989FBCD}"/>
          </ac:spMkLst>
        </pc:spChg>
        <pc:spChg chg="mod">
          <ac:chgData name="Marcello Rossetti Conti" userId="449f7d32-fdf8-4f60-adae-688a14cf2e06" providerId="ADAL" clId="{D5BE8F05-3405-488F-BBD2-552546403B62}" dt="2025-09-15T13:48:08.755" v="6068" actId="113"/>
          <ac:spMkLst>
            <pc:docMk/>
            <pc:sldMk cId="997214229" sldId="353"/>
            <ac:spMk id="21" creationId="{6E8F8FBA-64A1-7EA3-258E-AD6BE971E9E1}"/>
          </ac:spMkLst>
        </pc:spChg>
        <pc:cxnChg chg="mod">
          <ac:chgData name="Marcello Rossetti Conti" userId="449f7d32-fdf8-4f60-adae-688a14cf2e06" providerId="ADAL" clId="{D5BE8F05-3405-488F-BBD2-552546403B62}" dt="2025-09-11T14:38:49.941" v="3463" actId="14100"/>
          <ac:cxnSpMkLst>
            <pc:docMk/>
            <pc:sldMk cId="997214229" sldId="353"/>
            <ac:cxnSpMk id="7" creationId="{F86FF183-A648-95B6-F21D-14B79F48F926}"/>
          </ac:cxnSpMkLst>
        </pc:cxnChg>
      </pc:sldChg>
      <pc:sldChg chg="delSp modSp add mod">
        <pc:chgData name="Marcello Rossetti Conti" userId="449f7d32-fdf8-4f60-adae-688a14cf2e06" providerId="ADAL" clId="{D5BE8F05-3405-488F-BBD2-552546403B62}" dt="2025-09-14T20:10:44.486" v="5309" actId="790"/>
        <pc:sldMkLst>
          <pc:docMk/>
          <pc:sldMk cId="1839550964" sldId="354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839550964" sldId="354"/>
            <ac:spMk id="6" creationId="{AA515242-77A2-17AB-49DB-6F111A0B646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839550964" sldId="354"/>
            <ac:spMk id="7" creationId="{A0D16D0D-B300-DC35-1826-D5AD0EB6BA63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839550964" sldId="354"/>
            <ac:spMk id="8" creationId="{333536EE-6B1C-5343-DD2D-9CF0F749589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839550964" sldId="354"/>
            <ac:spMk id="9" creationId="{AE02612E-0310-4FC6-BBBF-F486CC5B2F8D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839550964" sldId="354"/>
            <ac:spMk id="10" creationId="{B91DA415-6E01-8A9A-0195-32E0743E0E6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839550964" sldId="354"/>
            <ac:spMk id="11" creationId="{F6ABE497-4EB4-D77A-6E34-2DED3EAF8D53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839550964" sldId="354"/>
            <ac:spMk id="12" creationId="{1413B23A-5C6C-FDF1-800C-F44D2507ABED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839550964" sldId="354"/>
            <ac:spMk id="13" creationId="{75013862-3A54-12CE-700D-C746541F231B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839550964" sldId="354"/>
            <ac:spMk id="14" creationId="{96115FAF-F021-7E34-846A-41BFE35C23B5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839550964" sldId="354"/>
            <ac:spMk id="15" creationId="{7E16EC85-34E7-AB2A-6AF4-1CA642409E9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839550964" sldId="354"/>
            <ac:spMk id="20" creationId="{6228219D-ED59-60B1-99F8-6BA8A8878EB8}"/>
          </ac:spMkLst>
        </pc:spChg>
      </pc:sldChg>
      <pc:sldChg chg="modSp del mod">
        <pc:chgData name="Marcello Rossetti Conti" userId="449f7d32-fdf8-4f60-adae-688a14cf2e06" providerId="ADAL" clId="{D5BE8F05-3405-488F-BBD2-552546403B62}" dt="2025-09-11T13:30:25.768" v="3201" actId="2696"/>
        <pc:sldMkLst>
          <pc:docMk/>
          <pc:sldMk cId="3548875521" sldId="354"/>
        </pc:sldMkLst>
      </pc:sldChg>
      <pc:sldChg chg="modSp del mod">
        <pc:chgData name="Marcello Rossetti Conti" userId="449f7d32-fdf8-4f60-adae-688a14cf2e06" providerId="ADAL" clId="{D5BE8F05-3405-488F-BBD2-552546403B62}" dt="2025-09-11T13:30:25.768" v="3201" actId="2696"/>
        <pc:sldMkLst>
          <pc:docMk/>
          <pc:sldMk cId="2843533644" sldId="355"/>
        </pc:sldMkLst>
      </pc:sldChg>
      <pc:sldChg chg="modSp add mod">
        <pc:chgData name="Marcello Rossetti Conti" userId="449f7d32-fdf8-4f60-adae-688a14cf2e06" providerId="ADAL" clId="{D5BE8F05-3405-488F-BBD2-552546403B62}" dt="2025-09-14T20:10:44.486" v="5309" actId="790"/>
        <pc:sldMkLst>
          <pc:docMk/>
          <pc:sldMk cId="4128082291" sldId="355"/>
        </pc:sldMkLst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4128082291" sldId="355"/>
            <ac:spMk id="89" creationId="{282508EF-8048-71DD-9A06-82207E0EDF7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128082291" sldId="355"/>
            <ac:spMk id="91" creationId="{1EDC53A6-B318-2E2F-1DAB-056563CDB996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4128082291" sldId="355"/>
            <ac:spMk id="95" creationId="{328E0B75-6874-361E-6992-64C7806D889B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128082291" sldId="355"/>
            <ac:spMk id="97" creationId="{9723775D-C71C-0AC5-DB6B-307AEDAC121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128082291" sldId="355"/>
            <ac:spMk id="101" creationId="{B246E778-1475-9AD3-9A7D-646CB64A6AFF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128082291" sldId="355"/>
            <ac:spMk id="108" creationId="{0EC7EBB1-5C44-FA3F-C096-57627E05BB5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128082291" sldId="355"/>
            <ac:spMk id="109" creationId="{F8B149FD-57E6-89DD-2DAF-F3C093E54960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4128082291" sldId="355"/>
            <ac:spMk id="116" creationId="{8CA1AFC2-FB73-8C0E-7922-E72C5C57C00F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4128082291" sldId="355"/>
            <ac:spMk id="121" creationId="{CE707593-9760-BBC1-1D59-FDEA02E1DFF2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4128082291" sldId="355"/>
            <ac:spMk id="122" creationId="{E692AD7D-5889-DC1A-EA3A-6D54668CA04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128082291" sldId="355"/>
            <ac:spMk id="126" creationId="{4D8A3FA9-7B45-4A4D-32E3-850F5180F198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128082291" sldId="355"/>
            <ac:spMk id="131" creationId="{E9424796-9D14-55F3-7A6C-6E0297738EB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128082291" sldId="355"/>
            <ac:spMk id="135" creationId="{262583A3-EADD-3CDD-D380-253B29596341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128082291" sldId="355"/>
            <ac:spMk id="137" creationId="{294B0D55-6368-D93B-97FF-612FB520A748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4128082291" sldId="355"/>
            <ac:spMk id="139" creationId="{5354C46E-CCCE-69C5-F363-1FAA5A1CECE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4128082291" sldId="355"/>
            <ac:spMk id="140" creationId="{843735B4-44BC-08EA-0552-B9D72E471395}"/>
          </ac:spMkLst>
        </pc:spChg>
      </pc:sldChg>
      <pc:sldChg chg="addSp delSp modSp add mod">
        <pc:chgData name="Marcello Rossetti Conti" userId="449f7d32-fdf8-4f60-adae-688a14cf2e06" providerId="ADAL" clId="{D5BE8F05-3405-488F-BBD2-552546403B62}" dt="2025-09-15T20:34:06.632" v="6117" actId="1076"/>
        <pc:sldMkLst>
          <pc:docMk/>
          <pc:sldMk cId="2778538495" sldId="356"/>
        </pc:sldMkLst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2778538495" sldId="356"/>
            <ac:spMk id="5" creationId="{200F5F94-D1C2-757F-4282-474DD1A0DCE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778538495" sldId="356"/>
            <ac:spMk id="6" creationId="{779C3558-8510-88D8-3A98-81E7C847FD3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778538495" sldId="356"/>
            <ac:spMk id="8" creationId="{5DD4066E-3E09-71AA-DC41-8FEBD48CADA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778538495" sldId="356"/>
            <ac:spMk id="11" creationId="{641DFEFA-429C-39DB-9C95-6F165D3215D3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2778538495" sldId="356"/>
            <ac:spMk id="14" creationId="{9B40B711-3E83-6E00-8CDE-E131ECE73E7B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778538495" sldId="356"/>
            <ac:spMk id="28" creationId="{342B4660-BC7A-55D3-BAC6-F97BD6DF8EC9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778538495" sldId="356"/>
            <ac:spMk id="44" creationId="{38832660-3B58-834D-844E-BA38C083A2D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778538495" sldId="356"/>
            <ac:spMk id="46" creationId="{5D0FC824-303D-B66F-19F3-E93464C5D90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778538495" sldId="356"/>
            <ac:spMk id="48" creationId="{DAA705D7-5F17-F06F-C489-DE731E820465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2778538495" sldId="356"/>
            <ac:spMk id="50" creationId="{8F4F7D6B-64EA-B091-B024-5CCD0B1245C8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778538495" sldId="356"/>
            <ac:spMk id="51" creationId="{F9C14EF1-3F46-0B2D-0DEC-3DCE4B6BC41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778538495" sldId="356"/>
            <ac:spMk id="52" creationId="{A6767C00-93D6-5EA5-6766-2212CF372D9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778538495" sldId="356"/>
            <ac:spMk id="53" creationId="{EE80A198-D7B7-EFD1-EC74-2F9DF01B2FB9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2778538495" sldId="356"/>
            <ac:spMk id="54" creationId="{5C6C7269-6F5C-AABF-F35D-5391376F8E74}"/>
          </ac:spMkLst>
        </pc:spChg>
        <pc:grpChg chg="del">
          <ac:chgData name="Marcello Rossetti Conti" userId="449f7d32-fdf8-4f60-adae-688a14cf2e06" providerId="ADAL" clId="{D5BE8F05-3405-488F-BBD2-552546403B62}" dt="2025-09-15T20:34:01.904" v="6115" actId="21"/>
          <ac:grpSpMkLst>
            <pc:docMk/>
            <pc:sldMk cId="2778538495" sldId="356"/>
            <ac:grpSpMk id="21" creationId="{9858B6F8-E034-FF5F-D5B3-ECFEEAE6F8F9}"/>
          </ac:grpSpMkLst>
        </pc:grpChg>
        <pc:picChg chg="add mod">
          <ac:chgData name="Marcello Rossetti Conti" userId="449f7d32-fdf8-4f60-adae-688a14cf2e06" providerId="ADAL" clId="{D5BE8F05-3405-488F-BBD2-552546403B62}" dt="2025-09-15T20:34:06.632" v="6117" actId="1076"/>
          <ac:picMkLst>
            <pc:docMk/>
            <pc:sldMk cId="2778538495" sldId="356"/>
            <ac:picMk id="2" creationId="{76C47E15-B40A-0060-84F7-0B5F685C8C52}"/>
          </ac:picMkLst>
        </pc:picChg>
      </pc:sldChg>
      <pc:sldChg chg="modSp del mod">
        <pc:chgData name="Marcello Rossetti Conti" userId="449f7d32-fdf8-4f60-adae-688a14cf2e06" providerId="ADAL" clId="{D5BE8F05-3405-488F-BBD2-552546403B62}" dt="2025-09-11T13:30:25.768" v="3201" actId="2696"/>
        <pc:sldMkLst>
          <pc:docMk/>
          <pc:sldMk cId="4064794623" sldId="356"/>
        </pc:sldMkLst>
      </pc:sldChg>
      <pc:sldChg chg="modSp del mod">
        <pc:chgData name="Marcello Rossetti Conti" userId="449f7d32-fdf8-4f60-adae-688a14cf2e06" providerId="ADAL" clId="{D5BE8F05-3405-488F-BBD2-552546403B62}" dt="2025-09-11T13:30:25.768" v="3201" actId="2696"/>
        <pc:sldMkLst>
          <pc:docMk/>
          <pc:sldMk cId="2013358186" sldId="357"/>
        </pc:sldMkLst>
      </pc:sldChg>
      <pc:sldChg chg="addSp delSp modSp add mod">
        <pc:chgData name="Marcello Rossetti Conti" userId="449f7d32-fdf8-4f60-adae-688a14cf2e06" providerId="ADAL" clId="{D5BE8F05-3405-488F-BBD2-552546403B62}" dt="2025-09-15T20:33:55.306" v="6114" actId="1076"/>
        <pc:sldMkLst>
          <pc:docMk/>
          <pc:sldMk cId="2653228157" sldId="357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653228157" sldId="357"/>
            <ac:spMk id="5" creationId="{C1ABEB82-A147-FAEB-F54B-7DE4101798A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653228157" sldId="357"/>
            <ac:spMk id="6" creationId="{3F506CF8-86E7-B898-78A1-1E76D88B3DE3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653228157" sldId="357"/>
            <ac:spMk id="8" creationId="{E04720A6-0FEC-D77B-351F-6D01A20B424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653228157" sldId="357"/>
            <ac:spMk id="11" creationId="{609AA7AC-D2E4-ED9C-C3CB-472ADDB57DB9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653228157" sldId="357"/>
            <ac:spMk id="13" creationId="{01985D8C-B50D-6F45-9543-B0443B28009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653228157" sldId="357"/>
            <ac:spMk id="24" creationId="{ECD7FE9F-A658-59C5-7477-86DE5579CEA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653228157" sldId="357"/>
            <ac:spMk id="28" creationId="{CAFFC7E2-8CDB-A41D-D6D8-FFCB581BAA2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653228157" sldId="357"/>
            <ac:spMk id="29" creationId="{CF9A2682-98CA-8198-A984-F278FE7F54E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653228157" sldId="357"/>
            <ac:spMk id="30" creationId="{786C0B28-EB12-7851-4AA8-1BEDE61819E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653228157" sldId="357"/>
            <ac:spMk id="31" creationId="{56331D2B-0D92-9F29-34AA-8D3231C50F48}"/>
          </ac:spMkLst>
        </pc:spChg>
        <pc:grpChg chg="del">
          <ac:chgData name="Marcello Rossetti Conti" userId="449f7d32-fdf8-4f60-adae-688a14cf2e06" providerId="ADAL" clId="{D5BE8F05-3405-488F-BBD2-552546403B62}" dt="2025-09-15T20:33:43.627" v="6109" actId="21"/>
          <ac:grpSpMkLst>
            <pc:docMk/>
            <pc:sldMk cId="2653228157" sldId="357"/>
            <ac:grpSpMk id="12" creationId="{3028B11C-CE67-28BE-550D-2A04EBDFD422}"/>
          </ac:grpSpMkLst>
        </pc:grpChg>
        <pc:grpChg chg="del">
          <ac:chgData name="Marcello Rossetti Conti" userId="449f7d32-fdf8-4f60-adae-688a14cf2e06" providerId="ADAL" clId="{D5BE8F05-3405-488F-BBD2-552546403B62}" dt="2025-09-15T20:33:49.436" v="6112" actId="21"/>
          <ac:grpSpMkLst>
            <pc:docMk/>
            <pc:sldMk cId="2653228157" sldId="357"/>
            <ac:grpSpMk id="21" creationId="{D404B743-8E56-15B7-A7FA-A62D4CA2DF16}"/>
          </ac:grpSpMkLst>
        </pc:grpChg>
        <pc:picChg chg="add mod">
          <ac:chgData name="Marcello Rossetti Conti" userId="449f7d32-fdf8-4f60-adae-688a14cf2e06" providerId="ADAL" clId="{D5BE8F05-3405-488F-BBD2-552546403B62}" dt="2025-09-15T20:33:47.930" v="6111" actId="1076"/>
          <ac:picMkLst>
            <pc:docMk/>
            <pc:sldMk cId="2653228157" sldId="357"/>
            <ac:picMk id="2" creationId="{B05D3FE8-70A3-FEF0-8353-DD690D959B8E}"/>
          </ac:picMkLst>
        </pc:picChg>
        <pc:picChg chg="add mod">
          <ac:chgData name="Marcello Rossetti Conti" userId="449f7d32-fdf8-4f60-adae-688a14cf2e06" providerId="ADAL" clId="{D5BE8F05-3405-488F-BBD2-552546403B62}" dt="2025-09-15T20:33:55.306" v="6114" actId="1076"/>
          <ac:picMkLst>
            <pc:docMk/>
            <pc:sldMk cId="2653228157" sldId="357"/>
            <ac:picMk id="16" creationId="{88DF4D1B-33CE-FAD9-876B-125B7483161E}"/>
          </ac:picMkLst>
        </pc:picChg>
      </pc:sldChg>
      <pc:sldChg chg="modSp del mod">
        <pc:chgData name="Marcello Rossetti Conti" userId="449f7d32-fdf8-4f60-adae-688a14cf2e06" providerId="ADAL" clId="{D5BE8F05-3405-488F-BBD2-552546403B62}" dt="2025-09-11T13:30:25.768" v="3201" actId="2696"/>
        <pc:sldMkLst>
          <pc:docMk/>
          <pc:sldMk cId="926831966" sldId="358"/>
        </pc:sldMkLst>
      </pc:sldChg>
      <pc:sldChg chg="addSp delSp modSp add mod">
        <pc:chgData name="Marcello Rossetti Conti" userId="449f7d32-fdf8-4f60-adae-688a14cf2e06" providerId="ADAL" clId="{D5BE8F05-3405-488F-BBD2-552546403B62}" dt="2025-09-15T20:33:35.095" v="6108" actId="1076"/>
        <pc:sldMkLst>
          <pc:docMk/>
          <pc:sldMk cId="2450783927" sldId="358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450783927" sldId="358"/>
            <ac:spMk id="5" creationId="{E929459B-9696-01EC-26E8-D57DB1ADF7E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450783927" sldId="358"/>
            <ac:spMk id="6" creationId="{3C285AB4-2391-4F5A-1EF7-F56327240A13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450783927" sldId="358"/>
            <ac:spMk id="8" creationId="{2F44D5C0-DFE4-9739-C8B4-20942CB9912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450783927" sldId="358"/>
            <ac:spMk id="11" creationId="{D6CAF576-14F7-88A3-E0D1-515400F52E62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450783927" sldId="358"/>
            <ac:spMk id="26" creationId="{FA6377CD-2DF9-A115-5FCB-2C92FA8DA37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450783927" sldId="358"/>
            <ac:spMk id="34" creationId="{CA6A9CCC-C5A5-B3E9-AE50-335D585E3269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450783927" sldId="358"/>
            <ac:spMk id="35" creationId="{624DE570-3BF4-9320-3F60-48E0D928650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450783927" sldId="358"/>
            <ac:spMk id="36" creationId="{6CCE9A97-6C5C-E89C-8901-A6DD2C987C6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450783927" sldId="358"/>
            <ac:spMk id="37" creationId="{1BBB1161-01F2-5138-8D8D-0BB3B330A17E}"/>
          </ac:spMkLst>
        </pc:spChg>
        <pc:grpChg chg="del">
          <ac:chgData name="Marcello Rossetti Conti" userId="449f7d32-fdf8-4f60-adae-688a14cf2e06" providerId="ADAL" clId="{D5BE8F05-3405-488F-BBD2-552546403B62}" dt="2025-09-15T20:33:21.703" v="6103" actId="21"/>
          <ac:grpSpMkLst>
            <pc:docMk/>
            <pc:sldMk cId="2450783927" sldId="358"/>
            <ac:grpSpMk id="12" creationId="{F3345F42-FAEF-FD30-1387-B6D47E5B70DA}"/>
          </ac:grpSpMkLst>
        </pc:grpChg>
        <pc:grpChg chg="del">
          <ac:chgData name="Marcello Rossetti Conti" userId="449f7d32-fdf8-4f60-adae-688a14cf2e06" providerId="ADAL" clId="{D5BE8F05-3405-488F-BBD2-552546403B62}" dt="2025-09-15T20:33:29.194" v="6106" actId="21"/>
          <ac:grpSpMkLst>
            <pc:docMk/>
            <pc:sldMk cId="2450783927" sldId="358"/>
            <ac:grpSpMk id="22" creationId="{282E5681-8F12-C1AE-565F-008B4BEF37F8}"/>
          </ac:grpSpMkLst>
        </pc:grpChg>
        <pc:picChg chg="add mod">
          <ac:chgData name="Marcello Rossetti Conti" userId="449f7d32-fdf8-4f60-adae-688a14cf2e06" providerId="ADAL" clId="{D5BE8F05-3405-488F-BBD2-552546403B62}" dt="2025-09-15T20:33:26.734" v="6105" actId="1076"/>
          <ac:picMkLst>
            <pc:docMk/>
            <pc:sldMk cId="2450783927" sldId="358"/>
            <ac:picMk id="2" creationId="{962A7825-BD4D-A91F-E2A1-98738F95C9E4}"/>
          </ac:picMkLst>
        </pc:picChg>
        <pc:picChg chg="add mod">
          <ac:chgData name="Marcello Rossetti Conti" userId="449f7d32-fdf8-4f60-adae-688a14cf2e06" providerId="ADAL" clId="{D5BE8F05-3405-488F-BBD2-552546403B62}" dt="2025-09-15T20:33:35.095" v="6108" actId="1076"/>
          <ac:picMkLst>
            <pc:docMk/>
            <pc:sldMk cId="2450783927" sldId="358"/>
            <ac:picMk id="16" creationId="{A884DAE1-0A7A-F5CC-AD0C-F59D5C7BEFCF}"/>
          </ac:picMkLst>
        </pc:picChg>
      </pc:sldChg>
      <pc:sldChg chg="modSp add del mod">
        <pc:chgData name="Marcello Rossetti Conti" userId="449f7d32-fdf8-4f60-adae-688a14cf2e06" providerId="ADAL" clId="{D5BE8F05-3405-488F-BBD2-552546403B62}" dt="2025-09-12T14:02:33.585" v="4580" actId="47"/>
        <pc:sldMkLst>
          <pc:docMk/>
          <pc:sldMk cId="86949259" sldId="359"/>
        </pc:sldMkLst>
      </pc:sldChg>
      <pc:sldChg chg="modSp del mod">
        <pc:chgData name="Marcello Rossetti Conti" userId="449f7d32-fdf8-4f60-adae-688a14cf2e06" providerId="ADAL" clId="{D5BE8F05-3405-488F-BBD2-552546403B62}" dt="2025-09-11T13:30:25.768" v="3201" actId="2696"/>
        <pc:sldMkLst>
          <pc:docMk/>
          <pc:sldMk cId="1608428723" sldId="359"/>
        </pc:sldMkLst>
      </pc:sldChg>
      <pc:sldChg chg="modSp del mod">
        <pc:chgData name="Marcello Rossetti Conti" userId="449f7d32-fdf8-4f60-adae-688a14cf2e06" providerId="ADAL" clId="{D5BE8F05-3405-488F-BBD2-552546403B62}" dt="2025-09-11T13:30:25.768" v="3201" actId="2696"/>
        <pc:sldMkLst>
          <pc:docMk/>
          <pc:sldMk cId="1283855065" sldId="360"/>
        </pc:sldMkLst>
      </pc:sldChg>
      <pc:sldChg chg="modSp add del mod">
        <pc:chgData name="Marcello Rossetti Conti" userId="449f7d32-fdf8-4f60-adae-688a14cf2e06" providerId="ADAL" clId="{D5BE8F05-3405-488F-BBD2-552546403B62}" dt="2025-09-12T14:02:33.585" v="4580" actId="47"/>
        <pc:sldMkLst>
          <pc:docMk/>
          <pc:sldMk cId="3870522643" sldId="360"/>
        </pc:sldMkLst>
      </pc:sldChg>
      <pc:sldChg chg="modSp add del mod">
        <pc:chgData name="Marcello Rossetti Conti" userId="449f7d32-fdf8-4f60-adae-688a14cf2e06" providerId="ADAL" clId="{D5BE8F05-3405-488F-BBD2-552546403B62}" dt="2025-09-12T14:02:33.585" v="4580" actId="47"/>
        <pc:sldMkLst>
          <pc:docMk/>
          <pc:sldMk cId="2675226893" sldId="361"/>
        </pc:sldMkLst>
      </pc:sldChg>
      <pc:sldChg chg="modSp del mod">
        <pc:chgData name="Marcello Rossetti Conti" userId="449f7d32-fdf8-4f60-adae-688a14cf2e06" providerId="ADAL" clId="{D5BE8F05-3405-488F-BBD2-552546403B62}" dt="2025-09-11T13:30:25.768" v="3201" actId="2696"/>
        <pc:sldMkLst>
          <pc:docMk/>
          <pc:sldMk cId="3090973713" sldId="361"/>
        </pc:sldMkLst>
      </pc:sldChg>
      <pc:sldChg chg="modSp mod">
        <pc:chgData name="Marcello Rossetti Conti" userId="449f7d32-fdf8-4f60-adae-688a14cf2e06" providerId="ADAL" clId="{D5BE8F05-3405-488F-BBD2-552546403B62}" dt="2025-09-14T20:10:44.486" v="5309" actId="790"/>
        <pc:sldMkLst>
          <pc:docMk/>
          <pc:sldMk cId="3921991523" sldId="362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991523" sldId="362"/>
            <ac:spMk id="6" creationId="{8E1898E7-EB19-A12C-2B99-8BA28F768E8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991523" sldId="362"/>
            <ac:spMk id="9" creationId="{3D33C369-57F9-BCCF-6B04-46CAA190FB2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991523" sldId="362"/>
            <ac:spMk id="10" creationId="{80D07C8D-9BC5-3FB6-5FA2-691B82894A24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991523" sldId="362"/>
            <ac:spMk id="17" creationId="{858F4DFD-8F90-2523-7782-0960545270EB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991523" sldId="362"/>
            <ac:spMk id="18" creationId="{630633E8-4CCC-AD1A-F002-A53546479ED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991523" sldId="362"/>
            <ac:spMk id="19" creationId="{201298AD-DF82-C645-AEA1-F98876DD778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991523" sldId="362"/>
            <ac:spMk id="25" creationId="{56E73136-85F7-8295-841E-AC970919DB5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991523" sldId="362"/>
            <ac:spMk id="26" creationId="{A4BFE358-3FD8-342F-CE52-6F305C6F80E1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991523" sldId="362"/>
            <ac:spMk id="27" creationId="{FE43ABC3-25AE-F368-DAA8-2A8248831E6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21991523" sldId="362"/>
            <ac:spMk id="28" creationId="{E159DF57-C221-A39C-9A46-0A4954B86CE9}"/>
          </ac:spMkLst>
        </pc:spChg>
        <pc:grpChg chg="mod">
          <ac:chgData name="Marcello Rossetti Conti" userId="449f7d32-fdf8-4f60-adae-688a14cf2e06" providerId="ADAL" clId="{D5BE8F05-3405-488F-BBD2-552546403B62}" dt="2025-09-13T20:17:16.588" v="4777" actId="1037"/>
          <ac:grpSpMkLst>
            <pc:docMk/>
            <pc:sldMk cId="3921991523" sldId="362"/>
            <ac:grpSpMk id="16" creationId="{816073DF-99B2-4069-27B1-22BD7C64E9BE}"/>
          </ac:grpSpMkLst>
        </pc:grpChg>
      </pc:sldChg>
      <pc:sldChg chg="addSp delSp modSp add del mod">
        <pc:chgData name="Marcello Rossetti Conti" userId="449f7d32-fdf8-4f60-adae-688a14cf2e06" providerId="ADAL" clId="{D5BE8F05-3405-488F-BBD2-552546403B62}" dt="2025-09-08T08:57:56.903" v="700" actId="47"/>
        <pc:sldMkLst>
          <pc:docMk/>
          <pc:sldMk cId="2711300425" sldId="363"/>
        </pc:sldMkLst>
      </pc:sldChg>
      <pc:sldChg chg="new del">
        <pc:chgData name="Marcello Rossetti Conti" userId="449f7d32-fdf8-4f60-adae-688a14cf2e06" providerId="ADAL" clId="{D5BE8F05-3405-488F-BBD2-552546403B62}" dt="2025-09-08T07:31:41.671" v="47" actId="47"/>
        <pc:sldMkLst>
          <pc:docMk/>
          <pc:sldMk cId="4126709683" sldId="363"/>
        </pc:sldMkLst>
      </pc:sldChg>
      <pc:sldChg chg="addSp delSp modSp add mod modAnim modNotesTx">
        <pc:chgData name="Marcello Rossetti Conti" userId="449f7d32-fdf8-4f60-adae-688a14cf2e06" providerId="ADAL" clId="{D5BE8F05-3405-488F-BBD2-552546403B62}" dt="2025-09-15T20:44:10.121" v="6200" actId="14100"/>
        <pc:sldMkLst>
          <pc:docMk/>
          <pc:sldMk cId="2128741865" sldId="364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28741865" sldId="364"/>
            <ac:spMk id="5" creationId="{7C738265-1895-6B09-E38B-B59B89D1F52C}"/>
          </ac:spMkLst>
        </pc:spChg>
        <pc:spChg chg="mod">
          <ac:chgData name="Marcello Rossetti Conti" userId="449f7d32-fdf8-4f60-adae-688a14cf2e06" providerId="ADAL" clId="{D5BE8F05-3405-488F-BBD2-552546403B62}" dt="2025-09-15T20:44:10.121" v="6200" actId="14100"/>
          <ac:spMkLst>
            <pc:docMk/>
            <pc:sldMk cId="2128741865" sldId="364"/>
            <ac:spMk id="6" creationId="{DED67BCA-0648-C123-D5AA-C7452D057F10}"/>
          </ac:spMkLst>
        </pc:spChg>
        <pc:spChg chg="mod">
          <ac:chgData name="Marcello Rossetti Conti" userId="449f7d32-fdf8-4f60-adae-688a14cf2e06" providerId="ADAL" clId="{D5BE8F05-3405-488F-BBD2-552546403B62}" dt="2025-09-12T15:32:32.029" v="4645" actId="790"/>
          <ac:spMkLst>
            <pc:docMk/>
            <pc:sldMk cId="2128741865" sldId="364"/>
            <ac:spMk id="8" creationId="{5A377B39-78B1-027F-596B-176012EF9CD8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28741865" sldId="364"/>
            <ac:spMk id="11" creationId="{9B2568A8-C94D-44C2-F0B0-2DF428CCBC94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28741865" sldId="364"/>
            <ac:spMk id="13" creationId="{5D23522C-4184-7D9B-CD04-FAD0C59903C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28741865" sldId="364"/>
            <ac:spMk id="15" creationId="{E7E21A65-60AF-306E-CA6F-59753C09F31E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28741865" sldId="364"/>
            <ac:spMk id="16" creationId="{4A3444BB-C951-352F-F918-8835286A24D0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28741865" sldId="364"/>
            <ac:spMk id="17" creationId="{7125C982-7E4C-F226-0B09-3FB1FBC9AB38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28741865" sldId="364"/>
            <ac:spMk id="19" creationId="{29D08195-A6AD-1D03-F041-47AA5072DD44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28741865" sldId="364"/>
            <ac:spMk id="20" creationId="{E0CFE7A1-F990-29DE-D83A-E07370DFDEA8}"/>
          </ac:spMkLst>
        </pc:spChg>
        <pc:spChg chg="add mod">
          <ac:chgData name="Marcello Rossetti Conti" userId="449f7d32-fdf8-4f60-adae-688a14cf2e06" providerId="ADAL" clId="{D5BE8F05-3405-488F-BBD2-552546403B62}" dt="2025-09-12T15:32:32.029" v="4645" actId="790"/>
          <ac:spMkLst>
            <pc:docMk/>
            <pc:sldMk cId="2128741865" sldId="364"/>
            <ac:spMk id="21" creationId="{A2AF93E3-25E3-4AB7-0041-757322D330D0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28741865" sldId="364"/>
            <ac:spMk id="33" creationId="{AC16DE38-838D-DE29-8B21-FC54465E8503}"/>
          </ac:spMkLst>
        </pc:spChg>
        <pc:grpChg chg="add mod">
          <ac:chgData name="Marcello Rossetti Conti" userId="449f7d32-fdf8-4f60-adae-688a14cf2e06" providerId="ADAL" clId="{D5BE8F05-3405-488F-BBD2-552546403B62}" dt="2025-09-08T09:50:02.438" v="1165" actId="1076"/>
          <ac:grpSpMkLst>
            <pc:docMk/>
            <pc:sldMk cId="2128741865" sldId="364"/>
            <ac:grpSpMk id="18" creationId="{1279C67F-6569-6449-8081-912717084071}"/>
          </ac:grpSpMkLst>
        </pc:grpChg>
        <pc:grpChg chg="add mod">
          <ac:chgData name="Marcello Rossetti Conti" userId="449f7d32-fdf8-4f60-adae-688a14cf2e06" providerId="ADAL" clId="{D5BE8F05-3405-488F-BBD2-552546403B62}" dt="2025-09-13T10:49:06.101" v="4675" actId="1036"/>
          <ac:grpSpMkLst>
            <pc:docMk/>
            <pc:sldMk cId="2128741865" sldId="364"/>
            <ac:grpSpMk id="22" creationId="{2C124CD9-EDAC-03A1-FFD3-E5D7D1B2F3B4}"/>
          </ac:grpSpMkLst>
        </pc:grpChg>
        <pc:grpChg chg="add mod">
          <ac:chgData name="Marcello Rossetti Conti" userId="449f7d32-fdf8-4f60-adae-688a14cf2e06" providerId="ADAL" clId="{D5BE8F05-3405-488F-BBD2-552546403B62}" dt="2025-09-13T10:49:06.101" v="4675" actId="1036"/>
          <ac:grpSpMkLst>
            <pc:docMk/>
            <pc:sldMk cId="2128741865" sldId="364"/>
            <ac:grpSpMk id="23" creationId="{3EED9324-7F90-915D-03BC-78B58369F56C}"/>
          </ac:grpSpMkLst>
        </pc:grpChg>
        <pc:picChg chg="add mod">
          <ac:chgData name="Marcello Rossetti Conti" userId="449f7d32-fdf8-4f60-adae-688a14cf2e06" providerId="ADAL" clId="{D5BE8F05-3405-488F-BBD2-552546403B62}" dt="2025-09-11T08:22:14.646" v="2882" actId="164"/>
          <ac:picMkLst>
            <pc:docMk/>
            <pc:sldMk cId="2128741865" sldId="364"/>
            <ac:picMk id="12" creationId="{C84FFA5E-1137-A72E-ED40-66F203C64ABC}"/>
          </ac:picMkLst>
        </pc:picChg>
        <pc:picChg chg="add mod">
          <ac:chgData name="Marcello Rossetti Conti" userId="449f7d32-fdf8-4f60-adae-688a14cf2e06" providerId="ADAL" clId="{D5BE8F05-3405-488F-BBD2-552546403B62}" dt="2025-09-11T08:22:14.646" v="2882" actId="164"/>
          <ac:picMkLst>
            <pc:docMk/>
            <pc:sldMk cId="2128741865" sldId="364"/>
            <ac:picMk id="14" creationId="{365BF76E-E78A-1742-0D1B-306ABEF5AA43}"/>
          </ac:picMkLst>
        </pc:picChg>
        <pc:cxnChg chg="mod">
          <ac:chgData name="Marcello Rossetti Conti" userId="449f7d32-fdf8-4f60-adae-688a14cf2e06" providerId="ADAL" clId="{D5BE8F05-3405-488F-BBD2-552546403B62}" dt="2025-09-15T20:44:10.121" v="6200" actId="14100"/>
          <ac:cxnSpMkLst>
            <pc:docMk/>
            <pc:sldMk cId="2128741865" sldId="364"/>
            <ac:cxnSpMk id="7" creationId="{90018C7D-19F3-EE9C-F7F0-4623448540A8}"/>
          </ac:cxnSpMkLst>
        </pc:cxnChg>
      </pc:sldChg>
      <pc:sldChg chg="add del ord">
        <pc:chgData name="Marcello Rossetti Conti" userId="449f7d32-fdf8-4f60-adae-688a14cf2e06" providerId="ADAL" clId="{D5BE8F05-3405-488F-BBD2-552546403B62}" dt="2025-09-08T07:32:43.137" v="57"/>
        <pc:sldMkLst>
          <pc:docMk/>
          <pc:sldMk cId="2566745285" sldId="364"/>
        </pc:sldMkLst>
      </pc:sldChg>
      <pc:sldChg chg="addSp delSp modSp add mod ord modAnim modNotesTx">
        <pc:chgData name="Marcello Rossetti Conti" userId="449f7d32-fdf8-4f60-adae-688a14cf2e06" providerId="ADAL" clId="{D5BE8F05-3405-488F-BBD2-552546403B62}" dt="2025-09-15T20:43:02.125" v="6192"/>
        <pc:sldMkLst>
          <pc:docMk/>
          <pc:sldMk cId="3202186881" sldId="365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202186881" sldId="365"/>
            <ac:spMk id="5" creationId="{532260CA-B0B4-8553-D828-E0D740A96FEB}"/>
          </ac:spMkLst>
        </pc:spChg>
        <pc:spChg chg="add mod">
          <ac:chgData name="Marcello Rossetti Conti" userId="449f7d32-fdf8-4f60-adae-688a14cf2e06" providerId="ADAL" clId="{D5BE8F05-3405-488F-BBD2-552546403B62}" dt="2025-09-15T20:43:02.125" v="6192"/>
          <ac:spMkLst>
            <pc:docMk/>
            <pc:sldMk cId="3202186881" sldId="365"/>
            <ac:spMk id="6" creationId="{17F2B9ED-057F-4F92-28D8-9532C6C02883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202186881" sldId="365"/>
            <ac:spMk id="8" creationId="{F8291049-6745-498D-CAE1-E48B3163C9E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202186881" sldId="365"/>
            <ac:spMk id="11" creationId="{7D69D527-AC2E-EACB-B9E0-D3162271F31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202186881" sldId="365"/>
            <ac:spMk id="13" creationId="{24D1CD88-1E5D-5655-B14C-9F9876AC1663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202186881" sldId="365"/>
            <ac:spMk id="14" creationId="{7C918176-6431-1923-8192-57F98CAC55FF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202186881" sldId="365"/>
            <ac:spMk id="15" creationId="{DF1D35ED-FB7F-964D-7624-CA4787FAC8E4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202186881" sldId="365"/>
            <ac:spMk id="32" creationId="{A95BD075-DBF1-3D86-65E8-AA570447E4C5}"/>
          </ac:spMkLst>
        </pc:spChg>
        <pc:spChg chg="add 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3202186881" sldId="365"/>
            <ac:spMk id="35" creationId="{BEF53F20-FA4D-D1FE-DE7D-764C1138CA1A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202186881" sldId="365"/>
            <ac:spMk id="36" creationId="{C3A41912-EA8C-9467-A4D1-1771CBCB9AA9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202186881" sldId="365"/>
            <ac:spMk id="37" creationId="{1950EE4F-3B6C-5AD8-2105-5A31ABB10EF9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202186881" sldId="365"/>
            <ac:spMk id="44" creationId="{6158DE65-34CE-FC71-942C-25B31EBA3946}"/>
          </ac:spMkLst>
        </pc:spChg>
        <pc:grpChg chg="del">
          <ac:chgData name="Marcello Rossetti Conti" userId="449f7d32-fdf8-4f60-adae-688a14cf2e06" providerId="ADAL" clId="{D5BE8F05-3405-488F-BBD2-552546403B62}" dt="2025-09-15T20:43:01.667" v="6191" actId="478"/>
          <ac:grpSpMkLst>
            <pc:docMk/>
            <pc:sldMk cId="3202186881" sldId="365"/>
            <ac:grpSpMk id="2" creationId="{8445002B-9B26-6663-2C98-A884D4D969E2}"/>
          </ac:grpSpMkLst>
        </pc:grpChg>
        <pc:picChg chg="add mod modCrop">
          <ac:chgData name="Marcello Rossetti Conti" userId="449f7d32-fdf8-4f60-adae-688a14cf2e06" providerId="ADAL" clId="{D5BE8F05-3405-488F-BBD2-552546403B62}" dt="2025-09-11T13:58:41.149" v="3273" actId="1036"/>
          <ac:picMkLst>
            <pc:docMk/>
            <pc:sldMk cId="3202186881" sldId="365"/>
            <ac:picMk id="29" creationId="{22886048-FDE6-F09D-4E5B-DAF253A13BBB}"/>
          </ac:picMkLst>
        </pc:picChg>
        <pc:picChg chg="add mod modCrop">
          <ac:chgData name="Marcello Rossetti Conti" userId="449f7d32-fdf8-4f60-adae-688a14cf2e06" providerId="ADAL" clId="{D5BE8F05-3405-488F-BBD2-552546403B62}" dt="2025-09-11T13:58:41.149" v="3273" actId="1036"/>
          <ac:picMkLst>
            <pc:docMk/>
            <pc:sldMk cId="3202186881" sldId="365"/>
            <ac:picMk id="30" creationId="{1CDD5A41-4954-B0A4-96BB-E78D5BA3C192}"/>
          </ac:picMkLst>
        </pc:picChg>
        <pc:picChg chg="add mod modCrop">
          <ac:chgData name="Marcello Rossetti Conti" userId="449f7d32-fdf8-4f60-adae-688a14cf2e06" providerId="ADAL" clId="{D5BE8F05-3405-488F-BBD2-552546403B62}" dt="2025-09-11T13:58:41.149" v="3273" actId="1036"/>
          <ac:picMkLst>
            <pc:docMk/>
            <pc:sldMk cId="3202186881" sldId="365"/>
            <ac:picMk id="31" creationId="{54F8C949-5332-32DD-D67A-EE7F55557CAA}"/>
          </ac:picMkLst>
        </pc:picChg>
        <pc:cxnChg chg="mod">
          <ac:chgData name="Marcello Rossetti Conti" userId="449f7d32-fdf8-4f60-adae-688a14cf2e06" providerId="ADAL" clId="{D5BE8F05-3405-488F-BBD2-552546403B62}" dt="2025-09-11T10:29:07.237" v="2916" actId="14100"/>
          <ac:cxnSpMkLst>
            <pc:docMk/>
            <pc:sldMk cId="3202186881" sldId="365"/>
            <ac:cxnSpMk id="7" creationId="{A603ACC5-9021-C3DE-9DC5-8AB0CF0CAF88}"/>
          </ac:cxnSpMkLst>
        </pc:cxnChg>
      </pc:sldChg>
      <pc:sldChg chg="addSp delSp modSp add mod delAnim modAnim modNotesTx">
        <pc:chgData name="Marcello Rossetti Conti" userId="449f7d32-fdf8-4f60-adae-688a14cf2e06" providerId="ADAL" clId="{D5BE8F05-3405-488F-BBD2-552546403B62}" dt="2025-09-15T20:43:12.967" v="6194"/>
        <pc:sldMkLst>
          <pc:docMk/>
          <pc:sldMk cId="2512184812" sldId="366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512184812" sldId="366"/>
            <ac:spMk id="5" creationId="{95E080B9-BDA1-6D81-A17E-A1230AC373FA}"/>
          </ac:spMkLst>
        </pc:spChg>
        <pc:spChg chg="mod">
          <ac:chgData name="Marcello Rossetti Conti" userId="449f7d32-fdf8-4f60-adae-688a14cf2e06" providerId="ADAL" clId="{D5BE8F05-3405-488F-BBD2-552546403B62}" dt="2025-09-14T20:30:04.619" v="5329" actId="20577"/>
          <ac:spMkLst>
            <pc:docMk/>
            <pc:sldMk cId="2512184812" sldId="366"/>
            <ac:spMk id="6" creationId="{8183726F-C0CD-40A1-FBB1-2F6CD065901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512184812" sldId="366"/>
            <ac:spMk id="8" creationId="{6D9D853E-9266-8866-6639-A38D71D874FD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2512184812" sldId="366"/>
            <ac:spMk id="11" creationId="{4B6744A3-39F4-D06B-5359-8330ED7B733E}"/>
          </ac:spMkLst>
        </pc:spChg>
        <pc:spChg chg="add mod">
          <ac:chgData name="Marcello Rossetti Conti" userId="449f7d32-fdf8-4f60-adae-688a14cf2e06" providerId="ADAL" clId="{D5BE8F05-3405-488F-BBD2-552546403B62}" dt="2025-09-15T20:43:12.967" v="6194"/>
          <ac:spMkLst>
            <pc:docMk/>
            <pc:sldMk cId="2512184812" sldId="366"/>
            <ac:spMk id="12" creationId="{F196A5A4-33E6-6E02-E5CE-A2A0962AE2CC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2512184812" sldId="366"/>
            <ac:spMk id="13" creationId="{A91833C7-16CE-28EE-5F21-6E8F97F4A17A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512184812" sldId="366"/>
            <ac:spMk id="14" creationId="{42C02EAC-005E-97B2-B63E-392450AE917D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512184812" sldId="366"/>
            <ac:spMk id="15" creationId="{97FFF6AF-9945-AFD7-FAAF-54E6E9BD70E6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512184812" sldId="366"/>
            <ac:spMk id="18" creationId="{5EF9B4BA-C9B4-82AF-0388-FD7F990AA37F}"/>
          </ac:spMkLst>
        </pc:spChg>
        <pc:spChg chg="mod topLvl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512184812" sldId="366"/>
            <ac:spMk id="47" creationId="{8113C938-A93A-348F-50E1-E65A6A8DD714}"/>
          </ac:spMkLst>
        </pc:spChg>
        <pc:spChg chg="add del mod topLvl">
          <ac:chgData name="Marcello Rossetti Conti" userId="449f7d32-fdf8-4f60-adae-688a14cf2e06" providerId="ADAL" clId="{D5BE8F05-3405-488F-BBD2-552546403B62}" dt="2025-09-12T14:13:11.794" v="4593" actId="164"/>
          <ac:spMkLst>
            <pc:docMk/>
            <pc:sldMk cId="2512184812" sldId="366"/>
            <ac:spMk id="48" creationId="{3FF036F5-09FF-E680-4FEE-F41B5DB03FD5}"/>
          </ac:spMkLst>
        </pc:spChg>
        <pc:spChg chg="mod topLvl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512184812" sldId="366"/>
            <ac:spMk id="49" creationId="{F02756A9-EB6D-5F01-C84E-EEC985FA4ED2}"/>
          </ac:spMkLst>
        </pc:spChg>
        <pc:spChg chg="mod topLvl">
          <ac:chgData name="Marcello Rossetti Conti" userId="449f7d32-fdf8-4f60-adae-688a14cf2e06" providerId="ADAL" clId="{D5BE8F05-3405-488F-BBD2-552546403B62}" dt="2025-09-12T14:13:11.794" v="4593" actId="164"/>
          <ac:spMkLst>
            <pc:docMk/>
            <pc:sldMk cId="2512184812" sldId="366"/>
            <ac:spMk id="50" creationId="{9B4A9D2B-5244-5061-7342-F91BA1093A61}"/>
          </ac:spMkLst>
        </pc:spChg>
        <pc:spChg chg="add mod topLvl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512184812" sldId="366"/>
            <ac:spMk id="54" creationId="{46F24BF3-46A9-10BA-286B-44E1D4BB482C}"/>
          </ac:spMkLst>
        </pc:spChg>
        <pc:spChg chg="add mod topLvl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512184812" sldId="366"/>
            <ac:spMk id="55" creationId="{D329B92F-2D87-F8AB-7713-889A8096CF92}"/>
          </ac:spMkLst>
        </pc:spChg>
        <pc:spChg chg="add mod topLvl">
          <ac:chgData name="Marcello Rossetti Conti" userId="449f7d32-fdf8-4f60-adae-688a14cf2e06" providerId="ADAL" clId="{D5BE8F05-3405-488F-BBD2-552546403B62}" dt="2025-09-14T20:29:49.591" v="5323" actId="1036"/>
          <ac:spMkLst>
            <pc:docMk/>
            <pc:sldMk cId="2512184812" sldId="366"/>
            <ac:spMk id="57" creationId="{10AE0E72-7F0A-4C8C-F1D6-98CF7BE2AEFA}"/>
          </ac:spMkLst>
        </pc:spChg>
        <pc:grpChg chg="del">
          <ac:chgData name="Marcello Rossetti Conti" userId="449f7d32-fdf8-4f60-adae-688a14cf2e06" providerId="ADAL" clId="{D5BE8F05-3405-488F-BBD2-552546403B62}" dt="2025-09-15T20:43:12.716" v="6193" actId="478"/>
          <ac:grpSpMkLst>
            <pc:docMk/>
            <pc:sldMk cId="2512184812" sldId="366"/>
            <ac:grpSpMk id="2" creationId="{E23C2770-70E4-F235-E7F5-1ADA5999E01A}"/>
          </ac:grpSpMkLst>
        </pc:grpChg>
        <pc:grpChg chg="add mod">
          <ac:chgData name="Marcello Rossetti Conti" userId="449f7d32-fdf8-4f60-adae-688a14cf2e06" providerId="ADAL" clId="{D5BE8F05-3405-488F-BBD2-552546403B62}" dt="2025-09-12T15:00:06.590" v="4644" actId="1076"/>
          <ac:grpSpMkLst>
            <pc:docMk/>
            <pc:sldMk cId="2512184812" sldId="366"/>
            <ac:grpSpMk id="16" creationId="{010BDA77-D9F1-D1D1-B5BE-0C33BAC229DE}"/>
          </ac:grpSpMkLst>
        </pc:grpChg>
        <pc:cxnChg chg="mod">
          <ac:chgData name="Marcello Rossetti Conti" userId="449f7d32-fdf8-4f60-adae-688a14cf2e06" providerId="ADAL" clId="{D5BE8F05-3405-488F-BBD2-552546403B62}" dt="2025-09-12T14:10:27.177" v="4585" actId="1076"/>
          <ac:cxnSpMkLst>
            <pc:docMk/>
            <pc:sldMk cId="2512184812" sldId="366"/>
            <ac:cxnSpMk id="4" creationId="{57916333-608A-AAB1-9833-CCDF28A59960}"/>
          </ac:cxnSpMkLst>
        </pc:cxnChg>
        <pc:cxnChg chg="mod">
          <ac:chgData name="Marcello Rossetti Conti" userId="449f7d32-fdf8-4f60-adae-688a14cf2e06" providerId="ADAL" clId="{D5BE8F05-3405-488F-BBD2-552546403B62}" dt="2025-09-12T14:07:04.177" v="4582" actId="14100"/>
          <ac:cxnSpMkLst>
            <pc:docMk/>
            <pc:sldMk cId="2512184812" sldId="366"/>
            <ac:cxnSpMk id="7" creationId="{F1C65A57-3EF6-ACB4-3AD5-BFD019B1CCBD}"/>
          </ac:cxnSpMkLst>
        </pc:cxnChg>
      </pc:sldChg>
      <pc:sldChg chg="addSp delSp modSp add mod delAnim modAnim">
        <pc:chgData name="Marcello Rossetti Conti" userId="449f7d32-fdf8-4f60-adae-688a14cf2e06" providerId="ADAL" clId="{D5BE8F05-3405-488F-BBD2-552546403B62}" dt="2025-09-15T20:43:54.903" v="6198"/>
        <pc:sldMkLst>
          <pc:docMk/>
          <pc:sldMk cId="893427675" sldId="367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893427675" sldId="367"/>
            <ac:spMk id="5" creationId="{EEB0DAFF-9828-3106-2730-7947DEA8604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893427675" sldId="367"/>
            <ac:spMk id="6" creationId="{4A2144F9-1FFD-3F19-1598-D5C004CF61BB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893427675" sldId="367"/>
            <ac:spMk id="8" creationId="{4C629352-BF9A-95B8-1722-C210C89ABF5D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893427675" sldId="367"/>
            <ac:spMk id="11" creationId="{7C64A351-D8FB-9561-C5E3-16824E329569}"/>
          </ac:spMkLst>
        </pc:spChg>
        <pc:spChg chg="add mod">
          <ac:chgData name="Marcello Rossetti Conti" userId="449f7d32-fdf8-4f60-adae-688a14cf2e06" providerId="ADAL" clId="{D5BE8F05-3405-488F-BBD2-552546403B62}" dt="2025-09-15T20:35:48.897" v="6148" actId="164"/>
          <ac:spMkLst>
            <pc:docMk/>
            <pc:sldMk cId="893427675" sldId="367"/>
            <ac:spMk id="12" creationId="{17562979-9660-ABEC-49D9-A6A56EB3246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893427675" sldId="367"/>
            <ac:spMk id="13" creationId="{70C312CA-CC58-56BB-8BAC-4E16A039F6B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893427675" sldId="367"/>
            <ac:spMk id="15" creationId="{561586C7-73EE-07C7-AA2C-7A41FFA15F68}"/>
          </ac:spMkLst>
        </pc:spChg>
        <pc:spChg chg="add mod">
          <ac:chgData name="Marcello Rossetti Conti" userId="449f7d32-fdf8-4f60-adae-688a14cf2e06" providerId="ADAL" clId="{D5BE8F05-3405-488F-BBD2-552546403B62}" dt="2025-09-15T10:07:54.988" v="5875" actId="1076"/>
          <ac:spMkLst>
            <pc:docMk/>
            <pc:sldMk cId="893427675" sldId="367"/>
            <ac:spMk id="18" creationId="{96CB6E2C-F0C1-FAB4-9DBB-9E2927EBA33A}"/>
          </ac:spMkLst>
        </pc:spChg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893427675" sldId="367"/>
            <ac:spMk id="23" creationId="{189F443D-8849-90D5-B403-BD2BC41DE583}"/>
          </ac:spMkLst>
        </pc:spChg>
        <pc:spChg chg="add mod">
          <ac:chgData name="Marcello Rossetti Conti" userId="449f7d32-fdf8-4f60-adae-688a14cf2e06" providerId="ADAL" clId="{D5BE8F05-3405-488F-BBD2-552546403B62}" dt="2025-09-15T20:35:48.897" v="6148" actId="164"/>
          <ac:spMkLst>
            <pc:docMk/>
            <pc:sldMk cId="893427675" sldId="367"/>
            <ac:spMk id="24" creationId="{BA1B6F72-830B-0715-8235-9E726F1AE15C}"/>
          </ac:spMkLst>
        </pc:spChg>
        <pc:spChg chg="mod">
          <ac:chgData name="Marcello Rossetti Conti" userId="449f7d32-fdf8-4f60-adae-688a14cf2e06" providerId="ADAL" clId="{D5BE8F05-3405-488F-BBD2-552546403B62}" dt="2025-09-15T20:43:54.903" v="6198"/>
          <ac:spMkLst>
            <pc:docMk/>
            <pc:sldMk cId="893427675" sldId="367"/>
            <ac:spMk id="27" creationId="{0E36CDFE-EA40-01BB-0A36-3FE2A691802F}"/>
          </ac:spMkLst>
        </pc:spChg>
        <pc:spChg chg="mod">
          <ac:chgData name="Marcello Rossetti Conti" userId="449f7d32-fdf8-4f60-adae-688a14cf2e06" providerId="ADAL" clId="{D5BE8F05-3405-488F-BBD2-552546403B62}" dt="2025-09-15T20:43:54.903" v="6198"/>
          <ac:spMkLst>
            <pc:docMk/>
            <pc:sldMk cId="893427675" sldId="367"/>
            <ac:spMk id="28" creationId="{B8A497C9-4706-38D7-76BF-BF016ECDB6B6}"/>
          </ac:spMkLst>
        </pc:spChg>
        <pc:spChg chg="mod">
          <ac:chgData name="Marcello Rossetti Conti" userId="449f7d32-fdf8-4f60-adae-688a14cf2e06" providerId="ADAL" clId="{D5BE8F05-3405-488F-BBD2-552546403B62}" dt="2025-09-15T20:43:54.903" v="6198"/>
          <ac:spMkLst>
            <pc:docMk/>
            <pc:sldMk cId="893427675" sldId="367"/>
            <ac:spMk id="29" creationId="{FE02D3E6-BDBC-2796-1D34-ECFE83C36B73}"/>
          </ac:spMkLst>
        </pc:spChg>
        <pc:spChg chg="mod">
          <ac:chgData name="Marcello Rossetti Conti" userId="449f7d32-fdf8-4f60-adae-688a14cf2e06" providerId="ADAL" clId="{D5BE8F05-3405-488F-BBD2-552546403B62}" dt="2025-09-15T20:43:54.903" v="6198"/>
          <ac:spMkLst>
            <pc:docMk/>
            <pc:sldMk cId="893427675" sldId="367"/>
            <ac:spMk id="30" creationId="{C83D6392-D109-4F77-71CB-3050D95409DC}"/>
          </ac:spMkLst>
        </pc:spChg>
        <pc:grpChg chg="del">
          <ac:chgData name="Marcello Rossetti Conti" userId="449f7d32-fdf8-4f60-adae-688a14cf2e06" providerId="ADAL" clId="{D5BE8F05-3405-488F-BBD2-552546403B62}" dt="2025-09-15T20:43:54.683" v="6197" actId="478"/>
          <ac:grpSpMkLst>
            <pc:docMk/>
            <pc:sldMk cId="893427675" sldId="367"/>
            <ac:grpSpMk id="2" creationId="{B40E5C72-36BC-85AC-419F-6C92AE75274D}"/>
          </ac:grpSpMkLst>
        </pc:grpChg>
        <pc:grpChg chg="add mod">
          <ac:chgData name="Marcello Rossetti Conti" userId="449f7d32-fdf8-4f60-adae-688a14cf2e06" providerId="ADAL" clId="{D5BE8F05-3405-488F-BBD2-552546403B62}" dt="2025-09-15T20:35:48.897" v="6148" actId="164"/>
          <ac:grpSpMkLst>
            <pc:docMk/>
            <pc:sldMk cId="893427675" sldId="367"/>
            <ac:grpSpMk id="25" creationId="{EE487218-D7F2-E282-A774-728C58E18BD4}"/>
          </ac:grpSpMkLst>
        </pc:grpChg>
        <pc:grpChg chg="add mod">
          <ac:chgData name="Marcello Rossetti Conti" userId="449f7d32-fdf8-4f60-adae-688a14cf2e06" providerId="ADAL" clId="{D5BE8F05-3405-488F-BBD2-552546403B62}" dt="2025-09-15T20:43:54.903" v="6198"/>
          <ac:grpSpMkLst>
            <pc:docMk/>
            <pc:sldMk cId="893427675" sldId="367"/>
            <ac:grpSpMk id="26" creationId="{08929236-BB9F-5E54-87D4-085F8805A111}"/>
          </ac:grpSpMkLst>
        </pc:grpChg>
        <pc:picChg chg="add del mod">
          <ac:chgData name="Marcello Rossetti Conti" userId="449f7d32-fdf8-4f60-adae-688a14cf2e06" providerId="ADAL" clId="{D5BE8F05-3405-488F-BBD2-552546403B62}" dt="2025-09-15T20:34:38.491" v="6118" actId="21"/>
          <ac:picMkLst>
            <pc:docMk/>
            <pc:sldMk cId="893427675" sldId="367"/>
            <ac:picMk id="14" creationId="{9C31249D-66DB-AA88-D0FB-A743A5900485}"/>
          </ac:picMkLst>
        </pc:picChg>
        <pc:picChg chg="add mod">
          <ac:chgData name="Marcello Rossetti Conti" userId="449f7d32-fdf8-4f60-adae-688a14cf2e06" providerId="ADAL" clId="{D5BE8F05-3405-488F-BBD2-552546403B62}" dt="2025-09-15T20:34:43.478" v="6120" actId="1076"/>
          <ac:picMkLst>
            <pc:docMk/>
            <pc:sldMk cId="893427675" sldId="367"/>
            <ac:picMk id="16" creationId="{4390A97D-100B-EBA1-22DE-252A7AB7A0FD}"/>
          </ac:picMkLst>
        </pc:picChg>
        <pc:picChg chg="add mod ord">
          <ac:chgData name="Marcello Rossetti Conti" userId="449f7d32-fdf8-4f60-adae-688a14cf2e06" providerId="ADAL" clId="{D5BE8F05-3405-488F-BBD2-552546403B62}" dt="2025-09-15T20:35:48.897" v="6148" actId="164"/>
          <ac:picMkLst>
            <pc:docMk/>
            <pc:sldMk cId="893427675" sldId="367"/>
            <ac:picMk id="19" creationId="{488B42F6-B00D-7034-0A56-3F6B8874089D}"/>
          </ac:picMkLst>
        </pc:picChg>
        <pc:picChg chg="add del mod ord modCrop">
          <ac:chgData name="Marcello Rossetti Conti" userId="449f7d32-fdf8-4f60-adae-688a14cf2e06" providerId="ADAL" clId="{D5BE8F05-3405-488F-BBD2-552546403B62}" dt="2025-09-15T20:34:45.767" v="6121" actId="21"/>
          <ac:picMkLst>
            <pc:docMk/>
            <pc:sldMk cId="893427675" sldId="367"/>
            <ac:picMk id="20" creationId="{77AC5BE9-5B33-A789-FB05-FCDAB544D2B8}"/>
          </ac:picMkLst>
        </pc:picChg>
        <pc:picChg chg="add del mod ord modCrop">
          <ac:chgData name="Marcello Rossetti Conti" userId="449f7d32-fdf8-4f60-adae-688a14cf2e06" providerId="ADAL" clId="{D5BE8F05-3405-488F-BBD2-552546403B62}" dt="2025-09-15T20:34:45.767" v="6121" actId="21"/>
          <ac:picMkLst>
            <pc:docMk/>
            <pc:sldMk cId="893427675" sldId="367"/>
            <ac:picMk id="21" creationId="{991DF859-AF24-402B-E102-D10667A30AEB}"/>
          </ac:picMkLst>
        </pc:picChg>
        <pc:cxnChg chg="mod">
          <ac:chgData name="Marcello Rossetti Conti" userId="449f7d32-fdf8-4f60-adae-688a14cf2e06" providerId="ADAL" clId="{D5BE8F05-3405-488F-BBD2-552546403B62}" dt="2025-09-10T13:59:44.181" v="2445" actId="14100"/>
          <ac:cxnSpMkLst>
            <pc:docMk/>
            <pc:sldMk cId="893427675" sldId="367"/>
            <ac:cxnSpMk id="7" creationId="{6844DBF6-A190-92EA-FA31-78848B973E4B}"/>
          </ac:cxnSpMkLst>
        </pc:cxnChg>
        <pc:cxnChg chg="add mod">
          <ac:chgData name="Marcello Rossetti Conti" userId="449f7d32-fdf8-4f60-adae-688a14cf2e06" providerId="ADAL" clId="{D5BE8F05-3405-488F-BBD2-552546403B62}" dt="2025-09-15T20:35:48.897" v="6148" actId="164"/>
          <ac:cxnSpMkLst>
            <pc:docMk/>
            <pc:sldMk cId="893427675" sldId="367"/>
            <ac:cxnSpMk id="17" creationId="{F530F543-425D-BC24-B514-1C54CDBC767B}"/>
          </ac:cxnSpMkLst>
        </pc:cxnChg>
        <pc:cxnChg chg="add mod">
          <ac:chgData name="Marcello Rossetti Conti" userId="449f7d32-fdf8-4f60-adae-688a14cf2e06" providerId="ADAL" clId="{D5BE8F05-3405-488F-BBD2-552546403B62}" dt="2025-09-15T20:35:48.897" v="6148" actId="164"/>
          <ac:cxnSpMkLst>
            <pc:docMk/>
            <pc:sldMk cId="893427675" sldId="367"/>
            <ac:cxnSpMk id="22" creationId="{1FBEC1CF-E649-26DB-9E2A-5A8C3C512BE5}"/>
          </ac:cxnSpMkLst>
        </pc:cxnChg>
      </pc:sldChg>
      <pc:sldChg chg="modSp add del mod">
        <pc:chgData name="Marcello Rossetti Conti" userId="449f7d32-fdf8-4f60-adae-688a14cf2e06" providerId="ADAL" clId="{D5BE8F05-3405-488F-BBD2-552546403B62}" dt="2025-09-12T09:43:15.492" v="3766" actId="47"/>
        <pc:sldMkLst>
          <pc:docMk/>
          <pc:sldMk cId="3372628928" sldId="368"/>
        </pc:sldMkLst>
      </pc:sldChg>
      <pc:sldChg chg="addSp delSp modSp add mod ord">
        <pc:chgData name="Marcello Rossetti Conti" userId="449f7d32-fdf8-4f60-adae-688a14cf2e06" providerId="ADAL" clId="{D5BE8F05-3405-488F-BBD2-552546403B62}" dt="2025-09-15T20:45:01.854" v="6210" actId="20577"/>
        <pc:sldMkLst>
          <pc:docMk/>
          <pc:sldMk cId="3917888215" sldId="369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17888215" sldId="369"/>
            <ac:spMk id="5" creationId="{60E8709D-3EAB-0B70-0CBF-7C7FC2FD1F88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17888215" sldId="369"/>
            <ac:spMk id="6" creationId="{33F095AD-A0F6-4754-54F2-D3E6234C2AE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17888215" sldId="369"/>
            <ac:spMk id="8" creationId="{6ADDD0DF-77E0-F765-AB42-D4E85C75447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17888215" sldId="369"/>
            <ac:spMk id="11" creationId="{156C8392-E2EE-BF5B-0A97-60CAC7BB530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17888215" sldId="369"/>
            <ac:spMk id="13" creationId="{1885AC8E-2360-6CAB-2E80-34D008D36529}"/>
          </ac:spMkLst>
        </pc:spChg>
        <pc:spChg chg="mod">
          <ac:chgData name="Marcello Rossetti Conti" userId="449f7d32-fdf8-4f60-adae-688a14cf2e06" providerId="ADAL" clId="{D5BE8F05-3405-488F-BBD2-552546403B62}" dt="2025-09-15T20:43:41.605" v="6196"/>
          <ac:spMkLst>
            <pc:docMk/>
            <pc:sldMk cId="3917888215" sldId="369"/>
            <ac:spMk id="14" creationId="{AB0E7EB0-9B1E-A6DA-6FEA-DF61FB3A54E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917888215" sldId="369"/>
            <ac:spMk id="15" creationId="{61D098B5-90F7-FE25-C535-372E197E8A12}"/>
          </ac:spMkLst>
        </pc:spChg>
        <pc:spChg chg="add mod">
          <ac:chgData name="Marcello Rossetti Conti" userId="449f7d32-fdf8-4f60-adae-688a14cf2e06" providerId="ADAL" clId="{D5BE8F05-3405-488F-BBD2-552546403B62}" dt="2025-09-15T20:45:01.854" v="6210" actId="20577"/>
          <ac:spMkLst>
            <pc:docMk/>
            <pc:sldMk cId="3917888215" sldId="369"/>
            <ac:spMk id="16" creationId="{81552C47-A371-D1D7-8518-846CFF17F652}"/>
          </ac:spMkLst>
        </pc:spChg>
        <pc:spChg chg="add del mod">
          <ac:chgData name="Marcello Rossetti Conti" userId="449f7d32-fdf8-4f60-adae-688a14cf2e06" providerId="ADAL" clId="{D5BE8F05-3405-488F-BBD2-552546403B62}" dt="2025-09-15T13:47:49.464" v="6067" actId="478"/>
          <ac:spMkLst>
            <pc:docMk/>
            <pc:sldMk cId="3917888215" sldId="369"/>
            <ac:spMk id="17" creationId="{137FDCFF-4DBD-669F-1699-21F4E457EA7B}"/>
          </ac:spMkLst>
        </pc:spChg>
        <pc:spChg chg="mod">
          <ac:chgData name="Marcello Rossetti Conti" userId="449f7d32-fdf8-4f60-adae-688a14cf2e06" providerId="ADAL" clId="{D5BE8F05-3405-488F-BBD2-552546403B62}" dt="2025-09-15T20:43:41.605" v="6196"/>
          <ac:spMkLst>
            <pc:docMk/>
            <pc:sldMk cId="3917888215" sldId="369"/>
            <ac:spMk id="17" creationId="{1AB6B11C-B005-1A03-4286-70DF76E6056C}"/>
          </ac:spMkLst>
        </pc:spChg>
        <pc:spChg chg="mod">
          <ac:chgData name="Marcello Rossetti Conti" userId="449f7d32-fdf8-4f60-adae-688a14cf2e06" providerId="ADAL" clId="{D5BE8F05-3405-488F-BBD2-552546403B62}" dt="2025-09-15T20:43:41.605" v="6196"/>
          <ac:spMkLst>
            <pc:docMk/>
            <pc:sldMk cId="3917888215" sldId="369"/>
            <ac:spMk id="18" creationId="{1411DCC8-013A-DAA1-1A95-2B77346C404B}"/>
          </ac:spMkLst>
        </pc:spChg>
        <pc:spChg chg="mod">
          <ac:chgData name="Marcello Rossetti Conti" userId="449f7d32-fdf8-4f60-adae-688a14cf2e06" providerId="ADAL" clId="{D5BE8F05-3405-488F-BBD2-552546403B62}" dt="2025-09-15T20:43:41.605" v="6196"/>
          <ac:spMkLst>
            <pc:docMk/>
            <pc:sldMk cId="3917888215" sldId="369"/>
            <ac:spMk id="19" creationId="{4FF8B2E8-DA9B-AF02-5867-04ADAD717E54}"/>
          </ac:spMkLst>
        </pc:spChg>
        <pc:grpChg chg="del">
          <ac:chgData name="Marcello Rossetti Conti" userId="449f7d32-fdf8-4f60-adae-688a14cf2e06" providerId="ADAL" clId="{D5BE8F05-3405-488F-BBD2-552546403B62}" dt="2025-09-15T20:43:41.388" v="6195" actId="478"/>
          <ac:grpSpMkLst>
            <pc:docMk/>
            <pc:sldMk cId="3917888215" sldId="369"/>
            <ac:grpSpMk id="2" creationId="{FC832CD1-03A5-C90C-BB7F-1EC3C9136010}"/>
          </ac:grpSpMkLst>
        </pc:grpChg>
        <pc:grpChg chg="add mod">
          <ac:chgData name="Marcello Rossetti Conti" userId="449f7d32-fdf8-4f60-adae-688a14cf2e06" providerId="ADAL" clId="{D5BE8F05-3405-488F-BBD2-552546403B62}" dt="2025-09-15T20:43:41.605" v="6196"/>
          <ac:grpSpMkLst>
            <pc:docMk/>
            <pc:sldMk cId="3917888215" sldId="369"/>
            <ac:grpSpMk id="12" creationId="{00CA8BB9-2B72-8031-B9C3-E705834B1C2E}"/>
          </ac:grpSpMkLst>
        </pc:grpChg>
        <pc:cxnChg chg="mod">
          <ac:chgData name="Marcello Rossetti Conti" userId="449f7d32-fdf8-4f60-adae-688a14cf2e06" providerId="ADAL" clId="{D5BE8F05-3405-488F-BBD2-552546403B62}" dt="2025-09-12T10:01:40.019" v="3811" actId="14100"/>
          <ac:cxnSpMkLst>
            <pc:docMk/>
            <pc:sldMk cId="3917888215" sldId="369"/>
            <ac:cxnSpMk id="7" creationId="{CFF82E92-3CA9-EA1B-EAE5-779BA15BCB92}"/>
          </ac:cxnSpMkLst>
        </pc:cxnChg>
      </pc:sldChg>
      <pc:sldChg chg="delSp modSp add mod">
        <pc:chgData name="Marcello Rossetti Conti" userId="449f7d32-fdf8-4f60-adae-688a14cf2e06" providerId="ADAL" clId="{D5BE8F05-3405-488F-BBD2-552546403B62}" dt="2025-09-14T20:10:44.486" v="5309" actId="790"/>
        <pc:sldMkLst>
          <pc:docMk/>
          <pc:sldMk cId="3611921274" sldId="370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611921274" sldId="370"/>
            <ac:spMk id="6" creationId="{15F28804-869D-567E-1353-65C00667496F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611921274" sldId="370"/>
            <ac:spMk id="10" creationId="{528792B2-FBD4-D9CE-6F92-1769D6FAF8A9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611921274" sldId="370"/>
            <ac:spMk id="17" creationId="{1E68BA47-1BBA-9B84-5144-CDC68ECA190B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611921274" sldId="370"/>
            <ac:spMk id="18" creationId="{F0313A65-3200-78A6-FD3D-391F4D479128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611921274" sldId="370"/>
            <ac:spMk id="19" creationId="{EB50EEAA-938C-A2BC-196B-518CCDFB0759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611921274" sldId="370"/>
            <ac:spMk id="25" creationId="{707CE790-5B14-9C00-25CF-91B9E2CDC1F4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611921274" sldId="370"/>
            <ac:spMk id="26" creationId="{67338FC0-A7DD-8BAB-B19F-1932510E457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611921274" sldId="370"/>
            <ac:spMk id="27" creationId="{FE400B92-D8E9-4CC2-8A13-06638CE44E1E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3611921274" sldId="370"/>
            <ac:spMk id="28" creationId="{11641E6A-9E5F-C404-B37C-1469379CCDDF}"/>
          </ac:spMkLst>
        </pc:spChg>
      </pc:sldChg>
      <pc:sldChg chg="addSp delSp modSp add mod modAnim">
        <pc:chgData name="Marcello Rossetti Conti" userId="449f7d32-fdf8-4f60-adae-688a14cf2e06" providerId="ADAL" clId="{D5BE8F05-3405-488F-BBD2-552546403B62}" dt="2025-09-15T10:33:01.298" v="5923" actId="113"/>
        <pc:sldMkLst>
          <pc:docMk/>
          <pc:sldMk cId="1930092432" sldId="371"/>
        </pc:sldMkLst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30092432" sldId="371"/>
            <ac:spMk id="5" creationId="{66CCA770-553B-ECF4-5700-A7DB5791916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30092432" sldId="371"/>
            <ac:spMk id="6" creationId="{DA53243E-B6A7-4A3A-A088-33EDC3B4590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30092432" sldId="371"/>
            <ac:spMk id="8" creationId="{507CE2DA-0D49-FEA6-7DCB-D211E2866CE8}"/>
          </ac:spMkLst>
        </pc:spChg>
        <pc:spChg chg="mod">
          <ac:chgData name="Marcello Rossetti Conti" userId="449f7d32-fdf8-4f60-adae-688a14cf2e06" providerId="ADAL" clId="{D5BE8F05-3405-488F-BBD2-552546403B62}" dt="2025-09-15T10:20:11.048" v="5911" actId="1036"/>
          <ac:spMkLst>
            <pc:docMk/>
            <pc:sldMk cId="1930092432" sldId="371"/>
            <ac:spMk id="11" creationId="{7CD3573D-C17A-C550-C32F-F9E7B1C20195}"/>
          </ac:spMkLst>
        </pc:spChg>
        <pc:spChg chg="mod">
          <ac:chgData name="Marcello Rossetti Conti" userId="449f7d32-fdf8-4f60-adae-688a14cf2e06" providerId="ADAL" clId="{D5BE8F05-3405-488F-BBD2-552546403B62}" dt="2025-09-15T10:21:13.493" v="5920" actId="113"/>
          <ac:spMkLst>
            <pc:docMk/>
            <pc:sldMk cId="1930092432" sldId="371"/>
            <ac:spMk id="12" creationId="{176D71E3-169B-2ABC-9D87-EF8FCFEBE13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30092432" sldId="371"/>
            <ac:spMk id="13" creationId="{07389EC2-A973-5FB9-BC1E-D734DBE98718}"/>
          </ac:spMkLst>
        </pc:spChg>
        <pc:spChg chg="add mod">
          <ac:chgData name="Marcello Rossetti Conti" userId="449f7d32-fdf8-4f60-adae-688a14cf2e06" providerId="ADAL" clId="{D5BE8F05-3405-488F-BBD2-552546403B62}" dt="2025-09-12T09:44:29.631" v="3777" actId="1076"/>
          <ac:spMkLst>
            <pc:docMk/>
            <pc:sldMk cId="1930092432" sldId="371"/>
            <ac:spMk id="16" creationId="{F046FA6C-D378-C138-666D-CAB019D01E61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930092432" sldId="371"/>
            <ac:spMk id="24" creationId="{A7036A15-20DC-A6E1-46E2-F5945C4F894E}"/>
          </ac:spMkLst>
        </pc:spChg>
        <pc:spChg chg="mod">
          <ac:chgData name="Marcello Rossetti Conti" userId="449f7d32-fdf8-4f60-adae-688a14cf2e06" providerId="ADAL" clId="{D5BE8F05-3405-488F-BBD2-552546403B62}" dt="2025-09-15T10:33:01.298" v="5923" actId="113"/>
          <ac:spMkLst>
            <pc:docMk/>
            <pc:sldMk cId="1930092432" sldId="371"/>
            <ac:spMk id="34" creationId="{A6C3FBEA-D2DD-A529-A6C3-FAE80FEFF2E4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930092432" sldId="371"/>
            <ac:spMk id="35" creationId="{D28CC20D-3167-F584-ED28-0E4514EF4493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30092432" sldId="371"/>
            <ac:spMk id="36" creationId="{0C9B2CDC-80AC-351B-2372-563388EF908B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930092432" sldId="371"/>
            <ac:spMk id="37" creationId="{996835CD-EA57-6C46-F40A-E17722BE17F6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30092432" sldId="371"/>
            <ac:spMk id="41" creationId="{5CF5410A-3F76-DDD3-4DCB-09AA3F481FC8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930092432" sldId="371"/>
            <ac:spMk id="42" creationId="{3BD9B810-4336-481B-D336-10690B5FB7F9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30092432" sldId="371"/>
            <ac:spMk id="43" creationId="{A0C48107-FF53-324D-D4AB-A66F7A2DA5A0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930092432" sldId="371"/>
            <ac:spMk id="44" creationId="{7A15E0F6-831E-F4A9-735B-99436AC36AA3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1930092432" sldId="371"/>
            <ac:spMk id="48" creationId="{F5A3CA12-9AFF-9F83-E2FC-1044893CA99C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1930092432" sldId="371"/>
            <ac:spMk id="49" creationId="{97E33554-AD34-157B-033D-93F98C6BC0AB}"/>
          </ac:spMkLst>
        </pc:spChg>
        <pc:picChg chg="add del">
          <ac:chgData name="Marcello Rossetti Conti" userId="449f7d32-fdf8-4f60-adae-688a14cf2e06" providerId="ADAL" clId="{D5BE8F05-3405-488F-BBD2-552546403B62}" dt="2025-09-15T10:21:01.114" v="5917" actId="22"/>
          <ac:picMkLst>
            <pc:docMk/>
            <pc:sldMk cId="1930092432" sldId="371"/>
            <ac:picMk id="18" creationId="{0CD4CD0F-313E-8E3F-58C8-C32284578711}"/>
          </ac:picMkLst>
        </pc:picChg>
      </pc:sldChg>
      <pc:sldChg chg="addSp delSp modSp add mod delAnim modAnim">
        <pc:chgData name="Marcello Rossetti Conti" userId="449f7d32-fdf8-4f60-adae-688a14cf2e06" providerId="ADAL" clId="{D5BE8F05-3405-488F-BBD2-552546403B62}" dt="2025-09-15T10:31:03.068" v="5921"/>
        <pc:sldMkLst>
          <pc:docMk/>
          <pc:sldMk cId="2108205792" sldId="372"/>
        </pc:sldMkLst>
        <pc:spChg chg="add 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08205792" sldId="372"/>
            <ac:spMk id="2" creationId="{783416F2-2F7B-4D63-3387-49E63334176C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2108205792" sldId="372"/>
            <ac:spMk id="8" creationId="{F51590EE-ED6D-22AB-3FCE-60E166179D5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08205792" sldId="372"/>
            <ac:spMk id="13" creationId="{166EAC2F-48C2-027D-95A8-4F0C1FE287A8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08205792" sldId="372"/>
            <ac:spMk id="14" creationId="{3990BF11-02CB-4C77-147C-1CB186027616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2108205792" sldId="372"/>
            <ac:spMk id="19" creationId="{F05AF99A-7D1D-027B-7EDF-305346735E49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2108205792" sldId="372"/>
            <ac:spMk id="26" creationId="{DF7CD8B7-081B-D313-FC1C-30484C39CFC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08205792" sldId="372"/>
            <ac:spMk id="27" creationId="{8BBE9735-8530-8D07-F906-113731568D3B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08205792" sldId="372"/>
            <ac:spMk id="30" creationId="{21DCBFB8-B658-0322-195B-526EF0FF2835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08205792" sldId="372"/>
            <ac:spMk id="31" creationId="{0CF12C4C-9827-7F57-094B-9E6640F1076F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08205792" sldId="372"/>
            <ac:spMk id="32" creationId="{2C182059-EBEB-EE56-D9C4-F72375953541}"/>
          </ac:spMkLst>
        </pc:spChg>
        <pc:spChg chg="del mod">
          <ac:chgData name="Marcello Rossetti Conti" userId="449f7d32-fdf8-4f60-adae-688a14cf2e06" providerId="ADAL" clId="{D5BE8F05-3405-488F-BBD2-552546403B62}" dt="2025-09-14T20:08:54.971" v="5152" actId="478"/>
          <ac:spMkLst>
            <pc:docMk/>
            <pc:sldMk cId="2108205792" sldId="372"/>
            <ac:spMk id="33" creationId="{2CFF0F51-E186-6DF5-4E1C-FCA3EDC03AB0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08205792" sldId="372"/>
            <ac:spMk id="39" creationId="{FF1DA223-7E21-8997-A512-8C4F181C12BA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08205792" sldId="372"/>
            <ac:spMk id="41" creationId="{EAC9B5AE-1D5D-E76C-5DB8-A8BFEEA1F16B}"/>
          </ac:spMkLst>
        </pc:spChg>
        <pc:spChg chg="mod">
          <ac:chgData name="Marcello Rossetti Conti" userId="449f7d32-fdf8-4f60-adae-688a14cf2e06" providerId="ADAL" clId="{D5BE8F05-3405-488F-BBD2-552546403B62}" dt="2025-09-11T14:51:42.917" v="3739" actId="790"/>
          <ac:spMkLst>
            <pc:docMk/>
            <pc:sldMk cId="2108205792" sldId="372"/>
            <ac:spMk id="42" creationId="{6AE442BE-8EBF-94BA-7DA8-E40D9B2DF4C7}"/>
          </ac:spMkLst>
        </pc:spChg>
        <pc:spChg chg="mod">
          <ac:chgData name="Marcello Rossetti Conti" userId="449f7d32-fdf8-4f60-adae-688a14cf2e06" providerId="ADAL" clId="{D5BE8F05-3405-488F-BBD2-552546403B62}" dt="2025-09-14T20:10:44.486" v="5309" actId="790"/>
          <ac:spMkLst>
            <pc:docMk/>
            <pc:sldMk cId="2108205792" sldId="372"/>
            <ac:spMk id="43" creationId="{6101C607-F485-F645-8D7F-9D43A8A6C2A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84D9A-1BEB-4CEF-9DF0-12BC0DCBBE2C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A8BC7-02D0-4ADF-80AF-8826E2BD6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31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 afternoon, thanks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the kind introduction.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this presentation 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show an innovative particle accelerator application to seismology we studied in the last two years. 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1AC61-C0BE-4947-AF82-84E8BE17163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15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C66B2-F3A3-872F-EE16-F2C0AD92E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A7B7A9-7772-B7D4-5705-7E47A55336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569A66-4A61-3D93-13F1-281917CF7D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br>
              <a:rPr lang="en-US" dirty="0"/>
            </a:br>
            <a:r>
              <a:rPr lang="en-US" dirty="0" err="1"/>
              <a:t>spiegare</a:t>
            </a:r>
            <a:r>
              <a:rPr lang="en-US" dirty="0"/>
              <a:t> il random walk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5A56A-3AF1-7515-A40C-F4065B46DB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33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24D40-8C07-7627-2D40-451688A3C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6025B7-D67C-579E-53D5-665191B6CB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B7B02F-3059-E26C-5C10-50DF929790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7161B3-668D-FA52-8994-FA104F2589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38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76C65-9C49-E2F6-5250-E3C2E19D6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BEA50D5-1F6D-51DA-D800-FEA4BC6857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25C4FD-5EFA-9089-D898-FAC473847B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97DDD0-8E83-AE64-6EA4-B13F8D4CA6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779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A1C01-6719-8A0F-4C92-192A6072F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8D95F3-188E-F07A-E1FF-771DD09197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284B22-9D9A-8663-101C-5C190955CC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245FA-92C2-5BC5-9917-6B17BC9CF6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1708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39CF40-92B2-3427-EFF8-4488C382BC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79A9B6-1FEF-854F-B34C-7AA3D36816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121113-996E-696A-4A93-FF52FB1289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4AF62A-99AF-5768-C7E6-9B88D40BF6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7059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9E4A3-C236-FBBE-991D-572C8273D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7BB6B1-A1E8-5946-6123-682A92CDE5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4D7E71-4A59-E0BC-EA4D-DEB318B226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7E30EE-05F7-3597-F87E-14F55AE333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5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8E209-BE0E-327A-696F-97755D771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51CD8E-D971-AAD4-5872-961E736077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50B69C-0B95-C9DF-8FDD-B67194EA7B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35B293-89CA-6680-A316-B303ACEDF2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822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F0F3F-4334-437B-93FF-0F439B0A7A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0C8F3C4-DA79-B0E8-7FB9-313675BB09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9ABAB0B-FA4A-376C-5D60-E148A611A5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6EC89E2-ECF9-719A-A70A-5163133D6C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D6060-0CF6-417E-8A82-9880CADE5FD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8474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1431A-3D28-265C-6E4C-914C285BD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50821C-1D23-B9F2-916C-753707FB16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5BD012-F2B8-F09D-3233-ECB03773AC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B3AC16-718B-416B-1AF4-7A3D588AC8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076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589BE-9489-ADF9-7090-97A278870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ED3637-0066-9A73-4BCA-CFAEE07555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97D3A3-B366-C29C-B229-F203B5BC25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È </a:t>
            </a:r>
            <a:r>
              <a:rPr lang="en-US" dirty="0" err="1"/>
              <a:t>tutto</a:t>
            </a:r>
            <a:r>
              <a:rPr lang="en-US" dirty="0"/>
              <a:t> un </a:t>
            </a:r>
            <a:r>
              <a:rPr lang="en-US" dirty="0" err="1"/>
              <a:t>monocristallo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 err="1"/>
              <a:t>Abbiamo</a:t>
            </a:r>
            <a:r>
              <a:rPr lang="en-US" dirty="0"/>
              <a:t> </a:t>
            </a:r>
            <a:r>
              <a:rPr lang="en-US" dirty="0" err="1"/>
              <a:t>fatto</a:t>
            </a:r>
            <a:r>
              <a:rPr lang="en-US" dirty="0"/>
              <a:t> un </a:t>
            </a:r>
            <a:r>
              <a:rPr lang="en-US" dirty="0" err="1"/>
              <a:t>programma</a:t>
            </a:r>
            <a:r>
              <a:rPr lang="en-US" dirty="0"/>
              <a:t> in python per </a:t>
            </a:r>
            <a:r>
              <a:rPr lang="en-US" dirty="0" err="1"/>
              <a:t>costruire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mappa</a:t>
            </a:r>
            <a:r>
              <a:rPr lang="en-US" dirty="0"/>
              <a:t> di campo 3D </a:t>
            </a:r>
            <a:r>
              <a:rPr lang="en-US" dirty="0" err="1"/>
              <a:t>compatibile</a:t>
            </a:r>
            <a:r>
              <a:rPr lang="en-US" dirty="0"/>
              <a:t> con ASTRA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2041FD-43AB-33A5-7645-633111A889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50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A34D73-B54C-EED6-539D-DAFB4A296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FBE9D12-7128-04A3-7E3C-F3E2CB773F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02976F-56D0-ABB2-B4C5-9CF3E2B136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Before starting it is important to state that seismic risk prevention is based on 3 pillars…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FEBF1E-5E6B-D3DA-6A24-D79BCF9178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357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43782-5569-FCEB-D490-DD26F17817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F81C04-7A2B-E440-139B-3F18909217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6B2610-3979-EBE9-9FB6-18AD3E5B6A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DD99F4-4712-5073-5716-6B4D24B61A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6844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EEC6D-858E-9474-CF9D-1F7B765F5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A7EAD1-D3A9-BF36-B14C-A7F446542A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7247CB-B645-6335-A07A-E015DA33C7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9A5156-43D8-A594-3919-C152740B47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781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1" name="Shape 3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A1048-82E0-13B5-6431-C35B4C9D2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B9E65BA-3B7A-B3D0-A0F8-F6E7E9F1AB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C8CCCD7-338A-7402-D420-EBA0ED2980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DE4328E-EFBE-42D6-9918-A4E405307E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D6060-0CF6-417E-8A82-9880CADE5FD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737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02BEE2-18FF-86E8-B75F-F6A43E63A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4A4DD3-C3ED-0ECD-1F39-9B135A6F95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E235AD-7B75-F12C-76B8-C1374A200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EF236-B031-F744-9CC6-05D3984050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003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967F3-E06B-A1E0-C971-E13052B16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8A3E20-B8EB-E6A1-EE98-2D120F038F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80C82C-2029-9125-C3D5-656517F909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Il plasma è </a:t>
            </a:r>
            <a:r>
              <a:rPr lang="en-US" dirty="0" err="1"/>
              <a:t>scaldato</a:t>
            </a:r>
            <a:r>
              <a:rPr lang="en-US" dirty="0"/>
              <a:t> dal lase </a:t>
            </a:r>
            <a:r>
              <a:rPr lang="en-US" dirty="0" err="1"/>
              <a:t>oltre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generato</a:t>
            </a:r>
            <a:r>
              <a:rPr lang="en-US" dirty="0"/>
              <a:t>, il </a:t>
            </a:r>
            <a:r>
              <a:rPr lang="en-US" dirty="0" err="1"/>
              <a:t>calore</a:t>
            </a:r>
            <a:r>
              <a:rPr lang="en-US" dirty="0"/>
              <a:t> lo fa </a:t>
            </a:r>
            <a:r>
              <a:rPr lang="en-US" dirty="0" err="1"/>
              <a:t>espandere</a:t>
            </a:r>
            <a:r>
              <a:rPr lang="en-US" dirty="0"/>
              <a:t> e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crea</a:t>
            </a:r>
            <a:r>
              <a:rPr lang="en-US" dirty="0"/>
              <a:t> il profile </a:t>
            </a:r>
            <a:r>
              <a:rPr lang="en-US" dirty="0" err="1"/>
              <a:t>trasverso</a:t>
            </a:r>
            <a:r>
              <a:rPr lang="en-US" dirty="0"/>
              <a:t> </a:t>
            </a:r>
            <a:r>
              <a:rPr lang="en-US" dirty="0" err="1"/>
              <a:t>richiesto</a:t>
            </a:r>
            <a:r>
              <a:rPr lang="en-US" dirty="0"/>
              <a:t> per il guiding.</a:t>
            </a:r>
            <a:br>
              <a:rPr lang="en-US" dirty="0"/>
            </a:br>
            <a:r>
              <a:rPr lang="en-US" dirty="0"/>
              <a:t>È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iniezione</a:t>
            </a:r>
            <a:r>
              <a:rPr lang="en-US" dirty="0"/>
              <a:t> interna di </a:t>
            </a:r>
            <a:r>
              <a:rPr lang="en-US" dirty="0" err="1"/>
              <a:t>elettroni</a:t>
            </a:r>
            <a:r>
              <a:rPr lang="en-US" dirty="0"/>
              <a:t> </a:t>
            </a:r>
            <a:r>
              <a:rPr lang="en-US" dirty="0" err="1"/>
              <a:t>controllata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pensa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passando</a:t>
            </a:r>
            <a:r>
              <a:rPr lang="en-US" dirty="0"/>
              <a:t> a </a:t>
            </a:r>
            <a:r>
              <a:rPr lang="en-US" dirty="0" err="1"/>
              <a:t>bolle</a:t>
            </a:r>
            <a:r>
              <a:rPr lang="en-US" dirty="0"/>
              <a:t>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grandi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possa</a:t>
            </a:r>
            <a:r>
              <a:rPr lang="en-US" dirty="0"/>
              <a:t> </a:t>
            </a:r>
            <a:r>
              <a:rPr lang="en-US" dirty="0" err="1"/>
              <a:t>salire</a:t>
            </a:r>
            <a:r>
              <a:rPr lang="en-US" dirty="0"/>
              <a:t> di carica </a:t>
            </a:r>
            <a:r>
              <a:rPr lang="en-US" dirty="0" err="1"/>
              <a:t>evitando</a:t>
            </a:r>
            <a:r>
              <a:rPr lang="en-US" dirty="0"/>
              <a:t> beam loading,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può</a:t>
            </a:r>
            <a:r>
              <a:rPr lang="en-US" dirty="0"/>
              <a:t> </a:t>
            </a:r>
            <a:r>
              <a:rPr lang="en-US" dirty="0" err="1"/>
              <a:t>anche</a:t>
            </a:r>
            <a:r>
              <a:rPr lang="en-US" dirty="0"/>
              <a:t> </a:t>
            </a:r>
            <a:r>
              <a:rPr lang="en-US" dirty="0" err="1"/>
              <a:t>salire</a:t>
            </a:r>
            <a:r>
              <a:rPr lang="en-US" dirty="0"/>
              <a:t> con la non </a:t>
            </a:r>
            <a:r>
              <a:rPr lang="en-US" dirty="0" err="1"/>
              <a:t>linearità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bolla</a:t>
            </a:r>
            <a:r>
              <a:rPr lang="en-US" dirty="0"/>
              <a:t> con a_0 Maggiore.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9E0E0-55C9-4F97-E94B-88424641E4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613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645428-C4A3-C7BE-E8CA-E6CA2BE2B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8A420C-6114-2651-E33D-BB1CE786C9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ACC7EA-9E42-BEDC-A698-909A71DDA8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Studio </a:t>
            </a:r>
            <a:r>
              <a:rPr lang="en-US" dirty="0" err="1"/>
              <a:t>numerico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parte</a:t>
            </a:r>
            <a:r>
              <a:rPr lang="en-US" dirty="0"/>
              <a:t> plasma del booster. 0.5 m Qua </a:t>
            </a:r>
            <a:r>
              <a:rPr lang="en-US" dirty="0" err="1"/>
              <a:t>c’era</a:t>
            </a:r>
            <a:r>
              <a:rPr lang="en-US" dirty="0"/>
              <a:t> </a:t>
            </a:r>
            <a:r>
              <a:rPr lang="en-US" dirty="0" err="1"/>
              <a:t>anche</a:t>
            </a:r>
            <a:r>
              <a:rPr lang="en-US" dirty="0"/>
              <a:t> uno </a:t>
            </a:r>
            <a:r>
              <a:rPr lang="en-US" dirty="0" err="1"/>
              <a:t>sforzo</a:t>
            </a:r>
            <a:r>
              <a:rPr lang="en-US" dirty="0"/>
              <a:t> per </a:t>
            </a:r>
            <a:r>
              <a:rPr lang="en-US" dirty="0" err="1"/>
              <a:t>mantenere</a:t>
            </a:r>
            <a:r>
              <a:rPr lang="en-US" dirty="0"/>
              <a:t> </a:t>
            </a:r>
            <a:r>
              <a:rPr lang="en-US" dirty="0" err="1"/>
              <a:t>alta</a:t>
            </a:r>
            <a:r>
              <a:rPr lang="en-US" dirty="0"/>
              <a:t> </a:t>
            </a:r>
            <a:r>
              <a:rPr lang="en-US" dirty="0" err="1"/>
              <a:t>qualità</a:t>
            </a:r>
            <a:r>
              <a:rPr lang="en-US" dirty="0"/>
              <a:t> di fascio </a:t>
            </a:r>
            <a:r>
              <a:rPr lang="en-US" dirty="0" err="1"/>
              <a:t>che</a:t>
            </a:r>
            <a:r>
              <a:rPr lang="en-US" dirty="0"/>
              <a:t> a </a:t>
            </a:r>
            <a:r>
              <a:rPr lang="en-US" dirty="0" err="1"/>
              <a:t>noi</a:t>
            </a:r>
            <a:r>
              <a:rPr lang="en-US" dirty="0"/>
              <a:t> non serve.</a:t>
            </a:r>
            <a:br>
              <a:rPr lang="en-US" dirty="0"/>
            </a:br>
            <a:r>
              <a:rPr lang="en-US" dirty="0" err="1"/>
              <a:t>Inoltre</a:t>
            </a:r>
            <a:r>
              <a:rPr lang="en-US" dirty="0"/>
              <a:t> la </a:t>
            </a:r>
            <a:r>
              <a:rPr lang="en-US" dirty="0" err="1"/>
              <a:t>dinamica</a:t>
            </a:r>
            <a:r>
              <a:rPr lang="en-US" dirty="0"/>
              <a:t> </a:t>
            </a:r>
            <a:r>
              <a:rPr lang="en-US" dirty="0" err="1"/>
              <a:t>trasversa</a:t>
            </a:r>
            <a:r>
              <a:rPr lang="en-US" dirty="0"/>
              <a:t>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muoni</a:t>
            </a:r>
            <a:r>
              <a:rPr lang="en-US" dirty="0"/>
              <a:t> è </a:t>
            </a:r>
            <a:r>
              <a:rPr lang="en-US" dirty="0" err="1"/>
              <a:t>più</a:t>
            </a:r>
            <a:r>
              <a:rPr lang="en-US" dirty="0"/>
              <a:t> lenta e </a:t>
            </a:r>
            <a:r>
              <a:rPr lang="en-US" dirty="0" err="1"/>
              <a:t>questo</a:t>
            </a:r>
            <a:r>
              <a:rPr lang="en-US" dirty="0"/>
              <a:t> </a:t>
            </a:r>
            <a:r>
              <a:rPr lang="en-US" dirty="0" err="1"/>
              <a:t>aiuta</a:t>
            </a:r>
            <a:r>
              <a:rPr lang="en-US" dirty="0"/>
              <a:t> la </a:t>
            </a:r>
            <a:r>
              <a:rPr lang="en-US" dirty="0" err="1"/>
              <a:t>gestione</a:t>
            </a:r>
            <a:r>
              <a:rPr lang="en-US" dirty="0"/>
              <a:t> </a:t>
            </a:r>
            <a:r>
              <a:rPr lang="en-US" dirty="0" err="1"/>
              <a:t>delle</a:t>
            </a:r>
            <a:r>
              <a:rPr lang="en-US" dirty="0"/>
              <a:t> </a:t>
            </a:r>
            <a:r>
              <a:rPr lang="en-US" dirty="0" err="1"/>
              <a:t>oscillazioni</a:t>
            </a:r>
            <a:r>
              <a:rPr lang="en-US" dirty="0"/>
              <a:t> di </a:t>
            </a:r>
            <a:r>
              <a:rPr lang="en-US" dirty="0" err="1"/>
              <a:t>betatrone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esistono</a:t>
            </a:r>
            <a:r>
              <a:rPr lang="en-US" dirty="0"/>
              <a:t> </a:t>
            </a:r>
            <a:r>
              <a:rPr lang="en-US" dirty="0" err="1"/>
              <a:t>studi</a:t>
            </a:r>
            <a:r>
              <a:rPr lang="en-US" dirty="0"/>
              <a:t> di staging a </a:t>
            </a:r>
            <a:r>
              <a:rPr lang="en-US" dirty="0" err="1"/>
              <a:t>livello</a:t>
            </a:r>
            <a:r>
              <a:rPr lang="en-US" dirty="0"/>
              <a:t> di POP. </a:t>
            </a:r>
            <a:r>
              <a:rPr lang="en-US" dirty="0" err="1"/>
              <a:t>Esistono</a:t>
            </a:r>
            <a:r>
              <a:rPr lang="en-US" dirty="0"/>
              <a:t> </a:t>
            </a:r>
            <a:r>
              <a:rPr lang="en-US" dirty="0" err="1"/>
              <a:t>anche</a:t>
            </a:r>
            <a:r>
              <a:rPr lang="en-US" dirty="0"/>
              <a:t> </a:t>
            </a:r>
            <a:r>
              <a:rPr lang="en-US" dirty="0" err="1"/>
              <a:t>progetti</a:t>
            </a:r>
            <a:r>
              <a:rPr lang="en-US" dirty="0"/>
              <a:t> (SPARTA project [29] di ERMES)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657B6B-0163-DC17-1A84-D833903EA6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96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95559-1FA2-9842-BD7C-8DA66B888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A92E9C-A5B3-5CC1-B4C7-E19779E1C1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AB808B-BA5C-2128-D8F9-8FCB00E2B9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L’ottica</a:t>
            </a:r>
            <a:r>
              <a:rPr lang="en-US" dirty="0"/>
              <a:t> per </a:t>
            </a:r>
            <a:r>
              <a:rPr lang="en-US" dirty="0" err="1"/>
              <a:t>restare</a:t>
            </a:r>
            <a:r>
              <a:rPr lang="en-US" dirty="0"/>
              <a:t> </a:t>
            </a:r>
            <a:r>
              <a:rPr lang="en-US" dirty="0" err="1"/>
              <a:t>compatti</a:t>
            </a:r>
            <a:r>
              <a:rPr lang="en-US" dirty="0"/>
              <a:t>. Lenti al plasma. </a:t>
            </a:r>
            <a:br>
              <a:rPr lang="en-US" dirty="0"/>
            </a:br>
            <a:r>
              <a:rPr lang="en-US" dirty="0"/>
              <a:t>Lente </a:t>
            </a:r>
            <a:r>
              <a:rPr lang="en-US" dirty="0" err="1"/>
              <a:t>attiva</a:t>
            </a:r>
            <a:r>
              <a:rPr lang="en-US" dirty="0"/>
              <a:t> di Berkely</a:t>
            </a:r>
            <a:br>
              <a:rPr lang="en-US" dirty="0"/>
            </a:br>
            <a:r>
              <a:rPr lang="en-US" dirty="0"/>
              <a:t>Sotto test a </a:t>
            </a:r>
            <a:r>
              <a:rPr lang="en-US" dirty="0" err="1"/>
              <a:t>EuPRAXIA</a:t>
            </a:r>
            <a:endParaRPr lang="en-US" dirty="0"/>
          </a:p>
          <a:p>
            <a:r>
              <a:rPr lang="en-US" dirty="0"/>
              <a:t>Lenti non </a:t>
            </a:r>
            <a:r>
              <a:rPr lang="en-US" dirty="0" err="1"/>
              <a:t>lineari</a:t>
            </a:r>
            <a:r>
              <a:rPr lang="en-US" dirty="0"/>
              <a:t> per </a:t>
            </a:r>
            <a:r>
              <a:rPr lang="en-US" dirty="0" err="1"/>
              <a:t>ottimizzare</a:t>
            </a:r>
            <a:r>
              <a:rPr lang="en-US" dirty="0"/>
              <a:t> I </a:t>
            </a:r>
            <a:r>
              <a:rPr lang="en-US" dirty="0" err="1"/>
              <a:t>trasporti</a:t>
            </a:r>
            <a:r>
              <a:rPr lang="en-US" dirty="0"/>
              <a:t> senza </a:t>
            </a:r>
            <a:r>
              <a:rPr lang="en-US" dirty="0" err="1"/>
              <a:t>perdite</a:t>
            </a:r>
            <a:r>
              <a:rPr lang="en-US" dirty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9F400D-FFDF-8E36-442D-7013BB1DD9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29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19400-9B92-918C-A097-8A2B41FAD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DE0360-3B3B-F04A-AF70-F81D405C32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D9EA78-C684-00A7-DF2A-244A057485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20182-B4BB-6244-C9B0-3D7CA34BA0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82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D86E2-32D3-2076-10FB-1C8B2ABE9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9BFFB9-84D9-FE1E-42A0-0F50F95AC5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9BC091-2478-8217-1D58-FB332E7380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/>
              <a:t>In this simplified scheme we see the area close to an incipient fault where the ERMES facility can be located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/>
              <a:t>Earthquakes are triggered once the pressure exceeds the </a:t>
            </a:r>
            <a:r>
              <a:rPr lang="en-US" dirty="0" err="1"/>
              <a:t>elasto</a:t>
            </a:r>
            <a:r>
              <a:rPr lang="en-US" dirty="0"/>
              <a:t>-plastic rupture limit.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8A672-07AB-1A53-009E-6DEF5C6844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438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1D816-F91A-E7C2-FB3E-2FA825CF8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D7C90F-2B11-019D-5B74-EA6F600521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365EB0-5F91-3C7E-D13E-3EB243A5AC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70CC84-4A7E-EED2-F749-0F707BFC53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685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78A188-18BB-3B9E-FA70-428540AEE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A471E40-B74C-8A9C-A393-C2376AF263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B5D50F9-4F78-472F-A06C-28E89135B0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93BC946-084D-2C61-F94E-F957AA68F1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D6060-0CF6-417E-8A82-9880CADE5F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464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D3567-E0F4-2DD0-7993-BB3539295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9A6F6A-5AB0-4D84-9B2D-8E40F7B263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C9A9B7-E99B-BCBD-47EC-9C5B83B86F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3538F0-223D-5FE9-3F8F-A378EFDED0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18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2C6C32-A781-43F6-7E52-21C22E0F4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1EFD28-C93F-50B3-983E-B0A6651E9E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4AAAFC-DDE3-E925-D54B-A5BBEDA402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83D5B-65C6-65B3-A847-A414F9AC53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18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AB3CF-C1B5-E392-686D-6636322FC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533031-56EC-EBB1-96C3-7A21C31F15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F89645-4B3D-2574-BBFF-877E96BE7E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1973CB-AA24-B8A1-4AB8-2B3E91B43B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0C4E8-713A-4A07-BB30-531CC26B0C2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42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F4BD3-1BA9-F978-E253-756C577E81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83DAAB-7510-6ED0-F26E-E64F52243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913605-EEF2-B185-15CE-63696AD33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B5DBB-04F8-6257-ADD2-4100B7D37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97A68-0D32-67F3-B767-511609E5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56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BAE40-8F0E-EC62-B276-ADB203B03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02DF9B-0EDA-41C9-578B-B7F30A173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41884-8441-BDA9-ACBF-0280BF870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ED837-B44F-2140-8CF5-9925C86BA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E840D-4261-852A-1C74-45A61229E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079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CC8084-C6CA-D3A0-4BC9-96F8375434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4B63C9-DF4F-2FC6-C36C-78DC8BD53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B0945-E4DE-AF43-0BAC-CF8937D0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38C05-E935-FF5F-313D-B57E6CE2B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CDA23-2C25-1763-4167-86C7CCA46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33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letely blank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5588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hape 23"/>
          <p:cNvCxnSpPr/>
          <p:nvPr/>
        </p:nvCxnSpPr>
        <p:spPr>
          <a:xfrm>
            <a:off x="0" y="1508967"/>
            <a:ext cx="183440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4" name="Shape 24"/>
          <p:cNvSpPr/>
          <p:nvPr/>
        </p:nvSpPr>
        <p:spPr>
          <a:xfrm>
            <a:off x="1089967" y="1238355"/>
            <a:ext cx="541199" cy="541199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1841667" y="1230225"/>
            <a:ext cx="5171199" cy="580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SzPct val="100000"/>
              <a:buFont typeface="Lora"/>
              <a:buNone/>
              <a:defRPr sz="2667" b="1">
                <a:latin typeface="Lora"/>
                <a:ea typeface="Lora"/>
                <a:cs typeface="Lora"/>
                <a:sym typeface="Lora"/>
              </a:defRPr>
            </a:lvl1pPr>
            <a:lvl2pPr rtl="0">
              <a:spcBef>
                <a:spcPts val="0"/>
              </a:spcBef>
              <a:buSzPct val="100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rtl="0">
              <a:spcBef>
                <a:spcPts val="0"/>
              </a:spcBef>
              <a:buSzPct val="100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rtl="0">
              <a:spcBef>
                <a:spcPts val="0"/>
              </a:spcBef>
              <a:buSzPct val="100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rtl="0">
              <a:spcBef>
                <a:spcPts val="0"/>
              </a:spcBef>
              <a:buSzPct val="100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rtl="0">
              <a:spcBef>
                <a:spcPts val="0"/>
              </a:spcBef>
              <a:buSzPct val="100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rtl="0">
              <a:spcBef>
                <a:spcPts val="0"/>
              </a:spcBef>
              <a:buSzPct val="100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rtl="0">
              <a:spcBef>
                <a:spcPts val="0"/>
              </a:spcBef>
              <a:buSzPct val="100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rtl="0">
              <a:spcBef>
                <a:spcPts val="0"/>
              </a:spcBef>
              <a:buSzPct val="100000"/>
              <a:buFont typeface="Lora"/>
              <a:buNone/>
              <a:defRPr sz="2667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1841667" y="2155293"/>
            <a:ext cx="9079600" cy="4149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800"/>
              </a:spcBef>
              <a:buClr>
                <a:srgbClr val="FFCD00"/>
              </a:buClr>
              <a:buSzPct val="100000"/>
              <a:buFont typeface="Quattrocento Sans"/>
              <a:buChar char="◉"/>
              <a:defRPr sz="32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rtl="0">
              <a:spcBef>
                <a:spcPts val="640"/>
              </a:spcBef>
              <a:buClr>
                <a:srgbClr val="FFCD00"/>
              </a:buClr>
              <a:buSzPct val="100000"/>
              <a:buFont typeface="Quattrocento Sans"/>
              <a:defRPr sz="2667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rtl="0">
              <a:spcBef>
                <a:spcPts val="640"/>
              </a:spcBef>
              <a:buClr>
                <a:srgbClr val="FFCD00"/>
              </a:buClr>
              <a:buSzPct val="100000"/>
              <a:buFont typeface="Quattrocento Sans"/>
              <a:defRPr sz="2667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rtl="0">
              <a:spcBef>
                <a:spcPts val="480"/>
              </a:spcBef>
              <a:buClr>
                <a:srgbClr val="FFCD00"/>
              </a:buClr>
              <a:buSzPct val="100000"/>
              <a:buFont typeface="Quattrocento Sans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7020867" y="1508967"/>
            <a:ext cx="51711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</p:spTree>
    <p:extLst>
      <p:ext uri="{BB962C8B-B14F-4D97-AF65-F5344CB8AC3E}">
        <p14:creationId xmlns:p14="http://schemas.microsoft.com/office/powerpoint/2010/main" val="3029479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00DE3-8A8A-09D8-16BB-9255217B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749D9-C5DE-AF4C-F7A6-00D39A469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4BBB2-C6B2-5184-7BBF-2E8C1862B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D70EF-33DB-B798-F123-12B520F8C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3E17E-D850-20CF-15B8-4B89C426E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20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6CAE0-7C3F-DD79-9A6C-DC8DAB52C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54419B-56F7-3017-C198-EFB8F9EAF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88FE1-C559-E496-E5EB-92811D713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2D023-AF04-65C7-7671-887D8AEF3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80A0A-727F-CB60-13D0-C36D2ECDE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64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5E046-97E6-1906-CE2A-912F1414F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2F780-C8F6-8708-68F5-47033F731E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D84D7B-70E8-E522-768B-B1729A4BA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6DCE7B-285B-B9EB-2AFA-2792E27CC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9BB206-68E1-CC8A-5FAD-45ADE5F06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E53670-8385-FCC9-B497-340135D21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4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A9EFE-BC00-7EFC-BD96-AFA18DC64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F585F0-0691-0727-5380-C87EB258B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43CEC4-9A3C-A9CD-A77D-CCF19AE0B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F81C16-740D-26AD-ACDC-BDBD8F07E9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EA5B3E-0A1F-A203-9560-D677758424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618437-0329-8C2B-ECC8-D474674E8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E68746-06F9-30F0-02DC-B4E47AE90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9EB6DB-AB4F-0CA0-0643-91423200B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9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44CCB-CE8C-63D5-2CAF-A7486649B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D4C1D7-AA6D-D8FF-1563-4245FA2D5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884952-B9BF-942C-2827-3665B7287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0AE1F-B4D2-72BD-7AF2-BDA201FC0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32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6AF69B-38FE-4303-2210-C54825B94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E5C378-6ACE-9582-6530-6F74AAC6A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41CF84-05CC-A75A-45C8-A1441B67F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65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92F0E-4D86-A5C7-5CD0-0F514ADCC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A4B93-05C4-E0DE-9686-056DF9DBF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D0229D-1561-AA5F-63C8-9F0B5D2758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2FACF4-D4C6-9E68-9DD9-09D2CD671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16F8CC-16E9-E8A5-96F7-67B8986DA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3BAD06-DC31-2E6D-FFB1-B171A2A48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340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E1A7C-583F-CC74-C9D7-FBA98131A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C29B62-88EE-CC9A-D935-20655EAFC0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2DFBA5-656F-E4BF-0921-6B9F51A9E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DBB93-0ACE-80E3-EA6A-2CB37B297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4E4D4D-3B95-EBCE-D214-36106D891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11721B-A237-7989-63DD-B14814C09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60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755AFB-952A-4822-B99E-619A2D0DB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EE85F-7CBD-72A2-7066-04321350C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777A32-0D5F-60E9-7A43-46F436BDB0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69E04F-5AEF-4F3A-BBF6-F2DFD758685A}" type="datetimeFigureOut">
              <a:rPr lang="en-US" smtClean="0"/>
              <a:t>9/15/2025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6A184-4EC9-B3B5-DFC6-AE8C6C4E42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23E10-BDC8-5DBE-5BBA-8EA6C7528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400212-5DED-44D7-805F-FEA146CB9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9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unsplash.com/" TargetMode="External"/><Relationship Id="rId4" Type="http://schemas.openxmlformats.org/officeDocument/2006/relationships/hyperlink" Target="https://www.flaticon.com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92"/>
          <p:cNvCxnSpPr/>
          <p:nvPr/>
        </p:nvCxnSpPr>
        <p:spPr>
          <a:xfrm>
            <a:off x="2905252" y="4895747"/>
            <a:ext cx="9286748" cy="0"/>
          </a:xfrm>
          <a:prstGeom prst="straightConnector1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" name="Shape 92"/>
          <p:cNvCxnSpPr/>
          <p:nvPr/>
        </p:nvCxnSpPr>
        <p:spPr>
          <a:xfrm>
            <a:off x="0" y="4895745"/>
            <a:ext cx="2905252" cy="0"/>
          </a:xfrm>
          <a:prstGeom prst="straightConnector1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Shape 120"/>
          <p:cNvSpPr/>
          <p:nvPr/>
        </p:nvSpPr>
        <p:spPr>
          <a:xfrm>
            <a:off x="1730446" y="4451220"/>
            <a:ext cx="873243" cy="889048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15" name="Shape 57"/>
          <p:cNvSpPr txBox="1">
            <a:spLocks/>
          </p:cNvSpPr>
          <p:nvPr/>
        </p:nvSpPr>
        <p:spPr>
          <a:xfrm>
            <a:off x="1826966" y="1498227"/>
            <a:ext cx="9014512" cy="25613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SzPct val="25000"/>
            </a:pPr>
            <a:r>
              <a:rPr lang="en-US" sz="4000" b="1" noProof="0" dirty="0">
                <a:latin typeface="Palatino Linotype" panose="02040502050505030304" pitchFamily="18" charset="0"/>
                <a:ea typeface="Malgun Gothic" panose="020B0503020000020004" pitchFamily="34" charset="-127"/>
                <a:cs typeface="Lora"/>
                <a:sym typeface="Lora"/>
              </a:rPr>
              <a:t>Muon beams for seismology: predicting earthquakes via active sensing of tectonic faults</a:t>
            </a:r>
            <a:endParaRPr lang="en-US" sz="3600" b="1" noProof="0" dirty="0">
              <a:latin typeface="Palatino Linotype" panose="02040502050505030304" pitchFamily="18" charset="0"/>
              <a:ea typeface="Malgun Gothic" panose="020B0503020000020004" pitchFamily="34" charset="-127"/>
              <a:cs typeface="Lora"/>
              <a:sym typeface="Lora"/>
            </a:endParaRPr>
          </a:p>
        </p:txBody>
      </p:sp>
      <p:sp>
        <p:nvSpPr>
          <p:cNvPr id="7" name="Shape 192"/>
          <p:cNvSpPr txBox="1">
            <a:spLocks/>
          </p:cNvSpPr>
          <p:nvPr/>
        </p:nvSpPr>
        <p:spPr>
          <a:xfrm>
            <a:off x="6334222" y="5055962"/>
            <a:ext cx="5532117" cy="7890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spcBef>
                <a:spcPts val="0"/>
              </a:spcBef>
              <a:buFont typeface="Lora"/>
              <a:buNone/>
              <a:defRPr/>
            </a:lvl3pPr>
            <a:lvl4pPr marL="0" marR="0" indent="0" algn="l" rtl="0">
              <a:spcBef>
                <a:spcPts val="0"/>
              </a:spcBef>
              <a:buFont typeface="Lora"/>
              <a:buNone/>
              <a:defRPr/>
            </a:lvl4pPr>
            <a:lvl5pPr marL="0" marR="0" indent="0" algn="l" rtl="0">
              <a:spcBef>
                <a:spcPts val="0"/>
              </a:spcBef>
              <a:buFont typeface="Lora"/>
              <a:buNone/>
              <a:defRPr/>
            </a:lvl5pPr>
            <a:lvl6pPr marL="0" marR="0" indent="0" algn="l" rtl="0">
              <a:spcBef>
                <a:spcPts val="0"/>
              </a:spcBef>
              <a:buFont typeface="Lora"/>
              <a:buNone/>
              <a:defRPr/>
            </a:lvl6pPr>
            <a:lvl7pPr marL="0" marR="0" indent="0" algn="l" rtl="0">
              <a:spcBef>
                <a:spcPts val="0"/>
              </a:spcBef>
              <a:buFont typeface="Lora"/>
              <a:buNone/>
              <a:defRPr/>
            </a:lvl7pPr>
            <a:lvl8pPr marL="0" marR="0" indent="0" algn="l" rtl="0">
              <a:spcBef>
                <a:spcPts val="0"/>
              </a:spcBef>
              <a:buFont typeface="Lora"/>
              <a:buNone/>
              <a:defRPr/>
            </a:lvl8pPr>
            <a:lvl9pPr marL="0" marR="0" indent="0" algn="l" rtl="0">
              <a:spcBef>
                <a:spcPts val="0"/>
              </a:spcBef>
              <a:buFont typeface="Lora"/>
              <a:buNone/>
              <a:defRPr/>
            </a:lvl9pPr>
          </a:lstStyle>
          <a:p>
            <a:pPr algn="r">
              <a:buSzPct val="25000"/>
            </a:pPr>
            <a:r>
              <a:rPr lang="en-US" sz="28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ora"/>
              </a:rPr>
              <a:t>M. Rossetti Conti</a:t>
            </a:r>
          </a:p>
          <a:p>
            <a:pPr algn="r">
              <a:buSzPct val="25000"/>
            </a:pPr>
            <a:endParaRPr lang="en-US" sz="2800" b="1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Lora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891" y="289002"/>
            <a:ext cx="2022849" cy="1080749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916118" y="1371269"/>
            <a:ext cx="23819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noProof="0">
                <a:solidFill>
                  <a:srgbClr val="002D4B"/>
                </a:solidFill>
              </a:rPr>
              <a:t>Istituto Nazionale di Fisica Nucleare</a:t>
            </a:r>
          </a:p>
        </p:txBody>
      </p:sp>
      <p:sp>
        <p:nvSpPr>
          <p:cNvPr id="9" name="Shape 192"/>
          <p:cNvSpPr txBox="1">
            <a:spLocks/>
          </p:cNvSpPr>
          <p:nvPr/>
        </p:nvSpPr>
        <p:spPr>
          <a:xfrm>
            <a:off x="0" y="6289507"/>
            <a:ext cx="10073640" cy="6759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spcBef>
                <a:spcPts val="0"/>
              </a:spcBef>
              <a:buFont typeface="Lora"/>
              <a:buNone/>
              <a:defRPr/>
            </a:lvl3pPr>
            <a:lvl4pPr marL="0" marR="0" indent="0" algn="l" rtl="0">
              <a:spcBef>
                <a:spcPts val="0"/>
              </a:spcBef>
              <a:buFont typeface="Lora"/>
              <a:buNone/>
              <a:defRPr/>
            </a:lvl4pPr>
            <a:lvl5pPr marL="0" marR="0" indent="0" algn="l" rtl="0">
              <a:spcBef>
                <a:spcPts val="0"/>
              </a:spcBef>
              <a:buFont typeface="Lora"/>
              <a:buNone/>
              <a:defRPr/>
            </a:lvl5pPr>
            <a:lvl6pPr marL="0" marR="0" indent="0" algn="l" rtl="0">
              <a:spcBef>
                <a:spcPts val="0"/>
              </a:spcBef>
              <a:buFont typeface="Lora"/>
              <a:buNone/>
              <a:defRPr/>
            </a:lvl6pPr>
            <a:lvl7pPr marL="0" marR="0" indent="0" algn="l" rtl="0">
              <a:spcBef>
                <a:spcPts val="0"/>
              </a:spcBef>
              <a:buFont typeface="Lora"/>
              <a:buNone/>
              <a:defRPr/>
            </a:lvl7pPr>
            <a:lvl8pPr marL="0" marR="0" indent="0" algn="l" rtl="0">
              <a:spcBef>
                <a:spcPts val="0"/>
              </a:spcBef>
              <a:buFont typeface="Lora"/>
              <a:buNone/>
              <a:defRPr/>
            </a:lvl8pPr>
            <a:lvl9pPr marL="0" marR="0" indent="0" algn="l" rtl="0">
              <a:spcBef>
                <a:spcPts val="0"/>
              </a:spcBef>
              <a:buFont typeface="Lora"/>
              <a:buNone/>
              <a:defRPr/>
            </a:lvl9pPr>
          </a:lstStyle>
          <a:p>
            <a:pPr>
              <a:buSzPct val="25000"/>
            </a:pPr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ora"/>
              </a:rPr>
              <a:t>African Conference of Fundamental and Applied Physics 2025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Lora"/>
              </a:rPr>
              <a:t>, </a:t>
            </a:r>
            <a:r>
              <a:rPr lang="en-US" i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Sept 2025, Lomé, Togo</a:t>
            </a:r>
            <a:endParaRPr lang="en-US" i="1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Lora"/>
            </a:endParaRPr>
          </a:p>
        </p:txBody>
      </p:sp>
    </p:spTree>
    <p:extLst>
      <p:ext uri="{BB962C8B-B14F-4D97-AF65-F5344CB8AC3E}">
        <p14:creationId xmlns:p14="http://schemas.microsoft.com/office/powerpoint/2010/main" val="176895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CCDF2-E297-8948-6C68-39D949BB4F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Arrow: Right 44">
            <a:extLst>
              <a:ext uri="{FF2B5EF4-FFF2-40B4-BE49-F238E27FC236}">
                <a16:creationId xmlns:a16="http://schemas.microsoft.com/office/drawing/2014/main" id="{8CCB7005-9643-9CB7-FCB9-149DB8D10867}"/>
              </a:ext>
            </a:extLst>
          </p:cNvPr>
          <p:cNvSpPr/>
          <p:nvPr/>
        </p:nvSpPr>
        <p:spPr>
          <a:xfrm rot="1083338">
            <a:off x="8902273" y="3482087"/>
            <a:ext cx="1193150" cy="307406"/>
          </a:xfrm>
          <a:custGeom>
            <a:avLst/>
            <a:gdLst>
              <a:gd name="connsiteX0" fmla="*/ 0 w 1016625"/>
              <a:gd name="connsiteY0" fmla="*/ 92333 h 369332"/>
              <a:gd name="connsiteX1" fmla="*/ 831959 w 1016625"/>
              <a:gd name="connsiteY1" fmla="*/ 92333 h 369332"/>
              <a:gd name="connsiteX2" fmla="*/ 831959 w 1016625"/>
              <a:gd name="connsiteY2" fmla="*/ 0 h 369332"/>
              <a:gd name="connsiteX3" fmla="*/ 1016625 w 1016625"/>
              <a:gd name="connsiteY3" fmla="*/ 184666 h 369332"/>
              <a:gd name="connsiteX4" fmla="*/ 831959 w 1016625"/>
              <a:gd name="connsiteY4" fmla="*/ 369332 h 369332"/>
              <a:gd name="connsiteX5" fmla="*/ 831959 w 1016625"/>
              <a:gd name="connsiteY5" fmla="*/ 276999 h 369332"/>
              <a:gd name="connsiteX6" fmla="*/ 0 w 1016625"/>
              <a:gd name="connsiteY6" fmla="*/ 276999 h 369332"/>
              <a:gd name="connsiteX7" fmla="*/ 0 w 1016625"/>
              <a:gd name="connsiteY7" fmla="*/ 92333 h 369332"/>
              <a:gd name="connsiteX0" fmla="*/ 0 w 1060761"/>
              <a:gd name="connsiteY0" fmla="*/ 0 h 371962"/>
              <a:gd name="connsiteX1" fmla="*/ 876095 w 1060761"/>
              <a:gd name="connsiteY1" fmla="*/ 94963 h 371962"/>
              <a:gd name="connsiteX2" fmla="*/ 876095 w 1060761"/>
              <a:gd name="connsiteY2" fmla="*/ 2630 h 371962"/>
              <a:gd name="connsiteX3" fmla="*/ 1060761 w 1060761"/>
              <a:gd name="connsiteY3" fmla="*/ 187296 h 371962"/>
              <a:gd name="connsiteX4" fmla="*/ 876095 w 1060761"/>
              <a:gd name="connsiteY4" fmla="*/ 371962 h 371962"/>
              <a:gd name="connsiteX5" fmla="*/ 876095 w 1060761"/>
              <a:gd name="connsiteY5" fmla="*/ 279629 h 371962"/>
              <a:gd name="connsiteX6" fmla="*/ 44136 w 1060761"/>
              <a:gd name="connsiteY6" fmla="*/ 279629 h 371962"/>
              <a:gd name="connsiteX7" fmla="*/ 0 w 1060761"/>
              <a:gd name="connsiteY7" fmla="*/ 0 h 371962"/>
              <a:gd name="connsiteX0" fmla="*/ 0 w 1060761"/>
              <a:gd name="connsiteY0" fmla="*/ 0 h 371962"/>
              <a:gd name="connsiteX1" fmla="*/ 876095 w 1060761"/>
              <a:gd name="connsiteY1" fmla="*/ 94963 h 371962"/>
              <a:gd name="connsiteX2" fmla="*/ 876095 w 1060761"/>
              <a:gd name="connsiteY2" fmla="*/ 2630 h 371962"/>
              <a:gd name="connsiteX3" fmla="*/ 1060761 w 1060761"/>
              <a:gd name="connsiteY3" fmla="*/ 187296 h 371962"/>
              <a:gd name="connsiteX4" fmla="*/ 876095 w 1060761"/>
              <a:gd name="connsiteY4" fmla="*/ 371962 h 371962"/>
              <a:gd name="connsiteX5" fmla="*/ 876095 w 1060761"/>
              <a:gd name="connsiteY5" fmla="*/ 279629 h 371962"/>
              <a:gd name="connsiteX6" fmla="*/ 155557 w 1060761"/>
              <a:gd name="connsiteY6" fmla="*/ 200462 h 371962"/>
              <a:gd name="connsiteX7" fmla="*/ 0 w 1060761"/>
              <a:gd name="connsiteY7" fmla="*/ 0 h 371962"/>
              <a:gd name="connsiteX0" fmla="*/ 0 w 1060761"/>
              <a:gd name="connsiteY0" fmla="*/ 0 h 371962"/>
              <a:gd name="connsiteX1" fmla="*/ 876095 w 1060761"/>
              <a:gd name="connsiteY1" fmla="*/ 94963 h 371962"/>
              <a:gd name="connsiteX2" fmla="*/ 876095 w 1060761"/>
              <a:gd name="connsiteY2" fmla="*/ 2630 h 371962"/>
              <a:gd name="connsiteX3" fmla="*/ 1060761 w 1060761"/>
              <a:gd name="connsiteY3" fmla="*/ 187296 h 371962"/>
              <a:gd name="connsiteX4" fmla="*/ 876095 w 1060761"/>
              <a:gd name="connsiteY4" fmla="*/ 371962 h 371962"/>
              <a:gd name="connsiteX5" fmla="*/ 876095 w 1060761"/>
              <a:gd name="connsiteY5" fmla="*/ 279629 h 371962"/>
              <a:gd name="connsiteX6" fmla="*/ 229186 w 1060761"/>
              <a:gd name="connsiteY6" fmla="*/ 285883 h 371962"/>
              <a:gd name="connsiteX7" fmla="*/ 0 w 1060761"/>
              <a:gd name="connsiteY7" fmla="*/ 0 h 37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60761" h="371962">
                <a:moveTo>
                  <a:pt x="0" y="0"/>
                </a:moveTo>
                <a:lnTo>
                  <a:pt x="876095" y="94963"/>
                </a:lnTo>
                <a:lnTo>
                  <a:pt x="876095" y="2630"/>
                </a:lnTo>
                <a:lnTo>
                  <a:pt x="1060761" y="187296"/>
                </a:lnTo>
                <a:lnTo>
                  <a:pt x="876095" y="371962"/>
                </a:lnTo>
                <a:lnTo>
                  <a:pt x="876095" y="279629"/>
                </a:lnTo>
                <a:lnTo>
                  <a:pt x="229186" y="285883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9" name="Picture 18" descr="A blue diamond with black background&#10;&#10;AI-generated content may be incorrect.">
            <a:extLst>
              <a:ext uri="{FF2B5EF4-FFF2-40B4-BE49-F238E27FC236}">
                <a16:creationId xmlns:a16="http://schemas.microsoft.com/office/drawing/2014/main" id="{D004FFC2-0AF0-CC8F-F516-A29CE142B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469851" y="2349840"/>
            <a:ext cx="2644055" cy="2403686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F802CE3-FEF9-37CC-A2F7-8C843F936316}"/>
              </a:ext>
            </a:extLst>
          </p:cNvPr>
          <p:cNvCxnSpPr/>
          <p:nvPr/>
        </p:nvCxnSpPr>
        <p:spPr>
          <a:xfrm rot="5400000" flipV="1">
            <a:off x="8426692" y="4043042"/>
            <a:ext cx="545621" cy="259967"/>
          </a:xfrm>
          <a:prstGeom prst="line">
            <a:avLst/>
          </a:prstGeom>
          <a:ln w="95250">
            <a:solidFill>
              <a:srgbClr val="10385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magine 2">
            <a:extLst>
              <a:ext uri="{FF2B5EF4-FFF2-40B4-BE49-F238E27FC236}">
                <a16:creationId xmlns:a16="http://schemas.microsoft.com/office/drawing/2014/main" id="{AD3A8C7A-66B2-E620-4F53-33919B6949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8EA662FA-9264-5FC0-F5D1-C0E12EB8BA4F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3E781564-798C-0583-C741-646C12821FDC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85EEDF77-CC2A-71F7-F4EC-A4D9D197F00E}"/>
              </a:ext>
            </a:extLst>
          </p:cNvPr>
          <p:cNvSpPr txBox="1">
            <a:spLocks/>
          </p:cNvSpPr>
          <p:nvPr/>
        </p:nvSpPr>
        <p:spPr>
          <a:xfrm>
            <a:off x="1111011" y="308912"/>
            <a:ext cx="1456751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3 - PRW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22BC03F4-19B5-1EE1-6BEF-9E4FEC74D4B3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567762" y="502306"/>
            <a:ext cx="8405038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3771F53B-A6F5-5819-C679-035FD32F4F29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10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EE240F0F-7755-BD05-B728-93A1B0057783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CD0FB151-7B33-0DC7-EBA8-A864165608EE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84A023A-A409-FA25-1AAE-32972444E73C}"/>
              </a:ext>
            </a:extLst>
          </p:cNvPr>
          <p:cNvSpPr txBox="1"/>
          <p:nvPr/>
        </p:nvSpPr>
        <p:spPr>
          <a:xfrm>
            <a:off x="547109" y="1145733"/>
            <a:ext cx="5921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C30F"/>
              </a:buClr>
            </a:pPr>
            <a:r>
              <a:rPr lang="en-US" noProof="0" dirty="0"/>
              <a:t>Piezoelectric Random Walk (PRW): second effect on beam </a:t>
            </a:r>
          </a:p>
          <a:p>
            <a:pPr>
              <a:buClr>
                <a:srgbClr val="FFC30F"/>
              </a:buClr>
            </a:pPr>
            <a:r>
              <a:rPr lang="en-US" noProof="0" dirty="0"/>
              <a:t>transverse plane.</a:t>
            </a:r>
            <a:endParaRPr lang="en-US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6AE72A0-732F-DC11-1094-D7167B9B03E1}"/>
              </a:ext>
            </a:extLst>
          </p:cNvPr>
          <p:cNvGrpSpPr/>
          <p:nvPr/>
        </p:nvGrpSpPr>
        <p:grpSpPr>
          <a:xfrm>
            <a:off x="7993306" y="2067927"/>
            <a:ext cx="1638488" cy="2808905"/>
            <a:chOff x="7993306" y="2067927"/>
            <a:chExt cx="1638488" cy="280890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2AAF7F1-3B20-4B85-098F-9C357B3ED454}"/>
                </a:ext>
              </a:extLst>
            </p:cNvPr>
            <p:cNvSpPr txBox="1"/>
            <p:nvPr/>
          </p:nvSpPr>
          <p:spPr>
            <a:xfrm>
              <a:off x="8002859" y="4322834"/>
              <a:ext cx="162893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noProof="0" dirty="0">
                  <a:solidFill>
                    <a:schemeClr val="accent1"/>
                  </a:solidFill>
                </a:rPr>
                <a:t>+ + + + +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D47E9E1-C6F9-4012-B28B-B696B82FAF2B}"/>
                </a:ext>
              </a:extLst>
            </p:cNvPr>
            <p:cNvSpPr txBox="1"/>
            <p:nvPr/>
          </p:nvSpPr>
          <p:spPr>
            <a:xfrm>
              <a:off x="7993306" y="2067927"/>
              <a:ext cx="162893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noProof="0" dirty="0">
                  <a:solidFill>
                    <a:schemeClr val="accent1"/>
                  </a:solidFill>
                </a:rPr>
                <a:t>-  -  -  -  -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17459CD-41F0-282B-691D-4CBAEB4B3E3F}"/>
              </a:ext>
            </a:extLst>
          </p:cNvPr>
          <p:cNvGrpSpPr/>
          <p:nvPr/>
        </p:nvGrpSpPr>
        <p:grpSpPr>
          <a:xfrm>
            <a:off x="8400442" y="932424"/>
            <a:ext cx="822074" cy="5100153"/>
            <a:chOff x="8430922" y="1085742"/>
            <a:chExt cx="822074" cy="4636501"/>
          </a:xfrm>
        </p:grpSpPr>
        <p:sp>
          <p:nvSpPr>
            <p:cNvPr id="38" name="Arrow: Down 37">
              <a:extLst>
                <a:ext uri="{FF2B5EF4-FFF2-40B4-BE49-F238E27FC236}">
                  <a16:creationId xmlns:a16="http://schemas.microsoft.com/office/drawing/2014/main" id="{D8A71B3D-C464-77CD-F9FD-F2703C17642B}"/>
                </a:ext>
              </a:extLst>
            </p:cNvPr>
            <p:cNvSpPr/>
            <p:nvPr/>
          </p:nvSpPr>
          <p:spPr>
            <a:xfrm>
              <a:off x="8430922" y="1085742"/>
              <a:ext cx="793130" cy="118570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9" name="Arrow: Down 38">
              <a:extLst>
                <a:ext uri="{FF2B5EF4-FFF2-40B4-BE49-F238E27FC236}">
                  <a16:creationId xmlns:a16="http://schemas.microsoft.com/office/drawing/2014/main" id="{5AC88389-941B-B6AB-8B4B-F23858FF3DB0}"/>
                </a:ext>
              </a:extLst>
            </p:cNvPr>
            <p:cNvSpPr/>
            <p:nvPr/>
          </p:nvSpPr>
          <p:spPr>
            <a:xfrm rot="10800000">
              <a:off x="8459866" y="4536543"/>
              <a:ext cx="793130" cy="118570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69919F9-8FB5-75CF-67B1-C0B70F53549E}"/>
              </a:ext>
            </a:extLst>
          </p:cNvPr>
          <p:cNvGrpSpPr/>
          <p:nvPr/>
        </p:nvGrpSpPr>
        <p:grpSpPr>
          <a:xfrm>
            <a:off x="8437336" y="2881569"/>
            <a:ext cx="1993247" cy="1044830"/>
            <a:chOff x="8374321" y="2796096"/>
            <a:chExt cx="1993247" cy="1149314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65781A2-012F-B5A3-1E12-2918791221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4321" y="2828542"/>
              <a:ext cx="0" cy="1106053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445FA27-7F1D-273F-8F77-DC5A52A0E2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42497" y="2796096"/>
              <a:ext cx="0" cy="1106053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84117DAB-20EB-4621-EDBA-EFFDCFDF13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92362" y="2796096"/>
              <a:ext cx="0" cy="1106053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C27AA70B-DFA7-17B6-3C1E-3C07D1DC55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39453" y="2839357"/>
              <a:ext cx="0" cy="1106053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DDD1FBC-DFD2-F07B-7DEF-ECD3AB0C921E}"/>
                </a:ext>
              </a:extLst>
            </p:cNvPr>
            <p:cNvSpPr txBox="1"/>
            <p:nvPr/>
          </p:nvSpPr>
          <p:spPr>
            <a:xfrm>
              <a:off x="8738633" y="2800242"/>
              <a:ext cx="162893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noProof="0" dirty="0">
                  <a:solidFill>
                    <a:srgbClr val="C00000"/>
                  </a:solidFill>
                </a:rPr>
                <a:t>E</a:t>
              </a:r>
              <a:r>
                <a:rPr lang="en-US" sz="3000" b="1" baseline="-25000" noProof="0" dirty="0">
                  <a:solidFill>
                    <a:srgbClr val="C00000"/>
                  </a:solidFill>
                </a:rPr>
                <a:t>p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0B22B0CE-CFE9-2B78-BD94-24AA7F4B32D8}"/>
              </a:ext>
            </a:extLst>
          </p:cNvPr>
          <p:cNvSpPr/>
          <p:nvPr/>
        </p:nvSpPr>
        <p:spPr>
          <a:xfrm rot="20680430">
            <a:off x="7705852" y="3352800"/>
            <a:ext cx="1134850" cy="498384"/>
          </a:xfrm>
          <a:custGeom>
            <a:avLst/>
            <a:gdLst>
              <a:gd name="connsiteX0" fmla="*/ 0 w 1630428"/>
              <a:gd name="connsiteY0" fmla="*/ 0 h 302982"/>
              <a:gd name="connsiteX1" fmla="*/ 1630428 w 1630428"/>
              <a:gd name="connsiteY1" fmla="*/ 0 h 302982"/>
              <a:gd name="connsiteX2" fmla="*/ 1630428 w 1630428"/>
              <a:gd name="connsiteY2" fmla="*/ 302982 h 302982"/>
              <a:gd name="connsiteX3" fmla="*/ 0 w 1630428"/>
              <a:gd name="connsiteY3" fmla="*/ 302982 h 302982"/>
              <a:gd name="connsiteX4" fmla="*/ 0 w 1630428"/>
              <a:gd name="connsiteY4" fmla="*/ 0 h 302982"/>
              <a:gd name="connsiteX0" fmla="*/ 0 w 1630428"/>
              <a:gd name="connsiteY0" fmla="*/ 0 h 302982"/>
              <a:gd name="connsiteX1" fmla="*/ 1630428 w 1630428"/>
              <a:gd name="connsiteY1" fmla="*/ 0 h 302982"/>
              <a:gd name="connsiteX2" fmla="*/ 1572623 w 1630428"/>
              <a:gd name="connsiteY2" fmla="*/ 292652 h 302982"/>
              <a:gd name="connsiteX3" fmla="*/ 0 w 1630428"/>
              <a:gd name="connsiteY3" fmla="*/ 302982 h 302982"/>
              <a:gd name="connsiteX4" fmla="*/ 0 w 1630428"/>
              <a:gd name="connsiteY4" fmla="*/ 0 h 302982"/>
              <a:gd name="connsiteX0" fmla="*/ 1974 w 1632402"/>
              <a:gd name="connsiteY0" fmla="*/ 0 h 390638"/>
              <a:gd name="connsiteX1" fmla="*/ 1632402 w 1632402"/>
              <a:gd name="connsiteY1" fmla="*/ 0 h 390638"/>
              <a:gd name="connsiteX2" fmla="*/ 1574597 w 1632402"/>
              <a:gd name="connsiteY2" fmla="*/ 292652 h 390638"/>
              <a:gd name="connsiteX3" fmla="*/ 0 w 1632402"/>
              <a:gd name="connsiteY3" fmla="*/ 390638 h 390638"/>
              <a:gd name="connsiteX4" fmla="*/ 1974 w 1632402"/>
              <a:gd name="connsiteY4" fmla="*/ 0 h 390638"/>
              <a:gd name="connsiteX0" fmla="*/ 0 w 1638708"/>
              <a:gd name="connsiteY0" fmla="*/ 0 h 481104"/>
              <a:gd name="connsiteX1" fmla="*/ 1638708 w 1638708"/>
              <a:gd name="connsiteY1" fmla="*/ 90466 h 481104"/>
              <a:gd name="connsiteX2" fmla="*/ 1580903 w 1638708"/>
              <a:gd name="connsiteY2" fmla="*/ 383118 h 481104"/>
              <a:gd name="connsiteX3" fmla="*/ 6306 w 1638708"/>
              <a:gd name="connsiteY3" fmla="*/ 481104 h 481104"/>
              <a:gd name="connsiteX4" fmla="*/ 0 w 1638708"/>
              <a:gd name="connsiteY4" fmla="*/ 0 h 481104"/>
              <a:gd name="connsiteX0" fmla="*/ 0 w 1661535"/>
              <a:gd name="connsiteY0" fmla="*/ 0 h 498384"/>
              <a:gd name="connsiteX1" fmla="*/ 1661535 w 1661535"/>
              <a:gd name="connsiteY1" fmla="*/ 107746 h 498384"/>
              <a:gd name="connsiteX2" fmla="*/ 1603730 w 1661535"/>
              <a:gd name="connsiteY2" fmla="*/ 400398 h 498384"/>
              <a:gd name="connsiteX3" fmla="*/ 29133 w 1661535"/>
              <a:gd name="connsiteY3" fmla="*/ 498384 h 498384"/>
              <a:gd name="connsiteX4" fmla="*/ 0 w 1661535"/>
              <a:gd name="connsiteY4" fmla="*/ 0 h 498384"/>
              <a:gd name="connsiteX0" fmla="*/ 0 w 1661535"/>
              <a:gd name="connsiteY0" fmla="*/ 0 h 498384"/>
              <a:gd name="connsiteX1" fmla="*/ 1661535 w 1661535"/>
              <a:gd name="connsiteY1" fmla="*/ 107746 h 498384"/>
              <a:gd name="connsiteX2" fmla="*/ 1581815 w 1661535"/>
              <a:gd name="connsiteY2" fmla="*/ 399904 h 498384"/>
              <a:gd name="connsiteX3" fmla="*/ 29133 w 1661535"/>
              <a:gd name="connsiteY3" fmla="*/ 498384 h 498384"/>
              <a:gd name="connsiteX4" fmla="*/ 0 w 1661535"/>
              <a:gd name="connsiteY4" fmla="*/ 0 h 49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1535" h="498384">
                <a:moveTo>
                  <a:pt x="0" y="0"/>
                </a:moveTo>
                <a:lnTo>
                  <a:pt x="1661535" y="107746"/>
                </a:lnTo>
                <a:lnTo>
                  <a:pt x="1581815" y="399904"/>
                </a:lnTo>
                <a:lnTo>
                  <a:pt x="29133" y="498384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E78C1C6-7980-5A4A-3253-55D3D3190162}"/>
              </a:ext>
            </a:extLst>
          </p:cNvPr>
          <p:cNvGrpSpPr/>
          <p:nvPr/>
        </p:nvGrpSpPr>
        <p:grpSpPr>
          <a:xfrm>
            <a:off x="494899" y="4779076"/>
            <a:ext cx="6385200" cy="1200329"/>
            <a:chOff x="494899" y="4779076"/>
            <a:chExt cx="6385200" cy="1200329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D28FBB4-F904-37F3-BE8D-3A206D074EF4}"/>
                </a:ext>
              </a:extLst>
            </p:cNvPr>
            <p:cNvSpPr txBox="1"/>
            <p:nvPr/>
          </p:nvSpPr>
          <p:spPr>
            <a:xfrm>
              <a:off x="494899" y="4779076"/>
              <a:ext cx="638520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Clr>
                  <a:srgbClr val="FFC30F"/>
                </a:buClr>
              </a:pPr>
              <a:r>
                <a:rPr lang="en-US" noProof="0" dirty="0">
                  <a:ea typeface="Calibri" panose="020F0502020204030204" pitchFamily="34" charset="0"/>
                  <a:cs typeface="Calibri" panose="020F0502020204030204" pitchFamily="34" charset="0"/>
                </a:rPr>
                <a:t>Crystals and E</a:t>
              </a:r>
              <a:r>
                <a:rPr lang="en-US" baseline="-25000" noProof="0" dirty="0">
                  <a:ea typeface="Calibri" panose="020F0502020204030204" pitchFamily="34" charset="0"/>
                  <a:cs typeface="Calibri" panose="020F0502020204030204" pitchFamily="34" charset="0"/>
                </a:rPr>
                <a:t>p</a:t>
              </a:r>
              <a:r>
                <a:rPr lang="en-US" noProof="0" dirty="0">
                  <a:ea typeface="Calibri" panose="020F0502020204030204" pitchFamily="34" charset="0"/>
                  <a:cs typeface="Calibri" panose="020F0502020204030204" pitchFamily="34" charset="0"/>
                </a:rPr>
                <a:t> are </a:t>
              </a:r>
              <a:r>
                <a:rPr lang="en-US" b="1" noProof="0" dirty="0">
                  <a:ea typeface="Calibri" panose="020F0502020204030204" pitchFamily="34" charset="0"/>
                  <a:cs typeface="Calibri" panose="020F0502020204030204" pitchFamily="34" charset="0"/>
                </a:rPr>
                <a:t>randomly</a:t>
              </a:r>
              <a:r>
                <a:rPr lang="en-US" noProof="0" dirty="0"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b="1" noProof="0" dirty="0">
                  <a:ea typeface="Calibri" panose="020F0502020204030204" pitchFamily="34" charset="0"/>
                  <a:cs typeface="Calibri" panose="020F0502020204030204" pitchFamily="34" charset="0"/>
                </a:rPr>
                <a:t>oriented</a:t>
              </a:r>
              <a:r>
                <a:rPr lang="en-US" noProof="0" dirty="0">
                  <a:ea typeface="Calibri" panose="020F0502020204030204" pitchFamily="34" charset="0"/>
                  <a:cs typeface="Calibri" panose="020F0502020204030204" pitchFamily="34" charset="0"/>
                </a:rPr>
                <a:t> over 4</a:t>
              </a:r>
              <a:r>
                <a:rPr lang="en-US" noProof="0" dirty="0"/>
                <a:t>π. </a:t>
              </a:r>
            </a:p>
            <a:p>
              <a:pPr>
                <a:buClr>
                  <a:srgbClr val="FFC30F"/>
                </a:buClr>
              </a:pPr>
              <a:endParaRPr lang="en-US" noProof="0" dirty="0"/>
            </a:p>
            <a:p>
              <a:pPr>
                <a:buClr>
                  <a:srgbClr val="FFC30F"/>
                </a:buClr>
              </a:pPr>
              <a:endParaRPr lang="en-US" noProof="0" dirty="0"/>
            </a:p>
            <a:p>
              <a:pPr lvl="2">
                <a:buClr>
                  <a:srgbClr val="FFC30F"/>
                </a:buClr>
              </a:pPr>
              <a:r>
                <a:rPr lang="en-US" noProof="0" dirty="0"/>
                <a:t>Transverse momentum evolves as </a:t>
              </a:r>
              <a:r>
                <a:rPr lang="en-US" b="1" noProof="0" dirty="0"/>
                <a:t>2D random walk</a:t>
              </a:r>
              <a:endParaRPr lang="en-US" b="1" noProof="0" dirty="0"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Arrow: Right 54">
              <a:extLst>
                <a:ext uri="{FF2B5EF4-FFF2-40B4-BE49-F238E27FC236}">
                  <a16:creationId xmlns:a16="http://schemas.microsoft.com/office/drawing/2014/main" id="{34D61FD7-F869-D270-928F-C1460579DCA3}"/>
                </a:ext>
              </a:extLst>
            </p:cNvPr>
            <p:cNvSpPr/>
            <p:nvPr/>
          </p:nvSpPr>
          <p:spPr>
            <a:xfrm>
              <a:off x="658833" y="5607229"/>
              <a:ext cx="552660" cy="326068"/>
            </a:xfrm>
            <a:prstGeom prst="rightArrow">
              <a:avLst/>
            </a:prstGeom>
            <a:solidFill>
              <a:srgbClr val="FFC000"/>
            </a:solidFill>
            <a:ln w="9525">
              <a:solidFill>
                <a:srgbClr val="C00000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3" name="Shape 777">
            <a:extLst>
              <a:ext uri="{FF2B5EF4-FFF2-40B4-BE49-F238E27FC236}">
                <a16:creationId xmlns:a16="http://schemas.microsoft.com/office/drawing/2014/main" id="{B2DA1EEA-D51F-EFAA-0526-3366E59D14B0}"/>
              </a:ext>
            </a:extLst>
          </p:cNvPr>
          <p:cNvGrpSpPr/>
          <p:nvPr/>
        </p:nvGrpSpPr>
        <p:grpSpPr>
          <a:xfrm>
            <a:off x="501070" y="318025"/>
            <a:ext cx="453214" cy="434753"/>
            <a:chOff x="5233525" y="4954450"/>
            <a:chExt cx="538275" cy="516350"/>
          </a:xfrm>
        </p:grpSpPr>
        <p:sp>
          <p:nvSpPr>
            <p:cNvPr id="14" name="Shape 778">
              <a:extLst>
                <a:ext uri="{FF2B5EF4-FFF2-40B4-BE49-F238E27FC236}">
                  <a16:creationId xmlns:a16="http://schemas.microsoft.com/office/drawing/2014/main" id="{674ED6FF-BFA7-9D1C-9F3D-DA4DA06581AE}"/>
                </a:ext>
              </a:extLst>
            </p:cNvPr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5" name="Shape 779">
              <a:extLst>
                <a:ext uri="{FF2B5EF4-FFF2-40B4-BE49-F238E27FC236}">
                  <a16:creationId xmlns:a16="http://schemas.microsoft.com/office/drawing/2014/main" id="{A49EB261-B2DA-BCC5-4DEE-B54DBF965C9E}"/>
                </a:ext>
              </a:extLst>
            </p:cNvPr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0" name="Shape 780">
              <a:extLst>
                <a:ext uri="{FF2B5EF4-FFF2-40B4-BE49-F238E27FC236}">
                  <a16:creationId xmlns:a16="http://schemas.microsoft.com/office/drawing/2014/main" id="{D2DB0B57-5EDB-C8F8-C5C3-310A6157A7C6}"/>
                </a:ext>
              </a:extLst>
            </p:cNvPr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1" name="Shape 781">
              <a:extLst>
                <a:ext uri="{FF2B5EF4-FFF2-40B4-BE49-F238E27FC236}">
                  <a16:creationId xmlns:a16="http://schemas.microsoft.com/office/drawing/2014/main" id="{15D93971-F9F2-9766-4314-8F58A3CAA351}"/>
                </a:ext>
              </a:extLst>
            </p:cNvPr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2" name="Shape 782">
              <a:extLst>
                <a:ext uri="{FF2B5EF4-FFF2-40B4-BE49-F238E27FC236}">
                  <a16:creationId xmlns:a16="http://schemas.microsoft.com/office/drawing/2014/main" id="{7BEA50D8-0CC4-75E5-882B-2CCC337F74E0}"/>
                </a:ext>
              </a:extLst>
            </p:cNvPr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3" name="Shape 783">
              <a:extLst>
                <a:ext uri="{FF2B5EF4-FFF2-40B4-BE49-F238E27FC236}">
                  <a16:creationId xmlns:a16="http://schemas.microsoft.com/office/drawing/2014/main" id="{AD674088-6452-7334-BDE7-D93298F2F79C}"/>
                </a:ext>
              </a:extLst>
            </p:cNvPr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4" name="Shape 784">
              <a:extLst>
                <a:ext uri="{FF2B5EF4-FFF2-40B4-BE49-F238E27FC236}">
                  <a16:creationId xmlns:a16="http://schemas.microsoft.com/office/drawing/2014/main" id="{1158A9DF-CC7B-8993-0FBE-39068A3686AB}"/>
                </a:ext>
              </a:extLst>
            </p:cNvPr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5" name="Shape 785">
              <a:extLst>
                <a:ext uri="{FF2B5EF4-FFF2-40B4-BE49-F238E27FC236}">
                  <a16:creationId xmlns:a16="http://schemas.microsoft.com/office/drawing/2014/main" id="{7116B57D-73C7-142D-8110-F5E73B36B5B2}"/>
                </a:ext>
              </a:extLst>
            </p:cNvPr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6" name="Shape 786">
              <a:extLst>
                <a:ext uri="{FF2B5EF4-FFF2-40B4-BE49-F238E27FC236}">
                  <a16:creationId xmlns:a16="http://schemas.microsoft.com/office/drawing/2014/main" id="{65B1E567-DD6A-D6FD-2A61-E7A77509861B}"/>
                </a:ext>
              </a:extLst>
            </p:cNvPr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7" name="Shape 787">
              <a:extLst>
                <a:ext uri="{FF2B5EF4-FFF2-40B4-BE49-F238E27FC236}">
                  <a16:creationId xmlns:a16="http://schemas.microsoft.com/office/drawing/2014/main" id="{73FD6E52-62D6-E538-0103-29C628D0A1E7}"/>
                </a:ext>
              </a:extLst>
            </p:cNvPr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8" name="Shape 788">
              <a:extLst>
                <a:ext uri="{FF2B5EF4-FFF2-40B4-BE49-F238E27FC236}">
                  <a16:creationId xmlns:a16="http://schemas.microsoft.com/office/drawing/2014/main" id="{E4A82C5D-3557-1A95-38BA-0C7B1D63B1FF}"/>
                </a:ext>
              </a:extLst>
            </p:cNvPr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04125CC-0428-BE02-98D6-C9ABD843C183}"/>
              </a:ext>
            </a:extLst>
          </p:cNvPr>
          <p:cNvGrpSpPr/>
          <p:nvPr/>
        </p:nvGrpSpPr>
        <p:grpSpPr>
          <a:xfrm>
            <a:off x="547109" y="2292609"/>
            <a:ext cx="4322426" cy="1939426"/>
            <a:chOff x="547109" y="2292609"/>
            <a:chExt cx="4322426" cy="193942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58DC7DF-C6FB-C44B-1781-150B386043DF}"/>
                </a:ext>
              </a:extLst>
            </p:cNvPr>
            <p:cNvSpPr txBox="1"/>
            <p:nvPr/>
          </p:nvSpPr>
          <p:spPr>
            <a:xfrm>
              <a:off x="547109" y="3585704"/>
              <a:ext cx="432242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Clr>
                  <a:srgbClr val="FFC30F"/>
                </a:buClr>
              </a:pPr>
              <a:r>
                <a:rPr lang="en-US" noProof="0" dirty="0"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baseline="-25000" noProof="0" dirty="0">
                  <a:ea typeface="Calibri" panose="020F0502020204030204" pitchFamily="34" charset="0"/>
                  <a:cs typeface="Calibri" panose="020F0502020204030204" pitchFamily="34" charset="0"/>
                </a:rPr>
                <a:t>p</a:t>
              </a:r>
              <a:r>
                <a:rPr lang="en-US" noProof="0" dirty="0">
                  <a:ea typeface="Calibri" panose="020F0502020204030204" pitchFamily="34" charset="0"/>
                  <a:cs typeface="Calibri" panose="020F0502020204030204" pitchFamily="34" charset="0"/>
                </a:rPr>
                <a:t> = 20 MV/m for P = 400 MPa (= 4 kbar)</a:t>
              </a:r>
            </a:p>
            <a:p>
              <a:pPr>
                <a:buClr>
                  <a:srgbClr val="FFC30F"/>
                </a:buClr>
              </a:pPr>
              <a:r>
                <a:rPr lang="en-US" noProof="0" dirty="0">
                  <a:ea typeface="Calibri" panose="020F0502020204030204" pitchFamily="34" charset="0"/>
                  <a:cs typeface="Calibri" panose="020F0502020204030204" pitchFamily="34" charset="0"/>
                </a:rPr>
                <a:t>L</a:t>
              </a:r>
              <a:r>
                <a:rPr lang="en-US" baseline="-25000" noProof="0" dirty="0">
                  <a:ea typeface="Calibri" panose="020F0502020204030204" pitchFamily="34" charset="0"/>
                  <a:cs typeface="Calibri" panose="020F0502020204030204" pitchFamily="34" charset="0"/>
                </a:rPr>
                <a:t>c </a:t>
              </a:r>
              <a:r>
                <a:rPr lang="en-US" noProof="0" dirty="0">
                  <a:ea typeface="Calibri" panose="020F0502020204030204" pitchFamily="34" charset="0"/>
                  <a:cs typeface="Calibri" panose="020F0502020204030204" pitchFamily="34" charset="0"/>
                </a:rPr>
                <a:t>up to few cm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513CC76-081B-3B30-28CE-5CEB185EF6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61417" y="2292609"/>
              <a:ext cx="1603387" cy="7925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05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295EF-3F7C-49CC-EA53-6648D0F6C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A90EF1F-AE98-90B9-73BB-0EF52AE92D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A0F3B6C7-14DA-E0EF-5757-3A2AAAEC8910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25708B6C-B8F8-9A71-4AD0-654B240CCB20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FEAAED0C-CCEA-C055-D99F-3DA03A6D7965}"/>
              </a:ext>
            </a:extLst>
          </p:cNvPr>
          <p:cNvSpPr txBox="1">
            <a:spLocks/>
          </p:cNvSpPr>
          <p:nvPr/>
        </p:nvSpPr>
        <p:spPr>
          <a:xfrm>
            <a:off x="1111013" y="308912"/>
            <a:ext cx="2818696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2D random walk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D4A074D1-E235-CF15-867F-54CBBE2F4CD6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929709" y="502306"/>
            <a:ext cx="7043091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2A37854F-5D82-D1A2-DAC4-2FB779B49B70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11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62C19666-8466-BA3C-9AE5-8A6A2F7702CD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34F32B06-C243-B4D7-6710-2B822754528D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6" name="Shape 423">
            <a:extLst>
              <a:ext uri="{FF2B5EF4-FFF2-40B4-BE49-F238E27FC236}">
                <a16:creationId xmlns:a16="http://schemas.microsoft.com/office/drawing/2014/main" id="{6121ED93-8332-0C94-1A7E-C7D8D6A2D300}"/>
              </a:ext>
            </a:extLst>
          </p:cNvPr>
          <p:cNvGrpSpPr/>
          <p:nvPr/>
        </p:nvGrpSpPr>
        <p:grpSpPr>
          <a:xfrm>
            <a:off x="497921" y="293399"/>
            <a:ext cx="478228" cy="465817"/>
            <a:chOff x="5916675" y="927975"/>
            <a:chExt cx="516350" cy="502950"/>
          </a:xfrm>
        </p:grpSpPr>
        <p:sp>
          <p:nvSpPr>
            <p:cNvPr id="17" name="Shape 424">
              <a:extLst>
                <a:ext uri="{FF2B5EF4-FFF2-40B4-BE49-F238E27FC236}">
                  <a16:creationId xmlns:a16="http://schemas.microsoft.com/office/drawing/2014/main" id="{0573EBBE-C184-C6AB-CCF1-8392A2521CA2}"/>
                </a:ext>
              </a:extLst>
            </p:cNvPr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8" name="Shape 425">
              <a:extLst>
                <a:ext uri="{FF2B5EF4-FFF2-40B4-BE49-F238E27FC236}">
                  <a16:creationId xmlns:a16="http://schemas.microsoft.com/office/drawing/2014/main" id="{12F7E9DA-08F6-7E67-97B9-4E5E48ACF85E}"/>
                </a:ext>
              </a:extLst>
            </p:cNvPr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E18EA1-3D4F-F4CE-59A5-DD4C92071192}"/>
              </a:ext>
            </a:extLst>
          </p:cNvPr>
          <p:cNvSpPr txBox="1"/>
          <p:nvPr/>
        </p:nvSpPr>
        <p:spPr>
          <a:xfrm>
            <a:off x="2631441" y="923384"/>
            <a:ext cx="497729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C30F"/>
              </a:buClr>
            </a:pPr>
            <a:r>
              <a:rPr lang="en-US" b="1" noProof="0" dirty="0"/>
              <a:t>PRW</a:t>
            </a:r>
            <a:r>
              <a:rPr lang="en-US" noProof="0" dirty="0"/>
              <a:t> and </a:t>
            </a:r>
            <a:r>
              <a:rPr lang="en-US" b="1" noProof="0" dirty="0"/>
              <a:t>MCS</a:t>
            </a:r>
            <a:r>
              <a:rPr lang="en-US" noProof="0" dirty="0"/>
              <a:t> affect transverse momentum like a </a:t>
            </a:r>
            <a:r>
              <a:rPr lang="en-US" b="1" noProof="0" dirty="0"/>
              <a:t>2D random walk</a:t>
            </a:r>
            <a:r>
              <a:rPr lang="en-US" noProof="0" dirty="0"/>
              <a:t>.</a:t>
            </a:r>
          </a:p>
          <a:p>
            <a:pPr>
              <a:buClr>
                <a:srgbClr val="FFC30F"/>
              </a:buClr>
            </a:pPr>
            <a:endParaRPr lang="en-US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C30F"/>
              </a:buClr>
            </a:pPr>
            <a:r>
              <a:rPr lang="en-US" noProof="0" dirty="0"/>
              <a:t>Each </a:t>
            </a:r>
            <a:r>
              <a:rPr lang="en-US" b="1" noProof="0" dirty="0"/>
              <a:t>momentum</a:t>
            </a:r>
            <a:r>
              <a:rPr lang="en-US" noProof="0" dirty="0"/>
              <a:t> </a:t>
            </a:r>
            <a:r>
              <a:rPr lang="en-US" b="1" noProof="0" dirty="0"/>
              <a:t>step</a:t>
            </a:r>
            <a:r>
              <a:rPr lang="en-US" noProof="0" dirty="0"/>
              <a:t> has a </a:t>
            </a:r>
            <a:r>
              <a:rPr lang="en-US" b="1" noProof="0" dirty="0"/>
              <a:t>random</a:t>
            </a:r>
            <a:r>
              <a:rPr lang="en-US" noProof="0" dirty="0"/>
              <a:t> direction.</a:t>
            </a:r>
            <a:b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noProof="0" dirty="0"/>
              <a:t>Each particle follows a unique transverse path, but the bunch evolves with averaged, ordered behavior:</a:t>
            </a:r>
            <a:endParaRPr lang="en-US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C30F"/>
              </a:buClr>
            </a:pPr>
            <a:endParaRPr lang="en-US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E95A64C-2BE4-EDD4-F285-F79AA484C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604" y="1062833"/>
            <a:ext cx="2121112" cy="276245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D28CDE3-7AA7-BA4E-7251-D2272DF02C8D}"/>
              </a:ext>
            </a:extLst>
          </p:cNvPr>
          <p:cNvGrpSpPr/>
          <p:nvPr/>
        </p:nvGrpSpPr>
        <p:grpSpPr>
          <a:xfrm>
            <a:off x="368745" y="956063"/>
            <a:ext cx="11318008" cy="5667768"/>
            <a:chOff x="368745" y="956063"/>
            <a:chExt cx="11318008" cy="566776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E53389B-93F0-6918-20EB-25EF504B1B94}"/>
                </a:ext>
              </a:extLst>
            </p:cNvPr>
            <p:cNvSpPr txBox="1"/>
            <p:nvPr/>
          </p:nvSpPr>
          <p:spPr>
            <a:xfrm>
              <a:off x="368745" y="4502627"/>
              <a:ext cx="5627262" cy="1631216"/>
            </a:xfrm>
            <a:prstGeom prst="rect">
              <a:avLst/>
            </a:prstGeom>
            <a:noFill/>
            <a:ln>
              <a:solidFill>
                <a:schemeClr val="bg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noProof="0" dirty="0"/>
                <a:t>Visual example:</a:t>
              </a:r>
            </a:p>
            <a:p>
              <a:pPr algn="ctr"/>
              <a:endParaRPr lang="en-US" sz="2000" b="1" noProof="0" dirty="0"/>
            </a:p>
            <a:p>
              <a:r>
                <a:rPr lang="en-US" sz="2000" b="1" noProof="0" dirty="0"/>
                <a:t>20,000 muons </a:t>
              </a:r>
              <a:r>
                <a:rPr lang="en-US" sz="2000" noProof="0" dirty="0"/>
                <a:t>through </a:t>
              </a:r>
              <a:r>
                <a:rPr lang="en-US" sz="2000" b="1" noProof="0" dirty="0"/>
                <a:t>1 km </a:t>
              </a:r>
              <a:r>
                <a:rPr lang="en-US" sz="2000" noProof="0" dirty="0"/>
                <a:t>of ground</a:t>
              </a:r>
              <a:br>
                <a:rPr lang="en-US" sz="2000" noProof="0" dirty="0"/>
              </a:br>
              <a:r>
                <a:rPr lang="en-US" sz="2000" noProof="0" dirty="0"/>
                <a:t>Periodic layers: </a:t>
              </a:r>
              <a:r>
                <a:rPr lang="en-US" sz="2000" b="1" noProof="0" dirty="0"/>
                <a:t>1 cm </a:t>
              </a:r>
              <a:r>
                <a:rPr lang="en-US" sz="2000" noProof="0" dirty="0"/>
                <a:t>rock / </a:t>
              </a:r>
              <a:r>
                <a:rPr lang="en-US" sz="2000" b="1" noProof="0" dirty="0"/>
                <a:t>1 cm </a:t>
              </a:r>
              <a:r>
                <a:rPr lang="en-US" sz="2000" noProof="0" dirty="0"/>
                <a:t>quartz</a:t>
              </a:r>
              <a:br>
                <a:rPr lang="en-US" sz="2000" noProof="0" dirty="0"/>
              </a:br>
              <a:r>
                <a:rPr lang="en-US" sz="2000" noProof="0" dirty="0"/>
                <a:t>(20 tracks shown)</a:t>
              </a:r>
            </a:p>
          </p:txBody>
        </p:sp>
        <p:pic>
          <p:nvPicPr>
            <p:cNvPr id="12" name="Picture 11" descr="A graph of a graph of a graph&#10;&#10;AI-generated content may be incorrect.">
              <a:extLst>
                <a:ext uri="{FF2B5EF4-FFF2-40B4-BE49-F238E27FC236}">
                  <a16:creationId xmlns:a16="http://schemas.microsoft.com/office/drawing/2014/main" id="{DB3A4798-B6EF-F748-2541-C3DDC93E8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44" y="956063"/>
              <a:ext cx="4221909" cy="5667768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BFA15651-7ABD-B2A0-D0E2-AC08089D32D5}"/>
                </a:ext>
              </a:extLst>
            </p:cNvPr>
            <p:cNvCxnSpPr>
              <a:cxnSpLocks/>
            </p:cNvCxnSpPr>
            <p:nvPr/>
          </p:nvCxnSpPr>
          <p:spPr>
            <a:xfrm>
              <a:off x="6167120" y="5391806"/>
              <a:ext cx="1488440" cy="0"/>
            </a:xfrm>
            <a:prstGeom prst="straightConnector1">
              <a:avLst/>
            </a:prstGeom>
            <a:ln w="539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BC31151-4A75-610F-5434-0D456E34CF7F}"/>
                  </a:ext>
                </a:extLst>
              </p:cNvPr>
              <p:cNvSpPr txBox="1"/>
              <p:nvPr/>
            </p:nvSpPr>
            <p:spPr>
              <a:xfrm>
                <a:off x="4946815" y="3599127"/>
                <a:ext cx="2661920" cy="721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noProof="0" dirty="0"/>
                  <a:t>N: number of steps</a:t>
                </a:r>
              </a:p>
              <a:p>
                <a:r>
                  <a:rPr lang="en-US" sz="2000" noProof="0" dirty="0"/>
                  <a:t>l</a:t>
                </a:r>
                <a:r>
                  <a:rPr lang="en-US" sz="2000" baseline="-25000" noProof="0" dirty="0"/>
                  <a:t>i</a:t>
                </a:r>
                <a:r>
                  <a:rPr lang="en-US" sz="2000" noProof="0" dirty="0"/>
                  <a:t>: step length (</a:t>
                </a:r>
                <a14:m>
                  <m:oMath xmlns:m="http://schemas.openxmlformats.org/officeDocument/2006/math">
                    <m:r>
                      <a:rPr lang="en-US" sz="20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sz="20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n-US" sz="20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noProof="0" dirty="0"/>
                  <a:t>)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BC31151-4A75-610F-5434-0D456E34CF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815" y="3599127"/>
                <a:ext cx="2661920" cy="721288"/>
              </a:xfrm>
              <a:prstGeom prst="rect">
                <a:avLst/>
              </a:prstGeom>
              <a:blipFill>
                <a:blip r:embed="rId6"/>
                <a:stretch>
                  <a:fillRect l="-2288" t="-4202" b="-134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2C567321-7451-17F0-240E-B40EEE1D5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83959" y="3479094"/>
            <a:ext cx="2664183" cy="8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86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D6DEE-7E4C-EEC8-1235-8C13F487A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10FD877-013C-2582-2509-6B7E0352B0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353B5A81-4E5B-BED3-59AB-C3FE35DBFBC7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D0C9C1AF-B53B-8847-56E1-59D3A8BE8F56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DE47CB32-2DA5-BE32-3719-F957F19FCF01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246022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Reference case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874382A7-F3C4-948E-6B58-ACBDED780A5C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571240" y="502306"/>
            <a:ext cx="740156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55F96261-A084-CC1A-16B6-156599BADAC6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12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A9D49DCA-D8CA-15FA-F02C-CE3116DABEED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9765D0B6-45B8-CA10-A9C5-919F9474C5C7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6" name="Shape 423">
            <a:extLst>
              <a:ext uri="{FF2B5EF4-FFF2-40B4-BE49-F238E27FC236}">
                <a16:creationId xmlns:a16="http://schemas.microsoft.com/office/drawing/2014/main" id="{E00C4AD8-CEF7-6C95-35CE-91F1C80EE7DB}"/>
              </a:ext>
            </a:extLst>
          </p:cNvPr>
          <p:cNvGrpSpPr/>
          <p:nvPr/>
        </p:nvGrpSpPr>
        <p:grpSpPr>
          <a:xfrm>
            <a:off x="497921" y="293399"/>
            <a:ext cx="478228" cy="465817"/>
            <a:chOff x="5916675" y="927975"/>
            <a:chExt cx="516350" cy="502950"/>
          </a:xfrm>
        </p:grpSpPr>
        <p:sp>
          <p:nvSpPr>
            <p:cNvPr id="17" name="Shape 424">
              <a:extLst>
                <a:ext uri="{FF2B5EF4-FFF2-40B4-BE49-F238E27FC236}">
                  <a16:creationId xmlns:a16="http://schemas.microsoft.com/office/drawing/2014/main" id="{312D6000-A94F-06A4-3E86-094ABA4916AA}"/>
                </a:ext>
              </a:extLst>
            </p:cNvPr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8" name="Shape 425">
              <a:extLst>
                <a:ext uri="{FF2B5EF4-FFF2-40B4-BE49-F238E27FC236}">
                  <a16:creationId xmlns:a16="http://schemas.microsoft.com/office/drawing/2014/main" id="{540362B2-90A0-018B-590E-FB4C354402FE}"/>
                </a:ext>
              </a:extLst>
            </p:cNvPr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pic>
        <p:nvPicPr>
          <p:cNvPr id="21" name="Picture 2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F549B67-40DD-A55E-63D1-C214414D70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613"/>
          <a:stretch>
            <a:fillRect/>
          </a:stretch>
        </p:blipFill>
        <p:spPr>
          <a:xfrm>
            <a:off x="2460068" y="2549219"/>
            <a:ext cx="7617303" cy="2504277"/>
          </a:xfrm>
          <a:prstGeom prst="rect">
            <a:avLst/>
          </a:prstGeom>
        </p:spPr>
      </p:pic>
      <p:pic>
        <p:nvPicPr>
          <p:cNvPr id="22" name="Picture 2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45C1397-3CF5-8B24-91E9-583D331822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387" b="18160"/>
          <a:stretch>
            <a:fillRect/>
          </a:stretch>
        </p:blipFill>
        <p:spPr>
          <a:xfrm>
            <a:off x="2460068" y="5053496"/>
            <a:ext cx="7617303" cy="407504"/>
          </a:xfrm>
          <a:prstGeom prst="rect">
            <a:avLst/>
          </a:prstGeom>
        </p:spPr>
      </p:pic>
      <p:pic>
        <p:nvPicPr>
          <p:cNvPr id="23" name="Picture 2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38CC1D6-8E93-5EC9-0B07-5F7E65B41D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841" b="1311"/>
          <a:stretch>
            <a:fillRect/>
          </a:stretch>
        </p:blipFill>
        <p:spPr>
          <a:xfrm>
            <a:off x="2460067" y="5461000"/>
            <a:ext cx="7617303" cy="5994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F5873A-7DC6-94E2-B346-842196837CD4}"/>
                  </a:ext>
                </a:extLst>
              </p:cNvPr>
              <p:cNvSpPr txBox="1"/>
              <p:nvPr/>
            </p:nvSpPr>
            <p:spPr>
              <a:xfrm>
                <a:off x="581392" y="1163158"/>
                <a:ext cx="10219023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noProof="0" dirty="0"/>
                  <a:t>We simulate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noProof="0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noProof="0" smtClean="0"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en-US" b="1" noProof="0" dirty="0"/>
                  <a:t> muons </a:t>
                </a:r>
                <a:r>
                  <a:rPr lang="en-US" noProof="0" dirty="0"/>
                  <a:t>into 600 m of ground -- Periodic layers: </a:t>
                </a:r>
                <a:r>
                  <a:rPr lang="en-US" b="1" noProof="0" dirty="0"/>
                  <a:t>1 cm </a:t>
                </a:r>
                <a:r>
                  <a:rPr lang="en-US" noProof="0" dirty="0"/>
                  <a:t>rock / </a:t>
                </a:r>
                <a:r>
                  <a:rPr lang="en-US" b="1" noProof="0" dirty="0"/>
                  <a:t>2 cm </a:t>
                </a:r>
                <a:r>
                  <a:rPr lang="en-US" noProof="0" dirty="0"/>
                  <a:t>quartz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F5873A-7DC6-94E2-B346-842196837C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392" y="1163158"/>
                <a:ext cx="10219023" cy="375552"/>
              </a:xfrm>
              <a:prstGeom prst="rect">
                <a:avLst/>
              </a:prstGeom>
              <a:blipFill>
                <a:blip r:embed="rId5"/>
                <a:stretch>
                  <a:fillRect l="-477" t="-6557" b="-27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D1E7FA81-4A0B-6FE5-43AB-020E57F08F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0613" y="2549219"/>
            <a:ext cx="7626757" cy="90228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3241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F22EC5-EBBB-F4EC-7F44-5E42B24F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7888A1C4-2A47-D1E4-C56D-361DCD2119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60F29FAF-43AA-D5F3-113C-D4973C208D76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17BAA339-EE51-5D24-9F7E-548ED7DEC400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4C049185-4757-6D2C-4C8E-50DC64A66065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294282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Great benchmark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53418827-176A-675C-B5F1-0F4435964656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4053840" y="502306"/>
            <a:ext cx="691896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A4C15219-CB91-FB0A-20CE-4EE2A6083E92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13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17D59FF3-F85D-5360-7E1C-91F88766300C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DC5A9B4E-2C73-DA5E-CEB1-5DF8D3709F80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45D6A7-CDCB-9B07-E378-6FB65D8BBC55}"/>
              </a:ext>
            </a:extLst>
          </p:cNvPr>
          <p:cNvGrpSpPr/>
          <p:nvPr/>
        </p:nvGrpSpPr>
        <p:grpSpPr>
          <a:xfrm>
            <a:off x="2236929" y="2052200"/>
            <a:ext cx="5637287" cy="4496888"/>
            <a:chOff x="2236929" y="2052200"/>
            <a:chExt cx="5637287" cy="4496888"/>
          </a:xfrm>
        </p:grpSpPr>
        <p:pic>
          <p:nvPicPr>
            <p:cNvPr id="11" name="Picture 10" descr="A graph with lines and numbers&#10;&#10;AI-generated content may be incorrect.">
              <a:extLst>
                <a:ext uri="{FF2B5EF4-FFF2-40B4-BE49-F238E27FC236}">
                  <a16:creationId xmlns:a16="http://schemas.microsoft.com/office/drawing/2014/main" id="{F30A6F05-0DA4-849B-2252-C9FDDEE67B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6929" y="2374844"/>
              <a:ext cx="5637287" cy="417424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1B0EA08-7E89-77CF-9C1E-44BA8A3E891A}"/>
                </a:ext>
              </a:extLst>
            </p:cNvPr>
            <p:cNvSpPr txBox="1"/>
            <p:nvPr/>
          </p:nvSpPr>
          <p:spPr>
            <a:xfrm>
              <a:off x="3644900" y="2052200"/>
              <a:ext cx="32969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noProof="0" dirty="0"/>
                <a:t>FLUKA – envelope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BBADEFB-828E-5D29-D037-A149D62A748B}"/>
              </a:ext>
            </a:extLst>
          </p:cNvPr>
          <p:cNvGrpSpPr/>
          <p:nvPr/>
        </p:nvGrpSpPr>
        <p:grpSpPr>
          <a:xfrm>
            <a:off x="7834333" y="2654331"/>
            <a:ext cx="3654898" cy="400110"/>
            <a:chOff x="7834333" y="2654331"/>
            <a:chExt cx="3654898" cy="40011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4CB4186-8E68-820D-A885-38DAE61220DB}"/>
                </a:ext>
              </a:extLst>
            </p:cNvPr>
            <p:cNvSpPr txBox="1"/>
            <p:nvPr/>
          </p:nvSpPr>
          <p:spPr>
            <a:xfrm>
              <a:off x="8420911" y="2654331"/>
              <a:ext cx="3068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noProof="0" dirty="0"/>
                <a:t>MuAEGIS: </a:t>
              </a:r>
              <a:r>
                <a:rPr lang="en-US" sz="2000" b="1" noProof="0" dirty="0">
                  <a:solidFill>
                    <a:srgbClr val="019E73"/>
                  </a:solidFill>
                </a:rPr>
                <a:t>2.243 m (+2%)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639FE9-F1BA-D383-E352-922002E0E50B}"/>
                </a:ext>
              </a:extLst>
            </p:cNvPr>
            <p:cNvCxnSpPr/>
            <p:nvPr/>
          </p:nvCxnSpPr>
          <p:spPr>
            <a:xfrm>
              <a:off x="7834333" y="2854386"/>
              <a:ext cx="472440" cy="0"/>
            </a:xfrm>
            <a:prstGeom prst="straightConnector1">
              <a:avLst/>
            </a:prstGeom>
            <a:ln w="38100">
              <a:solidFill>
                <a:srgbClr val="019E73"/>
              </a:solidFill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3F40D62-3E89-6467-33C3-FECAC8F0B197}"/>
              </a:ext>
            </a:extLst>
          </p:cNvPr>
          <p:cNvSpPr txBox="1"/>
          <p:nvPr/>
        </p:nvSpPr>
        <p:spPr>
          <a:xfrm>
            <a:off x="581392" y="1189284"/>
            <a:ext cx="10929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Same case simulated with </a:t>
            </a:r>
            <a:r>
              <a:rPr lang="en-US" b="1" noProof="0" dirty="0"/>
              <a:t>FLUKA</a:t>
            </a:r>
            <a:r>
              <a:rPr lang="en-US" noProof="0" dirty="0"/>
              <a:t> for </a:t>
            </a:r>
            <a:r>
              <a:rPr lang="en-US" b="1" noProof="0" dirty="0"/>
              <a:t>comparison</a:t>
            </a:r>
            <a:r>
              <a:rPr lang="en-US" noProof="0" dirty="0"/>
              <a:t>. Additional effects observed, but </a:t>
            </a:r>
            <a:r>
              <a:rPr lang="en-US" b="1" noProof="0" dirty="0">
                <a:solidFill>
                  <a:srgbClr val="019E73"/>
                </a:solidFill>
              </a:rPr>
              <a:t>overall good agreement</a:t>
            </a:r>
            <a:r>
              <a:rPr lang="en-US" noProof="0" dirty="0"/>
              <a:t>.</a:t>
            </a:r>
          </a:p>
        </p:txBody>
      </p:sp>
      <p:grpSp>
        <p:nvGrpSpPr>
          <p:cNvPr id="23" name="Shape 460">
            <a:extLst>
              <a:ext uri="{FF2B5EF4-FFF2-40B4-BE49-F238E27FC236}">
                <a16:creationId xmlns:a16="http://schemas.microsoft.com/office/drawing/2014/main" id="{3B97A1F0-3C7C-5D0C-3097-DAB289A78A11}"/>
              </a:ext>
            </a:extLst>
          </p:cNvPr>
          <p:cNvGrpSpPr/>
          <p:nvPr/>
        </p:nvGrpSpPr>
        <p:grpSpPr>
          <a:xfrm>
            <a:off x="523039" y="335889"/>
            <a:ext cx="433010" cy="437950"/>
            <a:chOff x="5290150" y="1636700"/>
            <a:chExt cx="425025" cy="429875"/>
          </a:xfrm>
        </p:grpSpPr>
        <p:sp>
          <p:nvSpPr>
            <p:cNvPr id="24" name="Shape 461">
              <a:extLst>
                <a:ext uri="{FF2B5EF4-FFF2-40B4-BE49-F238E27FC236}">
                  <a16:creationId xmlns:a16="http://schemas.microsoft.com/office/drawing/2014/main" id="{9F0A5302-22DA-4BF0-9A1A-B281225FA91A}"/>
                </a:ext>
              </a:extLst>
            </p:cNvPr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0" t="0" r="0" b="0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5" name="Shape 462">
              <a:extLst>
                <a:ext uri="{FF2B5EF4-FFF2-40B4-BE49-F238E27FC236}">
                  <a16:creationId xmlns:a16="http://schemas.microsoft.com/office/drawing/2014/main" id="{73E69F56-3567-BD1C-8C9E-2C2F3932AE5B}"/>
                </a:ext>
              </a:extLst>
            </p:cNvPr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0" t="0" r="0" b="0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05964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D3F177-8A0A-5B09-5854-C30DCF45F0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9071B8F2-F67C-0216-F6F8-773F83957E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8A293AEE-CE06-94DA-6E66-9A9EA99BED96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7BD7C4A5-9790-E672-CD97-02DF3CCB5674}"/>
              </a:ext>
            </a:extLst>
          </p:cNvPr>
          <p:cNvSpPr/>
          <p:nvPr/>
        </p:nvSpPr>
        <p:spPr>
          <a:xfrm>
            <a:off x="438454" y="198690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AB2B0C1A-48EC-8EAA-2BE3-20239F97680B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408074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Quality is not mandatory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DE67D28C-2F11-D49B-2D4D-0AC7497C34BC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191760" y="502306"/>
            <a:ext cx="578104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B1F2CD12-B8E7-04C1-DC31-9B42DECC0241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14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EDD0DB56-A5D5-3CF6-4300-EF02462EFE8E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825A7A03-77F5-DF67-1952-7F78CC21799C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5" name="Picture 14" descr="A screenshot of a computer">
            <a:extLst>
              <a:ext uri="{FF2B5EF4-FFF2-40B4-BE49-F238E27FC236}">
                <a16:creationId xmlns:a16="http://schemas.microsoft.com/office/drawing/2014/main" id="{3F3643E3-004C-0FD3-CA37-0324AA4EF7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6"/>
          <a:stretch>
            <a:fillRect/>
          </a:stretch>
        </p:blipFill>
        <p:spPr>
          <a:xfrm>
            <a:off x="737035" y="2568836"/>
            <a:ext cx="5722993" cy="26296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ABB7448-11B8-A115-59C6-ADFB8D8A2691}"/>
              </a:ext>
            </a:extLst>
          </p:cNvPr>
          <p:cNvSpPr txBox="1"/>
          <p:nvPr/>
        </p:nvSpPr>
        <p:spPr>
          <a:xfrm>
            <a:off x="497921" y="1363109"/>
            <a:ext cx="89931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C30F"/>
              </a:buClr>
            </a:pPr>
            <a:r>
              <a:rPr lang="en-US" sz="2000" noProof="0" dirty="0"/>
              <a:t>What happens with a </a:t>
            </a:r>
            <a:r>
              <a:rPr lang="en-US" sz="2000" b="1" noProof="0" dirty="0"/>
              <a:t>higher emittance (10x) </a:t>
            </a:r>
            <a:r>
              <a:rPr lang="en-US" sz="2000" noProof="0" dirty="0"/>
              <a:t>beam?</a:t>
            </a:r>
            <a:endParaRPr lang="en-US" sz="20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B001CF9-5BC6-3CAA-1B4E-7A2359579829}"/>
              </a:ext>
            </a:extLst>
          </p:cNvPr>
          <p:cNvGrpSpPr/>
          <p:nvPr/>
        </p:nvGrpSpPr>
        <p:grpSpPr>
          <a:xfrm>
            <a:off x="6886994" y="2529197"/>
            <a:ext cx="4444848" cy="2649945"/>
            <a:chOff x="6886994" y="2529197"/>
            <a:chExt cx="4444848" cy="264994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13C3F6D-F816-59EF-93C0-74C36A007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64809"/>
            <a:stretch>
              <a:fillRect/>
            </a:stretch>
          </p:blipFill>
          <p:spPr>
            <a:xfrm>
              <a:off x="8751575" y="2529197"/>
              <a:ext cx="2016498" cy="677901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94FF9C2-3F5F-32CF-D02F-6580C89D54D8}"/>
                </a:ext>
              </a:extLst>
            </p:cNvPr>
            <p:cNvGrpSpPr/>
            <p:nvPr/>
          </p:nvGrpSpPr>
          <p:grpSpPr>
            <a:xfrm>
              <a:off x="7203440" y="2857265"/>
              <a:ext cx="4128402" cy="2321877"/>
              <a:chOff x="6773126" y="2569853"/>
              <a:chExt cx="4128402" cy="2321877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B7AA9660-6FEB-289C-C634-23477A1658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l="10833" t="27139" r="17120" b="1968"/>
              <a:stretch>
                <a:fillRect/>
              </a:stretch>
            </p:blipFill>
            <p:spPr>
              <a:xfrm>
                <a:off x="6773126" y="2992120"/>
                <a:ext cx="4128402" cy="1899610"/>
              </a:xfrm>
              <a:prstGeom prst="rect">
                <a:avLst/>
              </a:prstGeom>
            </p:spPr>
          </p:pic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CFD328FA-3B86-48CE-045E-945904179B3A}"/>
                  </a:ext>
                </a:extLst>
              </p:cNvPr>
              <p:cNvSpPr/>
              <p:nvPr/>
            </p:nvSpPr>
            <p:spPr>
              <a:xfrm>
                <a:off x="8651682" y="2569853"/>
                <a:ext cx="701040" cy="259080"/>
              </a:xfrm>
              <a:prstGeom prst="ellipse">
                <a:avLst/>
              </a:prstGeom>
              <a:solidFill>
                <a:srgbClr val="C00000">
                  <a:alpha val="5000"/>
                </a:srgbClr>
              </a:solidFill>
              <a:ln>
                <a:noFill/>
              </a:ln>
              <a:effectLst>
                <a:glow rad="38100">
                  <a:srgbClr val="C00000">
                    <a:alpha val="40000"/>
                  </a:srgb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noProof="0" dirty="0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89521C96-C001-399F-09E0-B2844E596937}"/>
                  </a:ext>
                </a:extLst>
              </p:cNvPr>
              <p:cNvSpPr/>
              <p:nvPr/>
            </p:nvSpPr>
            <p:spPr>
              <a:xfrm>
                <a:off x="8097520" y="3876040"/>
                <a:ext cx="660400" cy="919480"/>
              </a:xfrm>
              <a:prstGeom prst="roundRect">
                <a:avLst/>
              </a:prstGeom>
              <a:solidFill>
                <a:srgbClr val="92D050">
                  <a:alpha val="5000"/>
                </a:srgbClr>
              </a:solidFill>
              <a:ln>
                <a:noFill/>
              </a:ln>
              <a:effectLst>
                <a:glow rad="25400">
                  <a:srgbClr val="00B050">
                    <a:alpha val="40000"/>
                  </a:srgb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noProof="0" dirty="0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BB8467D3-EDB1-0042-3216-B548F001B7D8}"/>
                  </a:ext>
                </a:extLst>
              </p:cNvPr>
              <p:cNvSpPr/>
              <p:nvPr/>
            </p:nvSpPr>
            <p:spPr>
              <a:xfrm>
                <a:off x="10012500" y="3876040"/>
                <a:ext cx="545785" cy="919480"/>
              </a:xfrm>
              <a:prstGeom prst="roundRect">
                <a:avLst/>
              </a:prstGeom>
              <a:solidFill>
                <a:srgbClr val="92D050">
                  <a:alpha val="5000"/>
                </a:srgbClr>
              </a:solidFill>
              <a:ln>
                <a:noFill/>
              </a:ln>
              <a:effectLst>
                <a:glow rad="25400">
                  <a:srgbClr val="00B050">
                    <a:alpha val="40000"/>
                  </a:srgbClr>
                </a:glo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noProof="0" dirty="0"/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14E72C5-AB2D-E1C0-4428-BB8FCE15A6F5}"/>
                </a:ext>
              </a:extLst>
            </p:cNvPr>
            <p:cNvCxnSpPr>
              <a:cxnSpLocks/>
            </p:cNvCxnSpPr>
            <p:nvPr/>
          </p:nvCxnSpPr>
          <p:spPr>
            <a:xfrm>
              <a:off x="6886994" y="2928701"/>
              <a:ext cx="1488440" cy="0"/>
            </a:xfrm>
            <a:prstGeom prst="straightConnector1">
              <a:avLst/>
            </a:prstGeom>
            <a:ln w="539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B7A04F2-24B1-EF97-E337-F7EA47995B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672" y="2565090"/>
            <a:ext cx="5730095" cy="677901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5" name="Shape 514">
            <a:extLst>
              <a:ext uri="{FF2B5EF4-FFF2-40B4-BE49-F238E27FC236}">
                <a16:creationId xmlns:a16="http://schemas.microsoft.com/office/drawing/2014/main" id="{A9E3A43E-B223-2125-8C51-21D7ADCFB627}"/>
              </a:ext>
            </a:extLst>
          </p:cNvPr>
          <p:cNvGrpSpPr/>
          <p:nvPr/>
        </p:nvGrpSpPr>
        <p:grpSpPr>
          <a:xfrm>
            <a:off x="663646" y="255209"/>
            <a:ext cx="146051" cy="483873"/>
            <a:chOff x="732125" y="2958550"/>
            <a:chExt cx="130325" cy="474950"/>
          </a:xfrm>
        </p:grpSpPr>
        <p:sp>
          <p:nvSpPr>
            <p:cNvPr id="26" name="Shape 515">
              <a:extLst>
                <a:ext uri="{FF2B5EF4-FFF2-40B4-BE49-F238E27FC236}">
                  <a16:creationId xmlns:a16="http://schemas.microsoft.com/office/drawing/2014/main" id="{6C61B5E9-F049-4916-2B80-86CA7C14E9EE}"/>
                </a:ext>
              </a:extLst>
            </p:cNvPr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0" t="0" r="0" b="0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7" name="Shape 516">
              <a:extLst>
                <a:ext uri="{FF2B5EF4-FFF2-40B4-BE49-F238E27FC236}">
                  <a16:creationId xmlns:a16="http://schemas.microsoft.com/office/drawing/2014/main" id="{E662509D-0855-FE09-4031-828C168C8AD4}"/>
                </a:ext>
              </a:extLst>
            </p:cNvPr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0" t="0" r="0" b="0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9" name="Shape 517">
              <a:extLst>
                <a:ext uri="{FF2B5EF4-FFF2-40B4-BE49-F238E27FC236}">
                  <a16:creationId xmlns:a16="http://schemas.microsoft.com/office/drawing/2014/main" id="{4C5AEF56-FC92-142A-1683-1955269FF31A}"/>
                </a:ext>
              </a:extLst>
            </p:cNvPr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2" name="Shape 518">
              <a:extLst>
                <a:ext uri="{FF2B5EF4-FFF2-40B4-BE49-F238E27FC236}">
                  <a16:creationId xmlns:a16="http://schemas.microsoft.com/office/drawing/2014/main" id="{D8A3BEEC-7AB4-48F5-8085-F31EFB190113}"/>
                </a:ext>
              </a:extLst>
            </p:cNvPr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3" name="Shape 519">
              <a:extLst>
                <a:ext uri="{FF2B5EF4-FFF2-40B4-BE49-F238E27FC236}">
                  <a16:creationId xmlns:a16="http://schemas.microsoft.com/office/drawing/2014/main" id="{A26CB8CE-BB9A-5BA3-EAD4-2E58D03FF3AD}"/>
                </a:ext>
              </a:extLst>
            </p:cNvPr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4" name="Shape 520">
              <a:extLst>
                <a:ext uri="{FF2B5EF4-FFF2-40B4-BE49-F238E27FC236}">
                  <a16:creationId xmlns:a16="http://schemas.microsoft.com/office/drawing/2014/main" id="{6D0CEF96-25D4-3BAD-0904-BC83A106CA32}"/>
                </a:ext>
              </a:extLst>
            </p:cNvPr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5" name="Shape 521">
              <a:extLst>
                <a:ext uri="{FF2B5EF4-FFF2-40B4-BE49-F238E27FC236}">
                  <a16:creationId xmlns:a16="http://schemas.microsoft.com/office/drawing/2014/main" id="{501A416D-7A4D-8A83-4425-5C4267A75639}"/>
                </a:ext>
              </a:extLst>
            </p:cNvPr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6" name="Shape 522">
              <a:extLst>
                <a:ext uri="{FF2B5EF4-FFF2-40B4-BE49-F238E27FC236}">
                  <a16:creationId xmlns:a16="http://schemas.microsoft.com/office/drawing/2014/main" id="{F5A6FE87-FA94-A192-BCE6-3833B56CC1A0}"/>
                </a:ext>
              </a:extLst>
            </p:cNvPr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A5349C2-A24A-798E-B862-4437DDA43D39}"/>
              </a:ext>
            </a:extLst>
          </p:cNvPr>
          <p:cNvSpPr txBox="1"/>
          <p:nvPr/>
        </p:nvSpPr>
        <p:spPr>
          <a:xfrm>
            <a:off x="1599434" y="5707831"/>
            <a:ext cx="899313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FFC30F"/>
              </a:buClr>
            </a:pPr>
            <a:r>
              <a:rPr lang="en-US" sz="2000" noProof="0" dirty="0"/>
              <a:t>The final beam </a:t>
            </a:r>
            <a:r>
              <a:rPr lang="en-US" sz="2000" b="1" noProof="0" dirty="0"/>
              <a:t>dimension</a:t>
            </a:r>
            <a:r>
              <a:rPr lang="en-US" sz="2000" noProof="0" dirty="0"/>
              <a:t> is not </a:t>
            </a:r>
            <a:r>
              <a:rPr lang="en-US" sz="2000" b="1" noProof="0" dirty="0"/>
              <a:t>impacted</a:t>
            </a:r>
            <a:r>
              <a:rPr lang="en-US" sz="2000" noProof="0" dirty="0"/>
              <a:t>. </a:t>
            </a:r>
            <a:br>
              <a:rPr lang="en-US" sz="2000" noProof="0" dirty="0"/>
            </a:br>
            <a:r>
              <a:rPr lang="en-US" sz="2000" b="1" noProof="0" dirty="0"/>
              <a:t>High</a:t>
            </a:r>
            <a:r>
              <a:rPr lang="en-US" sz="2000" noProof="0" dirty="0"/>
              <a:t> </a:t>
            </a:r>
            <a:r>
              <a:rPr lang="en-US" sz="2000" b="1" noProof="0" dirty="0"/>
              <a:t>quality</a:t>
            </a:r>
            <a:r>
              <a:rPr lang="en-US" sz="2000" noProof="0" dirty="0"/>
              <a:t> muons are </a:t>
            </a:r>
            <a:r>
              <a:rPr lang="en-US" sz="2000" b="1" noProof="0" dirty="0"/>
              <a:t>not</a:t>
            </a:r>
            <a:r>
              <a:rPr lang="en-US" sz="2000" noProof="0" dirty="0"/>
              <a:t> </a:t>
            </a:r>
            <a:r>
              <a:rPr lang="en-US" sz="2000" b="1" noProof="0" dirty="0"/>
              <a:t>necessary</a:t>
            </a:r>
            <a:r>
              <a:rPr lang="en-US" sz="2000" noProof="0" dirty="0"/>
              <a:t>!</a:t>
            </a:r>
            <a:endParaRPr lang="en-US" sz="20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2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788EB-C3FB-A706-79C4-9BE79DAE7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4EEA25C-529D-011B-7115-00EDD14F49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1E6AA095-6D4B-5BC6-E712-DD2D91483B3E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646B4613-9DFD-A503-39A2-6F8F5708C287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8FDF5C36-D861-7BD8-02EE-F5FC3A246C2E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396898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We can see the build-up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C449186B-4ABF-BDF6-EB52-9D6AFC5022EC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080000" y="502306"/>
            <a:ext cx="589280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811A735D-5C98-0E2B-419F-065375F25FAD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15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5E3B4C9F-A793-305A-587B-1C9EEFBDC714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3D336E4D-6C24-F963-F83B-B52CC165D15D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" name="Picture 11" descr="A graph with a blue line&#10;&#10;AI-generated content may be incorrect.">
            <a:extLst>
              <a:ext uri="{FF2B5EF4-FFF2-40B4-BE49-F238E27FC236}">
                <a16:creationId xmlns:a16="http://schemas.microsoft.com/office/drawing/2014/main" id="{5896C873-578C-7C83-85C1-DDA4EDAAB1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725" y="1632668"/>
            <a:ext cx="8149432" cy="501101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1D6F9E-98F8-618F-FEA1-36965CDDC51D}"/>
              </a:ext>
            </a:extLst>
          </p:cNvPr>
          <p:cNvSpPr txBox="1"/>
          <p:nvPr/>
        </p:nvSpPr>
        <p:spPr>
          <a:xfrm>
            <a:off x="417950" y="1087691"/>
            <a:ext cx="11159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We simulated </a:t>
            </a:r>
            <a:r>
              <a:rPr lang="en-US" b="1" noProof="0" dirty="0"/>
              <a:t>beam envelope enhancement (∆) </a:t>
            </a:r>
            <a:r>
              <a:rPr lang="en-US" noProof="0" dirty="0"/>
              <a:t>under varying quartz pressures observing non-linear evolution.</a:t>
            </a:r>
          </a:p>
        </p:txBody>
      </p:sp>
      <p:grpSp>
        <p:nvGrpSpPr>
          <p:cNvPr id="2" name="Shape 742">
            <a:extLst>
              <a:ext uri="{FF2B5EF4-FFF2-40B4-BE49-F238E27FC236}">
                <a16:creationId xmlns:a16="http://schemas.microsoft.com/office/drawing/2014/main" id="{76B3EEA9-7F36-872C-D8FA-44E6429FC764}"/>
              </a:ext>
            </a:extLst>
          </p:cNvPr>
          <p:cNvGrpSpPr/>
          <p:nvPr/>
        </p:nvGrpSpPr>
        <p:grpSpPr>
          <a:xfrm>
            <a:off x="486902" y="382339"/>
            <a:ext cx="484492" cy="294819"/>
            <a:chOff x="3269900" y="3064500"/>
            <a:chExt cx="432325" cy="263075"/>
          </a:xfrm>
        </p:grpSpPr>
        <p:sp>
          <p:nvSpPr>
            <p:cNvPr id="11" name="Shape 743">
              <a:extLst>
                <a:ext uri="{FF2B5EF4-FFF2-40B4-BE49-F238E27FC236}">
                  <a16:creationId xmlns:a16="http://schemas.microsoft.com/office/drawing/2014/main" id="{3DFBB673-0FC4-CB19-8CF1-02D6271AB3D5}"/>
                </a:ext>
              </a:extLst>
            </p:cNvPr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0" t="0" r="0" b="0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3" name="Shape 744">
              <a:extLst>
                <a:ext uri="{FF2B5EF4-FFF2-40B4-BE49-F238E27FC236}">
                  <a16:creationId xmlns:a16="http://schemas.microsoft.com/office/drawing/2014/main" id="{9A9286F0-152D-12D2-1DED-BBC2BBCB37F0}"/>
                </a:ext>
              </a:extLst>
            </p:cNvPr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0" t="0" r="0" b="0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5" name="Shape 745">
              <a:extLst>
                <a:ext uri="{FF2B5EF4-FFF2-40B4-BE49-F238E27FC236}">
                  <a16:creationId xmlns:a16="http://schemas.microsoft.com/office/drawing/2014/main" id="{BD623D02-5969-1834-536E-9999E3BF0832}"/>
                </a:ext>
              </a:extLst>
            </p:cNvPr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0" t="0" r="0" b="0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BBDAB9F5-159E-9151-C70B-073F015C35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902" y="3338539"/>
            <a:ext cx="2402032" cy="8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317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1353C-A0B9-9580-66ED-5FE67F286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6FAA327-C7F3-AA0A-A236-BEA18F8BF6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6BD075E2-18D4-98F8-C558-B1CBC01B62AB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A3831677-C17D-FC66-CDAC-B6620C111EAF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94E01F66-7A51-5140-EE42-C55BBA0483CF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343050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How to see the effect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C5FF98FC-1301-C8F8-64E2-210A2E1898A4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4541520" y="502306"/>
            <a:ext cx="643128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EC68C784-92DA-48E1-7E3D-2DA2140878EB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16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33FCA679-A3BF-0602-2738-97B32A20BC0D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05267281-3B19-22FF-4EFD-844E78BF8DC4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" name="Picture 10" descr="A diagram of a normal distribution&#10;&#10;AI-generated content may be incorrect.">
            <a:extLst>
              <a:ext uri="{FF2B5EF4-FFF2-40B4-BE49-F238E27FC236}">
                <a16:creationId xmlns:a16="http://schemas.microsoft.com/office/drawing/2014/main" id="{D099B5FE-74FF-499E-DAE3-6FEF52AD4D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272" y="1624902"/>
            <a:ext cx="7846409" cy="51525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8B76D19-D4BC-AF41-30A7-61E78C4E7E57}"/>
              </a:ext>
            </a:extLst>
          </p:cNvPr>
          <p:cNvSpPr txBox="1"/>
          <p:nvPr/>
        </p:nvSpPr>
        <p:spPr>
          <a:xfrm>
            <a:off x="417949" y="1087691"/>
            <a:ext cx="1085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Effect observed by </a:t>
            </a:r>
            <a:r>
              <a:rPr lang="en-US" b="1" noProof="0" dirty="0"/>
              <a:t>comparing</a:t>
            </a:r>
            <a:r>
              <a:rPr lang="en-US" noProof="0" dirty="0"/>
              <a:t> muon </a:t>
            </a:r>
            <a:r>
              <a:rPr lang="en-US" b="1" noProof="0" dirty="0"/>
              <a:t>distribution</a:t>
            </a:r>
            <a:r>
              <a:rPr lang="en-US" noProof="0" dirty="0"/>
              <a:t> </a:t>
            </a:r>
            <a:r>
              <a:rPr lang="en-US" b="1" noProof="0" dirty="0"/>
              <a:t>on</a:t>
            </a:r>
            <a:r>
              <a:rPr lang="en-US" noProof="0" dirty="0"/>
              <a:t> </a:t>
            </a:r>
            <a:r>
              <a:rPr lang="en-US" b="1" noProof="0" dirty="0"/>
              <a:t>detector</a:t>
            </a:r>
            <a:r>
              <a:rPr lang="en-US" noProof="0" dirty="0"/>
              <a:t> </a:t>
            </a:r>
            <a:r>
              <a:rPr lang="en-US" b="1" noProof="0" dirty="0"/>
              <a:t>plane</a:t>
            </a:r>
            <a:r>
              <a:rPr lang="en-US" noProof="0" dirty="0"/>
              <a:t> with ideal case (no pressure/quartz).</a:t>
            </a:r>
          </a:p>
        </p:txBody>
      </p:sp>
      <p:sp>
        <p:nvSpPr>
          <p:cNvPr id="2" name="Shape 600">
            <a:extLst>
              <a:ext uri="{FF2B5EF4-FFF2-40B4-BE49-F238E27FC236}">
                <a16:creationId xmlns:a16="http://schemas.microsoft.com/office/drawing/2014/main" id="{C61FDFBD-1CB7-AB2C-DA92-B1CF7DEFE11F}"/>
              </a:ext>
            </a:extLst>
          </p:cNvPr>
          <p:cNvSpPr/>
          <p:nvPr/>
        </p:nvSpPr>
        <p:spPr>
          <a:xfrm>
            <a:off x="509806" y="299065"/>
            <a:ext cx="454457" cy="454485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endParaRPr 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1990414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5200E-2950-A41F-8576-91061F61E3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92">
            <a:extLst>
              <a:ext uri="{FF2B5EF4-FFF2-40B4-BE49-F238E27FC236}">
                <a16:creationId xmlns:a16="http://schemas.microsoft.com/office/drawing/2014/main" id="{EFB01608-EBAE-1768-755D-8AB6266B0650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7086600" y="3379179"/>
            <a:ext cx="5105400" cy="0"/>
          </a:xfrm>
          <a:prstGeom prst="straightConnector1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" name="Shape 92">
            <a:extLst>
              <a:ext uri="{FF2B5EF4-FFF2-40B4-BE49-F238E27FC236}">
                <a16:creationId xmlns:a16="http://schemas.microsoft.com/office/drawing/2014/main" id="{DB95946C-3CA0-AC27-1397-1B2C4CAB36DA}"/>
              </a:ext>
            </a:extLst>
          </p:cNvPr>
          <p:cNvCxnSpPr/>
          <p:nvPr/>
        </p:nvCxnSpPr>
        <p:spPr>
          <a:xfrm>
            <a:off x="0" y="3379179"/>
            <a:ext cx="3516351" cy="0"/>
          </a:xfrm>
          <a:prstGeom prst="straightConnector1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Shape 120">
            <a:extLst>
              <a:ext uri="{FF2B5EF4-FFF2-40B4-BE49-F238E27FC236}">
                <a16:creationId xmlns:a16="http://schemas.microsoft.com/office/drawing/2014/main" id="{15F28804-869D-567E-1353-65C00667496F}"/>
              </a:ext>
            </a:extLst>
          </p:cNvPr>
          <p:cNvSpPr/>
          <p:nvPr/>
        </p:nvSpPr>
        <p:spPr>
          <a:xfrm>
            <a:off x="2673346" y="3075563"/>
            <a:ext cx="596437" cy="607233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10" name="Shape 76">
            <a:extLst>
              <a:ext uri="{FF2B5EF4-FFF2-40B4-BE49-F238E27FC236}">
                <a16:creationId xmlns:a16="http://schemas.microsoft.com/office/drawing/2014/main" id="{528792B2-FBD4-D9CE-6F92-1769D6FAF8A9}"/>
              </a:ext>
            </a:extLst>
          </p:cNvPr>
          <p:cNvSpPr txBox="1">
            <a:spLocks/>
          </p:cNvSpPr>
          <p:nvPr/>
        </p:nvSpPr>
        <p:spPr>
          <a:xfrm>
            <a:off x="3516352" y="2819699"/>
            <a:ext cx="3570248" cy="11189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SzPct val="25000"/>
            </a:pPr>
            <a:r>
              <a:rPr lang="en-US" sz="3200" b="1" noProof="0" dirty="0">
                <a:latin typeface="Palatino Linotype" panose="02040502050505030304" pitchFamily="18" charset="0"/>
                <a:ea typeface="Lora"/>
                <a:cs typeface="Lora"/>
                <a:sym typeface="Lora"/>
              </a:rPr>
              <a:t>Proof of principle experiments</a:t>
            </a:r>
          </a:p>
        </p:txBody>
      </p:sp>
      <p:grpSp>
        <p:nvGrpSpPr>
          <p:cNvPr id="16" name="Shape 752">
            <a:extLst>
              <a:ext uri="{FF2B5EF4-FFF2-40B4-BE49-F238E27FC236}">
                <a16:creationId xmlns:a16="http://schemas.microsoft.com/office/drawing/2014/main" id="{D0029053-5B7B-08EB-1EDB-1E806C4D6746}"/>
              </a:ext>
            </a:extLst>
          </p:cNvPr>
          <p:cNvGrpSpPr/>
          <p:nvPr/>
        </p:nvGrpSpPr>
        <p:grpSpPr>
          <a:xfrm>
            <a:off x="2830288" y="3150785"/>
            <a:ext cx="282551" cy="456786"/>
            <a:chOff x="1988225" y="4286525"/>
            <a:chExt cx="305075" cy="493200"/>
          </a:xfrm>
        </p:grpSpPr>
        <p:sp>
          <p:nvSpPr>
            <p:cNvPr id="17" name="Shape 753">
              <a:extLst>
                <a:ext uri="{FF2B5EF4-FFF2-40B4-BE49-F238E27FC236}">
                  <a16:creationId xmlns:a16="http://schemas.microsoft.com/office/drawing/2014/main" id="{1E68BA47-1BBA-9B84-5144-CDC68ECA190B}"/>
                </a:ext>
              </a:extLst>
            </p:cNvPr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0" t="0" r="0" b="0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8" name="Shape 754">
              <a:extLst>
                <a:ext uri="{FF2B5EF4-FFF2-40B4-BE49-F238E27FC236}">
                  <a16:creationId xmlns:a16="http://schemas.microsoft.com/office/drawing/2014/main" id="{F0313A65-3200-78A6-FD3D-391F4D479128}"/>
                </a:ext>
              </a:extLst>
            </p:cNvPr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9" name="Shape 755">
              <a:extLst>
                <a:ext uri="{FF2B5EF4-FFF2-40B4-BE49-F238E27FC236}">
                  <a16:creationId xmlns:a16="http://schemas.microsoft.com/office/drawing/2014/main" id="{EB50EEAA-938C-A2BC-196B-518CCDFB0759}"/>
                </a:ext>
              </a:extLst>
            </p:cNvPr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0" t="0" r="0" b="0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5" name="Shape 756">
              <a:extLst>
                <a:ext uri="{FF2B5EF4-FFF2-40B4-BE49-F238E27FC236}">
                  <a16:creationId xmlns:a16="http://schemas.microsoft.com/office/drawing/2014/main" id="{707CE790-5B14-9C00-25CF-91B9E2CDC1F4}"/>
                </a:ext>
              </a:extLst>
            </p:cNvPr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0" t="0" r="0" b="0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6" name="Shape 757">
              <a:extLst>
                <a:ext uri="{FF2B5EF4-FFF2-40B4-BE49-F238E27FC236}">
                  <a16:creationId xmlns:a16="http://schemas.microsoft.com/office/drawing/2014/main" id="{67338FC0-A7DD-8BAB-B19F-1932510E4575}"/>
                </a:ext>
              </a:extLst>
            </p:cNvPr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0" t="0" r="0" b="0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7" name="Shape 758">
              <a:extLst>
                <a:ext uri="{FF2B5EF4-FFF2-40B4-BE49-F238E27FC236}">
                  <a16:creationId xmlns:a16="http://schemas.microsoft.com/office/drawing/2014/main" id="{FE400B92-D8E9-4CC2-8A13-06638CE44E1E}"/>
                </a:ext>
              </a:extLst>
            </p:cNvPr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8" name="Shape 759">
              <a:extLst>
                <a:ext uri="{FF2B5EF4-FFF2-40B4-BE49-F238E27FC236}">
                  <a16:creationId xmlns:a16="http://schemas.microsoft.com/office/drawing/2014/main" id="{11641E6A-9E5F-C404-B37C-1469379CCDDF}"/>
                </a:ext>
              </a:extLst>
            </p:cNvPr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611921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A4E7E-ECD5-E162-D5D3-7649CEB08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7E5D34B9-F59D-797B-0059-DECCE0F891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229B3DD0-55C8-3223-85D9-DF1517641692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60E8709D-3EAB-0B70-0CBF-7C7FC2FD1F88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33F095AD-A0F6-4754-54F2-D3E6234C2AE0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2354487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2 experiments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CFF82E92-3CA9-EA1B-EAE5-779BA15BCB92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465499" y="502306"/>
            <a:ext cx="7507301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6ADDD0DF-77E0-F765-AB42-D4E85C75447A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18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4FA621B0-A179-9DFF-1339-2ED4FC0C38EA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F52F67F3-C2C3-89D2-9EA3-26CA4C27E4C5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1552C47-A371-D1D7-8518-846CFF17F652}"/>
              </a:ext>
            </a:extLst>
          </p:cNvPr>
          <p:cNvSpPr txBox="1"/>
          <p:nvPr/>
        </p:nvSpPr>
        <p:spPr>
          <a:xfrm>
            <a:off x="547109" y="1355886"/>
            <a:ext cx="11014971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C30F"/>
              </a:buClr>
            </a:pP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Purpose:</a:t>
            </a:r>
          </a:p>
          <a:p>
            <a:pPr marL="742950" lvl="1" indent="-285750">
              <a:buClr>
                <a:srgbClr val="FFC30F"/>
              </a:buClr>
              <a:buFont typeface="Courier New" panose="02070309020205020404" pitchFamily="49" charset="0"/>
              <a:buChar char="o"/>
            </a:pP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Demonstrate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core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concepts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ERMES technique. </a:t>
            </a:r>
          </a:p>
          <a:p>
            <a:pPr marL="742950" lvl="1" indent="-285750">
              <a:buClr>
                <a:srgbClr val="FFC30F"/>
              </a:buClr>
              <a:buFont typeface="Courier New" panose="02070309020205020404" pitchFamily="49" charset="0"/>
              <a:buChar char="o"/>
            </a:pP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Validate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theoretical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predictions and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numerical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simulations.</a:t>
            </a:r>
          </a:p>
          <a:p>
            <a:pPr marL="742950" lvl="1" indent="-285750">
              <a:buClr>
                <a:srgbClr val="FFC30F"/>
              </a:buClr>
              <a:buFont typeface="Courier New" panose="02070309020205020404" pitchFamily="49" charset="0"/>
              <a:buChar char="o"/>
            </a:pP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Crucial for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assessing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feasibility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future implementation.</a:t>
            </a:r>
          </a:p>
          <a:p>
            <a:pPr marL="742950" lvl="1" indent="-285750">
              <a:buClr>
                <a:srgbClr val="FFC30F"/>
              </a:buClr>
              <a:buFont typeface="Courier New" panose="02070309020205020404" pitchFamily="49" charset="0"/>
              <a:buChar char="o"/>
            </a:pPr>
            <a:endParaRPr lang="en-US" b="1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Clr>
                <a:srgbClr val="FFC30F"/>
              </a:buClr>
              <a:buFont typeface="Courier New" panose="02070309020205020404" pitchFamily="49" charset="0"/>
              <a:buChar char="o"/>
            </a:pPr>
            <a:endParaRPr lang="en-US" b="1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PoP-1: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Single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Quartz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Crystals</a:t>
            </a:r>
          </a:p>
          <a:p>
            <a:pPr marL="742950" lvl="1" indent="-285750">
              <a:buClr>
                <a:srgbClr val="FFC30F"/>
              </a:buClr>
              <a:buFont typeface="Arial" panose="020B0604020202020204" pitchFamily="34" charset="0"/>
              <a:buChar char="•"/>
            </a:pPr>
            <a:r>
              <a:rPr lang="en-US" b="1" noProof="0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Objective</a:t>
            </a:r>
            <a:r>
              <a:rPr lang="en-US" noProof="0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Characterize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direct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piezoelectric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response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buClr>
                <a:srgbClr val="FFC30F"/>
              </a:buClr>
              <a:buFont typeface="Arial" panose="020B0604020202020204" pitchFamily="34" charset="0"/>
              <a:buChar char="•"/>
            </a:pPr>
            <a:r>
              <a:rPr lang="en-US" b="1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</a:t>
            </a:r>
            <a:r>
              <a:rPr lang="en-US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Detectable, deterministic beam centroid deflection (e.g., mm-scale).</a:t>
            </a:r>
            <a:endParaRPr lang="en-US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Clr>
                <a:srgbClr val="FFC30F"/>
              </a:buClr>
              <a:buFont typeface="Arial" panose="020B0604020202020204" pitchFamily="34" charset="0"/>
              <a:buChar char="•"/>
            </a:pPr>
            <a:r>
              <a:rPr lang="en-US" b="1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Method</a:t>
            </a:r>
            <a:r>
              <a:rPr lang="en-US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Tens-MeV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hundreds-MeV electron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beams through a stressed crystal.</a:t>
            </a:r>
          </a:p>
          <a:p>
            <a:pPr marL="742950" lvl="1" indent="-285750">
              <a:buClr>
                <a:srgbClr val="FFC30F"/>
              </a:buClr>
              <a:buFont typeface="Arial" panose="020B0604020202020204" pitchFamily="34" charset="0"/>
              <a:buChar char="•"/>
            </a:pPr>
            <a:endParaRPr lang="en-US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PoP-2: Meter-Thick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Granite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Slabs</a:t>
            </a:r>
          </a:p>
          <a:p>
            <a:pPr marL="742950" lvl="1" indent="-285750">
              <a:buClr>
                <a:srgbClr val="FFC30F"/>
              </a:buClr>
              <a:buFont typeface="Arial" panose="020B0604020202020204" pitchFamily="34" charset="0"/>
              <a:buChar char="•"/>
            </a:pPr>
            <a:r>
              <a:rPr lang="en-US" b="1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Objective</a:t>
            </a:r>
            <a:r>
              <a:rPr lang="en-US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Investigate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Piezoelectric Random Walk (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PRW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Clr>
                <a:srgbClr val="FFC30F"/>
              </a:buClr>
              <a:buFont typeface="Arial" panose="020B0604020202020204" pitchFamily="34" charset="0"/>
              <a:buChar char="•"/>
            </a:pPr>
            <a:r>
              <a:rPr lang="en-US" b="1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</a:t>
            </a:r>
            <a:r>
              <a:rPr lang="en-US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Detectable enhancement of the muon beam spot size (parameter Δ).</a:t>
            </a:r>
            <a:endParaRPr lang="en-US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Clr>
                <a:srgbClr val="FFC30F"/>
              </a:buClr>
              <a:buFont typeface="Arial" panose="020B0604020202020204" pitchFamily="34" charset="0"/>
              <a:buChar char="•"/>
            </a:pPr>
            <a:r>
              <a:rPr lang="en-US" b="1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Method</a:t>
            </a:r>
            <a:r>
              <a:rPr lang="en-US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GeV-class muon beams through granite under significant pressure.</a:t>
            </a:r>
          </a:p>
        </p:txBody>
      </p:sp>
      <p:grpSp>
        <p:nvGrpSpPr>
          <p:cNvPr id="12" name="Shape 532">
            <a:extLst>
              <a:ext uri="{FF2B5EF4-FFF2-40B4-BE49-F238E27FC236}">
                <a16:creationId xmlns:a16="http://schemas.microsoft.com/office/drawing/2014/main" id="{00CA8BB9-2B72-8031-B9C3-E705834B1C2E}"/>
              </a:ext>
            </a:extLst>
          </p:cNvPr>
          <p:cNvGrpSpPr/>
          <p:nvPr/>
        </p:nvGrpSpPr>
        <p:grpSpPr>
          <a:xfrm>
            <a:off x="515828" y="295838"/>
            <a:ext cx="415614" cy="424325"/>
            <a:chOff x="3951850" y="2985350"/>
            <a:chExt cx="407950" cy="416500"/>
          </a:xfrm>
        </p:grpSpPr>
        <p:sp>
          <p:nvSpPr>
            <p:cNvPr id="14" name="Shape 533">
              <a:extLst>
                <a:ext uri="{FF2B5EF4-FFF2-40B4-BE49-F238E27FC236}">
                  <a16:creationId xmlns:a16="http://schemas.microsoft.com/office/drawing/2014/main" id="{AB0E7EB0-9B1E-A6DA-6FEA-DF61FB3A54E6}"/>
                </a:ext>
              </a:extLst>
            </p:cNvPr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7" name="Shape 534">
              <a:extLst>
                <a:ext uri="{FF2B5EF4-FFF2-40B4-BE49-F238E27FC236}">
                  <a16:creationId xmlns:a16="http://schemas.microsoft.com/office/drawing/2014/main" id="{1AB6B11C-B005-1A03-4286-70DF76E6056C}"/>
                </a:ext>
              </a:extLst>
            </p:cNvPr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8" name="Shape 535">
              <a:extLst>
                <a:ext uri="{FF2B5EF4-FFF2-40B4-BE49-F238E27FC236}">
                  <a16:creationId xmlns:a16="http://schemas.microsoft.com/office/drawing/2014/main" id="{1411DCC8-013A-DAA1-1A95-2B77346C404B}"/>
                </a:ext>
              </a:extLst>
            </p:cNvPr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9" name="Shape 536">
              <a:extLst>
                <a:ext uri="{FF2B5EF4-FFF2-40B4-BE49-F238E27FC236}">
                  <a16:creationId xmlns:a16="http://schemas.microsoft.com/office/drawing/2014/main" id="{4FF8B2E8-DA9B-AF02-5867-04ADAD717E54}"/>
                </a:ext>
              </a:extLst>
            </p:cNvPr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917888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F17C6-3B89-85BD-4E7E-FE7BED18F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EA580E0-FF67-5079-570E-32A8D3026A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A3BAD8D5-79A6-F9EF-40B0-41C0C9161243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66CCA770-553B-ECF4-5700-A7DB5791916A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DA53243E-B6A7-4A3A-A088-33EDC3B4590C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520850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e</a:t>
            </a:r>
            <a:r>
              <a:rPr lang="en-US" sz="2667" b="1" baseline="30000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-</a:t>
            </a: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 beam through a quartz crystal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FCABB201-DC3F-FFAE-0AD0-5EFF57660141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6319520" y="502306"/>
            <a:ext cx="465328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507CE2DA-0D49-FEA6-7DCB-D211E2866CE8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19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4A2229E1-222D-6E4E-79EE-B5D200D0ED3F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5CDC16B0-BBA6-8A65-B054-281A2239C8B2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Immagine 61">
            <a:extLst>
              <a:ext uri="{FF2B5EF4-FFF2-40B4-BE49-F238E27FC236}">
                <a16:creationId xmlns:a16="http://schemas.microsoft.com/office/drawing/2014/main" id="{CCFCFA01-E61C-2223-F53C-0A6E3731E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790156" y="4851251"/>
            <a:ext cx="658182" cy="992773"/>
          </a:xfrm>
          <a:prstGeom prst="rect">
            <a:avLst/>
          </a:prstGeom>
        </p:spPr>
      </p:pic>
      <p:sp>
        <p:nvSpPr>
          <p:cNvPr id="11" name="CasellaDiTesto 6">
            <a:extLst>
              <a:ext uri="{FF2B5EF4-FFF2-40B4-BE49-F238E27FC236}">
                <a16:creationId xmlns:a16="http://schemas.microsoft.com/office/drawing/2014/main" id="{7CD3573D-C17A-C550-C32F-F9E7B1C20195}"/>
              </a:ext>
            </a:extLst>
          </p:cNvPr>
          <p:cNvSpPr txBox="1"/>
          <p:nvPr/>
        </p:nvSpPr>
        <p:spPr>
          <a:xfrm>
            <a:off x="434714" y="1027409"/>
            <a:ext cx="11522155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noProof="0" dirty="0"/>
              <a:t>ASTRA particle tracking code is an ad hoc tool for this kind of test</a:t>
            </a:r>
          </a:p>
          <a:p>
            <a:r>
              <a:rPr lang="en-US" noProof="0" dirty="0"/>
              <a:t>1) It has a </a:t>
            </a:r>
            <a:r>
              <a:rPr lang="en-US" b="1" noProof="0" dirty="0"/>
              <a:t>very smart </a:t>
            </a:r>
            <a:r>
              <a:rPr lang="en-US" noProof="0" dirty="0"/>
              <a:t>way to </a:t>
            </a:r>
            <a:r>
              <a:rPr lang="en-US" b="1" noProof="0" dirty="0"/>
              <a:t>import full 3D maps </a:t>
            </a:r>
            <a:r>
              <a:rPr lang="en-US" noProof="0" dirty="0"/>
              <a:t>user defined (</a:t>
            </a:r>
            <a:r>
              <a:rPr lang="en-US" b="1" noProof="0" dirty="0">
                <a:solidFill>
                  <a:srgbClr val="C00000"/>
                </a:solidFill>
              </a:rPr>
              <a:t>5 &amp; 20 MV/m </a:t>
            </a:r>
            <a:r>
              <a:rPr lang="en-US" b="1" noProof="0" dirty="0"/>
              <a:t>meshed “piezo volumes”</a:t>
            </a:r>
            <a:r>
              <a:rPr lang="en-US" noProof="0" dirty="0"/>
              <a:t>).</a:t>
            </a:r>
            <a:br>
              <a:rPr lang="en-US" noProof="0" dirty="0"/>
            </a:br>
            <a:r>
              <a:rPr lang="en-US" noProof="0" dirty="0"/>
              <a:t>2) It is </a:t>
            </a:r>
            <a:r>
              <a:rPr lang="en-US" b="1" noProof="0" dirty="0"/>
              <a:t>perfect for</a:t>
            </a:r>
            <a:r>
              <a:rPr lang="en-US" noProof="0" dirty="0"/>
              <a:t> realistic </a:t>
            </a:r>
            <a:r>
              <a:rPr lang="en-US" b="1" noProof="0" dirty="0"/>
              <a:t>Start-to-End simulations</a:t>
            </a:r>
            <a:r>
              <a:rPr lang="en-US" noProof="0" dirty="0"/>
              <a:t>, from the Gun up to the final screen.</a:t>
            </a:r>
          </a:p>
        </p:txBody>
      </p:sp>
      <p:sp>
        <p:nvSpPr>
          <p:cNvPr id="12" name="CasellaDiTesto 7">
            <a:extLst>
              <a:ext uri="{FF2B5EF4-FFF2-40B4-BE49-F238E27FC236}">
                <a16:creationId xmlns:a16="http://schemas.microsoft.com/office/drawing/2014/main" id="{176D71E3-169B-2ABC-9D87-EF8FCFEBE13C}"/>
              </a:ext>
            </a:extLst>
          </p:cNvPr>
          <p:cNvSpPr txBox="1"/>
          <p:nvPr/>
        </p:nvSpPr>
        <p:spPr>
          <a:xfrm>
            <a:off x="434715" y="2134501"/>
            <a:ext cx="11522154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noProof="0" dirty="0"/>
              <a:t>We considered </a:t>
            </a:r>
            <a:r>
              <a:rPr lang="en-US" b="1" noProof="0" dirty="0"/>
              <a:t>electron beams</a:t>
            </a:r>
            <a:r>
              <a:rPr lang="en-US" noProof="0" dirty="0"/>
              <a:t> (generated by ASTRA generator </a:t>
            </a:r>
            <a:r>
              <a:rPr lang="en-US" b="1" noProof="0" dirty="0"/>
              <a:t>@ 20 &amp; 150 MeV</a:t>
            </a:r>
            <a:r>
              <a:rPr lang="en-US" noProof="0" dirty="0"/>
              <a:t>):</a:t>
            </a:r>
            <a:br>
              <a:rPr lang="en-US" noProof="0" dirty="0"/>
            </a:br>
            <a:r>
              <a:rPr lang="en-US" noProof="0" dirty="0"/>
              <a:t>- I)	 a quartz crystal (1 cm x 1 cm x 1 cm) with 150 MeV – </a:t>
            </a:r>
            <a:r>
              <a:rPr lang="en-US" noProof="0" dirty="0">
                <a:solidFill>
                  <a:srgbClr val="C00000"/>
                </a:solidFill>
              </a:rPr>
              <a:t>5 &amp; 20 MV/m </a:t>
            </a:r>
            <a:r>
              <a:rPr lang="en-US" noProof="0" dirty="0"/>
              <a:t> of piezo</a:t>
            </a:r>
            <a:br>
              <a:rPr lang="en-US" noProof="0" dirty="0"/>
            </a:br>
            <a:r>
              <a:rPr lang="en-US" noProof="0" dirty="0"/>
              <a:t>- II)	 a quartz crystal (1 cm x 1 cm x 0.5 cm) with 20 MeV – </a:t>
            </a:r>
            <a:r>
              <a:rPr lang="en-US" noProof="0" dirty="0">
                <a:solidFill>
                  <a:srgbClr val="C00000"/>
                </a:solidFill>
              </a:rPr>
              <a:t>5 &amp; 20 MV/m </a:t>
            </a:r>
            <a:r>
              <a:rPr lang="en-US" noProof="0" dirty="0"/>
              <a:t> of piezo</a:t>
            </a:r>
          </a:p>
        </p:txBody>
      </p:sp>
      <p:sp>
        <p:nvSpPr>
          <p:cNvPr id="13" name="Cubo 8">
            <a:extLst>
              <a:ext uri="{FF2B5EF4-FFF2-40B4-BE49-F238E27FC236}">
                <a16:creationId xmlns:a16="http://schemas.microsoft.com/office/drawing/2014/main" id="{07389EC2-A973-5FB9-BC1E-D734DBE98718}"/>
              </a:ext>
            </a:extLst>
          </p:cNvPr>
          <p:cNvSpPr/>
          <p:nvPr/>
        </p:nvSpPr>
        <p:spPr>
          <a:xfrm>
            <a:off x="4930408" y="4559491"/>
            <a:ext cx="914400" cy="869430"/>
          </a:xfrm>
          <a:prstGeom prst="cub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154D20D9-297A-F4D9-7BF2-7F0ED51319EC}"/>
              </a:ext>
            </a:extLst>
          </p:cNvPr>
          <p:cNvCxnSpPr/>
          <p:nvPr/>
        </p:nvCxnSpPr>
        <p:spPr>
          <a:xfrm>
            <a:off x="5387608" y="4142583"/>
            <a:ext cx="0" cy="472190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5">
            <a:extLst>
              <a:ext uri="{FF2B5EF4-FFF2-40B4-BE49-F238E27FC236}">
                <a16:creationId xmlns:a16="http://schemas.microsoft.com/office/drawing/2014/main" id="{89D75EF3-56D7-691D-5F8A-0AB74EE71008}"/>
              </a:ext>
            </a:extLst>
          </p:cNvPr>
          <p:cNvCxnSpPr>
            <a:cxnSpLocks/>
          </p:cNvCxnSpPr>
          <p:nvPr/>
        </p:nvCxnSpPr>
        <p:spPr>
          <a:xfrm flipV="1">
            <a:off x="5387608" y="5428921"/>
            <a:ext cx="0" cy="418056"/>
          </a:xfrm>
          <a:prstGeom prst="straightConnector1">
            <a:avLst/>
          </a:prstGeom>
          <a:ln w="508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20">
            <a:extLst>
              <a:ext uri="{FF2B5EF4-FFF2-40B4-BE49-F238E27FC236}">
                <a16:creationId xmlns:a16="http://schemas.microsoft.com/office/drawing/2014/main" id="{07EF945B-43D2-630A-81A9-614242E8FB3A}"/>
              </a:ext>
            </a:extLst>
          </p:cNvPr>
          <p:cNvSpPr txBox="1"/>
          <p:nvPr/>
        </p:nvSpPr>
        <p:spPr>
          <a:xfrm>
            <a:off x="4133983" y="3651510"/>
            <a:ext cx="3240121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600" b="1" noProof="0" dirty="0">
                <a:solidFill>
                  <a:schemeClr val="bg1"/>
                </a:solidFill>
              </a:rPr>
              <a:t>Pressure up to generate 20 MV/m</a:t>
            </a:r>
            <a:br>
              <a:rPr lang="en-US" sz="1600" b="1" noProof="0" dirty="0">
                <a:solidFill>
                  <a:schemeClr val="bg1"/>
                </a:solidFill>
              </a:rPr>
            </a:br>
            <a:r>
              <a:rPr lang="en-US" sz="1600" b="1" noProof="0" dirty="0">
                <a:solidFill>
                  <a:schemeClr val="bg1"/>
                </a:solidFill>
              </a:rPr>
              <a:t> field into the crystal</a:t>
            </a:r>
          </a:p>
        </p:txBody>
      </p:sp>
      <p:pic>
        <p:nvPicPr>
          <p:cNvPr id="20" name="Immagine 40">
            <a:extLst>
              <a:ext uri="{FF2B5EF4-FFF2-40B4-BE49-F238E27FC236}">
                <a16:creationId xmlns:a16="http://schemas.microsoft.com/office/drawing/2014/main" id="{6075C1A9-AE8F-38FA-DF86-A746812782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1624" y="5013207"/>
            <a:ext cx="883997" cy="920576"/>
          </a:xfrm>
          <a:prstGeom prst="rect">
            <a:avLst/>
          </a:prstGeom>
        </p:spPr>
      </p:pic>
      <p:cxnSp>
        <p:nvCxnSpPr>
          <p:cNvPr id="21" name="Connettore 2 42">
            <a:extLst>
              <a:ext uri="{FF2B5EF4-FFF2-40B4-BE49-F238E27FC236}">
                <a16:creationId xmlns:a16="http://schemas.microsoft.com/office/drawing/2014/main" id="{264BC775-A926-9519-A964-0E3D45628AD0}"/>
              </a:ext>
            </a:extLst>
          </p:cNvPr>
          <p:cNvCxnSpPr>
            <a:cxnSpLocks/>
          </p:cNvCxnSpPr>
          <p:nvPr/>
        </p:nvCxnSpPr>
        <p:spPr>
          <a:xfrm flipV="1">
            <a:off x="5061210" y="4776849"/>
            <a:ext cx="0" cy="65207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asellaDiTesto 43">
            <a:extLst>
              <a:ext uri="{FF2B5EF4-FFF2-40B4-BE49-F238E27FC236}">
                <a16:creationId xmlns:a16="http://schemas.microsoft.com/office/drawing/2014/main" id="{562D2F98-8D53-1BD0-1773-16A89F448804}"/>
              </a:ext>
            </a:extLst>
          </p:cNvPr>
          <p:cNvSpPr txBox="1"/>
          <p:nvPr/>
        </p:nvSpPr>
        <p:spPr>
          <a:xfrm>
            <a:off x="5013998" y="5078026"/>
            <a:ext cx="523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rgbClr val="C00000"/>
                </a:solidFill>
              </a:rPr>
              <a:t>E</a:t>
            </a:r>
            <a:r>
              <a:rPr lang="en-US" baseline="-25000" noProof="0" dirty="0">
                <a:solidFill>
                  <a:srgbClr val="C00000"/>
                </a:solidFill>
              </a:rPr>
              <a:t>y</a:t>
            </a:r>
          </a:p>
        </p:txBody>
      </p:sp>
      <p:sp>
        <p:nvSpPr>
          <p:cNvPr id="23" name="CasellaDiTesto 44">
            <a:extLst>
              <a:ext uri="{FF2B5EF4-FFF2-40B4-BE49-F238E27FC236}">
                <a16:creationId xmlns:a16="http://schemas.microsoft.com/office/drawing/2014/main" id="{55843B52-B2AA-B1F6-5510-9B56643CAA56}"/>
              </a:ext>
            </a:extLst>
          </p:cNvPr>
          <p:cNvSpPr txBox="1"/>
          <p:nvPr/>
        </p:nvSpPr>
        <p:spPr>
          <a:xfrm>
            <a:off x="1060307" y="3663663"/>
            <a:ext cx="2806264" cy="1200329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noProof="0" dirty="0"/>
              <a:t>e</a:t>
            </a:r>
            <a:r>
              <a:rPr lang="en-US" b="1" baseline="30000" noProof="0" dirty="0"/>
              <a:t>-</a:t>
            </a:r>
            <a:r>
              <a:rPr lang="en-US" b="1" noProof="0" dirty="0"/>
              <a:t> beam from Linac</a:t>
            </a:r>
            <a:br>
              <a:rPr lang="en-US" b="1" noProof="0" dirty="0"/>
            </a:br>
            <a:r>
              <a:rPr lang="en-US" noProof="0" dirty="0"/>
              <a:t>T = 150 MeV – 20 MeV</a:t>
            </a:r>
            <a:br>
              <a:rPr lang="en-US" noProof="0" dirty="0"/>
            </a:br>
            <a:r>
              <a:rPr lang="en-US" noProof="0" dirty="0" err="1"/>
              <a:t>ε</a:t>
            </a:r>
            <a:r>
              <a:rPr lang="en-US" baseline="-25000" noProof="0" dirty="0" err="1"/>
              <a:t>x,n</a:t>
            </a:r>
            <a:r>
              <a:rPr lang="en-US" noProof="0" dirty="0"/>
              <a:t> =1 µm</a:t>
            </a:r>
            <a:br>
              <a:rPr lang="en-US" noProof="0" dirty="0"/>
            </a:br>
            <a:r>
              <a:rPr lang="en-US" noProof="0" dirty="0" err="1"/>
              <a:t>σ</a:t>
            </a:r>
            <a:r>
              <a:rPr lang="en-US" baseline="-25000" noProof="0" dirty="0" err="1"/>
              <a:t>x</a:t>
            </a:r>
            <a:r>
              <a:rPr lang="en-US" noProof="0" dirty="0"/>
              <a:t>= 200 µm</a:t>
            </a:r>
          </a:p>
        </p:txBody>
      </p:sp>
      <p:sp>
        <p:nvSpPr>
          <p:cNvPr id="24" name="Cilindro 45">
            <a:extLst>
              <a:ext uri="{FF2B5EF4-FFF2-40B4-BE49-F238E27FC236}">
                <a16:creationId xmlns:a16="http://schemas.microsoft.com/office/drawing/2014/main" id="{A7036A15-20DC-A6E1-46E2-F5945C4F894E}"/>
              </a:ext>
            </a:extLst>
          </p:cNvPr>
          <p:cNvSpPr/>
          <p:nvPr/>
        </p:nvSpPr>
        <p:spPr>
          <a:xfrm rot="5400000">
            <a:off x="2856902" y="4709233"/>
            <a:ext cx="217713" cy="609912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6" name="Connettore 2 47">
            <a:extLst>
              <a:ext uri="{FF2B5EF4-FFF2-40B4-BE49-F238E27FC236}">
                <a16:creationId xmlns:a16="http://schemas.microsoft.com/office/drawing/2014/main" id="{641B6A19-AA94-6065-E0A2-4C317AD6906A}"/>
              </a:ext>
            </a:extLst>
          </p:cNvPr>
          <p:cNvCxnSpPr/>
          <p:nvPr/>
        </p:nvCxnSpPr>
        <p:spPr>
          <a:xfrm>
            <a:off x="3579223" y="5014189"/>
            <a:ext cx="914400" cy="0"/>
          </a:xfrm>
          <a:prstGeom prst="straightConnector1">
            <a:avLst/>
          </a:prstGeom>
          <a:ln w="38100">
            <a:solidFill>
              <a:srgbClr val="FFC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asellaDiTesto 48">
            <a:extLst>
              <a:ext uri="{FF2B5EF4-FFF2-40B4-BE49-F238E27FC236}">
                <a16:creationId xmlns:a16="http://schemas.microsoft.com/office/drawing/2014/main" id="{B30376C8-58F3-76B1-DDB1-6774BFCE6BF7}"/>
              </a:ext>
            </a:extLst>
          </p:cNvPr>
          <p:cNvSpPr txBox="1"/>
          <p:nvPr/>
        </p:nvSpPr>
        <p:spPr>
          <a:xfrm>
            <a:off x="4352423" y="6142669"/>
            <a:ext cx="2904992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z="1600" noProof="0" dirty="0"/>
              <a:t>Full-3D map</a:t>
            </a:r>
            <a:br>
              <a:rPr lang="en-US" sz="1600" noProof="0" dirty="0"/>
            </a:br>
            <a:r>
              <a:rPr lang="en-US" sz="1600" noProof="0" dirty="0"/>
              <a:t>dx, </a:t>
            </a:r>
            <a:r>
              <a:rPr lang="en-US" sz="1600" noProof="0" dirty="0" err="1"/>
              <a:t>dy</a:t>
            </a:r>
            <a:r>
              <a:rPr lang="en-US" sz="1600" noProof="0" dirty="0"/>
              <a:t>, </a:t>
            </a:r>
            <a:r>
              <a:rPr lang="en-US" sz="1600" noProof="0" dirty="0" err="1"/>
              <a:t>dz</a:t>
            </a:r>
            <a:r>
              <a:rPr lang="en-US" sz="1600" noProof="0" dirty="0"/>
              <a:t> mesh size ~ 300 µm</a:t>
            </a:r>
          </a:p>
        </p:txBody>
      </p:sp>
      <p:cxnSp>
        <p:nvCxnSpPr>
          <p:cNvPr id="28" name="Connettore diritto 50">
            <a:extLst>
              <a:ext uri="{FF2B5EF4-FFF2-40B4-BE49-F238E27FC236}">
                <a16:creationId xmlns:a16="http://schemas.microsoft.com/office/drawing/2014/main" id="{8EB52585-D86D-45C4-A87D-81CA3A9FEFAB}"/>
              </a:ext>
            </a:extLst>
          </p:cNvPr>
          <p:cNvCxnSpPr/>
          <p:nvPr/>
        </p:nvCxnSpPr>
        <p:spPr>
          <a:xfrm>
            <a:off x="8647611" y="4142583"/>
            <a:ext cx="0" cy="1599994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asellaDiTesto 51">
            <a:extLst>
              <a:ext uri="{FF2B5EF4-FFF2-40B4-BE49-F238E27FC236}">
                <a16:creationId xmlns:a16="http://schemas.microsoft.com/office/drawing/2014/main" id="{585EC528-3F22-5A55-99AB-73CD90C665B8}"/>
              </a:ext>
            </a:extLst>
          </p:cNvPr>
          <p:cNvSpPr txBox="1"/>
          <p:nvPr/>
        </p:nvSpPr>
        <p:spPr>
          <a:xfrm>
            <a:off x="8151223" y="5814527"/>
            <a:ext cx="99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noProof="0" dirty="0"/>
              <a:t>Screen</a:t>
            </a:r>
          </a:p>
        </p:txBody>
      </p:sp>
      <p:cxnSp>
        <p:nvCxnSpPr>
          <p:cNvPr id="30" name="Connettore 2 53">
            <a:extLst>
              <a:ext uri="{FF2B5EF4-FFF2-40B4-BE49-F238E27FC236}">
                <a16:creationId xmlns:a16="http://schemas.microsoft.com/office/drawing/2014/main" id="{443A3DE2-22A2-C2E4-B5C9-36D14675B90A}"/>
              </a:ext>
            </a:extLst>
          </p:cNvPr>
          <p:cNvCxnSpPr/>
          <p:nvPr/>
        </p:nvCxnSpPr>
        <p:spPr>
          <a:xfrm>
            <a:off x="5844808" y="5770303"/>
            <a:ext cx="2633201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55">
            <a:extLst>
              <a:ext uri="{FF2B5EF4-FFF2-40B4-BE49-F238E27FC236}">
                <a16:creationId xmlns:a16="http://schemas.microsoft.com/office/drawing/2014/main" id="{E3D9ECD7-2752-8415-0D3A-8D0C5A0951FC}"/>
              </a:ext>
            </a:extLst>
          </p:cNvPr>
          <p:cNvCxnSpPr>
            <a:cxnSpLocks/>
          </p:cNvCxnSpPr>
          <p:nvPr/>
        </p:nvCxnSpPr>
        <p:spPr>
          <a:xfrm>
            <a:off x="5728277" y="4980442"/>
            <a:ext cx="2887357" cy="68920"/>
          </a:xfrm>
          <a:prstGeom prst="straightConnector1">
            <a:avLst/>
          </a:prstGeom>
          <a:ln w="38100">
            <a:solidFill>
              <a:srgbClr val="FFC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57">
            <a:extLst>
              <a:ext uri="{FF2B5EF4-FFF2-40B4-BE49-F238E27FC236}">
                <a16:creationId xmlns:a16="http://schemas.microsoft.com/office/drawing/2014/main" id="{7A10F0D2-8D55-8F8A-B51F-818A52108F0D}"/>
              </a:ext>
            </a:extLst>
          </p:cNvPr>
          <p:cNvCxnSpPr>
            <a:cxnSpLocks/>
          </p:cNvCxnSpPr>
          <p:nvPr/>
        </p:nvCxnSpPr>
        <p:spPr>
          <a:xfrm>
            <a:off x="5728276" y="5013207"/>
            <a:ext cx="2840958" cy="635711"/>
          </a:xfrm>
          <a:prstGeom prst="straightConnector1">
            <a:avLst/>
          </a:prstGeom>
          <a:ln w="38100">
            <a:solidFill>
              <a:srgbClr val="FFC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63">
            <a:extLst>
              <a:ext uri="{FF2B5EF4-FFF2-40B4-BE49-F238E27FC236}">
                <a16:creationId xmlns:a16="http://schemas.microsoft.com/office/drawing/2014/main" id="{12A6B1D9-E386-D772-FABC-DA50405AE6DA}"/>
              </a:ext>
            </a:extLst>
          </p:cNvPr>
          <p:cNvCxnSpPr>
            <a:cxnSpLocks/>
            <a:stCxn id="13" idx="5"/>
          </p:cNvCxnSpPr>
          <p:nvPr/>
        </p:nvCxnSpPr>
        <p:spPr>
          <a:xfrm flipV="1">
            <a:off x="5844808" y="3939437"/>
            <a:ext cx="3042074" cy="9460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asellaDiTesto 64">
            <a:extLst>
              <a:ext uri="{FF2B5EF4-FFF2-40B4-BE49-F238E27FC236}">
                <a16:creationId xmlns:a16="http://schemas.microsoft.com/office/drawing/2014/main" id="{A6C3FBEA-D2DD-A529-A6C3-FAE80FEFF2E4}"/>
              </a:ext>
            </a:extLst>
          </p:cNvPr>
          <p:cNvSpPr txBox="1"/>
          <p:nvPr/>
        </p:nvSpPr>
        <p:spPr>
          <a:xfrm>
            <a:off x="8886882" y="3527828"/>
            <a:ext cx="3169457" cy="110799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noProof="0" dirty="0"/>
              <a:t>Upon exiting face</a:t>
            </a:r>
            <a:r>
              <a:rPr lang="en-US" sz="1600" noProof="0" dirty="0"/>
              <a:t>, e</a:t>
            </a:r>
            <a:r>
              <a:rPr lang="en-US" sz="1600" baseline="30000" noProof="0" dirty="0"/>
              <a:t>-</a:t>
            </a:r>
            <a:r>
              <a:rPr lang="en-US" sz="1600" noProof="0" dirty="0"/>
              <a:t> tracking stops, stochastic angular broadening </a:t>
            </a:r>
            <a:r>
              <a:rPr lang="en-US" b="1" dirty="0"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C30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MCS is applied</a:t>
            </a:r>
            <a:r>
              <a:rPr lang="en-US" sz="1600" noProof="0" dirty="0"/>
              <a:t>, and </a:t>
            </a:r>
            <a:r>
              <a:rPr lang="en-US" sz="1600" b="1" noProof="0" dirty="0"/>
              <a:t>tracking restarts</a:t>
            </a:r>
            <a:r>
              <a:rPr lang="en-US" sz="1600" noProof="0" dirty="0"/>
              <a:t> up to the screen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sellaDiTesto 69">
                <a:extLst>
                  <a:ext uri="{FF2B5EF4-FFF2-40B4-BE49-F238E27FC236}">
                    <a16:creationId xmlns:a16="http://schemas.microsoft.com/office/drawing/2014/main" id="{D28CC20D-3167-F584-ED28-0E4514EF4493}"/>
                  </a:ext>
                </a:extLst>
              </p:cNvPr>
              <p:cNvSpPr txBox="1"/>
              <p:nvPr/>
            </p:nvSpPr>
            <p:spPr>
              <a:xfrm>
                <a:off x="4666010" y="4802349"/>
                <a:ext cx="1313355" cy="409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noProof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20</m:t>
                      </m:r>
                      <m:f>
                        <m:fPr>
                          <m:ctrlPr>
                            <a:rPr lang="en-US" sz="1100" i="1" noProof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b="0" i="1" noProof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𝑀𝑉</m:t>
                          </m:r>
                        </m:num>
                        <m:den>
                          <m:r>
                            <a:rPr lang="en-US" sz="1100" b="0" i="1" noProof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US" sz="1100" noProof="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5" name="CasellaDiTesto 69">
                <a:extLst>
                  <a:ext uri="{FF2B5EF4-FFF2-40B4-BE49-F238E27FC236}">
                    <a16:creationId xmlns:a16="http://schemas.microsoft.com/office/drawing/2014/main" id="{D28CC20D-3167-F584-ED28-0E4514EF44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010" y="4802349"/>
                <a:ext cx="1313355" cy="4092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CasellaDiTesto 81">
            <a:extLst>
              <a:ext uri="{FF2B5EF4-FFF2-40B4-BE49-F238E27FC236}">
                <a16:creationId xmlns:a16="http://schemas.microsoft.com/office/drawing/2014/main" id="{0C9B2CDC-80AC-351B-2372-563388EF908B}"/>
              </a:ext>
            </a:extLst>
          </p:cNvPr>
          <p:cNvSpPr txBox="1"/>
          <p:nvPr/>
        </p:nvSpPr>
        <p:spPr>
          <a:xfrm>
            <a:off x="135661" y="3244334"/>
            <a:ext cx="1249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The sketch</a:t>
            </a:r>
          </a:p>
        </p:txBody>
      </p:sp>
      <p:sp>
        <p:nvSpPr>
          <p:cNvPr id="37" name="CasellaDiTesto 54">
            <a:extLst>
              <a:ext uri="{FF2B5EF4-FFF2-40B4-BE49-F238E27FC236}">
                <a16:creationId xmlns:a16="http://schemas.microsoft.com/office/drawing/2014/main" id="{996835CD-EA57-6C46-F40A-E17722BE17F6}"/>
              </a:ext>
            </a:extLst>
          </p:cNvPr>
          <p:cNvSpPr txBox="1"/>
          <p:nvPr/>
        </p:nvSpPr>
        <p:spPr>
          <a:xfrm>
            <a:off x="5728276" y="5484529"/>
            <a:ext cx="1812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noProof="0" dirty="0"/>
              <a:t>1 m @150 MeV</a:t>
            </a:r>
          </a:p>
          <a:p>
            <a:pPr algn="ctr"/>
            <a:r>
              <a:rPr lang="en-US" sz="1600" noProof="0" dirty="0">
                <a:solidFill>
                  <a:srgbClr val="0070C0"/>
                </a:solidFill>
              </a:rPr>
              <a:t>0.6 m @ 20 MeV</a:t>
            </a:r>
          </a:p>
        </p:txBody>
      </p:sp>
      <p:grpSp>
        <p:nvGrpSpPr>
          <p:cNvPr id="40" name="Shape 777">
            <a:extLst>
              <a:ext uri="{FF2B5EF4-FFF2-40B4-BE49-F238E27FC236}">
                <a16:creationId xmlns:a16="http://schemas.microsoft.com/office/drawing/2014/main" id="{3A1E5AFA-353D-2A13-E49F-C7265D6BED68}"/>
              </a:ext>
            </a:extLst>
          </p:cNvPr>
          <p:cNvGrpSpPr/>
          <p:nvPr/>
        </p:nvGrpSpPr>
        <p:grpSpPr>
          <a:xfrm>
            <a:off x="501070" y="318025"/>
            <a:ext cx="453214" cy="434753"/>
            <a:chOff x="5233525" y="4954450"/>
            <a:chExt cx="538275" cy="516350"/>
          </a:xfrm>
        </p:grpSpPr>
        <p:sp>
          <p:nvSpPr>
            <p:cNvPr id="41" name="Shape 778">
              <a:extLst>
                <a:ext uri="{FF2B5EF4-FFF2-40B4-BE49-F238E27FC236}">
                  <a16:creationId xmlns:a16="http://schemas.microsoft.com/office/drawing/2014/main" id="{5CF5410A-3F76-DDD3-4DCB-09AA3F481FC8}"/>
                </a:ext>
              </a:extLst>
            </p:cNvPr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2" name="Shape 779">
              <a:extLst>
                <a:ext uri="{FF2B5EF4-FFF2-40B4-BE49-F238E27FC236}">
                  <a16:creationId xmlns:a16="http://schemas.microsoft.com/office/drawing/2014/main" id="{3BD9B810-4336-481B-D336-10690B5FB7F9}"/>
                </a:ext>
              </a:extLst>
            </p:cNvPr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3" name="Shape 780">
              <a:extLst>
                <a:ext uri="{FF2B5EF4-FFF2-40B4-BE49-F238E27FC236}">
                  <a16:creationId xmlns:a16="http://schemas.microsoft.com/office/drawing/2014/main" id="{A0C48107-FF53-324D-D4AB-A66F7A2DA5A0}"/>
                </a:ext>
              </a:extLst>
            </p:cNvPr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4" name="Shape 781">
              <a:extLst>
                <a:ext uri="{FF2B5EF4-FFF2-40B4-BE49-F238E27FC236}">
                  <a16:creationId xmlns:a16="http://schemas.microsoft.com/office/drawing/2014/main" id="{7A15E0F6-831E-F4A9-735B-99436AC36AA3}"/>
                </a:ext>
              </a:extLst>
            </p:cNvPr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5" name="Shape 782">
              <a:extLst>
                <a:ext uri="{FF2B5EF4-FFF2-40B4-BE49-F238E27FC236}">
                  <a16:creationId xmlns:a16="http://schemas.microsoft.com/office/drawing/2014/main" id="{18EB3AA6-8640-95A3-3125-073D8029834D}"/>
                </a:ext>
              </a:extLst>
            </p:cNvPr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6" name="Shape 783">
              <a:extLst>
                <a:ext uri="{FF2B5EF4-FFF2-40B4-BE49-F238E27FC236}">
                  <a16:creationId xmlns:a16="http://schemas.microsoft.com/office/drawing/2014/main" id="{1C6CC0A2-A7CD-31AE-54ED-4AB1DB06353D}"/>
                </a:ext>
              </a:extLst>
            </p:cNvPr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7" name="Shape 784">
              <a:extLst>
                <a:ext uri="{FF2B5EF4-FFF2-40B4-BE49-F238E27FC236}">
                  <a16:creationId xmlns:a16="http://schemas.microsoft.com/office/drawing/2014/main" id="{99043CA4-AF96-48ED-431B-457550546CE4}"/>
                </a:ext>
              </a:extLst>
            </p:cNvPr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8" name="Shape 785">
              <a:extLst>
                <a:ext uri="{FF2B5EF4-FFF2-40B4-BE49-F238E27FC236}">
                  <a16:creationId xmlns:a16="http://schemas.microsoft.com/office/drawing/2014/main" id="{F5A3CA12-9AFF-9F83-E2FC-1044893CA99C}"/>
                </a:ext>
              </a:extLst>
            </p:cNvPr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9" name="Shape 786">
              <a:extLst>
                <a:ext uri="{FF2B5EF4-FFF2-40B4-BE49-F238E27FC236}">
                  <a16:creationId xmlns:a16="http://schemas.microsoft.com/office/drawing/2014/main" id="{97E33554-AD34-157B-033D-93F98C6BC0AB}"/>
                </a:ext>
              </a:extLst>
            </p:cNvPr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50" name="Shape 787">
              <a:extLst>
                <a:ext uri="{FF2B5EF4-FFF2-40B4-BE49-F238E27FC236}">
                  <a16:creationId xmlns:a16="http://schemas.microsoft.com/office/drawing/2014/main" id="{957E514F-AC1E-1890-92B3-4C5CE85FE1DC}"/>
                </a:ext>
              </a:extLst>
            </p:cNvPr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51" name="Shape 788">
              <a:extLst>
                <a:ext uri="{FF2B5EF4-FFF2-40B4-BE49-F238E27FC236}">
                  <a16:creationId xmlns:a16="http://schemas.microsoft.com/office/drawing/2014/main" id="{B66CB2A4-56EC-480F-8B2F-59592B7EC3C5}"/>
                </a:ext>
              </a:extLst>
            </p:cNvPr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046FA6C-D378-C138-666D-CAB019D01E61}"/>
              </a:ext>
            </a:extLst>
          </p:cNvPr>
          <p:cNvSpPr/>
          <p:nvPr/>
        </p:nvSpPr>
        <p:spPr>
          <a:xfrm>
            <a:off x="8119247" y="6157433"/>
            <a:ext cx="1885654" cy="256650"/>
          </a:xfrm>
          <a:prstGeom prst="roundRect">
            <a:avLst/>
          </a:prstGeom>
          <a:solidFill>
            <a:srgbClr val="FFC30F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noProof="0" dirty="0">
                <a:solidFill>
                  <a:schemeClr val="tx1"/>
                </a:solidFill>
              </a:rPr>
              <a:t>Courtesy of A. Bacci</a:t>
            </a:r>
          </a:p>
        </p:txBody>
      </p:sp>
    </p:spTree>
    <p:extLst>
      <p:ext uri="{BB962C8B-B14F-4D97-AF65-F5344CB8AC3E}">
        <p14:creationId xmlns:p14="http://schemas.microsoft.com/office/powerpoint/2010/main" val="193009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  <p:bldP spid="22" grpId="0"/>
      <p:bldP spid="23" grpId="0" animBg="1"/>
      <p:bldP spid="24" grpId="0" animBg="1"/>
      <p:bldP spid="27" grpId="0" animBg="1"/>
      <p:bldP spid="29" grpId="0"/>
      <p:bldP spid="34" grpId="0" animBg="1"/>
      <p:bldP spid="35" grpId="0"/>
      <p:bldP spid="36" grpId="0"/>
      <p:bldP spid="37" grpId="0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BAB16-3E9E-B4E3-13A6-362F9E38B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07057D4-B110-FFCB-F939-05209C2FE5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57916333-608A-AAB1-9833-CCDF28A59960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95E080B9-BDA1-6D81-A17E-A1230AC373FA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8183726F-C0CD-40A1-FBB1-2F6CD0659016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545883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Pillars of seismic </a:t>
            </a:r>
            <a:r>
              <a:rPr lang="en-US" sz="2667" b="1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r</a:t>
            </a:r>
            <a:r>
              <a:rPr lang="en-US" sz="2667" b="1" noProof="0" dirty="0" err="1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isk</a:t>
            </a: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 prevention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F1C65A57-3EF6-ACB4-3AD5-BFD019B1CCBD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6569850" y="502306"/>
            <a:ext cx="440295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6D9D853E-9266-8866-6639-A38D71D874FD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2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9823869A-6056-00B7-4E1D-334434275D7B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4B9A7AA0-776F-EB65-18A7-56D54D6D6854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0BDA77-D9F1-D1D1-B5BE-0C33BAC229DE}"/>
              </a:ext>
            </a:extLst>
          </p:cNvPr>
          <p:cNvGrpSpPr/>
          <p:nvPr/>
        </p:nvGrpSpPr>
        <p:grpSpPr>
          <a:xfrm>
            <a:off x="5677150" y="946293"/>
            <a:ext cx="5085993" cy="4433395"/>
            <a:chOff x="3553003" y="1114344"/>
            <a:chExt cx="5085993" cy="4433395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B4A9D2B-5244-5061-7342-F91BA1093A61}"/>
                </a:ext>
              </a:extLst>
            </p:cNvPr>
            <p:cNvSpPr/>
            <p:nvPr/>
          </p:nvSpPr>
          <p:spPr>
            <a:xfrm>
              <a:off x="6096001" y="1158671"/>
              <a:ext cx="2542995" cy="3364927"/>
            </a:xfrm>
            <a:custGeom>
              <a:avLst/>
              <a:gdLst>
                <a:gd name="connsiteX0" fmla="*/ 488709 w 2101649"/>
                <a:gd name="connsiteY0" fmla="*/ 0 h 2780931"/>
                <a:gd name="connsiteX1" fmla="*/ 2101649 w 2101649"/>
                <a:gd name="connsiteY1" fmla="*/ 2780931 h 2780931"/>
                <a:gd name="connsiteX2" fmla="*/ 1124231 w 2101649"/>
                <a:gd name="connsiteY2" fmla="*/ 2780931 h 2780931"/>
                <a:gd name="connsiteX3" fmla="*/ 0 w 2101649"/>
                <a:gd name="connsiteY3" fmla="*/ 842602 h 2780931"/>
                <a:gd name="connsiteX4" fmla="*/ 488709 w 2101649"/>
                <a:gd name="connsiteY4" fmla="*/ 0 h 278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1649" h="2780931">
                  <a:moveTo>
                    <a:pt x="488709" y="0"/>
                  </a:moveTo>
                  <a:lnTo>
                    <a:pt x="2101649" y="2780931"/>
                  </a:lnTo>
                  <a:lnTo>
                    <a:pt x="1124231" y="2780931"/>
                  </a:lnTo>
                  <a:lnTo>
                    <a:pt x="0" y="842602"/>
                  </a:lnTo>
                  <a:lnTo>
                    <a:pt x="48870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02756A9-EB6D-5F01-C84E-EEC985FA4ED2}"/>
                </a:ext>
              </a:extLst>
            </p:cNvPr>
            <p:cNvSpPr/>
            <p:nvPr/>
          </p:nvSpPr>
          <p:spPr>
            <a:xfrm>
              <a:off x="3553003" y="1158671"/>
              <a:ext cx="2542995" cy="3364927"/>
            </a:xfrm>
            <a:custGeom>
              <a:avLst/>
              <a:gdLst>
                <a:gd name="connsiteX0" fmla="*/ 1612940 w 2101649"/>
                <a:gd name="connsiteY0" fmla="*/ 0 h 2780931"/>
                <a:gd name="connsiteX1" fmla="*/ 2101649 w 2101649"/>
                <a:gd name="connsiteY1" fmla="*/ 842601 h 2780931"/>
                <a:gd name="connsiteX2" fmla="*/ 977418 w 2101649"/>
                <a:gd name="connsiteY2" fmla="*/ 2780930 h 2780931"/>
                <a:gd name="connsiteX3" fmla="*/ 978765 w 2101649"/>
                <a:gd name="connsiteY3" fmla="*/ 2780930 h 2780931"/>
                <a:gd name="connsiteX4" fmla="*/ 978764 w 2101649"/>
                <a:gd name="connsiteY4" fmla="*/ 2780931 h 2780931"/>
                <a:gd name="connsiteX5" fmla="*/ 0 w 2101649"/>
                <a:gd name="connsiteY5" fmla="*/ 2780931 h 2780931"/>
                <a:gd name="connsiteX6" fmla="*/ 1612940 w 2101649"/>
                <a:gd name="connsiteY6" fmla="*/ 0 h 278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1649" h="2780931">
                  <a:moveTo>
                    <a:pt x="1612940" y="0"/>
                  </a:moveTo>
                  <a:lnTo>
                    <a:pt x="2101649" y="842601"/>
                  </a:lnTo>
                  <a:lnTo>
                    <a:pt x="977418" y="2780930"/>
                  </a:lnTo>
                  <a:lnTo>
                    <a:pt x="978765" y="2780930"/>
                  </a:lnTo>
                  <a:lnTo>
                    <a:pt x="978764" y="2780931"/>
                  </a:lnTo>
                  <a:lnTo>
                    <a:pt x="0" y="2780931"/>
                  </a:lnTo>
                  <a:lnTo>
                    <a:pt x="161294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  <a:scene3d>
                <a:camera prst="orthographicFront">
                  <a:rot lat="0" lon="0" rev="3600000"/>
                </a:camera>
                <a:lightRig rig="threePt" dir="t"/>
              </a:scene3d>
            </a:bodyPr>
            <a:lstStyle/>
            <a:p>
              <a:pPr algn="ctr"/>
              <a:endParaRPr lang="en-US" sz="2000" noProof="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3FF036F5-09FF-E680-4FEE-F41B5DB03FD5}"/>
                </a:ext>
              </a:extLst>
            </p:cNvPr>
            <p:cNvSpPr/>
            <p:nvPr/>
          </p:nvSpPr>
          <p:spPr>
            <a:xfrm>
              <a:off x="4803250" y="2284118"/>
              <a:ext cx="2585494" cy="2206805"/>
            </a:xfrm>
            <a:custGeom>
              <a:avLst/>
              <a:gdLst>
                <a:gd name="connsiteX0" fmla="*/ 1122884 w 2245769"/>
                <a:gd name="connsiteY0" fmla="*/ 0 h 1936008"/>
                <a:gd name="connsiteX1" fmla="*/ 2245769 w 2245769"/>
                <a:gd name="connsiteY1" fmla="*/ 1936008 h 1936008"/>
                <a:gd name="connsiteX2" fmla="*/ 0 w 2245769"/>
                <a:gd name="connsiteY2" fmla="*/ 1936008 h 1936008"/>
                <a:gd name="connsiteX3" fmla="*/ 1122884 w 2245769"/>
                <a:gd name="connsiteY3" fmla="*/ 0 h 193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5769" h="1936008">
                  <a:moveTo>
                    <a:pt x="1122884" y="0"/>
                  </a:moveTo>
                  <a:lnTo>
                    <a:pt x="2245769" y="1936008"/>
                  </a:lnTo>
                  <a:lnTo>
                    <a:pt x="0" y="1936008"/>
                  </a:lnTo>
                  <a:lnTo>
                    <a:pt x="1122884" y="0"/>
                  </a:lnTo>
                  <a:close/>
                </a:path>
              </a:pathLst>
            </a:custGeom>
            <a:solidFill>
              <a:srgbClr val="FFE6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  <a:p>
              <a:pPr algn="ctr"/>
              <a:endParaRPr lang="en-US" sz="2000" b="1" noProof="0" dirty="0">
                <a:solidFill>
                  <a:srgbClr val="000000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113C938-A93A-348F-50E1-E65A6A8DD714}"/>
                </a:ext>
              </a:extLst>
            </p:cNvPr>
            <p:cNvSpPr/>
            <p:nvPr/>
          </p:nvSpPr>
          <p:spPr>
            <a:xfrm>
              <a:off x="4144342" y="4525383"/>
              <a:ext cx="3903315" cy="1022356"/>
            </a:xfrm>
            <a:custGeom>
              <a:avLst/>
              <a:gdLst>
                <a:gd name="connsiteX0" fmla="*/ 490055 w 3225880"/>
                <a:gd name="connsiteY0" fmla="*/ 0 h 844922"/>
                <a:gd name="connsiteX1" fmla="*/ 2735825 w 3225880"/>
                <a:gd name="connsiteY1" fmla="*/ 0 h 844922"/>
                <a:gd name="connsiteX2" fmla="*/ 3225880 w 3225880"/>
                <a:gd name="connsiteY2" fmla="*/ 844922 h 844922"/>
                <a:gd name="connsiteX3" fmla="*/ 0 w 3225880"/>
                <a:gd name="connsiteY3" fmla="*/ 844922 h 844922"/>
                <a:gd name="connsiteX4" fmla="*/ 490055 w 3225880"/>
                <a:gd name="connsiteY4" fmla="*/ 0 h 844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5880" h="844922">
                  <a:moveTo>
                    <a:pt x="490055" y="0"/>
                  </a:moveTo>
                  <a:lnTo>
                    <a:pt x="2735825" y="0"/>
                  </a:lnTo>
                  <a:lnTo>
                    <a:pt x="3225880" y="844922"/>
                  </a:lnTo>
                  <a:lnTo>
                    <a:pt x="0" y="844922"/>
                  </a:lnTo>
                  <a:lnTo>
                    <a:pt x="490055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400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Assessment </a:t>
              </a:r>
            </a:p>
            <a:p>
              <a:pPr algn="ctr"/>
              <a:r>
                <a:rPr lang="en-US" sz="2400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of seismic hazard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6F24BF3-46A9-10BA-286B-44E1D4BB482C}"/>
                </a:ext>
              </a:extLst>
            </p:cNvPr>
            <p:cNvSpPr txBox="1"/>
            <p:nvPr/>
          </p:nvSpPr>
          <p:spPr>
            <a:xfrm rot="18052135">
              <a:off x="2979034" y="2674041"/>
              <a:ext cx="391961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300" noProof="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Structural vulnerability reduction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329B92F-2D87-F8AB-7713-889A8096CF92}"/>
                </a:ext>
              </a:extLst>
            </p:cNvPr>
            <p:cNvSpPr txBox="1"/>
            <p:nvPr/>
          </p:nvSpPr>
          <p:spPr>
            <a:xfrm rot="3581515">
              <a:off x="5286869" y="2679567"/>
              <a:ext cx="391961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300" noProof="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Emergency response </a:t>
              </a:r>
            </a:p>
            <a:p>
              <a:pPr algn="ctr"/>
              <a:r>
                <a:rPr lang="en-US" sz="2300" noProof="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planning</a:t>
              </a:r>
              <a:endParaRPr lang="en-US" sz="2400" noProof="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0AE0E72-7F0A-4C8C-F1D6-98CF7BE2AEFA}"/>
                </a:ext>
              </a:extLst>
            </p:cNvPr>
            <p:cNvSpPr txBox="1"/>
            <p:nvPr/>
          </p:nvSpPr>
          <p:spPr>
            <a:xfrm>
              <a:off x="4657779" y="3203774"/>
              <a:ext cx="2847123" cy="9079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100" b="1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Seismic</a:t>
              </a:r>
            </a:p>
            <a:p>
              <a:pPr algn="ctr"/>
              <a:r>
                <a:rPr lang="en-US" sz="1100" b="1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en-US" sz="21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r>
                <a:rPr lang="en-US" sz="2100" b="1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risk prevention</a:t>
              </a:r>
            </a:p>
          </p:txBody>
        </p:sp>
      </p:grpSp>
      <p:sp>
        <p:nvSpPr>
          <p:cNvPr id="14" name="Rectangle 1">
            <a:extLst>
              <a:ext uri="{FF2B5EF4-FFF2-40B4-BE49-F238E27FC236}">
                <a16:creationId xmlns:a16="http://schemas.microsoft.com/office/drawing/2014/main" id="{42C02EAC-005E-97B2-B63E-392450AE9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109" y="1660868"/>
            <a:ext cx="4248275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Calibri" panose="020F0502020204030204" pitchFamily="34" charset="0"/>
              <a:buChar char="●"/>
            </a:pPr>
            <a:r>
              <a:rPr lang="en-US" sz="2000" b="1" noProof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Structural vulnerability reduction</a:t>
            </a:r>
            <a:r>
              <a:rPr lang="en-US" sz="2000" noProof="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Safer buildings &amp; infrastructure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Calibri" panose="020F0502020204030204" pitchFamily="34" charset="0"/>
              <a:buChar char="●"/>
            </a:pPr>
            <a:r>
              <a:rPr lang="en-US" sz="2000" b="1" noProof="0" dirty="0">
                <a:solidFill>
                  <a:srgbClr val="4EA72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Emergency response planning</a:t>
            </a:r>
            <a:r>
              <a:rPr lang="en-US" sz="2000" noProof="0" dirty="0">
                <a:solidFill>
                  <a:srgbClr val="4EA72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Prepared communities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Calibri" panose="020F0502020204030204" pitchFamily="34" charset="0"/>
              <a:buChar char="●"/>
            </a:pPr>
            <a:r>
              <a:rPr lang="en-US" sz="2000" b="1" noProof="0" dirty="0">
                <a:solidFill>
                  <a:srgbClr val="215F9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Seismic hazard assessment</a:t>
            </a:r>
            <a:r>
              <a:rPr lang="en-US" sz="2000" noProof="0" dirty="0">
                <a:solidFill>
                  <a:srgbClr val="215F9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Informed decisions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F9B4BA-C9B4-82AF-0388-FD7F990AA37F}"/>
              </a:ext>
            </a:extLst>
          </p:cNvPr>
          <p:cNvSpPr txBox="1"/>
          <p:nvPr/>
        </p:nvSpPr>
        <p:spPr>
          <a:xfrm>
            <a:off x="2623529" y="5928409"/>
            <a:ext cx="6944941" cy="40011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Integration of all three ensures </a:t>
            </a:r>
            <a:r>
              <a:rPr lang="en-US" sz="2000" i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effective seismic risk prevention</a:t>
            </a:r>
            <a:endParaRPr lang="en-US" sz="20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hape 450">
            <a:extLst>
              <a:ext uri="{FF2B5EF4-FFF2-40B4-BE49-F238E27FC236}">
                <a16:creationId xmlns:a16="http://schemas.microsoft.com/office/drawing/2014/main" id="{F196A5A4-33E6-6E02-E5CE-A2A0962AE2CC}"/>
              </a:ext>
            </a:extLst>
          </p:cNvPr>
          <p:cNvSpPr/>
          <p:nvPr/>
        </p:nvSpPr>
        <p:spPr>
          <a:xfrm>
            <a:off x="529973" y="325647"/>
            <a:ext cx="408203" cy="408203"/>
          </a:xfrm>
          <a:custGeom>
            <a:avLst/>
            <a:gdLst/>
            <a:ahLst/>
            <a:cxnLst/>
            <a:rect l="0" t="0" r="0" b="0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endParaRPr 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251218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B50073-5EB2-4541-B12A-D4B25ADD0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CAD52FC-DC2F-0CA9-81E6-463944FF36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8529B2BB-2D9F-7379-6574-42989FB0328F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8EEDA4F9-665E-41A6-0D92-DD239419D43F}"/>
              </a:ext>
            </a:extLst>
          </p:cNvPr>
          <p:cNvSpPr/>
          <p:nvPr/>
        </p:nvSpPr>
        <p:spPr>
          <a:xfrm>
            <a:off x="454164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962F61AE-6873-6215-E2BC-4079511C3567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498498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20 &amp; 150 MeV e</a:t>
            </a:r>
            <a:r>
              <a:rPr lang="en-US" sz="2667" b="1" baseline="30000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-</a:t>
            </a: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 beam @ screen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B63ABED2-E807-0D05-991E-8F4883CFA7A3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6096000" y="502306"/>
            <a:ext cx="487680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F51590EE-ED6D-22AB-3FCE-60E166179D55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20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500B778A-2460-BA83-C05A-18A9391E6198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67759512-96DB-AFA5-2845-6A60A27DB71E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" name="Immagine 14">
            <a:extLst>
              <a:ext uri="{FF2B5EF4-FFF2-40B4-BE49-F238E27FC236}">
                <a16:creationId xmlns:a16="http://schemas.microsoft.com/office/drawing/2014/main" id="{41C32B3C-B64A-261F-F993-2C8151FD57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756" y="905672"/>
            <a:ext cx="3229771" cy="561891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3" name="CasellaDiTesto 16">
            <a:extLst>
              <a:ext uri="{FF2B5EF4-FFF2-40B4-BE49-F238E27FC236}">
                <a16:creationId xmlns:a16="http://schemas.microsoft.com/office/drawing/2014/main" id="{166EAC2F-48C2-027D-95A8-4F0C1FE287A8}"/>
              </a:ext>
            </a:extLst>
          </p:cNvPr>
          <p:cNvSpPr txBox="1"/>
          <p:nvPr/>
        </p:nvSpPr>
        <p:spPr>
          <a:xfrm>
            <a:off x="1624149" y="4133380"/>
            <a:ext cx="1859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noProof="0" dirty="0">
                <a:solidFill>
                  <a:srgbClr val="00B0F0"/>
                </a:solidFill>
              </a:rPr>
              <a:t>Active pressure</a:t>
            </a:r>
          </a:p>
        </p:txBody>
      </p:sp>
      <p:sp>
        <p:nvSpPr>
          <p:cNvPr id="14" name="CasellaDiTesto 2">
            <a:extLst>
              <a:ext uri="{FF2B5EF4-FFF2-40B4-BE49-F238E27FC236}">
                <a16:creationId xmlns:a16="http://schemas.microsoft.com/office/drawing/2014/main" id="{3990BF11-02CB-4C77-147C-1CB186027616}"/>
              </a:ext>
            </a:extLst>
          </p:cNvPr>
          <p:cNvSpPr txBox="1"/>
          <p:nvPr/>
        </p:nvSpPr>
        <p:spPr>
          <a:xfrm>
            <a:off x="2003853" y="1366554"/>
            <a:ext cx="1489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noProof="0" dirty="0">
                <a:solidFill>
                  <a:srgbClr val="00B0F0"/>
                </a:solidFill>
              </a:rPr>
              <a:t>No pressure</a:t>
            </a:r>
          </a:p>
        </p:txBody>
      </p:sp>
      <p:cxnSp>
        <p:nvCxnSpPr>
          <p:cNvPr id="15" name="Connettore 2 21">
            <a:extLst>
              <a:ext uri="{FF2B5EF4-FFF2-40B4-BE49-F238E27FC236}">
                <a16:creationId xmlns:a16="http://schemas.microsoft.com/office/drawing/2014/main" id="{5424A4DE-64D3-6538-92BE-76C84F24BCD1}"/>
              </a:ext>
            </a:extLst>
          </p:cNvPr>
          <p:cNvCxnSpPr>
            <a:cxnSpLocks/>
            <a:stCxn id="27" idx="7"/>
            <a:endCxn id="19" idx="2"/>
          </p:cNvCxnSpPr>
          <p:nvPr/>
        </p:nvCxnSpPr>
        <p:spPr>
          <a:xfrm flipV="1">
            <a:off x="2401416" y="1642299"/>
            <a:ext cx="3084632" cy="35390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23">
            <a:extLst>
              <a:ext uri="{FF2B5EF4-FFF2-40B4-BE49-F238E27FC236}">
                <a16:creationId xmlns:a16="http://schemas.microsoft.com/office/drawing/2014/main" id="{F05AF99A-7D1D-027B-7EDF-305346735E49}"/>
              </a:ext>
            </a:extLst>
          </p:cNvPr>
          <p:cNvSpPr txBox="1"/>
          <p:nvPr/>
        </p:nvSpPr>
        <p:spPr>
          <a:xfrm>
            <a:off x="4371351" y="718969"/>
            <a:ext cx="2229394" cy="92333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noProof="0" dirty="0"/>
              <a:t>The beam shows a significant visible shift on the target!</a:t>
            </a:r>
            <a:endParaRPr lang="en-US" noProof="0" dirty="0"/>
          </a:p>
        </p:txBody>
      </p:sp>
      <p:grpSp>
        <p:nvGrpSpPr>
          <p:cNvPr id="20" name="Gruppo 48">
            <a:extLst>
              <a:ext uri="{FF2B5EF4-FFF2-40B4-BE49-F238E27FC236}">
                <a16:creationId xmlns:a16="http://schemas.microsoft.com/office/drawing/2014/main" id="{EE266008-B374-9AC5-D6E2-66423C389B39}"/>
              </a:ext>
            </a:extLst>
          </p:cNvPr>
          <p:cNvGrpSpPr/>
          <p:nvPr/>
        </p:nvGrpSpPr>
        <p:grpSpPr>
          <a:xfrm>
            <a:off x="7378013" y="3191613"/>
            <a:ext cx="3899588" cy="3601699"/>
            <a:chOff x="7378013" y="3191613"/>
            <a:chExt cx="3899588" cy="3601699"/>
          </a:xfrm>
        </p:grpSpPr>
        <p:pic>
          <p:nvPicPr>
            <p:cNvPr id="21" name="Immagine 37">
              <a:extLst>
                <a:ext uri="{FF2B5EF4-FFF2-40B4-BE49-F238E27FC236}">
                  <a16:creationId xmlns:a16="http://schemas.microsoft.com/office/drawing/2014/main" id="{DF6C33B8-FD08-23C6-3023-0D2A98E41E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78013" y="3191613"/>
              <a:ext cx="3899588" cy="3601699"/>
            </a:xfrm>
            <a:prstGeom prst="rect">
              <a:avLst/>
            </a:prstGeom>
            <a:ln w="19050">
              <a:solidFill>
                <a:schemeClr val="accent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2" name="CasellaDiTesto 35">
              <a:extLst>
                <a:ext uri="{FF2B5EF4-FFF2-40B4-BE49-F238E27FC236}">
                  <a16:creationId xmlns:a16="http://schemas.microsoft.com/office/drawing/2014/main" id="{A8C2A68F-ECBF-F2BA-B443-386F88816A3C}"/>
                </a:ext>
              </a:extLst>
            </p:cNvPr>
            <p:cNvSpPr txBox="1"/>
            <p:nvPr/>
          </p:nvSpPr>
          <p:spPr>
            <a:xfrm>
              <a:off x="7888158" y="4206807"/>
              <a:ext cx="3046909" cy="58477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noProof="0" dirty="0"/>
                <a:t>@20 MeV beam deceleration is less the 10%.</a:t>
              </a:r>
            </a:p>
          </p:txBody>
        </p:sp>
      </p:grpSp>
      <p:grpSp>
        <p:nvGrpSpPr>
          <p:cNvPr id="23" name="Gruppo 50">
            <a:extLst>
              <a:ext uri="{FF2B5EF4-FFF2-40B4-BE49-F238E27FC236}">
                <a16:creationId xmlns:a16="http://schemas.microsoft.com/office/drawing/2014/main" id="{FC7447B0-D6C6-1B0A-963D-EE3264F5F2AB}"/>
              </a:ext>
            </a:extLst>
          </p:cNvPr>
          <p:cNvGrpSpPr/>
          <p:nvPr/>
        </p:nvGrpSpPr>
        <p:grpSpPr>
          <a:xfrm>
            <a:off x="2185852" y="972521"/>
            <a:ext cx="10203887" cy="4377724"/>
            <a:chOff x="2185852" y="723155"/>
            <a:chExt cx="10203887" cy="4815496"/>
          </a:xfrm>
        </p:grpSpPr>
        <p:grpSp>
          <p:nvGrpSpPr>
            <p:cNvPr id="24" name="Gruppo 49">
              <a:extLst>
                <a:ext uri="{FF2B5EF4-FFF2-40B4-BE49-F238E27FC236}">
                  <a16:creationId xmlns:a16="http://schemas.microsoft.com/office/drawing/2014/main" id="{13EBBF8C-B9DB-12F8-BD0D-2835DDB722F7}"/>
                </a:ext>
              </a:extLst>
            </p:cNvPr>
            <p:cNvGrpSpPr/>
            <p:nvPr/>
          </p:nvGrpSpPr>
          <p:grpSpPr>
            <a:xfrm>
              <a:off x="2185852" y="723155"/>
              <a:ext cx="10203887" cy="4815496"/>
              <a:chOff x="2185852" y="723155"/>
              <a:chExt cx="10203887" cy="4815496"/>
            </a:xfrm>
          </p:grpSpPr>
          <p:sp>
            <p:nvSpPr>
              <p:cNvPr id="27" name="Ovale 25">
                <a:extLst>
                  <a:ext uri="{FF2B5EF4-FFF2-40B4-BE49-F238E27FC236}">
                    <a16:creationId xmlns:a16="http://schemas.microsoft.com/office/drawing/2014/main" id="{8BBE9735-8530-8D07-F906-113731568D3B}"/>
                  </a:ext>
                </a:extLst>
              </p:cNvPr>
              <p:cNvSpPr/>
              <p:nvPr/>
            </p:nvSpPr>
            <p:spPr>
              <a:xfrm>
                <a:off x="2185852" y="5320937"/>
                <a:ext cx="252549" cy="217714"/>
              </a:xfrm>
              <a:prstGeom prst="ellipse">
                <a:avLst/>
              </a:prstGeom>
              <a:noFill/>
              <a:ln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grpSp>
            <p:nvGrpSpPr>
              <p:cNvPr id="28" name="Gruppo 47">
                <a:extLst>
                  <a:ext uri="{FF2B5EF4-FFF2-40B4-BE49-F238E27FC236}">
                    <a16:creationId xmlns:a16="http://schemas.microsoft.com/office/drawing/2014/main" id="{2132CECE-1B4A-CBCB-ED27-98A3F55E57ED}"/>
                  </a:ext>
                </a:extLst>
              </p:cNvPr>
              <p:cNvGrpSpPr/>
              <p:nvPr/>
            </p:nvGrpSpPr>
            <p:grpSpPr>
              <a:xfrm>
                <a:off x="5629014" y="723155"/>
                <a:ext cx="6760725" cy="2000901"/>
                <a:chOff x="5629014" y="723155"/>
                <a:chExt cx="6760725" cy="2000901"/>
              </a:xfrm>
            </p:grpSpPr>
            <p:pic>
              <p:nvPicPr>
                <p:cNvPr id="29" name="Immagine 30">
                  <a:extLst>
                    <a:ext uri="{FF2B5EF4-FFF2-40B4-BE49-F238E27FC236}">
                      <a16:creationId xmlns:a16="http://schemas.microsoft.com/office/drawing/2014/main" id="{6EF42710-16CA-1C11-5E92-22D8DB69FB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378013" y="1061709"/>
                  <a:ext cx="3457302" cy="1286799"/>
                </a:xfrm>
                <a:prstGeom prst="rect">
                  <a:avLst/>
                </a:prstGeom>
              </p:spPr>
            </p:pic>
            <p:sp>
              <p:nvSpPr>
                <p:cNvPr id="30" name="CasellaDiTesto 28">
                  <a:extLst>
                    <a:ext uri="{FF2B5EF4-FFF2-40B4-BE49-F238E27FC236}">
                      <a16:creationId xmlns:a16="http://schemas.microsoft.com/office/drawing/2014/main" id="{21DCBFB8-B658-0322-195B-526EF0FF2835}"/>
                    </a:ext>
                  </a:extLst>
                </p:cNvPr>
                <p:cNvSpPr txBox="1"/>
                <p:nvPr/>
              </p:nvSpPr>
              <p:spPr>
                <a:xfrm>
                  <a:off x="6990480" y="723155"/>
                  <a:ext cx="5399259" cy="338554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noProof="0" dirty="0"/>
                    <a:t>Considering other value as in the following Tab:</a:t>
                  </a:r>
                  <a:endParaRPr lang="en-US" sz="1600" noProof="0" dirty="0"/>
                </a:p>
              </p:txBody>
            </p:sp>
            <p:sp>
              <p:nvSpPr>
                <p:cNvPr id="31" name="CasellaDiTesto 34">
                  <a:extLst>
                    <a:ext uri="{FF2B5EF4-FFF2-40B4-BE49-F238E27FC236}">
                      <a16:creationId xmlns:a16="http://schemas.microsoft.com/office/drawing/2014/main" id="{0CF12C4C-9827-7F57-094B-9E6640F1076F}"/>
                    </a:ext>
                  </a:extLst>
                </p:cNvPr>
                <p:cNvSpPr txBox="1"/>
                <p:nvPr/>
              </p:nvSpPr>
              <p:spPr>
                <a:xfrm>
                  <a:off x="5629014" y="2351647"/>
                  <a:ext cx="6467912" cy="372409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noProof="0" dirty="0"/>
                    <a:t>Shifts </a:t>
                  </a:r>
                  <a:r>
                    <a:rPr lang="en-US" sz="1600" noProof="0" dirty="0"/>
                    <a:t>are</a:t>
                  </a:r>
                  <a:r>
                    <a:rPr lang="en-US" sz="1600" b="1" noProof="0" dirty="0"/>
                    <a:t> amplified </a:t>
                  </a:r>
                  <a:r>
                    <a:rPr lang="en-US" sz="1600" noProof="0" dirty="0"/>
                    <a:t>at </a:t>
                  </a:r>
                  <a:r>
                    <a:rPr lang="en-US" sz="1600" b="1" noProof="0" dirty="0"/>
                    <a:t>lower energy</a:t>
                  </a:r>
                  <a:r>
                    <a:rPr lang="en-US" sz="1600" noProof="0" dirty="0"/>
                    <a:t> and reduced with lower</a:t>
                  </a:r>
                  <a:r>
                    <a:rPr lang="en-US" sz="1600" b="1" noProof="0" dirty="0"/>
                    <a:t> </a:t>
                  </a:r>
                  <a:r>
                    <a:rPr lang="en-US" sz="1600" noProof="0" dirty="0"/>
                    <a:t>field</a:t>
                  </a:r>
                  <a:r>
                    <a:rPr lang="en-US" sz="1600" b="1" noProof="0" dirty="0"/>
                    <a:t>.</a:t>
                  </a:r>
                  <a:endParaRPr lang="en-US" sz="1600" noProof="0" dirty="0"/>
                </a:p>
              </p:txBody>
            </p:sp>
          </p:grpSp>
        </p:grpSp>
        <p:sp>
          <p:nvSpPr>
            <p:cNvPr id="26" name="Ovale 41">
              <a:extLst>
                <a:ext uri="{FF2B5EF4-FFF2-40B4-BE49-F238E27FC236}">
                  <a16:creationId xmlns:a16="http://schemas.microsoft.com/office/drawing/2014/main" id="{DF7CD8B7-081B-D313-FC1C-30484C39CFC0}"/>
                </a:ext>
              </a:extLst>
            </p:cNvPr>
            <p:cNvSpPr/>
            <p:nvPr/>
          </p:nvSpPr>
          <p:spPr>
            <a:xfrm>
              <a:off x="10159521" y="1508770"/>
              <a:ext cx="334150" cy="217714"/>
            </a:xfrm>
            <a:prstGeom prst="ellipse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2" name="CasellaDiTesto 46">
            <a:extLst>
              <a:ext uri="{FF2B5EF4-FFF2-40B4-BE49-F238E27FC236}">
                <a16:creationId xmlns:a16="http://schemas.microsoft.com/office/drawing/2014/main" id="{2C182059-EBEB-EE56-D9C4-F72375953541}"/>
              </a:ext>
            </a:extLst>
          </p:cNvPr>
          <p:cNvSpPr txBox="1"/>
          <p:nvPr/>
        </p:nvSpPr>
        <p:spPr>
          <a:xfrm rot="16200000">
            <a:off x="-407842" y="3330615"/>
            <a:ext cx="1796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noProof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60 </a:t>
            </a:r>
            <a:r>
              <a:rPr lang="en-US" sz="1400" b="1" noProof="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kpart</a:t>
            </a:r>
            <a:r>
              <a:rPr lang="en-US" sz="1400" b="1" noProof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@ 150 MeV</a:t>
            </a:r>
          </a:p>
        </p:txBody>
      </p:sp>
      <p:cxnSp>
        <p:nvCxnSpPr>
          <p:cNvPr id="34" name="Connettore 2 40">
            <a:extLst>
              <a:ext uri="{FF2B5EF4-FFF2-40B4-BE49-F238E27FC236}">
                <a16:creationId xmlns:a16="http://schemas.microsoft.com/office/drawing/2014/main" id="{ABD1412D-F80C-5D8C-018C-10E857CD1428}"/>
              </a:ext>
            </a:extLst>
          </p:cNvPr>
          <p:cNvCxnSpPr>
            <a:cxnSpLocks/>
            <a:stCxn id="26" idx="2"/>
            <a:endCxn id="19" idx="3"/>
          </p:cNvCxnSpPr>
          <p:nvPr/>
        </p:nvCxnSpPr>
        <p:spPr>
          <a:xfrm flipH="1" flipV="1">
            <a:off x="6600745" y="1180634"/>
            <a:ext cx="3558776" cy="6050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Shape 463">
            <a:extLst>
              <a:ext uri="{FF2B5EF4-FFF2-40B4-BE49-F238E27FC236}">
                <a16:creationId xmlns:a16="http://schemas.microsoft.com/office/drawing/2014/main" id="{C5D9086F-EA09-5CD3-6B05-4D3E0ABC6159}"/>
              </a:ext>
            </a:extLst>
          </p:cNvPr>
          <p:cNvGrpSpPr/>
          <p:nvPr/>
        </p:nvGrpSpPr>
        <p:grpSpPr>
          <a:xfrm>
            <a:off x="568388" y="302240"/>
            <a:ext cx="395891" cy="415086"/>
            <a:chOff x="5961125" y="1623900"/>
            <a:chExt cx="427450" cy="448175"/>
          </a:xfrm>
        </p:grpSpPr>
        <p:sp>
          <p:nvSpPr>
            <p:cNvPr id="37" name="Shape 464">
              <a:extLst>
                <a:ext uri="{FF2B5EF4-FFF2-40B4-BE49-F238E27FC236}">
                  <a16:creationId xmlns:a16="http://schemas.microsoft.com/office/drawing/2014/main" id="{21EF967B-E677-CE8D-DB55-3E91678074ED}"/>
                </a:ext>
              </a:extLst>
            </p:cNvPr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0" t="0" r="0" b="0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8" name="Shape 465">
              <a:extLst>
                <a:ext uri="{FF2B5EF4-FFF2-40B4-BE49-F238E27FC236}">
                  <a16:creationId xmlns:a16="http://schemas.microsoft.com/office/drawing/2014/main" id="{B5ABE689-5F03-E9E7-0CBF-D27FB65FEE97}"/>
                </a:ext>
              </a:extLst>
            </p:cNvPr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0" t="0" r="0" b="0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9" name="Shape 466">
              <a:extLst>
                <a:ext uri="{FF2B5EF4-FFF2-40B4-BE49-F238E27FC236}">
                  <a16:creationId xmlns:a16="http://schemas.microsoft.com/office/drawing/2014/main" id="{FF1DA223-7E21-8997-A512-8C4F181C12BA}"/>
                </a:ext>
              </a:extLst>
            </p:cNvPr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0" name="Shape 467">
              <a:extLst>
                <a:ext uri="{FF2B5EF4-FFF2-40B4-BE49-F238E27FC236}">
                  <a16:creationId xmlns:a16="http://schemas.microsoft.com/office/drawing/2014/main" id="{6DE5AB64-D928-EDCA-FBF5-2D1AFA33B103}"/>
                </a:ext>
              </a:extLst>
            </p:cNvPr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0" t="0" r="0" b="0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1" name="Shape 468">
              <a:extLst>
                <a:ext uri="{FF2B5EF4-FFF2-40B4-BE49-F238E27FC236}">
                  <a16:creationId xmlns:a16="http://schemas.microsoft.com/office/drawing/2014/main" id="{EAC9B5AE-1D5D-E76C-5DB8-A8BFEEA1F16B}"/>
                </a:ext>
              </a:extLst>
            </p:cNvPr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0" t="0" r="0" b="0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2" name="Shape 469">
              <a:extLst>
                <a:ext uri="{FF2B5EF4-FFF2-40B4-BE49-F238E27FC236}">
                  <a16:creationId xmlns:a16="http://schemas.microsoft.com/office/drawing/2014/main" id="{6AE442BE-8EBF-94BA-7DA8-E40D9B2DF4C7}"/>
                </a:ext>
              </a:extLst>
            </p:cNvPr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0" t="0" r="0" b="0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3" name="Shape 470">
              <a:extLst>
                <a:ext uri="{FF2B5EF4-FFF2-40B4-BE49-F238E27FC236}">
                  <a16:creationId xmlns:a16="http://schemas.microsoft.com/office/drawing/2014/main" id="{6101C607-F485-F645-8D7F-9D43A8A6C2A7}"/>
                </a:ext>
              </a:extLst>
            </p:cNvPr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0" t="0" r="0" b="0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83416F2-2F7B-4D63-3387-49E63334176C}"/>
              </a:ext>
            </a:extLst>
          </p:cNvPr>
          <p:cNvSpPr/>
          <p:nvPr/>
        </p:nvSpPr>
        <p:spPr>
          <a:xfrm>
            <a:off x="3764031" y="6417991"/>
            <a:ext cx="1885654" cy="256650"/>
          </a:xfrm>
          <a:prstGeom prst="roundRect">
            <a:avLst/>
          </a:prstGeom>
          <a:solidFill>
            <a:srgbClr val="FFC30F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noProof="0" dirty="0">
                <a:solidFill>
                  <a:schemeClr val="tx1"/>
                </a:solidFill>
              </a:rPr>
              <a:t>Courtesy of A. Bacci</a:t>
            </a:r>
          </a:p>
        </p:txBody>
      </p:sp>
    </p:spTree>
    <p:extLst>
      <p:ext uri="{BB962C8B-B14F-4D97-AF65-F5344CB8AC3E}">
        <p14:creationId xmlns:p14="http://schemas.microsoft.com/office/powerpoint/2010/main" val="210820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22D452-9924-F295-4E74-BD751535E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FD108B0-6917-75AA-BFCB-8B92EAA284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FB0C75E0-0F31-2CA2-4654-00327FA92E42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7E05D569-F450-F1AD-DD8D-B1E3A013B5B9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11193D05-BA7A-1330-FAE4-DE780111D4CF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160170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Wrap-up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F86FF183-A648-95B6-F21D-14B79F48F926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712720" y="502306"/>
            <a:ext cx="826008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F115486E-FAAA-BE35-4CB2-909233FB13EE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21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8A8D99AD-0CBD-7BB7-F18F-62B0032BE282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B09910CC-E816-6837-C688-12E09A5D9B08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BE45570-1DC9-CD57-A1BE-3413F989FBCD}"/>
              </a:ext>
            </a:extLst>
          </p:cNvPr>
          <p:cNvSpPr txBox="1"/>
          <p:nvPr/>
        </p:nvSpPr>
        <p:spPr>
          <a:xfrm>
            <a:off x="223520" y="1082416"/>
            <a:ext cx="1141476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b="1" noProof="0" dirty="0"/>
              <a:t>ERMES is a novel technique for earthquake forecasting.</a:t>
            </a:r>
            <a:r>
              <a:rPr lang="en-US" noProof="0" dirty="0"/>
              <a:t> It aims to actively monitor the temporal evolution of tectonic stress in seismic fault zones</a:t>
            </a:r>
            <a:endParaRPr lang="en-US" b="1" noProof="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endParaRPr lang="en-US" b="1" noProof="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MuAEGIS: 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a lightweight, stochastic simulation tool modeling relativistic muon transport through stressed piezoelectric rock.</a:t>
            </a: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endParaRPr lang="en-US" noProof="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Piezoelectric-induced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deflections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 become increasingly </a:t>
            </a: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significant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at high pressures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, perturbing the transverse beam profile </a:t>
            </a: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despite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MCS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dominance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C30F"/>
              </a:buClr>
            </a:pPr>
            <a:endParaRPr lang="en-US" noProof="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Final beam parameters are largely independent of initial quality 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— easing ERMES design constraints.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8F8FBA-64A1-7EA3-258E-AD6BE971E9E1}"/>
              </a:ext>
            </a:extLst>
          </p:cNvPr>
          <p:cNvSpPr txBox="1"/>
          <p:nvPr/>
        </p:nvSpPr>
        <p:spPr>
          <a:xfrm>
            <a:off x="293108" y="4127269"/>
            <a:ext cx="11268972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noProof="0" dirty="0">
                <a:solidFill>
                  <a:srgbClr val="000000"/>
                </a:solidFill>
                <a:latin typeface="Palatino Linotype" panose="02040502050505030304" pitchFamily="18" charset="0"/>
                <a:ea typeface="UD Digi Kyokasho N-R" panose="020B0400000000000000" pitchFamily="18" charset="-128"/>
                <a:sym typeface="Arial"/>
                <a:rtl val="0"/>
              </a:rPr>
              <a:t>Next Steps</a:t>
            </a:r>
          </a:p>
          <a:p>
            <a:pPr>
              <a:buNone/>
            </a:pPr>
            <a:endParaRPr lang="en-US" sz="2400" b="1" noProof="0" dirty="0">
              <a:solidFill>
                <a:srgbClr val="000000"/>
              </a:solidFill>
              <a:latin typeface="Palatino Linotype" panose="02040502050505030304" pitchFamily="18" charset="0"/>
              <a:ea typeface="UD Digi Kyokasho N-R" panose="020B0400000000000000" pitchFamily="18" charset="-128"/>
              <a:sym typeface="Arial"/>
              <a:rtl val="0"/>
            </a:endParaRP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PoP-1: 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Quartz crystal </a:t>
            </a: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tests with electron beams 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→ validating pressure-field coupling. We are investigating the possibility to </a:t>
            </a: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run the experiment in Rome at Sapienza university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endParaRPr lang="en-US" noProof="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Extend MuAEGIS 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to include:</a:t>
            </a:r>
          </a:p>
          <a:p>
            <a:pPr lvl="2" indent="-457200">
              <a:buClr>
                <a:srgbClr val="FFC30F"/>
              </a:buClr>
              <a:buFont typeface="Arial" panose="020B0604020202020204" pitchFamily="34" charset="0"/>
              <a:buChar char="•"/>
            </a:pP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Stress profile 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along muons path</a:t>
            </a:r>
          </a:p>
          <a:p>
            <a:pPr lvl="2" indent="-457200">
              <a:buClr>
                <a:srgbClr val="FFC30F"/>
              </a:buClr>
              <a:buFont typeface="Arial" panose="020B0604020202020204" pitchFamily="34" charset="0"/>
              <a:buChar char="•"/>
            </a:pP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Coherent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ea typeface="Calibri" panose="020F0502020204030204" pitchFamily="34" charset="0"/>
                <a:cs typeface="Calibri" panose="020F0502020204030204" pitchFamily="34" charset="0"/>
              </a:rPr>
              <a:t>piezoelectric</a:t>
            </a: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 effects</a:t>
            </a:r>
          </a:p>
          <a:p>
            <a:pPr lvl="2" indent="-457200">
              <a:buClr>
                <a:srgbClr val="FFC30F"/>
              </a:buClr>
              <a:buFont typeface="Arial" panose="020B0604020202020204" pitchFamily="34" charset="0"/>
              <a:buChar char="•"/>
            </a:pPr>
            <a:r>
              <a:rPr lang="en-US" noProof="0" dirty="0">
                <a:ea typeface="Calibri" panose="020F0502020204030204" pitchFamily="34" charset="0"/>
                <a:cs typeface="Calibri" panose="020F0502020204030204" pitchFamily="34" charset="0"/>
              </a:rPr>
              <a:t>Stress-induced rock magnetization</a:t>
            </a:r>
          </a:p>
        </p:txBody>
      </p:sp>
      <p:grpSp>
        <p:nvGrpSpPr>
          <p:cNvPr id="2" name="Shape 511">
            <a:extLst>
              <a:ext uri="{FF2B5EF4-FFF2-40B4-BE49-F238E27FC236}">
                <a16:creationId xmlns:a16="http://schemas.microsoft.com/office/drawing/2014/main" id="{E537B2FA-7978-514D-3605-926992799DA0}"/>
              </a:ext>
            </a:extLst>
          </p:cNvPr>
          <p:cNvGrpSpPr/>
          <p:nvPr/>
        </p:nvGrpSpPr>
        <p:grpSpPr>
          <a:xfrm>
            <a:off x="531069" y="292600"/>
            <a:ext cx="419357" cy="394550"/>
            <a:chOff x="5972700" y="2330200"/>
            <a:chExt cx="411625" cy="387275"/>
          </a:xfrm>
        </p:grpSpPr>
        <p:sp>
          <p:nvSpPr>
            <p:cNvPr id="11" name="Shape 512">
              <a:extLst>
                <a:ext uri="{FF2B5EF4-FFF2-40B4-BE49-F238E27FC236}">
                  <a16:creationId xmlns:a16="http://schemas.microsoft.com/office/drawing/2014/main" id="{37110000-27F3-3A65-87CC-6C216095DED5}"/>
                </a:ext>
              </a:extLst>
            </p:cNvPr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0" t="0" r="0" b="0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2" name="Shape 513">
              <a:extLst>
                <a:ext uri="{FF2B5EF4-FFF2-40B4-BE49-F238E27FC236}">
                  <a16:creationId xmlns:a16="http://schemas.microsoft.com/office/drawing/2014/main" id="{CCE87BF4-3C34-F1EC-8B91-D4112C18620C}"/>
                </a:ext>
              </a:extLst>
            </p:cNvPr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0" t="0" r="0" b="0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99721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subTitle" idx="4294967295"/>
          </p:nvPr>
        </p:nvSpPr>
        <p:spPr>
          <a:xfrm>
            <a:off x="3162001" y="3156223"/>
            <a:ext cx="6695199" cy="1046399"/>
          </a:xfrm>
          <a:prstGeom prst="rect">
            <a:avLst/>
          </a:prstGeom>
          <a:noFill/>
          <a:ln>
            <a:noFill/>
          </a:ln>
        </p:spPr>
        <p:txBody>
          <a:bodyPr vert="horz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5400" b="1" i="1" noProof="0" dirty="0">
                <a:latin typeface="Palatino Linotype" panose="02040502050505030304" pitchFamily="18" charset="0"/>
                <a:ea typeface="Lora"/>
                <a:cs typeface="Lora"/>
                <a:sym typeface="Lora"/>
              </a:rPr>
              <a:t>Any </a:t>
            </a:r>
            <a:r>
              <a:rPr lang="en-US" sz="5400" b="1" i="1" noProof="0" dirty="0">
                <a:latin typeface="Palatino Linotype" panose="02040502050505030304" pitchFamily="18" charset="0"/>
                <a:sym typeface="Lora"/>
              </a:rPr>
              <a:t>questions</a:t>
            </a:r>
            <a:r>
              <a:rPr lang="en-US" sz="5400" b="1" i="1" noProof="0" dirty="0">
                <a:latin typeface="Palatino Linotype" panose="02040502050505030304" pitchFamily="18" charset="0"/>
                <a:ea typeface="Lora"/>
                <a:cs typeface="Lora"/>
                <a:sym typeface="Lora"/>
              </a:rPr>
              <a:t> ?</a:t>
            </a:r>
          </a:p>
          <a:p>
            <a:pPr>
              <a:spcBef>
                <a:spcPts val="0"/>
              </a:spcBef>
              <a:buNone/>
            </a:pPr>
            <a:endParaRPr lang="en-US" sz="2400" noProof="0" dirty="0">
              <a:solidFill>
                <a:schemeClr val="dk1"/>
              </a:solidFill>
            </a:endParaRPr>
          </a:p>
        </p:txBody>
      </p:sp>
      <p:cxnSp>
        <p:nvCxnSpPr>
          <p:cNvPr id="331" name="Shape 331"/>
          <p:cNvCxnSpPr/>
          <p:nvPr/>
        </p:nvCxnSpPr>
        <p:spPr>
          <a:xfrm>
            <a:off x="8601" y="2269522"/>
            <a:ext cx="3196399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32" name="Shape 332"/>
          <p:cNvSpPr txBox="1">
            <a:spLocks noGrp="1"/>
          </p:cNvSpPr>
          <p:nvPr>
            <p:ph type="ctrTitle" idx="4294967295"/>
          </p:nvPr>
        </p:nvSpPr>
        <p:spPr>
          <a:xfrm>
            <a:off x="3162167" y="1453256"/>
            <a:ext cx="6544000" cy="1546399"/>
          </a:xfrm>
          <a:prstGeom prst="rect">
            <a:avLst/>
          </a:prstGeom>
          <a:noFill/>
          <a:ln>
            <a:noFill/>
          </a:ln>
        </p:spPr>
        <p:txBody>
          <a:bodyPr vert="horz" lIns="121900" tIns="121900" rIns="121900" bIns="121900" rtlCol="0" anchor="ctr" anchorCtr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US" sz="8000" b="1" noProof="0" dirty="0">
                <a:solidFill>
                  <a:srgbClr val="000000"/>
                </a:solidFill>
                <a:latin typeface="Palatino Linotype" panose="02040502050505030304" pitchFamily="18" charset="0"/>
                <a:sym typeface="Lora"/>
                <a:rtl val="0"/>
              </a:rPr>
              <a:t>Thanks!</a:t>
            </a:r>
          </a:p>
        </p:txBody>
      </p:sp>
      <p:cxnSp>
        <p:nvCxnSpPr>
          <p:cNvPr id="333" name="Shape 333"/>
          <p:cNvCxnSpPr>
            <a:cxnSpLocks/>
          </p:cNvCxnSpPr>
          <p:nvPr/>
        </p:nvCxnSpPr>
        <p:spPr>
          <a:xfrm>
            <a:off x="7234881" y="2269522"/>
            <a:ext cx="4956986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34" name="Shape 334"/>
          <p:cNvSpPr/>
          <p:nvPr/>
        </p:nvSpPr>
        <p:spPr>
          <a:xfrm>
            <a:off x="1109233" y="1510089"/>
            <a:ext cx="1518800" cy="1518800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endParaRPr lang="en-US" sz="2400" noProof="0" dirty="0"/>
          </a:p>
        </p:txBody>
      </p:sp>
      <p:grpSp>
        <p:nvGrpSpPr>
          <p:cNvPr id="335" name="Shape 335"/>
          <p:cNvGrpSpPr/>
          <p:nvPr/>
        </p:nvGrpSpPr>
        <p:grpSpPr>
          <a:xfrm>
            <a:off x="1461050" y="1885594"/>
            <a:ext cx="815899" cy="767571"/>
            <a:chOff x="5972700" y="2330200"/>
            <a:chExt cx="411625" cy="387275"/>
          </a:xfrm>
        </p:grpSpPr>
        <p:sp>
          <p:nvSpPr>
            <p:cNvPr id="336" name="Shape 336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>
                <a:gd name="connsiteX0" fmla="*/ 0 w 98050"/>
                <a:gd name="connsiteY0" fmla="*/ 0 h 219825"/>
                <a:gd name="connsiteX1" fmla="*/ 0 w 98050"/>
                <a:gd name="connsiteY1" fmla="*/ 219803 h 219825"/>
                <a:gd name="connsiteX2" fmla="*/ 98020 w 98050"/>
                <a:gd name="connsiteY2" fmla="*/ 219803 h 219825"/>
                <a:gd name="connsiteX3" fmla="*/ 98020 w 98050"/>
                <a:gd name="connsiteY3" fmla="*/ 0 h 219825"/>
                <a:gd name="connsiteX4" fmla="*/ 0 w 98050"/>
                <a:gd name="connsiteY4" fmla="*/ 0 h 219825"/>
                <a:gd name="connsiteX5" fmla="*/ 60271 w 98050"/>
                <a:gd name="connsiteY5" fmla="*/ 60276 h 219825"/>
                <a:gd name="connsiteX6" fmla="*/ 60271 w 98050"/>
                <a:gd name="connsiteY6" fmla="*/ 60276 h 219825"/>
                <a:gd name="connsiteX7" fmla="*/ 56623 w 98050"/>
                <a:gd name="connsiteY7" fmla="*/ 59682 h 219825"/>
                <a:gd name="connsiteX8" fmla="*/ 53574 w 98050"/>
                <a:gd name="connsiteY8" fmla="*/ 59066 h 219825"/>
                <a:gd name="connsiteX9" fmla="*/ 50554 w 98050"/>
                <a:gd name="connsiteY9" fmla="*/ 57242 h 219825"/>
                <a:gd name="connsiteX10" fmla="*/ 48103 w 98050"/>
                <a:gd name="connsiteY10" fmla="*/ 55395 h 219825"/>
                <a:gd name="connsiteX11" fmla="*/ 45671 w 98050"/>
                <a:gd name="connsiteY11" fmla="*/ 52384 h 219825"/>
                <a:gd name="connsiteX12" fmla="*/ 43847 w 98050"/>
                <a:gd name="connsiteY12" fmla="*/ 49328 h 219825"/>
                <a:gd name="connsiteX13" fmla="*/ 43220 w 98050"/>
                <a:gd name="connsiteY13" fmla="*/ 46273 h 219825"/>
                <a:gd name="connsiteX14" fmla="*/ 42622 w 98050"/>
                <a:gd name="connsiteY14" fmla="*/ 42624 h 219825"/>
                <a:gd name="connsiteX15" fmla="*/ 42622 w 98050"/>
                <a:gd name="connsiteY15" fmla="*/ 42624 h 219825"/>
                <a:gd name="connsiteX16" fmla="*/ 43220 w 98050"/>
                <a:gd name="connsiteY16" fmla="*/ 38974 h 219825"/>
                <a:gd name="connsiteX17" fmla="*/ 43847 w 98050"/>
                <a:gd name="connsiteY17" fmla="*/ 35919 h 219825"/>
                <a:gd name="connsiteX18" fmla="*/ 45671 w 98050"/>
                <a:gd name="connsiteY18" fmla="*/ 32885 h 219825"/>
                <a:gd name="connsiteX19" fmla="*/ 48103 w 98050"/>
                <a:gd name="connsiteY19" fmla="*/ 30445 h 219825"/>
                <a:gd name="connsiteX20" fmla="*/ 50554 w 98050"/>
                <a:gd name="connsiteY20" fmla="*/ 28005 h 219825"/>
                <a:gd name="connsiteX21" fmla="*/ 53574 w 98050"/>
                <a:gd name="connsiteY21" fmla="*/ 26796 h 219825"/>
                <a:gd name="connsiteX22" fmla="*/ 56623 w 98050"/>
                <a:gd name="connsiteY22" fmla="*/ 25565 h 219825"/>
                <a:gd name="connsiteX23" fmla="*/ 60271 w 98050"/>
                <a:gd name="connsiteY23" fmla="*/ 24972 h 219825"/>
                <a:gd name="connsiteX24" fmla="*/ 60271 w 98050"/>
                <a:gd name="connsiteY24" fmla="*/ 24972 h 219825"/>
                <a:gd name="connsiteX25" fmla="*/ 63928 w 98050"/>
                <a:gd name="connsiteY25" fmla="*/ 25565 h 219825"/>
                <a:gd name="connsiteX26" fmla="*/ 66977 w 98050"/>
                <a:gd name="connsiteY26" fmla="*/ 26796 h 219825"/>
                <a:gd name="connsiteX27" fmla="*/ 70027 w 98050"/>
                <a:gd name="connsiteY27" fmla="*/ 28005 h 219825"/>
                <a:gd name="connsiteX28" fmla="*/ 72449 w 98050"/>
                <a:gd name="connsiteY28" fmla="*/ 30445 h 219825"/>
                <a:gd name="connsiteX29" fmla="*/ 74900 w 98050"/>
                <a:gd name="connsiteY29" fmla="*/ 32885 h 219825"/>
                <a:gd name="connsiteX30" fmla="*/ 76724 w 98050"/>
                <a:gd name="connsiteY30" fmla="*/ 35919 h 219825"/>
                <a:gd name="connsiteX31" fmla="*/ 77322 w 98050"/>
                <a:gd name="connsiteY31" fmla="*/ 38974 h 219825"/>
                <a:gd name="connsiteX32" fmla="*/ 77949 w 98050"/>
                <a:gd name="connsiteY32" fmla="*/ 42624 h 219825"/>
                <a:gd name="connsiteX33" fmla="*/ 77949 w 98050"/>
                <a:gd name="connsiteY33" fmla="*/ 42624 h 219825"/>
                <a:gd name="connsiteX34" fmla="*/ 77322 w 98050"/>
                <a:gd name="connsiteY34" fmla="*/ 46273 h 219825"/>
                <a:gd name="connsiteX35" fmla="*/ 76724 w 98050"/>
                <a:gd name="connsiteY35" fmla="*/ 49328 h 219825"/>
                <a:gd name="connsiteX36" fmla="*/ 74900 w 98050"/>
                <a:gd name="connsiteY36" fmla="*/ 52384 h 219825"/>
                <a:gd name="connsiteX37" fmla="*/ 72449 w 98050"/>
                <a:gd name="connsiteY37" fmla="*/ 55395 h 219825"/>
                <a:gd name="connsiteX38" fmla="*/ 70027 w 98050"/>
                <a:gd name="connsiteY38" fmla="*/ 57242 h 219825"/>
                <a:gd name="connsiteX39" fmla="*/ 66977 w 98050"/>
                <a:gd name="connsiteY39" fmla="*/ 59066 h 219825"/>
                <a:gd name="connsiteX40" fmla="*/ 63928 w 98050"/>
                <a:gd name="connsiteY40" fmla="*/ 59682 h 219825"/>
                <a:gd name="connsiteX41" fmla="*/ 60271 w 98050"/>
                <a:gd name="connsiteY41" fmla="*/ 60276 h 219825"/>
                <a:gd name="connsiteX42" fmla="*/ 60271 w 98050"/>
                <a:gd name="connsiteY42" fmla="*/ 60276 h 219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8050" h="219825" fill="none" extrusionOk="0">
                  <a:moveTo>
                    <a:pt x="0" y="0"/>
                  </a:moveTo>
                  <a:cubicBezTo>
                    <a:pt x="5939" y="97759"/>
                    <a:pt x="3151" y="126397"/>
                    <a:pt x="0" y="219803"/>
                  </a:cubicBezTo>
                  <a:cubicBezTo>
                    <a:pt x="26647" y="220991"/>
                    <a:pt x="64761" y="223387"/>
                    <a:pt x="98020" y="219803"/>
                  </a:cubicBezTo>
                  <a:cubicBezTo>
                    <a:pt x="89458" y="113568"/>
                    <a:pt x="99427" y="49340"/>
                    <a:pt x="98020" y="0"/>
                  </a:cubicBezTo>
                  <a:cubicBezTo>
                    <a:pt x="62247" y="-1035"/>
                    <a:pt x="30710" y="-4363"/>
                    <a:pt x="0" y="0"/>
                  </a:cubicBezTo>
                  <a:close/>
                  <a:moveTo>
                    <a:pt x="60271" y="60276"/>
                  </a:moveTo>
                  <a:lnTo>
                    <a:pt x="60271" y="60276"/>
                  </a:lnTo>
                  <a:cubicBezTo>
                    <a:pt x="58458" y="59910"/>
                    <a:pt x="57362" y="59809"/>
                    <a:pt x="56623" y="59682"/>
                  </a:cubicBezTo>
                  <a:cubicBezTo>
                    <a:pt x="55211" y="59349"/>
                    <a:pt x="54714" y="59390"/>
                    <a:pt x="53574" y="59066"/>
                  </a:cubicBezTo>
                  <a:cubicBezTo>
                    <a:pt x="52532" y="58530"/>
                    <a:pt x="51496" y="57948"/>
                    <a:pt x="50554" y="57242"/>
                  </a:cubicBezTo>
                  <a:cubicBezTo>
                    <a:pt x="49953" y="56967"/>
                    <a:pt x="48720" y="55763"/>
                    <a:pt x="48103" y="55395"/>
                  </a:cubicBezTo>
                  <a:cubicBezTo>
                    <a:pt x="46919" y="54073"/>
                    <a:pt x="46709" y="53971"/>
                    <a:pt x="45671" y="52384"/>
                  </a:cubicBezTo>
                  <a:cubicBezTo>
                    <a:pt x="45175" y="51434"/>
                    <a:pt x="44398" y="50104"/>
                    <a:pt x="43847" y="49328"/>
                  </a:cubicBezTo>
                  <a:cubicBezTo>
                    <a:pt x="43586" y="48365"/>
                    <a:pt x="43459" y="47154"/>
                    <a:pt x="43220" y="46273"/>
                  </a:cubicBezTo>
                  <a:cubicBezTo>
                    <a:pt x="43272" y="45098"/>
                    <a:pt x="42695" y="44004"/>
                    <a:pt x="42622" y="42624"/>
                  </a:cubicBezTo>
                  <a:lnTo>
                    <a:pt x="42622" y="42624"/>
                  </a:lnTo>
                  <a:cubicBezTo>
                    <a:pt x="42818" y="41465"/>
                    <a:pt x="42939" y="40265"/>
                    <a:pt x="43220" y="38974"/>
                  </a:cubicBezTo>
                  <a:cubicBezTo>
                    <a:pt x="43287" y="37902"/>
                    <a:pt x="43821" y="36862"/>
                    <a:pt x="43847" y="35919"/>
                  </a:cubicBezTo>
                  <a:cubicBezTo>
                    <a:pt x="44595" y="34470"/>
                    <a:pt x="45444" y="33584"/>
                    <a:pt x="45671" y="32885"/>
                  </a:cubicBezTo>
                  <a:cubicBezTo>
                    <a:pt x="46247" y="32233"/>
                    <a:pt x="47157" y="31500"/>
                    <a:pt x="48103" y="30445"/>
                  </a:cubicBezTo>
                  <a:cubicBezTo>
                    <a:pt x="49416" y="29317"/>
                    <a:pt x="49379" y="29046"/>
                    <a:pt x="50554" y="28005"/>
                  </a:cubicBezTo>
                  <a:cubicBezTo>
                    <a:pt x="52024" y="27398"/>
                    <a:pt x="52449" y="27224"/>
                    <a:pt x="53574" y="26796"/>
                  </a:cubicBezTo>
                  <a:cubicBezTo>
                    <a:pt x="54386" y="26413"/>
                    <a:pt x="55302" y="26203"/>
                    <a:pt x="56623" y="25565"/>
                  </a:cubicBezTo>
                  <a:cubicBezTo>
                    <a:pt x="57514" y="25327"/>
                    <a:pt x="58714" y="25325"/>
                    <a:pt x="60271" y="24972"/>
                  </a:cubicBezTo>
                  <a:lnTo>
                    <a:pt x="60271" y="24972"/>
                  </a:lnTo>
                  <a:cubicBezTo>
                    <a:pt x="61933" y="25299"/>
                    <a:pt x="62614" y="25534"/>
                    <a:pt x="63928" y="25565"/>
                  </a:cubicBezTo>
                  <a:cubicBezTo>
                    <a:pt x="64559" y="25850"/>
                    <a:pt x="65460" y="26269"/>
                    <a:pt x="66977" y="26796"/>
                  </a:cubicBezTo>
                  <a:cubicBezTo>
                    <a:pt x="68417" y="27209"/>
                    <a:pt x="69088" y="27733"/>
                    <a:pt x="70027" y="28005"/>
                  </a:cubicBezTo>
                  <a:cubicBezTo>
                    <a:pt x="71261" y="29101"/>
                    <a:pt x="71601" y="29696"/>
                    <a:pt x="72449" y="30445"/>
                  </a:cubicBezTo>
                  <a:cubicBezTo>
                    <a:pt x="73505" y="31490"/>
                    <a:pt x="73734" y="31876"/>
                    <a:pt x="74900" y="32885"/>
                  </a:cubicBezTo>
                  <a:cubicBezTo>
                    <a:pt x="75448" y="33914"/>
                    <a:pt x="76177" y="34769"/>
                    <a:pt x="76724" y="35919"/>
                  </a:cubicBezTo>
                  <a:cubicBezTo>
                    <a:pt x="76964" y="36704"/>
                    <a:pt x="77108" y="38047"/>
                    <a:pt x="77322" y="38974"/>
                  </a:cubicBezTo>
                  <a:cubicBezTo>
                    <a:pt x="77486" y="40181"/>
                    <a:pt x="77950" y="41283"/>
                    <a:pt x="77949" y="42624"/>
                  </a:cubicBezTo>
                  <a:lnTo>
                    <a:pt x="77949" y="42624"/>
                  </a:lnTo>
                  <a:cubicBezTo>
                    <a:pt x="77669" y="43712"/>
                    <a:pt x="77666" y="45115"/>
                    <a:pt x="77322" y="46273"/>
                  </a:cubicBezTo>
                  <a:cubicBezTo>
                    <a:pt x="77226" y="47432"/>
                    <a:pt x="77035" y="48285"/>
                    <a:pt x="76724" y="49328"/>
                  </a:cubicBezTo>
                  <a:cubicBezTo>
                    <a:pt x="76315" y="50042"/>
                    <a:pt x="75636" y="50875"/>
                    <a:pt x="74900" y="52384"/>
                  </a:cubicBezTo>
                  <a:cubicBezTo>
                    <a:pt x="73899" y="53398"/>
                    <a:pt x="73557" y="53818"/>
                    <a:pt x="72449" y="55395"/>
                  </a:cubicBezTo>
                  <a:cubicBezTo>
                    <a:pt x="71430" y="56314"/>
                    <a:pt x="70742" y="56558"/>
                    <a:pt x="70027" y="57242"/>
                  </a:cubicBezTo>
                  <a:cubicBezTo>
                    <a:pt x="69176" y="57787"/>
                    <a:pt x="68227" y="58367"/>
                    <a:pt x="66977" y="59066"/>
                  </a:cubicBezTo>
                  <a:cubicBezTo>
                    <a:pt x="65520" y="59463"/>
                    <a:pt x="64786" y="59398"/>
                    <a:pt x="63928" y="59682"/>
                  </a:cubicBezTo>
                  <a:cubicBezTo>
                    <a:pt x="62330" y="59804"/>
                    <a:pt x="61443" y="60134"/>
                    <a:pt x="60271" y="60276"/>
                  </a:cubicBezTo>
                  <a:lnTo>
                    <a:pt x="60271" y="60276"/>
                  </a:lnTo>
                  <a:close/>
                </a:path>
              </a:pathLst>
            </a:custGeom>
            <a:noFill/>
            <a:ln w="1905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 sd="4233070650"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3922" h="8793" fill="none" extrusionOk="0">
                          <a:moveTo>
                            <a:pt x="0" y="0"/>
                          </a:moveTo>
                          <a:lnTo>
                            <a:pt x="0" y="8792"/>
                          </a:lnTo>
                          <a:lnTo>
                            <a:pt x="3921" y="8792"/>
                          </a:lnTo>
                          <a:lnTo>
                            <a:pt x="3921" y="0"/>
                          </a:lnTo>
                          <a:lnTo>
                            <a:pt x="0" y="0"/>
                          </a:lnTo>
                          <a:close/>
                          <a:moveTo>
                            <a:pt x="2411" y="2411"/>
                          </a:moveTo>
                          <a:lnTo>
                            <a:pt x="2411" y="2411"/>
                          </a:lnTo>
                          <a:lnTo>
                            <a:pt x="2265" y="2387"/>
                          </a:lnTo>
                          <a:lnTo>
                            <a:pt x="2143" y="2363"/>
                          </a:lnTo>
                          <a:lnTo>
                            <a:pt x="2022" y="2290"/>
                          </a:lnTo>
                          <a:lnTo>
                            <a:pt x="1924" y="2216"/>
                          </a:lnTo>
                          <a:lnTo>
                            <a:pt x="1827" y="2095"/>
                          </a:lnTo>
                          <a:lnTo>
                            <a:pt x="1754" y="1973"/>
                          </a:lnTo>
                          <a:lnTo>
                            <a:pt x="1729" y="1851"/>
                          </a:lnTo>
                          <a:lnTo>
                            <a:pt x="1705" y="1705"/>
                          </a:lnTo>
                          <a:lnTo>
                            <a:pt x="1705" y="1705"/>
                          </a:lnTo>
                          <a:lnTo>
                            <a:pt x="1729" y="1559"/>
                          </a:lnTo>
                          <a:lnTo>
                            <a:pt x="1754" y="1437"/>
                          </a:lnTo>
                          <a:lnTo>
                            <a:pt x="1827" y="1315"/>
                          </a:lnTo>
                          <a:lnTo>
                            <a:pt x="1924" y="1218"/>
                          </a:lnTo>
                          <a:lnTo>
                            <a:pt x="2022" y="1120"/>
                          </a:lnTo>
                          <a:lnTo>
                            <a:pt x="2143" y="1072"/>
                          </a:lnTo>
                          <a:lnTo>
                            <a:pt x="2265" y="1023"/>
                          </a:lnTo>
                          <a:lnTo>
                            <a:pt x="2411" y="999"/>
                          </a:lnTo>
                          <a:lnTo>
                            <a:pt x="2411" y="999"/>
                          </a:lnTo>
                          <a:lnTo>
                            <a:pt x="2557" y="1023"/>
                          </a:lnTo>
                          <a:lnTo>
                            <a:pt x="2679" y="1072"/>
                          </a:lnTo>
                          <a:lnTo>
                            <a:pt x="2801" y="1120"/>
                          </a:lnTo>
                          <a:lnTo>
                            <a:pt x="2898" y="1218"/>
                          </a:lnTo>
                          <a:lnTo>
                            <a:pt x="2996" y="1315"/>
                          </a:lnTo>
                          <a:lnTo>
                            <a:pt x="3069" y="1437"/>
                          </a:lnTo>
                          <a:lnTo>
                            <a:pt x="3093" y="1559"/>
                          </a:lnTo>
                          <a:lnTo>
                            <a:pt x="3118" y="1705"/>
                          </a:lnTo>
                          <a:lnTo>
                            <a:pt x="3118" y="1705"/>
                          </a:lnTo>
                          <a:lnTo>
                            <a:pt x="3093" y="1851"/>
                          </a:lnTo>
                          <a:lnTo>
                            <a:pt x="3069" y="1973"/>
                          </a:lnTo>
                          <a:lnTo>
                            <a:pt x="2996" y="2095"/>
                          </a:lnTo>
                          <a:lnTo>
                            <a:pt x="2898" y="2216"/>
                          </a:lnTo>
                          <a:lnTo>
                            <a:pt x="2801" y="2290"/>
                          </a:lnTo>
                          <a:lnTo>
                            <a:pt x="2679" y="2363"/>
                          </a:lnTo>
                          <a:lnTo>
                            <a:pt x="2557" y="2387"/>
                          </a:lnTo>
                          <a:lnTo>
                            <a:pt x="2411" y="2411"/>
                          </a:lnTo>
                          <a:lnTo>
                            <a:pt x="2411" y="2411"/>
                          </a:ln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37" name="Shape 337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>
                <a:gd name="connsiteX0" fmla="*/ 25 w 306300"/>
                <a:gd name="connsiteY0" fmla="*/ 334900 h 387275"/>
                <a:gd name="connsiteX1" fmla="*/ 37775 w 306300"/>
                <a:gd name="connsiteY1" fmla="*/ 334900 h 387275"/>
                <a:gd name="connsiteX2" fmla="*/ 37775 w 306300"/>
                <a:gd name="connsiteY2" fmla="*/ 334900 h 387275"/>
                <a:gd name="connsiteX3" fmla="*/ 49950 w 306300"/>
                <a:gd name="connsiteY3" fmla="*/ 340975 h 387275"/>
                <a:gd name="connsiteX4" fmla="*/ 67000 w 306300"/>
                <a:gd name="connsiteY4" fmla="*/ 348300 h 387275"/>
                <a:gd name="connsiteX5" fmla="*/ 88900 w 306300"/>
                <a:gd name="connsiteY5" fmla="*/ 356825 h 387275"/>
                <a:gd name="connsiteX6" fmla="*/ 113275 w 306300"/>
                <a:gd name="connsiteY6" fmla="*/ 365950 h 387275"/>
                <a:gd name="connsiteX7" fmla="*/ 139450 w 306300"/>
                <a:gd name="connsiteY7" fmla="*/ 373875 h 387275"/>
                <a:gd name="connsiteX8" fmla="*/ 152850 w 306300"/>
                <a:gd name="connsiteY8" fmla="*/ 377525 h 387275"/>
                <a:gd name="connsiteX9" fmla="*/ 166250 w 306300"/>
                <a:gd name="connsiteY9" fmla="*/ 380550 h 387275"/>
                <a:gd name="connsiteX10" fmla="*/ 179025 w 306300"/>
                <a:gd name="connsiteY10" fmla="*/ 383600 h 387275"/>
                <a:gd name="connsiteX11" fmla="*/ 191800 w 306300"/>
                <a:gd name="connsiteY11" fmla="*/ 385425 h 387275"/>
                <a:gd name="connsiteX12" fmla="*/ 203375 w 306300"/>
                <a:gd name="connsiteY12" fmla="*/ 386650 h 387275"/>
                <a:gd name="connsiteX13" fmla="*/ 214950 w 306300"/>
                <a:gd name="connsiteY13" fmla="*/ 387250 h 387275"/>
                <a:gd name="connsiteX14" fmla="*/ 214950 w 306300"/>
                <a:gd name="connsiteY14" fmla="*/ 387250 h 387275"/>
                <a:gd name="connsiteX15" fmla="*/ 234425 w 306300"/>
                <a:gd name="connsiteY15" fmla="*/ 387250 h 387275"/>
                <a:gd name="connsiteX16" fmla="*/ 244775 w 306300"/>
                <a:gd name="connsiteY16" fmla="*/ 386650 h 387275"/>
                <a:gd name="connsiteX17" fmla="*/ 254525 w 306300"/>
                <a:gd name="connsiteY17" fmla="*/ 385425 h 387275"/>
                <a:gd name="connsiteX18" fmla="*/ 263050 w 306300"/>
                <a:gd name="connsiteY18" fmla="*/ 383000 h 387275"/>
                <a:gd name="connsiteX19" fmla="*/ 267300 w 306300"/>
                <a:gd name="connsiteY19" fmla="*/ 381775 h 387275"/>
                <a:gd name="connsiteX20" fmla="*/ 270350 w 306300"/>
                <a:gd name="connsiteY20" fmla="*/ 380550 h 387275"/>
                <a:gd name="connsiteX21" fmla="*/ 273400 w 306300"/>
                <a:gd name="connsiteY21" fmla="*/ 378725 h 387275"/>
                <a:gd name="connsiteX22" fmla="*/ 275825 w 306300"/>
                <a:gd name="connsiteY22" fmla="*/ 376300 h 387275"/>
                <a:gd name="connsiteX23" fmla="*/ 277050 w 306300"/>
                <a:gd name="connsiteY23" fmla="*/ 373875 h 387275"/>
                <a:gd name="connsiteX24" fmla="*/ 278275 w 306300"/>
                <a:gd name="connsiteY24" fmla="*/ 370825 h 387275"/>
                <a:gd name="connsiteX25" fmla="*/ 280100 w 306300"/>
                <a:gd name="connsiteY25" fmla="*/ 353150 h 387275"/>
                <a:gd name="connsiteX26" fmla="*/ 280100 w 306300"/>
                <a:gd name="connsiteY26" fmla="*/ 353150 h 387275"/>
                <a:gd name="connsiteX27" fmla="*/ 279500 w 306300"/>
                <a:gd name="connsiteY27" fmla="*/ 348900 h 387275"/>
                <a:gd name="connsiteX28" fmla="*/ 278275 w 306300"/>
                <a:gd name="connsiteY28" fmla="*/ 345250 h 387275"/>
                <a:gd name="connsiteX29" fmla="*/ 275825 w 306300"/>
                <a:gd name="connsiteY29" fmla="*/ 341600 h 387275"/>
                <a:gd name="connsiteX30" fmla="*/ 272175 w 306300"/>
                <a:gd name="connsiteY30" fmla="*/ 338550 h 387275"/>
                <a:gd name="connsiteX31" fmla="*/ 272175 w 306300"/>
                <a:gd name="connsiteY31" fmla="*/ 338550 h 387275"/>
                <a:gd name="connsiteX32" fmla="*/ 275225 w 306300"/>
                <a:gd name="connsiteY32" fmla="*/ 337950 h 387275"/>
                <a:gd name="connsiteX33" fmla="*/ 278275 w 306300"/>
                <a:gd name="connsiteY33" fmla="*/ 336725 h 387275"/>
                <a:gd name="connsiteX34" fmla="*/ 281325 w 306300"/>
                <a:gd name="connsiteY34" fmla="*/ 335500 h 387275"/>
                <a:gd name="connsiteX35" fmla="*/ 283750 w 306300"/>
                <a:gd name="connsiteY35" fmla="*/ 333075 h 387275"/>
                <a:gd name="connsiteX36" fmla="*/ 285575 w 306300"/>
                <a:gd name="connsiteY36" fmla="*/ 330625 h 387275"/>
                <a:gd name="connsiteX37" fmla="*/ 287400 w 306300"/>
                <a:gd name="connsiteY37" fmla="*/ 327600 h 387275"/>
                <a:gd name="connsiteX38" fmla="*/ 288625 w 306300"/>
                <a:gd name="connsiteY38" fmla="*/ 323925 h 387275"/>
                <a:gd name="connsiteX39" fmla="*/ 289225 w 306300"/>
                <a:gd name="connsiteY39" fmla="*/ 320900 h 387275"/>
                <a:gd name="connsiteX40" fmla="*/ 291050 w 306300"/>
                <a:gd name="connsiteY40" fmla="*/ 298975 h 387275"/>
                <a:gd name="connsiteX41" fmla="*/ 291050 w 306300"/>
                <a:gd name="connsiteY41" fmla="*/ 298975 h 387275"/>
                <a:gd name="connsiteX42" fmla="*/ 291050 w 306300"/>
                <a:gd name="connsiteY42" fmla="*/ 295925 h 387275"/>
                <a:gd name="connsiteX43" fmla="*/ 291050 w 306300"/>
                <a:gd name="connsiteY43" fmla="*/ 293500 h 387275"/>
                <a:gd name="connsiteX44" fmla="*/ 290450 w 306300"/>
                <a:gd name="connsiteY44" fmla="*/ 290450 h 387275"/>
                <a:gd name="connsiteX45" fmla="*/ 289225 w 306300"/>
                <a:gd name="connsiteY45" fmla="*/ 288025 h 387275"/>
                <a:gd name="connsiteX46" fmla="*/ 286175 w 306300"/>
                <a:gd name="connsiteY46" fmla="*/ 283750 h 387275"/>
                <a:gd name="connsiteX47" fmla="*/ 284350 w 306300"/>
                <a:gd name="connsiteY47" fmla="*/ 281925 h 387275"/>
                <a:gd name="connsiteX48" fmla="*/ 282525 w 306300"/>
                <a:gd name="connsiteY48" fmla="*/ 280100 h 387275"/>
                <a:gd name="connsiteX49" fmla="*/ 282525 w 306300"/>
                <a:gd name="connsiteY49" fmla="*/ 280100 h 387275"/>
                <a:gd name="connsiteX50" fmla="*/ 285575 w 306300"/>
                <a:gd name="connsiteY50" fmla="*/ 279500 h 387275"/>
                <a:gd name="connsiteX51" fmla="*/ 288025 w 306300"/>
                <a:gd name="connsiteY51" fmla="*/ 278275 h 387275"/>
                <a:gd name="connsiteX52" fmla="*/ 290450 w 306300"/>
                <a:gd name="connsiteY52" fmla="*/ 276450 h 387275"/>
                <a:gd name="connsiteX53" fmla="*/ 292875 w 306300"/>
                <a:gd name="connsiteY53" fmla="*/ 274000 h 387275"/>
                <a:gd name="connsiteX54" fmla="*/ 294700 w 306300"/>
                <a:gd name="connsiteY54" fmla="*/ 271575 h 387275"/>
                <a:gd name="connsiteX55" fmla="*/ 295925 w 306300"/>
                <a:gd name="connsiteY55" fmla="*/ 269150 h 387275"/>
                <a:gd name="connsiteX56" fmla="*/ 297150 w 306300"/>
                <a:gd name="connsiteY56" fmla="*/ 266100 h 387275"/>
                <a:gd name="connsiteX57" fmla="*/ 297750 w 306300"/>
                <a:gd name="connsiteY57" fmla="*/ 262450 h 387275"/>
                <a:gd name="connsiteX58" fmla="*/ 299575 w 306300"/>
                <a:gd name="connsiteY58" fmla="*/ 241125 h 387275"/>
                <a:gd name="connsiteX59" fmla="*/ 299575 w 306300"/>
                <a:gd name="connsiteY59" fmla="*/ 241125 h 387275"/>
                <a:gd name="connsiteX60" fmla="*/ 299575 w 306300"/>
                <a:gd name="connsiteY60" fmla="*/ 238075 h 387275"/>
                <a:gd name="connsiteX61" fmla="*/ 299575 w 306300"/>
                <a:gd name="connsiteY61" fmla="*/ 235050 h 387275"/>
                <a:gd name="connsiteX62" fmla="*/ 298975 w 306300"/>
                <a:gd name="connsiteY62" fmla="*/ 232000 h 387275"/>
                <a:gd name="connsiteX63" fmla="*/ 297750 w 306300"/>
                <a:gd name="connsiteY63" fmla="*/ 229550 h 387275"/>
                <a:gd name="connsiteX64" fmla="*/ 296525 w 306300"/>
                <a:gd name="connsiteY64" fmla="*/ 227125 h 387275"/>
                <a:gd name="connsiteX65" fmla="*/ 294700 w 306300"/>
                <a:gd name="connsiteY65" fmla="*/ 225300 h 387275"/>
                <a:gd name="connsiteX66" fmla="*/ 292875 w 306300"/>
                <a:gd name="connsiteY66" fmla="*/ 223475 h 387275"/>
                <a:gd name="connsiteX67" fmla="*/ 290450 w 306300"/>
                <a:gd name="connsiteY67" fmla="*/ 221650 h 387275"/>
                <a:gd name="connsiteX68" fmla="*/ 290450 w 306300"/>
                <a:gd name="connsiteY68" fmla="*/ 221650 h 387275"/>
                <a:gd name="connsiteX69" fmla="*/ 292875 w 306300"/>
                <a:gd name="connsiteY69" fmla="*/ 221025 h 387275"/>
                <a:gd name="connsiteX70" fmla="*/ 295325 w 306300"/>
                <a:gd name="connsiteY70" fmla="*/ 219200 h 387275"/>
                <a:gd name="connsiteX71" fmla="*/ 297750 w 306300"/>
                <a:gd name="connsiteY71" fmla="*/ 217375 h 387275"/>
                <a:gd name="connsiteX72" fmla="*/ 299575 w 306300"/>
                <a:gd name="connsiteY72" fmla="*/ 215550 h 387275"/>
                <a:gd name="connsiteX73" fmla="*/ 301400 w 306300"/>
                <a:gd name="connsiteY73" fmla="*/ 213125 h 387275"/>
                <a:gd name="connsiteX74" fmla="*/ 302625 w 306300"/>
                <a:gd name="connsiteY74" fmla="*/ 210675 h 387275"/>
                <a:gd name="connsiteX75" fmla="*/ 303225 w 306300"/>
                <a:gd name="connsiteY75" fmla="*/ 207650 h 387275"/>
                <a:gd name="connsiteX76" fmla="*/ 303850 w 306300"/>
                <a:gd name="connsiteY76" fmla="*/ 204600 h 387275"/>
                <a:gd name="connsiteX77" fmla="*/ 306275 w 306300"/>
                <a:gd name="connsiteY77" fmla="*/ 182675 h 387275"/>
                <a:gd name="connsiteX78" fmla="*/ 306275 w 306300"/>
                <a:gd name="connsiteY78" fmla="*/ 182675 h 387275"/>
                <a:gd name="connsiteX79" fmla="*/ 305675 w 306300"/>
                <a:gd name="connsiteY79" fmla="*/ 179625 h 387275"/>
                <a:gd name="connsiteX80" fmla="*/ 305050 w 306300"/>
                <a:gd name="connsiteY80" fmla="*/ 176600 h 387275"/>
                <a:gd name="connsiteX81" fmla="*/ 303850 w 306300"/>
                <a:gd name="connsiteY81" fmla="*/ 174150 h 387275"/>
                <a:gd name="connsiteX82" fmla="*/ 302625 w 306300"/>
                <a:gd name="connsiteY82" fmla="*/ 171725 h 387275"/>
                <a:gd name="connsiteX83" fmla="*/ 300800 w 306300"/>
                <a:gd name="connsiteY83" fmla="*/ 169275 h 387275"/>
                <a:gd name="connsiteX84" fmla="*/ 298375 w 306300"/>
                <a:gd name="connsiteY84" fmla="*/ 167450 h 387275"/>
                <a:gd name="connsiteX85" fmla="*/ 292875 w 306300"/>
                <a:gd name="connsiteY85" fmla="*/ 163800 h 387275"/>
                <a:gd name="connsiteX86" fmla="*/ 286800 w 306300"/>
                <a:gd name="connsiteY86" fmla="*/ 160750 h 387275"/>
                <a:gd name="connsiteX87" fmla="*/ 279500 w 306300"/>
                <a:gd name="connsiteY87" fmla="*/ 158325 h 387275"/>
                <a:gd name="connsiteX88" fmla="*/ 271575 w 306300"/>
                <a:gd name="connsiteY88" fmla="*/ 156500 h 387275"/>
                <a:gd name="connsiteX89" fmla="*/ 263650 w 306300"/>
                <a:gd name="connsiteY89" fmla="*/ 155275 h 387275"/>
                <a:gd name="connsiteX90" fmla="*/ 263650 w 306300"/>
                <a:gd name="connsiteY90" fmla="*/ 155275 h 387275"/>
                <a:gd name="connsiteX91" fmla="*/ 246600 w 306300"/>
                <a:gd name="connsiteY91" fmla="*/ 152850 h 387275"/>
                <a:gd name="connsiteX92" fmla="*/ 220425 w 306300"/>
                <a:gd name="connsiteY92" fmla="*/ 150400 h 387275"/>
                <a:gd name="connsiteX93" fmla="*/ 189375 w 306300"/>
                <a:gd name="connsiteY93" fmla="*/ 148575 h 387275"/>
                <a:gd name="connsiteX94" fmla="*/ 157725 w 306300"/>
                <a:gd name="connsiteY94" fmla="*/ 146750 h 387275"/>
                <a:gd name="connsiteX95" fmla="*/ 157725 w 306300"/>
                <a:gd name="connsiteY95" fmla="*/ 146750 h 387275"/>
                <a:gd name="connsiteX96" fmla="*/ 161975 w 306300"/>
                <a:gd name="connsiteY96" fmla="*/ 139450 h 387275"/>
                <a:gd name="connsiteX97" fmla="*/ 165625 w 306300"/>
                <a:gd name="connsiteY97" fmla="*/ 130925 h 387275"/>
                <a:gd name="connsiteX98" fmla="*/ 169275 w 306300"/>
                <a:gd name="connsiteY98" fmla="*/ 121800 h 387275"/>
                <a:gd name="connsiteX99" fmla="*/ 171725 w 306300"/>
                <a:gd name="connsiteY99" fmla="*/ 112050 h 387275"/>
                <a:gd name="connsiteX100" fmla="*/ 174150 w 306300"/>
                <a:gd name="connsiteY100" fmla="*/ 102300 h 387275"/>
                <a:gd name="connsiteX101" fmla="*/ 176600 w 306300"/>
                <a:gd name="connsiteY101" fmla="*/ 91950 h 387275"/>
                <a:gd name="connsiteX102" fmla="*/ 179025 w 306300"/>
                <a:gd name="connsiteY102" fmla="*/ 71875 h 387275"/>
                <a:gd name="connsiteX103" fmla="*/ 180850 w 306300"/>
                <a:gd name="connsiteY103" fmla="*/ 53600 h 387275"/>
                <a:gd name="connsiteX104" fmla="*/ 182075 w 306300"/>
                <a:gd name="connsiteY104" fmla="*/ 38375 h 387275"/>
                <a:gd name="connsiteX105" fmla="*/ 182075 w 306300"/>
                <a:gd name="connsiteY105" fmla="*/ 24375 h 387275"/>
                <a:gd name="connsiteX106" fmla="*/ 182075 w 306300"/>
                <a:gd name="connsiteY106" fmla="*/ 24375 h 387275"/>
                <a:gd name="connsiteX107" fmla="*/ 182075 w 306300"/>
                <a:gd name="connsiteY107" fmla="*/ 20100 h 387275"/>
                <a:gd name="connsiteX108" fmla="*/ 180250 w 306300"/>
                <a:gd name="connsiteY108" fmla="*/ 15225 h 387275"/>
                <a:gd name="connsiteX109" fmla="*/ 178425 w 306300"/>
                <a:gd name="connsiteY109" fmla="*/ 11575 h 387275"/>
                <a:gd name="connsiteX110" fmla="*/ 175375 w 306300"/>
                <a:gd name="connsiteY110" fmla="*/ 7925 h 387275"/>
                <a:gd name="connsiteX111" fmla="*/ 171725 w 306300"/>
                <a:gd name="connsiteY111" fmla="*/ 4275 h 387275"/>
                <a:gd name="connsiteX112" fmla="*/ 167450 w 306300"/>
                <a:gd name="connsiteY112" fmla="*/ 2450 h 387275"/>
                <a:gd name="connsiteX113" fmla="*/ 162575 w 306300"/>
                <a:gd name="connsiteY113" fmla="*/ 625 h 387275"/>
                <a:gd name="connsiteX114" fmla="*/ 157725 w 306300"/>
                <a:gd name="connsiteY114" fmla="*/ 25 h 387275"/>
                <a:gd name="connsiteX115" fmla="*/ 157725 w 306300"/>
                <a:gd name="connsiteY115" fmla="*/ 25 h 387275"/>
                <a:gd name="connsiteX116" fmla="*/ 148575 w 306300"/>
                <a:gd name="connsiteY116" fmla="*/ 625 h 387275"/>
                <a:gd name="connsiteX117" fmla="*/ 142500 w 306300"/>
                <a:gd name="connsiteY117" fmla="*/ 1850 h 387275"/>
                <a:gd name="connsiteX118" fmla="*/ 137625 w 306300"/>
                <a:gd name="connsiteY118" fmla="*/ 3675 h 387275"/>
                <a:gd name="connsiteX119" fmla="*/ 133975 w 306300"/>
                <a:gd name="connsiteY119" fmla="*/ 5500 h 387275"/>
                <a:gd name="connsiteX120" fmla="*/ 133975 w 306300"/>
                <a:gd name="connsiteY120" fmla="*/ 5500 h 387275"/>
                <a:gd name="connsiteX121" fmla="*/ 124225 w 306300"/>
                <a:gd name="connsiteY121" fmla="*/ 36550 h 387275"/>
                <a:gd name="connsiteX122" fmla="*/ 119350 w 306300"/>
                <a:gd name="connsiteY122" fmla="*/ 50550 h 387275"/>
                <a:gd name="connsiteX123" fmla="*/ 114475 w 306300"/>
                <a:gd name="connsiteY123" fmla="*/ 63350 h 387275"/>
                <a:gd name="connsiteX124" fmla="*/ 109625 w 306300"/>
                <a:gd name="connsiteY124" fmla="*/ 74900 h 387275"/>
                <a:gd name="connsiteX125" fmla="*/ 104750 w 306300"/>
                <a:gd name="connsiteY125" fmla="*/ 84650 h 387275"/>
                <a:gd name="connsiteX126" fmla="*/ 100475 w 306300"/>
                <a:gd name="connsiteY126" fmla="*/ 91950 h 387275"/>
                <a:gd name="connsiteX127" fmla="*/ 96825 w 306300"/>
                <a:gd name="connsiteY127" fmla="*/ 98050 h 387275"/>
                <a:gd name="connsiteX128" fmla="*/ 96825 w 306300"/>
                <a:gd name="connsiteY128" fmla="*/ 98050 h 387275"/>
                <a:gd name="connsiteX129" fmla="*/ 91350 w 306300"/>
                <a:gd name="connsiteY129" fmla="*/ 103525 h 387275"/>
                <a:gd name="connsiteX130" fmla="*/ 82825 w 306300"/>
                <a:gd name="connsiteY130" fmla="*/ 112050 h 387275"/>
                <a:gd name="connsiteX131" fmla="*/ 62725 w 306300"/>
                <a:gd name="connsiteY131" fmla="*/ 130925 h 387275"/>
                <a:gd name="connsiteX132" fmla="*/ 35950 w 306300"/>
                <a:gd name="connsiteY132" fmla="*/ 155275 h 387275"/>
                <a:gd name="connsiteX133" fmla="*/ 25 w 306300"/>
                <a:gd name="connsiteY133" fmla="*/ 155275 h 38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306300" h="387275" fill="none" extrusionOk="0">
                  <a:moveTo>
                    <a:pt x="25" y="334900"/>
                  </a:moveTo>
                  <a:cubicBezTo>
                    <a:pt x="16986" y="336355"/>
                    <a:pt x="27101" y="335274"/>
                    <a:pt x="37775" y="334900"/>
                  </a:cubicBezTo>
                  <a:lnTo>
                    <a:pt x="37775" y="334900"/>
                  </a:lnTo>
                  <a:cubicBezTo>
                    <a:pt x="41929" y="337497"/>
                    <a:pt x="46343" y="339698"/>
                    <a:pt x="49950" y="340975"/>
                  </a:cubicBezTo>
                  <a:cubicBezTo>
                    <a:pt x="55219" y="343235"/>
                    <a:pt x="59275" y="344841"/>
                    <a:pt x="67000" y="348300"/>
                  </a:cubicBezTo>
                  <a:cubicBezTo>
                    <a:pt x="75645" y="350531"/>
                    <a:pt x="84413" y="354441"/>
                    <a:pt x="88900" y="356825"/>
                  </a:cubicBezTo>
                  <a:cubicBezTo>
                    <a:pt x="95669" y="359008"/>
                    <a:pt x="101999" y="362738"/>
                    <a:pt x="113275" y="365950"/>
                  </a:cubicBezTo>
                  <a:cubicBezTo>
                    <a:pt x="119370" y="368088"/>
                    <a:pt x="133505" y="371621"/>
                    <a:pt x="139450" y="373875"/>
                  </a:cubicBezTo>
                  <a:cubicBezTo>
                    <a:pt x="144790" y="374897"/>
                    <a:pt x="149037" y="376560"/>
                    <a:pt x="152850" y="377525"/>
                  </a:cubicBezTo>
                  <a:cubicBezTo>
                    <a:pt x="158108" y="379320"/>
                    <a:pt x="161588" y="378848"/>
                    <a:pt x="166250" y="380550"/>
                  </a:cubicBezTo>
                  <a:cubicBezTo>
                    <a:pt x="168970" y="380682"/>
                    <a:pt x="175947" y="382552"/>
                    <a:pt x="179025" y="383600"/>
                  </a:cubicBezTo>
                  <a:cubicBezTo>
                    <a:pt x="182780" y="384426"/>
                    <a:pt x="188036" y="385044"/>
                    <a:pt x="191800" y="385425"/>
                  </a:cubicBezTo>
                  <a:cubicBezTo>
                    <a:pt x="197604" y="385584"/>
                    <a:pt x="200980" y="386102"/>
                    <a:pt x="203375" y="386650"/>
                  </a:cubicBezTo>
                  <a:cubicBezTo>
                    <a:pt x="208564" y="386553"/>
                    <a:pt x="210645" y="386864"/>
                    <a:pt x="214950" y="387250"/>
                  </a:cubicBezTo>
                  <a:lnTo>
                    <a:pt x="214950" y="387250"/>
                  </a:lnTo>
                  <a:cubicBezTo>
                    <a:pt x="220379" y="387501"/>
                    <a:pt x="226766" y="387446"/>
                    <a:pt x="234425" y="387250"/>
                  </a:cubicBezTo>
                  <a:cubicBezTo>
                    <a:pt x="239306" y="386938"/>
                    <a:pt x="239722" y="386579"/>
                    <a:pt x="244775" y="386650"/>
                  </a:cubicBezTo>
                  <a:cubicBezTo>
                    <a:pt x="247462" y="386545"/>
                    <a:pt x="250033" y="386296"/>
                    <a:pt x="254525" y="385425"/>
                  </a:cubicBezTo>
                  <a:cubicBezTo>
                    <a:pt x="257484" y="384615"/>
                    <a:pt x="259109" y="384171"/>
                    <a:pt x="263050" y="383000"/>
                  </a:cubicBezTo>
                  <a:cubicBezTo>
                    <a:pt x="264776" y="382283"/>
                    <a:pt x="265914" y="381959"/>
                    <a:pt x="267300" y="381775"/>
                  </a:cubicBezTo>
                  <a:cubicBezTo>
                    <a:pt x="268435" y="381453"/>
                    <a:pt x="269356" y="381045"/>
                    <a:pt x="270350" y="380550"/>
                  </a:cubicBezTo>
                  <a:cubicBezTo>
                    <a:pt x="271913" y="379729"/>
                    <a:pt x="272425" y="379110"/>
                    <a:pt x="273400" y="378725"/>
                  </a:cubicBezTo>
                  <a:cubicBezTo>
                    <a:pt x="274110" y="378168"/>
                    <a:pt x="275324" y="377024"/>
                    <a:pt x="275825" y="376300"/>
                  </a:cubicBezTo>
                  <a:cubicBezTo>
                    <a:pt x="276170" y="375546"/>
                    <a:pt x="276657" y="374527"/>
                    <a:pt x="277050" y="373875"/>
                  </a:cubicBezTo>
                  <a:cubicBezTo>
                    <a:pt x="277349" y="372782"/>
                    <a:pt x="277849" y="372199"/>
                    <a:pt x="278275" y="370825"/>
                  </a:cubicBezTo>
                  <a:cubicBezTo>
                    <a:pt x="279917" y="362373"/>
                    <a:pt x="278920" y="357865"/>
                    <a:pt x="280100" y="353150"/>
                  </a:cubicBezTo>
                  <a:lnTo>
                    <a:pt x="280100" y="353150"/>
                  </a:lnTo>
                  <a:cubicBezTo>
                    <a:pt x="280165" y="352267"/>
                    <a:pt x="279740" y="350807"/>
                    <a:pt x="279500" y="348900"/>
                  </a:cubicBezTo>
                  <a:cubicBezTo>
                    <a:pt x="278982" y="347242"/>
                    <a:pt x="278632" y="346570"/>
                    <a:pt x="278275" y="345250"/>
                  </a:cubicBezTo>
                  <a:cubicBezTo>
                    <a:pt x="277257" y="343380"/>
                    <a:pt x="277024" y="343381"/>
                    <a:pt x="275825" y="341600"/>
                  </a:cubicBezTo>
                  <a:cubicBezTo>
                    <a:pt x="274066" y="340289"/>
                    <a:pt x="273122" y="339253"/>
                    <a:pt x="272175" y="338550"/>
                  </a:cubicBezTo>
                  <a:lnTo>
                    <a:pt x="272175" y="338550"/>
                  </a:lnTo>
                  <a:cubicBezTo>
                    <a:pt x="272810" y="338508"/>
                    <a:pt x="273963" y="338267"/>
                    <a:pt x="275225" y="337950"/>
                  </a:cubicBezTo>
                  <a:cubicBezTo>
                    <a:pt x="275821" y="337557"/>
                    <a:pt x="277260" y="337089"/>
                    <a:pt x="278275" y="336725"/>
                  </a:cubicBezTo>
                  <a:cubicBezTo>
                    <a:pt x="279067" y="336376"/>
                    <a:pt x="280669" y="335799"/>
                    <a:pt x="281325" y="335500"/>
                  </a:cubicBezTo>
                  <a:cubicBezTo>
                    <a:pt x="282555" y="334343"/>
                    <a:pt x="282827" y="333811"/>
                    <a:pt x="283750" y="333075"/>
                  </a:cubicBezTo>
                  <a:cubicBezTo>
                    <a:pt x="284443" y="332236"/>
                    <a:pt x="284758" y="331821"/>
                    <a:pt x="285575" y="330625"/>
                  </a:cubicBezTo>
                  <a:cubicBezTo>
                    <a:pt x="286212" y="329614"/>
                    <a:pt x="286472" y="329037"/>
                    <a:pt x="287400" y="327600"/>
                  </a:cubicBezTo>
                  <a:cubicBezTo>
                    <a:pt x="288019" y="326284"/>
                    <a:pt x="287987" y="325468"/>
                    <a:pt x="288625" y="323925"/>
                  </a:cubicBezTo>
                  <a:cubicBezTo>
                    <a:pt x="288751" y="323143"/>
                    <a:pt x="288979" y="321642"/>
                    <a:pt x="289225" y="320900"/>
                  </a:cubicBezTo>
                  <a:cubicBezTo>
                    <a:pt x="290230" y="314408"/>
                    <a:pt x="290683" y="308298"/>
                    <a:pt x="291050" y="298975"/>
                  </a:cubicBezTo>
                  <a:lnTo>
                    <a:pt x="291050" y="298975"/>
                  </a:lnTo>
                  <a:cubicBezTo>
                    <a:pt x="290914" y="298116"/>
                    <a:pt x="291080" y="297248"/>
                    <a:pt x="291050" y="295925"/>
                  </a:cubicBezTo>
                  <a:cubicBezTo>
                    <a:pt x="290973" y="295274"/>
                    <a:pt x="291063" y="294351"/>
                    <a:pt x="291050" y="293500"/>
                  </a:cubicBezTo>
                  <a:cubicBezTo>
                    <a:pt x="290920" y="292303"/>
                    <a:pt x="290692" y="291901"/>
                    <a:pt x="290450" y="290450"/>
                  </a:cubicBezTo>
                  <a:cubicBezTo>
                    <a:pt x="290206" y="289959"/>
                    <a:pt x="289624" y="288654"/>
                    <a:pt x="289225" y="288025"/>
                  </a:cubicBezTo>
                  <a:cubicBezTo>
                    <a:pt x="287959" y="286494"/>
                    <a:pt x="287603" y="285535"/>
                    <a:pt x="286175" y="283750"/>
                  </a:cubicBezTo>
                  <a:cubicBezTo>
                    <a:pt x="285592" y="283319"/>
                    <a:pt x="284760" y="282507"/>
                    <a:pt x="284350" y="281925"/>
                  </a:cubicBezTo>
                  <a:cubicBezTo>
                    <a:pt x="283506" y="281160"/>
                    <a:pt x="282886" y="280492"/>
                    <a:pt x="282525" y="280100"/>
                  </a:cubicBezTo>
                  <a:lnTo>
                    <a:pt x="282525" y="280100"/>
                  </a:lnTo>
                  <a:cubicBezTo>
                    <a:pt x="283553" y="279857"/>
                    <a:pt x="284385" y="279622"/>
                    <a:pt x="285575" y="279500"/>
                  </a:cubicBezTo>
                  <a:cubicBezTo>
                    <a:pt x="286521" y="278980"/>
                    <a:pt x="286801" y="278843"/>
                    <a:pt x="288025" y="278275"/>
                  </a:cubicBezTo>
                  <a:cubicBezTo>
                    <a:pt x="289067" y="277620"/>
                    <a:pt x="289432" y="277036"/>
                    <a:pt x="290450" y="276450"/>
                  </a:cubicBezTo>
                  <a:cubicBezTo>
                    <a:pt x="291288" y="275526"/>
                    <a:pt x="292353" y="274771"/>
                    <a:pt x="292875" y="274000"/>
                  </a:cubicBezTo>
                  <a:cubicBezTo>
                    <a:pt x="293423" y="273373"/>
                    <a:pt x="294308" y="272208"/>
                    <a:pt x="294700" y="271575"/>
                  </a:cubicBezTo>
                  <a:cubicBezTo>
                    <a:pt x="294861" y="271030"/>
                    <a:pt x="295609" y="270041"/>
                    <a:pt x="295925" y="269150"/>
                  </a:cubicBezTo>
                  <a:cubicBezTo>
                    <a:pt x="296099" y="268409"/>
                    <a:pt x="296691" y="266978"/>
                    <a:pt x="297150" y="266100"/>
                  </a:cubicBezTo>
                  <a:cubicBezTo>
                    <a:pt x="297539" y="264707"/>
                    <a:pt x="297590" y="264261"/>
                    <a:pt x="297750" y="262450"/>
                  </a:cubicBezTo>
                  <a:cubicBezTo>
                    <a:pt x="298518" y="253119"/>
                    <a:pt x="299212" y="251268"/>
                    <a:pt x="299575" y="241125"/>
                  </a:cubicBezTo>
                  <a:lnTo>
                    <a:pt x="299575" y="241125"/>
                  </a:lnTo>
                  <a:cubicBezTo>
                    <a:pt x="299440" y="240317"/>
                    <a:pt x="299626" y="238843"/>
                    <a:pt x="299575" y="238075"/>
                  </a:cubicBezTo>
                  <a:cubicBezTo>
                    <a:pt x="299645" y="236809"/>
                    <a:pt x="299658" y="236232"/>
                    <a:pt x="299575" y="235050"/>
                  </a:cubicBezTo>
                  <a:cubicBezTo>
                    <a:pt x="299407" y="233811"/>
                    <a:pt x="299230" y="232806"/>
                    <a:pt x="298975" y="232000"/>
                  </a:cubicBezTo>
                  <a:cubicBezTo>
                    <a:pt x="298655" y="231483"/>
                    <a:pt x="298246" y="230381"/>
                    <a:pt x="297750" y="229550"/>
                  </a:cubicBezTo>
                  <a:cubicBezTo>
                    <a:pt x="297151" y="228403"/>
                    <a:pt x="297032" y="228352"/>
                    <a:pt x="296525" y="227125"/>
                  </a:cubicBezTo>
                  <a:cubicBezTo>
                    <a:pt x="295672" y="226376"/>
                    <a:pt x="295275" y="225770"/>
                    <a:pt x="294700" y="225300"/>
                  </a:cubicBezTo>
                  <a:cubicBezTo>
                    <a:pt x="293952" y="224429"/>
                    <a:pt x="293618" y="224353"/>
                    <a:pt x="292875" y="223475"/>
                  </a:cubicBezTo>
                  <a:cubicBezTo>
                    <a:pt x="292225" y="222915"/>
                    <a:pt x="290939" y="222158"/>
                    <a:pt x="290450" y="221650"/>
                  </a:cubicBezTo>
                  <a:lnTo>
                    <a:pt x="290450" y="221650"/>
                  </a:lnTo>
                  <a:cubicBezTo>
                    <a:pt x="291112" y="221410"/>
                    <a:pt x="292093" y="221245"/>
                    <a:pt x="292875" y="221025"/>
                  </a:cubicBezTo>
                  <a:cubicBezTo>
                    <a:pt x="293419" y="220557"/>
                    <a:pt x="294585" y="219725"/>
                    <a:pt x="295325" y="219200"/>
                  </a:cubicBezTo>
                  <a:cubicBezTo>
                    <a:pt x="296254" y="218681"/>
                    <a:pt x="297207" y="217691"/>
                    <a:pt x="297750" y="217375"/>
                  </a:cubicBezTo>
                  <a:cubicBezTo>
                    <a:pt x="298110" y="216925"/>
                    <a:pt x="298967" y="216198"/>
                    <a:pt x="299575" y="215550"/>
                  </a:cubicBezTo>
                  <a:cubicBezTo>
                    <a:pt x="299883" y="214939"/>
                    <a:pt x="300617" y="214284"/>
                    <a:pt x="301400" y="213125"/>
                  </a:cubicBezTo>
                  <a:cubicBezTo>
                    <a:pt x="301736" y="212607"/>
                    <a:pt x="302075" y="211817"/>
                    <a:pt x="302625" y="210675"/>
                  </a:cubicBezTo>
                  <a:cubicBezTo>
                    <a:pt x="302835" y="209338"/>
                    <a:pt x="302993" y="209013"/>
                    <a:pt x="303225" y="207650"/>
                  </a:cubicBezTo>
                  <a:cubicBezTo>
                    <a:pt x="303519" y="206849"/>
                    <a:pt x="303786" y="205491"/>
                    <a:pt x="303850" y="204600"/>
                  </a:cubicBezTo>
                  <a:cubicBezTo>
                    <a:pt x="304069" y="193838"/>
                    <a:pt x="306477" y="189929"/>
                    <a:pt x="306275" y="182675"/>
                  </a:cubicBezTo>
                  <a:lnTo>
                    <a:pt x="306275" y="182675"/>
                  </a:lnTo>
                  <a:cubicBezTo>
                    <a:pt x="305952" y="181276"/>
                    <a:pt x="305847" y="180792"/>
                    <a:pt x="305675" y="179625"/>
                  </a:cubicBezTo>
                  <a:cubicBezTo>
                    <a:pt x="305509" y="178188"/>
                    <a:pt x="305201" y="177881"/>
                    <a:pt x="305050" y="176600"/>
                  </a:cubicBezTo>
                  <a:cubicBezTo>
                    <a:pt x="304515" y="175740"/>
                    <a:pt x="304407" y="175266"/>
                    <a:pt x="303850" y="174150"/>
                  </a:cubicBezTo>
                  <a:cubicBezTo>
                    <a:pt x="303516" y="173430"/>
                    <a:pt x="303178" y="172967"/>
                    <a:pt x="302625" y="171725"/>
                  </a:cubicBezTo>
                  <a:cubicBezTo>
                    <a:pt x="302261" y="171065"/>
                    <a:pt x="301430" y="170178"/>
                    <a:pt x="300800" y="169275"/>
                  </a:cubicBezTo>
                  <a:cubicBezTo>
                    <a:pt x="299771" y="168359"/>
                    <a:pt x="299403" y="168373"/>
                    <a:pt x="298375" y="167450"/>
                  </a:cubicBezTo>
                  <a:cubicBezTo>
                    <a:pt x="296144" y="166064"/>
                    <a:pt x="294250" y="164550"/>
                    <a:pt x="292875" y="163800"/>
                  </a:cubicBezTo>
                  <a:cubicBezTo>
                    <a:pt x="291657" y="163186"/>
                    <a:pt x="288391" y="161276"/>
                    <a:pt x="286800" y="160750"/>
                  </a:cubicBezTo>
                  <a:cubicBezTo>
                    <a:pt x="283731" y="159772"/>
                    <a:pt x="281377" y="158761"/>
                    <a:pt x="279500" y="158325"/>
                  </a:cubicBezTo>
                  <a:cubicBezTo>
                    <a:pt x="275621" y="157806"/>
                    <a:pt x="275399" y="157130"/>
                    <a:pt x="271575" y="156500"/>
                  </a:cubicBezTo>
                  <a:cubicBezTo>
                    <a:pt x="269567" y="156352"/>
                    <a:pt x="265340" y="155165"/>
                    <a:pt x="263650" y="155275"/>
                  </a:cubicBezTo>
                  <a:lnTo>
                    <a:pt x="263650" y="155275"/>
                  </a:lnTo>
                  <a:cubicBezTo>
                    <a:pt x="255552" y="154942"/>
                    <a:pt x="254378" y="154803"/>
                    <a:pt x="246600" y="152850"/>
                  </a:cubicBezTo>
                  <a:cubicBezTo>
                    <a:pt x="237228" y="151374"/>
                    <a:pt x="227411" y="151871"/>
                    <a:pt x="220425" y="150400"/>
                  </a:cubicBezTo>
                  <a:cubicBezTo>
                    <a:pt x="210829" y="148783"/>
                    <a:pt x="201745" y="149771"/>
                    <a:pt x="189375" y="148575"/>
                  </a:cubicBezTo>
                  <a:cubicBezTo>
                    <a:pt x="176567" y="148135"/>
                    <a:pt x="171562" y="147889"/>
                    <a:pt x="157725" y="146750"/>
                  </a:cubicBezTo>
                  <a:lnTo>
                    <a:pt x="157725" y="146750"/>
                  </a:lnTo>
                  <a:cubicBezTo>
                    <a:pt x="158633" y="144375"/>
                    <a:pt x="160708" y="141492"/>
                    <a:pt x="161975" y="139450"/>
                  </a:cubicBezTo>
                  <a:cubicBezTo>
                    <a:pt x="163118" y="137561"/>
                    <a:pt x="164519" y="132545"/>
                    <a:pt x="165625" y="130925"/>
                  </a:cubicBezTo>
                  <a:cubicBezTo>
                    <a:pt x="166629" y="129193"/>
                    <a:pt x="168518" y="123858"/>
                    <a:pt x="169275" y="121800"/>
                  </a:cubicBezTo>
                  <a:cubicBezTo>
                    <a:pt x="170455" y="117865"/>
                    <a:pt x="170781" y="115739"/>
                    <a:pt x="171725" y="112050"/>
                  </a:cubicBezTo>
                  <a:cubicBezTo>
                    <a:pt x="171976" y="109221"/>
                    <a:pt x="172914" y="105382"/>
                    <a:pt x="174150" y="102300"/>
                  </a:cubicBezTo>
                  <a:cubicBezTo>
                    <a:pt x="174606" y="98648"/>
                    <a:pt x="175522" y="95318"/>
                    <a:pt x="176600" y="91950"/>
                  </a:cubicBezTo>
                  <a:cubicBezTo>
                    <a:pt x="178562" y="83814"/>
                    <a:pt x="179401" y="77176"/>
                    <a:pt x="179025" y="71875"/>
                  </a:cubicBezTo>
                  <a:cubicBezTo>
                    <a:pt x="180216" y="66654"/>
                    <a:pt x="180203" y="60090"/>
                    <a:pt x="180850" y="53600"/>
                  </a:cubicBezTo>
                  <a:cubicBezTo>
                    <a:pt x="180917" y="48102"/>
                    <a:pt x="181199" y="42362"/>
                    <a:pt x="182075" y="38375"/>
                  </a:cubicBezTo>
                  <a:cubicBezTo>
                    <a:pt x="181939" y="32822"/>
                    <a:pt x="181991" y="27552"/>
                    <a:pt x="182075" y="24375"/>
                  </a:cubicBezTo>
                  <a:lnTo>
                    <a:pt x="182075" y="24375"/>
                  </a:lnTo>
                  <a:cubicBezTo>
                    <a:pt x="182111" y="22854"/>
                    <a:pt x="182063" y="21455"/>
                    <a:pt x="182075" y="20100"/>
                  </a:cubicBezTo>
                  <a:cubicBezTo>
                    <a:pt x="181322" y="17716"/>
                    <a:pt x="180970" y="17205"/>
                    <a:pt x="180250" y="15225"/>
                  </a:cubicBezTo>
                  <a:cubicBezTo>
                    <a:pt x="179724" y="14156"/>
                    <a:pt x="179109" y="13256"/>
                    <a:pt x="178425" y="11575"/>
                  </a:cubicBezTo>
                  <a:cubicBezTo>
                    <a:pt x="177768" y="10484"/>
                    <a:pt x="176821" y="9445"/>
                    <a:pt x="175375" y="7925"/>
                  </a:cubicBezTo>
                  <a:cubicBezTo>
                    <a:pt x="174329" y="6851"/>
                    <a:pt x="173226" y="5501"/>
                    <a:pt x="171725" y="4275"/>
                  </a:cubicBezTo>
                  <a:cubicBezTo>
                    <a:pt x="170789" y="3841"/>
                    <a:pt x="169006" y="3291"/>
                    <a:pt x="167450" y="2450"/>
                  </a:cubicBezTo>
                  <a:cubicBezTo>
                    <a:pt x="165190" y="1789"/>
                    <a:pt x="163588" y="1099"/>
                    <a:pt x="162575" y="625"/>
                  </a:cubicBezTo>
                  <a:cubicBezTo>
                    <a:pt x="161537" y="557"/>
                    <a:pt x="159929" y="485"/>
                    <a:pt x="157725" y="25"/>
                  </a:cubicBezTo>
                  <a:lnTo>
                    <a:pt x="157725" y="25"/>
                  </a:lnTo>
                  <a:cubicBezTo>
                    <a:pt x="154257" y="345"/>
                    <a:pt x="150624" y="854"/>
                    <a:pt x="148575" y="625"/>
                  </a:cubicBezTo>
                  <a:cubicBezTo>
                    <a:pt x="146005" y="1009"/>
                    <a:pt x="144059" y="1493"/>
                    <a:pt x="142500" y="1850"/>
                  </a:cubicBezTo>
                  <a:cubicBezTo>
                    <a:pt x="140790" y="2328"/>
                    <a:pt x="138803" y="3190"/>
                    <a:pt x="137625" y="3675"/>
                  </a:cubicBezTo>
                  <a:cubicBezTo>
                    <a:pt x="136139" y="4571"/>
                    <a:pt x="135704" y="4802"/>
                    <a:pt x="133975" y="5500"/>
                  </a:cubicBezTo>
                  <a:lnTo>
                    <a:pt x="133975" y="5500"/>
                  </a:lnTo>
                  <a:cubicBezTo>
                    <a:pt x="129503" y="20560"/>
                    <a:pt x="129218" y="24568"/>
                    <a:pt x="124225" y="36550"/>
                  </a:cubicBezTo>
                  <a:cubicBezTo>
                    <a:pt x="123431" y="40708"/>
                    <a:pt x="120286" y="47199"/>
                    <a:pt x="119350" y="50550"/>
                  </a:cubicBezTo>
                  <a:cubicBezTo>
                    <a:pt x="116946" y="55357"/>
                    <a:pt x="115431" y="59599"/>
                    <a:pt x="114475" y="63350"/>
                  </a:cubicBezTo>
                  <a:cubicBezTo>
                    <a:pt x="112960" y="68190"/>
                    <a:pt x="110734" y="72554"/>
                    <a:pt x="109625" y="74900"/>
                  </a:cubicBezTo>
                  <a:cubicBezTo>
                    <a:pt x="107944" y="77571"/>
                    <a:pt x="106928" y="80444"/>
                    <a:pt x="104750" y="84650"/>
                  </a:cubicBezTo>
                  <a:cubicBezTo>
                    <a:pt x="103294" y="87060"/>
                    <a:pt x="102143" y="88728"/>
                    <a:pt x="100475" y="91950"/>
                  </a:cubicBezTo>
                  <a:cubicBezTo>
                    <a:pt x="99632" y="93860"/>
                    <a:pt x="97826" y="95745"/>
                    <a:pt x="96825" y="98050"/>
                  </a:cubicBezTo>
                  <a:lnTo>
                    <a:pt x="96825" y="98050"/>
                  </a:lnTo>
                  <a:cubicBezTo>
                    <a:pt x="94741" y="99891"/>
                    <a:pt x="93356" y="101928"/>
                    <a:pt x="91350" y="103525"/>
                  </a:cubicBezTo>
                  <a:cubicBezTo>
                    <a:pt x="87741" y="106475"/>
                    <a:pt x="85539" y="109932"/>
                    <a:pt x="82825" y="112050"/>
                  </a:cubicBezTo>
                  <a:cubicBezTo>
                    <a:pt x="72724" y="119733"/>
                    <a:pt x="69374" y="125370"/>
                    <a:pt x="62725" y="130925"/>
                  </a:cubicBezTo>
                  <a:cubicBezTo>
                    <a:pt x="52124" y="140401"/>
                    <a:pt x="44169" y="147805"/>
                    <a:pt x="35950" y="155275"/>
                  </a:cubicBezTo>
                  <a:cubicBezTo>
                    <a:pt x="25625" y="155966"/>
                    <a:pt x="9948" y="154839"/>
                    <a:pt x="25" y="155275"/>
                  </a:cubicBezTo>
                </a:path>
              </a:pathLst>
            </a:custGeom>
            <a:noFill/>
            <a:ln w="1905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 sd="717284834"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2252" h="15491" fill="none" extrusionOk="0">
                          <a:moveTo>
                            <a:pt x="1" y="13396"/>
                          </a:moveTo>
                          <a:lnTo>
                            <a:pt x="1511" y="13396"/>
                          </a:lnTo>
                          <a:lnTo>
                            <a:pt x="1511" y="13396"/>
                          </a:lnTo>
                          <a:lnTo>
                            <a:pt x="1998" y="13639"/>
                          </a:lnTo>
                          <a:lnTo>
                            <a:pt x="2680" y="13932"/>
                          </a:lnTo>
                          <a:lnTo>
                            <a:pt x="3556" y="14273"/>
                          </a:lnTo>
                          <a:lnTo>
                            <a:pt x="4531" y="14638"/>
                          </a:lnTo>
                          <a:lnTo>
                            <a:pt x="5578" y="14955"/>
                          </a:lnTo>
                          <a:lnTo>
                            <a:pt x="6114" y="15101"/>
                          </a:lnTo>
                          <a:lnTo>
                            <a:pt x="6650" y="15222"/>
                          </a:lnTo>
                          <a:lnTo>
                            <a:pt x="7161" y="15344"/>
                          </a:lnTo>
                          <a:lnTo>
                            <a:pt x="7672" y="15417"/>
                          </a:lnTo>
                          <a:lnTo>
                            <a:pt x="8135" y="15466"/>
                          </a:lnTo>
                          <a:lnTo>
                            <a:pt x="8598" y="15490"/>
                          </a:lnTo>
                          <a:lnTo>
                            <a:pt x="8598" y="15490"/>
                          </a:lnTo>
                          <a:lnTo>
                            <a:pt x="9377" y="15490"/>
                          </a:lnTo>
                          <a:lnTo>
                            <a:pt x="9791" y="15466"/>
                          </a:lnTo>
                          <a:lnTo>
                            <a:pt x="10181" y="15417"/>
                          </a:lnTo>
                          <a:lnTo>
                            <a:pt x="10522" y="15320"/>
                          </a:lnTo>
                          <a:lnTo>
                            <a:pt x="10692" y="15271"/>
                          </a:lnTo>
                          <a:lnTo>
                            <a:pt x="10814" y="15222"/>
                          </a:lnTo>
                          <a:lnTo>
                            <a:pt x="10936" y="15149"/>
                          </a:lnTo>
                          <a:lnTo>
                            <a:pt x="11033" y="15052"/>
                          </a:lnTo>
                          <a:lnTo>
                            <a:pt x="11082" y="14955"/>
                          </a:lnTo>
                          <a:lnTo>
                            <a:pt x="11131" y="14833"/>
                          </a:lnTo>
                          <a:lnTo>
                            <a:pt x="11204" y="14126"/>
                          </a:lnTo>
                          <a:lnTo>
                            <a:pt x="11204" y="14126"/>
                          </a:lnTo>
                          <a:lnTo>
                            <a:pt x="11180" y="13956"/>
                          </a:lnTo>
                          <a:lnTo>
                            <a:pt x="11131" y="13810"/>
                          </a:lnTo>
                          <a:lnTo>
                            <a:pt x="11033" y="13664"/>
                          </a:lnTo>
                          <a:lnTo>
                            <a:pt x="10887" y="13542"/>
                          </a:lnTo>
                          <a:lnTo>
                            <a:pt x="10887" y="13542"/>
                          </a:lnTo>
                          <a:lnTo>
                            <a:pt x="11009" y="13518"/>
                          </a:lnTo>
                          <a:lnTo>
                            <a:pt x="11131" y="13469"/>
                          </a:lnTo>
                          <a:lnTo>
                            <a:pt x="11253" y="13420"/>
                          </a:lnTo>
                          <a:lnTo>
                            <a:pt x="11350" y="13323"/>
                          </a:lnTo>
                          <a:lnTo>
                            <a:pt x="11423" y="13225"/>
                          </a:lnTo>
                          <a:lnTo>
                            <a:pt x="11496" y="13104"/>
                          </a:lnTo>
                          <a:lnTo>
                            <a:pt x="11545" y="12957"/>
                          </a:lnTo>
                          <a:lnTo>
                            <a:pt x="11569" y="12836"/>
                          </a:lnTo>
                          <a:lnTo>
                            <a:pt x="11642" y="11959"/>
                          </a:lnTo>
                          <a:lnTo>
                            <a:pt x="11642" y="11959"/>
                          </a:lnTo>
                          <a:lnTo>
                            <a:pt x="11642" y="11837"/>
                          </a:lnTo>
                          <a:lnTo>
                            <a:pt x="11642" y="11740"/>
                          </a:lnTo>
                          <a:lnTo>
                            <a:pt x="11618" y="11618"/>
                          </a:lnTo>
                          <a:lnTo>
                            <a:pt x="11569" y="11521"/>
                          </a:lnTo>
                          <a:lnTo>
                            <a:pt x="11447" y="11350"/>
                          </a:lnTo>
                          <a:lnTo>
                            <a:pt x="11374" y="11277"/>
                          </a:lnTo>
                          <a:lnTo>
                            <a:pt x="11301" y="11204"/>
                          </a:lnTo>
                          <a:lnTo>
                            <a:pt x="11301" y="11204"/>
                          </a:lnTo>
                          <a:lnTo>
                            <a:pt x="11423" y="11180"/>
                          </a:lnTo>
                          <a:lnTo>
                            <a:pt x="11521" y="11131"/>
                          </a:lnTo>
                          <a:lnTo>
                            <a:pt x="11618" y="11058"/>
                          </a:lnTo>
                          <a:lnTo>
                            <a:pt x="11715" y="10960"/>
                          </a:lnTo>
                          <a:lnTo>
                            <a:pt x="11788" y="10863"/>
                          </a:lnTo>
                          <a:lnTo>
                            <a:pt x="11837" y="10766"/>
                          </a:lnTo>
                          <a:lnTo>
                            <a:pt x="11886" y="10644"/>
                          </a:lnTo>
                          <a:lnTo>
                            <a:pt x="11910" y="10498"/>
                          </a:lnTo>
                          <a:lnTo>
                            <a:pt x="11983" y="9645"/>
                          </a:lnTo>
                          <a:lnTo>
                            <a:pt x="11983" y="9645"/>
                          </a:lnTo>
                          <a:lnTo>
                            <a:pt x="11983" y="9523"/>
                          </a:lnTo>
                          <a:lnTo>
                            <a:pt x="11983" y="9402"/>
                          </a:lnTo>
                          <a:lnTo>
                            <a:pt x="11959" y="9280"/>
                          </a:lnTo>
                          <a:lnTo>
                            <a:pt x="11910" y="9182"/>
                          </a:lnTo>
                          <a:lnTo>
                            <a:pt x="11861" y="9085"/>
                          </a:lnTo>
                          <a:lnTo>
                            <a:pt x="11788" y="9012"/>
                          </a:lnTo>
                          <a:lnTo>
                            <a:pt x="11715" y="8939"/>
                          </a:lnTo>
                          <a:lnTo>
                            <a:pt x="11618" y="8866"/>
                          </a:lnTo>
                          <a:lnTo>
                            <a:pt x="11618" y="8866"/>
                          </a:lnTo>
                          <a:lnTo>
                            <a:pt x="11715" y="8841"/>
                          </a:lnTo>
                          <a:lnTo>
                            <a:pt x="11813" y="8768"/>
                          </a:lnTo>
                          <a:lnTo>
                            <a:pt x="11910" y="8695"/>
                          </a:lnTo>
                          <a:lnTo>
                            <a:pt x="11983" y="8622"/>
                          </a:lnTo>
                          <a:lnTo>
                            <a:pt x="12056" y="8525"/>
                          </a:lnTo>
                          <a:lnTo>
                            <a:pt x="12105" y="8427"/>
                          </a:lnTo>
                          <a:lnTo>
                            <a:pt x="12129" y="8306"/>
                          </a:lnTo>
                          <a:lnTo>
                            <a:pt x="12154" y="8184"/>
                          </a:lnTo>
                          <a:lnTo>
                            <a:pt x="12251" y="7307"/>
                          </a:lnTo>
                          <a:lnTo>
                            <a:pt x="12251" y="7307"/>
                          </a:lnTo>
                          <a:lnTo>
                            <a:pt x="12227" y="7185"/>
                          </a:lnTo>
                          <a:lnTo>
                            <a:pt x="12202" y="7064"/>
                          </a:lnTo>
                          <a:lnTo>
                            <a:pt x="12154" y="6966"/>
                          </a:lnTo>
                          <a:lnTo>
                            <a:pt x="12105" y="6869"/>
                          </a:lnTo>
                          <a:lnTo>
                            <a:pt x="12032" y="6771"/>
                          </a:lnTo>
                          <a:lnTo>
                            <a:pt x="11935" y="6698"/>
                          </a:lnTo>
                          <a:lnTo>
                            <a:pt x="11715" y="6552"/>
                          </a:lnTo>
                          <a:lnTo>
                            <a:pt x="11472" y="6430"/>
                          </a:lnTo>
                          <a:lnTo>
                            <a:pt x="11180" y="6333"/>
                          </a:lnTo>
                          <a:lnTo>
                            <a:pt x="10863" y="6260"/>
                          </a:lnTo>
                          <a:lnTo>
                            <a:pt x="10546" y="6211"/>
                          </a:lnTo>
                          <a:lnTo>
                            <a:pt x="10546" y="6211"/>
                          </a:lnTo>
                          <a:lnTo>
                            <a:pt x="9864" y="6114"/>
                          </a:lnTo>
                          <a:lnTo>
                            <a:pt x="8817" y="6016"/>
                          </a:lnTo>
                          <a:lnTo>
                            <a:pt x="7575" y="5943"/>
                          </a:lnTo>
                          <a:lnTo>
                            <a:pt x="6309" y="5870"/>
                          </a:lnTo>
                          <a:lnTo>
                            <a:pt x="6309" y="5870"/>
                          </a:lnTo>
                          <a:lnTo>
                            <a:pt x="6479" y="5578"/>
                          </a:lnTo>
                          <a:lnTo>
                            <a:pt x="6625" y="5237"/>
                          </a:lnTo>
                          <a:lnTo>
                            <a:pt x="6771" y="4872"/>
                          </a:lnTo>
                          <a:lnTo>
                            <a:pt x="6869" y="4482"/>
                          </a:lnTo>
                          <a:lnTo>
                            <a:pt x="6966" y="4092"/>
                          </a:lnTo>
                          <a:lnTo>
                            <a:pt x="7064" y="3678"/>
                          </a:lnTo>
                          <a:lnTo>
                            <a:pt x="7161" y="2875"/>
                          </a:lnTo>
                          <a:lnTo>
                            <a:pt x="7234" y="2144"/>
                          </a:lnTo>
                          <a:lnTo>
                            <a:pt x="7283" y="1535"/>
                          </a:lnTo>
                          <a:lnTo>
                            <a:pt x="7283" y="975"/>
                          </a:lnTo>
                          <a:lnTo>
                            <a:pt x="7283" y="975"/>
                          </a:lnTo>
                          <a:lnTo>
                            <a:pt x="7283" y="804"/>
                          </a:lnTo>
                          <a:lnTo>
                            <a:pt x="7210" y="609"/>
                          </a:lnTo>
                          <a:lnTo>
                            <a:pt x="7137" y="463"/>
                          </a:lnTo>
                          <a:lnTo>
                            <a:pt x="7015" y="317"/>
                          </a:lnTo>
                          <a:lnTo>
                            <a:pt x="6869" y="171"/>
                          </a:lnTo>
                          <a:lnTo>
                            <a:pt x="6698" y="98"/>
                          </a:lnTo>
                          <a:lnTo>
                            <a:pt x="6503" y="25"/>
                          </a:lnTo>
                          <a:lnTo>
                            <a:pt x="6309" y="1"/>
                          </a:lnTo>
                          <a:lnTo>
                            <a:pt x="6309" y="1"/>
                          </a:lnTo>
                          <a:lnTo>
                            <a:pt x="5943" y="25"/>
                          </a:lnTo>
                          <a:lnTo>
                            <a:pt x="5700" y="74"/>
                          </a:lnTo>
                          <a:lnTo>
                            <a:pt x="5505" y="147"/>
                          </a:lnTo>
                          <a:lnTo>
                            <a:pt x="5359" y="220"/>
                          </a:lnTo>
                          <a:lnTo>
                            <a:pt x="5359" y="220"/>
                          </a:lnTo>
                          <a:lnTo>
                            <a:pt x="4969" y="1462"/>
                          </a:lnTo>
                          <a:lnTo>
                            <a:pt x="4774" y="2022"/>
                          </a:lnTo>
                          <a:lnTo>
                            <a:pt x="4579" y="2534"/>
                          </a:lnTo>
                          <a:lnTo>
                            <a:pt x="4385" y="2996"/>
                          </a:lnTo>
                          <a:lnTo>
                            <a:pt x="4190" y="3386"/>
                          </a:lnTo>
                          <a:lnTo>
                            <a:pt x="4019" y="3678"/>
                          </a:lnTo>
                          <a:lnTo>
                            <a:pt x="3873" y="3922"/>
                          </a:lnTo>
                          <a:lnTo>
                            <a:pt x="3873" y="3922"/>
                          </a:lnTo>
                          <a:lnTo>
                            <a:pt x="3654" y="4141"/>
                          </a:lnTo>
                          <a:lnTo>
                            <a:pt x="3313" y="4482"/>
                          </a:lnTo>
                          <a:lnTo>
                            <a:pt x="2509" y="5237"/>
                          </a:lnTo>
                          <a:lnTo>
                            <a:pt x="1438" y="6211"/>
                          </a:lnTo>
                          <a:lnTo>
                            <a:pt x="1" y="6211"/>
                          </a:lnTo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>
            <a:spLocks noGrp="1"/>
          </p:cNvSpPr>
          <p:nvPr>
            <p:ph type="title"/>
          </p:nvPr>
        </p:nvSpPr>
        <p:spPr>
          <a:xfrm>
            <a:off x="1841667" y="1230225"/>
            <a:ext cx="5171199" cy="580799"/>
          </a:xfrm>
          <a:prstGeom prst="rect">
            <a:avLst/>
          </a:prstGeom>
        </p:spPr>
        <p:txBody>
          <a:bodyPr vert="horz" lIns="121900" tIns="121900" rIns="121900" bIns="121900" rtlCol="0" anchor="ctr" anchorCtr="0">
            <a:noAutofit/>
          </a:bodyPr>
          <a:lstStyle/>
          <a:p>
            <a:r>
              <a:rPr lang="en-US" noProof="0" dirty="0"/>
              <a:t>Credits</a:t>
            </a:r>
          </a:p>
        </p:txBody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1567543" y="2155293"/>
            <a:ext cx="9439124" cy="4149600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ct val="45833"/>
              <a:buNone/>
            </a:pPr>
            <a:r>
              <a:rPr lang="en-US" sz="2800" noProof="0" dirty="0"/>
              <a:t>Special thanks to all the people who made and released these resources for free:</a:t>
            </a:r>
          </a:p>
          <a:p>
            <a:pPr marL="609585" indent="-304792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</a:pPr>
            <a:r>
              <a:rPr lang="en-US" sz="2800" noProof="0" dirty="0"/>
              <a:t>Presentation template inspired by </a:t>
            </a:r>
            <a:r>
              <a:rPr lang="en-US" sz="2800" u="sng" noProof="0" dirty="0" err="1">
                <a:highlight>
                  <a:srgbClr val="FFCD00"/>
                </a:highlight>
                <a:hlinkClick r:id="rId3"/>
              </a:rPr>
              <a:t>SlidesCarnival</a:t>
            </a:r>
            <a:endParaRPr lang="en-US" sz="2800" u="sng" noProof="0" dirty="0">
              <a:highlight>
                <a:srgbClr val="FFCD00"/>
              </a:highlight>
              <a:hlinkClick r:id="rId3"/>
            </a:endParaRPr>
          </a:p>
          <a:p>
            <a:pPr marL="609585" indent="-304792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</a:pPr>
            <a:r>
              <a:rPr lang="en-US" sz="2800" noProof="0" dirty="0"/>
              <a:t>Icons from </a:t>
            </a:r>
            <a:r>
              <a:rPr lang="en-US" sz="2800" u="sng" noProof="0" dirty="0" err="1">
                <a:highlight>
                  <a:srgbClr val="FFCD00"/>
                </a:highlight>
                <a:hlinkClick r:id="rId4"/>
              </a:rPr>
              <a:t>Flaticon</a:t>
            </a:r>
            <a:endParaRPr lang="en-US" sz="2800" u="sng" noProof="0" dirty="0">
              <a:highlight>
                <a:srgbClr val="FFCD00"/>
              </a:highlight>
              <a:hlinkClick r:id="rId5"/>
            </a:endParaRPr>
          </a:p>
          <a:p>
            <a:pPr>
              <a:spcBef>
                <a:spcPts val="0"/>
              </a:spcBef>
              <a:buNone/>
            </a:pPr>
            <a:endParaRPr lang="en-US" noProof="0" dirty="0"/>
          </a:p>
        </p:txBody>
      </p:sp>
      <p:grpSp>
        <p:nvGrpSpPr>
          <p:cNvPr id="344" name="Shape 344"/>
          <p:cNvGrpSpPr/>
          <p:nvPr/>
        </p:nvGrpSpPr>
        <p:grpSpPr>
          <a:xfrm>
            <a:off x="1221944" y="1359667"/>
            <a:ext cx="286165" cy="286165"/>
            <a:chOff x="2594050" y="1631825"/>
            <a:chExt cx="439625" cy="439625"/>
          </a:xfrm>
        </p:grpSpPr>
        <p:sp>
          <p:nvSpPr>
            <p:cNvPr id="345" name="Shape 345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46" name="Shape 346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47" name="Shape 347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48" name="Shape 348"/>
            <p:cNvSpPr/>
            <p:nvPr/>
          </p:nvSpPr>
          <p:spPr>
            <a:xfrm>
              <a:off x="2814911" y="1754061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7A8046-C739-AFA6-36AC-D0CFDA3CE2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92">
            <a:extLst>
              <a:ext uri="{FF2B5EF4-FFF2-40B4-BE49-F238E27FC236}">
                <a16:creationId xmlns:a16="http://schemas.microsoft.com/office/drawing/2014/main" id="{76E9C6EF-78A4-04B2-6690-72CFEF697036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6991110" y="3379179"/>
            <a:ext cx="5200890" cy="0"/>
          </a:xfrm>
          <a:prstGeom prst="straightConnector1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" name="Shape 92">
            <a:extLst>
              <a:ext uri="{FF2B5EF4-FFF2-40B4-BE49-F238E27FC236}">
                <a16:creationId xmlns:a16="http://schemas.microsoft.com/office/drawing/2014/main" id="{0E33A8A6-1699-6884-0139-FDDFA4C444AA}"/>
              </a:ext>
            </a:extLst>
          </p:cNvPr>
          <p:cNvCxnSpPr/>
          <p:nvPr/>
        </p:nvCxnSpPr>
        <p:spPr>
          <a:xfrm>
            <a:off x="0" y="3379179"/>
            <a:ext cx="3516351" cy="0"/>
          </a:xfrm>
          <a:prstGeom prst="straightConnector1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Shape 120">
            <a:extLst>
              <a:ext uri="{FF2B5EF4-FFF2-40B4-BE49-F238E27FC236}">
                <a16:creationId xmlns:a16="http://schemas.microsoft.com/office/drawing/2014/main" id="{AA515242-77A2-17AB-49DB-6F111A0B6466}"/>
              </a:ext>
            </a:extLst>
          </p:cNvPr>
          <p:cNvSpPr/>
          <p:nvPr/>
        </p:nvSpPr>
        <p:spPr>
          <a:xfrm>
            <a:off x="2673346" y="3075563"/>
            <a:ext cx="596437" cy="607233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10" name="Shape 76">
            <a:extLst>
              <a:ext uri="{FF2B5EF4-FFF2-40B4-BE49-F238E27FC236}">
                <a16:creationId xmlns:a16="http://schemas.microsoft.com/office/drawing/2014/main" id="{B91DA415-6E01-8A9A-0195-32E0743E0E6E}"/>
              </a:ext>
            </a:extLst>
          </p:cNvPr>
          <p:cNvSpPr txBox="1">
            <a:spLocks/>
          </p:cNvSpPr>
          <p:nvPr/>
        </p:nvSpPr>
        <p:spPr>
          <a:xfrm>
            <a:off x="3516352" y="2819699"/>
            <a:ext cx="3474758" cy="11189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SzPct val="25000"/>
            </a:pPr>
            <a:r>
              <a:rPr lang="en-US" sz="3200" b="1" noProof="0" dirty="0">
                <a:latin typeface="Palatino Linotype" panose="02040502050505030304" pitchFamily="18" charset="0"/>
                <a:ea typeface="Lora"/>
                <a:cs typeface="Lora"/>
                <a:sym typeface="Lora"/>
              </a:rPr>
              <a:t>How to produce the muon beam?</a:t>
            </a:r>
          </a:p>
        </p:txBody>
      </p:sp>
      <p:sp>
        <p:nvSpPr>
          <p:cNvPr id="11" name="Shape 192">
            <a:extLst>
              <a:ext uri="{FF2B5EF4-FFF2-40B4-BE49-F238E27FC236}">
                <a16:creationId xmlns:a16="http://schemas.microsoft.com/office/drawing/2014/main" id="{F6ABE497-4EB4-D77A-6E34-2DED3EAF8D53}"/>
              </a:ext>
            </a:extLst>
          </p:cNvPr>
          <p:cNvSpPr txBox="1">
            <a:spLocks/>
          </p:cNvSpPr>
          <p:nvPr/>
        </p:nvSpPr>
        <p:spPr>
          <a:xfrm>
            <a:off x="3516351" y="3818551"/>
            <a:ext cx="4647210" cy="6795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spcBef>
                <a:spcPts val="0"/>
              </a:spcBef>
              <a:buFont typeface="Lora"/>
              <a:buNone/>
              <a:defRPr/>
            </a:lvl3pPr>
            <a:lvl4pPr marL="0" marR="0" indent="0" algn="l" rtl="0">
              <a:spcBef>
                <a:spcPts val="0"/>
              </a:spcBef>
              <a:buFont typeface="Lora"/>
              <a:buNone/>
              <a:defRPr/>
            </a:lvl4pPr>
            <a:lvl5pPr marL="0" marR="0" indent="0" algn="l" rtl="0">
              <a:spcBef>
                <a:spcPts val="0"/>
              </a:spcBef>
              <a:buFont typeface="Lora"/>
              <a:buNone/>
              <a:defRPr/>
            </a:lvl5pPr>
            <a:lvl6pPr marL="0" marR="0" indent="0" algn="l" rtl="0">
              <a:spcBef>
                <a:spcPts val="0"/>
              </a:spcBef>
              <a:buFont typeface="Lora"/>
              <a:buNone/>
              <a:defRPr/>
            </a:lvl6pPr>
            <a:lvl7pPr marL="0" marR="0" indent="0" algn="l" rtl="0">
              <a:spcBef>
                <a:spcPts val="0"/>
              </a:spcBef>
              <a:buFont typeface="Lora"/>
              <a:buNone/>
              <a:defRPr/>
            </a:lvl7pPr>
            <a:lvl8pPr marL="0" marR="0" indent="0" algn="l" rtl="0">
              <a:spcBef>
                <a:spcPts val="0"/>
              </a:spcBef>
              <a:buFont typeface="Lora"/>
              <a:buNone/>
              <a:defRPr/>
            </a:lvl8pPr>
            <a:lvl9pPr marL="0" marR="0" indent="0" algn="l" rtl="0">
              <a:spcBef>
                <a:spcPts val="0"/>
              </a:spcBef>
              <a:buFont typeface="Lora"/>
              <a:buNone/>
              <a:defRPr/>
            </a:lvl9pPr>
          </a:lstStyle>
          <a:p>
            <a:pPr>
              <a:buSzPct val="25000"/>
            </a:pPr>
            <a:r>
              <a:rPr lang="en-US" sz="2400" noProof="0" dirty="0">
                <a:latin typeface="+mn-lt"/>
                <a:ea typeface="Lora"/>
                <a:cs typeface="Lora"/>
                <a:sym typeface="Lora"/>
              </a:rPr>
              <a:t>A compact solution with plasma</a:t>
            </a:r>
            <a:endParaRPr lang="en-US" sz="2400" b="1" noProof="0" dirty="0">
              <a:highlight>
                <a:srgbClr val="FFCD00"/>
              </a:highlight>
              <a:latin typeface="+mn-lt"/>
              <a:ea typeface="Lora"/>
              <a:cs typeface="Lora"/>
              <a:sym typeface="Lora"/>
            </a:endParaRPr>
          </a:p>
        </p:txBody>
      </p:sp>
      <p:grpSp>
        <p:nvGrpSpPr>
          <p:cNvPr id="3" name="Shape 733">
            <a:extLst>
              <a:ext uri="{FF2B5EF4-FFF2-40B4-BE49-F238E27FC236}">
                <a16:creationId xmlns:a16="http://schemas.microsoft.com/office/drawing/2014/main" id="{5CBAD39D-6BC8-19EA-D855-2C7C7438F11F}"/>
              </a:ext>
            </a:extLst>
          </p:cNvPr>
          <p:cNvGrpSpPr/>
          <p:nvPr/>
        </p:nvGrpSpPr>
        <p:grpSpPr>
          <a:xfrm>
            <a:off x="2827586" y="3150912"/>
            <a:ext cx="287955" cy="456531"/>
            <a:chOff x="6718575" y="2318625"/>
            <a:chExt cx="256950" cy="407375"/>
          </a:xfrm>
        </p:grpSpPr>
        <p:sp>
          <p:nvSpPr>
            <p:cNvPr id="7" name="Shape 734">
              <a:extLst>
                <a:ext uri="{FF2B5EF4-FFF2-40B4-BE49-F238E27FC236}">
                  <a16:creationId xmlns:a16="http://schemas.microsoft.com/office/drawing/2014/main" id="{A0D16D0D-B300-DC35-1826-D5AD0EB6BA63}"/>
                </a:ext>
              </a:extLst>
            </p:cNvPr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8" name="Shape 735">
              <a:extLst>
                <a:ext uri="{FF2B5EF4-FFF2-40B4-BE49-F238E27FC236}">
                  <a16:creationId xmlns:a16="http://schemas.microsoft.com/office/drawing/2014/main" id="{333536EE-6B1C-5343-DD2D-9CF0F749589C}"/>
                </a:ext>
              </a:extLst>
            </p:cNvPr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9" name="Shape 736">
              <a:extLst>
                <a:ext uri="{FF2B5EF4-FFF2-40B4-BE49-F238E27FC236}">
                  <a16:creationId xmlns:a16="http://schemas.microsoft.com/office/drawing/2014/main" id="{AE02612E-0310-4FC6-BBBF-F486CC5B2F8D}"/>
                </a:ext>
              </a:extLst>
            </p:cNvPr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2" name="Shape 737">
              <a:extLst>
                <a:ext uri="{FF2B5EF4-FFF2-40B4-BE49-F238E27FC236}">
                  <a16:creationId xmlns:a16="http://schemas.microsoft.com/office/drawing/2014/main" id="{1413B23A-5C6C-FDF1-800C-F44D2507ABED}"/>
                </a:ext>
              </a:extLst>
            </p:cNvPr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3" name="Shape 738">
              <a:extLst>
                <a:ext uri="{FF2B5EF4-FFF2-40B4-BE49-F238E27FC236}">
                  <a16:creationId xmlns:a16="http://schemas.microsoft.com/office/drawing/2014/main" id="{75013862-3A54-12CE-700D-C746541F231B}"/>
                </a:ext>
              </a:extLst>
            </p:cNvPr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4" name="Shape 739">
              <a:extLst>
                <a:ext uri="{FF2B5EF4-FFF2-40B4-BE49-F238E27FC236}">
                  <a16:creationId xmlns:a16="http://schemas.microsoft.com/office/drawing/2014/main" id="{96115FAF-F021-7E34-846A-41BFE35C23B5}"/>
                </a:ext>
              </a:extLst>
            </p:cNvPr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5" name="Shape 740">
              <a:extLst>
                <a:ext uri="{FF2B5EF4-FFF2-40B4-BE49-F238E27FC236}">
                  <a16:creationId xmlns:a16="http://schemas.microsoft.com/office/drawing/2014/main" id="{7E16EC85-34E7-AB2A-6AF4-1CA642409E9A}"/>
                </a:ext>
              </a:extLst>
            </p:cNvPr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0" name="Shape 741">
              <a:extLst>
                <a:ext uri="{FF2B5EF4-FFF2-40B4-BE49-F238E27FC236}">
                  <a16:creationId xmlns:a16="http://schemas.microsoft.com/office/drawing/2014/main" id="{6228219D-ED59-60B1-99F8-6BA8A8878EB8}"/>
                </a:ext>
              </a:extLst>
            </p:cNvPr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95509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22CEA-9BE1-8FBF-2D41-FA8D8C5DA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E4E596E8-6377-5821-393B-850E500990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3EFED339-4551-0252-C0E1-01788B28DEE3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582D2EFA-88AB-F00C-674D-E43352B05FCF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55A15F6C-3F47-D849-5B0A-83D0B301CCCC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614507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Concept of a plasma muon accelerator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3F8BD16B-8513-2BEC-3949-3419D3422E44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7256090" y="502306"/>
            <a:ext cx="371671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8B6CEF25-52A6-C393-37A5-2F5AA959921D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25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98FFFE78-0403-E57D-59CA-4616D5EF16F8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D593FBCC-4DB5-ACB5-3C04-B50D04DA3615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8" name="Raggruppa">
            <a:extLst>
              <a:ext uri="{FF2B5EF4-FFF2-40B4-BE49-F238E27FC236}">
                <a16:creationId xmlns:a16="http://schemas.microsoft.com/office/drawing/2014/main" id="{A5FF6E25-D3E8-C263-527B-D239E676A8DC}"/>
              </a:ext>
            </a:extLst>
          </p:cNvPr>
          <p:cNvGrpSpPr/>
          <p:nvPr/>
        </p:nvGrpSpPr>
        <p:grpSpPr>
          <a:xfrm>
            <a:off x="253274" y="3519727"/>
            <a:ext cx="1557299" cy="3416421"/>
            <a:chOff x="0" y="163009"/>
            <a:chExt cx="3114595" cy="6832838"/>
          </a:xfrm>
        </p:grpSpPr>
        <p:grpSp>
          <p:nvGrpSpPr>
            <p:cNvPr id="79" name="Raggruppa">
              <a:extLst>
                <a:ext uri="{FF2B5EF4-FFF2-40B4-BE49-F238E27FC236}">
                  <a16:creationId xmlns:a16="http://schemas.microsoft.com/office/drawing/2014/main" id="{0F4FB1F5-C811-159F-1C00-3A4A5EAA74AD}"/>
                </a:ext>
              </a:extLst>
            </p:cNvPr>
            <p:cNvGrpSpPr/>
            <p:nvPr/>
          </p:nvGrpSpPr>
          <p:grpSpPr>
            <a:xfrm>
              <a:off x="0" y="163009"/>
              <a:ext cx="3098435" cy="1458701"/>
              <a:chOff x="0" y="163010"/>
              <a:chExt cx="3098433" cy="145870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5" name="Electron injector:   GeV,   cm-3,   m,   J">
                    <a:extLst>
                      <a:ext uri="{FF2B5EF4-FFF2-40B4-BE49-F238E27FC236}">
                        <a16:creationId xmlns:a16="http://schemas.microsoft.com/office/drawing/2014/main" id="{328E0B75-6874-361E-6992-64C7806D889B}"/>
                      </a:ext>
                    </a:extLst>
                  </p:cNvPr>
                  <p:cNvSpPr/>
                  <p:nvPr/>
                </p:nvSpPr>
                <p:spPr>
                  <a:xfrm>
                    <a:off x="1828433" y="351712"/>
                    <a:ext cx="1270000" cy="1269999"/>
                  </a:xfrm>
                  <a:prstGeom prst="line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="http://schemas.openxmlformats.org/officeDocument/2006/math" xmlns:ma14="http://schemas.microsoft.com/office/mac/drawingml/2011/main" xmlns="" val="1"/>
                    </a:ext>
                  </a:extLst>
                </p:spPr>
                <p:txBody>
                  <a:bodyPr wrap="square" lIns="25400" tIns="25400" rIns="25400" bIns="25400" numCol="1" anchor="ctr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  <a:spcBef>
                        <a:spcPts val="2250"/>
                      </a:spcBef>
                      <a:defRPr sz="3200">
                        <a:solidFill>
                          <a:srgbClr val="000000"/>
                        </a:solidFill>
                      </a:defRPr>
                    </a:pPr>
                    <a:r>
                      <a:rPr lang="en-US" sz="1600" noProof="0"/>
                      <a:t>Electron injector: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1925" i="1" noProof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≈10</m:t>
                        </m:r>
                      </m:oMath>
                    </a14:m>
                    <a:r>
                      <a:rPr lang="en-US" sz="1600" noProof="0"/>
                      <a:t> GeV,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925" i="1" noProof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≳</m:t>
                        </m:r>
                        <m:sSup>
                          <m:sSupPr>
                            <m:ctrlP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17</m:t>
                            </m:r>
                          </m:sup>
                        </m:sSup>
                      </m:oMath>
                    </a14:m>
                    <a:r>
                      <a:rPr lang="en-US" sz="1600" noProof="0"/>
                      <a:t> cm</a:t>
                    </a:r>
                    <a:r>
                      <a:rPr lang="en-US" sz="1600" baseline="31999" noProof="0"/>
                      <a:t>-3</a:t>
                    </a:r>
                    <a:r>
                      <a:rPr lang="en-US" sz="1600" noProof="0"/>
                      <a:t>, </a:t>
                    </a:r>
                    <a14:m>
                      <m:oMath xmlns:m="http://schemas.openxmlformats.org/officeDocument/2006/math">
                        <m:r>
                          <a:rPr lang="en-US" sz="1925" i="1" noProof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1925" i="1" noProof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≲1</m:t>
                        </m:r>
                      </m:oMath>
                    </a14:m>
                    <a:r>
                      <a:rPr lang="en-US" sz="1600" noProof="0"/>
                      <a:t> m,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𝑙𝑎𝑠𝑒𝑟</m:t>
                            </m:r>
                          </m:sub>
                        </m:sSub>
                        <m:r>
                          <a:rPr lang="en-US" sz="1925" i="1" noProof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≳100</m:t>
                        </m:r>
                      </m:oMath>
                    </a14:m>
                    <a:r>
                      <a:rPr lang="en-US" sz="1600" noProof="0"/>
                      <a:t> J</a:t>
                    </a:r>
                  </a:p>
                </p:txBody>
              </p:sp>
            </mc:Choice>
            <mc:Fallback xmlns="">
              <p:sp>
                <p:nvSpPr>
                  <p:cNvPr id="95" name="Electron injector:   GeV,   cm-3,   m,   J">
                    <a:extLst>
                      <a:ext uri="{FF2B5EF4-FFF2-40B4-BE49-F238E27FC236}">
                        <a16:creationId xmlns:a16="http://schemas.microsoft.com/office/drawing/2014/main" id="{328E0B75-6874-361E-6992-64C7806D889B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28433" y="351712"/>
                    <a:ext cx="1270000" cy="1269999"/>
                  </a:xfrm>
                  <a:prstGeom prst="line">
                    <a:avLst/>
                  </a:prstGeom>
                  <a:blipFill>
                    <a:blip r:embed="rId4"/>
                    <a:stretch>
                      <a:fillRect l="-20192" t="-27885" r="-991346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xmlns:m="http://schemas.openxmlformats.org/officeDocument/2006/math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6" name="Rettangolo arrotondato">
                <a:extLst>
                  <a:ext uri="{FF2B5EF4-FFF2-40B4-BE49-F238E27FC236}">
                    <a16:creationId xmlns:a16="http://schemas.microsoft.com/office/drawing/2014/main" id="{AA335A0B-89CB-5A39-1936-8FE1308FF51B}"/>
                  </a:ext>
                </a:extLst>
              </p:cNvPr>
              <p:cNvSpPr/>
              <p:nvPr/>
            </p:nvSpPr>
            <p:spPr>
              <a:xfrm>
                <a:off x="0" y="163010"/>
                <a:ext cx="1270000" cy="377403"/>
              </a:xfrm>
              <a:prstGeom prst="roundRect">
                <a:avLst>
                  <a:gd name="adj" fmla="val 50000"/>
                </a:avLst>
              </a:prstGeom>
              <a:solidFill>
                <a:srgbClr val="ED220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defTabSz="412750"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sz="1600" noProof="0"/>
              </a:p>
            </p:txBody>
          </p:sp>
        </p:grpSp>
        <p:grpSp>
          <p:nvGrpSpPr>
            <p:cNvPr id="80" name="Raggruppa">
              <a:extLst>
                <a:ext uri="{FF2B5EF4-FFF2-40B4-BE49-F238E27FC236}">
                  <a16:creationId xmlns:a16="http://schemas.microsoft.com/office/drawing/2014/main" id="{C708D31F-62CD-E6C1-B717-E23A5B30CD27}"/>
                </a:ext>
              </a:extLst>
            </p:cNvPr>
            <p:cNvGrpSpPr/>
            <p:nvPr/>
          </p:nvGrpSpPr>
          <p:grpSpPr>
            <a:xfrm>
              <a:off x="313176" y="736785"/>
              <a:ext cx="2785260" cy="1595581"/>
              <a:chOff x="-1" y="1"/>
              <a:chExt cx="2785260" cy="1595579"/>
            </a:xfrm>
          </p:grpSpPr>
          <p:sp>
            <p:nvSpPr>
              <p:cNvPr id="93" name="Quadrato">
                <a:extLst>
                  <a:ext uri="{FF2B5EF4-FFF2-40B4-BE49-F238E27FC236}">
                    <a16:creationId xmlns:a16="http://schemas.microsoft.com/office/drawing/2014/main" id="{99542CF1-8E6F-E530-0D4F-CD5ABFBC22B1}"/>
                  </a:ext>
                </a:extLst>
              </p:cNvPr>
              <p:cNvSpPr/>
              <p:nvPr/>
            </p:nvSpPr>
            <p:spPr>
              <a:xfrm>
                <a:off x="-1" y="1"/>
                <a:ext cx="643649" cy="651159"/>
              </a:xfrm>
              <a:prstGeom prst="rect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defTabSz="412750"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sz="1600" noProof="0"/>
              </a:p>
            </p:txBody>
          </p:sp>
          <p:sp>
            <p:nvSpPr>
              <p:cNvPr id="94" name="Solid target">
                <a:extLst>
                  <a:ext uri="{FF2B5EF4-FFF2-40B4-BE49-F238E27FC236}">
                    <a16:creationId xmlns:a16="http://schemas.microsoft.com/office/drawing/2014/main" id="{2F518108-9CDA-F85F-894C-E477FDF999C8}"/>
                  </a:ext>
                </a:extLst>
              </p:cNvPr>
              <p:cNvSpPr/>
              <p:nvPr/>
            </p:nvSpPr>
            <p:spPr>
              <a:xfrm>
                <a:off x="1515257" y="325580"/>
                <a:ext cx="1270002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  </a:ext>
              </a:extLst>
            </p:spPr>
            <p:txBody>
              <a:bodyPr wrap="none" lIns="25400" tIns="25400" rIns="25400" bIns="25400" numCol="1" anchor="ctr">
                <a:spAutoFit/>
              </a:bodyPr>
              <a:lstStyle>
                <a:lvl1pPr algn="l">
                  <a:lnSpc>
                    <a:spcPct val="90000"/>
                  </a:lnSpc>
                  <a:spcBef>
                    <a:spcPts val="4500"/>
                  </a:spcBef>
                  <a:defRPr sz="3200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en-US" sz="1600" noProof="0"/>
                  <a:t>Solid target</a:t>
                </a:r>
              </a:p>
            </p:txBody>
          </p:sp>
        </p:grpSp>
        <p:grpSp>
          <p:nvGrpSpPr>
            <p:cNvPr id="81" name="Raggruppa">
              <a:extLst>
                <a:ext uri="{FF2B5EF4-FFF2-40B4-BE49-F238E27FC236}">
                  <a16:creationId xmlns:a16="http://schemas.microsoft.com/office/drawing/2014/main" id="{78CB203D-200F-1517-200F-B736F00044EB}"/>
                </a:ext>
              </a:extLst>
            </p:cNvPr>
            <p:cNvGrpSpPr/>
            <p:nvPr/>
          </p:nvGrpSpPr>
          <p:grpSpPr>
            <a:xfrm>
              <a:off x="307590" y="1584319"/>
              <a:ext cx="2774686" cy="1905002"/>
              <a:chOff x="0" y="0"/>
              <a:chExt cx="2774686" cy="1905000"/>
            </a:xfrm>
          </p:grpSpPr>
          <p:sp>
            <p:nvSpPr>
              <p:cNvPr id="91" name="Rettangolo">
                <a:extLst>
                  <a:ext uri="{FF2B5EF4-FFF2-40B4-BE49-F238E27FC236}">
                    <a16:creationId xmlns:a16="http://schemas.microsoft.com/office/drawing/2014/main" id="{1EDC53A6-B318-2E2F-1DAB-056563CDB996}"/>
                  </a:ext>
                </a:extLst>
              </p:cNvPr>
              <p:cNvSpPr/>
              <p:nvPr/>
            </p:nvSpPr>
            <p:spPr>
              <a:xfrm>
                <a:off x="0" y="0"/>
                <a:ext cx="654821" cy="1270000"/>
              </a:xfrm>
              <a:prstGeom prst="rect">
                <a:avLst/>
              </a:prstGeom>
              <a:solidFill>
                <a:srgbClr val="FF2F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defTabSz="412750">
                  <a:defRPr sz="3200">
                    <a:solidFill>
                      <a:srgbClr val="000000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sz="1600" noProof="0"/>
              </a:p>
            </p:txBody>
          </p:sp>
          <p:sp>
            <p:nvSpPr>
              <p:cNvPr id="92" name="Capture and matching (plasma lenses and scrapers)">
                <a:extLst>
                  <a:ext uri="{FF2B5EF4-FFF2-40B4-BE49-F238E27FC236}">
                    <a16:creationId xmlns:a16="http://schemas.microsoft.com/office/drawing/2014/main" id="{6845F7C6-2067-8873-CDE5-9BFC9A458F3C}"/>
                  </a:ext>
                </a:extLst>
              </p:cNvPr>
              <p:cNvSpPr/>
              <p:nvPr/>
            </p:nvSpPr>
            <p:spPr>
              <a:xfrm>
                <a:off x="1504685" y="635000"/>
                <a:ext cx="1270001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  </a:ext>
              </a:extLst>
            </p:spPr>
            <p:txBody>
              <a:bodyPr wrap="none" lIns="25400" tIns="25400" rIns="25400" bIns="25400" numCol="1" anchor="ctr">
                <a:spAutoFit/>
              </a:bodyPr>
              <a:lstStyle>
                <a:lvl1pPr algn="l">
                  <a:lnSpc>
                    <a:spcPct val="90000"/>
                  </a:lnSpc>
                  <a:spcBef>
                    <a:spcPts val="4500"/>
                  </a:spcBef>
                  <a:defRPr sz="3200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en-US" sz="1600" noProof="0"/>
                  <a:t>Capture and matching (plasma lenses and scrapers)</a:t>
                </a:r>
              </a:p>
            </p:txBody>
          </p:sp>
        </p:grpSp>
        <p:grpSp>
          <p:nvGrpSpPr>
            <p:cNvPr id="82" name="Raggruppa">
              <a:extLst>
                <a:ext uri="{FF2B5EF4-FFF2-40B4-BE49-F238E27FC236}">
                  <a16:creationId xmlns:a16="http://schemas.microsoft.com/office/drawing/2014/main" id="{E08BE6A8-8997-7731-63B8-756B38305EC9}"/>
                </a:ext>
              </a:extLst>
            </p:cNvPr>
            <p:cNvGrpSpPr/>
            <p:nvPr/>
          </p:nvGrpSpPr>
          <p:grpSpPr>
            <a:xfrm>
              <a:off x="428184" y="3624470"/>
              <a:ext cx="2686411" cy="1905002"/>
              <a:chOff x="0" y="0"/>
              <a:chExt cx="2686411" cy="1905000"/>
            </a:xfrm>
          </p:grpSpPr>
          <p:sp>
            <p:nvSpPr>
              <p:cNvPr id="89" name="Rettangolo">
                <a:extLst>
                  <a:ext uri="{FF2B5EF4-FFF2-40B4-BE49-F238E27FC236}">
                    <a16:creationId xmlns:a16="http://schemas.microsoft.com/office/drawing/2014/main" id="{282508EF-8048-71DD-9A06-82207E0EDF7A}"/>
                  </a:ext>
                </a:extLst>
              </p:cNvPr>
              <p:cNvSpPr/>
              <p:nvPr/>
            </p:nvSpPr>
            <p:spPr>
              <a:xfrm>
                <a:off x="0" y="0"/>
                <a:ext cx="413634" cy="1270000"/>
              </a:xfrm>
              <a:prstGeom prst="rect">
                <a:avLst/>
              </a:prstGeom>
              <a:solidFill>
                <a:srgbClr val="00A1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defTabSz="412750">
                  <a:defRPr sz="3200">
                    <a:solidFill>
                      <a:srgbClr val="000000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sz="1600" noProof="0"/>
              </a:p>
            </p:txBody>
          </p:sp>
          <p:sp>
            <p:nvSpPr>
              <p:cNvPr id="90" name="Intra-booster optics (plasma lenses)">
                <a:extLst>
                  <a:ext uri="{FF2B5EF4-FFF2-40B4-BE49-F238E27FC236}">
                    <a16:creationId xmlns:a16="http://schemas.microsoft.com/office/drawing/2014/main" id="{6E693AD6-62C6-1640-C199-2B9149CED839}"/>
                  </a:ext>
                </a:extLst>
              </p:cNvPr>
              <p:cNvSpPr/>
              <p:nvPr/>
            </p:nvSpPr>
            <p:spPr>
              <a:xfrm>
                <a:off x="1416410" y="635000"/>
                <a:ext cx="1270001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  </a:ext>
              </a:extLst>
            </p:spPr>
            <p:txBody>
              <a:bodyPr wrap="none" lIns="25400" tIns="25400" rIns="25400" bIns="25400" numCol="1" anchor="ctr">
                <a:spAutoFit/>
              </a:bodyPr>
              <a:lstStyle>
                <a:lvl1pPr algn="l">
                  <a:lnSpc>
                    <a:spcPct val="90000"/>
                  </a:lnSpc>
                  <a:spcBef>
                    <a:spcPts val="4500"/>
                  </a:spcBef>
                  <a:defRPr sz="3200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en-US" sz="1600" noProof="0"/>
                  <a:t>Intra-booster optics (plasma lenses)</a:t>
                </a:r>
              </a:p>
            </p:txBody>
          </p:sp>
        </p:grpSp>
        <p:grpSp>
          <p:nvGrpSpPr>
            <p:cNvPr id="83" name="Raggruppa">
              <a:extLst>
                <a:ext uri="{FF2B5EF4-FFF2-40B4-BE49-F238E27FC236}">
                  <a16:creationId xmlns:a16="http://schemas.microsoft.com/office/drawing/2014/main" id="{DBC2EB67-2712-51EA-55F2-0339B69EDDF0}"/>
                </a:ext>
              </a:extLst>
            </p:cNvPr>
            <p:cNvGrpSpPr/>
            <p:nvPr/>
          </p:nvGrpSpPr>
          <p:grpSpPr>
            <a:xfrm>
              <a:off x="0" y="3050692"/>
              <a:ext cx="3098435" cy="1458702"/>
              <a:chOff x="1" y="196296"/>
              <a:chExt cx="3098433" cy="1458702"/>
            </a:xfrm>
          </p:grpSpPr>
          <p:sp>
            <p:nvSpPr>
              <p:cNvPr id="87" name="Rettangolo arrotondato">
                <a:extLst>
                  <a:ext uri="{FF2B5EF4-FFF2-40B4-BE49-F238E27FC236}">
                    <a16:creationId xmlns:a16="http://schemas.microsoft.com/office/drawing/2014/main" id="{AFD1BC2D-AEA5-62FA-2580-702C95672099}"/>
                  </a:ext>
                </a:extLst>
              </p:cNvPr>
              <p:cNvSpPr/>
              <p:nvPr/>
            </p:nvSpPr>
            <p:spPr>
              <a:xfrm>
                <a:off x="1" y="196296"/>
                <a:ext cx="1270000" cy="377403"/>
              </a:xfrm>
              <a:prstGeom prst="roundRect">
                <a:avLst>
                  <a:gd name="adj" fmla="val 50000"/>
                </a:avLst>
              </a:prstGeom>
              <a:solidFill>
                <a:srgbClr val="00905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defTabSz="412750">
                  <a:defRPr sz="3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sz="1600" noProof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8" name="Muon booster:   GeV,   cm-3,   m,   J">
                    <a:extLst>
                      <a:ext uri="{FF2B5EF4-FFF2-40B4-BE49-F238E27FC236}">
                        <a16:creationId xmlns:a16="http://schemas.microsoft.com/office/drawing/2014/main" id="{0988BFBD-7671-0FDA-A162-FE3DA8EB9168}"/>
                      </a:ext>
                    </a:extLst>
                  </p:cNvPr>
                  <p:cNvSpPr/>
                  <p:nvPr/>
                </p:nvSpPr>
                <p:spPr>
                  <a:xfrm>
                    <a:off x="1828434" y="384998"/>
                    <a:ext cx="1270000" cy="1270000"/>
                  </a:xfrm>
                  <a:prstGeom prst="line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="http://schemas.openxmlformats.org/officeDocument/2006/math" xmlns:ma14="http://schemas.microsoft.com/office/mac/drawingml/2011/main" xmlns="" val="1"/>
                    </a:ext>
                  </a:extLst>
                </p:spPr>
                <p:txBody>
                  <a:bodyPr wrap="none" lIns="25400" tIns="25400" rIns="25400" bIns="25400" numCol="1" anchor="ctr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  <a:spcBef>
                        <a:spcPts val="2250"/>
                      </a:spcBef>
                      <a:defRPr sz="3200">
                        <a:solidFill>
                          <a:srgbClr val="000000"/>
                        </a:solidFill>
                      </a:defRPr>
                    </a:pPr>
                    <a:r>
                      <a:rPr lang="en-US" sz="1600" noProof="0"/>
                      <a:t>Muon booster: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925" i="1" noProof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1925" i="1" noProof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≈5</m:t>
                        </m:r>
                      </m:oMath>
                    </a14:m>
                    <a:r>
                      <a:rPr lang="en-US" sz="1600" noProof="0"/>
                      <a:t> GeV,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925" i="1" noProof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≈</m:t>
                        </m:r>
                        <m:sSup>
                          <m:sSupPr>
                            <m:ctrlP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17</m:t>
                            </m:r>
                          </m:sup>
                        </m:sSup>
                      </m:oMath>
                    </a14:m>
                    <a:r>
                      <a:rPr lang="en-US" sz="1600" noProof="0"/>
                      <a:t> cm-3, </a:t>
                    </a:r>
                    <a14:m>
                      <m:oMath xmlns:m="http://schemas.openxmlformats.org/officeDocument/2006/math">
                        <m:r>
                          <a:rPr lang="en-US" sz="1925" i="1" noProof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1925" i="1" noProof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≈0.5</m:t>
                        </m:r>
                      </m:oMath>
                    </a14:m>
                    <a:r>
                      <a:rPr lang="en-US" sz="1600" noProof="0"/>
                      <a:t> m,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925" i="1" noProof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𝑙𝑎𝑠𝑒𝑟</m:t>
                            </m:r>
                          </m:sub>
                        </m:sSub>
                        <m:r>
                          <a:rPr lang="en-US" sz="1925" i="1" noProof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≈20</m:t>
                        </m:r>
                      </m:oMath>
                    </a14:m>
                    <a:r>
                      <a:rPr lang="en-US" sz="1600" noProof="0"/>
                      <a:t> J</a:t>
                    </a:r>
                  </a:p>
                </p:txBody>
              </p:sp>
            </mc:Choice>
            <mc:Fallback xmlns="">
              <p:sp>
                <p:nvSpPr>
                  <p:cNvPr id="88" name="Muon booster:   GeV,   cm-3,   m,   J">
                    <a:extLst>
                      <a:ext uri="{FF2B5EF4-FFF2-40B4-BE49-F238E27FC236}">
                        <a16:creationId xmlns:a16="http://schemas.microsoft.com/office/drawing/2014/main" id="{0988BFBD-7671-0FDA-A162-FE3DA8EB9168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28434" y="384998"/>
                    <a:ext cx="1270000" cy="1270000"/>
                  </a:xfrm>
                  <a:prstGeom prst="line">
                    <a:avLst/>
                  </a:prstGeom>
                  <a:blipFill>
                    <a:blip r:embed="rId5"/>
                    <a:stretch>
                      <a:fillRect l="-20192" t="-30769" r="-974038"/>
                    </a:stretch>
                  </a:blip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a14="http://schemas.microsoft.com/office/mac/drawingml/2011/main" xmlns:m="http://schemas.openxmlformats.org/officeDocument/2006/math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84" name="Raggruppa">
              <a:extLst>
                <a:ext uri="{FF2B5EF4-FFF2-40B4-BE49-F238E27FC236}">
                  <a16:creationId xmlns:a16="http://schemas.microsoft.com/office/drawing/2014/main" id="{C0AA628C-7218-14CC-7CDF-430DCD9F9890}"/>
                </a:ext>
              </a:extLst>
            </p:cNvPr>
            <p:cNvGrpSpPr/>
            <p:nvPr/>
          </p:nvGrpSpPr>
          <p:grpSpPr>
            <a:xfrm>
              <a:off x="53716" y="5090845"/>
              <a:ext cx="3060878" cy="1905002"/>
              <a:chOff x="0" y="0"/>
              <a:chExt cx="3060878" cy="1905000"/>
            </a:xfrm>
          </p:grpSpPr>
          <p:sp>
            <p:nvSpPr>
              <p:cNvPr id="85" name="Rettangolo">
                <a:extLst>
                  <a:ext uri="{FF2B5EF4-FFF2-40B4-BE49-F238E27FC236}">
                    <a16:creationId xmlns:a16="http://schemas.microsoft.com/office/drawing/2014/main" id="{7842A3B7-B35A-A2D8-DF72-47B4EA80CFE5}"/>
                  </a:ext>
                </a:extLst>
              </p:cNvPr>
              <p:cNvSpPr/>
              <p:nvPr/>
            </p:nvSpPr>
            <p:spPr>
              <a:xfrm>
                <a:off x="0" y="0"/>
                <a:ext cx="1162568" cy="1270000"/>
              </a:xfrm>
              <a:prstGeom prst="rect">
                <a:avLst/>
              </a:prstGeom>
              <a:solidFill>
                <a:srgbClr val="0433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defTabSz="412750">
                  <a:defRPr sz="3200">
                    <a:solidFill>
                      <a:srgbClr val="000000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US" sz="1600" noProof="0"/>
              </a:p>
            </p:txBody>
          </p:sp>
          <p:sp>
            <p:nvSpPr>
              <p:cNvPr id="86" name="Final focusing (plasma lenses)">
                <a:extLst>
                  <a:ext uri="{FF2B5EF4-FFF2-40B4-BE49-F238E27FC236}">
                    <a16:creationId xmlns:a16="http://schemas.microsoft.com/office/drawing/2014/main" id="{D9C33AF6-DD6C-B8BD-017A-EA07AFCF0FBB}"/>
                  </a:ext>
                </a:extLst>
              </p:cNvPr>
              <p:cNvSpPr/>
              <p:nvPr/>
            </p:nvSpPr>
            <p:spPr>
              <a:xfrm>
                <a:off x="1790877" y="635000"/>
                <a:ext cx="1270001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  </a:ext>
              </a:extLst>
            </p:spPr>
            <p:txBody>
              <a:bodyPr wrap="none" lIns="25400" tIns="25400" rIns="25400" bIns="25400" numCol="1" anchor="ctr">
                <a:spAutoFit/>
              </a:bodyPr>
              <a:lstStyle>
                <a:lvl1pPr algn="l">
                  <a:lnSpc>
                    <a:spcPct val="90000"/>
                  </a:lnSpc>
                  <a:spcBef>
                    <a:spcPts val="4500"/>
                  </a:spcBef>
                  <a:defRPr sz="3200">
                    <a:solidFill>
                      <a:srgbClr val="000000"/>
                    </a:solidFill>
                  </a:defRPr>
                </a:lvl1pPr>
              </a:lstStyle>
              <a:p>
                <a:r>
                  <a:rPr lang="en-US" sz="1600" noProof="0"/>
                  <a:t>Final focusing (plasma lenses)</a:t>
                </a:r>
              </a:p>
            </p:txBody>
          </p:sp>
        </p:grpSp>
      </p:grpSp>
      <p:sp>
        <p:nvSpPr>
          <p:cNvPr id="97" name="Sparse considerations:…">
            <a:extLst>
              <a:ext uri="{FF2B5EF4-FFF2-40B4-BE49-F238E27FC236}">
                <a16:creationId xmlns:a16="http://schemas.microsoft.com/office/drawing/2014/main" id="{9723775D-C71C-0AC5-DB6B-307AEDAC1210}"/>
              </a:ext>
            </a:extLst>
          </p:cNvPr>
          <p:cNvSpPr txBox="1"/>
          <p:nvPr/>
        </p:nvSpPr>
        <p:spPr>
          <a:xfrm>
            <a:off x="8112396" y="3673273"/>
            <a:ext cx="3886211" cy="245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defTabSz="412750">
              <a:defRPr sz="3600" b="1">
                <a:solidFill>
                  <a:srgbClr val="000000"/>
                </a:solidFill>
              </a:defRPr>
            </a:pPr>
            <a:r>
              <a:rPr lang="en-US" sz="2400" noProof="0"/>
              <a:t>Sparse considerations:</a:t>
            </a: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  <a:defRPr sz="3600" b="1">
                <a:solidFill>
                  <a:srgbClr val="000000"/>
                </a:solidFill>
              </a:defRPr>
            </a:pPr>
            <a:endParaRPr lang="en-US" sz="2400" noProof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noProof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high brightness required</a:t>
            </a: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noProof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 charge muon bunches O(10pC), so no significant beam loading</a:t>
            </a: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noProof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Efficiency in transport is most important</a:t>
            </a:r>
          </a:p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noProof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Positive muons lost along transport</a:t>
            </a:r>
          </a:p>
        </p:txBody>
      </p:sp>
      <p:sp>
        <p:nvSpPr>
          <p:cNvPr id="98" name="500 GeV muons">
            <a:extLst>
              <a:ext uri="{FF2B5EF4-FFF2-40B4-BE49-F238E27FC236}">
                <a16:creationId xmlns:a16="http://schemas.microsoft.com/office/drawing/2014/main" id="{C7C682A8-0721-1BB2-BC13-E55D3A5869D1}"/>
              </a:ext>
            </a:extLst>
          </p:cNvPr>
          <p:cNvSpPr txBox="1">
            <a:spLocks/>
          </p:cNvSpPr>
          <p:nvPr/>
        </p:nvSpPr>
        <p:spPr>
          <a:xfrm>
            <a:off x="603250" y="991013"/>
            <a:ext cx="10985500" cy="467390"/>
          </a:xfrm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sz="2400" noProof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500 GeV muons</a:t>
            </a:r>
          </a:p>
        </p:txBody>
      </p:sp>
      <p:grpSp>
        <p:nvGrpSpPr>
          <p:cNvPr id="99" name="Raggruppa">
            <a:extLst>
              <a:ext uri="{FF2B5EF4-FFF2-40B4-BE49-F238E27FC236}">
                <a16:creationId xmlns:a16="http://schemas.microsoft.com/office/drawing/2014/main" id="{7D9D8A98-5FA3-2D9B-998F-8429DEA264CC}"/>
              </a:ext>
            </a:extLst>
          </p:cNvPr>
          <p:cNvGrpSpPr/>
          <p:nvPr/>
        </p:nvGrpSpPr>
        <p:grpSpPr>
          <a:xfrm>
            <a:off x="1499316" y="1483882"/>
            <a:ext cx="9218770" cy="1789943"/>
            <a:chOff x="0" y="152704"/>
            <a:chExt cx="18437538" cy="3579885"/>
          </a:xfrm>
        </p:grpSpPr>
        <p:grpSp>
          <p:nvGrpSpPr>
            <p:cNvPr id="100" name="Raggruppa">
              <a:extLst>
                <a:ext uri="{FF2B5EF4-FFF2-40B4-BE49-F238E27FC236}">
                  <a16:creationId xmlns:a16="http://schemas.microsoft.com/office/drawing/2014/main" id="{FE4726E0-CC95-52F5-0176-2A607346ACB0}"/>
                </a:ext>
              </a:extLst>
            </p:cNvPr>
            <p:cNvGrpSpPr/>
            <p:nvPr/>
          </p:nvGrpSpPr>
          <p:grpSpPr>
            <a:xfrm>
              <a:off x="0" y="152704"/>
              <a:ext cx="18437538" cy="3579885"/>
              <a:chOff x="0" y="152704"/>
              <a:chExt cx="18437537" cy="3579884"/>
            </a:xfrm>
          </p:grpSpPr>
          <p:grpSp>
            <p:nvGrpSpPr>
              <p:cNvPr id="102" name="Raggruppa">
                <a:extLst>
                  <a:ext uri="{FF2B5EF4-FFF2-40B4-BE49-F238E27FC236}">
                    <a16:creationId xmlns:a16="http://schemas.microsoft.com/office/drawing/2014/main" id="{D18EC5B1-BFEE-8D76-FE5C-516298A590D2}"/>
                  </a:ext>
                </a:extLst>
              </p:cNvPr>
              <p:cNvGrpSpPr/>
              <p:nvPr/>
            </p:nvGrpSpPr>
            <p:grpSpPr>
              <a:xfrm>
                <a:off x="0" y="152704"/>
                <a:ext cx="18424498" cy="3048893"/>
                <a:chOff x="0" y="152704"/>
                <a:chExt cx="18424498" cy="3048893"/>
              </a:xfrm>
            </p:grpSpPr>
            <p:grpSp>
              <p:nvGrpSpPr>
                <p:cNvPr id="112" name="Raggruppa">
                  <a:extLst>
                    <a:ext uri="{FF2B5EF4-FFF2-40B4-BE49-F238E27FC236}">
                      <a16:creationId xmlns:a16="http://schemas.microsoft.com/office/drawing/2014/main" id="{EE57F424-A444-0BA3-826B-5C7DA29C4219}"/>
                    </a:ext>
                  </a:extLst>
                </p:cNvPr>
                <p:cNvGrpSpPr/>
                <p:nvPr/>
              </p:nvGrpSpPr>
              <p:grpSpPr>
                <a:xfrm>
                  <a:off x="0" y="1655651"/>
                  <a:ext cx="2473404" cy="756043"/>
                  <a:chOff x="0" y="0"/>
                  <a:chExt cx="2473402" cy="756041"/>
                </a:xfrm>
              </p:grpSpPr>
              <p:sp>
                <p:nvSpPr>
                  <p:cNvPr id="139" name="Rettangolo arrotondato">
                    <a:extLst>
                      <a:ext uri="{FF2B5EF4-FFF2-40B4-BE49-F238E27FC236}">
                        <a16:creationId xmlns:a16="http://schemas.microsoft.com/office/drawing/2014/main" id="{5354C46E-CCCE-69C5-F363-1FAA5A1CECEC}"/>
                      </a:ext>
                    </a:extLst>
                  </p:cNvPr>
                  <p:cNvSpPr/>
                  <p:nvPr/>
                </p:nvSpPr>
                <p:spPr>
                  <a:xfrm>
                    <a:off x="0" y="158925"/>
                    <a:ext cx="1474558" cy="4381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220D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25400" tIns="25400" rIns="25400" bIns="25400" numCol="1" anchor="ctr">
                    <a:noAutofit/>
                  </a:bodyPr>
                  <a:lstStyle/>
                  <a:p>
                    <a:pPr defTabSz="412750">
                      <a:defRPr sz="3200">
                        <a:solidFill>
                          <a:srgbClr val="FFFFFF"/>
                        </a:solidFill>
                        <a:latin typeface="Helvetica Neue Medium"/>
                        <a:ea typeface="Helvetica Neue Medium"/>
                        <a:cs typeface="Helvetica Neue Medium"/>
                        <a:sym typeface="Helvetica Neue Medium"/>
                      </a:defRPr>
                    </a:pPr>
                    <a:endParaRPr lang="en-US" sz="1600" noProof="0"/>
                  </a:p>
                </p:txBody>
              </p:sp>
              <p:sp>
                <p:nvSpPr>
                  <p:cNvPr id="140" name="Rettangolo">
                    <a:extLst>
                      <a:ext uri="{FF2B5EF4-FFF2-40B4-BE49-F238E27FC236}">
                        <a16:creationId xmlns:a16="http://schemas.microsoft.com/office/drawing/2014/main" id="{843735B4-44BC-08EA-0552-B9D72E471395}"/>
                      </a:ext>
                    </a:extLst>
                  </p:cNvPr>
                  <p:cNvSpPr/>
                  <p:nvPr/>
                </p:nvSpPr>
                <p:spPr>
                  <a:xfrm>
                    <a:off x="1726082" y="0"/>
                    <a:ext cx="747320" cy="756041"/>
                  </a:xfrm>
                  <a:prstGeom prst="rect">
                    <a:avLst/>
                  </a:prstGeom>
                  <a:solidFill>
                    <a:srgbClr val="00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25400" tIns="25400" rIns="25400" bIns="25400" numCol="1" anchor="ctr">
                    <a:noAutofit/>
                  </a:bodyPr>
                  <a:lstStyle/>
                  <a:p>
                    <a:pPr defTabSz="412750">
                      <a:defRPr sz="3200">
                        <a:solidFill>
                          <a:srgbClr val="FFFFFF"/>
                        </a:solidFill>
                        <a:latin typeface="Helvetica Neue Medium"/>
                        <a:ea typeface="Helvetica Neue Medium"/>
                        <a:cs typeface="Helvetica Neue Medium"/>
                        <a:sym typeface="Helvetica Neue Medium"/>
                      </a:defRPr>
                    </a:pPr>
                    <a:endParaRPr lang="en-US" sz="1600" noProof="0"/>
                  </a:p>
                </p:txBody>
              </p:sp>
            </p:grpSp>
            <p:grpSp>
              <p:nvGrpSpPr>
                <p:cNvPr id="113" name="Raggruppa">
                  <a:extLst>
                    <a:ext uri="{FF2B5EF4-FFF2-40B4-BE49-F238E27FC236}">
                      <a16:creationId xmlns:a16="http://schemas.microsoft.com/office/drawing/2014/main" id="{1816B529-9B2B-8EA1-9F5F-94A62B5CABAD}"/>
                    </a:ext>
                  </a:extLst>
                </p:cNvPr>
                <p:cNvGrpSpPr/>
                <p:nvPr/>
              </p:nvGrpSpPr>
              <p:grpSpPr>
                <a:xfrm>
                  <a:off x="4328984" y="1296393"/>
                  <a:ext cx="5495078" cy="1474559"/>
                  <a:chOff x="0" y="0"/>
                  <a:chExt cx="5495076" cy="1474558"/>
                </a:xfrm>
              </p:grpSpPr>
              <p:grpSp>
                <p:nvGrpSpPr>
                  <p:cNvPr id="133" name="Raggruppa">
                    <a:extLst>
                      <a:ext uri="{FF2B5EF4-FFF2-40B4-BE49-F238E27FC236}">
                        <a16:creationId xmlns:a16="http://schemas.microsoft.com/office/drawing/2014/main" id="{49547B2D-78F0-1C04-3A6F-5906BE2D8609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2483299" cy="1474558"/>
                    <a:chOff x="0" y="0"/>
                    <a:chExt cx="2483297" cy="1474558"/>
                  </a:xfrm>
                </p:grpSpPr>
                <p:sp>
                  <p:nvSpPr>
                    <p:cNvPr id="137" name="Rettangolo arrotondato">
                      <a:extLst>
                        <a:ext uri="{FF2B5EF4-FFF2-40B4-BE49-F238E27FC236}">
                          <a16:creationId xmlns:a16="http://schemas.microsoft.com/office/drawing/2014/main" id="{294B0D55-6368-D93B-97FF-612FB520A7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518184"/>
                      <a:ext cx="1474558" cy="438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9051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pPr defTabSz="412750"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sz="1600" noProof="0"/>
                    </a:p>
                  </p:txBody>
                </p:sp>
                <p:sp>
                  <p:nvSpPr>
                    <p:cNvPr id="138" name="Rettangolo">
                      <a:extLst>
                        <a:ext uri="{FF2B5EF4-FFF2-40B4-BE49-F238E27FC236}">
                          <a16:creationId xmlns:a16="http://schemas.microsoft.com/office/drawing/2014/main" id="{B8BE1F8A-FABB-C1F5-00EB-CE243901BB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03038" y="0"/>
                      <a:ext cx="480259" cy="1474558"/>
                    </a:xfrm>
                    <a:prstGeom prst="rect">
                      <a:avLst/>
                    </a:prstGeom>
                    <a:solidFill>
                      <a:srgbClr val="00A1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pPr defTabSz="412750">
                        <a:defRPr sz="3200">
                          <a:solidFill>
                            <a:srgbClr val="000000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sz="1600" noProof="0"/>
                    </a:p>
                  </p:txBody>
                </p:sp>
              </p:grpSp>
              <p:grpSp>
                <p:nvGrpSpPr>
                  <p:cNvPr id="134" name="Raggruppa">
                    <a:extLst>
                      <a:ext uri="{FF2B5EF4-FFF2-40B4-BE49-F238E27FC236}">
                        <a16:creationId xmlns:a16="http://schemas.microsoft.com/office/drawing/2014/main" id="{A7F161FF-007C-A03D-31C9-52BDFE4A7AD9}"/>
                      </a:ext>
                    </a:extLst>
                  </p:cNvPr>
                  <p:cNvGrpSpPr/>
                  <p:nvPr/>
                </p:nvGrpSpPr>
                <p:grpSpPr>
                  <a:xfrm>
                    <a:off x="3011777" y="0"/>
                    <a:ext cx="2483299" cy="1474558"/>
                    <a:chOff x="0" y="0"/>
                    <a:chExt cx="2483297" cy="1474558"/>
                  </a:xfrm>
                </p:grpSpPr>
                <p:sp>
                  <p:nvSpPr>
                    <p:cNvPr id="135" name="Rettangolo arrotondato">
                      <a:extLst>
                        <a:ext uri="{FF2B5EF4-FFF2-40B4-BE49-F238E27FC236}">
                          <a16:creationId xmlns:a16="http://schemas.microsoft.com/office/drawing/2014/main" id="{262583A3-EADD-3CDD-D380-253B295963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518184"/>
                      <a:ext cx="1474558" cy="438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9051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pPr defTabSz="412750"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sz="1600" noProof="0"/>
                    </a:p>
                  </p:txBody>
                </p:sp>
                <p:sp>
                  <p:nvSpPr>
                    <p:cNvPr id="136" name="Rettangolo">
                      <a:extLst>
                        <a:ext uri="{FF2B5EF4-FFF2-40B4-BE49-F238E27FC236}">
                          <a16:creationId xmlns:a16="http://schemas.microsoft.com/office/drawing/2014/main" id="{FC4989DB-08B9-331F-17DB-F57D54DC09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03038" y="0"/>
                      <a:ext cx="480259" cy="1474558"/>
                    </a:xfrm>
                    <a:prstGeom prst="rect">
                      <a:avLst/>
                    </a:prstGeom>
                    <a:solidFill>
                      <a:srgbClr val="00A1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pPr defTabSz="412750">
                        <a:defRPr sz="3200">
                          <a:solidFill>
                            <a:srgbClr val="000000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sz="1600" noProof="0"/>
                    </a:p>
                  </p:txBody>
                </p:sp>
              </p:grpSp>
            </p:grpSp>
            <p:grpSp>
              <p:nvGrpSpPr>
                <p:cNvPr id="114" name="Raggruppa">
                  <a:extLst>
                    <a:ext uri="{FF2B5EF4-FFF2-40B4-BE49-F238E27FC236}">
                      <a16:creationId xmlns:a16="http://schemas.microsoft.com/office/drawing/2014/main" id="{6B9286EB-19B8-1ED9-70EA-3572055F5062}"/>
                    </a:ext>
                  </a:extLst>
                </p:cNvPr>
                <p:cNvGrpSpPr/>
                <p:nvPr/>
              </p:nvGrpSpPr>
              <p:grpSpPr>
                <a:xfrm>
                  <a:off x="12059860" y="1296393"/>
                  <a:ext cx="6364638" cy="1474559"/>
                  <a:chOff x="0" y="0"/>
                  <a:chExt cx="6364638" cy="1474558"/>
                </a:xfrm>
              </p:grpSpPr>
              <p:grpSp>
                <p:nvGrpSpPr>
                  <p:cNvPr id="127" name="Raggruppa">
                    <a:extLst>
                      <a:ext uri="{FF2B5EF4-FFF2-40B4-BE49-F238E27FC236}">
                        <a16:creationId xmlns:a16="http://schemas.microsoft.com/office/drawing/2014/main" id="{286AA436-4D9C-D552-C0B0-37B8335C1A44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0"/>
                    <a:ext cx="2483299" cy="1474558"/>
                    <a:chOff x="0" y="0"/>
                    <a:chExt cx="2483297" cy="1474558"/>
                  </a:xfrm>
                </p:grpSpPr>
                <p:sp>
                  <p:nvSpPr>
                    <p:cNvPr id="131" name="Rettangolo arrotondato">
                      <a:extLst>
                        <a:ext uri="{FF2B5EF4-FFF2-40B4-BE49-F238E27FC236}">
                          <a16:creationId xmlns:a16="http://schemas.microsoft.com/office/drawing/2014/main" id="{E9424796-9D14-55F3-7A6C-6E0297738E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518184"/>
                      <a:ext cx="1474558" cy="438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9051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pPr defTabSz="412750"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sz="1600" noProof="0"/>
                    </a:p>
                  </p:txBody>
                </p:sp>
                <p:sp>
                  <p:nvSpPr>
                    <p:cNvPr id="132" name="Rettangolo">
                      <a:extLst>
                        <a:ext uri="{FF2B5EF4-FFF2-40B4-BE49-F238E27FC236}">
                          <a16:creationId xmlns:a16="http://schemas.microsoft.com/office/drawing/2014/main" id="{FC2E19FD-05D8-4490-9A12-3CCAA06934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03038" y="0"/>
                      <a:ext cx="480259" cy="1474558"/>
                    </a:xfrm>
                    <a:prstGeom prst="rect">
                      <a:avLst/>
                    </a:prstGeom>
                    <a:solidFill>
                      <a:srgbClr val="00A1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pPr defTabSz="412750">
                        <a:defRPr sz="3200">
                          <a:solidFill>
                            <a:srgbClr val="000000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sz="1600" noProof="0"/>
                    </a:p>
                  </p:txBody>
                </p:sp>
              </p:grpSp>
              <p:grpSp>
                <p:nvGrpSpPr>
                  <p:cNvPr id="128" name="Raggruppa">
                    <a:extLst>
                      <a:ext uri="{FF2B5EF4-FFF2-40B4-BE49-F238E27FC236}">
                        <a16:creationId xmlns:a16="http://schemas.microsoft.com/office/drawing/2014/main" id="{E6C4C5DF-C380-7E13-FAE8-585CAB38B048}"/>
                      </a:ext>
                    </a:extLst>
                  </p:cNvPr>
                  <p:cNvGrpSpPr/>
                  <p:nvPr/>
                </p:nvGrpSpPr>
                <p:grpSpPr>
                  <a:xfrm>
                    <a:off x="3011777" y="0"/>
                    <a:ext cx="3352861" cy="1474558"/>
                    <a:chOff x="0" y="0"/>
                    <a:chExt cx="3352861" cy="1474558"/>
                  </a:xfrm>
                </p:grpSpPr>
                <p:sp>
                  <p:nvSpPr>
                    <p:cNvPr id="129" name="Rettangolo arrotondato">
                      <a:extLst>
                        <a:ext uri="{FF2B5EF4-FFF2-40B4-BE49-F238E27FC236}">
                          <a16:creationId xmlns:a16="http://schemas.microsoft.com/office/drawing/2014/main" id="{692388C7-5EDB-6A19-CFEE-D5E0C37D38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518184"/>
                      <a:ext cx="1474558" cy="438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9051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pPr defTabSz="412750">
                        <a:defRPr sz="3200">
                          <a:solidFill>
                            <a:srgbClr val="FFFFFF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sz="1600" noProof="0"/>
                    </a:p>
                  </p:txBody>
                </p:sp>
                <p:sp>
                  <p:nvSpPr>
                    <p:cNvPr id="130" name="Rettangolo">
                      <a:extLst>
                        <a:ext uri="{FF2B5EF4-FFF2-40B4-BE49-F238E27FC236}">
                          <a16:creationId xmlns:a16="http://schemas.microsoft.com/office/drawing/2014/main" id="{D7300E42-6421-622C-A2BE-9BED086CBC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03038" y="0"/>
                      <a:ext cx="1349823" cy="1474558"/>
                    </a:xfrm>
                    <a:prstGeom prst="rect">
                      <a:avLst/>
                    </a:prstGeom>
                    <a:solidFill>
                      <a:srgbClr val="0433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pPr defTabSz="412750">
                        <a:defRPr sz="3200">
                          <a:solidFill>
                            <a:srgbClr val="000000"/>
                          </a:solidFill>
                          <a:latin typeface="Helvetica Neue Medium"/>
                          <a:ea typeface="Helvetica Neue Medium"/>
                          <a:cs typeface="Helvetica Neue Medium"/>
                          <a:sym typeface="Helvetica Neue Medium"/>
                        </a:defRPr>
                      </a:pPr>
                      <a:endParaRPr lang="en-US" sz="1600" noProof="0"/>
                    </a:p>
                  </p:txBody>
                </p:sp>
              </p:grpSp>
            </p:grpSp>
            <p:grpSp>
              <p:nvGrpSpPr>
                <p:cNvPr id="115" name="Raggruppa">
                  <a:extLst>
                    <a:ext uri="{FF2B5EF4-FFF2-40B4-BE49-F238E27FC236}">
                      <a16:creationId xmlns:a16="http://schemas.microsoft.com/office/drawing/2014/main" id="{C24E7E97-64AF-3436-58F1-FBD70D98752C}"/>
                    </a:ext>
                  </a:extLst>
                </p:cNvPr>
                <p:cNvGrpSpPr/>
                <p:nvPr/>
              </p:nvGrpSpPr>
              <p:grpSpPr>
                <a:xfrm rot="19920000">
                  <a:off x="10408335" y="152704"/>
                  <a:ext cx="1410705" cy="3048893"/>
                  <a:chOff x="-2" y="0"/>
                  <a:chExt cx="1410704" cy="3048892"/>
                </a:xfrm>
              </p:grpSpPr>
              <p:grpSp>
                <p:nvGrpSpPr>
                  <p:cNvPr id="117" name="Raggruppa">
                    <a:extLst>
                      <a:ext uri="{FF2B5EF4-FFF2-40B4-BE49-F238E27FC236}">
                        <a16:creationId xmlns:a16="http://schemas.microsoft.com/office/drawing/2014/main" id="{9A7179C8-058E-B815-C358-6C62394998C6}"/>
                      </a:ext>
                    </a:extLst>
                  </p:cNvPr>
                  <p:cNvGrpSpPr/>
                  <p:nvPr/>
                </p:nvGrpSpPr>
                <p:grpSpPr>
                  <a:xfrm>
                    <a:off x="-2" y="0"/>
                    <a:ext cx="1166529" cy="2921777"/>
                    <a:chOff x="-1" y="0"/>
                    <a:chExt cx="1166529" cy="2921777"/>
                  </a:xfrm>
                </p:grpSpPr>
                <p:sp>
                  <p:nvSpPr>
                    <p:cNvPr id="123" name="Raggruppa">
                      <a:extLst>
                        <a:ext uri="{FF2B5EF4-FFF2-40B4-BE49-F238E27FC236}">
                          <a16:creationId xmlns:a16="http://schemas.microsoft.com/office/drawing/2014/main" id="{EB19B562-CC19-88F9-6EC9-10B901E11890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-1" y="1841291"/>
                      <a:ext cx="193555" cy="1080486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endParaRPr lang="en-US" sz="900" noProof="0"/>
                    </a:p>
                  </p:txBody>
                </p:sp>
                <p:grpSp>
                  <p:nvGrpSpPr>
                    <p:cNvPr id="124" name="Raggruppa">
                      <a:extLst>
                        <a:ext uri="{FF2B5EF4-FFF2-40B4-BE49-F238E27FC236}">
                          <a16:creationId xmlns:a16="http://schemas.microsoft.com/office/drawing/2014/main" id="{30BE0CBC-9121-5ED1-D846-696FF26A9FE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6887" y="0"/>
                      <a:ext cx="989641" cy="1867102"/>
                      <a:chOff x="0" y="0"/>
                      <a:chExt cx="989639" cy="1867102"/>
                    </a:xfrm>
                  </p:grpSpPr>
                  <p:sp>
                    <p:nvSpPr>
                      <p:cNvPr id="125" name="Linea">
                        <a:extLst>
                          <a:ext uri="{FF2B5EF4-FFF2-40B4-BE49-F238E27FC236}">
                            <a16:creationId xmlns:a16="http://schemas.microsoft.com/office/drawing/2014/main" id="{F68482E2-C3E2-BFAA-3A91-C45237418B0E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0" y="1067967"/>
                        <a:ext cx="799135" cy="799135"/>
                      </a:xfrm>
                      <a:prstGeom prst="line">
                        <a:avLst/>
                      </a:prstGeom>
                      <a:noFill/>
                      <a:ln w="254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25400" tIns="25400" rIns="25400" bIns="25400" numCol="1" anchor="ctr">
                        <a:noAutofit/>
                      </a:bodyPr>
                      <a:lstStyle/>
                      <a:p>
                        <a:endParaRPr lang="en-US" sz="900" noProof="0"/>
                      </a:p>
                    </p:txBody>
                  </p:sp>
                  <p:sp>
                    <p:nvSpPr>
                      <p:cNvPr id="126" name="Linea">
                        <a:extLst>
                          <a:ext uri="{FF2B5EF4-FFF2-40B4-BE49-F238E27FC236}">
                            <a16:creationId xmlns:a16="http://schemas.microsoft.com/office/drawing/2014/main" id="{4D8A3FA9-7B45-4A4D-32E3-850F5180F198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796085" y="0"/>
                        <a:ext cx="193554" cy="1080485"/>
                      </a:xfrm>
                      <a:prstGeom prst="line">
                        <a:avLst/>
                      </a:prstGeom>
                      <a:noFill/>
                      <a:ln w="254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25400" tIns="25400" rIns="25400" bIns="25400" numCol="1" anchor="ctr">
                        <a:noAutofit/>
                      </a:bodyPr>
                      <a:lstStyle/>
                      <a:p>
                        <a:endParaRPr lang="en-US" sz="900" noProof="0"/>
                      </a:p>
                    </p:txBody>
                  </p:sp>
                </p:grpSp>
              </p:grpSp>
              <p:grpSp>
                <p:nvGrpSpPr>
                  <p:cNvPr id="118" name="Raggruppa">
                    <a:extLst>
                      <a:ext uri="{FF2B5EF4-FFF2-40B4-BE49-F238E27FC236}">
                        <a16:creationId xmlns:a16="http://schemas.microsoft.com/office/drawing/2014/main" id="{C4063708-664C-F64F-56F6-45AFCA3C23A1}"/>
                      </a:ext>
                    </a:extLst>
                  </p:cNvPr>
                  <p:cNvGrpSpPr/>
                  <p:nvPr/>
                </p:nvGrpSpPr>
                <p:grpSpPr>
                  <a:xfrm>
                    <a:off x="244173" y="127115"/>
                    <a:ext cx="1166529" cy="2921777"/>
                    <a:chOff x="-1" y="0"/>
                    <a:chExt cx="1166529" cy="2921777"/>
                  </a:xfrm>
                </p:grpSpPr>
                <p:sp>
                  <p:nvSpPr>
                    <p:cNvPr id="119" name="Raggruppa">
                      <a:extLst>
                        <a:ext uri="{FF2B5EF4-FFF2-40B4-BE49-F238E27FC236}">
                          <a16:creationId xmlns:a16="http://schemas.microsoft.com/office/drawing/2014/main" id="{79B076BF-44B9-FCAD-6734-0CCE155914FC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-1" y="1841291"/>
                      <a:ext cx="193555" cy="1080486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endParaRPr lang="en-US" sz="900" noProof="0"/>
                    </a:p>
                  </p:txBody>
                </p:sp>
                <p:grpSp>
                  <p:nvGrpSpPr>
                    <p:cNvPr id="120" name="Raggruppa">
                      <a:extLst>
                        <a:ext uri="{FF2B5EF4-FFF2-40B4-BE49-F238E27FC236}">
                          <a16:creationId xmlns:a16="http://schemas.microsoft.com/office/drawing/2014/main" id="{EAC5159E-A922-DCDF-269A-48137187A7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6887" y="0"/>
                      <a:ext cx="989641" cy="1867102"/>
                      <a:chOff x="0" y="0"/>
                      <a:chExt cx="989639" cy="1867102"/>
                    </a:xfrm>
                  </p:grpSpPr>
                  <p:sp>
                    <p:nvSpPr>
                      <p:cNvPr id="121" name="Linea">
                        <a:extLst>
                          <a:ext uri="{FF2B5EF4-FFF2-40B4-BE49-F238E27FC236}">
                            <a16:creationId xmlns:a16="http://schemas.microsoft.com/office/drawing/2014/main" id="{CE707593-9760-BBC1-1D59-FDEA02E1DFF2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0" y="1067967"/>
                        <a:ext cx="799135" cy="799135"/>
                      </a:xfrm>
                      <a:prstGeom prst="line">
                        <a:avLst/>
                      </a:prstGeom>
                      <a:noFill/>
                      <a:ln w="254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25400" tIns="25400" rIns="25400" bIns="25400" numCol="1" anchor="ctr">
                        <a:noAutofit/>
                      </a:bodyPr>
                      <a:lstStyle/>
                      <a:p>
                        <a:endParaRPr lang="en-US" sz="900" noProof="0"/>
                      </a:p>
                    </p:txBody>
                  </p:sp>
                  <p:sp>
                    <p:nvSpPr>
                      <p:cNvPr id="122" name="Linea">
                        <a:extLst>
                          <a:ext uri="{FF2B5EF4-FFF2-40B4-BE49-F238E27FC236}">
                            <a16:creationId xmlns:a16="http://schemas.microsoft.com/office/drawing/2014/main" id="{E692AD7D-5889-DC1A-EA3A-6D54668CA046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796085" y="0"/>
                        <a:ext cx="193554" cy="1080485"/>
                      </a:xfrm>
                      <a:prstGeom prst="line">
                        <a:avLst/>
                      </a:prstGeom>
                      <a:noFill/>
                      <a:ln w="254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25400" tIns="25400" rIns="25400" bIns="25400" numCol="1" anchor="ctr">
                        <a:noAutofit/>
                      </a:bodyPr>
                      <a:lstStyle/>
                      <a:p>
                        <a:endParaRPr lang="en-US" sz="900" noProof="0"/>
                      </a:p>
                    </p:txBody>
                  </p:sp>
                </p:grpSp>
              </p:grpSp>
            </p:grpSp>
            <p:sp>
              <p:nvSpPr>
                <p:cNvPr id="116" name="Rettangolo">
                  <a:extLst>
                    <a:ext uri="{FF2B5EF4-FFF2-40B4-BE49-F238E27FC236}">
                      <a16:creationId xmlns:a16="http://schemas.microsoft.com/office/drawing/2014/main" id="{8CA1AFC2-FB73-8C0E-7922-E72C5C57C00F}"/>
                    </a:ext>
                  </a:extLst>
                </p:cNvPr>
                <p:cNvSpPr/>
                <p:nvPr/>
              </p:nvSpPr>
              <p:spPr>
                <a:xfrm>
                  <a:off x="3021047" y="1296393"/>
                  <a:ext cx="760293" cy="1474558"/>
                </a:xfrm>
                <a:prstGeom prst="rect">
                  <a:avLst/>
                </a:prstGeom>
                <a:solidFill>
                  <a:srgbClr val="FF2F9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 defTabSz="412750">
                    <a:defRPr sz="3200">
                      <a:solidFill>
                        <a:srgbClr val="000000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lang="en-US" sz="1600" noProof="0"/>
                </a:p>
              </p:txBody>
            </p:sp>
          </p:grpSp>
          <p:grpSp>
            <p:nvGrpSpPr>
              <p:cNvPr id="103" name="Raggruppa">
                <a:extLst>
                  <a:ext uri="{FF2B5EF4-FFF2-40B4-BE49-F238E27FC236}">
                    <a16:creationId xmlns:a16="http://schemas.microsoft.com/office/drawing/2014/main" id="{CD2A8CAD-59ED-364A-F651-62216E67545E}"/>
                  </a:ext>
                </a:extLst>
              </p:cNvPr>
              <p:cNvGrpSpPr/>
              <p:nvPr/>
            </p:nvGrpSpPr>
            <p:grpSpPr>
              <a:xfrm>
                <a:off x="107220" y="286430"/>
                <a:ext cx="3722029" cy="781987"/>
                <a:chOff x="0" y="-1"/>
                <a:chExt cx="3722028" cy="781987"/>
              </a:xfrm>
            </p:grpSpPr>
            <p:sp>
              <p:nvSpPr>
                <p:cNvPr id="110" name="Linea">
                  <a:extLst>
                    <a:ext uri="{FF2B5EF4-FFF2-40B4-BE49-F238E27FC236}">
                      <a16:creationId xmlns:a16="http://schemas.microsoft.com/office/drawing/2014/main" id="{A8F9881A-6188-2993-93B1-353A67B773FE}"/>
                    </a:ext>
                  </a:extLst>
                </p:cNvPr>
                <p:cNvSpPr/>
                <p:nvPr/>
              </p:nvSpPr>
              <p:spPr>
                <a:xfrm>
                  <a:off x="0" y="711207"/>
                  <a:ext cx="3722028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endParaRPr lang="en-US" sz="900" noProof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1" name="m">
                      <a:extLst>
                        <a:ext uri="{FF2B5EF4-FFF2-40B4-BE49-F238E27FC236}">
                          <a16:creationId xmlns:a16="http://schemas.microsoft.com/office/drawing/2014/main" id="{C236F74C-A9CA-A747-1A2B-B1FC92D8CDC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73328" y="-1"/>
                      <a:ext cx="1975371" cy="781987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="http://schemas.openxmlformats.org/officeDocument/2006/math" xmlns:ma14="http://schemas.microsoft.com/office/mac/drawingml/2011/main" xmlns="" val="1"/>
                      </a:ext>
                    </a:extLst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2250"/>
                        </a:spcBef>
                        <a:defRPr sz="3200">
                          <a:solidFill>
                            <a:srgbClr val="000000"/>
                          </a:solidFill>
                        </a:defRPr>
                      </a:pPr>
                      <a14:m>
                        <m:oMath xmlns:m="http://schemas.openxmlformats.org/officeDocument/2006/math">
                          <m:r>
                            <a:rPr lang="en-US" sz="1925" i="1" noProof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1925" i="1" noProof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≈3</m:t>
                          </m:r>
                        </m:oMath>
                      </a14:m>
                      <a:r>
                        <a:rPr lang="en-US" sz="1600" noProof="0"/>
                        <a:t> m</a:t>
                      </a:r>
                    </a:p>
                  </p:txBody>
                </p:sp>
              </mc:Choice>
              <mc:Fallback xmlns="">
                <p:sp>
                  <p:nvSpPr>
                    <p:cNvPr id="111" name="m">
                      <a:extLst>
                        <a:ext uri="{FF2B5EF4-FFF2-40B4-BE49-F238E27FC236}">
                          <a16:creationId xmlns:a16="http://schemas.microsoft.com/office/drawing/2014/main" id="{C236F74C-A9CA-A747-1A2B-B1FC92D8CDC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73328" y="-1"/>
                      <a:ext cx="1975371" cy="781987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5556" b="-13846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="" xmlns:ma14="http://schemas.microsoft.com/office/mac/drawingml/2011/main" xmlns:m="http://schemas.openxmlformats.org/officeDocument/2006/math" xmlns:a14="http://schemas.microsoft.com/office/drawing/2010/main" val="1"/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04" name="Raggruppa">
                <a:extLst>
                  <a:ext uri="{FF2B5EF4-FFF2-40B4-BE49-F238E27FC236}">
                    <a16:creationId xmlns:a16="http://schemas.microsoft.com/office/drawing/2014/main" id="{943BD4B0-A920-2626-3AC6-5D91C8E2467A}"/>
                  </a:ext>
                </a:extLst>
              </p:cNvPr>
              <p:cNvGrpSpPr/>
              <p:nvPr/>
            </p:nvGrpSpPr>
            <p:grpSpPr>
              <a:xfrm>
                <a:off x="7271577" y="286430"/>
                <a:ext cx="2561247" cy="781987"/>
                <a:chOff x="0" y="-1"/>
                <a:chExt cx="2561245" cy="781987"/>
              </a:xfrm>
            </p:grpSpPr>
            <p:sp>
              <p:nvSpPr>
                <p:cNvPr id="108" name="Linea">
                  <a:extLst>
                    <a:ext uri="{FF2B5EF4-FFF2-40B4-BE49-F238E27FC236}">
                      <a16:creationId xmlns:a16="http://schemas.microsoft.com/office/drawing/2014/main" id="{0EC7EBB1-5C44-FA3F-C096-57627E05BB56}"/>
                    </a:ext>
                  </a:extLst>
                </p:cNvPr>
                <p:cNvSpPr/>
                <p:nvPr/>
              </p:nvSpPr>
              <p:spPr>
                <a:xfrm>
                  <a:off x="0" y="711207"/>
                  <a:ext cx="2561245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endParaRPr lang="en-US" sz="900" noProof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9" name="m">
                      <a:extLst>
                        <a:ext uri="{FF2B5EF4-FFF2-40B4-BE49-F238E27FC236}">
                          <a16:creationId xmlns:a16="http://schemas.microsoft.com/office/drawing/2014/main" id="{F8B149FD-57E6-89DD-2DAF-F3C093E5496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2937" y="-1"/>
                      <a:ext cx="1975371" cy="781987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="http://schemas.openxmlformats.org/officeDocument/2006/math" xmlns:ma14="http://schemas.microsoft.com/office/mac/drawingml/2011/main" xmlns="" val="1"/>
                      </a:ext>
                    </a:extLst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2250"/>
                        </a:spcBef>
                        <a:defRPr sz="3200">
                          <a:solidFill>
                            <a:srgbClr val="000000"/>
                          </a:solidFill>
                        </a:defRPr>
                      </a:pPr>
                      <a14:m>
                        <m:oMath xmlns:m="http://schemas.openxmlformats.org/officeDocument/2006/math">
                          <m:r>
                            <a:rPr lang="en-US" sz="1925" i="1" noProof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1925" i="1" noProof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≈1</m:t>
                          </m:r>
                        </m:oMath>
                      </a14:m>
                      <a:r>
                        <a:rPr lang="en-US" sz="1600" noProof="0"/>
                        <a:t> m</a:t>
                      </a:r>
                    </a:p>
                  </p:txBody>
                </p:sp>
              </mc:Choice>
              <mc:Fallback xmlns="">
                <p:sp>
                  <p:nvSpPr>
                    <p:cNvPr id="109" name="m">
                      <a:extLst>
                        <a:ext uri="{FF2B5EF4-FFF2-40B4-BE49-F238E27FC236}">
                          <a16:creationId xmlns:a16="http://schemas.microsoft.com/office/drawing/2014/main" id="{F8B149FD-57E6-89DD-2DAF-F3C093E5496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92937" y="-1"/>
                      <a:ext cx="1975371" cy="781987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l="-5556" b="-13846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="" xmlns:ma14="http://schemas.microsoft.com/office/mac/drawingml/2011/main" xmlns:m="http://schemas.openxmlformats.org/officeDocument/2006/math" xmlns:a14="http://schemas.microsoft.com/office/drawing/2010/main" val="1"/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05" name="Raggruppa">
                <a:extLst>
                  <a:ext uri="{FF2B5EF4-FFF2-40B4-BE49-F238E27FC236}">
                    <a16:creationId xmlns:a16="http://schemas.microsoft.com/office/drawing/2014/main" id="{5098B85F-B71B-1462-CAFA-FEFD4253C780}"/>
                  </a:ext>
                </a:extLst>
              </p:cNvPr>
              <p:cNvGrpSpPr/>
              <p:nvPr/>
            </p:nvGrpSpPr>
            <p:grpSpPr>
              <a:xfrm>
                <a:off x="76353" y="2950602"/>
                <a:ext cx="18361184" cy="781986"/>
                <a:chOff x="0" y="0"/>
                <a:chExt cx="18361182" cy="781986"/>
              </a:xfrm>
            </p:grpSpPr>
            <p:sp>
              <p:nvSpPr>
                <p:cNvPr id="106" name="Linea">
                  <a:extLst>
                    <a:ext uri="{FF2B5EF4-FFF2-40B4-BE49-F238E27FC236}">
                      <a16:creationId xmlns:a16="http://schemas.microsoft.com/office/drawing/2014/main" id="{A951E0D2-40F2-72AB-596A-55BCD65F31C3}"/>
                    </a:ext>
                  </a:extLst>
                </p:cNvPr>
                <p:cNvSpPr/>
                <p:nvPr/>
              </p:nvSpPr>
              <p:spPr>
                <a:xfrm>
                  <a:off x="0" y="711207"/>
                  <a:ext cx="18361182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endParaRPr lang="en-US" sz="900" noProof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7" name="m">
                      <a:extLst>
                        <a:ext uri="{FF2B5EF4-FFF2-40B4-BE49-F238E27FC236}">
                          <a16:creationId xmlns:a16="http://schemas.microsoft.com/office/drawing/2014/main" id="{1E0AAA45-7316-FBF6-83CD-EC8C2940633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488162" y="0"/>
                      <a:ext cx="2545349" cy="781986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="http://schemas.openxmlformats.org/officeDocument/2006/math" xmlns:ma14="http://schemas.microsoft.com/office/mac/drawingml/2011/main" xmlns="" val="1"/>
                      </a:ext>
                    </a:extLst>
                  </p:spPr>
                  <p:txBody>
                    <a:bodyPr wrap="square" lIns="25400" tIns="25400" rIns="25400" bIns="25400" numCol="1" anchor="ctr">
                      <a:noAutofit/>
                    </a:bodyPr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2250"/>
                        </a:spcBef>
                        <a:defRPr sz="3200">
                          <a:solidFill>
                            <a:srgbClr val="000000"/>
                          </a:solidFill>
                        </a:defRPr>
                      </a:pPr>
                      <a14:m>
                        <m:oMath xmlns:m="http://schemas.openxmlformats.org/officeDocument/2006/math">
                          <m:r>
                            <a:rPr lang="en-US" sz="1925" i="1" noProof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1925" i="1" noProof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≈100</m:t>
                          </m:r>
                        </m:oMath>
                      </a14:m>
                      <a:r>
                        <a:rPr lang="en-US" sz="1600" noProof="0"/>
                        <a:t> m</a:t>
                      </a:r>
                    </a:p>
                  </p:txBody>
                </p:sp>
              </mc:Choice>
              <mc:Fallback xmlns="">
                <p:sp>
                  <p:nvSpPr>
                    <p:cNvPr id="107" name="m">
                      <a:extLst>
                        <a:ext uri="{FF2B5EF4-FFF2-40B4-BE49-F238E27FC236}">
                          <a16:creationId xmlns:a16="http://schemas.microsoft.com/office/drawing/2014/main" id="{1E0AAA45-7316-FBF6-83CD-EC8C2940633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488162" y="0"/>
                      <a:ext cx="2545349" cy="781986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4306" b="-14063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="" xmlns:ma14="http://schemas.microsoft.com/office/mac/drawingml/2011/main" xmlns:m="http://schemas.openxmlformats.org/officeDocument/2006/math" xmlns:a14="http://schemas.microsoft.com/office/drawing/2010/main" val="1"/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Testo">
                  <a:extLst>
                    <a:ext uri="{FF2B5EF4-FFF2-40B4-BE49-F238E27FC236}">
                      <a16:creationId xmlns:a16="http://schemas.microsoft.com/office/drawing/2014/main" id="{B246E778-1475-9AD3-9A7D-646CB64A6AFF}"/>
                    </a:ext>
                  </a:extLst>
                </p:cNvPr>
                <p:cNvSpPr txBox="1"/>
                <p:nvPr/>
              </p:nvSpPr>
              <p:spPr>
                <a:xfrm>
                  <a:off x="11386453" y="215808"/>
                  <a:ext cx="1481944" cy="63581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="http://schemas.openxmlformats.org/officeDocument/2006/math" xmlns:ma14="http://schemas.microsoft.com/office/mac/drawingml/2011/main" xmlns="" val="1"/>
                  </a:ext>
                </a:extLst>
              </p:spPr>
              <p:txBody>
                <a:bodyPr wrap="none" lIns="25400" tIns="25400" rIns="25400" bIns="25400" numCol="1" anchor="ctr">
                  <a:spAutoFit/>
                </a:bodyPr>
                <a:lstStyle>
                  <a:lvl1pPr algn="l">
                    <a:lnSpc>
                      <a:spcPct val="90000"/>
                    </a:lnSpc>
                    <a:spcBef>
                      <a:spcPts val="4500"/>
                    </a:spcBef>
                    <a:defRPr sz="3200">
                      <a:solidFill>
                        <a:srgbClr val="000000"/>
                      </a:solidFill>
                    </a:defRPr>
                  </a:lvl1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1925" i="1" noProof="0" smtClean="0">
                            <a:latin typeface="Cambria Math" panose="02040503050406030204" pitchFamily="18" charset="0"/>
                          </a:rPr>
                          <m:t>×100</m:t>
                        </m:r>
                      </m:oMath>
                    </m:oMathPara>
                  </a14:m>
                  <a:endParaRPr lang="en-US" sz="1600" noProof="0"/>
                </a:p>
              </p:txBody>
            </p:sp>
          </mc:Choice>
          <mc:Fallback xmlns="">
            <p:sp>
              <p:nvSpPr>
                <p:cNvPr id="101" name="Testo">
                  <a:extLst>
                    <a:ext uri="{FF2B5EF4-FFF2-40B4-BE49-F238E27FC236}">
                      <a16:creationId xmlns:a16="http://schemas.microsoft.com/office/drawing/2014/main" id="{B246E778-1475-9AD3-9A7D-646CB64A6A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86453" y="215808"/>
                  <a:ext cx="1481944" cy="635816"/>
                </a:xfrm>
                <a:prstGeom prst="rect">
                  <a:avLst/>
                </a:prstGeom>
                <a:blipFill>
                  <a:blip r:embed="rId9"/>
                  <a:stretch>
                    <a:fillRect l="-5785" r="-826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xmlns:m="http://schemas.openxmlformats.org/officeDocument/2006/math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1" name="Shape 450">
            <a:extLst>
              <a:ext uri="{FF2B5EF4-FFF2-40B4-BE49-F238E27FC236}">
                <a16:creationId xmlns:a16="http://schemas.microsoft.com/office/drawing/2014/main" id="{FC3867C8-7654-E233-B58E-23D239A73E1D}"/>
              </a:ext>
            </a:extLst>
          </p:cNvPr>
          <p:cNvSpPr/>
          <p:nvPr/>
        </p:nvSpPr>
        <p:spPr>
          <a:xfrm>
            <a:off x="529973" y="325647"/>
            <a:ext cx="408203" cy="408203"/>
          </a:xfrm>
          <a:custGeom>
            <a:avLst/>
            <a:gdLst/>
            <a:ahLst/>
            <a:cxnLst/>
            <a:rect l="0" t="0" r="0" b="0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endParaRPr lang="en-US" sz="2400" noProof="0" dirty="0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26AAC3CB-ED3A-49E3-BF57-D03915D5C474}"/>
              </a:ext>
            </a:extLst>
          </p:cNvPr>
          <p:cNvSpPr/>
          <p:nvPr/>
        </p:nvSpPr>
        <p:spPr>
          <a:xfrm>
            <a:off x="8016383" y="3586467"/>
            <a:ext cx="4075873" cy="2906061"/>
          </a:xfrm>
          <a:prstGeom prst="rect">
            <a:avLst/>
          </a:prstGeom>
          <a:noFill/>
          <a:ln w="38100">
            <a:solidFill>
              <a:srgbClr val="FFC3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280822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F43CA6-DA56-DA69-9BB7-CE26B01C4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704EA90F-5C36-44FC-948F-BB166EC2C9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B30E8FD8-78EF-8113-4BE1-0AD4F127273C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200F5F94-D1C2-757F-4282-474DD1A0DCEC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779C3558-8510-88D8-3A98-81E7C847FD3C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275486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Electron injector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5E945C85-335E-A02F-91C1-53B82830B905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865880" y="502306"/>
            <a:ext cx="710692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5DD4066E-3E09-71AA-DC41-8FEBD48CADAC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26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650C988A-24FE-468C-5ACD-5C543EE6746F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25E8C678-1B80-B6D0-5D72-9957B539FA31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etawatt lasers with   J and rep rate of few Hz available">
                <a:extLst>
                  <a:ext uri="{FF2B5EF4-FFF2-40B4-BE49-F238E27FC236}">
                    <a16:creationId xmlns:a16="http://schemas.microsoft.com/office/drawing/2014/main" id="{641DFEFA-429C-39DB-9C95-6F165D3215D3}"/>
                  </a:ext>
                </a:extLst>
              </p:cNvPr>
              <p:cNvSpPr txBox="1"/>
              <p:nvPr/>
            </p:nvSpPr>
            <p:spPr>
              <a:xfrm>
                <a:off x="618083" y="1070165"/>
                <a:ext cx="10985501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="http://schemas.openxmlformats.org/officeDocument/2006/math" xmlns:ma14="http://schemas.microsoft.com/office/mac/drawingml/2011/main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defTabSz="412750">
                  <a:defRPr sz="4000" b="1">
                    <a:solidFill>
                      <a:srgbClr val="000000"/>
                    </a:solidFill>
                  </a:defRPr>
                </a:pPr>
                <a:r>
                  <a:rPr lang="en-US" sz="2000" noProof="0"/>
                  <a:t>Petawatt lasers with </a:t>
                </a:r>
                <a14:m>
                  <m:oMath xmlns:m="http://schemas.openxmlformats.org/officeDocument/2006/math">
                    <m:r>
                      <a:rPr lang="en-US" sz="2000" i="1" noProof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000" i="1" noProof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≳100</m:t>
                    </m:r>
                  </m:oMath>
                </a14:m>
                <a:r>
                  <a:rPr lang="en-US" sz="2000" noProof="0"/>
                  <a:t> J and rep rate of few Hz available</a:t>
                </a:r>
              </a:p>
            </p:txBody>
          </p:sp>
        </mc:Choice>
        <mc:Fallback xmlns="">
          <p:sp>
            <p:nvSpPr>
              <p:cNvPr id="11" name="Petawatt lasers with   J and rep rate of few Hz available">
                <a:extLst>
                  <a:ext uri="{FF2B5EF4-FFF2-40B4-BE49-F238E27FC236}">
                    <a16:creationId xmlns:a16="http://schemas.microsoft.com/office/drawing/2014/main" id="{641DFEFA-429C-39DB-9C95-6F165D321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083" y="1070165"/>
                <a:ext cx="10985501" cy="359073"/>
              </a:xfrm>
              <a:prstGeom prst="rect">
                <a:avLst/>
              </a:prstGeom>
              <a:blipFill>
                <a:blip r:embed="rId4"/>
                <a:stretch>
                  <a:fillRect l="-1165" t="-13793" b="-3965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m="http://schemas.openxmlformats.org/officeDocument/2006/math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Raggruppa">
            <a:extLst>
              <a:ext uri="{FF2B5EF4-FFF2-40B4-BE49-F238E27FC236}">
                <a16:creationId xmlns:a16="http://schemas.microsoft.com/office/drawing/2014/main" id="{76E976B6-0AD4-38AC-911E-B930C6824862}"/>
              </a:ext>
            </a:extLst>
          </p:cNvPr>
          <p:cNvGrpSpPr/>
          <p:nvPr/>
        </p:nvGrpSpPr>
        <p:grpSpPr>
          <a:xfrm>
            <a:off x="348025" y="1556436"/>
            <a:ext cx="4583699" cy="4534128"/>
            <a:chOff x="0" y="-4490"/>
            <a:chExt cx="9167395" cy="9068251"/>
          </a:xfrm>
        </p:grpSpPr>
        <p:grpSp>
          <p:nvGrpSpPr>
            <p:cNvPr id="13" name="Raggruppa">
              <a:extLst>
                <a:ext uri="{FF2B5EF4-FFF2-40B4-BE49-F238E27FC236}">
                  <a16:creationId xmlns:a16="http://schemas.microsoft.com/office/drawing/2014/main" id="{8A5832BE-2079-F372-F26D-43FBBCB37E1B}"/>
                </a:ext>
              </a:extLst>
            </p:cNvPr>
            <p:cNvGrpSpPr/>
            <p:nvPr/>
          </p:nvGrpSpPr>
          <p:grpSpPr>
            <a:xfrm>
              <a:off x="0" y="2415222"/>
              <a:ext cx="8937312" cy="6648539"/>
              <a:chOff x="0" y="0"/>
              <a:chExt cx="8937311" cy="6648538"/>
            </a:xfrm>
          </p:grpSpPr>
          <p:pic>
            <p:nvPicPr>
              <p:cNvPr id="19" name="Immagine" descr="Immagine">
                <a:extLst>
                  <a:ext uri="{FF2B5EF4-FFF2-40B4-BE49-F238E27FC236}">
                    <a16:creationId xmlns:a16="http://schemas.microsoft.com/office/drawing/2014/main" id="{6DAEB427-AE67-9D03-08FB-DEB8A04A57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8937311" cy="612848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0" name="HOFI: hydrodynamic  expansion of optical field-ionized plasma">
                <a:extLst>
                  <a:ext uri="{FF2B5EF4-FFF2-40B4-BE49-F238E27FC236}">
                    <a16:creationId xmlns:a16="http://schemas.microsoft.com/office/drawing/2014/main" id="{2CACC03E-1856-3862-BA44-6EE9525ED7C1}"/>
                  </a:ext>
                </a:extLst>
              </p:cNvPr>
              <p:cNvSpPr txBox="1"/>
              <p:nvPr/>
            </p:nvSpPr>
            <p:spPr>
              <a:xfrm>
                <a:off x="324110" y="6238170"/>
                <a:ext cx="7011534" cy="4103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  </a:ext>
              </a:extLst>
            </p:spPr>
            <p:txBody>
              <a:bodyPr wrap="none" lIns="25400" tIns="25400" rIns="25400" bIns="25400" numCol="1" anchor="ctr">
                <a:spAutoFit/>
              </a:bodyPr>
              <a:lstStyle/>
              <a:p>
                <a:r>
                  <a:rPr lang="en-US" sz="1000" noProof="0"/>
                  <a:t>HOFI: hydrodynamic  expansion of optical field-ionized plasma</a:t>
                </a:r>
              </a:p>
            </p:txBody>
          </p:sp>
        </p:grpSp>
        <p:sp>
          <p:nvSpPr>
            <p:cNvPr id="14" name="Meter long plasma target">
              <a:extLst>
                <a:ext uri="{FF2B5EF4-FFF2-40B4-BE49-F238E27FC236}">
                  <a16:creationId xmlns:a16="http://schemas.microsoft.com/office/drawing/2014/main" id="{9B40B711-3E83-6E00-8CDE-E131ECE73E7B}"/>
                </a:ext>
              </a:extLst>
            </p:cNvPr>
            <p:cNvSpPr txBox="1"/>
            <p:nvPr/>
          </p:nvSpPr>
          <p:spPr>
            <a:xfrm>
              <a:off x="504190" y="-4490"/>
              <a:ext cx="8663205" cy="7181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defTabSz="825500">
                <a:defRPr sz="4000" b="1">
                  <a:solidFill>
                    <a:srgbClr val="000000"/>
                  </a:solidFill>
                </a:defRPr>
              </a:lvl1pPr>
            </a:lstStyle>
            <a:p>
              <a:r>
                <a:rPr lang="en-US" sz="2000" noProof="0"/>
                <a:t>Meter long plasma target</a:t>
              </a:r>
            </a:p>
          </p:txBody>
        </p:sp>
        <p:pic>
          <p:nvPicPr>
            <p:cNvPr id="15" name="Immagine" descr="Immagine">
              <a:extLst>
                <a:ext uri="{FF2B5EF4-FFF2-40B4-BE49-F238E27FC236}">
                  <a16:creationId xmlns:a16="http://schemas.microsoft.com/office/drawing/2014/main" id="{E0D0945E-05E2-87C1-A024-6A30B3501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8849" y="831661"/>
              <a:ext cx="8122122" cy="14610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8" name="Still missing: high charge bunches">
            <a:extLst>
              <a:ext uri="{FF2B5EF4-FFF2-40B4-BE49-F238E27FC236}">
                <a16:creationId xmlns:a16="http://schemas.microsoft.com/office/drawing/2014/main" id="{342B4660-BC7A-55D3-BAC6-F97BD6DF8EC9}"/>
              </a:ext>
            </a:extLst>
          </p:cNvPr>
          <p:cNvSpPr txBox="1"/>
          <p:nvPr/>
        </p:nvSpPr>
        <p:spPr>
          <a:xfrm>
            <a:off x="3224181" y="6162382"/>
            <a:ext cx="5492722" cy="474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825500">
              <a:defRPr sz="5500" b="1">
                <a:solidFill>
                  <a:srgbClr val="FF2600"/>
                </a:solidFill>
              </a:defRPr>
            </a:lvl1pPr>
          </a:lstStyle>
          <a:p>
            <a:r>
              <a:rPr lang="en-US" sz="2750" noProof="0"/>
              <a:t>Still missing: high charge bunches</a:t>
            </a:r>
          </a:p>
        </p:txBody>
      </p:sp>
      <p:grpSp>
        <p:nvGrpSpPr>
          <p:cNvPr id="43" name="Shape 777">
            <a:extLst>
              <a:ext uri="{FF2B5EF4-FFF2-40B4-BE49-F238E27FC236}">
                <a16:creationId xmlns:a16="http://schemas.microsoft.com/office/drawing/2014/main" id="{EFD0B4FA-BFD4-64CB-32BF-3043E3D92E89}"/>
              </a:ext>
            </a:extLst>
          </p:cNvPr>
          <p:cNvGrpSpPr/>
          <p:nvPr/>
        </p:nvGrpSpPr>
        <p:grpSpPr>
          <a:xfrm>
            <a:off x="501070" y="318025"/>
            <a:ext cx="453214" cy="434753"/>
            <a:chOff x="5233525" y="4954450"/>
            <a:chExt cx="538275" cy="516350"/>
          </a:xfrm>
        </p:grpSpPr>
        <p:sp>
          <p:nvSpPr>
            <p:cNvPr id="44" name="Shape 778">
              <a:extLst>
                <a:ext uri="{FF2B5EF4-FFF2-40B4-BE49-F238E27FC236}">
                  <a16:creationId xmlns:a16="http://schemas.microsoft.com/office/drawing/2014/main" id="{38832660-3B58-834D-844E-BA38C083A2D0}"/>
                </a:ext>
              </a:extLst>
            </p:cNvPr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5" name="Shape 779">
              <a:extLst>
                <a:ext uri="{FF2B5EF4-FFF2-40B4-BE49-F238E27FC236}">
                  <a16:creationId xmlns:a16="http://schemas.microsoft.com/office/drawing/2014/main" id="{9B281058-F39C-C343-CF33-B135EABBE22C}"/>
                </a:ext>
              </a:extLst>
            </p:cNvPr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6" name="Shape 780">
              <a:extLst>
                <a:ext uri="{FF2B5EF4-FFF2-40B4-BE49-F238E27FC236}">
                  <a16:creationId xmlns:a16="http://schemas.microsoft.com/office/drawing/2014/main" id="{5D0FC824-303D-B66F-19F3-E93464C5D906}"/>
                </a:ext>
              </a:extLst>
            </p:cNvPr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7" name="Shape 781">
              <a:extLst>
                <a:ext uri="{FF2B5EF4-FFF2-40B4-BE49-F238E27FC236}">
                  <a16:creationId xmlns:a16="http://schemas.microsoft.com/office/drawing/2014/main" id="{022CE088-16F2-57BC-1D5C-CEF14392F55F}"/>
                </a:ext>
              </a:extLst>
            </p:cNvPr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8" name="Shape 782">
              <a:extLst>
                <a:ext uri="{FF2B5EF4-FFF2-40B4-BE49-F238E27FC236}">
                  <a16:creationId xmlns:a16="http://schemas.microsoft.com/office/drawing/2014/main" id="{DAA705D7-5F17-F06F-C489-DE731E820465}"/>
                </a:ext>
              </a:extLst>
            </p:cNvPr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49" name="Shape 783">
              <a:extLst>
                <a:ext uri="{FF2B5EF4-FFF2-40B4-BE49-F238E27FC236}">
                  <a16:creationId xmlns:a16="http://schemas.microsoft.com/office/drawing/2014/main" id="{A32A2CA3-B4B5-4F52-A8DF-B0D3105B1AC2}"/>
                </a:ext>
              </a:extLst>
            </p:cNvPr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50" name="Shape 784">
              <a:extLst>
                <a:ext uri="{FF2B5EF4-FFF2-40B4-BE49-F238E27FC236}">
                  <a16:creationId xmlns:a16="http://schemas.microsoft.com/office/drawing/2014/main" id="{8F4F7D6B-64EA-B091-B024-5CCD0B1245C8}"/>
                </a:ext>
              </a:extLst>
            </p:cNvPr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51" name="Shape 785">
              <a:extLst>
                <a:ext uri="{FF2B5EF4-FFF2-40B4-BE49-F238E27FC236}">
                  <a16:creationId xmlns:a16="http://schemas.microsoft.com/office/drawing/2014/main" id="{F9C14EF1-3F46-0B2D-0DEC-3DCE4B6BC415}"/>
                </a:ext>
              </a:extLst>
            </p:cNvPr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52" name="Shape 786">
              <a:extLst>
                <a:ext uri="{FF2B5EF4-FFF2-40B4-BE49-F238E27FC236}">
                  <a16:creationId xmlns:a16="http://schemas.microsoft.com/office/drawing/2014/main" id="{A6767C00-93D6-5EA5-6766-2212CF372D95}"/>
                </a:ext>
              </a:extLst>
            </p:cNvPr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53" name="Shape 787">
              <a:extLst>
                <a:ext uri="{FF2B5EF4-FFF2-40B4-BE49-F238E27FC236}">
                  <a16:creationId xmlns:a16="http://schemas.microsoft.com/office/drawing/2014/main" id="{EE80A198-D7B7-EFD1-EC74-2F9DF01B2FB9}"/>
                </a:ext>
              </a:extLst>
            </p:cNvPr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54" name="Shape 788">
              <a:extLst>
                <a:ext uri="{FF2B5EF4-FFF2-40B4-BE49-F238E27FC236}">
                  <a16:creationId xmlns:a16="http://schemas.microsoft.com/office/drawing/2014/main" id="{5C6C7269-6F5C-AABF-F35D-5391376F8E74}"/>
                </a:ext>
              </a:extLst>
            </p:cNvPr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76C47E15-B40A-0060-84F7-0B5F685C8C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5556" y="1412068"/>
            <a:ext cx="6596444" cy="476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5384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DE7D7-AA5C-676C-C0B8-302CA16877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F3748A7-1361-489A-C416-948F8CD70A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8B96D04C-45A9-FFB1-BD1D-89B5EDBDE734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C1ABEB82-A147-FAEB-F54B-7DE4101798AE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3F506CF8-86E7-B898-78A1-1E76D88B3DE3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245514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Muon booster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82C1CEC5-C7C8-2B8B-E3CE-21BF6EED38C6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566160" y="502306"/>
            <a:ext cx="740664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E04720A6-0FEC-D77B-351F-6D01A20B4240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27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16296D0A-2F5E-9469-F12D-CDB9454992A1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763603A8-9093-FA24-F2B1-D9F300B959D4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rawatt lasers with   J and rep rate of   Hz available">
                <a:extLst>
                  <a:ext uri="{FF2B5EF4-FFF2-40B4-BE49-F238E27FC236}">
                    <a16:creationId xmlns:a16="http://schemas.microsoft.com/office/drawing/2014/main" id="{609AA7AC-D2E4-ED9C-C3CB-472ADDB57DB9}"/>
                  </a:ext>
                </a:extLst>
              </p:cNvPr>
              <p:cNvSpPr txBox="1"/>
              <p:nvPr/>
            </p:nvSpPr>
            <p:spPr>
              <a:xfrm>
                <a:off x="618083" y="1043648"/>
                <a:ext cx="10985501" cy="41210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="http://schemas.openxmlformats.org/officeDocument/2006/math" xmlns:ma14="http://schemas.microsoft.com/office/mac/drawingml/2011/main" xmlns="" val="1"/>
                </a:ext>
              </a:extLst>
            </p:spPr>
            <p:txBody>
              <a:bodyPr lIns="25400" tIns="25400" rIns="25400" bIns="25400" anchor="ctr">
                <a:spAutoFit/>
              </a:bodyPr>
              <a:lstStyle/>
              <a:p>
                <a:pPr defTabSz="412750">
                  <a:defRPr sz="4000" b="1">
                    <a:solidFill>
                      <a:srgbClr val="000000"/>
                    </a:solidFill>
                  </a:defRPr>
                </a:pPr>
                <a:r>
                  <a:rPr lang="en-US" sz="2000" noProof="0"/>
                  <a:t>Terawatt lasers with </a:t>
                </a:r>
                <a14:m>
                  <m:oMath xmlns:m="http://schemas.openxmlformats.org/officeDocument/2006/math">
                    <m:r>
                      <a:rPr lang="en-US" sz="2400" i="1" noProof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i="1" noProof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≲20</m:t>
                    </m:r>
                  </m:oMath>
                </a14:m>
                <a:r>
                  <a:rPr lang="en-US" sz="2000" noProof="0"/>
                  <a:t> J and rep rate of  </a:t>
                </a:r>
                <a14:m>
                  <m:oMath xmlns:m="http://schemas.openxmlformats.org/officeDocument/2006/math">
                    <m:r>
                      <a:rPr lang="en-US" sz="2400" i="1" noProof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≳10</m:t>
                    </m:r>
                  </m:oMath>
                </a14:m>
                <a:r>
                  <a:rPr lang="en-US" sz="2000" noProof="0"/>
                  <a:t> Hz available</a:t>
                </a:r>
              </a:p>
            </p:txBody>
          </p:sp>
        </mc:Choice>
        <mc:Fallback xmlns="">
          <p:sp>
            <p:nvSpPr>
              <p:cNvPr id="11" name="Terawatt lasers with   J and rep rate of   Hz available">
                <a:extLst>
                  <a:ext uri="{FF2B5EF4-FFF2-40B4-BE49-F238E27FC236}">
                    <a16:creationId xmlns:a16="http://schemas.microsoft.com/office/drawing/2014/main" id="{609AA7AC-D2E4-ED9C-C3CB-472ADDB57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083" y="1043648"/>
                <a:ext cx="10985501" cy="412100"/>
              </a:xfrm>
              <a:prstGeom prst="rect">
                <a:avLst/>
              </a:prstGeom>
              <a:blipFill>
                <a:blip r:embed="rId4"/>
                <a:stretch>
                  <a:fillRect l="-1165" b="-3088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m="http://schemas.openxmlformats.org/officeDocument/2006/math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Shape 594">
            <a:extLst>
              <a:ext uri="{FF2B5EF4-FFF2-40B4-BE49-F238E27FC236}">
                <a16:creationId xmlns:a16="http://schemas.microsoft.com/office/drawing/2014/main" id="{ACB79785-782A-23A5-9C01-ACDE3406FB1D}"/>
              </a:ext>
            </a:extLst>
          </p:cNvPr>
          <p:cNvGrpSpPr/>
          <p:nvPr/>
        </p:nvGrpSpPr>
        <p:grpSpPr>
          <a:xfrm>
            <a:off x="545847" y="339547"/>
            <a:ext cx="372215" cy="372195"/>
            <a:chOff x="576250" y="4319400"/>
            <a:chExt cx="442075" cy="442050"/>
          </a:xfrm>
        </p:grpSpPr>
        <p:sp>
          <p:nvSpPr>
            <p:cNvPr id="28" name="Shape 595">
              <a:extLst>
                <a:ext uri="{FF2B5EF4-FFF2-40B4-BE49-F238E27FC236}">
                  <a16:creationId xmlns:a16="http://schemas.microsoft.com/office/drawing/2014/main" id="{CAFFC7E2-8CDB-A41D-D6D8-FFCB581BAA2A}"/>
                </a:ext>
              </a:extLst>
            </p:cNvPr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0" t="0" r="0" b="0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9" name="Shape 596">
              <a:extLst>
                <a:ext uri="{FF2B5EF4-FFF2-40B4-BE49-F238E27FC236}">
                  <a16:creationId xmlns:a16="http://schemas.microsoft.com/office/drawing/2014/main" id="{CF9A2682-98CA-8198-A984-F278FE7F54EA}"/>
                </a:ext>
              </a:extLst>
            </p:cNvPr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0" t="0" r="0" b="0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0" name="Shape 597">
              <a:extLst>
                <a:ext uri="{FF2B5EF4-FFF2-40B4-BE49-F238E27FC236}">
                  <a16:creationId xmlns:a16="http://schemas.microsoft.com/office/drawing/2014/main" id="{786C0B28-EB12-7851-4AA8-1BEDE61819EA}"/>
                </a:ext>
              </a:extLst>
            </p:cNvPr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0" t="0" r="0" b="0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1" name="Shape 598">
              <a:extLst>
                <a:ext uri="{FF2B5EF4-FFF2-40B4-BE49-F238E27FC236}">
                  <a16:creationId xmlns:a16="http://schemas.microsoft.com/office/drawing/2014/main" id="{56331D2B-0D92-9F29-34AA-8D3231C50F48}"/>
                </a:ext>
              </a:extLst>
            </p:cNvPr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0" t="0" r="0" b="0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B05D3FE8-70A3-FEF0-8353-DD690D959B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954" y="1868649"/>
            <a:ext cx="4682134" cy="44870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8DF4D1B-33CE-FAD9-876B-125B748316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6002" y="1919951"/>
            <a:ext cx="6206266" cy="42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2281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84D877-8160-1474-985D-D20CB48FDD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109F2C66-AFCE-07A4-27D3-93AF8632F7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6339A45F-96B6-9A11-612E-36C46C13DF89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E929459B-9696-01EC-26E8-D57DB1ADF7E7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3C285AB4-2391-4F5A-1EF7-F56327240A13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239418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Plasma lenses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6B60A8C0-2A70-BE8E-C421-1767BFCA557F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505200" y="502306"/>
            <a:ext cx="746760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2F44D5C0-DFE4-9739-C8B4-20942CB99127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28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DC63A759-AD4D-8529-58AA-784A3E2899EF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06E12E87-01E1-5AF3-E3F8-CF16201041B1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Actively investigated">
            <a:extLst>
              <a:ext uri="{FF2B5EF4-FFF2-40B4-BE49-F238E27FC236}">
                <a16:creationId xmlns:a16="http://schemas.microsoft.com/office/drawing/2014/main" id="{D6CAF576-14F7-88A3-E0D1-515400F52E62}"/>
              </a:ext>
            </a:extLst>
          </p:cNvPr>
          <p:cNvSpPr txBox="1"/>
          <p:nvPr/>
        </p:nvSpPr>
        <p:spPr>
          <a:xfrm>
            <a:off x="618083" y="1070161"/>
            <a:ext cx="10985501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 defTabSz="825500">
              <a:defRPr sz="4000" b="1">
                <a:solidFill>
                  <a:srgbClr val="000000"/>
                </a:solidFill>
              </a:defRPr>
            </a:lvl1pPr>
          </a:lstStyle>
          <a:p>
            <a:r>
              <a:rPr lang="en-US" sz="2000" noProof="0"/>
              <a:t>Actively investigated</a:t>
            </a:r>
          </a:p>
        </p:txBody>
      </p:sp>
      <p:grpSp>
        <p:nvGrpSpPr>
          <p:cNvPr id="33" name="Shape 532">
            <a:extLst>
              <a:ext uri="{FF2B5EF4-FFF2-40B4-BE49-F238E27FC236}">
                <a16:creationId xmlns:a16="http://schemas.microsoft.com/office/drawing/2014/main" id="{C01F3F82-A103-7A91-2E67-F25CA9A0E7BD}"/>
              </a:ext>
            </a:extLst>
          </p:cNvPr>
          <p:cNvGrpSpPr/>
          <p:nvPr/>
        </p:nvGrpSpPr>
        <p:grpSpPr>
          <a:xfrm>
            <a:off x="515828" y="295838"/>
            <a:ext cx="415614" cy="424325"/>
            <a:chOff x="3951850" y="2985350"/>
            <a:chExt cx="407950" cy="416500"/>
          </a:xfrm>
        </p:grpSpPr>
        <p:sp>
          <p:nvSpPr>
            <p:cNvPr id="34" name="Shape 533">
              <a:extLst>
                <a:ext uri="{FF2B5EF4-FFF2-40B4-BE49-F238E27FC236}">
                  <a16:creationId xmlns:a16="http://schemas.microsoft.com/office/drawing/2014/main" id="{CA6A9CCC-C5A5-B3E9-AE50-335D585E3269}"/>
                </a:ext>
              </a:extLst>
            </p:cNvPr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5" name="Shape 534">
              <a:extLst>
                <a:ext uri="{FF2B5EF4-FFF2-40B4-BE49-F238E27FC236}">
                  <a16:creationId xmlns:a16="http://schemas.microsoft.com/office/drawing/2014/main" id="{624DE570-3BF4-9320-3F60-48E0D9286505}"/>
                </a:ext>
              </a:extLst>
            </p:cNvPr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6" name="Shape 535">
              <a:extLst>
                <a:ext uri="{FF2B5EF4-FFF2-40B4-BE49-F238E27FC236}">
                  <a16:creationId xmlns:a16="http://schemas.microsoft.com/office/drawing/2014/main" id="{6CCE9A97-6C5C-E89C-8901-A6DD2C987C6E}"/>
                </a:ext>
              </a:extLst>
            </p:cNvPr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7" name="Shape 536">
              <a:extLst>
                <a:ext uri="{FF2B5EF4-FFF2-40B4-BE49-F238E27FC236}">
                  <a16:creationId xmlns:a16="http://schemas.microsoft.com/office/drawing/2014/main" id="{1BBB1161-01F2-5138-8D8D-0BB3B330A17E}"/>
                </a:ext>
              </a:extLst>
            </p:cNvPr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962A7825-BD4D-A91F-E2A1-98738F95C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79" y="1478050"/>
            <a:ext cx="4676037" cy="53039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84DAE1-0A7A-F5CC-AD0C-F59D5C7BEF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8916" y="616578"/>
            <a:ext cx="4487045" cy="607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783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9A8C1A-4158-A362-56BF-083C88F47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0DDBBC67-F1C7-90B7-FC77-70A25CB571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CF75F489-07A6-1E07-B229-1E7EEAAE7C2A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7C738265-1895-6B09-E38B-B59B89D1F52C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DED67BCA-0648-C123-D5AA-C7452D057F10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243990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The technique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90018C7D-19F3-EE9C-F7F0-4623448540A8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550920" y="502306"/>
            <a:ext cx="742188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5A377B39-78B1-027F-596B-176012EF9CD8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3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46CECBEA-1B2B-7AEA-E41F-FAC4A3EF6076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BEC67C63-393D-0CD0-27D4-AF16A72A6F00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" name="Shape 742">
            <a:extLst>
              <a:ext uri="{FF2B5EF4-FFF2-40B4-BE49-F238E27FC236}">
                <a16:creationId xmlns:a16="http://schemas.microsoft.com/office/drawing/2014/main" id="{51FD9667-D144-21AD-9E0F-F29C6959F1A3}"/>
              </a:ext>
            </a:extLst>
          </p:cNvPr>
          <p:cNvGrpSpPr/>
          <p:nvPr/>
        </p:nvGrpSpPr>
        <p:grpSpPr>
          <a:xfrm>
            <a:off x="486902" y="382339"/>
            <a:ext cx="484492" cy="294819"/>
            <a:chOff x="3269900" y="3064500"/>
            <a:chExt cx="432325" cy="263075"/>
          </a:xfrm>
        </p:grpSpPr>
        <p:sp>
          <p:nvSpPr>
            <p:cNvPr id="11" name="Shape 743">
              <a:extLst>
                <a:ext uri="{FF2B5EF4-FFF2-40B4-BE49-F238E27FC236}">
                  <a16:creationId xmlns:a16="http://schemas.microsoft.com/office/drawing/2014/main" id="{9B2568A8-C94D-44C2-F0B0-2DF428CCBC94}"/>
                </a:ext>
              </a:extLst>
            </p:cNvPr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0" t="0" r="0" b="0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3" name="Shape 744">
              <a:extLst>
                <a:ext uri="{FF2B5EF4-FFF2-40B4-BE49-F238E27FC236}">
                  <a16:creationId xmlns:a16="http://schemas.microsoft.com/office/drawing/2014/main" id="{5D23522C-4184-7D9B-CD04-FAD0C59903C5}"/>
                </a:ext>
              </a:extLst>
            </p:cNvPr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0" t="0" r="0" b="0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5" name="Shape 745">
              <a:extLst>
                <a:ext uri="{FF2B5EF4-FFF2-40B4-BE49-F238E27FC236}">
                  <a16:creationId xmlns:a16="http://schemas.microsoft.com/office/drawing/2014/main" id="{E7E21A65-60AF-306E-CA6F-59753C09F31E}"/>
                </a:ext>
              </a:extLst>
            </p:cNvPr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0" t="0" r="0" b="0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279C67F-6569-6449-8081-912717084071}"/>
              </a:ext>
            </a:extLst>
          </p:cNvPr>
          <p:cNvGrpSpPr/>
          <p:nvPr/>
        </p:nvGrpSpPr>
        <p:grpSpPr>
          <a:xfrm>
            <a:off x="1272282" y="1017808"/>
            <a:ext cx="9647437" cy="898973"/>
            <a:chOff x="994215" y="1043068"/>
            <a:chExt cx="9647437" cy="89897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A3444BB-C951-352F-F918-8835286A24D0}"/>
                </a:ext>
              </a:extLst>
            </p:cNvPr>
            <p:cNvSpPr txBox="1"/>
            <p:nvPr/>
          </p:nvSpPr>
          <p:spPr>
            <a:xfrm>
              <a:off x="994215" y="1480376"/>
              <a:ext cx="964743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sz="2400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arthquake </a:t>
              </a:r>
              <a:r>
                <a:rPr lang="en-US" sz="2400" b="1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</a:t>
              </a:r>
              <a:r>
                <a:rPr lang="en-US" sz="2400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econnaissance via </a:t>
              </a:r>
              <a:r>
                <a:rPr lang="en-US" sz="2400" b="1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r>
                <a:rPr lang="en-US" sz="2400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uon beam </a:t>
              </a:r>
              <a:r>
                <a:rPr lang="en-US" sz="2400" b="1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r>
                <a:rPr lang="en-US" sz="2400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volution in </a:t>
              </a:r>
              <a:r>
                <a:rPr lang="en-US" sz="2400" b="1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</a:t>
              </a:r>
              <a:r>
                <a:rPr lang="en-US" sz="2400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ilicon dioxide</a:t>
              </a:r>
            </a:p>
          </p:txBody>
        </p:sp>
        <p:sp>
          <p:nvSpPr>
            <p:cNvPr id="17" name="Shape 249">
              <a:extLst>
                <a:ext uri="{FF2B5EF4-FFF2-40B4-BE49-F238E27FC236}">
                  <a16:creationId xmlns:a16="http://schemas.microsoft.com/office/drawing/2014/main" id="{7125C982-7E4C-F226-0B09-3FB1FBC9AB38}"/>
                </a:ext>
              </a:extLst>
            </p:cNvPr>
            <p:cNvSpPr txBox="1">
              <a:spLocks/>
            </p:cNvSpPr>
            <p:nvPr/>
          </p:nvSpPr>
          <p:spPr>
            <a:xfrm>
              <a:off x="2342203" y="1043068"/>
              <a:ext cx="6951460" cy="38678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>
              <a:def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defRPr>
              </a:lvl1pPr>
              <a:lvl2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defRPr>
              </a:lvl2pPr>
            </a:lstStyle>
            <a:p>
              <a:pPr algn="ctr">
                <a:buClr>
                  <a:srgbClr val="000000"/>
                </a:buClr>
                <a:buSzPct val="25000"/>
              </a:pPr>
              <a:r>
                <a:rPr lang="en-US" sz="4000" b="1" noProof="0" dirty="0">
                  <a:latin typeface="Palatino Linotype" panose="02040502050505030304" pitchFamily="18" charset="0"/>
                  <a:ea typeface="UD Digi Kyokasho N-R" panose="020B0400000000000000" pitchFamily="18" charset="-128"/>
                  <a:cs typeface="Lora"/>
                  <a:sym typeface="Lora"/>
                </a:rPr>
                <a:t>E R M E S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EED9324-7F90-915D-03BC-78B58369F56C}"/>
              </a:ext>
            </a:extLst>
          </p:cNvPr>
          <p:cNvGrpSpPr/>
          <p:nvPr/>
        </p:nvGrpSpPr>
        <p:grpSpPr>
          <a:xfrm>
            <a:off x="726864" y="3169312"/>
            <a:ext cx="10738273" cy="3151652"/>
            <a:chOff x="726864" y="2524152"/>
            <a:chExt cx="10738273" cy="315165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84FFA5E-1137-A72E-ED40-66F203C64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6864" y="2524152"/>
              <a:ext cx="10738273" cy="2451947"/>
            </a:xfrm>
            <a:prstGeom prst="rect">
              <a:avLst/>
            </a:prstGeom>
            <a:ln w="28575">
              <a:solidFill>
                <a:srgbClr val="FFC30F"/>
              </a:solidFill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65BF76E-E78A-1742-0D1B-306ABEF5A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5619802" y="2479614"/>
              <a:ext cx="530928" cy="5861451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C124CD9-EDAC-03A1-FFD3-E5D7D1B2F3B4}"/>
              </a:ext>
            </a:extLst>
          </p:cNvPr>
          <p:cNvGrpSpPr/>
          <p:nvPr/>
        </p:nvGrpSpPr>
        <p:grpSpPr>
          <a:xfrm rot="19767463">
            <a:off x="8741154" y="4488484"/>
            <a:ext cx="3278431" cy="1269982"/>
            <a:chOff x="1904916" y="4985166"/>
            <a:chExt cx="2436190" cy="115452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0CFE7A1-F990-29DE-D83A-E07370DFDEA8}"/>
                </a:ext>
              </a:extLst>
            </p:cNvPr>
            <p:cNvSpPr txBox="1"/>
            <p:nvPr/>
          </p:nvSpPr>
          <p:spPr>
            <a:xfrm>
              <a:off x="1904916" y="4985166"/>
              <a:ext cx="2436190" cy="69949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6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noProof="0" dirty="0">
                  <a:solidFill>
                    <a:schemeClr val="accent6"/>
                  </a:solidFill>
                </a:rPr>
                <a:t>ACCEPTED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2AF93E3-25E3-4AB7-0041-757322D330D0}"/>
                </a:ext>
              </a:extLst>
            </p:cNvPr>
            <p:cNvSpPr txBox="1"/>
            <p:nvPr/>
          </p:nvSpPr>
          <p:spPr>
            <a:xfrm>
              <a:off x="2198974" y="5775959"/>
              <a:ext cx="1951469" cy="363736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noProof="0" dirty="0" err="1">
                  <a:solidFill>
                    <a:schemeClr val="accent6"/>
                  </a:solidFill>
                </a:rPr>
                <a:t>PRResearch</a:t>
              </a:r>
              <a:r>
                <a:rPr lang="en-US" sz="1600" b="1" noProof="0" dirty="0">
                  <a:solidFill>
                    <a:schemeClr val="accent6"/>
                  </a:solidFill>
                </a:rPr>
                <a:t> </a:t>
              </a:r>
              <a:r>
                <a:rPr lang="en-US" sz="1400" b="1" noProof="0" dirty="0">
                  <a:solidFill>
                    <a:schemeClr val="accent6"/>
                  </a:solidFill>
                </a:rPr>
                <a:t>(8 Sep 2025)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AC16DE38-838D-DE29-8B21-FC54465E8503}"/>
              </a:ext>
            </a:extLst>
          </p:cNvPr>
          <p:cNvSpPr txBox="1"/>
          <p:nvPr/>
        </p:nvSpPr>
        <p:spPr>
          <a:xfrm>
            <a:off x="156250" y="2318183"/>
            <a:ext cx="8272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goal: 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monitoring tectonic stress building-up across seismic faults.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9D08195-A6AD-1D03-F041-47AA5072DD44}"/>
              </a:ext>
            </a:extLst>
          </p:cNvPr>
          <p:cNvSpPr/>
          <p:nvPr/>
        </p:nvSpPr>
        <p:spPr>
          <a:xfrm>
            <a:off x="1609370" y="904240"/>
            <a:ext cx="8968181" cy="988297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2874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D15B29-F859-4BC2-5BB9-6A3A04B55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05F23F2-B223-9546-8C54-8AF32DB9D2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FD8ADB4A-A89D-A436-4059-2C7BB223EFA0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532260CA-B0B4-8553-D828-E0D740A96FEB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A603ACC5-9021-C3DE-9DC5-8AB0CF0CAF88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096000" y="502306"/>
            <a:ext cx="4876800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F8291049-6745-498D-CAE1-E48B3163C9E7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4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0F07FDBA-20B6-C338-29AD-5FBBFB8619EA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769A61F9-101B-D261-D2FD-445059E96DF8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249">
            <a:extLst>
              <a:ext uri="{FF2B5EF4-FFF2-40B4-BE49-F238E27FC236}">
                <a16:creationId xmlns:a16="http://schemas.microsoft.com/office/drawing/2014/main" id="{7C918176-6431-1923-8192-57F98CAC55FF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4984988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Quartz whispers, muons listen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2886048-FDE6-F09D-4E5B-DAF253A13B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67644"/>
          <a:stretch>
            <a:fillRect/>
          </a:stretch>
        </p:blipFill>
        <p:spPr>
          <a:xfrm>
            <a:off x="388145" y="1248226"/>
            <a:ext cx="3752056" cy="151962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CDD5A41-4954-B0A4-96BB-E78D5BA3C19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2356" r="32642"/>
          <a:stretch>
            <a:fillRect/>
          </a:stretch>
        </p:blipFill>
        <p:spPr>
          <a:xfrm>
            <a:off x="4140201" y="1248226"/>
            <a:ext cx="4058919" cy="151962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4F8C949-5332-32DD-D67A-EE7F55557CA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7357"/>
          <a:stretch>
            <a:fillRect/>
          </a:stretch>
        </p:blipFill>
        <p:spPr>
          <a:xfrm>
            <a:off x="8199120" y="1248226"/>
            <a:ext cx="3785353" cy="1519621"/>
          </a:xfrm>
          <a:prstGeom prst="rect">
            <a:avLst/>
          </a:prstGeom>
        </p:spPr>
      </p:pic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95BD075-DBF1-3D86-65E8-AA570447E4C5}"/>
              </a:ext>
            </a:extLst>
          </p:cNvPr>
          <p:cNvSpPr/>
          <p:nvPr/>
        </p:nvSpPr>
        <p:spPr>
          <a:xfrm>
            <a:off x="233328" y="2845283"/>
            <a:ext cx="2606392" cy="256606"/>
          </a:xfrm>
          <a:prstGeom prst="roundRect">
            <a:avLst/>
          </a:prstGeom>
          <a:solidFill>
            <a:srgbClr val="FFC30F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noProof="0" dirty="0">
                <a:solidFill>
                  <a:schemeClr val="tx1"/>
                </a:solidFill>
              </a:rPr>
              <a:t>Courtesy of M. </a:t>
            </a:r>
            <a:r>
              <a:rPr lang="en-US" sz="1200" noProof="0" dirty="0" err="1">
                <a:solidFill>
                  <a:schemeClr val="tx1"/>
                </a:solidFill>
              </a:rPr>
              <a:t>Zucali</a:t>
            </a:r>
            <a:r>
              <a:rPr lang="en-US" sz="1200" noProof="0" dirty="0">
                <a:solidFill>
                  <a:schemeClr val="tx1"/>
                </a:solidFill>
              </a:rPr>
              <a:t> and G. </a:t>
            </a:r>
            <a:r>
              <a:rPr lang="en-US" sz="1200" noProof="0" dirty="0" err="1">
                <a:solidFill>
                  <a:schemeClr val="tx1"/>
                </a:solidFill>
              </a:rPr>
              <a:t>Muttoni</a:t>
            </a:r>
            <a:r>
              <a:rPr lang="en-US" sz="1200" noProof="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F53F20-FA4D-D1FE-DE7D-764C1138CA1A}"/>
              </a:ext>
            </a:extLst>
          </p:cNvPr>
          <p:cNvSpPr txBox="1"/>
          <p:nvPr/>
        </p:nvSpPr>
        <p:spPr>
          <a:xfrm>
            <a:off x="3048000" y="1457450"/>
            <a:ext cx="975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noProof="0" dirty="0">
                <a:solidFill>
                  <a:srgbClr val="C00000"/>
                </a:solidFill>
              </a:rPr>
              <a:t>Tectonic stress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3A41912-EA8C-9467-A4D1-1771CBCB9AA9}"/>
              </a:ext>
            </a:extLst>
          </p:cNvPr>
          <p:cNvSpPr txBox="1"/>
          <p:nvPr/>
        </p:nvSpPr>
        <p:spPr>
          <a:xfrm>
            <a:off x="354848" y="1457450"/>
            <a:ext cx="975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noProof="0" dirty="0">
                <a:solidFill>
                  <a:srgbClr val="C00000"/>
                </a:solidFill>
              </a:rPr>
              <a:t>Tectonic stress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950EE4F-3B6C-5AD8-2105-5A31ABB10EF9}"/>
              </a:ext>
            </a:extLst>
          </p:cNvPr>
          <p:cNvSpPr txBox="1"/>
          <p:nvPr/>
        </p:nvSpPr>
        <p:spPr>
          <a:xfrm>
            <a:off x="233328" y="5017866"/>
            <a:ext cx="11562432" cy="1275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Framework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57200" indent="-457200">
              <a:lnSpc>
                <a:spcPct val="150000"/>
              </a:lnSpc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Muons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best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candidates for this task (can be produced in accelerators and travel long distances in SiO</a:t>
            </a:r>
            <a:r>
              <a:rPr lang="en-US" sz="2000" baseline="-25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57200" indent="-457200">
              <a:lnSpc>
                <a:spcPct val="150000"/>
              </a:lnSpc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Technique appliable up to about </a:t>
            </a:r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km dept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158DE65-34CE-FC71-942C-25B31EBA3946}"/>
              </a:ext>
            </a:extLst>
          </p:cNvPr>
          <p:cNvSpPr txBox="1"/>
          <p:nvPr/>
        </p:nvSpPr>
        <p:spPr>
          <a:xfrm>
            <a:off x="243126" y="3521074"/>
            <a:ext cx="11291072" cy="1275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physics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57200" indent="-457200">
              <a:lnSpc>
                <a:spcPct val="150000"/>
              </a:lnSpc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Stress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generates an </a:t>
            </a:r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electric field 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inside </a:t>
            </a:r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piezoelectric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materials such as </a:t>
            </a:r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quartz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457200">
              <a:lnSpc>
                <a:spcPct val="150000"/>
              </a:lnSpc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Charged </a:t>
            </a:r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can be </a:t>
            </a:r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deflected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by these fields and </a:t>
            </a:r>
            <a:r>
              <a:rPr lang="en-US" sz="20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transport information </a:t>
            </a:r>
            <a:r>
              <a:rPr lang="en-US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about pressure level.</a:t>
            </a:r>
          </a:p>
        </p:txBody>
      </p:sp>
      <p:sp>
        <p:nvSpPr>
          <p:cNvPr id="6" name="Shape 450">
            <a:extLst>
              <a:ext uri="{FF2B5EF4-FFF2-40B4-BE49-F238E27FC236}">
                <a16:creationId xmlns:a16="http://schemas.microsoft.com/office/drawing/2014/main" id="{17F2B9ED-057F-4F92-28D8-9532C6C02883}"/>
              </a:ext>
            </a:extLst>
          </p:cNvPr>
          <p:cNvSpPr/>
          <p:nvPr/>
        </p:nvSpPr>
        <p:spPr>
          <a:xfrm>
            <a:off x="529973" y="325647"/>
            <a:ext cx="408203" cy="408203"/>
          </a:xfrm>
          <a:custGeom>
            <a:avLst/>
            <a:gdLst/>
            <a:ahLst/>
            <a:cxnLst/>
            <a:rect l="0" t="0" r="0" b="0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endParaRPr 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320218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51D53-6535-3DDF-62F4-7D10292B4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90D4E45-9DD6-A580-3976-1A73AB9320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468A45F7-A967-EADB-E030-254D793390C9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EEB0DAFF-9828-3106-2730-7947DEA8604C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4A2144F9-1FFD-3F19-1598-D5C004CF61BB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4687399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Shallow quakes are common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6844DBF6-A190-92EA-FA31-78848B973E4B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798411" y="502306"/>
            <a:ext cx="5174389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4C629352-BF9A-95B8-1722-C210C89ABF5D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5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CE320E61-EE0A-D0FF-9133-315F6569E8BD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2C4A7D8F-48FD-1754-842B-85112599208D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6CB6E2C-F0C1-FAB4-9DBB-9E2927EBA33A}"/>
              </a:ext>
            </a:extLst>
          </p:cNvPr>
          <p:cNvSpPr txBox="1"/>
          <p:nvPr/>
        </p:nvSpPr>
        <p:spPr>
          <a:xfrm>
            <a:off x="1068853" y="999317"/>
            <a:ext cx="4366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Italian area – earthquake data (1918-2020)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89F443D-8849-90D5-B403-BD2BC41DE583}"/>
              </a:ext>
            </a:extLst>
          </p:cNvPr>
          <p:cNvSpPr/>
          <p:nvPr/>
        </p:nvSpPr>
        <p:spPr>
          <a:xfrm>
            <a:off x="5450488" y="6493733"/>
            <a:ext cx="1885654" cy="256650"/>
          </a:xfrm>
          <a:prstGeom prst="roundRect">
            <a:avLst/>
          </a:prstGeom>
          <a:solidFill>
            <a:srgbClr val="FFC30F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noProof="0" dirty="0">
                <a:solidFill>
                  <a:schemeClr val="tx1"/>
                </a:solidFill>
              </a:rPr>
              <a:t>Courtesy of A. M. Marotta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E487218-D7F2-E282-A774-728C58E18BD4}"/>
              </a:ext>
            </a:extLst>
          </p:cNvPr>
          <p:cNvGrpSpPr/>
          <p:nvPr/>
        </p:nvGrpSpPr>
        <p:grpSpPr>
          <a:xfrm>
            <a:off x="5476238" y="1201009"/>
            <a:ext cx="6590760" cy="5047926"/>
            <a:chOff x="5476238" y="1201009"/>
            <a:chExt cx="6590760" cy="5047926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88B42F6-B00D-7034-0A56-3F6B88740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76238" y="1201009"/>
              <a:ext cx="3151905" cy="504792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7562979-9660-ABEC-49D9-A6A56EB3246A}"/>
                </a:ext>
              </a:extLst>
            </p:cNvPr>
            <p:cNvSpPr txBox="1"/>
            <p:nvPr/>
          </p:nvSpPr>
          <p:spPr>
            <a:xfrm>
              <a:off x="8754838" y="1911095"/>
              <a:ext cx="3312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55% of the events</a:t>
              </a:r>
              <a:r>
                <a:rPr lang="en-US" dirty="0"/>
                <a:t> occurred at depth below 10 km.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530F543-425D-BC24-B514-1C54CDBC76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04200" y="2213001"/>
              <a:ext cx="550638" cy="0"/>
            </a:xfrm>
            <a:prstGeom prst="straightConnector1">
              <a:avLst/>
            </a:prstGeom>
            <a:ln>
              <a:solidFill>
                <a:srgbClr val="FFC30F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FBEC1CF-E649-26DB-9E2A-5A8C3C512BE5}"/>
                </a:ext>
              </a:extLst>
            </p:cNvPr>
            <p:cNvCxnSpPr/>
            <p:nvPr/>
          </p:nvCxnSpPr>
          <p:spPr>
            <a:xfrm>
              <a:off x="8163560" y="1965960"/>
              <a:ext cx="0" cy="528320"/>
            </a:xfrm>
            <a:prstGeom prst="line">
              <a:avLst/>
            </a:prstGeom>
            <a:ln>
              <a:solidFill>
                <a:srgbClr val="FFC30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A1B6F72-830B-0715-8235-9E726F1AE15C}"/>
                </a:ext>
              </a:extLst>
            </p:cNvPr>
            <p:cNvSpPr txBox="1"/>
            <p:nvPr/>
          </p:nvSpPr>
          <p:spPr>
            <a:xfrm>
              <a:off x="8672313" y="4411355"/>
              <a:ext cx="3312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70% </a:t>
              </a:r>
              <a:r>
                <a:rPr lang="en-US" dirty="0"/>
                <a:t>of these had momentum </a:t>
              </a:r>
              <a:r>
                <a:rPr lang="en-US" b="1" dirty="0"/>
                <a:t>magnitude &gt; 4.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4390A97D-100B-EBA1-22DE-252A7AB7A0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619" y="1483338"/>
            <a:ext cx="4688230" cy="5151566"/>
          </a:xfrm>
          <a:prstGeom prst="rect">
            <a:avLst/>
          </a:prstGeom>
        </p:spPr>
      </p:pic>
      <p:grpSp>
        <p:nvGrpSpPr>
          <p:cNvPr id="26" name="Shape 532">
            <a:extLst>
              <a:ext uri="{FF2B5EF4-FFF2-40B4-BE49-F238E27FC236}">
                <a16:creationId xmlns:a16="http://schemas.microsoft.com/office/drawing/2014/main" id="{08929236-BB9F-5E54-87D4-085F8805A111}"/>
              </a:ext>
            </a:extLst>
          </p:cNvPr>
          <p:cNvGrpSpPr/>
          <p:nvPr/>
        </p:nvGrpSpPr>
        <p:grpSpPr>
          <a:xfrm>
            <a:off x="515828" y="295838"/>
            <a:ext cx="415614" cy="424325"/>
            <a:chOff x="3951850" y="2985350"/>
            <a:chExt cx="407950" cy="416500"/>
          </a:xfrm>
        </p:grpSpPr>
        <p:sp>
          <p:nvSpPr>
            <p:cNvPr id="27" name="Shape 533">
              <a:extLst>
                <a:ext uri="{FF2B5EF4-FFF2-40B4-BE49-F238E27FC236}">
                  <a16:creationId xmlns:a16="http://schemas.microsoft.com/office/drawing/2014/main" id="{0E36CDFE-EA40-01BB-0A36-3FE2A691802F}"/>
                </a:ext>
              </a:extLst>
            </p:cNvPr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8" name="Shape 534">
              <a:extLst>
                <a:ext uri="{FF2B5EF4-FFF2-40B4-BE49-F238E27FC236}">
                  <a16:creationId xmlns:a16="http://schemas.microsoft.com/office/drawing/2014/main" id="{B8A497C9-4706-38D7-76BF-BF016ECDB6B6}"/>
                </a:ext>
              </a:extLst>
            </p:cNvPr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9" name="Shape 535">
              <a:extLst>
                <a:ext uri="{FF2B5EF4-FFF2-40B4-BE49-F238E27FC236}">
                  <a16:creationId xmlns:a16="http://schemas.microsoft.com/office/drawing/2014/main" id="{FE02D3E6-BDBC-2796-1D34-ECFE83C36B73}"/>
                </a:ext>
              </a:extLst>
            </p:cNvPr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0" name="Shape 536">
              <a:extLst>
                <a:ext uri="{FF2B5EF4-FFF2-40B4-BE49-F238E27FC236}">
                  <a16:creationId xmlns:a16="http://schemas.microsoft.com/office/drawing/2014/main" id="{C83D6392-D109-4F77-71CB-3050D95409DC}"/>
                </a:ext>
              </a:extLst>
            </p:cNvPr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9342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95CA55-41BD-26F0-3897-3BF457E66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92">
            <a:extLst>
              <a:ext uri="{FF2B5EF4-FFF2-40B4-BE49-F238E27FC236}">
                <a16:creationId xmlns:a16="http://schemas.microsoft.com/office/drawing/2014/main" id="{8EB2876A-771C-5384-0BE8-F34E5349ADE8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5943129" y="3366767"/>
            <a:ext cx="6248870" cy="0"/>
          </a:xfrm>
          <a:prstGeom prst="straightConnector1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" name="Shape 92">
            <a:extLst>
              <a:ext uri="{FF2B5EF4-FFF2-40B4-BE49-F238E27FC236}">
                <a16:creationId xmlns:a16="http://schemas.microsoft.com/office/drawing/2014/main" id="{8FE83139-BFF4-DF0C-E298-CB1B50DB54F9}"/>
              </a:ext>
            </a:extLst>
          </p:cNvPr>
          <p:cNvCxnSpPr/>
          <p:nvPr/>
        </p:nvCxnSpPr>
        <p:spPr>
          <a:xfrm>
            <a:off x="0" y="3379179"/>
            <a:ext cx="3516351" cy="0"/>
          </a:xfrm>
          <a:prstGeom prst="straightConnector1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Shape 120">
            <a:extLst>
              <a:ext uri="{FF2B5EF4-FFF2-40B4-BE49-F238E27FC236}">
                <a16:creationId xmlns:a16="http://schemas.microsoft.com/office/drawing/2014/main" id="{8E1898E7-EB19-A12C-2B99-8BA28F768E8C}"/>
              </a:ext>
            </a:extLst>
          </p:cNvPr>
          <p:cNvSpPr/>
          <p:nvPr/>
        </p:nvSpPr>
        <p:spPr>
          <a:xfrm>
            <a:off x="2673346" y="3075563"/>
            <a:ext cx="596437" cy="607233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10" name="Shape 76">
            <a:extLst>
              <a:ext uri="{FF2B5EF4-FFF2-40B4-BE49-F238E27FC236}">
                <a16:creationId xmlns:a16="http://schemas.microsoft.com/office/drawing/2014/main" id="{80D07C8D-9BC5-3FB6-5FA2-691B82894A24}"/>
              </a:ext>
            </a:extLst>
          </p:cNvPr>
          <p:cNvSpPr txBox="1">
            <a:spLocks/>
          </p:cNvSpPr>
          <p:nvPr/>
        </p:nvSpPr>
        <p:spPr>
          <a:xfrm>
            <a:off x="3516351" y="3019374"/>
            <a:ext cx="2426778" cy="6947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5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SzPct val="25000"/>
            </a:pPr>
            <a:r>
              <a:rPr lang="en-US" sz="3600" b="1" noProof="0" dirty="0">
                <a:latin typeface="Palatino Linotype" panose="02040502050505030304" pitchFamily="18" charset="0"/>
                <a:ea typeface="Malgun Gothic" panose="020B0503020000020004" pitchFamily="34" charset="-127"/>
                <a:cs typeface="Lora"/>
                <a:sym typeface="Lora"/>
              </a:rPr>
              <a:t>MuAEGIS</a:t>
            </a:r>
          </a:p>
        </p:txBody>
      </p:sp>
      <p:grpSp>
        <p:nvGrpSpPr>
          <p:cNvPr id="16" name="Shape 752">
            <a:extLst>
              <a:ext uri="{FF2B5EF4-FFF2-40B4-BE49-F238E27FC236}">
                <a16:creationId xmlns:a16="http://schemas.microsoft.com/office/drawing/2014/main" id="{816073DF-99B2-4069-27B1-22BD7C64E9BE}"/>
              </a:ext>
            </a:extLst>
          </p:cNvPr>
          <p:cNvGrpSpPr/>
          <p:nvPr/>
        </p:nvGrpSpPr>
        <p:grpSpPr>
          <a:xfrm>
            <a:off x="2815048" y="3150785"/>
            <a:ext cx="282551" cy="456786"/>
            <a:chOff x="1988225" y="4286525"/>
            <a:chExt cx="305075" cy="493200"/>
          </a:xfrm>
        </p:grpSpPr>
        <p:sp>
          <p:nvSpPr>
            <p:cNvPr id="17" name="Shape 753">
              <a:extLst>
                <a:ext uri="{FF2B5EF4-FFF2-40B4-BE49-F238E27FC236}">
                  <a16:creationId xmlns:a16="http://schemas.microsoft.com/office/drawing/2014/main" id="{858F4DFD-8F90-2523-7782-0960545270EB}"/>
                </a:ext>
              </a:extLst>
            </p:cNvPr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0" t="0" r="0" b="0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8" name="Shape 754">
              <a:extLst>
                <a:ext uri="{FF2B5EF4-FFF2-40B4-BE49-F238E27FC236}">
                  <a16:creationId xmlns:a16="http://schemas.microsoft.com/office/drawing/2014/main" id="{630633E8-4CCC-AD1A-F002-A53546479ED5}"/>
                </a:ext>
              </a:extLst>
            </p:cNvPr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9" name="Shape 755">
              <a:extLst>
                <a:ext uri="{FF2B5EF4-FFF2-40B4-BE49-F238E27FC236}">
                  <a16:creationId xmlns:a16="http://schemas.microsoft.com/office/drawing/2014/main" id="{201298AD-DF82-C645-AEA1-F98876DD778A}"/>
                </a:ext>
              </a:extLst>
            </p:cNvPr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0" t="0" r="0" b="0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5" name="Shape 756">
              <a:extLst>
                <a:ext uri="{FF2B5EF4-FFF2-40B4-BE49-F238E27FC236}">
                  <a16:creationId xmlns:a16="http://schemas.microsoft.com/office/drawing/2014/main" id="{56E73136-85F7-8295-841E-AC970919DB5C}"/>
                </a:ext>
              </a:extLst>
            </p:cNvPr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0" t="0" r="0" b="0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6" name="Shape 757">
              <a:extLst>
                <a:ext uri="{FF2B5EF4-FFF2-40B4-BE49-F238E27FC236}">
                  <a16:creationId xmlns:a16="http://schemas.microsoft.com/office/drawing/2014/main" id="{A4BFE358-3FD8-342F-CE52-6F305C6F80E1}"/>
                </a:ext>
              </a:extLst>
            </p:cNvPr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0" t="0" r="0" b="0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7" name="Shape 758">
              <a:extLst>
                <a:ext uri="{FF2B5EF4-FFF2-40B4-BE49-F238E27FC236}">
                  <a16:creationId xmlns:a16="http://schemas.microsoft.com/office/drawing/2014/main" id="{FE43ABC3-25AE-F368-DAA8-2A8248831E67}"/>
                </a:ext>
              </a:extLst>
            </p:cNvPr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8" name="Shape 759">
              <a:extLst>
                <a:ext uri="{FF2B5EF4-FFF2-40B4-BE49-F238E27FC236}">
                  <a16:creationId xmlns:a16="http://schemas.microsoft.com/office/drawing/2014/main" id="{E159DF57-C221-A39C-9A46-0A4954B86CE9}"/>
                </a:ext>
              </a:extLst>
            </p:cNvPr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sp>
        <p:nvSpPr>
          <p:cNvPr id="9" name="Shape 192">
            <a:extLst>
              <a:ext uri="{FF2B5EF4-FFF2-40B4-BE49-F238E27FC236}">
                <a16:creationId xmlns:a16="http://schemas.microsoft.com/office/drawing/2014/main" id="{3D33C369-57F9-BCCF-6B04-46CAA190FB25}"/>
              </a:ext>
            </a:extLst>
          </p:cNvPr>
          <p:cNvSpPr txBox="1">
            <a:spLocks/>
          </p:cNvSpPr>
          <p:nvPr/>
        </p:nvSpPr>
        <p:spPr>
          <a:xfrm>
            <a:off x="3516351" y="3611103"/>
            <a:ext cx="4647210" cy="10944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Lora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spcBef>
                <a:spcPts val="0"/>
              </a:spcBef>
              <a:buFont typeface="Lora"/>
              <a:buNone/>
              <a:defRPr/>
            </a:lvl3pPr>
            <a:lvl4pPr marL="0" marR="0" indent="0" algn="l" rtl="0">
              <a:spcBef>
                <a:spcPts val="0"/>
              </a:spcBef>
              <a:buFont typeface="Lora"/>
              <a:buNone/>
              <a:defRPr/>
            </a:lvl4pPr>
            <a:lvl5pPr marL="0" marR="0" indent="0" algn="l" rtl="0">
              <a:spcBef>
                <a:spcPts val="0"/>
              </a:spcBef>
              <a:buFont typeface="Lora"/>
              <a:buNone/>
              <a:defRPr/>
            </a:lvl5pPr>
            <a:lvl6pPr marL="0" marR="0" indent="0" algn="l" rtl="0">
              <a:spcBef>
                <a:spcPts val="0"/>
              </a:spcBef>
              <a:buFont typeface="Lora"/>
              <a:buNone/>
              <a:defRPr/>
            </a:lvl6pPr>
            <a:lvl7pPr marL="0" marR="0" indent="0" algn="l" rtl="0">
              <a:spcBef>
                <a:spcPts val="0"/>
              </a:spcBef>
              <a:buFont typeface="Lora"/>
              <a:buNone/>
              <a:defRPr/>
            </a:lvl7pPr>
            <a:lvl8pPr marL="0" marR="0" indent="0" algn="l" rtl="0">
              <a:spcBef>
                <a:spcPts val="0"/>
              </a:spcBef>
              <a:buFont typeface="Lora"/>
              <a:buNone/>
              <a:defRPr/>
            </a:lvl8pPr>
            <a:lvl9pPr marL="0" marR="0" indent="0" algn="l" rtl="0">
              <a:spcBef>
                <a:spcPts val="0"/>
              </a:spcBef>
              <a:buFont typeface="Lora"/>
              <a:buNone/>
              <a:defRPr/>
            </a:lvl9pPr>
          </a:lstStyle>
          <a:p>
            <a:pPr>
              <a:buSzPct val="25000"/>
            </a:pPr>
            <a:r>
              <a:rPr lang="en-US" sz="2400" noProof="0" dirty="0">
                <a:latin typeface="+mn-lt"/>
                <a:ea typeface="Lora"/>
                <a:cs typeface="Lora"/>
                <a:sym typeface="Lora"/>
              </a:rPr>
              <a:t>Modeling muon transport and beam dynamics in stressed quartz-rich rocks</a:t>
            </a:r>
          </a:p>
        </p:txBody>
      </p:sp>
    </p:spTree>
    <p:extLst>
      <p:ext uri="{BB962C8B-B14F-4D97-AF65-F5344CB8AC3E}">
        <p14:creationId xmlns:p14="http://schemas.microsoft.com/office/powerpoint/2010/main" val="3921991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10945-C3CC-DAE9-B702-E7C9FFC2D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2DE8756-6A0A-A525-8625-63208BF2CE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0D17AA71-253E-F8FC-931C-23D6A14910D8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6D82F5CC-5DE8-DB9A-174C-09C1076EFF51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CA1CF2FE-E276-8D73-2F46-A106C1467957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1653453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The code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60FBA129-7ED8-9053-A783-697E17798545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764465" y="502306"/>
            <a:ext cx="8208335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6F5B6C82-EF28-E950-212B-85B405A266AE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7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CC398EBB-2ACB-F5B0-9BEF-C8965A92C851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CB80199B-483C-222C-771F-B9890331BCFC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6" name="Shape 423">
            <a:extLst>
              <a:ext uri="{FF2B5EF4-FFF2-40B4-BE49-F238E27FC236}">
                <a16:creationId xmlns:a16="http://schemas.microsoft.com/office/drawing/2014/main" id="{C572A117-703A-DBC2-E407-9418078867A7}"/>
              </a:ext>
            </a:extLst>
          </p:cNvPr>
          <p:cNvGrpSpPr/>
          <p:nvPr/>
        </p:nvGrpSpPr>
        <p:grpSpPr>
          <a:xfrm>
            <a:off x="497921" y="293399"/>
            <a:ext cx="478228" cy="465817"/>
            <a:chOff x="5916675" y="927975"/>
            <a:chExt cx="516350" cy="502950"/>
          </a:xfrm>
        </p:grpSpPr>
        <p:sp>
          <p:nvSpPr>
            <p:cNvPr id="17" name="Shape 424">
              <a:extLst>
                <a:ext uri="{FF2B5EF4-FFF2-40B4-BE49-F238E27FC236}">
                  <a16:creationId xmlns:a16="http://schemas.microsoft.com/office/drawing/2014/main" id="{4EF6C9E9-F780-4D68-5836-6553F5757C9F}"/>
                </a:ext>
              </a:extLst>
            </p:cNvPr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8" name="Shape 425">
              <a:extLst>
                <a:ext uri="{FF2B5EF4-FFF2-40B4-BE49-F238E27FC236}">
                  <a16:creationId xmlns:a16="http://schemas.microsoft.com/office/drawing/2014/main" id="{858E8B85-2FFF-28FB-77B7-C5FB8F94615E}"/>
                </a:ext>
              </a:extLst>
            </p:cNvPr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1ADEA87-ABA4-7992-C075-B05F8F1A0290}"/>
              </a:ext>
            </a:extLst>
          </p:cNvPr>
          <p:cNvSpPr txBox="1"/>
          <p:nvPr/>
        </p:nvSpPr>
        <p:spPr>
          <a:xfrm>
            <a:off x="304198" y="1732094"/>
            <a:ext cx="11762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C30F"/>
              </a:buClr>
            </a:pPr>
            <a:r>
              <a:rPr lang="en-US" noProof="0" dirty="0" err="1"/>
              <a:t>MonteCarlo</a:t>
            </a:r>
            <a:r>
              <a:rPr lang="en-US" noProof="0" dirty="0"/>
              <a:t> codes for particle tracking through matter (</a:t>
            </a:r>
            <a:r>
              <a:rPr lang="en-US" b="1" noProof="0" dirty="0"/>
              <a:t>FLUKA</a:t>
            </a:r>
            <a:r>
              <a:rPr lang="en-US" noProof="0" dirty="0"/>
              <a:t>, </a:t>
            </a:r>
            <a:r>
              <a:rPr lang="en-US" b="1" noProof="0" dirty="0"/>
              <a:t>GEANT4</a:t>
            </a:r>
            <a:r>
              <a:rPr lang="en-US" noProof="0" dirty="0"/>
              <a:t>) </a:t>
            </a:r>
            <a:r>
              <a:rPr lang="en-US" b="1" noProof="0" dirty="0"/>
              <a:t>don’t simulate piezoelectricity</a:t>
            </a:r>
            <a:r>
              <a:rPr lang="en-US" noProof="0" dirty="0"/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D800CE-12D3-2730-5D38-49B4745130BA}"/>
              </a:ext>
            </a:extLst>
          </p:cNvPr>
          <p:cNvSpPr txBox="1"/>
          <p:nvPr/>
        </p:nvSpPr>
        <p:spPr>
          <a:xfrm>
            <a:off x="304198" y="1188878"/>
            <a:ext cx="119838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C30F"/>
              </a:buClr>
            </a:pPr>
            <a:r>
              <a:rPr lang="en-US" b="1" noProof="0" dirty="0"/>
              <a:t>ERMES</a:t>
            </a:r>
            <a:r>
              <a:rPr lang="en-US" noProof="0" dirty="0"/>
              <a:t> </a:t>
            </a:r>
            <a:r>
              <a:rPr lang="en-US" b="1" noProof="0" dirty="0"/>
              <a:t>needed</a:t>
            </a:r>
            <a:r>
              <a:rPr lang="en-US" noProof="0" dirty="0"/>
              <a:t> a </a:t>
            </a:r>
            <a:r>
              <a:rPr lang="en-US" b="1" noProof="0" dirty="0"/>
              <a:t>simulator</a:t>
            </a:r>
            <a:r>
              <a:rPr lang="en-US" noProof="0" dirty="0"/>
              <a:t> to study charged </a:t>
            </a:r>
            <a:r>
              <a:rPr lang="en-US" b="1" noProof="0" dirty="0"/>
              <a:t>particle</a:t>
            </a:r>
            <a:r>
              <a:rPr lang="en-US" noProof="0" dirty="0"/>
              <a:t> </a:t>
            </a:r>
            <a:r>
              <a:rPr lang="en-US" b="1" noProof="0" dirty="0"/>
              <a:t>interactions</a:t>
            </a:r>
            <a:r>
              <a:rPr lang="en-US" noProof="0" dirty="0"/>
              <a:t> </a:t>
            </a:r>
            <a:r>
              <a:rPr lang="en-US" b="1" noProof="0" dirty="0"/>
              <a:t>in</a:t>
            </a:r>
            <a:r>
              <a:rPr lang="en-US" noProof="0" dirty="0"/>
              <a:t> long </a:t>
            </a:r>
            <a:r>
              <a:rPr lang="en-US" b="1" noProof="0" dirty="0"/>
              <a:t>crystalline</a:t>
            </a:r>
            <a:r>
              <a:rPr lang="en-US" noProof="0" dirty="0"/>
              <a:t> </a:t>
            </a:r>
            <a:r>
              <a:rPr lang="en-US" b="1" noProof="0" dirty="0"/>
              <a:t>rock</a:t>
            </a:r>
            <a:r>
              <a:rPr lang="en-US" noProof="0" dirty="0"/>
              <a:t> sections.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6FE3772-D2A3-C4D8-7BB2-489CA9C71695}"/>
              </a:ext>
            </a:extLst>
          </p:cNvPr>
          <p:cNvGrpSpPr/>
          <p:nvPr/>
        </p:nvGrpSpPr>
        <p:grpSpPr>
          <a:xfrm>
            <a:off x="2044985" y="2466309"/>
            <a:ext cx="8013615" cy="2744084"/>
            <a:chOff x="2044985" y="2466309"/>
            <a:chExt cx="8013615" cy="274408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F0EDAF-2427-F263-68FE-6DB79BECEA5B}"/>
                </a:ext>
              </a:extLst>
            </p:cNvPr>
            <p:cNvSpPr txBox="1"/>
            <p:nvPr/>
          </p:nvSpPr>
          <p:spPr>
            <a:xfrm>
              <a:off x="2090869" y="4349144"/>
              <a:ext cx="796773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Clr>
                  <a:srgbClr val="FFC30F"/>
                </a:buClr>
              </a:pPr>
              <a:r>
                <a:rPr lang="en-US" sz="2000" b="1" noProof="0" dirty="0"/>
                <a:t>M</a:t>
              </a:r>
              <a:r>
                <a:rPr lang="en-US" sz="2000" noProof="0" dirty="0"/>
                <a:t>uon </a:t>
              </a:r>
              <a:r>
                <a:rPr lang="en-US" sz="2000" b="1" noProof="0" dirty="0"/>
                <a:t>U</a:t>
              </a:r>
              <a:r>
                <a:rPr lang="en-US" sz="2000" noProof="0" dirty="0"/>
                <a:t>nderground </a:t>
              </a:r>
              <a:r>
                <a:rPr lang="en-US" sz="2000" b="1" noProof="0" dirty="0"/>
                <a:t>A</a:t>
              </a:r>
              <a:r>
                <a:rPr lang="en-US" sz="2000" noProof="0" dirty="0"/>
                <a:t>ctive </a:t>
              </a:r>
              <a:r>
                <a:rPr lang="en-US" sz="2000" b="1" noProof="0" dirty="0"/>
                <a:t>E</a:t>
              </a:r>
              <a:r>
                <a:rPr lang="en-US" sz="2000" noProof="0" dirty="0"/>
                <a:t>arthquake </a:t>
              </a:r>
              <a:r>
                <a:rPr lang="en-US" sz="2000" b="1" noProof="0" dirty="0"/>
                <a:t>G</a:t>
              </a:r>
              <a:r>
                <a:rPr lang="en-US" sz="2000" noProof="0" dirty="0"/>
                <a:t>enesis </a:t>
              </a:r>
              <a:r>
                <a:rPr lang="en-US" sz="2000" b="1" noProof="0" dirty="0"/>
                <a:t>I</a:t>
              </a:r>
              <a:r>
                <a:rPr lang="en-US" sz="2000" noProof="0" dirty="0"/>
                <a:t>nvestigation </a:t>
              </a:r>
              <a:r>
                <a:rPr lang="en-US" sz="2000" b="1" noProof="0" dirty="0"/>
                <a:t>S</a:t>
              </a:r>
              <a:r>
                <a:rPr lang="en-US" sz="2000" noProof="0" dirty="0"/>
                <a:t>oftware 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3841002-55AC-5CAA-0ED5-9D3A3FAE3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44985" y="2466309"/>
              <a:ext cx="7857488" cy="2744084"/>
            </a:xfrm>
            <a:prstGeom prst="rect">
              <a:avLst/>
            </a:prstGeom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10955C01-23D4-3F7F-3F74-A4F3FACE2B5D}"/>
              </a:ext>
            </a:extLst>
          </p:cNvPr>
          <p:cNvSpPr txBox="1"/>
          <p:nvPr/>
        </p:nvSpPr>
        <p:spPr>
          <a:xfrm>
            <a:off x="4392367" y="2502242"/>
            <a:ext cx="34072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FFC30F"/>
              </a:buClr>
            </a:pPr>
            <a:r>
              <a:rPr lang="en-US" sz="2000" noProof="0" dirty="0"/>
              <a:t>So we developed our own: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4BAF2C2-5E0E-0655-E23B-45B3C62FA1DB}"/>
              </a:ext>
            </a:extLst>
          </p:cNvPr>
          <p:cNvSpPr txBox="1"/>
          <p:nvPr/>
        </p:nvSpPr>
        <p:spPr>
          <a:xfrm>
            <a:off x="352823" y="4968206"/>
            <a:ext cx="11762800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Objective: 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quantify the modifications on muon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dynamics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presence of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stress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induced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electric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fields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457200">
              <a:lnSpc>
                <a:spcPct val="150000"/>
              </a:lnSpc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Developed in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python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with support for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multiprocessing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457200">
              <a:lnSpc>
                <a:spcPct val="150000"/>
              </a:lnSpc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MuAEGIS have an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beam generator but accepts also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external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distributions.</a:t>
            </a:r>
          </a:p>
          <a:p>
            <a:pPr marL="457200" indent="-457200">
              <a:lnSpc>
                <a:spcPct val="150000"/>
              </a:lnSpc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Simulates 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 effects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beam-rock interaction.</a:t>
            </a:r>
          </a:p>
        </p:txBody>
      </p:sp>
    </p:spTree>
    <p:extLst>
      <p:ext uri="{BB962C8B-B14F-4D97-AF65-F5344CB8AC3E}">
        <p14:creationId xmlns:p14="http://schemas.microsoft.com/office/powerpoint/2010/main" val="138057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ED3-574E-E47F-D616-323CC555C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D76FE5C9-41D9-3AD3-6457-AD4500AD4386}"/>
              </a:ext>
            </a:extLst>
          </p:cNvPr>
          <p:cNvSpPr txBox="1"/>
          <p:nvPr/>
        </p:nvSpPr>
        <p:spPr>
          <a:xfrm>
            <a:off x="438816" y="1532820"/>
            <a:ext cx="584006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C30F"/>
              </a:buClr>
            </a:pP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mechanisms play a role in the </a:t>
            </a: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muon energy loss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>
              <a:buClr>
                <a:srgbClr val="FFC30F"/>
              </a:buClr>
            </a:pPr>
            <a:endParaRPr lang="en-US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Ionization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85750" indent="-285750">
              <a:buClr>
                <a:srgbClr val="FFC30F"/>
              </a:buClr>
              <a:buFont typeface="Calibri" panose="020F0502020204030204" pitchFamily="34" charset="0"/>
              <a:buChar char="●"/>
            </a:pPr>
            <a:r>
              <a:rPr lang="en-US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Radiation losses</a:t>
            </a: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800100" lvl="1" indent="-342900">
              <a:buClr>
                <a:srgbClr val="FFC30F"/>
              </a:buClr>
              <a:buFont typeface="+mj-lt"/>
              <a:buAutoNum type="arabicPeriod"/>
            </a:pP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Bremsstrahlung.</a:t>
            </a:r>
          </a:p>
          <a:p>
            <a:pPr marL="800100" lvl="1" indent="-342900">
              <a:buClr>
                <a:srgbClr val="FFC30F"/>
              </a:buClr>
              <a:buFont typeface="+mj-lt"/>
              <a:buAutoNum type="arabicPeriod"/>
            </a:pP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Pair production.</a:t>
            </a:r>
          </a:p>
          <a:p>
            <a:pPr marL="800100" lvl="1" indent="-342900">
              <a:buClr>
                <a:srgbClr val="FFC30F"/>
              </a:buClr>
              <a:buFont typeface="+mj-lt"/>
              <a:buAutoNum type="arabicPeriod"/>
            </a:pPr>
            <a:r>
              <a:rPr lang="en-US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Photonuclear excitation.</a:t>
            </a:r>
          </a:p>
          <a:p>
            <a:pPr lvl="1">
              <a:buClr>
                <a:srgbClr val="FFC30F"/>
              </a:buClr>
            </a:pPr>
            <a:endParaRPr lang="en-US" noProof="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C30F"/>
              </a:buClr>
            </a:pPr>
            <a:br>
              <a:rPr lang="en-US" noProof="0" dirty="0">
                <a:latin typeface="Aptos" panose="020B00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F39A6E8-E5A1-2E38-E1C9-5C83B09EDE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8C5C9903-61D3-D1E2-74D5-8DDA89B77075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A8043079-85BD-44D6-E456-E67564B677F6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90D4F567-D5A2-82D9-BC73-81B353F95F67}"/>
              </a:ext>
            </a:extLst>
          </p:cNvPr>
          <p:cNvSpPr txBox="1">
            <a:spLocks/>
          </p:cNvSpPr>
          <p:nvPr/>
        </p:nvSpPr>
        <p:spPr>
          <a:xfrm>
            <a:off x="1111012" y="308912"/>
            <a:ext cx="2472160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1 - Energy loss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C57CB6E1-6C8F-0684-102F-78CD9EE7607D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583172" y="502306"/>
            <a:ext cx="7389628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8A599A3C-F419-ADDF-57FD-F8D8F2C7364D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8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9A541525-08F7-D24C-808B-81091582DB7A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075E80EB-25B0-6808-6ABB-089120D53D1F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5151B2-D43B-F0CC-4DDF-7AAD1ABCC1C9}"/>
              </a:ext>
            </a:extLst>
          </p:cNvPr>
          <p:cNvGrpSpPr/>
          <p:nvPr/>
        </p:nvGrpSpPr>
        <p:grpSpPr>
          <a:xfrm>
            <a:off x="355600" y="1476940"/>
            <a:ext cx="11710153" cy="4620914"/>
            <a:chOff x="355600" y="1476940"/>
            <a:chExt cx="11710153" cy="4620914"/>
          </a:xfrm>
        </p:grpSpPr>
        <p:pic>
          <p:nvPicPr>
            <p:cNvPr id="15" name="Picture 14" descr="A graph of a function&#10;&#10;AI-generated content may be incorrect.">
              <a:extLst>
                <a:ext uri="{FF2B5EF4-FFF2-40B4-BE49-F238E27FC236}">
                  <a16:creationId xmlns:a16="http://schemas.microsoft.com/office/drawing/2014/main" id="{986FD63E-5A70-E0F2-45E7-9610AA242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1385" y="1821132"/>
              <a:ext cx="6064368" cy="3559928"/>
            </a:xfrm>
            <a:prstGeom prst="rect">
              <a:avLst/>
            </a:prstGeom>
          </p:spPr>
        </p:pic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F89F177-2C90-3178-15B6-A2C10BD433A9}"/>
                </a:ext>
              </a:extLst>
            </p:cNvPr>
            <p:cNvCxnSpPr>
              <a:cxnSpLocks/>
            </p:cNvCxnSpPr>
            <p:nvPr/>
          </p:nvCxnSpPr>
          <p:spPr>
            <a:xfrm>
              <a:off x="10583629" y="1908545"/>
              <a:ext cx="0" cy="2970432"/>
            </a:xfrm>
            <a:prstGeom prst="line">
              <a:avLst/>
            </a:prstGeom>
            <a:ln>
              <a:solidFill>
                <a:srgbClr val="00B05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7C32ABF-4BE9-23FE-4DA3-0AC881213531}"/>
                </a:ext>
              </a:extLst>
            </p:cNvPr>
            <p:cNvSpPr txBox="1"/>
            <p:nvPr/>
          </p:nvSpPr>
          <p:spPr>
            <a:xfrm>
              <a:off x="8148959" y="1476940"/>
              <a:ext cx="172221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Clr>
                  <a:srgbClr val="FFC30F"/>
                </a:buClr>
              </a:pPr>
              <a:r>
                <a:rPr lang="en-US" sz="2000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Muons in SiO</a:t>
              </a:r>
              <a:r>
                <a:rPr lang="en-US" sz="2000" baseline="-25000" noProof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82D3EB1-AFEE-60D3-A40F-88276DBB5B07}"/>
                    </a:ext>
                  </a:extLst>
                </p:cNvPr>
                <p:cNvSpPr txBox="1"/>
                <p:nvPr/>
              </p:nvSpPr>
              <p:spPr>
                <a:xfrm>
                  <a:off x="355600" y="3777667"/>
                  <a:ext cx="6096000" cy="232018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buClr>
                      <a:srgbClr val="FFC30F"/>
                    </a:buClr>
                  </a:pPr>
                  <a:r>
                    <a:rPr lang="en-US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MuAEGIS considers the </a:t>
                  </a:r>
                  <a:r>
                    <a:rPr lang="en-US" b="1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average</a:t>
                  </a:r>
                  <a:r>
                    <a:rPr lang="en-US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muon energy </a:t>
                  </a:r>
                  <a:r>
                    <a:rPr lang="en-US" b="1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loss </a:t>
                  </a:r>
                  <a14:m>
                    <m:oMath xmlns:m="http://schemas.openxmlformats.org/officeDocument/2006/math">
                      <m:r>
                        <a:rPr lang="en-US" b="1" i="0" noProof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 </m:t>
                      </m:r>
                      <m:f>
                        <m:fPr>
                          <m:ctrlPr>
                            <a:rPr lang="en-US" b="1" i="1" noProof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US" b="1" i="1" noProof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𝒅𝑬</m:t>
                          </m:r>
                        </m:num>
                        <m:den>
                          <m:r>
                            <a:rPr lang="en-US" b="1" i="1" noProof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𝒅𝒛</m:t>
                          </m:r>
                        </m:den>
                      </m:f>
                    </m:oMath>
                  </a14:m>
                  <a:endParaRPr lang="en-US" b="1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>
                    <a:buClr>
                      <a:srgbClr val="FFC30F"/>
                    </a:buClr>
                  </a:pPr>
                  <a:r>
                    <a:rPr lang="en-US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given by the sum of these effect.</a:t>
                  </a:r>
                </a:p>
                <a:p>
                  <a:pPr>
                    <a:buClr>
                      <a:srgbClr val="FFC30F"/>
                    </a:buClr>
                  </a:pPr>
                  <a:endParaRPr lang="en-US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>
                    <a:buClr>
                      <a:srgbClr val="FFC30F"/>
                    </a:buClr>
                  </a:pPr>
                  <a:r>
                    <a:rPr lang="en-US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Reference case: </a:t>
                  </a:r>
                </a:p>
                <a:p>
                  <a:pPr>
                    <a:buClr>
                      <a:srgbClr val="FFC30F"/>
                    </a:buClr>
                  </a:pPr>
                  <a:r>
                    <a:rPr lang="en-US" sz="1050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endParaRPr lang="en-US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285750" indent="-285750">
                    <a:buClr>
                      <a:srgbClr val="FFC30F"/>
                    </a:buClr>
                    <a:buFont typeface="Calibri" panose="020F0502020204030204" pitchFamily="34" charset="0"/>
                    <a:buChar char="●"/>
                  </a:pPr>
                  <a:r>
                    <a:rPr lang="en-US" b="1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500 GeV</a:t>
                  </a:r>
                  <a:r>
                    <a:rPr lang="en-US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muon beam propagates ~</a:t>
                  </a:r>
                  <a:r>
                    <a:rPr lang="en-US" b="1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700 m</a:t>
                  </a:r>
                  <a:r>
                    <a:rPr lang="en-US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in </a:t>
                  </a:r>
                  <a:r>
                    <a:rPr lang="en-US" noProof="0" dirty="0" err="1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SiO</a:t>
                  </a:r>
                  <a:r>
                    <a:rPr lang="en-US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₂ rock.</a:t>
                  </a:r>
                </a:p>
                <a:p>
                  <a:pPr marL="285750" indent="-285750">
                    <a:buClr>
                      <a:srgbClr val="FFC30F"/>
                    </a:buClr>
                    <a:buFont typeface="Calibri" panose="020F0502020204030204" pitchFamily="34" charset="0"/>
                    <a:buChar char="●"/>
                  </a:pPr>
                  <a:r>
                    <a:rPr lang="en-US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Rock and quartz approximated as pure </a:t>
                  </a:r>
                  <a:r>
                    <a:rPr lang="en-US" noProof="0" dirty="0" err="1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SiO</a:t>
                  </a:r>
                  <a:r>
                    <a:rPr lang="en-US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₂.</a:t>
                  </a:r>
                  <a:br>
                    <a:rPr lang="en-US" noProof="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</a:br>
                  <a:endParaRPr lang="en-US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82D3EB1-AFEE-60D3-A40F-88276DBB5B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5600" y="3777667"/>
                  <a:ext cx="6096000" cy="2320187"/>
                </a:xfrm>
                <a:prstGeom prst="rect">
                  <a:avLst/>
                </a:prstGeom>
                <a:blipFill>
                  <a:blip r:embed="rId5"/>
                  <a:stretch>
                    <a:fillRect l="-8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Shape 602">
            <a:extLst>
              <a:ext uri="{FF2B5EF4-FFF2-40B4-BE49-F238E27FC236}">
                <a16:creationId xmlns:a16="http://schemas.microsoft.com/office/drawing/2014/main" id="{A9CDC839-D85B-CF4F-6CCB-1B11CD64D298}"/>
              </a:ext>
            </a:extLst>
          </p:cNvPr>
          <p:cNvSpPr/>
          <p:nvPr/>
        </p:nvSpPr>
        <p:spPr>
          <a:xfrm>
            <a:off x="504483" y="301570"/>
            <a:ext cx="458548" cy="458576"/>
          </a:xfrm>
          <a:custGeom>
            <a:avLst/>
            <a:gdLst/>
            <a:ahLst/>
            <a:cxnLst/>
            <a:rect l="0" t="0" r="0" b="0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9525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endParaRPr 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392128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2047ED-5B85-A70B-62DC-0235C4389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E3429DDF-5CFB-A149-BCB1-138936AEBF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8816" y="274622"/>
            <a:ext cx="943674" cy="504177"/>
          </a:xfrm>
          <a:prstGeom prst="rect">
            <a:avLst/>
          </a:prstGeom>
        </p:spPr>
      </p:pic>
      <p:cxnSp>
        <p:nvCxnSpPr>
          <p:cNvPr id="4" name="Shape 92">
            <a:extLst>
              <a:ext uri="{FF2B5EF4-FFF2-40B4-BE49-F238E27FC236}">
                <a16:creationId xmlns:a16="http://schemas.microsoft.com/office/drawing/2014/main" id="{C7568C3D-7C38-356C-FE67-1016AB5EEEFA}"/>
              </a:ext>
            </a:extLst>
          </p:cNvPr>
          <p:cNvCxnSpPr/>
          <p:nvPr/>
        </p:nvCxnSpPr>
        <p:spPr>
          <a:xfrm>
            <a:off x="1" y="526713"/>
            <a:ext cx="1094217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20">
            <a:extLst>
              <a:ext uri="{FF2B5EF4-FFF2-40B4-BE49-F238E27FC236}">
                <a16:creationId xmlns:a16="http://schemas.microsoft.com/office/drawing/2014/main" id="{C0D5CBED-97B9-FB5C-5F4F-75823CB3F413}"/>
              </a:ext>
            </a:extLst>
          </p:cNvPr>
          <p:cNvSpPr/>
          <p:nvPr/>
        </p:nvSpPr>
        <p:spPr>
          <a:xfrm>
            <a:off x="438817" y="223096"/>
            <a:ext cx="596436" cy="607232"/>
          </a:xfrm>
          <a:prstGeom prst="ellipse">
            <a:avLst/>
          </a:prstGeom>
          <a:solidFill>
            <a:srgbClr val="FFC30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lang="en-US" sz="1400" noProof="0" dirty="0"/>
          </a:p>
        </p:txBody>
      </p:sp>
      <p:sp>
        <p:nvSpPr>
          <p:cNvPr id="6" name="Shape 249">
            <a:extLst>
              <a:ext uri="{FF2B5EF4-FFF2-40B4-BE49-F238E27FC236}">
                <a16:creationId xmlns:a16="http://schemas.microsoft.com/office/drawing/2014/main" id="{6EC42DC7-3C90-9BDD-8C16-A7FA6B06DC24}"/>
              </a:ext>
            </a:extLst>
          </p:cNvPr>
          <p:cNvSpPr txBox="1">
            <a:spLocks/>
          </p:cNvSpPr>
          <p:nvPr/>
        </p:nvSpPr>
        <p:spPr>
          <a:xfrm>
            <a:off x="1111011" y="308912"/>
            <a:ext cx="1430170" cy="386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>
              <a:buClr>
                <a:srgbClr val="000000"/>
              </a:buClr>
              <a:buSzPct val="25000"/>
            </a:pPr>
            <a:r>
              <a:rPr lang="en-US" sz="2667" b="1" noProof="0" dirty="0">
                <a:latin typeface="Palatino Linotype" panose="02040502050505030304" pitchFamily="18" charset="0"/>
                <a:ea typeface="UD Digi Kyokasho N-R" panose="020B0400000000000000" pitchFamily="18" charset="-128"/>
                <a:cs typeface="Lora"/>
                <a:sym typeface="Lora"/>
              </a:rPr>
              <a:t>2 - MCS</a:t>
            </a:r>
          </a:p>
        </p:txBody>
      </p:sp>
      <p:cxnSp>
        <p:nvCxnSpPr>
          <p:cNvPr id="7" name="Shape 92">
            <a:extLst>
              <a:ext uri="{FF2B5EF4-FFF2-40B4-BE49-F238E27FC236}">
                <a16:creationId xmlns:a16="http://schemas.microsoft.com/office/drawing/2014/main" id="{8E493394-02E9-4537-5A60-A2DF315508F0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541181" y="502306"/>
            <a:ext cx="8431619" cy="24406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egnaposto numero diapositiva 1">
            <a:extLst>
              <a:ext uri="{FF2B5EF4-FFF2-40B4-BE49-F238E27FC236}">
                <a16:creationId xmlns:a16="http://schemas.microsoft.com/office/drawing/2014/main" id="{4C5394ED-FC41-AF07-5A8D-8A0E7107467B}"/>
              </a:ext>
            </a:extLst>
          </p:cNvPr>
          <p:cNvSpPr txBox="1">
            <a:spLocks/>
          </p:cNvSpPr>
          <p:nvPr/>
        </p:nvSpPr>
        <p:spPr>
          <a:xfrm>
            <a:off x="10332460" y="214320"/>
            <a:ext cx="545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11DD9-7140-4E43-B8DF-517520C6FEA9}" type="slidenum">
              <a:rPr lang="en-US" noProof="0" smtClean="0"/>
              <a:pPr/>
              <a:t>9</a:t>
            </a:fld>
            <a:endParaRPr lang="en-US" noProof="0" dirty="0"/>
          </a:p>
        </p:txBody>
      </p:sp>
      <p:cxnSp>
        <p:nvCxnSpPr>
          <p:cNvPr id="9" name="Shape 92">
            <a:extLst>
              <a:ext uri="{FF2B5EF4-FFF2-40B4-BE49-F238E27FC236}">
                <a16:creationId xmlns:a16="http://schemas.microsoft.com/office/drawing/2014/main" id="{CF7DEBDF-663B-4340-4C31-A2B265C89266}"/>
              </a:ext>
            </a:extLst>
          </p:cNvPr>
          <p:cNvCxnSpPr>
            <a:cxnSpLocks/>
          </p:cNvCxnSpPr>
          <p:nvPr/>
        </p:nvCxnSpPr>
        <p:spPr>
          <a:xfrm>
            <a:off x="11102258" y="527947"/>
            <a:ext cx="173703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Shape 92">
            <a:extLst>
              <a:ext uri="{FF2B5EF4-FFF2-40B4-BE49-F238E27FC236}">
                <a16:creationId xmlns:a16="http://schemas.microsoft.com/office/drawing/2014/main" id="{186DFBAC-BB77-0E64-DD06-23FBCBDB563A}"/>
              </a:ext>
            </a:extLst>
          </p:cNvPr>
          <p:cNvCxnSpPr>
            <a:cxnSpLocks/>
          </p:cNvCxnSpPr>
          <p:nvPr/>
        </p:nvCxnSpPr>
        <p:spPr>
          <a:xfrm>
            <a:off x="11901948" y="526308"/>
            <a:ext cx="165050" cy="0"/>
          </a:xfrm>
          <a:prstGeom prst="straightConnector1">
            <a:avLst/>
          </a:prstGeom>
          <a:noFill/>
          <a:ln w="9525" cap="flat" cmpd="sng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EB920D4-E0A3-91A8-B2BB-3AC85CA1201D}"/>
              </a:ext>
            </a:extLst>
          </p:cNvPr>
          <p:cNvSpPr txBox="1"/>
          <p:nvPr/>
        </p:nvSpPr>
        <p:spPr>
          <a:xfrm>
            <a:off x="438817" y="1153463"/>
            <a:ext cx="112875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C30F"/>
              </a:buClr>
            </a:pPr>
            <a:r>
              <a:rPr lang="en-US" noProof="0" dirty="0"/>
              <a:t>Multiple Coulomb Scattering (MCS) is the main transverse effect causing stochastic deflection by an angle </a:t>
            </a:r>
            <a:r>
              <a:rPr lang="en-US" i="1" noProof="0" dirty="0"/>
              <a:t>ϑ</a:t>
            </a:r>
            <a:r>
              <a:rPr lang="en-US" noProof="0" dirty="0"/>
              <a:t>.</a:t>
            </a:r>
          </a:p>
          <a:p>
            <a:pPr>
              <a:buClr>
                <a:srgbClr val="FFC30F"/>
              </a:buClr>
            </a:pPr>
            <a:endParaRPr lang="en-US" noProof="0" dirty="0"/>
          </a:p>
          <a:p>
            <a:pPr>
              <a:buClr>
                <a:srgbClr val="FFC30F"/>
              </a:buClr>
            </a:pPr>
            <a:r>
              <a:rPr lang="en-US" noProof="0" dirty="0"/>
              <a:t>Molière theory: for relativistic particles, angle </a:t>
            </a:r>
            <a:r>
              <a:rPr lang="en-US" i="1" noProof="0" dirty="0"/>
              <a:t>ϑ</a:t>
            </a:r>
            <a:r>
              <a:rPr lang="en-US" noProof="0" dirty="0"/>
              <a:t> follows a normal distribution with σ = 𝜃₀ .</a:t>
            </a:r>
            <a:endParaRPr lang="en-US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53CD9C8-47B0-C53A-2E51-DE1BC8B6406E}"/>
                  </a:ext>
                </a:extLst>
              </p:cNvPr>
              <p:cNvSpPr txBox="1"/>
              <p:nvPr/>
            </p:nvSpPr>
            <p:spPr>
              <a:xfrm>
                <a:off x="515875" y="4074458"/>
                <a:ext cx="4499785" cy="1322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noProof="0" dirty="0"/>
                  <a:t>The radiation length for SiO</a:t>
                </a:r>
                <a:r>
                  <a:rPr lang="en-US" baseline="-25000" noProof="0" dirty="0"/>
                  <a:t>2</a:t>
                </a:r>
                <a:r>
                  <a:rPr lang="en-US" noProof="0" dirty="0"/>
                  <a:t> is </a:t>
                </a:r>
                <a:r>
                  <a:rPr lang="en-US" i="1" noProof="0" dirty="0"/>
                  <a:t>L</a:t>
                </a:r>
                <a:r>
                  <a:rPr lang="en-US" baseline="-25000" noProof="0" dirty="0"/>
                  <a:t>0</a:t>
                </a:r>
                <a:r>
                  <a:rPr lang="en-US" noProof="0" dirty="0"/>
                  <a:t> = 12.3 cm </a:t>
                </a:r>
              </a:p>
              <a:p>
                <a:br>
                  <a:rPr lang="en-US" noProof="0" dirty="0"/>
                </a:br>
                <a:r>
                  <a:rPr lang="en-US" noProof="0" dirty="0"/>
                  <a:t>The particle momentum </a:t>
                </a:r>
                <a:r>
                  <a:rPr lang="en-US" i="1" noProof="0" dirty="0"/>
                  <a:t>p</a:t>
                </a:r>
                <a:r>
                  <a:rPr lang="en-US" noProof="0" dirty="0"/>
                  <a:t> is updated step by step considering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noProof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i="1" noProof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𝑑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𝐸</m:t>
                        </m:r>
                      </m:num>
                      <m:den>
                        <m:r>
                          <a:rPr lang="en-US" i="1" noProof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𝑑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𝑧</m:t>
                        </m:r>
                      </m:den>
                    </m:f>
                    <m:r>
                      <a:rPr lang="en-US" b="0" i="1" noProof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noProof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53CD9C8-47B0-C53A-2E51-DE1BC8B640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875" y="4074458"/>
                <a:ext cx="4499785" cy="1322285"/>
              </a:xfrm>
              <a:prstGeom prst="rect">
                <a:avLst/>
              </a:prstGeom>
              <a:blipFill>
                <a:blip r:embed="rId5"/>
                <a:stretch>
                  <a:fillRect l="-1220" t="-1843" b="-2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Shape 777">
            <a:extLst>
              <a:ext uri="{FF2B5EF4-FFF2-40B4-BE49-F238E27FC236}">
                <a16:creationId xmlns:a16="http://schemas.microsoft.com/office/drawing/2014/main" id="{DB50BB13-4014-4BF5-851C-F73C7D988B3B}"/>
              </a:ext>
            </a:extLst>
          </p:cNvPr>
          <p:cNvGrpSpPr/>
          <p:nvPr/>
        </p:nvGrpSpPr>
        <p:grpSpPr>
          <a:xfrm>
            <a:off x="501070" y="318025"/>
            <a:ext cx="453214" cy="434753"/>
            <a:chOff x="5233525" y="4954450"/>
            <a:chExt cx="538275" cy="516350"/>
          </a:xfrm>
        </p:grpSpPr>
        <p:sp>
          <p:nvSpPr>
            <p:cNvPr id="11" name="Shape 778">
              <a:extLst>
                <a:ext uri="{FF2B5EF4-FFF2-40B4-BE49-F238E27FC236}">
                  <a16:creationId xmlns:a16="http://schemas.microsoft.com/office/drawing/2014/main" id="{4CE406E1-AB5F-50E4-BFA8-312E97B02903}"/>
                </a:ext>
              </a:extLst>
            </p:cNvPr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2" name="Shape 779">
              <a:extLst>
                <a:ext uri="{FF2B5EF4-FFF2-40B4-BE49-F238E27FC236}">
                  <a16:creationId xmlns:a16="http://schemas.microsoft.com/office/drawing/2014/main" id="{099D0300-A13C-E4AC-10CA-8776545D865E}"/>
                </a:ext>
              </a:extLst>
            </p:cNvPr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3" name="Shape 780">
              <a:extLst>
                <a:ext uri="{FF2B5EF4-FFF2-40B4-BE49-F238E27FC236}">
                  <a16:creationId xmlns:a16="http://schemas.microsoft.com/office/drawing/2014/main" id="{8DE757D1-70DD-71D5-E81B-FF6A998C6377}"/>
                </a:ext>
              </a:extLst>
            </p:cNvPr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4" name="Shape 781">
              <a:extLst>
                <a:ext uri="{FF2B5EF4-FFF2-40B4-BE49-F238E27FC236}">
                  <a16:creationId xmlns:a16="http://schemas.microsoft.com/office/drawing/2014/main" id="{74E8A971-73A6-F39F-61EB-BE869D0EC64A}"/>
                </a:ext>
              </a:extLst>
            </p:cNvPr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19" name="Shape 782">
              <a:extLst>
                <a:ext uri="{FF2B5EF4-FFF2-40B4-BE49-F238E27FC236}">
                  <a16:creationId xmlns:a16="http://schemas.microsoft.com/office/drawing/2014/main" id="{129A460A-DE62-BB20-4C73-B4A53555758D}"/>
                </a:ext>
              </a:extLst>
            </p:cNvPr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0" name="Shape 783">
              <a:extLst>
                <a:ext uri="{FF2B5EF4-FFF2-40B4-BE49-F238E27FC236}">
                  <a16:creationId xmlns:a16="http://schemas.microsoft.com/office/drawing/2014/main" id="{1C6F15C5-9978-2FDE-FDBC-938F58C43786}"/>
                </a:ext>
              </a:extLst>
            </p:cNvPr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21" name="Shape 784">
              <a:extLst>
                <a:ext uri="{FF2B5EF4-FFF2-40B4-BE49-F238E27FC236}">
                  <a16:creationId xmlns:a16="http://schemas.microsoft.com/office/drawing/2014/main" id="{A20D2319-EFCB-9B4C-30B9-D0B14718DD68}"/>
                </a:ext>
              </a:extLst>
            </p:cNvPr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4" name="Shape 785">
              <a:extLst>
                <a:ext uri="{FF2B5EF4-FFF2-40B4-BE49-F238E27FC236}">
                  <a16:creationId xmlns:a16="http://schemas.microsoft.com/office/drawing/2014/main" id="{E82A2C1D-3708-67F1-29AC-697B9054645F}"/>
                </a:ext>
              </a:extLst>
            </p:cNvPr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5" name="Shape 786">
              <a:extLst>
                <a:ext uri="{FF2B5EF4-FFF2-40B4-BE49-F238E27FC236}">
                  <a16:creationId xmlns:a16="http://schemas.microsoft.com/office/drawing/2014/main" id="{E3E46AC1-E9E4-9E86-DDD8-8AFB7A07DFA1}"/>
                </a:ext>
              </a:extLst>
            </p:cNvPr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6" name="Shape 787">
              <a:extLst>
                <a:ext uri="{FF2B5EF4-FFF2-40B4-BE49-F238E27FC236}">
                  <a16:creationId xmlns:a16="http://schemas.microsoft.com/office/drawing/2014/main" id="{010706B4-CB48-9259-2C8F-CE0FADFB20BE}"/>
                </a:ext>
              </a:extLst>
            </p:cNvPr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  <p:sp>
          <p:nvSpPr>
            <p:cNvPr id="37" name="Shape 788">
              <a:extLst>
                <a:ext uri="{FF2B5EF4-FFF2-40B4-BE49-F238E27FC236}">
                  <a16:creationId xmlns:a16="http://schemas.microsoft.com/office/drawing/2014/main" id="{FC232AA5-81C1-7B5B-00E9-B56FA1B61B97}"/>
                </a:ext>
              </a:extLst>
            </p:cNvPr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21900" tIns="121900" rIns="121900" bIns="121900" anchor="ctr" anchorCtr="0">
              <a:noAutofit/>
            </a:bodyPr>
            <a:lstStyle/>
            <a:p>
              <a:endParaRPr lang="en-US" sz="2400" noProof="0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16CE993-6C48-F6CE-50BD-17470E2CBC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372" y="2843166"/>
            <a:ext cx="3584759" cy="82912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31EC943-3A87-8C9A-A17B-4B0F04E699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70582" y="2450728"/>
            <a:ext cx="6864691" cy="446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9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17987</TotalTime>
  <Words>1819</Words>
  <Application>Microsoft Office PowerPoint</Application>
  <PresentationFormat>Widescreen</PresentationFormat>
  <Paragraphs>266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Aptos</vt:lpstr>
      <vt:lpstr>Aptos Display</vt:lpstr>
      <vt:lpstr>Arial</vt:lpstr>
      <vt:lpstr>Calibri</vt:lpstr>
      <vt:lpstr>Cambria Math</vt:lpstr>
      <vt:lpstr>Courier New</vt:lpstr>
      <vt:lpstr>Lora</vt:lpstr>
      <vt:lpstr>Palatino Linotype</vt:lpstr>
      <vt:lpstr>Quattrocento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  <vt:lpstr>Credits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Marcello Rossetti Conti</dc:creator>
  <cp:lastModifiedBy>Marcello Rossetti Conti</cp:lastModifiedBy>
  <cp:revision>2</cp:revision>
  <dcterms:created xsi:type="dcterms:W3CDTF">2025-06-26T09:49:31Z</dcterms:created>
  <dcterms:modified xsi:type="dcterms:W3CDTF">2025-09-15T20:46:16Z</dcterms:modified>
</cp:coreProperties>
</file>