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notesMasterIdLst>
    <p:notesMasterId r:id="rId106"/>
  </p:notesMasterIdLst>
  <p:sldIdLst>
    <p:sldId id="344" r:id="rId6"/>
    <p:sldId id="388" r:id="rId7"/>
    <p:sldId id="256" r:id="rId8"/>
    <p:sldId id="257" r:id="rId9"/>
    <p:sldId id="258" r:id="rId10"/>
    <p:sldId id="259" r:id="rId11"/>
    <p:sldId id="260" r:id="rId12"/>
    <p:sldId id="261" r:id="rId13"/>
    <p:sldId id="347" r:id="rId14"/>
    <p:sldId id="350" r:id="rId15"/>
    <p:sldId id="376" r:id="rId16"/>
    <p:sldId id="377" r:id="rId17"/>
    <p:sldId id="356" r:id="rId18"/>
    <p:sldId id="349" r:id="rId19"/>
    <p:sldId id="351" r:id="rId20"/>
    <p:sldId id="352" r:id="rId21"/>
    <p:sldId id="348" r:id="rId22"/>
    <p:sldId id="263" r:id="rId23"/>
    <p:sldId id="264" r:id="rId24"/>
    <p:sldId id="381" r:id="rId25"/>
    <p:sldId id="385" r:id="rId26"/>
    <p:sldId id="384" r:id="rId27"/>
    <p:sldId id="383" r:id="rId28"/>
    <p:sldId id="382" r:id="rId29"/>
    <p:sldId id="386" r:id="rId30"/>
    <p:sldId id="387" r:id="rId31"/>
    <p:sldId id="265" r:id="rId32"/>
    <p:sldId id="357" r:id="rId33"/>
    <p:sldId id="266" r:id="rId34"/>
    <p:sldId id="372" r:id="rId35"/>
    <p:sldId id="267" r:id="rId36"/>
    <p:sldId id="268" r:id="rId37"/>
    <p:sldId id="269" r:id="rId38"/>
    <p:sldId id="270" r:id="rId39"/>
    <p:sldId id="271" r:id="rId40"/>
    <p:sldId id="272" r:id="rId41"/>
    <p:sldId id="273" r:id="rId42"/>
    <p:sldId id="274" r:id="rId43"/>
    <p:sldId id="276" r:id="rId44"/>
    <p:sldId id="278" r:id="rId45"/>
    <p:sldId id="380" r:id="rId46"/>
    <p:sldId id="283" r:id="rId47"/>
    <p:sldId id="284" r:id="rId48"/>
    <p:sldId id="285" r:id="rId49"/>
    <p:sldId id="378" r:id="rId50"/>
    <p:sldId id="286" r:id="rId51"/>
    <p:sldId id="287" r:id="rId52"/>
    <p:sldId id="288" r:id="rId53"/>
    <p:sldId id="289" r:id="rId54"/>
    <p:sldId id="290" r:id="rId55"/>
    <p:sldId id="291" r:id="rId56"/>
    <p:sldId id="292" r:id="rId57"/>
    <p:sldId id="293" r:id="rId58"/>
    <p:sldId id="373" r:id="rId59"/>
    <p:sldId id="294" r:id="rId60"/>
    <p:sldId id="295" r:id="rId61"/>
    <p:sldId id="296" r:id="rId62"/>
    <p:sldId id="297" r:id="rId63"/>
    <p:sldId id="298" r:id="rId64"/>
    <p:sldId id="299" r:id="rId65"/>
    <p:sldId id="300" r:id="rId66"/>
    <p:sldId id="379" r:id="rId67"/>
    <p:sldId id="301" r:id="rId68"/>
    <p:sldId id="302" r:id="rId69"/>
    <p:sldId id="303" r:id="rId70"/>
    <p:sldId id="304" r:id="rId71"/>
    <p:sldId id="309" r:id="rId72"/>
    <p:sldId id="305" r:id="rId73"/>
    <p:sldId id="308" r:id="rId74"/>
    <p:sldId id="310" r:id="rId75"/>
    <p:sldId id="360" r:id="rId76"/>
    <p:sldId id="362" r:id="rId77"/>
    <p:sldId id="361" r:id="rId78"/>
    <p:sldId id="353" r:id="rId79"/>
    <p:sldId id="313" r:id="rId80"/>
    <p:sldId id="314" r:id="rId81"/>
    <p:sldId id="315" r:id="rId82"/>
    <p:sldId id="316" r:id="rId83"/>
    <p:sldId id="317" r:id="rId84"/>
    <p:sldId id="354" r:id="rId85"/>
    <p:sldId id="345" r:id="rId86"/>
    <p:sldId id="371" r:id="rId87"/>
    <p:sldId id="325" r:id="rId88"/>
    <p:sldId id="326" r:id="rId89"/>
    <p:sldId id="358" r:id="rId90"/>
    <p:sldId id="374" r:id="rId91"/>
    <p:sldId id="389" r:id="rId92"/>
    <p:sldId id="375" r:id="rId93"/>
    <p:sldId id="359" r:id="rId94"/>
    <p:sldId id="330" r:id="rId95"/>
    <p:sldId id="334" r:id="rId96"/>
    <p:sldId id="363" r:id="rId97"/>
    <p:sldId id="332" r:id="rId98"/>
    <p:sldId id="364" r:id="rId99"/>
    <p:sldId id="365" r:id="rId100"/>
    <p:sldId id="366" r:id="rId101"/>
    <p:sldId id="370" r:id="rId102"/>
    <p:sldId id="367" r:id="rId103"/>
    <p:sldId id="368" r:id="rId104"/>
    <p:sldId id="369" r:id="rId10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E8EC"/>
    <a:srgbClr val="D1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53"/>
    <p:restoredTop sz="94624"/>
  </p:normalViewPr>
  <p:slideViewPr>
    <p:cSldViewPr snapToGrid="0">
      <p:cViewPr>
        <p:scale>
          <a:sx n="88" d="100"/>
          <a:sy n="88" d="100"/>
        </p:scale>
        <p:origin x="144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6" Type="http://schemas.openxmlformats.org/officeDocument/2006/relationships/slide" Target="slides/slide11.xml"/><Relationship Id="rId107" Type="http://schemas.openxmlformats.org/officeDocument/2006/relationships/presProps" Target="presProps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102" Type="http://schemas.openxmlformats.org/officeDocument/2006/relationships/slide" Target="slides/slide97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59" Type="http://schemas.openxmlformats.org/officeDocument/2006/relationships/slide" Target="slides/slide54.xml"/><Relationship Id="rId103" Type="http://schemas.openxmlformats.org/officeDocument/2006/relationships/slide" Target="slides/slide98.xml"/><Relationship Id="rId108" Type="http://schemas.openxmlformats.org/officeDocument/2006/relationships/viewProps" Target="viewProps.xml"/><Relationship Id="rId54" Type="http://schemas.openxmlformats.org/officeDocument/2006/relationships/slide" Target="slides/slide49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theme" Target="theme/theme1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110" Type="http://schemas.openxmlformats.org/officeDocument/2006/relationships/tableStyles" Target="tableStyles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slide" Target="slides/slide100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3" Type="http://schemas.openxmlformats.org/officeDocument/2006/relationships/customXml" Target="../customXml/item3.xml"/><Relationship Id="rId25" Type="http://schemas.openxmlformats.org/officeDocument/2006/relationships/slide" Target="slides/slide20.xml"/><Relationship Id="rId46" Type="http://schemas.openxmlformats.org/officeDocument/2006/relationships/slide" Target="slides/slide41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62" Type="http://schemas.openxmlformats.org/officeDocument/2006/relationships/slide" Target="slides/slide57.xml"/><Relationship Id="rId83" Type="http://schemas.openxmlformats.org/officeDocument/2006/relationships/slide" Target="slides/slide78.xml"/><Relationship Id="rId88" Type="http://schemas.openxmlformats.org/officeDocument/2006/relationships/slide" Target="slides/slide8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7T21:41:32.418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1 679 24575,'11'-11'0,"0"1"0,1 0 0,0 1 0,15-9 0,46-25 0,134-84 0,-172 102 0,31-30 0,21-14 0,-51 42 0,-13 10 0,39-22 0,-23 17 0,2 1 0,0 3 0,1 1 0,61-16 0,21 0 0,-83 20 0,0 3 0,1 0 0,81-6 0,73 2 0,-76 4 0,164 9 0,-132 3 0,305-2 0,-426 2 0,1 1 0,-1 2 0,0 2 0,42 13 0,35 8 0,181 48 0,-288-76 0,341 104 0,-187-46 0,9 4 0,-132-52 0,31 16 0,-35-13 0,48 14 0,-54-20 0,0 2 0,38 20 0,-18-8 0,151 83 0,-105-53 0,38 16 0,112 68 0,83 54 0,42 10 0,-227-119 0,139 108 0,-158-95 0,123 128 0,-228-207 0,1 2 0,-2 0 0,0 0 0,9 18 0,3 6 0,16 28 0,48 119 0,-75-153 0,12 48 0,-2-5 0,14 51 0,14 41 0,-38-134 0,12 63 0,-4-12 0,13 47 0,23 72 0,38 60 0,-62-184 0,4-1 0,4-1 0,60 90 0,-2-9 0,-44-70 0,-22-29 0,10 14 0,-26-48 0,-2 0 0,0 1 0,15 46 0,-11-27 0,5 4 0,-12-28 0,15 48 0,49 161 0,-46-130 0,23 68 0,12 18 0,-15-41 0,-15-64 0,-20-50 0,-1 1 0,-1 0 0,7 36 0,2 37 0,5 0 0,50 129 0,27 80 0,-82-244 0,-4-3 0,15 134 0,-9-35 0,-17-139 0,6 31 0,-3 1 0,4 105 0,-12-131 0,11 67 0,-9-78 0,4 43 0,-6 133 0,-4-90 0,4 609 0,-6-677-1365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7T21:52:07.085"/>
    </inkml:context>
    <inkml:brush xml:id="br0">
      <inkml:brushProperty name="width" value="0.35" units="cm"/>
      <inkml:brushProperty name="height" value="0.35" units="cm"/>
      <inkml:brushProperty name="color" value="#292929"/>
    </inkml:brush>
  </inkml:definitions>
  <inkml:trace contextRef="#ctx0" brushRef="#br0">4580 535 24575,'-17'-1'0,"0"-1"0,-1 0 0,-17-6 0,-17-2 0,-446-20 0,294 25 0,-340-5 0,202 6 0,-160-30 0,54 1 0,-234 30 0,350 5 0,325-2 0,-28-1 0,34 1 0,0 0 0,0 0 0,-1 0 0,1 0 0,0 0 0,0-1 0,0 1 0,0 0 0,0-1 0,0 1 0,0-1 0,0 1 0,0-1 0,0 0 0,0 1 0,0-1 0,0 0 0,0 0 0,0 1 0,1-1 0,-1 0 0,-1-1 0,2 1 0,0 0 0,0 1 0,0-1 0,1 1 0,-1-1 0,0 1 0,0-1 0,0 1 0,0-1 0,0 1 0,1-1 0,-1 1 0,0-1 0,1 1 0,-1 0 0,0-1 0,1 1 0,-1-1 0,0 1 0,1 0 0,-1-1 0,1 1 0,-1 0 0,0-1 0,1 1 0,-1 0 0,1 0 0,-1 0 0,1-1 0,0 1 0,19-7 0,17 1 0,0 1 0,0 1 0,63 3 0,-49 1 0,858 15 0,-643 3 0,370 74 0,-578-80 0,276 44 0,-297-53 0,1-1 0,-1-2 0,1-1 0,-1-2 0,0-2 0,69-18 0,-52 5 0,58-15 0,-30 11 0,102-43 0,63-17 0,-216 75 0,-10 3 0,1-1 0,-1-1 0,-1-1 0,1-1 0,18-10 0,-37 17 0,-1 0 0,0 1 0,0-1 0,0 0 0,1 1 0,-1-1 0,0 0 0,0 0 0,0 0 0,0 0 0,0 0 0,-1 0 0,1-1 0,0 1 0,0 0 0,-1 0 0,1 0 0,0-3 0,-1 4 0,0-1 0,0 0 0,-1 1 0,1-1 0,0 0 0,0 1 0,-1-1 0,1 0 0,0 1 0,-1-1 0,1 0 0,-1 1 0,1-1 0,-1 1 0,1-1 0,-1 1 0,1-1 0,-1 1 0,1 0 0,-1-1 0,0 1 0,1-1 0,-1 1 0,-1 0 0,-5-3 0,-1 0 0,1 1 0,-1 0 0,0 1 0,-9-1 0,-442-8 0,231 13 0,-303-15 0,-461 7 0,539 42 0,115-7 0,224-21 0,-90 5 0,70-6 0,-164 32 0,1 0 0,27-35 0,191-6 0,55-1 0,22-3 0,16-2 0,50-12 0,1 4 0,99-12 0,-76 14 0,693-58-442,6 62-100,-656 9 525,-100 0 17,807 9 0,-3 51 0,290 19 822,-295-82-643,-364-30-179,-165-18 0,-122 18 0,-41 7 0,248-80 0,-340 93 0,1 2 0,64-8 0,13-2 0,-110 18 0,-8 1 0,-1 0 0,1 1 0,0 0 0,-1 0 0,1 0 0,0 1 0,0-1 0,0 1 0,-1 1 0,1-1 0,7 2 0,-12-1 0,-1-1 0,0 0 0,1 0 0,-1 0 0,0 1 0,1-1 0,-1 0 0,0 0 0,1 1 0,-1-1 0,0 0 0,0 1 0,1-1 0,-1 0 0,0 1 0,0-1 0,0 1 0,0-1 0,0 0 0,1 1 0,-1-1 0,0 0 0,0 1 0,0-1 0,0 1 0,0-1 0,0 1 0,0-1 0,0 0 0,0 1 0,0-1 0,-1 1 0,1-1 0,-10 17 0,-21 10 0,30-26 0,-15 10 0,0 0 0,-1-1 0,-1-1 0,0-1 0,0 0 0,-36 9 0,-123 20 0,158-34 0,-23 4-1,-1417 222-658,725-175 426,-2-50 228,-394 19-1255,723 13 1122,-509 22 638,811-55-51,1 3 0,1 5 0,-107 26 0,-268 115-449,119-30 0,149-71 0,102-26 0,-55 24 0,148-47 0,13-6 0,25-13 0,18-1 0,0 2 0,0 1 0,48-9 0,-31 8 0,1027-212-950,-720 177 950,507-5 0,-843 55 0,-6 0 0,-1 1 0,0 1 0,35 6 0,-55-7 4,-1 0 0,1 1 0,0-1-1,-1 0 1,1 1 0,0-1 0,-1 1 0,1 0 0,-1-1 0,1 1 0,-1 0 0,1 0 0,-1 0 0,0 0 0,1 0 0,-1 1 0,0-1 0,0 0 0,2 3 0,-3-3 4,0 0 1,0 0 0,0 0-1,0 0 1,0 1 0,0-1-1,0 0 1,0 0-1,-1 0 1,1 0 0,0 0-1,-1 0 1,1 0-1,-1 0 1,1 0 0,-1 0-1,1-1 1,-1 1-1,0 0 1,1 0 0,-1 0-1,-1 1 1,-6 4 77,1 0 0,-1-1-1,0 1 1,0-1 0,-14 5 0,-28 10-47,-1-2 1,-1-3 0,0-2-1,-64 8 1,-217 9-80,328-30 40,-192 9-372,-1-9 0,-376-50 0,-265-122 345,825 168 27,-14-2 0,1-2 0,0-1 0,-50-24 0,75 32 0,1 0 1,-1 0-1,0 0 1,0-1-1,1 1 1,-1-1 0,0 1-1,1-1 1,-1 1-1,1-1 1,0 0-1,-2-3 1,2 4-2,1 0 0,0 0 0,0 0 0,-1 0 0,1 0 1,0 0-1,0 0 0,0 0 0,0 0 0,0 0 0,0 0 1,1 0-1,-1 0 0,0 0 0,0 0 0,1 0 0,-1 0 0,1 0 1,0-2-1,2 0 18,0-1 1,1 0-1,-1 1 0,1-1 1,0 1-1,0 0 1,0 0-1,1 1 0,5-4 1,14-5 81,0 1 1,0 2 0,1 0 0,1 1-1,39-5 1,136-6 280,-191 18-379,786-2-1,-472 34 0,-263-22 0,-1 4 0,0 2 0,69 28 0,-123-42 0,12 6 0,0 0 0,18 11 0,-32-16 0,0-1 0,0 1 0,0 0 0,-1 0 0,1 0 0,-1 0 0,0 1 0,0-1 0,0 1 0,-1 0 0,1 0 0,-1 0 0,0 0 0,2 5 0,-3-6 0,-1-1 0,0 1 0,0-1 0,0 1 0,0-1 0,0 0 0,0 1 0,-1-1 0,1 1 0,-1-1 0,1 0 0,-1 1 0,0-1 0,0 0 0,0 0 0,0 0 0,-1 0 0,1 0 0,-1 0 0,1 0 0,-1 0 0,1 0 0,-1-1 0,0 1 0,0-1 0,0 1 0,0-1 0,0 0 0,0 1 0,-4 0 0,-9 6 0,-1-1 0,1-1 0,-22 5 0,31-9 0,-125 31 0,-152 19 0,72-16 0,145-21 0,39-5 0,32-5 0,17-1 0,125 8 0,-64-7 0,447 48-1582,970 225 1,-1421-259 1466,177 48-27,-184-44 151,102 47 0,-169-68-10,11 5-12,-1 1 0,16 11-1,-28-18 27,0 2 0,0-1 0,0 0-1,-1 0 1,1 1 0,-1 0 0,0-1 0,1 1-1,-1 0 1,-1 0 0,1 0 0,0 0-1,-1 1 1,1-1 0,0 5 0,-1-6 22,-1 1 1,0-1 0,0 0-1,0 0 1,0 0 0,0 0-1,-1 0 1,1 1 0,0-1-1,-1 0 1,0 0 0,1 0-1,-1 0 1,0 0 0,0 0-1,0-1 1,0 1 0,-1 0-1,1 0 1,-3 2 0,0 0 23,-1 0 1,1 0-1,-1-1 1,0 1-1,-1-1 1,-9 5-1,-15 2 227,0 0-1,-1-2 1,0-1 0,0-2-1,-48 3 1,-845 11-938,465-46 645,355 15 8,1-5-1,-138-41 1,215 50-1,0-1 0,1-1 0,0-1 0,1-2 0,-31-19 0,48 27 0,-1-1 0,1 1 0,1-1 0,-1-1 0,1 1 0,0-1 0,1 0 0,-1-1 0,2 1 0,-1-1 0,1 0 0,0 0 0,0 0 0,1 0 0,0-1 0,1 0 0,0 1 0,0-1 0,0-12 0,2 7 31,0 0 1,2 0 0,0-1 0,0 1-1,2 0 1,-1 1 0,2-1 0,0 1 0,0-1-1,1 1 1,1 1 0,0 0 0,1 0-1,0 0 1,12-12 0,-4 7 24,-1 0 1,2 2-1,0 0 1,1 1-1,0 1 1,1 1-1,0 0 1,42-17-1,-10 11-56,0 2 0,1 3 0,0 2 0,0 2 0,99-4 0,-83 13 0,1 2 0,0 3 0,-1 3 0,74 19 0,-77-10 0,-1 4 0,0 1 0,98 52 0,-114-48 0,-1 2 0,-1 2 0,-2 3 0,77 72 0,-100-83 0,-1 0 0,-1 2 0,-1 1 0,-1 0 0,-1 1 0,22 50 0,-30-57 0,-1 0 0,-1 0 0,-1 1 0,-1 0 0,0 0 0,-1 0 0,-2 0 0,0 1 0,-1-1 0,-5 40 0,4-51 0,-1-1 0,-1 0 0,1 0 0,-1 0 0,-1 0 0,1 0 0,-1 0 0,0-1 0,-1 0 0,0 0 0,0 0 0,-9 8 0,5-6 0,0-2 0,-1 1 0,0-1 0,0-1 0,0 0 0,-1 0 0,-22 7 0,0-3 0,0-2 0,0-1 0,-1-2 0,0-2 0,-43 0 0,6-2 0,-1-3 0,1-4 0,0-3 0,0-2 0,-117-37 0,178 45 0,0-1 0,0 0 0,0 0 0,0-1 0,1-1 0,0 0 0,0 0 0,0 0 0,-13-14 0,19 15 0,-1 1 0,1-1 0,-1 0 0,1 0 0,1 0 0,-1-1 0,1 1 0,0-1 0,0 1 0,1-1 0,-1 0 0,1 1 0,1-1 0,-1 0 0,1 0 0,0 0 0,0 0 0,1 0 0,0-5 0,1 0 0,1 0 0,-1 0 0,2 0 0,-1 0 0,1 1 0,1 0 0,0-1 0,1 2 0,0-1 0,0 1 0,1 0 0,12-14 0,-7 12 0,1 0 0,0 1 0,0 1 0,1 0 0,0 0 0,1 2 0,30-12 0,-11 8 0,1 1 0,1 2 0,0 2 0,0 1 0,0 2 0,0 2 0,48 3 0,-8 6-77,-1 4 0,0 2 0,-2 4 0,1 4 0,118 50 1,-69-14-78,-2 5 0,148 103 0,-209-125 154,-2 2 0,-1 3 0,-3 2 0,60 68 0,-94-91 0,0 1 0,-1 1 0,-2 1 0,25 54 0,-33-60 0,-2 0 0,0 0 0,-1 1 0,-1 0 0,-1 0 0,-1 0 0,0 37 0,-4-51 10,1 1 0,-1-1 1,-1 1-1,1-1 0,-2 1 1,1-1-1,-1 0 0,-1 0 1,0 0-1,0-1 0,0 1 0,-1-1 1,-8 11-1,5-10 22,0 0 0,-1-1-1,0 0 1,0 0 0,-1-1 0,0 0-1,0-1 1,-1 0 0,-19 8 0,13-8-2,0-1 1,0 0 0,-1-1 0,0 0-1,1-2 1,-1 0 0,0-1 0,0-1 0,0-1-1,0 0 1,0-1 0,0-1 0,0-1-1,-18-7 1,30 9-31,0-1 0,0 0 0,0 0 0,0 0 0,1-1 0,0 0 0,-1 0 0,2 0 0,-1-1 0,0 0 0,1 0 0,0 0 0,0 0 0,0 0 0,1-1 0,0 0 0,0 0 0,0 0 0,-3-11 0,1-3 0,2 1 0,-1 0 0,2-1 0,1 1 0,1-28 0,2 15 0,1 1 0,2-1 0,1 1 0,2 0 0,1 1 0,1-1 0,1 2 0,2 0 0,1 0 0,23-35 0,-14 30 0,1 0 0,2 2 0,1 1 0,1 1 0,2 2 0,0 0 0,55-36 0,-51 44 5,1 1 0,1 1 1,1 2-1,0 2 0,1 1 0,1 2 0,66-11 0,-13 11-73,1 3 0,115 6-1,550 75-1345,-13 68 1365,-385-50 49,-351-88 0,11 4 0,34 16 0,-51-22 0,0 0 0,-1 1 0,1-1 0,0 1 0,-1 0 0,1 0 0,-1 0 0,1 0 0,-1 1 0,0-1 0,0 1 0,0-1 0,0 1 0,0-1 0,-1 1 0,1 0 0,-1 0 0,2 4 0,-3-5 0,-1 1 0,1-1 0,0 0 0,-1 0 0,1 0 0,-1 1 0,1-1 0,-1 0 0,0 0 0,0 0 0,0 0 0,0 0 0,-1 0 0,1 0 0,0-1 0,-1 1 0,1 0 0,-1-1 0,0 1 0,1-1 0,-1 1 0,0-1 0,0 0 0,0 0 0,-3 2 0,-9 4 0,0 0 0,-25 8 0,-7-2 0,-2-1 0,1-3 0,-1-2 0,-83 2 0,-131-13-69,-99-35-203,-108-34 40,438 68 188,-939-162-1543,5-47-550,677 127 1154,236 68 552,-81-40 0,119 51 391,0 0 1,1-1-1,0 0 1,-22-21-1,31 26 79,1 1 0,0-1 0,0 0 0,0 0 0,0 0 0,0 0 0,1-1 0,0 1 0,0-1 0,0 0 0,1 1 0,0-1 0,-1 0 0,2 0 0,-1 0 0,0 0 0,1-9 0,1 6 17,1 1 0,0-1 1,0 1-1,0 0 0,1-1 0,0 1 0,0 1 0,1-1 0,0 0 0,0 1 1,9-11-1,3-1 205,1 0 1,30-23 0,0 5 126,2 2 1,1 2-1,96-45 0,-46 34 144,122-35-1,-147 55-138,1 4 0,1 2 0,0 4 1,145-5-1,-214 18-305,0 0 0,1 1 0,-1 0 0,0 0 0,0 1 0,0 0 0,0 0 0,-1 1 0,14 6 0,-17-6-70,-1-1 1,0 0-1,0 1 1,1 0-1,-2 0 1,1 0-1,0 0 1,0 0-1,-1 0 1,0 1-1,0-1 1,0 1-1,0 0 1,0 0-1,-1-1 1,0 1-1,0 0 1,0 0-1,0 0 1,0 7-1,0 2-18,-1 0 0,-1-1 0,0 1 0,0-1 0,-2 0 0,1 1 0,-2-1 0,1 0 0,-2 0 0,-7 15 0,-2 0 0,-1-1 0,-2-1 0,-25 32 0,4-15 3,-1-2 0,-2-1 0,-2-2 0,-1-2 1,-2-3-1,-1-1 0,-66 33 0,-9-6-64,-244 80 0,268-107-61,-1-3 0,-2-5 0,-135 14 0,213-35 122,-42-3 0,58 1 0,1-1 0,0 0 0,-1 0 0,1-1 0,0 1 0,0-1 0,0-1 0,0 1 0,0-1 0,-6-5 0,9 7-1,1-1 0,0 0 0,0 0 1,1 0-1,-1-1 0,0 1 0,1 0 1,-1-1-1,1 1 0,0-1 0,0 1 1,0-1-1,0 1 0,0-1 0,0 0 1,1 1-1,-1-1 0,1 0 0,0 0 1,0 0-1,0 1 0,0-1 1,1 0-1,-1 0 0,1 1 0,-1-1 1,1 0-1,0 1 0,0-1 0,0 0 1,0 1-1,3-3 0,2-8 26,2 0-1,0 1 0,0 0 1,17-18-1,-9 14-316,-1 1-1,33-23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7T21:52:16.038"/>
    </inkml:context>
    <inkml:brush xml:id="br0">
      <inkml:brushProperty name="width" value="0.35" units="cm"/>
      <inkml:brushProperty name="height" value="0.35" units="cm"/>
      <inkml:brushProperty name="color" value="#292929"/>
    </inkml:brush>
  </inkml:definitions>
  <inkml:trace contextRef="#ctx0" brushRef="#br0">5703 2985 24575,'-4'-1'0,"0"1"0,0-1 0,0 0 0,0 0 0,0-1 0,0 1 0,1-1 0,-1 0 0,-3-3 0,-17-6 0,-36-7 0,-1 4 0,0 2 0,-98-6 0,128 15 0,-1763-124-1270,1609 120 1255,-382-17-141,5-34 45,516 50 530,0-2 0,-72-26 0,115 36-412,0-1 1,1 0-1,-1 0 0,1 0 0,0-1 1,-1 1-1,1 0 0,0-1 1,0 0-1,0 1 0,0-1 1,0 0-1,0 0 0,0 0 0,1 0 1,-1-1-1,1 1 0,0 0 1,-1-1-1,1 1 0,0-1 0,0 1 1,1-1-1,-1 1 0,0-1 1,1 0-1,0 1 0,-1-1 0,1-3 1,1 0-2,0 0 0,1 0-1,-1 0 1,1 0 0,0 0 0,0 0 0,1 1 0,0-1 0,0 1 0,0 0-1,0 0 1,7-7 0,5-5-6,1 0 0,1 2 0,1 0 0,0 0 0,36-20 0,113-48 0,-29 28-169,146-38-1,152-14-169,-53 33 339,546-36 0,-813 105 0,47-4 0,-139 5 55,-1-1 0,0-1 0,0-1 0,0-1 1,31-17-1,25-8 179,23-2-165,159-31-1,120 2-256,772-27-1732,-1090 91 1904,-38 1 42,0 0 0,0-2-1,0-1 1,0-1 0,-1-1 0,47-14-1,-70 18 0,0-1-1,0 1 0,0 0 1,0-1-1,0 1 0,0-1 1,0 0-1,0 1 0,0-1 1,0 0-1,0 1 0,0-1 1,-1 0-1,1 0 0,0 0 1,-1 1-1,2-3 0,-2 3 0,0 0-1,0-1 0,0 1 0,0-1 0,-1 1 0,1-1 0,0 1 0,0 0 0,0-1 0,0 1 0,-1-1 0,1 1 0,0 0 0,0-1 0,-1 1 0,1 0 0,0-1 0,-1 1 0,1 0 0,0-1 0,-1 1 0,1 0 0,-1 0 0,1-1 0,0 1 0,-1 0 0,0 0 0,-41-12 814,-389-68-837,407 75 0,13 4 0,-1-1 0,0 0 0,0-1 0,1-1 0,0 0 0,0 0 0,0-1 0,0 0 0,1-1 0,-17-12 0,25 16 0,0 0 0,0 0 0,1 0 0,-1 0 0,1 0 0,0-1 0,-1 1 0,1 0 0,0-1 0,0 1 0,1-1 0,-1 1 0,1-1 0,-1 1 0,1-1 0,0 0 0,-1 1 0,1-1 0,1 0 0,-1 1 0,0-1 0,1 1 0,-1-1 0,1 1 0,0-1 0,0 1 0,0-1 0,0 1 0,0-1 0,3-2 0,4-8 0,0 1 0,1 1 0,0-1 0,14-12 0,15-12 0,2 2 0,2 1 0,0 2 0,68-37 0,-20 21 0,129-48 0,-19 28 0,212-41 0,-340 90 0,-48 13 0,0-2 0,-1 0 0,0-2 0,-1-1 0,22-12 0,-33 15 0,-1 0 0,0 0 0,0-1 0,0-1 0,-1 0 0,-1 0 0,1 0 0,-2-1 0,1-1 0,-1 1 0,7-15 0,3-10 0,-5 13 0,0-1 0,8-27 0,-18 41 0,1 0 0,-1 1 0,-1-1 0,0 0 0,0 0 0,-1 0 0,0 0 0,0 0 0,-4-17 0,2 16 0,0 0 0,-1 1 0,0-1 0,-1 0 0,0 1 0,-9-15 0,10 19 0,0 1 0,-1 0 0,1 0 0,-1 0 0,0 0 0,0 0 0,0 1 0,-1 0 0,1 0 0,-1 0 0,0 0 0,0 1 0,0 0 0,-6-2 0,-42-10 0,-1 2 0,-1 3 0,1 1 0,-1 4 0,0 2 0,-79 6 0,124-3 0,0-1 0,0 2 0,0 0 0,0 0 0,0 0 0,0 2 0,1-1 0,-1 1 0,1 0 0,0 1 0,0 0 0,1 1 0,0-1 0,-9 9 0,-27 26 0,7-5 0,-1-2 0,-2-1 0,-1-2 0,-49 28 0,53-40 0,-1-1 0,0-1 0,-1-2 0,-1-2 0,0-2 0,-65 8 0,-529 9 0,373-24 0,-2020 15 0,1702-29 0,-292-2 0,785 13 0,-238 4 0,220 2 0,-112 21 0,56 10 0,-211 76 0,199-56 0,-246 76 0,388-123 0,1 1 0,0 2 0,1 1 0,-39 26 0,50-28 0,1 0 0,0 0 0,1 2 0,1 0 0,0 1 0,1 0 0,1 1 0,-11 17 0,21-31 0,1 0 0,0-1 0,0 1 0,0 0 0,0 0 0,1 0 0,-1 0 0,0 0 0,1-1 0,-1 1 0,1 1 0,0-1 0,0 0 0,0 0 0,0 0 0,0 0 0,0 0 0,0 0 0,0 0 0,1 0 0,-1 0 0,1 0 0,0 0 0,0-1 0,-1 1 0,1 0 0,0 0 0,2 2 0,1 0 0,1 0 0,-1-1 0,1 1 0,0-1 0,0 0 0,0 0 0,0 0 0,0-1 0,10 4 0,38 10 0,-1-2 0,108 14 0,401 19-627,14-36-501,-476-10 966,406 3-1026,1057 25-537,-1279-16 1131,-230-11 490,215 17 60,-226-11 308,-42-8-260,0 0 0,0 1 1,0-1-1,0 0 0,0 0 0,0 0 1,0 0-1,-1 0 0,1 0 0,0 0 1,0 0-1,0 0 0,0 0 0,0 0 1,0 1-1,0-1 0,0 0 0,0 0 1,0 0-1,0 0 0,0 0 0,0 0 1,0 0-1,0 0 0,0 1 0,0-1 1,0 0-1,0 0 0,0 0 0,0 0 1,0 0-1,0 0 0,0 0 0,0 1 1,0-1-1,0 0 0,0 0 0,0 0 1,0 0-1,0 0 0,0 0 0,1 0 1,-1 0-1,0 0 0,0 0 0,0 0 1,0 1-1,0-1 0,0 0 0,0 0 1,0 0-1,0 0 0,0 0 0,1 0 1,-1 0-1,0 0 0,0 0 0,0 0 1,0 0-1,0 0 0,0 0 0,0 0 1,1 0-1,-1 0 0,0 0 0,0 0 1,0 0-1,-22 4 353,-1235 35 2898,767-61-4631,-645-114 0,1056 123 1312,-118-35 0,190 46 91,0-1 0,0 1 1,0-2-1,1 1 0,-9-6 1,14 9-14,1 0 1,-1-1 0,1 1 0,0 0-1,-1 0 1,1-1 0,-1 1 0,1 0 0,0-1-1,-1 1 1,1-1 0,0 1 0,-1-1 0,1 1-1,0 0 1,0-1 0,0 1 0,-1-1 0,1 1-1,0-1 1,0 1 0,0-1 0,0 1 0,0-1-1,0 1 1,0-1 0,0 1 0,0-1 0,0 1-1,0-1 1,0 1 0,0-1 0,0 1 0,1-1-1,-1 1 1,0-1 0,0 1 0,1-1 0,-1 1-1,0-1 1,0 1 0,1 0 0,-1-1 0,1 1-1,-1 0 1,0-1 0,1 1 0,-1 0 0,1-1-1,-1 1 1,0 0 0,1 0 0,-1-1 0,1 1-1,0 0 1,31-10 316,32 0 390,1 4-1,-1 2 1,67 5-1,-50 0-662,118-2-37,218 2-12,-7 23-15,-375-21 6,-1 2 0,0 1 0,61 20 0,-90-25 0,-1 1 0,0 0 0,0 0 0,0 0 0,0 0 0,-1 1 0,1 0 0,0 0 0,-1 0 0,4 4 0,-6-7 0,-1 1 0,0-1 0,1 1 0,-1 0 0,0-1 0,0 1 0,1-1 0,-1 1 0,0-1 0,0 1 0,0 0 0,0-1 0,0 1 0,0 0 0,0-1 0,0 1 0,0-1 0,0 1 0,0 0 0,0-1 0,0 1 0,0-1 0,-1 1 0,1 0 0,0-1 0,0 1 0,-1 0 0,-1 1 0,1-1 0,-1 1 0,0-1 0,1 0 0,-1 0 0,0 0 0,0 0 0,0 0 0,0 0 0,0 0 0,0 0 0,-3 0 0,-164 36 0,63-17 0,-5 6 0,-129 24 0,232-49 0,0 0 0,0 0 0,-16-1 0,23 0 0,1 0 0,-1 0 0,1 0 0,-1 0 0,1 0 0,-1 0 0,1 0 0,-1-1 0,1 1 0,-1 0 0,1 0 0,0 0 0,-1-1 0,1 1 0,-1 0 0,1 0 0,0-1 0,-1 1 0,1 0 0,-1-1 0,1 1 0,0-1 0,0 1 0,-1 0 0,1-1 0,0 1 0,0-1 0,-1 0 0,1 0 0,1 0 0,-1-1 0,1 1 0,-1 0 0,1 0 0,-1 0 0,1-1 0,-1 1 0,1 0 0,0 0 0,0 0 0,0 0 0,0 0 0,-1 0 0,1 0 0,2-1 0,21-17 0,1 2 0,1 0 0,0 1 0,43-18 0,-42 21 0,150-70-175,2 9 1,222-61-1,-173 75-210,346-44 0,-237 68-458,537 13 0,-849 24 843,30-1 0,-1 3 0,107 20 0,-157-22 9,0 0 0,0 0 0,0 1 0,0-1 0,0 1 0,-1 0 0,1 0 0,3 3 0,-6-4-1,0-1 1,0 1-1,-1 0 0,1-1 0,-1 1 0,1 0 0,-1-1 1,1 1-1,-1 0 0,1 0 0,-1 0 0,1-1 0,-1 1 1,0 0-1,0 0 0,1 0 0,-1 0 0,0 0 0,0 0 0,0-1 1,0 1-1,0 0 0,0 0 0,0 1 0,-2 1 28,0 1 0,0-1 0,0 0 0,-1 0 0,1 0 1,0 0-1,-1 0 0,0-1 0,0 1 0,0-1 0,0 1 0,0-1 0,0 0 0,-7 2 0,-42 22 503,-2-2-1,0-3 1,-72 19-1,103-36-538,29-12 0,39-16 0,12 2 0,0 3 0,1 1 0,2 4 0,118-14 0,246 7 0,-385 20 0,-23 0 0,-1 0 0,0 1 0,1 0 0,-1 1 0,0 1 0,0 1 0,0 0 0,22 8 0,-35-11 0,-1 0 0,0 1 0,1-1 0,-1 1 0,0 0 0,0-1 0,0 1 0,0 0 0,0 0 0,0-1 0,0 1 0,0 0 0,0 0 0,0 0 0,0 0 0,0 1 0,0-1 0,-1 0 0,1 0 0,-1 0 0,1 1 0,-1-1 0,1 0 0,-1 0 0,0 1 0,1-1 0,-1 0 0,0 1 0,0-1 0,0 0 0,0 3 0,-1-2 0,0 1 0,0-1 0,-1 1 0,1-1 0,0 0 0,-1 0 0,0 0 0,1 0 0,-1 0 0,0 0 0,0 0 0,0 0 0,0-1 0,0 1 0,-1-1 0,-2 2 0,-14 6 0,-2-1 0,1 0 0,-1-2 0,0 0 0,0-1 0,-1-2 0,-35 3 0,-18 3 0,-434 88 0,23-4 0,443-87 0,60-11 0,71-13 0,70-5 0,1 6 0,181 4 0,-308 13 0,-2 0 0,42 5 0,-64-5 0,-1 2 0,1-1 0,-1 1 0,0 0 0,0 1 0,0-1 0,0 1 0,0 1 0,-1 0 0,12 7 0,-17-10 0,1 1 0,0-1 0,-1 0 0,1 1 0,-1-1 0,0 1 0,1-1 0,-1 1 0,0 0 0,0 0 0,0-1 0,0 1 0,0 0 0,-1 0 0,1 0 0,-1 0 0,1 0 0,-1 0 0,1 0 0,-1 0 0,0 0 0,0 2 0,-1-1 0,0 0 0,0-1 0,0 1 0,0 0 0,0-1 0,0 1 0,-1-1 0,0 0 0,1 1 0,-1-1 0,0 0 0,0 0 0,0 0 0,-3 2 0,-6 4 0,0 0 0,-1-1 0,0-1 0,0 0 0,-23 8 0,-40 9 0,-108 20 0,-86-2 0,189-30 0,59-7 0,-5 0 0,0-1 0,-50 0 0,64-6 0,14-3 0,22-6 0,24-5 0,1 2 0,1 3 0,70-9 0,154-3 0,-240 21 0,9-1 0,1 2 0,-1 2 0,0 2 0,48 7 0,-86-8 0,0 0 0,1 1 0,-1-1 0,0 1 0,0 0 0,0 1 0,9 5 0,-13-8 0,-1 1 0,1-1 0,0 1 0,-1-1 0,1 1 0,-1-1 0,1 1 0,-1 0 0,1 0 0,-1-1 0,1 1 0,-1 0 0,0-1 0,1 1 0,-1 0 0,0 0 0,0 0 0,0-1 0,0 1 0,0 0 0,1 0 0,-2 1 0,1-1 0,-1 1 0,1 0 0,-1-1 0,0 1 0,1-1 0,-1 0 0,0 1 0,0-1 0,0 0 0,-1 1 0,1-1 0,0 0 0,0 0 0,0 0 0,-3 2 0,-18 10 0,0-2 0,-1 1 0,-38 12 0,42-17 0,-311 103 0,280-94 0,24-8 0,12-2 0,-1-2 0,1 1 0,-1-2 0,0 0 0,0-1 0,-25 1 0,39-3 0,1 1 0,-1-1 0,1 0 0,0 0 0,-1 0 0,1 0 0,-1 0 0,1 0 0,-1 0 0,1 0 0,-1 0 0,1 0 0,0 0 0,-1 0 0,1-1 0,-1 1 0,1 0 0,-1 0 0,1 0 0,0-1 0,-1 1 0,1 0 0,-1 0 0,1-1 0,0 1 0,-1 0 0,1-1 0,0 1 0,0 0 0,-1-1 0,1 1 0,0-1 0,0 1 0,-1 0 0,1-1 0,0 1 0,0-1 0,0 1 0,0-1 0,0 1 0,0 0 0,0-1 0,0 1 0,0-1 0,0 1 0,0-1 0,0 1 0,0-1 0,0 1 0,0-1 0,0 1 0,0 0 0,1-1 0,-1 1 0,0-1 0,0 1 0,0 0 0,1-1 0,-1 1 0,0 0 0,1-1 0,-1 1 0,0 0 0,1-1 0,-1 1 0,28-24 0,-8 12 0,1 0 0,0 1 0,1 1 0,35-12 0,98-18 0,-122 32 0,169-35-167,2 9-1,287-11 1,-329 42 41,1 7 1,0 7-1,245 49 0,-377-54 126,0 0 0,0 3 0,-1 0 0,57 28 0,-82-34 0,0-1 0,0 1 0,-1 1 0,1-1 0,-1 1 0,1 0 0,-1 0 0,-1 0 0,1 0 0,6 10 0,-9-12 0,0 1 0,0-1 0,0 1 0,-1 0 0,1-1 0,0 1 0,-1 0 0,0-1 0,0 1 0,0 0 0,0-1 0,0 1 0,0 0 0,-1-1 0,0 1 0,1 0 0,-1-1 0,0 1 0,0-1 0,0 1 0,0-1 0,-1 0 0,-2 4 0,-5 7 52,-1-2-1,0 1 1,-1-1 0,0-1-1,0 0 1,-1-1-1,-21 13 1,-102 51 500,101-56-512,-10 6-40,4-1 0,0-2 0,-1-2 0,-70 21 0,118-45 0,20-6 0,100-20 0,209-27 0,-257 48 0,412-51 0,-1 40 0,-483 22 0,13-1 0,0 1 0,1 1 0,-1 1 0,0 1 0,0 0 0,38 13 0,-56-15 0,0-1 0,0 1 0,0 0 0,0 0 0,0 0 0,0 1 0,0-1 0,-1 0 0,1 1 0,0-1 0,-1 1 0,1 0 0,-1-1 0,0 1 0,1 0 0,-1 0 0,0 0 0,0 0 0,1 4 0,-2-4 0,1 0 0,-1 0 0,0 0 0,-1 1 0,1-1 0,0 0 0,-1 0 0,1 0 0,-1 1 0,0-1 0,1 0 0,-1 0 0,0 0 0,0 0 0,0-1 0,-2 4 0,-5 4 0,1-1 0,-1 0 0,0 0 0,-1 0 0,0-1 0,-12 8 0,-17 8 0,-2-2 0,0-2 0,-42 15 0,81-34 0,-7 3 0,0 0 0,0-1 0,0 0 0,-11 2 0,18-4 0,0 0 0,0 0 0,0 0 0,0 0 0,0 0 0,0 0 0,0 0 0,0 0 0,0 0 0,0 0 0,0 0 0,0-1 0,0 1 0,0 0 0,0-1 0,0 1 0,0-1 0,0 1 0,0-1 0,0 0 0,0 1 0,1-1 0,-1 0 0,0 1 0,0-1 0,1 0 0,-1 0 0,1 0 0,-1 1 0,1-1 0,-1 0 0,1 0 0,-1 0 0,1 0 0,0 0 0,-1 0 0,1 0 0,0 0 0,0 0 0,0 0 0,0 0 0,0 0 0,0 0 0,0-2 0,3-9 0,0 1 0,0 0 0,1 0 0,0 0 0,1 1 0,0 0 0,1 0 0,0 0 0,1 0 0,13-15 0,-8 10 0,-1-1 0,10-18 0,-21 33 0,1 1 0,-1-1 0,0 1 0,1-1 0,-1 0 0,0 1 0,0-1 0,1 1 0,-1-1 0,0 0 0,0 1 0,0-1 0,0 1 0,0-1 0,0 0 0,0 1 0,0-1 0,0 0 0,0 1 0,0-1 0,0 1 0,-1-1 0,1 0 0,0 1 0,0-1 0,-1 1 0,1-1 0,0 1 0,-1-2 0,-1 1 0,1 1 0,0-1 0,0 1 0,0-1 0,-1 1 0,1-1 0,0 1 0,-1-1 0,1 1 0,0 0 0,-1 0 0,1 0 0,-2 0 0,-46 7 0,46-6 0,-71 17 0,33-7 0,-69 10 0,107-21 0,1 1 0,0-1 0,-1 0 0,1 0 0,0 0 0,-1 0 0,1 0 0,0 0 0,-1-1 0,1 1 0,0-1 0,-1 0 0,1 1 0,0-1 0,0 0 0,0-1 0,0 1 0,0 0 0,0 0 0,0-1 0,0 1 0,0-1 0,1 0 0,-1 1 0,1-1 0,-1 0 0,1 0 0,-1 0 0,1 0 0,0 0 0,0 0 0,0-1 0,1 1 0,-1 0 0,0 0 0,1-1 0,-1 1 0,1 0 0,0-1 0,0 1 0,0-3 0,0-10 0,1 0 0,1 0 0,0 0 0,1 1 0,5-17 0,36-113 0,5-22 0,-48 163 0,0-1 0,0 1 0,0-1 0,-1 1 0,0-1 0,1 1 0,-1-1 0,-1-4 0,1 7 0,0 1 0,-1-1 0,1 1 0,0 0 0,0-1 0,0 1 0,-1-1 0,1 1 0,0-1 0,-1 1 0,1 0 0,0-1 0,-1 1 0,1 0 0,0-1 0,-1 1 0,1 0 0,-1-1 0,1 1 0,-1 0 0,1 0 0,-1 0 0,0-1 0,-19 4 0,-14 12 152,-44 26 1,-1 0-1823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7T21:53:06.543"/>
    </inkml:context>
    <inkml:brush xml:id="br0">
      <inkml:brushProperty name="width" value="0.35" units="cm"/>
      <inkml:brushProperty name="height" value="0.35" units="cm"/>
      <inkml:brushProperty name="color" value="#1C1C1C"/>
    </inkml:brush>
  </inkml:definitions>
  <inkml:trace contextRef="#ctx0" brushRef="#br0">3721 421 24575,'-706'-41'0,"673"34"0,31 4 0,9 0 0,60-5 0,472 20-245,16 47-493,1736 352-4177,-2033-349 3962,-212-50 763,-16-6 109,-1 2 1,1 1-1,-1 1 1,-1 1-1,31 18 1,-40-12 479,-19-17-379,1 1-1,-1 0 0,0-1 1,1 1-1,-1-1 0,0 1 0,0 0 1,0-1-1,0 1 0,1-1 1,-1 1-1,0 0 0,0-1 1,0 1-1,0 0 0,0-1 0,-1 1 1,1 0-1,0-1 0,0 2 1,-2 0 31,1 0-1,-1 0 1,0 0 0,1-1 0,-1 1 0,0 0 0,0-1 0,0 0-1,0 1 1,-1-1 0,1 0 0,0 0 0,-4 1 0,-21 7 377,-1-1 0,0-1 1,-47 5-1,50-9-232,-849 107 2549,-446-35-4124,1294-75 1364,-49 2-45,-105-13 0,173 11 60,0-1 0,1-1 0,-1 1 0,1-1 0,-1 0 0,-9-5 0,15 7 5,1 0 0,-1-1 0,1 1-1,-1 0 1,1-1 0,-1 1 0,1 0 0,0-1-1,-1 1 1,1 0 0,-1-1 0,1 1 0,0-1-1,-1 1 1,1-1 0,0 1 0,0-1 0,-1 1-1,1-1 1,0 1 0,0-1 0,0 1 0,0-1-1,0 1 1,0-1 0,0 1 0,0-1 0,0 1-1,0-1 1,0 0 0,0 1 0,0-1 0,0 1-1,0-1 1,0 1 0,1-1 0,-1 1 0,0-1-1,0 1 1,1-1 0,-1 1 0,0 0 0,1-1-1,-1 1 1,0-1 0,1 1 0,-1 0 0,1-1-1,-1 1 1,1 0 0,-1-1 0,1 1-1,0 0 1,29-16 666,-3 8-350,1 2-1,0 0 0,0 2 1,44-2-1,118 8-23,-181-1-290,26 0 12,5-1-16,0 2-1,0 2 0,-1 2 1,57 14-1,-89-17-2,0-1 0,0 1 0,0 0 0,0 1 0,-1 0 0,0 0 0,7 5 0,-12-8 0,0 0 0,1 0 0,-1 0 0,0 0 0,0 1 0,0-1 0,0 0 0,0 1 0,0-1 0,-1 1 0,1-1 0,0 1 0,-1-1 0,1 1 0,-1 0 0,1-1 0,-1 1 0,0 0 0,0-1 0,0 1 0,0 0 0,0-1 0,0 1 0,0 0 0,-1-1 0,1 1 0,0 0 0,-1-1 0,1 1 0,-1-1 0,0 1 0,0-1 0,1 1 0,-1-1 0,0 1 0,-2 1 0,-3 4 0,0-1 0,-1 1 0,1-1 0,-1-1 0,0 1 0,-15 7 0,-58 26 0,12-14 8,-1-3 1,-1-3-1,-1-3 0,-112 11 0,-292-2-165,425-24 109,-902-4-1222,922 2 1270,-5 0 0,0-1 0,0-1 0,-50-13 0,83 16 0,1 0 0,-1 0 0,0-1 0,1 1 0,-1 0 0,1-1 0,-1 0 0,1 1 0,-1-1 0,1 0 0,0 0 0,-1 0 0,1 0 0,0 0 0,-1 0 0,1 0 0,0 0 0,0 0 0,0-1 0,0 1 0,-1-3 0,2 3 0,1-1 0,0 0 0,0 1 0,-1-1 0,1 1 0,0-1 0,0 1 0,0 0 0,0-1 0,1 1 0,-1 0 0,0 0 0,0 0 0,1 0 0,-1 0 0,1 0 0,-1 0 0,1 0 0,-1 1 0,1-1 0,3-1 0,34-13 0,1 2 0,1 1 0,0 2 0,63-7 0,492-41-149,12 41-10,-582 16 159,1392 49-2211,-1342-41 2194,-2 3 1,130 35 0,-195-42 16,-1 0 0,0 0 0,0 1 0,1 0 0,-2 0 0,13 9 0,-19-13 7,-1 1-1,1-1 1,0 1 0,0 0 0,0-1-1,0 1 1,-1 0 0,1 0 0,0 0-1,-1-1 1,1 1 0,-1 0 0,1 0 0,-1 0-1,1 0 1,-1 0 0,0 0 0,1 0-1,-1 0 1,0 0 0,0 0 0,0 0-1,0 0 1,0 0 0,0 0 0,0 1-1,0-1 1,0 0 0,0 0 0,0 0 0,-1 0-1,1 0 1,-1 0 0,1 0 0,0 0-1,-1 0 1,0-1 0,0 3 0,-3 0 85,0 1 0,0-1 1,0 0-1,0 0 1,-1 0-1,-9 4 1,-15 7 196,0-2 1,-1-2 0,0 0 0,-50 8-1,-139 9 764,217-27-1047,-617 30-334,-12-32-1287,529 1 1444,-1567-37-1489,1624 37 1611,31 1 48,-1 0 0,0 0 1,1-2-1,-1 1 0,1-2 1,0 0-1,-1-1 0,-13-6 1,28 10 2,-1 0 1,1 0 0,-1 0-1,1 0 1,0 0 0,-1 0-1,1 0 1,0 0 0,-1-1 0,1 1-1,0 0 1,-1 0 0,1 0-1,0-1 1,-1 1 0,1 0-1,0 0 1,0-1 0,-1 1-1,1 0 1,0 0 0,0-1-1,0 1 1,-1 0 0,1-1-1,0 1 1,0-1 0,0 1 0,0 0-1,0-1 1,0 1 0,-1 0-1,1-1 1,0 1 0,0-1-1,0 1 1,0 0 0,1-1-1,-1 1 1,0 0 0,0-1-1,0 1 1,0 0 0,0-1 0,0 1-1,1-1 1,-1 1 0,0 0-1,0 0 1,0-1 0,1 1-1,-1 0 1,0-1 0,0 1-1,1 0 1,-1 0 0,0-1-1,1 1 1,-1 0 0,1 0 0,11-6 154,1 1 0,-1 0 0,1 1 1,0 1-1,1 0 0,-1 1 1,25-1-1,-17 0-28,202-16 1094,257 12 1,-256 19-1335,-2 9 0,0 10 0,426 117 0,-620-140 111,0 0 0,-1 2 0,0 1 0,45 25 0,-68-34 0,-1 0 0,0 1 0,0-1 0,0 0 0,0 1 0,0 0 0,0 0 0,-1 0 0,1 0 0,-1 0 0,0 0 0,0 1 0,2 4 0,-4-6 0,0 0 0,1 0 0,-1 0 0,0 0 0,0 1 0,0-1 0,0 0 0,-1 0 0,1 0 0,0 1 0,-1-1 0,0 0 0,1 0 0,-1 0 0,0 0 0,0 0 0,0 0 0,0 0 0,-1-1 0,1 1 0,-1 0 0,1-1 0,-4 4 0,-5 4 38,0-1 1,-1 0-1,0 0 0,0-2 1,0 1-1,-1-1 0,0-1 0,-1 0 1,1 0-1,-25 4 0,-14 1 181,-74 5 0,121-15-219,-790 14 0,659-16 0,100 2 0,12 1 0,0-2 0,-45-6 0,45-4 0,22 11 0,1 0 0,0 0 0,-1-1 0,1 1 0,0 0 0,-1-1 0,1 1 0,0 0 0,-1-1 0,1 1 0,0 0 0,0-1 0,0 1 0,-1-1 0,1 1 0,0 0 0,0-1 0,0 1 0,0-1 0,0 1 0,0-1 0,0 1 0,0-1 0,0 1 0,0-1 0,0 1 0,0 0 0,0-1 0,0 1 0,0-1 0,0 1 0,0-1 0,1 1 0,-1 0 0,0-1 0,0 1 0,1-1 0,-1 1 0,0 0 0,0-1 0,1 1 0,-1 0 0,0-1 0,1 1 0,-1 0 0,1 0 0,-1-1 0,1 1 0,8-5 0,0 1 0,0 0 0,0 0 0,0 1 0,1 0 0,0 0 0,-1 1 0,1 1 0,17-1 0,-11 0 0,93-9-126,0 6 1,162 11-1,217 52-251,-449-51 377,173 31 0,-169-28 0,-1 2 0,74 32 0,-109-41 0,0 0 0,0 1 0,0 0 0,-1 0 0,1 0 0,-1 1 0,0 0 0,-1 0 0,6 7 0,-10-10 0,0-1 0,0 1 0,0-1 0,0 1 0,0-1 0,-1 1 0,1 0 0,-1-1 0,1 1 0,-1 0 0,0-1 0,1 1 0,-1 0 0,0-1 0,0 1 0,0 0 0,-1 2 0,0-1 0,0-1 0,0 1 0,0-1 0,0 1 0,-1-1 0,1 0 0,-1 1 0,0-1 0,1 0 0,-1 0 0,0 0 0,0 0 0,0-1 0,-3 3 0,-7 3-6,1 1 1,-1-2 0,-1 0 0,1 0-1,-20 5 1,-76 17 162,-13-5-15,-1-5 0,-240 3-1,-252-55-1772,-567-133 881,622 78 618,531 85 156,1 0-1,-1 2 0,0 1 1,0 2-1,0 0 1,-42 9-1,-727 200 2530,732-194-2553,0-2 0,-107 7 0,87-12 0,-223 16 0,285-27 0,54-4 0,263-29 0,10 17-164,166 3-655,168 8-164,142 19 0,3044 339-3932,-3414-282 3932,-149-11 0,-235-51 750,0 1 1,-1 1-1,29 14 0,-52-22 194,1 1 0,0 0 0,-1-1-1,1 1 1,-1 0 0,1 0 0,-1 0-1,0 1 1,3 3 0,-5-5 38,1-1 1,-1 1 0,0-1-1,1 1 1,-1 0-1,0-1 1,0 1 0,0 0-1,1-1 1,-1 1 0,0 0-1,0 0 1,0-1 0,0 1-1,0 0 1,-1-1-1,1 1 1,0 0 0,0-1-1,0 1 1,0 0 0,-1-1-1,1 1 1,0 0 0,-1-1-1,0 2 1,-2 1 60,0 0 1,-1-1-1,0 1 0,1-1 1,-1 1-1,0-1 0,0 0 1,0 0-1,-1-1 0,-5 2 1,-40 10 528,0-2 0,-80 7 0,95-14-390,-1238 93 4590,3-81-2624,1254-17-2165,-55 1 0,-104-14 0,149 8 0,26 6 0,0 0 0,0 0 0,-1-1 0,1 1 0,0 0 0,0 0 0,0 0 0,-1 0 0,1 0 0,0 0 0,0 0 0,-1 0 0,1-1 0,0 1 0,0 0 0,0 0 0,0 0 0,-1 0 0,1-1 0,0 1 0,0 0 0,0 0 0,0 0 0,0-1 0,0 1 0,0 0 0,-1 0 0,1-1 0,0 1 0,0 0 0,0 0 0,0 0 0,0-1 0,0 1 0,0 0 0,0 0 0,0-1 0,0 1 0,0 0 0,1-1 0,1-1 0,1 0 0,0 1 0,0-1 0,0 1 0,0-1 0,1 1 0,-1 0 0,0 0 0,7-1 0,61-11 0,131-6 0,-200 19 0,588-5-163,7 48 0,62 44 163,-15 60 0,-638-145 0,133 41 0,-119-35 0,-1 0 0,1 2 0,-1 0 0,18 13 0,-35-22 0,0 1 0,1-1 0,-1 1 0,0 0 0,0 0 0,0 0 0,0 0 0,0 0 0,0 0 0,-1 0 0,1 1 0,-1-1 0,0 1 0,1-1 0,-1 1 0,1 4 0,-2-6 0,0 1 0,0 0 0,0-1 0,-1 1 0,1-1 0,0 1 0,-1 0 0,1-1 0,-1 1 0,1-1 0,-1 1 0,0-1 0,0 1 0,0-1 0,0 0 0,0 1 0,0-1 0,0 0 0,0 0 0,-2 2 0,-6 3 0,0 0 0,0-1 0,0 0 0,-1-1 0,0 0 0,1 0 0,-16 3 0,-45 7 0,-1-3 0,-118 4 0,-78-5-91,-1692-24-363,1605-2 454,71-3-81,231 15 16,-40-2-103,-92-20 1,179 26 167,1-1 0,0 0 0,0 0 0,0 0 0,0-1 0,0 1 0,0-1 0,-7-5 0,11 7 0,-1 0 0,1 0 0,0 0 0,0-1 0,0 1 0,0 0 0,0 0 0,0-1 0,0 1 0,0 0 0,0 0 0,0 0 0,-1-1 0,1 1 0,0 0 0,0 0 0,0-1 0,1 1 0,-1 0 0,0 0 0,0-1 0,0 1 0,0 0 0,0 0 0,0 0 0,0-1 0,0 1 0,0 0 0,0 0 0,1 0 0,-1-1 0,0 1 0,0 0 0,0 0 0,0 0 0,1 0 0,-1-1 0,0 1 0,0 0 0,0 0 0,1 0 0,-1 0 0,0 0 0,26-9 0,39-2 0,79-2 0,-91 9 0,493-24-100,564 44 1,-124 81-1640,-804-61 1584,-171-33 155,0 0 0,0 1 0,0 0 0,0 1 0,0 0 0,17 11 0,-27-15 3,0-1 1,0 1 0,-1 0-1,1-1 1,0 1 0,0 0-1,0-1 1,-1 1 0,1 0-1,0 0 1,-1 0-1,1 0 1,-1 0 0,1 0-1,-1 0 1,1 0 0,-1 0-1,0 0 1,1 0 0,-1 0-1,0 0 1,0 0-1,0 0 1,0 0 0,0 0-1,0 0 1,0 0 0,0 0-1,0 0 1,0 0 0,-1 0-1,1 0 1,0 0 0,-1 0-1,1 0 1,-1 0-1,1 0 1,-1 0 0,1 0-1,-1 0 1,0 0 0,1 0-1,-1-1 1,-1 2 0,-8 5 98,1-1 0,-1-1 1,1 0-1,-2 0 1,1-1-1,-22 6 1,-41 11 58,0-4 0,-96 10 0,-158-2-93,283-22-7,-1589 20 638,1551-24-637,-16 1 267,1-4-1,-145-24 1,236 27-327,0 0-1,-1-1 1,1 1 0,0-1-1,0-1 1,0 1 0,0-1-1,0 0 1,-8-7-1,13 10-1,0-1 0,0 0 0,0 0 0,0 0 0,1 0 0,-1 0 0,0-1 0,1 1 0,-1 0 0,1 0 0,-1 0-1,1-1 1,-1 1 0,1 0 0,0 0 0,0-1 0,0 1 0,0 0 0,0-3 0,0 2 0,1-1 0,0 0-1,0 0 1,0 1 0,0-1 0,0 0 0,1 1 0,-1-1 0,1 1 0,0 0-1,-1-1 1,3-1 0,12-12 89,1 1-1,0 0 1,0 2-1,2 0 1,-1 1-1,2 0 1,-1 2 0,2 0-1,23-7 1,16-3 206,1 2 0,69-10 0,364-28-893,5 44 0,-395 12 598,142 18 0,-236-17 0,68 14 0,-74-14 0,0 0 0,0 1 0,0 0 0,1-1 0,-2 1 0,1 0 0,0 1 0,0-1 0,-1 1 0,1-1 0,-1 1 0,0 0 0,4 5 0,-6-7 0,0 1 0,-1-1 0,1 0 0,-1 0 0,1 1 0,-1-1 0,1 0 0,-1 1 0,0-1 0,0 0 0,1 1 0,-1-1 0,0 0 0,0 1 0,0-1 0,-1 1 0,1-1 0,0 0 0,0 1 0,-1-1 0,1 0 0,-1 1 0,1-1 0,-1 0 0,0 0 0,0 0 0,1 1 0,-1-1 0,0 0 0,0 0 0,-1 1 0,-3 3 0,-1-1 0,1 1 0,-1-1 0,1 0 0,-12 5 0,-16 6 143,-1-2-1,-1-2 1,0-1-1,0-1 0,-53 5 1,-90 8-151,-215-2 1,-190-29-1263,569 9 1251,-1265-93-145,1228 87 131,-20-2-30,-96-22 0,159 28 63,0 0 0,0-1 0,1 0 0,-8-4 0,14 7 0,1 0 0,-1 0 0,0-1 0,1 1 0,-1 0 0,0-1 0,1 1 0,-1-1 0,0 1 0,1-1 0,-1 1 0,1-1 0,-1 1 0,1-1 0,-1 1 0,1-1 0,0 0 0,-1 1 0,1-1 0,0 0 0,-1 1 0,1-1 0,0 0 0,0 1 0,0-1 0,-1 0 0,1 0 0,0 1 0,0-1 0,0 0 0,0 0 0,0 1 0,1-1 0,-1 0 0,0 0 0,0 1 0,0-1 0,1 0 0,-1 1 0,0-1 0,1 0 0,-1 1 0,0-1 0,1 0 0,-1 1 0,1-1 0,-1 1 0,1-1 0,-1 1 0,1-1 0,0 0 0,5-3-5,-1 0 1,1 1-1,0-1 0,0 1 1,0 0-1,1 1 1,-1 0-1,10-3 1,66-11 208,32 2 257,125 0-1,120 17 215,368 59-640,-645-46 104,-51-5-95,-31-11-44,0 0 0,1 0 0,-1 1 0,0-1-1,0 0 1,0 0 0,0 0 0,1 0 0,-1 0 0,0 0 0,0 0 0,0 1 0,0-1-1,1 0 1,-1 0 0,0 0 0,0 0 0,0 1 0,0-1 0,0 0 0,0 0 0,0 0-1,0 1 1,0-1 0,0 0 0,1 0 0,-1 0 0,0 1 0,0-1 0,0 0 0,0 0-1,0 0 1,0 1 0,-1-1 0,1 0 0,0 0 0,0 0 0,0 1 0,-16 5-5,-21-1 5,0-2 0,-42-1 0,40-1 0,-857-28-1141,852 25 1124,-578-49-18,603 48 35,4 2 0,0-1 0,1 0 0,-1-1 0,1-1 0,-1 0 0,1-1 0,1 0 0,-22-12 0,34 16 0,-1 1 0,1-2 0,-1 1 0,1 0 0,0 0 0,-1 0 0,1-1 0,0 1 0,0 0 0,0-1 0,0 1 0,0-1 0,0 0 0,1 1 0,-1-1 0,0 1 0,1-1 0,-1 0 0,1 0 0,-1-2 0,2 2 0,-1 0 0,0 0 0,1-1 0,0 1 0,-1 0 0,1 0 0,0 0 0,0 0 0,0 0 0,0 1 0,0-1 0,1 0 0,-1 0 0,1 1 0,-1-1 0,1 1 0,1-3 0,8-4 43,-1 1-1,1 0 0,0 0 0,0 1 1,18-7-1,70-22 536,-95 33-555,149-41-61,1 5 1,232-24 0,313 14-800,-685 48 837,87-4 0,134 11 0,-221-6 0,1 1 0,-1 1 0,25 8 0,-18 1 0,-21-11 0,1-1 0,-1 0 0,1 1 0,-1-1 0,0 0 0,0 1 0,1-1 0,-1 1 0,0-1 0,0 1 0,1-1 0,-1 0 0,0 1 0,0-1 0,0 1 0,0-1 0,0 1 0,0-1 0,0 1 0,0-1 0,0 1 0,0-1 0,0 1 0,0-1 0,0 1 0,-2 1 0,1 0 0,-1 0 0,1-1 0,-1 1 0,0-1 0,1 1 0,-1-1 0,0 1 0,0-1 0,0 0 0,0 0 0,0 0 0,0 0 0,-1 0 0,-2 0 0,-31 9 0,0-2 0,0-1 0,-1-2 0,-39 0 0,59-4 0,-644 21-127,-7-33-1,-295-57 128,938 64 0,7 3 0,0-2 0,0 0 0,0-1 0,1 0 0,-1-2 0,-32-14 0,49 19 0,-1 0 0,1 0 0,-1 0 0,1 0 0,0 0 0,0 0 0,-1 0 0,1 0 0,0 0 0,0 0 0,0-1 0,0 1 0,0 0 0,0-1 0,1 1 0,-1-1 0,0 1 0,1-1 0,-1 1 0,1-1 0,0 1 0,-1-1 0,1-2 0,0 2 0,1-1 0,0 0 0,0 1 0,-1-1 0,2 0 0,-1 1 0,0-1 0,0 1 0,1 0 0,-1-1 0,1 1 0,0 0 0,3-3 0,7-8 82,2 1 0,0 1 0,0 0 0,1 0-1,0 2 1,1 0 0,24-11 0,8 1 315,73-19 0,-16 13-339,215-23 1,111 33-83,-412 15 24,54 3 0,-66-3 0,-1 1 0,0 1 0,1-1 0,-1 1 0,0 0 0,0 0 0,0 0 0,6 4 0,-11-5 0,0-1 0,-1 1 0,1-1 0,0 1 0,0-1 0,0 1 0,0 0 0,0-1 0,-1 1 0,1 0 0,0 0 0,-1 0 0,1 0 0,-1-1 0,1 1 0,-1 0 0,1 0 0,-1 0 0,1 0 0,-1 0 0,0 0 0,0 0 0,1 0 0,-1 0 0,0 0 0,0 1 0,0-1 0,0 0 0,0 0 0,-1 0 0,1 0 0,0 0 0,0 0 0,-1 0 0,1 0 0,0 0 0,-2 1 0,0 2 0,-1 0 0,-1 0 0,1 0 0,0-1 0,-1 1 0,0-1 0,-7 5 0,-25 14 0,-1-2 0,-1-2 0,-79 26 0,113-43 0,-602 196-412,-70 25-74,668-219 486,0 0 0,0 0 0,0 1 0,-8 5 0,13-2 0,15-2 0,18-1 0,0-2 0,33 0 0,-17-2 0,428 4 101,366 19 140,-810-22-241,0 2 0,-1 1 0,1 2 0,-1 0 0,29 12 0,-56-17 0,0-1 0,0 1 0,0 0 0,0 0 0,0 0 0,0 1 0,0-1 0,-1 0 0,1 1 0,0-1 0,-1 1 0,1-1 0,-1 1 0,0 0 0,3 3 0,-4-4 0,0 1 0,0-1 0,0 0 0,0 1 0,0-1 0,0 1 0,0-1 0,0 0 0,-1 1 0,1-1 0,0 0 0,-1 1 0,1-1 0,-1 0 0,0 0 0,1 1 0,-1-1 0,0 0 0,0 0 0,0 0 0,1 0 0,-1 0 0,0 0 0,-2 1 0,-16 13 0,1-2 0,-2 0 0,0-1 0,0-1 0,-30 12 0,47-22 0,-143 61 137,-295 82 0,-164-6 145,592-135-282,-55 11 21,61-13-7,15-2-8,146-28-211,211-30-614,819-70-1524,11 113-229,-863 40 1589,-222-13 164,181 41 0,-279-49 950,0 0 0,0 1 0,-1 0 0,21 12 0,-31-16-108,0 0-1,0 1 0,-1-1 1,1 0-1,0 1 0,-1-1 1,1 1-1,0-1 0,-1 1 1,1-1-1,-1 1 1,1-1-1,-1 1 0,1-1 1,-1 1-1,1 0 0,-1-1 1,1 1-1,-1 0 0,0 0 1,1-1-1,-1 1 1,0 0-1,0 0 0,0-1 1,0 1-1,0 0 0,1 0 1,-1 0-1,-1-1 0,1 1 1,0 0-1,0 0 1,0-1-1,0 1 0,0 0 1,-1 0-1,1-1 0,0 1 1,-1 0-1,1 0 0,0-1 1,-1 1-1,1-1 0,-1 1 1,1 0-1,-1-1 1,0 1-1,1-1 0,-1 1 1,1-1-1,-1 1 0,0-1 1,-1 1-1,-5 3 125,0 0 1,0-1-1,0 0 0,-12 3 0,-25 5 389,-1-1-1,-56 5 1,-97-3 544,149-10-818,-781 8 1992,798-11-2254,-55-10 0,83 10 0,1 1 0,-1-1 0,1 0 0,-1 0 0,1 0 0,-1-1 0,1 1 0,0-1 0,0 1 0,0-1 0,0 0 0,0 0 0,-3-3 0,5 4 0,1 0 0,0 1 0,0-1 0,-1 1 0,1-1 0,0 1 0,0-1 0,0 0 0,0 1 0,0-1 0,0 1 0,0-1 0,0 1 0,0-1 0,0 0 0,0 1 0,0-1 0,1 1 0,-1-1 0,0 1 0,0-1 0,0 0 0,1 1 0,-1-1 0,0 1 0,1-1 0,-1 1 0,1-1 0,2-2 0,-1 1 0,1-1 0,0 1 0,1-1 0,-1 1 0,0 0 0,5-2 0,21-9 0,1 2 0,34-10 0,160-34 0,122-12-164,138-11-655,153-3-164,121 6 0,3025-76-4915,-3703 151 5572,125 6-559,-202-4 1095,-14 1 6,-25 2 296,-864 20 5276,730-25-4695,-13-1 870,165 0-1364,31-1-282,1-1-262,384-60-55,-370 60 0,-57 6 0,-242 7 0,23-7-164,-62-12-597,-130-23-275,2-18-1,-525-130 1,768 128 1036,154 39 0,1-2 0,-51-27 0,81 37 0,0 0 0,0-1 0,1-1 0,0 0 0,-14-13 0,20 17 0,1 0 0,-1 0 0,1 0 0,0 0 0,0 0 0,0-1 0,1 1 0,-1-1 0,1 1 0,0-1 0,0 0 0,0 1 0,0-1 0,1 0 0,-1 0 0,1 0 0,0 1 0,0-1 0,2-5 0,-1 0 24,2 0 0,-1 0 0,1 1 0,1-1 0,0 1 0,0 0 0,0 0 0,1 0 0,7-8 0,7-8 301,37-35 0,17-8-137,3 3 0,107-68-1,185-88 752,-122 91-455,511-188 1,-903 349-485,122-28 0,-690 85 0,588-85 0,117-4-5,0 0 0,1-1 1,-1 0-1,1-1 0,-10-2 1,17 3 7,0 1-1,0 0 1,0-1 0,0 1 0,0 0 0,0-1 0,0 1 0,0-1-1,0 0 1,1 1 0,-1-1 0,0 0 0,0 1 0,1-1 0,-1 0 0,0 0-1,1 1 1,-1-1 0,1 0 0,-1 0 0,1 0 0,-1 0 0,1 0-1,0 0 1,-1 0 0,1 0 0,0 0 0,0 0 0,0 0 0,0 0-1,0 0 1,0 0 0,0 0 0,0 0 0,0 0 0,0 0 0,1 0 0,-1 0-1,0 0 1,1 0 0,-1 0 0,1 0 0,-1 0 0,1 0 0,-1 0-1,1 0 1,0 1 0,0-2 0,5-5 53,0 1 0,0 0 0,0 0 1,1 0-1,0 1 0,0 0 0,13-7 0,49-22-19,1 3 1,133-39-1,594-133-968,16 54-77,-767 141 1004,92-12 4,-131 19 0,1 0 0,0 0 0,0 1 0,-1 0 0,1 1 0,14 2 0,-22-3 0,1 1 0,-1-1 0,1 0 0,-1 0 0,1 1 0,-1-1 0,1 0 0,-1 1 0,1-1 0,-1 0 0,0 1 0,1-1 0,-1 1 0,0-1 0,1 1 0,-1-1 0,0 1 0,1-1 0,-1 1 0,0-1 0,0 1 0,0-1 0,0 1 0,1-1 0,-1 1 0,0 0 0,0-1 0,0 1 0,0-1 0,0 1 0,0-1 0,0 1 0,-1 0 0,1-1 0,0 1 0,0-1 0,0 1 0,0-1 0,-1 1 0,1-1 0,0 1 0,-1-1 0,1 1 0,0-1 0,-1 1 0,1-1 0,0 0 0,-1 1 0,1-1 0,-1 0 0,0 1 0,-13 13 0,0-1 0,-2-1 0,1 0 0,-1-1 0,-1-1 0,-21 10 0,22-11 0,-677 343 1932,662-336-1921,-27 9-11,52-26 0,14-10 0,48-39 0,75-51 0,-54 43 0,19-14 0,12-9 0,160-153 0,-259 225 0,-1 0 0,0-1 0,-1 1 0,10-17 0,-17 25 0,1 0 0,0 0 0,-1 0 0,1 0 0,0 0 0,-1 0 0,1 0 0,-1 0 0,0 0 0,1-1 0,-1 1 0,0 0 0,0 0 0,0 0 0,0-1 0,0 1 0,0 0 0,0 0 0,0 0 0,0 0 0,0-1 0,-1 1 0,1 0 0,0 0 0,-1 0 0,1 0 0,-1 0 0,1 0 0,-1 0 0,-1-2 0,0 2 0,0 0 0,-1 0 0,1 1 0,0-1 0,-1 0 0,1 1 0,0 0 0,-1 0 0,1 0 0,0 0 0,-1 0 0,1 0 0,0 0 0,-1 1 0,-2 0 0,-25 7 0,-1 2 0,2 1 0,0 1 0,-47 27 0,67-34 0,-165 92 0,4 7 0,-159 130 0,304-213 0,17-14 0,0-1 0,-1 1 0,1-1 0,-1 0 0,-16 7 0,24-13 0,1 0 0,0 0 0,-1 0 0,1 1 0,0-1 0,0 0 0,-1 0 0,1 0 0,0 0 0,-1 0 0,1 0 0,0 0 0,-1 0 0,1 0 0,0 0 0,-1 0 0,1 0 0,0 0 0,-1 0 0,1 0 0,0 0 0,-1-1 0,1 1 0,0 0 0,-1 0 0,1 0 0,0 0 0,0-1 0,-1 1 0,1 0 0,0 0 0,0-1 0,-1 1 0,1 0 0,0 0 0,0-1 0,0 1 0,0 0 0,-1-1 0,1 1 0,0 0 0,0 0 0,0-1 0,0 1 0,0 0 0,0-1 0,0 1 0,0 0 0,0-1 0,0 1 0,0 0 0,0-1 0,0 1 0,0 0 0,0-1 0,0 1 0,0 0 0,0-1 0,1 1 0,-1 0 0,0-1 0,9-24 0,-9 25 0,126-254 0,-25 57 0,-29 27 0,33-69 0,58-45 0,-110 202 0,87-101 0,-98 139 0,-33 40 0,-9 10 0,-6 8 0,-1 0 0,-1 0 0,0-1 0,-1 0 0,-18 19 0,18-20 0,-339 368 0,-32-33 0,352-322 0,8-6 0,-2 0 0,0-2 0,-32 20 0,40-34 0,14-3 0,-1 0 0,1 0 0,0 0 0,-1-1 0,1 1 0,0 0 0,0 0 0,0 0 0,-1-1 0,1 1 0,0 0 0,0-1 0,0 1 0,0 0 0,0 0 0,-1-1 0,1 1 0,0 0 0,0-1 0,0 1 0,0 0 0,0-1 0,0 1 0,0 0 0,0 0 0,0-1 0,0 1 0,0 0 0,0-1 0,0 1 0,0 0 0,1-1 0,4-14 0,1 0 0,1 0 0,1 1 0,0 0 0,1 1 0,11-15 0,-7 9 0,39-54 0,2 1 0,94-93 0,-115 138 0,-33 27 0,0-1 0,0 1 0,0 0 0,0 0 0,0 0 0,1-1 0,-1 1 0,0 0 0,0 0 0,0 0 0,0 0 0,1 0 0,-1-1 0,0 1 0,0 0 0,0 0 0,1 0 0,-1 0 0,0 0 0,0 0 0,1 0 0,-1 0 0,0 0 0,0 0 0,0 0 0,1 0 0,-1 0 0,0 0 0,0 0 0,1 0 0,-1 0 0,0 0 0,0 0 0,0 0 0,1 0 0,-1 0 0,0 0 0,0 1 0,0-1 0,1 0 0,-1 0 0,0 0 0,0 0 0,0 1 0,1-1 0,-1 0 0,0 0 0,0 0 0,0 0 0,0 1 0,0-1 0,0 0 0,0 0 0,0 1 0,1-1 0,-1 0 0,0 0 0,0 0 0,0 1 0,0-1 0,0 0 0,0 0 0,0 1 0,-2 7 0,0 0 0,-1 0 0,0 0 0,0 0 0,-1 0 0,0 0 0,-6 8 0,0 1 0,-284 564-164,-55 284-1042,250-572 726,-61 307 0,157-588 480,1-3 0,0 0 0,0 1 0,1-1 0,0 0 0,0 15 0,1-24 0,0 1 0,0-1 0,0 0 0,1 1 0,-1-1 0,0 0 0,0 1 0,0-1 0,0 0 0,1 1 0,-1-1 0,0 0 0,0 0 0,0 1 0,1-1 0,-1 0 0,0 0 0,1 1 0,-1-1 0,0 0 0,0 0 0,1 0 0,-1 0 0,0 1 0,1-1 0,-1 0 0,0 0 0,1 0 0,-1 0 0,0 0 0,1 0 0,-1 0 0,0 0 0,1 0 0,-1 0 0,1 0 0,-1 0 0,0 0 0,1 0 0,-1 0 0,0-1 0,1 1 0,-1 0 0,0 0 0,0 0 0,1 0 0,-1-1 0,1 1 0,4-4 0,0 1 0,0-1 0,-1 0 0,1-1 0,6-6 0,85-110 0,305-424-247,143-186 130,-504 681 424,48-66 849,-87 114-1108,1 0 0,-1 0 0,1-1-1,-1 1 1,0 0 0,0-1 0,0 1-1,0-1 1,0-5 0,-7 3 70,-11 8-78,-37 17 102,-54 28-1,27-11 72,-376 153-114,452-188-99,-14 4 0,2 2 0,-1 0 0,1 1 0,0 0 0,1 2 0,0 0 0,-20 18 0,9-4 0,-2 0 0,0-1 0,-2-2 0,0-2 0,-2 0 0,0-2 0,-1-2 0,0-1 0,-1-2 0,-1-1 0,-37 7 0,-12-3-81,0-4-1,0-4 0,-1-4 1,-136-10-1,-348-74-326,10-45 408,433 89 0,87 18 0,39 18 0,0 0 0,1-1 0,-1 1 0,0 0 0,1-1 0,-1 1 0,0-1 0,1 1 0,-1-1 0,1 0 0,-1 1 0,1-1 0,-1 1 0,1-1 0,-1 0 0,1 0 0,0 1 0,-1-1 0,1 0 0,0 1 0,-1-1 0,1 0 0,0 0 0,0 0 0,0 1 0,0-1 0,0-1 0,1 1 0,0-1 0,0 1 0,0-1 0,0 1 0,0 0 0,1-1 0,-1 1 0,0 0 0,1 0 0,-1 0 0,1 0 0,-1 0 0,1 1 0,-1-1 0,3-1 0,51-16 0,124-17 0,813-49-983,-631 81 0,-327 4 737,0 1 0,0 1 1,40 10-1,-60-6 2,-13 0 10,-3-6 201,1 1 0,-1-1 0,0 1 0,0-1-1,-1 0 1,1 1 0,0-1 0,0-1 0,-1 1 0,1 0 0,-5 1 0,-45 9-160,-78 6 0,-187 7 137,-1170 13-1529,1431-37 1585,-241-9 0,293 9 25,0 0-1,0-1 1,0 1-1,0-1 1,0 0 0,0 0-1,0-1 1,0 1-1,-4-3 1,8 4-17,0 0 0,0-1 0,0 1-1,0 0 1,0 0 0,0 0 0,0-1 0,1 1 0,-1 0 0,0 0 0,0-1-1,0 1 1,0 0 0,0 0 0,0 0 0,0-1 0,0 1 0,1 0 0,-1 0-1,0 0 1,0 0 0,0-1 0,1 1 0,-1 0 0,0 0 0,0 0 0,0 0-1,1 0 1,-1 0 0,0 0 0,0-1 0,0 1 0,1 0 0,-1 0 0,0 0-1,0 0 1,1 0 0,-1 0 0,26-6 422,71-5 757,163 3 1,-153 7-865,465 6 326,-3 49-219,-564-53-430,12 0 0,1 2 0,-1 0 0,0 1 0,0 1 0,0 1 0,-1 0 0,26 14 0,-41-20-1,1 1 0,-1 0 0,1 0 0,-1 0 0,0 0 0,1 0 0,-1 0 0,0 0 0,0 0 0,0 0 0,0 1 0,0-1 0,0 0 0,0 1 0,-1-1 0,1 1 0,0-1 0,-1 1 0,1-1 0,-1 1 0,1 0 0,-1-1 0,0 1 0,0-1 0,0 1-1,0 0 1,0-1 0,0 1 0,0 0 0,0-1 0,-1 1 0,1-1 0,-1 1 0,1-1 0,-1 1 0,0-1 0,1 1 0,-1-1 0,-1 2 0,-3 3 27,0 0-1,-1 0 1,1 0 0,-1-1-1,0 0 1,-1 0-1,-9 5 1,-12 7 173,-2-2 0,0-1 0,-1-1 0,-53 14-1,-140 21 551,13-17-1198,-324 7-1,-217-65-449,-43-84 517,785 109 370,-22-4 1,1 0 0,-1-2 1,1-2-1,1-1 0,-33-16 1,61 26 9,-1 1 1,1-1-1,0-1 1,0 1-1,0 0 1,1 0-1,-1-1 1,0 1-1,0-1 1,1 1-1,-1-1 1,1 0-1,-1 0 1,1 0-1,0 0 1,-1 0-1,1 0 1,0 0 0,1 0-1,-1 0 1,0 0-1,1-1 1,-1 1-1,1 0 1,-1-4-1,2 3 10,0 1 1,0-1-1,0 0 0,1 1 1,-1-1-1,1 1 0,-1 0 0,1-1 1,0 1-1,0 0 0,0 0 0,0 0 1,0 0-1,0 1 0,1-1 1,-1 0-1,1 1 0,4-3 0,10-3 279,0 0 0,0 1 0,1 1 0,20-4 0,12-3 281,-50 12-567,0 0 0,0 0-1,0 0 1,0 0 0,0 0-1,0 0 1,0 0-1,0 0 1,0 0 0,-1-1-1,1 1 1,0 0-1,0 0 1,0 0 0,0 0-1,0 0 1,0 0-1,0 0 1,0 0 0,0 0-1,0 0 1,0 0 0,0 0-1,0 0 1,0 0-1,0 0 1,0 0 0,0 0-1,0 0 1,0 0-1,0-1 1,0 1 0,0 0-1,0 0 1,0 0-1,0 0 1,0 0 0,0 0-1,0 0 1,0 0 0,0 0-1,0 0 1,1 0-1,-1 0 1,0 0 0,0 0-1,0 0 1,0 0-1,0 0 1,0 0 0,0 0-1,-11-3 20,-24 1-42,-392 3-122,-506-18-316,247-65 459,656 77 0,22 4 0,1 0 0,-1 0 0,1-1 0,0 0 0,-1 0 0,1-1 0,0 1 0,-7-6 0,46 7 0,-22 2 12,64 11 314,-69-11-302,1 1 0,-1-1 0,0 1 0,1 0 0,-1 1 0,0-1 0,0 1 0,0 0 0,-1 0 0,7 6 0,-11-9-24,1 1 0,-1-1 0,1 1 0,-1-1 0,1 1 0,-1-1 0,1 1 0,-1-1 0,0 1 0,1-1 0,-1 1 0,0 0 0,0-1 0,0 1 0,1 0 0,-1-1 0,0 1 0,0-1 0,0 1 0,0 0 0,0-1 0,0 1 0,0 0 0,0-1 0,0 1 0,0 0 0,-1-1 0,1 1 0,0 0 0,0-1 0,-1 1 0,1-1 0,-1 2 0,0-1 0,-1 1 0,1-1 0,-1 1 0,0-1 0,0 0 0,0 0 0,1 0 0,-1 0 0,0 0 0,-3 1 0,-15 4 0,0-1 0,0-1 0,0-1 0,0-1 0,-21 0 0,31-1 0,-717 7-521,3-46-1,679 36 522,17 1 0,0-1 0,0-1 0,-28-8 0,49 7 0,13 1 0,19 0 0,-1 0 0,42 1 0,-27 2 0,1094-2 89,-639 4-63,-460-2-26,143 4 0,-149 1 0,-28-5 0,0 0 0,1 0 0,-1 0 0,0 0 0,0 0 0,0 0 0,0 0 0,0 0 0,0 1 0,1-1 0,-1 0 0,0 0 0,0 0 0,0 0 0,0 0 0,0 0 0,0 0 0,0 0 0,0 0 0,1 1 0,-1-1 0,0 0 0,0 0 0,0 0 0,0 0 0,0 0 0,0 0 0,0 1 0,0-1 0,0 0 0,0 0 0,0 0 0,0 0 0,0 0 0,0 1 0,0-1 0,0 0 0,0 0 0,0 0 0,0 0 0,0 0 0,0 0 0,0 1 0,0-1 0,0 0 0,0 0 0,0 0 0,-1 0 0,1 0 0,0 0 0,0 1 0,0-1 0,0 0 0,0 0 0,0 0 0,0 0 0,0 0 0,-1 0 0,1 0 0,0 0 0,0 0 0,0 0 0,0 0 0,0 0 0,-1 0 0,-40 12 0,19-8 258,0-2 0,-33 1 0,53-3-246,0 0 1,0 0 0,0 0 0,0-1 0,0 1 0,0 0 0,1-1 0,-1 1 0,0-1-1,0 0 1,-3-1 0,5 1-12,0 1 0,-1 0 0,1 0 1,0-1-1,0 1 0,0 0 0,0-1 0,-1 1 0,1 0 0,0-1 0,0 1 0,0-1 0,0 1 0,0 0 0,0-1 0,0 1 1,0 0-1,0-1 0,0 1 0,0-1 0,0 1 0,0 0 0,0-1 0,0 1 0,0 0 0,0-1 0,0 1 0,1 0 0,-1-1 0,0 1 1,0 0-1,0-1 0,1 1 0,-1 0 0,1-1 0,2-3-5,1 1-1,1-1 1,-1 1 0,0 0-1,1 0 1,0 0 0,-1 1 0,7-3-1,56-21 5,73-17 0,-79 25 0,1050-251-662,-987 252 662,-116 16 0,0 0 0,-1 1 0,1 0 0,-1 0 0,13 3 0,-20-3 0,0 0 0,1 0 0,-1 0 0,0 0 0,0 0 0,1 0 0,-1 0 0,0 0 0,0 0 0,0 1 0,0-1 0,1 0 0,-1 0 0,0 0 0,0 0 0,0 0 0,0 0 0,1 1 0,-1-1 0,0 0 0,0 0 0,0 0 0,0 0 0,0 1 0,0-1 0,1 0 0,-1 0 0,0 0 0,0 1 0,0-1 0,0 0 0,0 0 0,0 0 0,0 1 0,0-1 0,0 0 0,0 0 0,0 0 0,0 1 0,-11 8 0,-12 2 0,-1-2 0,0-1 0,-1 0 0,1-2 0,-43 5 0,-416 39-270,-8-43-345,-14-21 110,346 2 563,-179-36 1,332 46-41,-91-21 307,88 21-304,1-1 0,0 0 1,0-1-1,0 0 0,0 0 1,1-1-1,-14-10 0,20 14-21,0 1 0,0-1 0,1 0 0,-1 0 0,0 0 0,0 0 0,0 0 0,0 0 0,1 0 0,-1-1 0,1 1 0,-1 0 0,1 0 0,-1-1 0,1 1 0,0 0 0,-1 0 0,1-1 0,0 1 0,0 0 0,0-1 0,0 1 0,0 0 0,0-1 0,1 1 0,-1 0 0,0 0 0,1-3 0,1 1 0,0 0 0,0 1 0,-1-1 0,2 0 0,-1 1 0,0-1 0,1 1 0,-1 0 0,5-4 0,4-1 26,0 1 0,0-1-1,1 2 1,0 0-1,0 0 1,0 1 0,16-3-1,93-12 473,-85 15-308,74-8 31,173 3 0,-214 12-199,0 3 0,0 3-1,109 29 1,-156-32-22,-1 1 0,30 14 0,-45-18 0,-2-1 0,1 1 0,0 0 0,0 0 0,-1 0 0,0 1 0,1 0 0,-1 0 0,-1 0 0,1 0 0,0 0 0,-1 1 0,0 0 0,0-1 0,2 7 0,-4-8 0,0-1 0,-1 0 0,1 1 0,-1-1 0,1 0 0,-1 1 0,0-1 0,0 0 0,0 1 0,0-1 0,0 0 0,-1 1 0,1-1 0,-1 0 0,0 1 0,1-1 0,-1 0 0,-2 4 0,0-2 0,1-1 0,-1 1 0,0-1 0,0 1 0,-1-1 0,1 0 0,-1 0 0,1 0 0,-6 2 0,-6 4 0,-2-1 0,1-1 0,-34 10 0,-4-4 0,0-2 0,-1-3 0,0-1 0,-66-2 0,67-8 0,40-2 0,14 5 0,0 0 0,-1 0 0,1 0 0,0 0 0,0-1 0,0 1 0,0 0 0,0 0 0,0 0 0,0 0 0,0 0 0,0-1 0,0 1 0,0 0 0,-1 0 0,1 0 0,0 0 0,0-1 0,0 1 0,0 0 0,0 0 0,0 0 0,0 0 0,1-1 0,-1 1 0,0 0 0,0 0 0,0 0 0,0 0 0,0-1 0,0 1 0,0 0 0,0 0 0,0 0 0,0 0 0,0 0 0,1-1 0,-1 1 0,0 0 0,0 0 0,0 0 0,29-15 0,17 1 9,0 1 0,73-11 0,103 0-107,-192 22 63,254-19-232,427 25 0,-672-2 267,-1 1 0,1 2 0,-1 2 0,61 18 0,-94-23 0,0 0 0,-1 0 0,1 0 0,0 1 0,-1 0 0,0-1 0,5 6 0,-7-7 0,-1 0 0,0 0 0,0 1 0,0-1 0,0 1 0,0-1 0,0 1 0,0-1 0,-1 1 0,1-1 0,0 1 0,-1 0 0,1-1 0,-1 1 0,0 0 0,1 2 0,-2 0 0,0-1 0,0 1 0,0 0 0,-1-1 0,1 1 0,-1-1 0,0 0 0,0 0 0,0 1 0,0-1 0,0 0 0,-1-1 0,0 1 0,1 0 0,-1-1 0,0 1 0,0-1 0,0 0 0,-5 2 0,-19 13 46,-1-2 0,0-1-1,-1-1 1,0-2 0,-1 0 0,-46 8-1,-13-2 115,-97 6 0,-393-3-160,576-20 0,-56 1 0,1-3 0,-85-13 0,136 14 0,1 0 0,0-1 0,-1 1 0,1-2 0,0 1 0,0-1 0,0 1 0,0-2 0,0 1 0,1-1 0,-7-4 0,11 6 0,0 1 0,0 0 0,0 0 0,0-1 0,0 1 0,1-1 0,-1 1 0,0-1 0,1 1 0,-1-1 0,1 1 0,-1-1 0,1 1 0,0-1 0,0 0 0,0 1 0,0-1 0,0-2 0,1 1 0,0-1 0,0 1 0,0-1 0,0 1 0,1 0 0,-1 0 0,1 0 0,0 0 0,0 0 0,0 0 0,4-4 0,16-13 0,1 1 0,0 1 0,1 1 0,1 2 0,0 0 0,34-14 0,46-19-172,3 4-1,214-55 1,237-15-345,-481 100 517,8-2 0,0 4 0,90-1 0,-137 16 0,-39-3 0,1 0 0,-1 0 0,1 0 0,-1 0 0,1 0 0,-1 0 0,1 0 0,-1 0 0,0 0 0,1 1 0,-1-1 0,1 0 0,-1 0 0,0 1 0,1-1 0,-1 0 0,1 0 0,-1 1 0,0-1 0,1 0 0,-1 1 0,0-1 0,0 1 0,1-1 0,-1 0 0,0 1 0,0-1 0,0 1 0,1-1 0,-1 1 0,0-1 0,0 0 0,0 1 0,0-1 0,0 1 0,0-1 0,0 1 0,0-1 0,0 1 0,0-1 0,0 1 0,0-1 0,0 1 0,-1-1 0,1 0 0,0 1 0,0-1 0,0 1 0,-1-1 0,1 1 0,0-1 0,0 0 0,-1 1 0,1-1 0,0 0 0,-1 1 0,1-1 0,0 0 0,-1 0 0,1 1 0,-1-1 0,1 0 0,0 0 0,-1 1 0,0-1 0,-7 6-6,0 0 0,0 0 0,-1-1 0,0 0 1,0-1-1,-13 5 0,-70 19 211,-23-1 247,-155 17 1,-129-9-981,266-25 195,-839 42 135,1207-51 198,-8 11 0,77 18-164,90 24-948,-3 17-1,711 226 1,-877-210 1112,-185-69 0,44 26 0,-75-38 0,-1-1 0,1 1 0,-1 1 0,-1-1 0,1 1 0,-1 1 0,-1-1 0,1 1 0,-1 0 0,6 11 0,-11-16 10,1-1 1,-1 1-1,0 0 0,0 0 0,0 0 1,0 1-1,-1-1 0,1 0 1,-1 0-1,0 0 0,0 0 1,0 1-1,0-1 0,0 0 1,-1 0-1,1 0 0,-1 0 0,0 0 1,0 0-1,0 0 0,-2 4 1,-1-1 65,0 0 0,0-1 0,-1 1 0,0-1 0,0 0 0,0 0 0,0-1 0,-13 9 1,-10 4 184,-1-1 0,-1-1 0,0-2 0,-62 19 0,-138 22 932,209-50-1099,-886 112 106,532-79-298,367-36 98,-29 4 0,37-5 0,0 0 0,0 0 0,0 0 0,0 0 0,0 0 0,0 0 0,0 0 0,0 1 0,0-1 0,0 0 0,1 0 0,-1 0 0,0 0 0,0 0 0,0 0 0,0 0 0,0 0 0,0 0 0,0 0 0,0 0 0,0 0 0,0 0 0,0 0 0,0 0 0,0 1 0,0-1 0,0 0 0,0 0 0,0 0 0,0 0 0,0 0 0,0 0 0,0 0 0,0 0 0,0 0 0,0 0 0,0 0 0,-1 0 0,1 0 0,0 0 0,0 0 0,0 1 0,0-1 0,22 2 0,113 8-30,440 37-432,-10 41 314,-552-85 197,10 1 65,1 1 1,-2 1-1,1 2 0,-1 0 1,33 17-1,-53-24-114,0 0 0,0 0 0,-1 0 0,1 0 0,0 0 0,-1 1 0,1-1 0,-1 1 0,0-1 0,1 1 0,-1-1 0,0 1 0,0 0 0,0 0 0,0 0 0,0-1 0,0 4 0,-1-3 0,0-1 0,0 1 0,0-1 0,0 1 0,0-1 0,0 1 0,-1-1 0,1 1 0,-1-1 0,1 0 0,-1 1 0,1-1 0,-1 0 0,0 1 0,0-1 0,0 0 0,0 0 0,-1 2 0,-5 3 0,0-1 0,0 1 0,0-1 0,0-1 0,-1 0 0,0 0 0,-8 3 0,-31 11 0,0-3 0,-97 19 0,-105-2 0,246-32 0,-860 39-46,340-25 24,484-11 22,68 1 0,234 18 0,422 92 0,-659-109 24,-1 1 1,1 2 0,-1 0 0,0 1 0,39 22-1,-62-30-9,0 1-1,0-1 0,0 0 0,0 1 1,0 0-1,0-1 0,-1 1 0,1 0 0,0 0 1,-1 0-1,0 0 0,1 0 0,-1 0 1,0 0-1,0 0 0,1 3 0,-2-3-2,0-1 0,0 1 0,0 0 1,0-1-1,0 1 0,0-1 0,-1 0 0,1 1 0,-1-1 0,1 1 0,-1-1 0,1 1 0,-1-1 0,0 0 0,1 1 1,-1-1-1,0 0 0,0 0 0,-2 2 0,-3 3 20,-1-1 1,0 0 0,0 0-1,-1-1 1,1 0-1,-1 0 1,-16 5-1,-14 4-32,-1-3 0,-76 12 0,-84-5 0,135-13 0,-727 30-560,438-23 393,337-11 167,-9 2 0,53 0 0,254 20 0,-16 8-164,83 18-655,67 16-164,1328 260-1915,-1475-263 2222,-94-14 428,-163-43 244,1 0 0,0 1 0,-1 1 0,20 11 0,-32-16 6,1-1 1,-1 0 0,1 0 0,0 0 0,-1 1 0,1-1 0,-1 0 0,0 0-1,1 1 1,-1-1 0,1 1 0,-1-1 0,1 0 0,-1 1 0,0-1 0,1 1-1,-1-1 1,0 1 0,1-1 0,-1 1 0,0-1 0,0 1 0,0-1 0,1 1-1,-1-1 1,0 1 0,0 0 0,0-1 0,0 1 0,0-1 0,0 1 0,0-1-1,0 1 1,0 0 0,0-1 0,0 1 0,-1-1 0,1 1 0,0-1 0,0 1-1,-1-1 1,1 1 0,0-1 0,0 1 0,-1-1 0,1 1 0,-1-1 0,1 1-1,0-1 1,-1 0 0,1 1 0,-1-1 0,1 0 0,-1 1 0,1-1 0,-1 0-1,-6 4 97,0-1 0,-1-1 0,1 1 0,0-1 0,-1-1 0,1 1 0,-9 0 0,-69 2 401,53-4-405,-962-37 19,983 36-116,-22-1 199,-1-1 0,0-1 0,1-2 0,-60-19 0,91 24-141,-1 0 0,1 0 0,-1 0 0,1 0-1,0-1 1,-1 1 0,1-1 0,0 1 0,0-1 0,0 0 0,0 0 0,0 0 0,0 0 0,1 0 0,-1 0 0,-1-4 0,2 4-17,1 0 0,0 0 0,0 0 0,0 0 0,0 1 0,0-1 0,1 0 0,-1 0 0,0 0 0,1 0 0,0 1 0,-1-1 0,1 0 0,0 1 0,0-1 0,0 0 0,0 1 0,0-1 1,0 1-1,0 0 0,0-1 0,1 1 0,-1 0 0,1 0 0,1-2 0,9-6 125,0 0 0,0 0 0,1 1 0,1 0 1,-1 1-1,16-5 0,103-31 453,-23 16-573,187-22 0,123 16-959,1065 19-1048,-1188 31 1274,-205-10 522,174 36 1,-256-40 166,-1-1 0,1 1 0,16 9 0,-24-12 0,-1 0 0,1 0 0,-1 1 0,1-1 0,0 1 0,-1-1 0,1 0 0,-1 1 0,1-1 0,-1 1 0,0-1 0,1 1 0,-1-1 0,1 1 0,-1 0 0,0-1 0,0 1 0,1-1 0,-1 1 0,0 0 0,0-1 0,0 1 0,1 0 0,-2 0 0,1 0 0,-1 0 0,1 0 0,-1 0 0,0 0 0,1-1 0,-1 1 0,0 0 0,1-1 0,-1 1 0,0 0 0,0-1 0,0 1 0,0-1 0,0 1 0,1-1 0,-1 1 0,0-1 0,0 0 0,-2 1 0,-21 5 114,-1 0 0,-1-1 0,1-2 0,0-1 1,-30-1-1,15 1 184,-757 6 1451,651-9-1669,99 1-80,-249-11 0,287 11 0,0-1 0,1-1 0,-1 0 0,0 0 0,-14-6 0,23 8 0,0 0 0,-1 0 0,1 0 0,0-1 0,-1 1 0,1 0 0,0 0 0,-1 0 0,1-1 0,0 1 0,0 0 0,-1 0 0,1-1 0,0 1 0,0 0 0,0-1 0,-1 1 0,1 0 0,0-1 0,0 1 0,0 0 0,0-1 0,0 1 0,-1-1 0,1 1 0,0 0 0,0-1 0,0 1 0,0 0 0,0-1 0,13-10 0,0 4 0,0 2 0,1 0 0,0 0 0,26-4 0,73-7 0,-85 12 0,923-51-408,-813 52 388,595-12 20,-700 16 0,-54-1 0,-315 19 1484,286-17-1384,43-6-100,14-3 0,22-8 0,0 3 0,1 0 0,37-9 0,-41 13 0,573-140-277,115-37-85,-701 180 362,12-3 0,0-1 0,-1-1 0,27-16 0,-50 26 7,0 0-1,0-1 0,-1 1 1,1-1-1,0 1 1,0-1-1,0 1 0,-1-1 1,1 1-1,0-1 1,-1 0-1,1 1 0,-1-1 1,1 0-1,-1 0 0,1 1 1,-1-1-1,1 0 1,-1 0-1,0 0 0,1 1 1,-1-2-1,0 1 2,-1 0-1,1 1 1,0-1-1,-1 1 1,1-1-1,-1 1 1,1 0 0,-1-1-1,0 1 1,1-1-1,-1 1 1,1 0-1,-1-1 1,0 1-1,1 0 1,-1 0-1,0 0 1,1 0 0,-1-1-1,0 1 1,0 0-1,-46-1-1270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07T21:53:30.959"/>
    </inkml:context>
    <inkml:brush xml:id="br0">
      <inkml:brushProperty name="width" value="0.35" units="cm"/>
      <inkml:brushProperty name="height" value="0.35" units="cm"/>
      <inkml:brushProperty name="color" value="#292929"/>
    </inkml:brush>
  </inkml:definitions>
  <inkml:trace contextRef="#ctx0" brushRef="#br0">3052 66 24575,'0'-1'0,"1"0"0,-1 0 0,1 0 0,-1 0 0,0-1 0,1 1 0,0 0 0,-1 0 0,1 0 0,0 0 0,0 0 0,-1 0 0,1 0 0,0 0 0,0 1 0,0-1 0,0 0 0,0 0 0,0 1 0,0-1 0,0 1 0,0-1 0,2 0 0,32-11 0,-28 10 0,26-6 0,0 0 0,1 3 0,0 0 0,67 2 0,138 21 0,449 101-579,-486-79 312,837 151-57,6-44 330,-364-43 407,-199-24 88,2-36-251,-455-44-250,29 1 0,-55-1 0,0 1 0,0-1 0,0 1 0,0 0 0,1 0 0,-1 0 0,0 0 0,0 0 0,-1 1 0,1-1 0,0 1 0,0 0 0,3 2 0,-6-3 0,1 0 0,-1-1 0,1 1 0,-1-1 0,1 1 0,-1 0 0,0-1 0,1 1 0,-1 0 0,0 0 0,0-1 0,1 1 0,-1 0 0,0 0 0,0-1 0,0 1 0,0 0 0,0 0 0,0-1 0,0 1 0,0 0 0,0 0 0,-1 0 0,1-1 0,0 1 0,0 0 0,-1-1 0,1 1 0,0 0 0,-1-1 0,0 2 0,-21 21 0,-10 2 0,-1-1 0,-2-2 0,0-1 0,-40 17 0,-164 60 0,232-95 0,-178 61-270,-2-8 0,-386 61 0,-403-33-943,591-75 788,-597-61 0,-32-88-1361,3-29 894,800 132 536,125 23 169,-211-40 615,275 50-375,-54-15 147,70 18-117,0-2 0,0 1 1,0-1-1,0 0 1,0 0-1,1-1 1,-1 1-1,-6-7 1,10 8-44,1 1 0,0 0 0,0-1 0,0 1 0,0-1 0,0 1-1,0-1 1,0 1 0,1-1 0,-1 1 0,1-1 0,-1 0 0,1 0 0,-1 1 0,1-1 0,0 0 0,0 0 0,0 1 0,0-1 0,0 0 0,0 0 0,0 1 0,1-1 0,-1 0 0,1 0 0,-1 1 0,1-1 0,-1 0 0,1 1 0,0-1 0,0 1 0,0-1 0,0 1 0,0 0 0,0-1 0,1 1 0,-1 0 0,0 0 0,3-2-1,7-7 373,0 2 0,0-1 0,25-12 0,-27 16-236,34-18-39,1 1 1,2 3 0,0 1 0,0 3 0,2 1 0,0 3 0,0 2-1,50-4 1,69 4-252,-1 7 0,325 38 0,321 115-228,-243-14 342,26 5 0,-24-2 0,-562-137 0,5 0 0,-1 0 0,1 2 0,-1-1 0,0 2 0,-1-1 0,16 11 0,-27-16 9,1 1-1,-1 1 0,1-1 0,-1 0 0,0 0 0,0 0 0,1 1 1,-1-1-1,0 1 0,0-1 0,0 1 0,0-1 0,0 1 0,-1 0 1,1-1-1,0 1 0,-1 0 0,1 0 0,-1-1 0,0 1 0,0 0 1,1 0-1,-1 0 0,0 0 0,0-1 0,-1 1 0,1 0 0,0 0 1,-1 0-1,1-1 0,-1 1 0,1 0 0,-1-1 0,0 1 0,0 0 0,0-1 1,0 1-1,0-1 0,0 1 0,0-1 0,-2 2 0,-4 5 49,-1 0 0,0-1 0,-1 0 0,0 0 0,-14 8 0,-1-2-57,-1-1 0,0 0 0,-1-2 0,0-2 0,0 0 0,-1-1 0,-54 5 0,-199-3 0,-278-51-406,5-47-1,488 77 407,-24-4 0,0-3 0,-102-37 0,182 53 0,0-1 0,0 0 0,1 0 0,0-1 0,0 0 0,0-1 0,0 1 0,-7-9 0,13 13 0,1-1 0,-1 0 0,0 0 0,1 0 0,0-1 0,-1 1 0,1 0 0,0 0 0,0-1 0,0 1 0,0-1 0,1 1 0,-1-1 0,1 1 0,-1-1 0,1 1 0,0-1 0,0 1 0,0-1 0,0 0 0,1 1 0,-1-1 0,1 1 0,-1-1 0,1 1 0,0-1 0,0 1 0,0 0 0,0-1 0,1 1 0,-1 0 0,0 0 0,3-2 0,1-3 29,1 0-1,0 1 1,1 0 0,0 0 0,-1 1-1,2-1 1,13-7 0,7-1 195,32-11 0,15-1-290,2 3 0,0 3 0,129-15 0,254 1-525,-150 26 115,-1 14-1,1 13 1,328 63 0,-617-78 476,124 26 0,-126-25 0,1 1 0,-2 1 0,1 1 0,29 17 0,-44-23-3,-1-1 0,0 2 0,0-1 0,0 0 1,-1 1-1,1-1 0,0 1 0,-1 0 0,0 0 0,1 0 0,-1 0 1,3 6-1,-5-8 9,0 1 0,1-1 0,-1 1 0,0 0 0,0-1 0,0 1 0,0-1 0,0 1 0,0-1 0,-1 1 0,1-1 0,0 1 0,-1-1 0,1 1 0,-1-1 0,0 1 0,1-1 0,-1 0 0,0 1 0,0-1 0,0 0 0,0 0 0,0 0 0,0 1 0,0-1 0,-1 0 0,1 0 0,0-1 0,0 1 0,-3 1 0,-5 3 83,0 0-1,-1 0 1,1-1-1,-1-1 1,0 1 0,-18 2-1,-72 8 174,90-13-234,-129 9 78,0-6 1,0-6 0,-265-39-1,-391-138 75,696 151-181,-140-58 0,230 82 0,-55-29 0,61 32 0,1-1 0,-1 1 0,1-1 0,0 0 0,0 0 0,-1 0 0,1 0 0,1 0 0,-1 0 0,0-1 0,0 1 0,1 0 0,-1-1 0,1 0 0,0 1 0,0-1 0,0 0 0,-1-4 0,2 5 0,0 1 0,1-1 0,-1 1 0,0-1 0,1 1 0,-1-1 0,1 1 0,0-1 0,-1 1 0,1 0 0,0-1 0,0 1 0,0 0 0,0 0 0,0-1 0,0 1 0,0 0 0,0 0 0,1 0 0,-1 0 0,0 1 0,1-1 0,-1 0 0,0 0 0,1 1 0,2-2 0,46-11 0,17 4 384,0 3 0,135 6 1,-172 1-350,553 48-406,-7 51 50,-504-86 321,-1-1 0,0 3 0,-2 2 0,79 34 0,-143-50 0,1 0 0,-1 1 0,0-1 0,-1 1 0,1 1 0,-1-1 0,1 0 0,-1 1 0,5 6 0,-8-10 0,-1 1 0,1 0 0,-1 0 0,1-1 0,-1 1 0,0 0 0,1 0 0,-1-1 0,0 1 0,0 0 0,0 0 0,0 0 0,0 0 0,1 0 0,-1-1 0,-1 1 0,1 0 0,0 0 0,0 0 0,0 0 0,0-1 0,-1 1 0,1 0 0,-1 1 0,0 0 0,0-1 0,-1 1 0,0 0 0,1 0 0,-1-1 0,0 1 0,0-1 0,0 0 0,0 0 0,0 1 0,0-1 0,0 0 0,-3 0 0,-20 7 23,-1-1 1,-1-1-1,1-2 0,-51 3 0,75-7-17,-417 2 327,-4-36-84,253 19-220,95 8-29,-183-19 0,244 24 0,-57-12 0,67 13 0,1 0 0,-1-1 0,0 1 0,0-1 0,0 0 0,1 0 0,-1 0 0,1 0 0,0 0 0,0-1 0,0 0 0,0 0 0,-3-3 0,5 5 0,1 0 0,-1 0 0,1 0 0,-1 0 0,1 0 0,-1 0 0,1 0 0,0 0 0,0 0 0,-1-1 0,1 1 0,0 0 0,0 0 0,0 0 0,0-1 0,0 1 0,1 0 0,-1 0 0,0 0 0,1 0 0,-1 0 0,0-1 0,1 1 0,-1 0 0,1 0 0,0 0 0,-1 0 0,1 0 0,0 0 0,-1 0 0,1 1 0,0-1 0,1-1 0,3-2 0,0 0 0,1 0 0,-1 0 0,12-6 0,13-2 0,0 0 0,0 3 0,1 0 0,53-7 0,397-40 0,2 42 0,-458 14 0,8-2 0,0 2 0,0 2 0,0 1 0,42 10 0,-52-3 0,-23-9 0,0-1 0,0 0 0,0 0 0,1 1 0,-1-1 0,0 0 0,0 0 0,0 1 0,0-1 0,0 0 0,1 1 0,-1-1 0,0 0 0,0 0 0,0 1 0,0-1 0,0 0 0,0 1 0,0-1 0,0 0 0,0 1 0,0-1 0,0 0 0,0 1 0,-1-1 0,1 0 0,0 0 0,0 1 0,0-1 0,0 0 0,0 0 0,-1 1 0,1-1 0,0 0 0,0 0 0,0 1 0,-1-1 0,-3 3 0,0-1 0,0 1 0,0-1 0,0 0 0,-1 0 0,1 0 0,-8 1 0,-58 14 0,-124 14 0,-1242 71-964,-4-92-11,1429-10 975,-310-2 0,260 0 0,109 2 0,127 9 15,327 58 0,162 90-169,384 168-1941,-1031-319 2080,44 16 4,0 2 0,-2 2 0,74 46 0,-126-67 7,0-1 1,-1 1-1,1 1 0,-1-1 0,0 1 1,-1 0-1,0 0 0,0 1 1,0-1-1,7 14 0,-11-17 11,0 0-1,0 0 1,0 0 0,-1 0-1,1 0 1,-1 0-1,0 0 1,0 0 0,0 0-1,0 0 1,-1 0-1,1 0 1,-1 0 0,1 0-1,-1 0 1,0 0-1,0 0 1,-1-1 0,1 1-1,-1 0 1,1-1-1,-1 1 1,0-1 0,0 1-1,0-1 1,0 0 0,0 0-1,0 0 1,-1 0-1,-3 2 1,-5 4 117,0 0 0,-1-1 0,0-1 0,0 0 1,-1-1-1,-14 5 0,-90 20 388,114-30-507,-169 33 215,-253 14 1,-180-26 112,519-19-326,-165 4-7,-477 2 0,642-12 0,67-1 0,26 0 0,35-2 0,92-3-185,1 5 0,136 13 0,262 51-425,-490-53 609,270 40-52,-9 25 235,-281-64 80,-1 1 0,35 17-1,-54-24-215,0 0 0,0 1 0,0 0-1,0 0 1,0 0 0,-1 0-1,1 0 1,-1 0 0,0 1 0,0-1-1,1 1 1,-2 0 0,5 5-1,-6-6-39,0-1 0,0 1-1,0-1 1,0 1 0,0-1-1,-1 1 1,1-1 0,0 1-1,-1-1 1,1 1-1,-1-1 1,1 1 0,-1-1-1,0 1 1,1-1 0,-1 0-1,0 1 1,0-1 0,0 0-1,0 0 1,0 0 0,0 0-1,-1 0 1,1 0-1,0 0 1,-1 0 0,1 0-1,0-1 1,-1 1 0,-1 0-1,-11 7-5,0-1 0,0-1 0,-1 0 0,-29 7 0,-74 9 0,98-18 0,-203 26 3,-360 4 0,-226-67 2,703 25-5,-193-41 0,269 41 0,-41-16 0,63 20 0,0 1 0,1-1 0,-1 0 0,1-1 0,0 0 0,0 0 0,0 0 0,-11-13 0,17 16 0,-1 0 0,1 1 0,0-1 0,0 0 0,0 0 0,0 0 0,0 0 0,0 0 0,0 0 0,1 0 0,-1 0 0,1 0 0,-1 0 0,1 0 0,0-1 0,0 1 0,0 0 0,0 0 0,0 0 0,0 0 0,1-1 0,-1 1 0,1 0 0,-1 0 0,1 0 0,1-2 0,1-1 0,1-1 0,-1 2 0,1-1 0,0 0 0,0 1 0,1 0 0,-1 0 0,10-7 0,6-1 0,0 0 0,0 1 0,1 0 0,32-9 0,101-25 0,-12 13-22,1 7 0,214-10 0,296 37-43,-126 38-688,-12 44-398,-455-70 865,89 33 0,-130-39 261,0 0 0,-1 1-1,0 1 1,18 13-1,-32-20 28,1 1-1,-1-1 0,0 1 1,0 0-1,0 0 1,0 1-1,-1-1 0,0 1 1,0-1-1,0 1 1,0 0-1,-1 0 1,0 0-1,0 1 0,0-1 1,-1 0-1,2 10 1,-3-10-5,0 0 1,0-1 0,-1 1 0,1-1-1,-1 1 1,0-1 0,-1 1-1,1-1 1,-1 0 0,0 0 0,0 1-1,0-1 1,0-1 0,-1 1-1,1 0 1,-1 0 0,-6 5 0,0-1 36,-1 0 0,0 0 0,0-1 0,0 0 0,-21 10 0,2-4 153,-1-1 0,1-2 0,-49 10 0,-106 9 106,-79-8 379,-352-18 0,358-14-651,1-11 0,-255-56 0,435 61-21,-89-32 0,143 41 0,0 0 0,2-1 0,-1-2 0,1 0 0,0-1 0,1 0 0,-22-20 0,36 27 0,0 0 0,0-1 0,0 1 0,1-1 0,0 0 0,0 0 0,0 0 0,1-1 0,0 1 0,0-1 0,1 0 0,0 0 0,0 0 0,1 0 0,-1 0 0,1 0 0,1 0 0,0 0 0,0 0 0,0-1 0,1 1 0,0 0 0,0 0 0,1 0 0,4-12 0,-1 5 0,1 0 0,1 0 0,0 1 0,0 0 0,2 0 0,0 1 0,0 0 0,14-13 0,-2 4 0,2 1 0,0 2 0,41-26 0,-10 13 22,1 2 1,1 3-1,1 3 0,2 1 0,72-15 0,-23 14-59,0 5-1,132-5 0,-76 18-418,-1 8-1,0 6 0,263 50 0,-223-15-190,-2 9 0,276 112 0,-109 4-336,-78 5 37,-231-132 636,74 70 0,-105-85 266,-1 2-1,-1 1 1,41 63-1,-58-79 75,0 1 0,-1 0 0,-1 1 1,-1 0-1,0 0 0,-2 0 0,1 1 0,-2 0 0,0-1 0,-1 1 0,0 21 0,-3-23 17,0 0-1,-1 0 1,-1 0-1,-1 0 1,0-1-1,0 0 1,-1 0-1,-1 0 0,-1 0 1,0-1-1,0 0 1,-18 21-1,6-12 63,-1 0-1,-1-2 1,0-1-1,-2 0 1,0-2-1,-1 0 1,-1-2-1,0-1 1,-1-1-1,-45 16 1,18-11 80,0-2 1,-1-3-1,-1-2 1,-93 6-1,63-14 132,0-4 0,1-4 0,-1-3 0,2-4 0,-147-40 0,194 42-96,1-1-1,0-2 1,1-2-1,0-1 1,-39-26 0,60 34-168,1-1 0,1-1 0,-1 0 1,2 0-1,-1-1 0,2-1 1,-1 1-1,1-2 0,1 1 0,0-1 1,1 0-1,1-1 0,0 0 1,0 0-1,-4-22 0,6 16-57,1 0 0,1-1 0,1 1 0,1 0 0,1-1 0,1 1 0,0-1 0,1 1 0,2 0 0,0 0 0,1 1 0,1-1 0,0 1 0,13-21 0,-2 8 0,1 1 0,2 1 0,1 0 0,1 2 0,1 0 0,2 2 0,38-31 0,-20 23-41,1 2 0,2 2 0,53-25 0,-9 13-353,164-52-1,197-19-467,-166 64 335,2 12 0,1 13 0,1 13 0,0 12 0,0 12 0,499 90 0,-464-27-180,-101 0 336,-186-61 339,42 24 0,-71-34 49,-1 0 1,1 1-1,-1 0 1,-1 1 0,1-1-1,-1 1 1,0 1 0,-1-1-1,9 13 1,-13-17 37,0 1-1,0 0 1,0 0-1,-1 0 1,1 0 0,-1 0-1,0 0 1,0 0 0,-1 1-1,1-1 1,-1 0 0,0 0-1,0 1 1,0-1-1,-1 0 1,0 1 0,1-1-1,-1 0 1,-1 0 0,1 0-1,-1 0 1,1 0-1,-1 0 1,-4 6 0,-1 0 94,-1 0 0,0-1-1,0 0 1,-1 0 0,0-1 0,0 0 0,-15 9 0,-3 0 180,-1-2 0,-1 0 0,0-2 0,-1-1 0,-40 10 1,-159 26 1558,220-46-1793,-63 6 341,67-7-426,-1-1 1,0 0 0,1-1 0,-1 0-1,1 1 1,0-2 0,-1 1 0,1-1-1,-10-3 1,14 4-11,-1 0 0,1 0 0,-1 0 0,1 0 0,-1 0 0,1 0 0,0 0 0,-1 0 0,1-1 0,0 1 0,0-1 0,0 1 0,0-1 0,0 1 0,0-1 0,0 1 0,1-1 0,-1 0 0,1 1 0,-1-1 0,1 0 0,0 0 0,-1 1 0,1-1 0,0 0 0,0 0 0,0-2 0,1-1 0,1-1 0,-1 1 0,1 0 0,0-1 0,0 1 0,0 0 0,1 0 0,6-8 0,6-8 0,1 1 0,1 1 0,34-30 0,77-52 0,78-40 0,68-21-164,29 6-1078,456-167-1,344-33-1023,-730 254 1283,-110 43 100,-229 53 744,0 1-1,49-1 1,-81 6 138,1 0 1,0 0 0,0 0-1,0 0 1,-1 1-1,1-1 1,0 1 0,-1 0-1,1 0 1,0 0 0,-1 0-1,4 2 1,-5-2 7,-1-1-1,1 1 1,-1-1 0,1 1 0,-1 0 0,0-1 0,1 1-1,-1-1 1,0 1 0,1 0 0,-1-1 0,0 1 0,0 0-1,0-1 1,0 1 0,0 0 0,0 0 0,0-1 0,0 1-1,0 0 1,0-1 0,0 1 0,0 0 0,0-1 0,0 1-1,-1 0 1,1-1 0,0 1 0,-1 0 0,1 0 0,-5 5 93,0 1 0,0-1 0,0 0 1,0-1-1,-1 1 0,-10 7 1,-30 21 214,0-2 0,-99 50 0,-117 32-166,100-54 454,-3-7 1,-2-8 0,-214 31 0,363-73-544,-88 10 616,93-13-524,0 1-1,1-2 1,-1 0 0,0 0 0,-19-6-1,30 7-145,-1-1 0,1 1 1,-1-1-1,1 0 0,0 0 0,-1 0 0,1 0 0,0 0 0,0-1 0,0 1 0,0-1 0,0 1 0,0-1 0,0 0 0,1 0 0,-1 1 1,1-1-1,-1-1 0,1 1 0,0 0 0,0 0 0,-1 0 0,2-1 0,-1 1 0,0 0 0,0-1 0,1 1 0,-1-1 0,1 1 1,0-1-1,0 1 0,0-1 0,0 1 0,0-1 0,1-3 0,2-5-8,0-1 0,1 1 0,0 0 0,1 0 0,0 0 0,8-11 0,31-48 157,3 1 0,71-81 0,127-112 310,-161 183-465,-62 58 0,-74 66 0,-120 96-277,-327 202-1,-235 49-276,437-267 554,286-121 0,-1 0 0,1-1 0,-1 0 0,1-1 0,-1-1 0,-16 1 0,26-2 0,0 0 0,0 0 0,0-1 0,0 1 0,0-1 0,0 1 0,0-1 0,1 0 0,-1 1 0,0-1 0,0 0 0,1 0 0,-1 0 0,1-1 0,-1 1 0,1 0 0,-3-3 0,2 1 0,1 1 0,0-1 0,0 0 0,0 1 0,0-1 0,0 0 0,1 0 0,-1 1 0,1-1 0,0 0 0,-1 0 0,1 0 0,1 0 0,-1 1 0,1-6 0,7-24 0,1 1 0,1 0 0,2 1 0,30-56 0,-40 82 0,75-138 0,153-215 0,136-99 0,-199 279 840,-137 154-567,-30 23-273,0 0 0,0 0 1,0 0-1,0 0 0,0 0 0,0 0 0,1-1 0,-1 1 0,0 0 0,0 0 0,0 0 0,0 0 1,0 0-1,0 0 0,0 0 0,1 0 0,-1 0 0,0 0 0,0 0 0,0 0 0,0 0 0,0 0 1,0 0-1,0 0 0,1 0 0,-1 0 0,0 0 0,0 0 0,0 0 0,0 0 0,0 0 0,0 0 0,0 0 1,1 0-1,-1 0 0,0 1 0,0-1 0,0 0 0,0 0 0,0 0 0,0 0 0,0 0 0,0 0 1,0 0-1,0 0 0,0 0 0,1 1 0,-1-1 0,0 0 0,0 0 0,0 0 0,0 0 0,0 0 0,0 0 1,0 0-1,0 1 0,0-1 0,0 0 0,0 0 0,0 0 0,-9 18-10,-22 31 10,-3-2 0,-47 52 0,-93 86 0,166-176 0,-114 109 0,-4-6 0,-5-4 0,-190 117 0,303-213 0,6-4 0,0 0 0,-1 0 0,1-1 0,-1-1 0,-1 0 0,1-1 0,-27 7 0,38-12 0,1 1 0,-1-1 0,1 0 0,0 0 0,-1 0 0,1 0 0,0 0 0,-1 0 0,1-1 0,-1 1 0,1 0 0,0-1 0,-1 1 0,1-1 0,0 1 0,0-1 0,0 1 0,-1-1 0,1 0 0,0 0 0,0 0 0,0 0 0,0 0 0,0 0 0,-1-1 0,1 0 0,0 0 0,1 0 0,-1 0 0,0-1 0,1 1 0,-1 0 0,1-1 0,0 1 0,0 0 0,0-1 0,0 1 0,0 0 0,0-1 0,1-2 0,5-14 0,0 1 0,1-1 0,1 1 0,1 1 0,0 0 0,18-24 0,-25 38 0,52-76 0,3 2 0,89-91 0,155-117 0,-299 284 0,22-22 0,1 2 0,1 1 0,1 2 0,45-25 0,-69 42 0,-1-1 0,1 1 0,0 0 0,-1 0 0,1 0 0,0 1 0,0-1 0,0 1 0,-1 0 0,1-1 0,0 1 0,0 0 0,3 1 0,-4 0 0,-1-1 0,0 1 0,0 0 0,0 0 0,0 0 0,0 0 0,0 0 0,0 0 0,0 0 0,-1 0 0,1 0 0,0 0 0,-1 1 0,1-1 0,0 0 0,-1 0 0,0 1 0,1-1 0,-1 0 0,0 1 0,1-1 0,-1 1 0,0-1 0,0 0 0,0 1 0,0-1 0,-1 0 0,1 1 0,-1 1 0,-1 13 0,0 0 0,-1 0 0,-1-1 0,-10 26 0,-33 67 0,47-106 0,-211 392 0,-26-14 0,231-371 0,-103 152 0,80-126 0,29-36 0,0 1 0,0 0 0,0 0 0,0 0 0,0 0 0,0-1 0,0 1 0,0 0 0,0 0 0,0 0 0,0 0 0,0 0 0,0-1 0,0 1 0,0 0 0,-1 0 0,1 0 0,0 0 0,0 0 0,0 0 0,0-1 0,0 1 0,0 0 0,-1 0 0,1 0 0,0 0 0,0 0 0,0 0 0,0 0 0,-1 0 0,1 0 0,0 0 0,0 0 0,0 0 0,0 0 0,0 0 0,-1 0 0,1 0 0,0 0 0,0 0 0,0 0 0,0 0 0,-1 0 0,1 0 0,0 0 0,0 0 0,0 0 0,0 0 0,-1 1 0,7-15 0,0 1 0,0 0 0,2 1 0,10-15 0,-4 6 0,80-115 0,6 4 0,6 4 0,205-191 0,-269 285 0,-28 28 0,-9 10 0,-12 22 0,-8 3 0,0-1 0,-2 0 0,-1-2 0,-2 0 0,-29 30 0,-124 113 0,59-66 0,-135 93 0,242-191 0,-61 39 0,62-41 0,0 0 0,-1 0 0,1 0 0,-1-1 0,0 0 0,0 0 0,0-1 0,-8 1 0,14-2 0,0 0 0,0 1 0,0-1 0,0 0 0,0 0 0,0 0 0,0 0 0,0-1 0,0 1 0,0 0 0,0 0 0,0-1 0,0 1 0,0 0 0,0-1 0,0 1 0,0-1 0,0 1 0,1-1 0,-1 0 0,0 1 0,0-1 0,1 0 0,-1 1 0,0-1 0,1 0 0,-1 0 0,0 0 0,1 0 0,-1 1 0,1-1 0,0 0 0,-1 0 0,1-2 0,-1-1 0,1 0 0,0 0 0,1 1 0,-1-1 0,1 0 0,-1 0 0,1 0 0,2-6 0,6-14 0,1 0 0,1 1 0,24-40 0,54-63 0,-58 84 0,96-123 0,7 6 0,214-198 0,-337 347 0,9-9 0,0 1 0,1 0 0,1 2 0,42-25 0,-63 40 0,0 1 0,0-1 0,0 0 0,0 1 0,0-1 0,0 1 0,0-1 0,1 1 0,-1 0 0,0-1 0,0 1 0,0 0 0,0 0 0,1 0 0,-1 0 0,0 0 0,0 0 0,0 0 0,1 0 0,-1 0 0,0 1 0,0-1 0,0 1 0,0-1 0,0 0 0,1 1 0,0 1 0,-1-1 0,0 1 0,-1 0 0,0 0 0,1-1 0,-1 1 0,0 0 0,0 0 0,0 0 0,0-1 0,0 1 0,0 0 0,0 0 0,0 0 0,-1-1 0,1 1 0,-1 0 0,-1 3 0,-10 25 0,-1 0 0,-2 0 0,0-1 0,-2-1 0,-35 43 0,-120 123 0,102-127 0,-2-3 0,-3-4 0,-2-2 0,-4-5 0,-1-2 0,-2-5 0,-3-3 0,-175 60 0,249-98 0,-5 2 0,0-1 0,-1-1 0,0-1 0,0 0 0,-33 1 0,50-4 0,0-1 0,0-1 0,0 1 0,0 0 0,0-1 0,0 1 0,0-1 0,0 1 0,0-1 0,0 0 0,0 0 0,0 0 0,0 0 0,0 0 0,1 0 0,-1-1 0,0 1 0,1 0 0,-1-1 0,1 0 0,0 1 0,-1-1 0,1 0 0,0 1 0,0-1 0,0 0 0,0 0 0,1 0 0,-1 0 0,0 0 0,1 0 0,-1 0 0,1 0 0,0-4 0,-1-5 0,1 1 0,1-1 0,0 0 0,0 1 0,4-16 0,5-13 0,1 2 0,1 0 0,3 0 0,0 1 0,3 1 0,1 1 0,27-38 0,-27 52 0,-17 24 0,-10 12 0,-20 33 0,-2-2 0,-54 63 0,-87 82 0,153-172 0,-14 14 0,-48 42 0,66-67 0,11-10 0,18-20 0,325-355 0,-138 157 0,-168 180 0,-6 7 0,2 0 0,44-36 0,-51 55 0,-22 12 0,-1 1 0,0 0 0,0 0 0,1 0 0,-1 0 0,0 0 0,0 0 0,1 0 0,-1 0 0,0 0 0,0 0 0,0 0 0,1 0 0,-1 0 0,0 0 0,0 0 0,1 1 0,-1-1 0,0 0 0,0 0 0,0 0 0,1 0 0,-1 0 0,0 0 0,0 1 0,0-1 0,0 0 0,1 0 0,-1 0 0,0 0 0,0 1 0,0-1 0,0 0 0,0 0 0,0 0 0,0 1 0,1-1 0,-1 0 0,0 0 0,0 1 0,0-1 0,0 0 0,0 0 0,0 0 0,0 1 0,0-1 0,-1 5 0,0 0 0,-1 0 0,1 0 0,-1-1 0,0 1 0,0-1 0,-5 7 0,-36 58 12,-3-3 0,-79 91-1,-132 115-171,248-262 144,-860 801-688,854-798 735,7-6 62,0-1 0,-1 1 0,0-1 0,-10 5 0,15-9-70,0-1 0,0 0 1,0 1-1,0-2 0,0 1 1,0 0-1,0-1 0,0 0 0,-1 0 1,1 0-1,0 0 0,0 0 1,0-1-1,-4-1 0,-115-24-7,-188-15 0,-129 18-171,435 22 150,-727-9-473,218 5 316,495 4 162,-8 2 0,1-2 0,-1 0 0,1-2 0,0-1 0,-44-12 0,69 15 0,-1 1 0,1 0 0,-1 0 0,1-1 0,0 1 0,0-1 0,-1 1 0,1-1 0,0 0 0,0 0 0,0 1 0,0-1 0,-1 0 0,1 0 0,0 0 0,1 0 0,-1 0 0,0 0 0,0 0 0,0 0 0,1-1 0,-1 1 0,0 0 0,1 0 0,-1-1 0,1 1 0,0 0 0,-1-1 0,1 1 0,0-2 0,1 0 0,0 1 0,1-1 0,-1 1 0,1-1 0,-1 1 0,1 0 0,0 0 0,0-1 0,0 1 0,0 0 0,0 1 0,1-1 0,-1 0 0,5-2 0,34-18 0,0 2 0,1 2 0,1 1 0,59-14 0,133-26 0,466-32-770,5 61-1,-390 26 771,102 26-83,-400-22 77,61 12-5,-73-13 11,-1 1 0,1 0 0,-1 0 0,0 0 1,0 1-1,0-1 0,0 1 0,0 0 0,-1 1 0,7 5 0,-10-8-1,0 0 1,1 1 0,-1-1-1,0 1 1,0 0 0,0-1 0,-1 1-1,1 0 1,0-1 0,-1 1 0,1 0-1,-1 0 1,1 0 0,-1-1-1,0 1 1,0 0 0,0 0 0,0 0-1,0 0 1,0 0 0,0-1 0,-1 1-1,1 0 1,-1 0 0,1 0-1,-1-1 1,0 1 0,1 0 0,-1-1-1,0 1 1,0 0 0,0-1-1,-1 1 1,0 1 0,-4 3 25,0 1 0,-1-1-1,1 0 1,-1-1 0,-1 0 0,-8 6-1,-14 4 184,0-1 0,0-1-1,-1-2 1,-1-1-1,-63 12 1,-174 8 791,-558-10-999,798-20 0,-10 0 0,1-1 0,-1-2 0,-69-14 0,105 17 0,1-1 0,-1 0 0,1 1 0,0-1 0,-1 0 0,1 0 0,0-1 0,-1 1 0,1 0 0,0-1 0,0 1 0,0-1 0,0 0 0,0 1 0,-2-4 0,4 4 0,0 1 0,0-1 0,-1 1 0,1-1 0,0 0 0,0 1 0,0-1 0,0 0 0,0 1 0,0-1 0,0 0 0,0 1 0,0-1 0,1 0 0,-1 1 0,0-1 0,0 0 0,0 1 0,1-1 0,-1 1 0,1-2 0,18-16 0,-4 10 0,0-1 0,0 2 0,1 0 0,21-6 0,80-17 0,56-5-223,238-17 0,179 24-223,-543 26 446,25 0 0,143 11 0,-210-8 0,-1-1 0,1 1 0,-1 0 0,1 0 0,0 0 0,-1 1 0,0 0 0,1 0 0,-1 0 0,0 0 0,4 4 0,-7-6 0,-1 1 0,1-1 0,-1 1 0,1 0 0,-1 0 0,1-1 0,-1 1 0,0 0 0,1 0 0,-1-1 0,0 1 0,0 0 0,1 0 0,-1 0 0,0 0 0,0 0 0,0-1 0,0 1 0,0 0 0,0 0 0,0 0 0,-1 1 0,0 0 0,0 1 0,0 0 0,0-1 0,-1 1 0,1-1 0,-1 0 0,1 1 0,-1-1 0,-3 3 0,-7 7 0,-1-1 0,0-1 0,0 0 0,-1-1 0,-19 10 0,-87 38 0,118-57 0,-141 58 0,-2-7 0,-2-6 0,-228 39 0,351-80 0,-89 12 0,102-15 0,0 0 0,0-1 0,0-1 0,0 0 0,0 0 0,0-1 0,-13-4 0,22 5 7,1 1 0,-1 0 1,1-1-1,-1 0 0,1 1 0,-1-1 0,1 0 1,-1 0-1,1 0 0,0 0 0,-1 0 0,1 0 0,0 0 1,0 0-1,0 0 0,0-1 0,0 1 0,0-1 1,0 1-1,0 0 0,0-1 0,1 1 0,-1-1 0,1 0 1,-1 1-1,1-1 0,0 1 0,-1-1 0,1 0 1,0 1-1,0-3 0,1-1 44,0 0 1,1 0-1,-1 0 0,1 1 1,0-1-1,0 1 0,1-1 1,-1 1-1,6-7 1,4-5-15,1 1 0,1 0 0,1 1 0,21-17 0,79-49-74,-13 21-43,1 4 0,3 5 0,2 5-1,122-34 1,-52 30-121,340-48 1,-495 94 200,99-10 0,-105 12 0,1 1 0,-1 1 0,0 0 0,26 6 0,-39-6 0,-1 0 0,1 0 0,-1 0 0,1 0 0,-1 1 0,0-1 0,0 1 0,1 0 0,-1 0 0,-1 0 0,1 0 0,0 1 0,0-1 0,4 6 0,-6-5 0,1-1 0,-1 1 0,0 0 0,0-1 0,0 1 0,0 0 0,0 0 0,-1-1 0,1 1 0,-1 0 0,0 0 0,0 0 0,0 0 0,0 0 0,-1 3 0,-2 6 0,-1 0 0,0 0 0,0 0 0,-1-1 0,-1 1 0,0-1 0,-12 16 0,-18 22 0,-2 0 0,-59 56 0,-100 79 0,-181 126 781,338-279-760,-45 40-21,84-70 0,-4 3 0,0 1 0,0 0 0,1 0 0,-1 0 0,-4 9 0,8-13 0,1-1 0,0 1 0,-1 0 0,1-1 0,0 1 0,0 0 0,0 0 0,-1-1 0,1 1 0,0 0 0,0 0 0,0-1 0,0 1 0,0 0 0,0 0 0,1-1 0,-1 1 0,0 0 0,0 0 0,0-1 0,1 2 0,0-1 0,0 0 0,0 0 0,0 0 0,0 0 0,1 0 0,-1 0 0,0 0 0,0-1 0,1 1 0,-1 0 0,0-1 0,1 1 0,-1-1 0,0 0 0,1 1 0,1-1 0,25 3 0,1-1 0,0-1 0,0-1 0,34-6 0,1 2 0,1093-41-1088,-1104 44 1088,-11-1 0,-1 2 0,1 1 0,45 9 0,-81-9 0,-1 0 0,1 0 0,-1 1 0,0 0 0,0 0 0,0 1 0,8 4 0,-11-5 0,0-1 0,0 1 0,0 0 0,0-1 0,0 1 0,-1 0 0,1 0 0,-1 0 0,0 0 0,1 0 0,-1 0 0,0 1 0,0-1 0,0 3 0,0 0 0,-1-1 0,0 1 0,0-1 0,-1 0 0,1 1 0,-1-1 0,0 0 0,0 0 0,0 1 0,-1-1 0,0 0 0,0 0 0,0 0 0,0 0 0,0-1 0,-1 1 0,1-1 0,-1 1 0,0-1 0,-5 4 0,-8 9 0,0-1 0,-2 0 0,0-1 0,-36 21 0,7-9 0,-58 22 0,-2-9-116,-2-4 0,-2-5 0,-214 29 0,-350-6-840,-428-39-418,874-30 1374,183 11 0,-50-13 0,90 17 0,1 0 0,0-1 0,0 1 0,0-1 0,0 0 0,0-1 0,1 1 0,-8-6 0,11 8 0,1-1 0,0 1 0,-1 0 0,1 0 0,0-1 0,0 1 0,0 0 0,-1-1 0,1 1 0,0-1 0,0 1 0,0 0 0,0-1 0,0 1 0,0 0 0,0-1 0,0 1 0,0-1 0,0 1 0,0 0 0,0-1 0,0 1 0,0-1 0,0 1 0,0 0 0,0-1 0,0 1 0,1 0 0,-1-1 0,0 1 0,0 0 0,0-1 0,1 1 0,-1 0 0,0-1 0,0 1 0,1-1 0,2-1 0,0 0 0,0 0 0,0 1 0,0-1 0,0 1 0,1-1 0,5-1 0,27-6 0,56-7 0,131-6 0,105 9-164,126 16-565,111 26 106,115 31-366,957 210-1,-1270-179 234,-121-12 188,-211-66 535,-1 2-1,38 22 0,-67-34 46,1 0-1,-1 1 0,0-1 0,0 1 1,0 0-1,-1 1 0,0-1 0,8 11 1,-11-14 12,-1 1-1,1-1 1,-1 1 0,1-1 0,-1 1 0,0-1 0,1 1-1,-1-1 1,0 1 0,0-1 0,0 1 0,0-1 0,0 1-1,0-1 1,-1 1 0,1-1 0,-1 1 0,1-1-1,-1 1 1,1-1 0,-1 1 0,0-1 0,1 0 0,-1 1-1,0-1 1,0 0 0,0 0 0,0 0 0,0 1 0,0-1-1,-1 0 1,1-1 0,0 1 0,0 0 0,-1 0 0,-2 1-1,-7 4 134,-1 0 0,1 0 0,-1-1 0,-1-1 0,1 0 0,-24 4 0,-92 8 587,106-13-621,-214 10 861,-84-13-1,-76-21-152,-1635-243-3382,1980 255 2433,4 2 107,1-3 0,0-1 0,-52-21 0,94 31 7,1-1 0,0 1 0,-1-1 1,1 1-1,0-1 0,0 0 0,0-1 1,1 1-1,-1 0 0,-4-6 1,7 8 4,0-1 1,-1 1 0,1-1 0,0 0-1,0 1 1,-1-1 0,1 0 0,0 1 0,0-1-1,0 1 1,0-1 0,0 0 0,0 1-1,0-1 1,0 0 0,0 1 0,0-1 0,0 0-1,0 1 1,1-1 0,-1 0 0,0 0 0,1 0 11,0-1 1,1 1-1,-1-1 1,0 1 0,0-1-1,1 1 1,-1 0 0,1 0-1,-1 0 1,1 0 0,1-1-1,10-4 178,-1 0-1,0 1 0,1 1 0,25-5 0,70-8 563,62 2-197,1 8-1,0 7 1,0 8-1,259 44 1,-380-44-543,1 2-1,-1 2 1,-1 2 0,61 26 0,-97-34-13,-1 1 0,0 0 0,0 1 0,0 0 0,-1 1 0,14 15 0,-22-22 0,-1 1 0,1-1 0,-1 1 0,0 0 0,0 0 0,0 0 0,0 0 0,-1 1 0,1-1 0,-1 0 0,1 1 0,-1-1 0,-1 1 0,1-1 0,0 1 0,-1-1 0,1 1 0,-1-1 0,0 1 0,-1 0 0,1-1 0,0 1 0,-1-1 0,0 1 0,0-1 0,0 1 0,0-1 0,-1 1 0,-2 4 0,-1-1 0,-1 0 0,1 0 0,-2 0 0,1-1 0,-1 0 0,0 0 0,0 0 0,-1-1 0,1 0 0,-11 4 0,-13 6 0,-52 17 0,-9-5-27,-1-4 1,-179 20-1,-626 12-1061,4-78-215,628 4 1274,83-5-66,166 22 89,-1-2 0,1 0 0,-30-12 0,45 15 5,0 0-1,0 0 1,0 0-1,0 0 1,1 0-1,-1 0 0,0-1 1,1 1-1,-1-1 1,1 1-1,0-1 1,-2-2-1,2 3 1,1 1 0,0-1 0,-1 0 0,1 0 1,0 1-1,0-1 0,0 0 0,0 0 0,0 1 0,0-1 0,0 0 0,0 0 0,0 0 1,0 1-1,0-1 0,0 0 0,1 0 0,-1 1 0,0-1 0,1 0 0,-1 1 0,1-2 1,2-2 18,0 1 1,0 0-1,1 0 1,-1 1 0,1-1-1,-1 0 1,1 1-1,0 0 1,0 0 0,5-2-1,32-9 207,1 1 0,0 2 0,1 1 0,58-3 0,-83 10-214,248-22 315,1 12 0,504 42 0,-682-21-258,167 38-1,-236-41-56,0 1 1,21 9-1,-37-14-12,0 0 1,0 0 0,0 0-1,0 0 1,-1 1-1,1 0 1,-1-1-1,0 1 1,0 1 0,0-1-1,0 0 1,0 1-1,-1-1 1,1 1-1,1 4 1,-4-6 0,1 0 0,-1 1 0,1-1 0,-1 0 0,0 1 0,0-1 0,0 0 0,0 1 0,0-1 0,-1 0 0,1 1 0,-1-1 0,1 0 0,-1 0 0,0 0 0,0 0 0,0 1 0,0-1 0,0 0 0,-1-1 0,1 1 0,-1 0 0,1 0 0,-1 0 0,1-1 0,-1 1 0,-4 2 0,-5 4 0,0 0 0,-1-1 0,-21 10 0,-24 6 0,-1-3 0,0-2 0,-103 18 0,-66 1 2,-237 9 1,-229-25 1,656-21-4,-320-5 0,341 4 0,-1-1 0,1 0 0,-24-8 0,25 0 0,15 10 0,0 0 0,0-1 0,0 1 0,0-1 0,0 1 0,0 0 0,0-1 0,0 1 0,0-1 0,0 1 0,0 0 0,0-1 0,0 1 0,0 0 0,0-1 0,1 1 0,-1 0 0,0-1 0,0 1 0,0 0 0,1-1 0,-1 1 0,0 0 0,0-1 0,1 1 0,-1 0 0,0 0 0,1-1 0,-1 1 0,0 0 0,1 0 0,6-4 0,0 1 0,1 0 0,-1 0 0,1 1 0,0 0 0,14-2 0,101-11 0,128 0 0,-248 15 0,308-4-163,90 24-657,146 36-97,688 159 1,-967-147 1079,-212-51 171,58 25-1,-105-38-310,-1-1 0,1 2 0,-1-1 0,0 1 0,0 0 0,-1 1 0,1 0 0,7 9 1,-14-14-24,0 0 0,0 0 1,0 0-1,0 0 0,0 1 1,-1-1-1,1 0 0,0 1 1,-1-1-1,1 0 0,-1 1 1,1-1-1,-1 1 0,0-1 1,0 1-1,1-1 0,-1 1 1,0-1-1,0 1 0,-1-1 1,1 1-1,0-1 0,0 1 1,-1-1-1,1 1 0,-1-1 1,1 0-1,-1 1 0,0-1 1,1 0-1,-1 1 0,0-1 1,0 0-1,0 0 0,0 0 1,0 0-1,0 0 0,0 0 1,0 0-1,-2 1 0,-6 3 0,1 0-1,0 0 1,-1-1-1,0-1 1,-15 5 0,-45 9 0,-1-4 0,0-3 0,-72 2 0,-761-1 781,656-27-391,-395-79 1,459 50-391,149 35 0,0-2 0,-58-30 0,86 39 0,0 0 0,0-1 0,0 1 0,1-1 0,0-1 0,-1 1 0,2-1 0,-8-9 0,11 13 0,0-1 0,0 1 0,0-1 0,1 0 0,-1 1 0,0-1 0,1 0 0,0 0 0,-1 1 0,1-1 0,0 0 0,0 0 0,0 0 0,0 1 0,0-1 0,1 0 0,-1 0 0,0 1 0,1-1 0,-1 0 0,1 0 0,0 1 0,-1-1 0,1 1 0,0-1 0,0 1 0,0-1 0,0 1 0,1-1 0,-1 1 0,0 0 0,0 0 0,1-1 0,1 0 0,6-5 0,0 1 0,0 0 0,1 0 0,-1 1 0,2 0 0,-1 0 0,0 1 0,19-4 0,104-17 0,-126 24 0,109-12-98,1 5 1,228 14-1,233 64-194,-354-33 292,327 96 0,-544-131 0,105 36 0,-98-32 0,-1 0 0,1 1 0,-1 0 0,-1 1 0,13 10 0,-23-17 0,-1 0 0,1 0 0,-1 0 0,0 0 0,0 0 0,1 0 0,-1 1 0,0-1 0,0 0 0,0 1 0,0-1 0,-1 1 0,1-1 0,0 1 0,0-1 0,-1 1 0,1-1 0,-1 1 0,0-1 0,1 1 0,-1 0 0,0-1 0,0 1 0,0 2 0,-1-2 0,0 0 0,0-1 0,-1 1 0,1 0 0,0-1 0,-1 1 0,0 0 0,1-1 0,-1 0 0,0 1 0,1-1 0,-1 0 0,0 0 0,0 0 0,0 0 0,0 0 0,0-1 0,-4 2 0,-25 6 10,0-2 0,-1 0 1,0-3-1,1 0 0,-37-3 0,31 1 93,-201-1 716,-634-73 85,763 59-944,-2665-407-3720,2393 349 2838,151 20 348,216 49 557,0-1 0,1 0-1,-1-1 1,1-1 0,-17-9 0,30 15 17,0 0 0,-1-1 0,1 1 0,-1 0 0,1 0 0,0-1 0,-1 1 0,1 0 0,0 0 0,0-1 0,-1 1 0,1 0 0,0-1 0,0 1 0,-1 0 0,1-1 0,0 1 0,0-1 0,0 1 0,0 0 0,0-1 0,0 1 0,-1-1 0,1 1 0,0 0 0,0-1 0,0 1 0,0-1 0,0 1 0,1-1 0,-1 1 0,0 0 0,0-1 0,0 1 0,0-1 0,1 0 0,0 0 0,0 0 0,1 0 0,-1 0 0,1 0 0,-1 0 0,1 0 0,-1 1 0,1-1 0,0 0 0,-1 1 0,3-1 0,21-4 0,0 1 0,32 0 0,837 3-1081,-796 3 1035,-70-1 45,418 19 137,-432-19-89,111 13 614,-112-12-505,0 1 0,-1 0 1,1 1-1,-1 0 0,0 1 1,17 10-1,-27-15-117,0 1 0,0 0-1,-1 0 1,1 0 0,0 1 0,-1-1-1,1 0 1,-1 1 0,1-1 0,-1 1 0,0-1-1,1 1 1,-1 0 0,0-1 0,0 1-1,0 0 1,0 0 0,-1 0 0,1 0-1,0 0 1,-1 0 0,0 0 0,1 0 0,-1 0-1,0 0 1,0 3 0,-1-2 18,0 0 1,-1 0-1,1 1 1,-1-1-1,0 0 1,1 0-1,-1-1 0,-1 1 1,1 0-1,0-1 1,-1 1-1,1-1 1,-1 1-1,0-1 1,-5 3-1,-9 5 113,0-1 0,0-1 0,-1 0 1,-34 9-1,-11-1-26,-95 12 1,-184-1-277,-122-34-638,-113-38-12,-1650-251-3100,1917 241 2899,121 13 95,180 40 857,1 0 0,0-1 0,0 1 0,0-1 1,1-1-1,-1 0 0,1 0 0,-9-6 1,16 10 37,-1-1 1,1 1 0,0 0 0,0-1-1,-1 1 1,1 0 0,0-1 0,0 1 0,0 0-1,-1-1 1,1 1 0,0-1 0,0 1-1,0 0 1,0-1 0,0 1 0,0-1 0,0 1-1,0 0 1,0-1 0,0 1 0,0-1-1,0 1 1,0 0 0,0-1 0,0 1-1,1-1 1,-1 1 0,0 0 0,0-1 0,0 1-1,0 0 1,1-1 0,-1 1 0,0 0-1,1-1 1,24-12 455,0 8-185,1 0 0,49-2 0,164 3-52,105 19-47,83 14 637,366 58-710,828 200 1,-1315-215-775,-257-60 554,10 1 77,-2 3 0,111 45 0,-162-58 68,0 0-1,-1 0 1,1 0 0,-1 1 0,1 0-1,-1 0 1,5 5 0,-10-8-14,1 0 1,0 0-1,-1 0 1,1 0 0,-1 0-1,1 0 1,-1 0-1,1 0 1,-1 1-1,0-1 1,1 0-1,-1 0 1,0 0 0,0 0-1,0 1 1,0-1-1,0 0 1,0 0-1,0 0 1,0 0-1,-1 1 1,1-1 0,0 0-1,-1 0 1,1 0-1,-1 0 1,1 0-1,-1 0 1,1 0-1,-1 0 1,0 0 0,1 0-1,-1 0 1,0 0-1,0 0 1,0-1-1,0 1 1,0 0-1,0-1 1,0 1-1,-1 0 1,-9 5 146,1 0 0,-1 0 0,0-2-1,0 1 1,-14 2 0,-50 15 724,-152 21-1,-91-13 211,-628 6-645,-3-36-2109,667-2 1183,27 1 411,167 0 62,-58-1 0,314 2 0,70 9 0,111 14-164,101 19-531,1515 266-1069,-1655-237 1764,-104-13 0,-185-52 0,0 2 0,0 1 0,27 16 0,-46-24-2,1 0 0,-1 1 0,0 0 1,0-1-1,0 1 0,0 0 1,0 0-1,0 0 0,-1 0 1,1 1-1,1 1 0,-3-3 1,0 0 1,1-1-1,-1 1 0,0 0 0,0 0 1,0-1-1,0 1 0,0 0 0,0-1 1,0 1-1,0 0 0,0 0 0,0-1 1,0 1-1,-1 0 0,1-1 0,0 1 0,0 0 1,-1-1-1,1 1 0,0 0 0,-1-1 1,1 1-1,-1-1 0,1 1 0,-1 0 1,-4 3 20,0-1 1,0-1-1,0 1 1,0-1-1,-1 1 1,1-1-1,-1-1 0,1 1 1,-8 0-1,-62 9 557,0-3-1,-142-4 1,-495-28 1346,435 11-1589,-547-32-1141,6-44-106,795 86 880,-4 0 27,0-1 0,0-1-1,0-1 1,1-2 0,-43-18 0,67 25 16,0 0-1,0 0 1,0 0 0,1 0 0,-1 0 0,0 0-1,1-1 1,-1 1 0,1 0 0,0-1 0,-1 0 0,1 1-1,0-1 1,0 0 0,0 1 0,0-1 0,-2-4 0,3 5 11,0-1 0,0 1 1,0-1-1,0 1 0,0 0 1,1-1-1,-1 1 0,0-1 1,1 1-1,-1 0 0,1-1 1,-1 1-1,1 0 0,0-1 1,0 1-1,-1 0 0,1 0 1,0 0-1,2-2 0,3-2 102,0-1-1,0 1 1,1 1 0,0-1-1,0 1 1,0 0-1,15-5 1,22-4 234,0 2 1,1 2-1,0 1 1,53-1-1,92-2-480,376 28 1,184 86-462,-266-1 584,-481-101 0,29 6 0,0 2 0,-1 1 0,0 1 0,-1 2 0,35 19 0,-64-31 0,1 0 0,0-1 0,-1 1 0,1 0 0,-1 1 0,1-1 0,-1 0 0,1 0 0,-1 1 0,0-1 0,0 0 0,0 1 0,0-1 0,0 1 0,0 0 0,0-1 0,0 1 0,-1 0 0,1 0 0,0-1 0,-1 3 0,0-2 0,-1 0 0,0-1 0,0 1 0,0-1 0,0 1 0,0-1 0,0 0 0,-1 1 0,1-1 0,0 0 0,-1 0 0,1 0 0,-1 0 0,1 0 0,-1 0 0,1 0 0,-1 0 0,0-1 0,1 1 0,-1-1 0,0 1 0,-3-1 0,-33 9 0,-1-2 0,0-2 0,0-2 0,-65-2 0,92-1 0,-238-9-54,-82-23-162,-1205-199-1708,1276 172 1463,213 47 379,-76-32-1,116 41 81,0-1-1,0 0 0,0 0 1,1 0-1,0-1 0,0-1 1,0 1-1,-7-8 0,13 12 3,0-1 0,0 1 0,0-1 0,0 1 0,0-1 0,1 0 1,-1 1-1,0-1 0,1 0 0,-1 0 0,1 0 0,0 1 0,-1-1 0,1 0 0,0 0 0,0-2 0,1 1 0,0 0 0,-1 0 0,1 1 0,0-1 0,1 0 0,-1 1 0,0-1 0,1 1 0,0 0 0,-1 0 0,1-1 0,0 1 0,3-3 0,7-5 0,1 1 0,-1 1 0,1 0 0,1 1 0,0 0 0,16-6 0,21-5 0,88-20 0,136-8-41,98 14-122,1561 0-769,-1542 41 791,-92 5-424,-101 6 424,-185-18 141,1 1 0,-1 0 0,0 0 0,22 10 0,-35-13 1,-1 0 0,1 0 0,-1 1-1,1-1 1,-1 0 0,1 1 0,-1-1-1,1 0 1,-1 1 0,1-1 0,-1 0-1,0 1 1,1-1 0,-1 1 0,0-1-1,1 1 1,-1-1 0,0 0 0,1 1 0,-1 0-1,0-1 1,0 1 0,0-1 0,0 1-1,1-1 1,-1 1 0,-1 0 6,1 0 1,-1 0-1,1-1 1,-1 1 0,1 0-1,-1-1 1,1 1-1,-1 0 1,0-1-1,0 1 1,1-1-1,-1 1 1,0-1-1,0 0 1,1 1 0,-1-1-1,0 0 1,-1 1-1,-17 4 194,0-1-1,0 0 1,-24 0-1,-154 6 550,-113-21-523,-139-30 92,-147-34-403,-118-32-735,-2117-393-3113,2412 418 2949,148 23 66,233 49 639,-68-25 0,103 34 274,0-1-1,0 1 0,0-1 1,0 0-1,0 0 1,0 0-1,1 0 0,-1 0 1,-2-3-1,5 4 11,-1 1-1,1-1 1,0 1-1,-1 0 1,1-1-1,0 1 1,0-1-1,0 1 1,0-1-1,0 1 1,-1-1-1,1 1 1,0-1-1,0 1 1,0-1-1,0 1 1,0-1-1,0 1 0,1-1 1,-1 1-1,0-1 1,0 1-1,0-1 1,0 1-1,0 0 1,1-1-1,-1 1 1,0-1-1,0 1 1,1 0-1,-1-1 1,0 1-1,1-1 1,-1 1-1,1-1 1,4-2 75,0 1 1,1-1-1,-1 1 1,1 0-1,-1 0 1,1 0-1,0 1 1,7-1-1,71-9 805,136 2-1,-192 8-788,737 26 2222,-577-4-1424,-2 7 1,193 56-1,-341-74-675,-1 1 0,0 2 0,0 1 0,54 31 0,-84-41-109,0 0 1,-1 1-1,0 0 0,0 0 0,0 1 0,-1-1 0,0 1 1,0 1-1,4 7 0,-7-12-86,0 1-1,-1 0 1,0 0 0,0 0 0,0 0 0,0 0-1,0 0 1,-1 0 0,1 0 0,-1 1 0,0-1-1,0 0 1,0 0 0,0 0 0,-1 0 0,1 1 0,-1-1-1,0 0 1,0 0 0,0 0 0,0 0 0,0 0-1,-1-1 1,-1 4 0,-3 1-2,1 0 1,-1 0 0,0-1-1,-1 0 1,0 0-1,0 0 1,0-1-1,0 0 1,-1 0-1,0-1 1,-15 6-1,-6 1 162,0-1 0,-39 6 0,-34 3-47,-115 7-1,-109-10-463,182-10-5,18 0 212,-297 4 111,375-16 8,48 6 0,0 0 0,0 0 0,0 0 0,0 0 0,0 0 0,0 0 0,0 0 0,0-1 0,0 1 0,0 0 0,0 0 0,0 0 0,-1 0 0,1 0 0,0 0 0,0-1 0,0 1 0,0 0 0,0 0 0,0 0 0,0 0 0,0 0 0,0 0 0,1-1 0,-1 1 0,0 0 0,0 0 0,0 0 0,0 0 0,0 0 0,0 0 0,0-1 0,0 1 0,0 0 0,0 0 0,0 0 0,0 0 0,0 0 0,1 0 0,-1 0 0,0 0 0,0 0 0,0 0 0,0-1 0,0 1 0,0 0 0,0 0 0,1 0 0,-1 0 0,0 0 0,0 0 0,0 0 0,0 0 0,0 0 0,1 0 0,-1 0 0,0 0 0,0 0 0,0 0 0,0 0 0,0 0 0,0 0 0,1 0 0,-1 0 0,0 1 0,0-1 0,0 0 0,0 0 0,0 0 0,31-5 0,393-15-25,-317 18-114,957 39-799,-917-15 1346,-125-18-370,-1 1-1,-1 1 0,1 2 1,24 11-1,-41-17-37,0 0 0,0 0 0,0 0 0,-1 0 0,1 0 0,-1 1 0,0 0 0,1 0 0,-1 0 0,-1 0 0,1 0 0,0 0 0,-1 1 0,1-1 0,-1 1 0,0 0 0,-1 0 0,3 5 0,-4-6 0,0 0 0,0 0 0,0 0 0,0 0 0,-1 0 0,0 0 0,1 1 0,-1-1 0,0-1 0,0 1 0,-1 0 0,1 0 0,-1 0 0,1-1 0,-1 1 0,0 0 0,0-1 0,0 0 0,0 1 0,0-1 0,-1 0 0,1 0 0,-1 0 0,-2 1 0,-26 19 156,0-2 0,-1-2 0,-44 20 0,-109 34 488,181-70-644,-27 10 0,3-1 0,0-1 0,-1-1 0,0-1 0,0-1 0,-40 3 0,42-13 0,22-3 0,15-5 0,7 2 0,1 0 0,1 1 0,-1 1 0,1 1 0,33-7 0,-27 7 0,656-125 0,-627 123 0,-34 4 0,221-26 0,-235 30 0,0-1 0,0 2 0,0-1 0,0 1 0,11 2 0,-17-3 0,0 0 0,1 0 0,-1 0 0,1 0 0,-1 0 0,0 1 0,1-1 0,-1 0 0,0 0 0,0 0 0,1 1 0,-1-1 0,0 0 0,1 0 0,-1 1 0,0-1 0,0 0 0,1 0 0,-1 1 0,0-1 0,0 0 0,0 1 0,0-1 0,1 1 0,-1-1 0,0 0 0,0 1 0,0-1 0,0 0 0,0 1 0,0-1 0,0 0 0,0 1 0,-1 1 0,0-1 0,1 1 0,-1-1 0,0 1 0,0-1 0,-1 0 0,1 1 0,0-1 0,0 0 0,-1 0 0,1 0 0,-3 1 0,-8 6 0,-1 0 0,0-2 0,-1 0 0,-28 9 0,-69 14 0,104-27 0,-143 29 0,-2-7 0,-1-6 0,-163-3 0,233-16 0,-1-3 0,-87-17 0,128 13 0,0-2 0,1-1 0,0-3 0,1-1 0,-67-35 0,97 44 0,1 0 0,-1-1 0,1 0 0,0-1 0,1 0 0,0-1 0,0 0 0,1 0 0,0 0 0,1-1 0,0-1 0,0 1 0,1-1 0,1 0 0,0 0 0,0-1 0,1 0 0,0 0 0,1 0 0,-2-18 0,1-4-6,2 0 0,0 0 0,3 0 0,1 0 0,1 0 0,2 0 0,9-34 1,-1 23-19,2 0 0,2 1 0,2 1 0,37-63 0,-8 31-38,4 3 0,3 2 0,3 2 0,130-117 0,-75 86 38,5 6 0,4 4 1,159-87-1,-264 167 24,49-24 0,-61 31 0,-1 0 0,1 0 0,0 1 0,0 0 0,-1 0 0,1 0 0,0 0 0,0 1 0,0 0 0,8 0 0,-12 0 0,0 1 0,0-1 0,0 0 0,0 0 0,0 1 0,0-1 0,0 1 0,-1-1 0,1 1 0,0-1 0,0 1 0,0-1 0,-1 1 0,1 0 0,0-1 0,-1 1 0,1 0 0,-1 0 0,1 0 0,-1-1 0,1 1 0,-1 0 0,1 0 0,-1 0 0,0 0 0,0 0 0,1 0 0,-1 0 0,0 0 0,0 0 0,0 0 0,0 0 0,0-1 0,0 1 0,0 0 0,0 0 0,0 0 0,-1 0 0,1 0 0,-1 2 0,-1 3 0,0 0 0,-1 0 0,1-1 0,-1 1 0,-7 9 0,-6 7 0,-2-1 0,0-1 0,-1 0 0,-1-1 0,-28 19 0,-127 75 0,81-63-91,-2-4 0,-199 65 0,-215 17-181,284-85 272,-266 16 0,472-58 0,-92 3 0,99-4 0,0-1 0,0-1 0,0 0 0,0 0 0,-23-9 0,33 10 0,-1-1 0,1 1 0,0-1 0,0 0 0,0 1 0,0-2 0,0 1 0,0 0 0,0 0 0,1-1 0,-1 0 0,1 1 0,0-1 0,0 0 0,0 0 0,0 0 0,0-1 0,1 1 0,-1 0 0,1-1 0,0 1 0,0 0 0,0-1 0,0 0 0,1 1 0,0-1 0,0 1 0,-1-1 0,2 0 0,0-4 0,1-9 0,2 2 0,0-1 0,1 0 0,0 1 0,12-23 0,11-18 139,3 0 1,2 2 0,57-71-1,143-135 420,-154 185-559,3 2 0,136-91 0,-146 117 0,1 4 0,3 3 0,136-51 0,-119 62 0,-83 27 0,1 0 0,-1 1 0,0 0 0,1 0 0,-1 1 0,17 2 0,-23-2 0,-1 1 0,0 0 0,0 0 0,0 0 0,0 0 0,1 0 0,-1 0 0,-1 1 0,1 0 0,0 0 0,0-1 0,-1 1 0,1 1 0,-1-1 0,1 0 0,-1 1 0,0-1 0,0 1 0,0 0 0,0-1 0,-1 1 0,1 0 0,-1 0 0,0 0 0,0 0 0,2 6 0,-1 3 0,0 0 0,-1 0 0,-1-1 0,0 1 0,0 0 0,-3 14 0,-2 8 0,-2-1 0,-2 1 0,0-2 0,-3 0 0,0 0 0,-2-1 0,-2 0 0,-31 46 0,6-19 0,-2-2 0,-3-3 0,-61 58 0,58-65 0,-2-3 0,-57 37 0,79-61 0,-1-1 0,-1-2 0,0-1 0,0-1 0,-56 15 0,80-26 0,-1-1 0,0-1 0,0 0 0,0 0 0,0 0 0,0-1 0,0 0 0,1-1 0,-1 0 0,-10-2 0,14 2 0,0-1 0,1 0 0,-1 1 0,1-1 0,-1 0 0,1-1 0,0 1 0,0-1 0,0 1 0,0-1 0,0 0 0,0 0 0,1 0 0,-1-1 0,1 1 0,0 0 0,0-1 0,0 0 0,1 1 0,-1-1 0,-1-7 0,-1-5 0,1-1 0,0 0 0,2 1 0,-1-1 0,2 0 0,0 0 0,2 0 0,3-23 0,5-7 0,27-80 0,-21 83 0,3 2 0,1 0 0,2 1 0,2 1 0,1 1 0,2 1 0,2 1 0,48-47 0,-39 48 0,1 1 0,2 2 0,2 2 0,1 2 0,1 1 0,1 3 0,61-25 0,-88 42 0,1 1 0,0 0 0,0 2 0,0 0 0,0 1 0,31-1 0,-46 5 0,-1 0 0,0 0 0,0 1 0,1 0 0,-1-1 0,0 2 0,0-1 0,0 0 0,0 1 0,0 0 0,0 0 0,0 0 0,-1 0 0,1 1 0,-1-1 0,1 1 0,-1 0 0,0 0 0,0 0 0,-1 0 0,1 1 0,0-1 0,-1 1 0,0 0 0,0-1 0,0 1 0,-1 0 0,1 0 0,1 6 0,1 5 0,-1 1 0,0-1 0,-2 1 0,1 0 0,-2 0 0,-2 28 0,-2-9 0,-1 0 0,-2 0 0,-1-1 0,-2 0 0,-1 0 0,-2-1 0,-1-1 0,-2 0 0,-1-1 0,-29 40 0,30-48 0,-2-1 0,-1-1 0,-1 0 0,0-2 0,-1 0 0,-2-1 0,1-2 0,-2 0 0,0-1 0,-1-2 0,-1 0 0,0-2 0,-42 13 0,28-15 0,-1-1 0,0-2 0,-1-2 0,1-2 0,-1-2 0,1-1 0,-66-12 0,54 4 0,1-3 0,-1-2 0,2-3 0,0-2 0,-64-33 0,97 43 0,0-2 0,1 0 0,0-1 0,0 0 0,1-1 0,1-1 0,0-1 0,-24-31 0,31 33 0,0 0 0,1 0 0,0 0 0,1-1 0,1 0 0,0 0 0,1 0 0,0-1 0,1 1 0,1-1 0,0 0 0,1 0 0,1-15 0,2 1 0,1 1 0,1 0 0,1 0 0,2 0 0,0 0 0,2 1 0,16-32 0,-7 22 0,2 1 0,1 1 0,2 1 0,43-48 0,-19 32 0,2 3 0,2 2 0,2 2 0,1 2 0,116-63 0,-115 74 0,1 2 0,1 3 0,1 2 0,1 3 0,98-20 0,-141 37 0,1 1 0,-1 1 0,1 0 0,27 3 0,-40-2 0,1 1 0,0 0 0,-1 0 0,1 0 0,0 1 0,-1-1 0,0 1 0,1 0 0,-1 0 0,0 1 0,0-1 0,0 1 0,0 0 0,-1 0 0,1 0 0,-1 1 0,0-1 0,0 1 0,0-1 0,3 7 0,-1 0 0,-1 0 0,0 0 0,-1 0 0,-1 1 0,1-1 0,-1 1 0,-1-1 0,0 1 0,-1 13 0,-1 8 0,-10 58 0,2-50 0,-1 0 0,-2 0 0,-2-1 0,-1-1 0,-2-1 0,-2 0 0,-1-1 0,-2-1 0,-1-1 0,-2-1 0,-46 48 0,35-45 0,-3-1 0,0-1 0,-2-2 0,-2-3 0,-1-1 0,-1-2 0,-1-2 0,-88 33 0,123-53 0,-2 0 0,1-1 0,0 0 0,-1-1 0,1 0 0,-25 0 0,34-2 0,0 0 0,0-1 0,0 1 0,0-1 0,1 1 0,-1-1 0,0 0 0,0 0 0,1-1 0,-1 1 0,1-1 0,-1 1 0,1-1 0,-1 0 0,1 0 0,0 1 0,0-2 0,0 1 0,0 0 0,0 0 0,1-1 0,-1 1 0,1-1 0,-1 1 0,1-1 0,0 0 0,0 1 0,0-1 0,0 0 0,1 0 0,-1 0 0,1 0 0,-1 0 0,1 0 0,0-3 0,0-7 0,1 1 0,0-1 0,0 0 0,2 0 0,-1 1 0,2 0 0,-1-1 0,2 1 0,7-16 0,4-4 0,2 1 0,28-37 0,-11 22 0,1 2 0,3 2 0,1 1 0,2 2 0,2 2 0,1 2 0,84-49 0,-123 80 0,0 1 0,0 0 0,0 1 0,0-1 0,0 1 0,0 0 0,1 1 0,-1-1 0,1 2 0,-1-1 0,13 0 0,-18 2 0,0-1 0,0 0 0,0 0 0,1 1 0,-1-1 0,0 1 0,0-1 0,0 1 0,0 0 0,0-1 0,0 1 0,0 0 0,0 0 0,0 0 0,0-1 0,0 1 0,0 0 0,0 0 0,-1 0 0,1 1 0,-1-1 0,1 0 0,0 2 0,0 1 0,0-1 0,-1 1 0,0 0 0,0-1 0,0 1 0,0 0 0,0-1 0,-1 1 0,1 0 0,-1-1 0,0 1 0,-2 3 0,-8 23 0,-1-1 0,-1 0 0,-2-1 0,-32 46 0,-92 101 0,75-105 0,-2-2 0,-3-3 0,-2-4 0,-99 65 0,128-99 0,-1-1 0,-2-2 0,0-2 0,-2-2 0,0-2 0,-1-2 0,-1-3 0,0-1 0,-84 8 0,117-18 0,-1-2 0,1 0 0,0-1 0,0 0 0,-25-6 0,36 6 0,1-1 0,-1 1 0,1-1 0,-1 0 0,1 0 0,0-1 0,-1 1 0,1-1 0,1 0 0,-1 0 0,0 0 0,1 0 0,-1-1 0,1 1 0,0-1 0,0 0 0,0 0 0,1 0 0,0 0 0,-1-1 0,2 1 0,-3-6 0,1-4 0,0 1 0,1-1 0,1 0 0,0 1 0,1-1 0,0 0 0,1 0 0,1 1 0,0-1 0,7-20 0,0 3 0,2 1 0,1-1 0,22-40 0,-9 28 0,2 1 0,40-49 0,-46 65 0,2 1 0,1 1 0,0 1 0,38-25 0,-58 44 0,1 1 0,-1 0 0,1 1 0,0-1 0,0 1 0,0 0 0,0 0 0,1 1 0,-1-1 0,7 0 0,-11 2 0,1 0 0,0 1 0,-1-1 0,1 0 0,0 0 0,-1 1 0,1-1 0,0 1 0,-1 0 0,1-1 0,-1 1 0,1 0 0,-1 0 0,1 0 0,-1 0 0,0 0 0,0 0 0,1 1 0,-1-1 0,0 0 0,0 1 0,0-1 0,0 0 0,0 1 0,-1-1 0,1 1 0,0 0 0,-1-1 0,1 1 0,-1-1 0,1 1 0,-1 0 0,0-1 0,0 4 0,2 7 0,-1-1 0,0 1 0,-1 0 0,-1 0 0,0 0 0,-3 16 0,-22 72 0,18-75 0,0 2 0,-6 26 0,-2-1 0,-3 0 0,-33 65 0,45-108 0,7-13 0,10-24 0,12-13-26,1 2 0,2 0 0,1 2 0,2 1 1,2 1-1,1 1 0,47-39 0,1 10-103,2 3 1,112-63-1,-78 57 114,4 5 0,1 6 1,3 5-1,2 5 0,2 6 0,1 5 0,198-25 0,-303 56 15,3 0 0,0 0 0,38 3 0,-57 0 0,0 1 0,0 0 0,0 0 0,-1 1 0,1-1 0,0 2 0,-1-1 0,0 1 0,1 0 0,-1 0 0,0 1 0,0-1 0,9 10 0,8 11 135,-1 2 0,-1 0-1,24 41 1,4 3 38,-17-27-173,-5-8 0,-2 0 0,38 70 0,-61-101 0,-1 0 0,1 0 0,-1 0 0,1 0 0,-1 0 0,0 0 0,-1 0 0,1 0 0,-1 0 0,0 0 0,0 1 0,0-1 0,0 0 0,-1 0 0,1 0 0,-1 0 0,0 0 0,-1 0 0,1 0 0,-4 7 0,0-4 0,1-1 0,-1 0 0,0 0 0,-1 0 0,0-1 0,0 1 0,0-2 0,0 1 0,-1 0 0,-8 3 0,-12 6 0,1-1 0,-1-2 0,-1 0 0,0-2 0,-1-2 0,0 0 0,0-2 0,0-1 0,0-1 0,-1-2 0,-31-2 0,57 1 0,-1 0 0,1-1 0,0 0 0,0 0 0,-1 0 0,1 0 0,0-1 0,0 0 0,0 1 0,0-2 0,1 1 0,-1 0 0,1-1 0,-4-2 0,5 3 0,0-1 0,0 1 0,1-1 0,-1 0 0,1 1 0,0-1 0,0 0 0,0 0 0,0 0 0,0 0 0,1 0 0,-1 0 0,1 0 0,0 0 0,0 0 0,0 0 0,0 0 0,0 0 0,1 0 0,1-5 0,0-2 0,1-1 0,0 1 0,1 0 0,0 0 0,1 0 0,0 0 0,1 1 0,0 0 0,7-9 0,0 3 0,0 1 0,1 0 0,1 1 0,24-17 0,2 4 0,1 2 0,1 2 0,52-20 0,116-32 0,-172 63 0,0 2 0,0 2 0,62-4 0,-96 10 0,0 1 0,0 0 0,0 1 0,0-1 0,0 1 0,0 0 0,-1 0 0,1 1 0,0-1 0,0 1 0,5 3 0,-9-4 0,0 0 0,1 0 0,-1 0 0,0 1 0,0-1 0,0 0 0,0 1 0,0-1 0,0 1 0,0-1 0,0 1 0,-1-1 0,1 1 0,-1 0 0,1-1 0,-1 1 0,0 0 0,1 0 0,-1-1 0,0 1 0,0 0 0,0-1 0,0 1 0,-1 0 0,1 0 0,0-1 0,-1 1 0,1 0 0,-1-1 0,1 1 0,-1-1 0,0 1 0,0-1 0,0 1 0,-1 1 0,-6 10 0,1-1 0,-2 0 0,0 0 0,0-1 0,-1 0 0,-1-1 0,0 0 0,-18 13 0,-6 1 0,-71 35 0,46-31 0,-1-3 0,-1-3 0,-1-3 0,-68 12 0,-262 20 0,321-44 0,0-4 0,-120-10 0,180 5 0,1 0 0,-1 0 0,1-1 0,-1 0 0,-18-9 0,28 11 0,1 1 0,-1-1 0,1 0 0,-1 0 0,1 0 0,0 0 0,-1-1 0,1 1 0,0 0 0,0 0 0,-1-1 0,1 1 0,1-1 0,-1 1 0,-1-3 0,1 2 0,1 1 0,0 0 0,0 0 0,0 0 0,0 0 0,0 0 0,0 0 0,0 0 0,0-1 0,1 1 0,-1 0 0,0 0 0,1 0 0,-1 0 0,0 0 0,1 0 0,0 0 0,-1 0 0,2-1 0,2-3 0,1 0 0,0 1 0,0-1 0,1 1 0,-1 0 0,1 0 0,9-4 0,16-8 0,1 2 0,0 2 0,39-10 0,122-21 0,116 4-164,120 25-655,107 37-164,81 44 0,18 38-983,1232 374 0,-1452-334 983,-131-27 0,-240-97 585,81 52 0,-116-67 386,0 0 0,-1 1-1,0 0 1,-1 0 0,0 1-1,0 0 1,7 10 0,-12-15 20,-1-1 0,1 1 1,-1 0-1,0 0 0,0 0 0,0 0 1,0 0-1,-1 0 0,1 0 0,-1 0 1,0 0-1,0 0 0,0 1 0,0-1 1,-1 0-1,1 0 0,-1 0 0,0 0 0,0 0 1,0 0-1,0 0 0,0 0 0,0-1 1,-1 1-1,-2 3 0,-2 2 81,0 0-1,-1-1 1,0 1 0,0-1-1,-1-1 1,0 1 0,0-2-1,0 1 1,-1-1 0,-11 5-1,-15 6 326,-54 16-1,1-6 337,-153 23 1,-101-9 443,267-32-940,-1049 84 1724,1120-92-1965,-87 6 188,-94-8 1,176 2-202,1-1 0,0 0 0,0-1 0,0 1 0,-10-5 0,17 6 0,0 0 0,0-1 0,0 1 0,1-1 0,-1 1 0,0-1 0,1 1 0,-1-1 0,0 1 0,1-1 0,-1 0 0,1 1 0,-1-1 0,1 0 0,-1 1 0,1-1 0,0 0 0,-1 0 0,1 0 0,0 1 0,-1-1 0,1 0 0,0 0 0,0 0 0,0 1 0,0-1 0,0 0 0,0 0 0,0 0 0,0 0 0,0 0 0,0 1 0,0-1 0,1 0 0,-1 0 0,0 0 0,1 1 0,-1-1 0,1-1 0,22-28 0,10-1 301,2 3 0,0 0 0,2 3 1,1 1-1,65-31 0,-11 12-334,2 3 0,174-47 0,205-14-502,8 39 535,-479 62 0,143-6 0,-129 6 0,1 0 0,-1 2 0,1 0 0,-1 1 0,28 9 0,-41-12 0,-1 1 0,1 0 0,-1 0 0,0 0 0,0 1 0,0-1 0,1 0 0,-1 1 0,0 0 0,-1-1 0,1 1 0,2 3 0,-3-4 0,-1 0 0,1 0 0,-1 0 0,1 0 0,-1 0 0,0 0 0,1 0 0,-1 0 0,0 0 0,0 0 0,0 0 0,0 0 0,0 0 0,0 1 0,0-1 0,0 0 0,-1 0 0,1 0 0,0 0 0,-1 0 0,0 1 0,-2 4 0,-1-1 0,0 1 0,-1-1 0,1 0 0,-1 0 0,0 0 0,0-1 0,-7 5 0,-42 29 0,-1-4 0,-2-2 0,-116 48 0,-62 12-806,-452 113 1,-271-29-148,546-126 953,56-19 0,81-14 164,237-15-64,-102 0 413,123-3-470,0 0 1,0-1-1,1-1 1,-1-1-1,-22-8 1,35 11-43,1 0-1,-1-1 1,1 0 0,0 1-1,-1-1 1,1 0 0,0 0-1,0-1 1,1 1 0,-1-1-1,0 1 1,1-1 0,-1 0-1,-2-4 1,4 5-1,0-1 0,0 1 0,1 0 1,-1-1-1,1 1 0,-1 0 0,1-1 0,0 1 0,-1-1 0,1 1 0,1-1 0,-1 1 0,0-1 0,0 1 1,1 0-1,1-5 0,2-2 0,1 0 0,0 0-1,0 0 1,1 1 0,0-1 0,1 2 0,0-1 0,0 1 0,9-7 0,22-18-3,1 2 0,1 2 0,59-31 1,144-58 177,287-82 787,-388 158-604,266-38 0,-395 77-358,90-8 0,-91 10 0,-1 0 0,0 1 0,1 0 0,-1 0 0,0 1 0,13 4 0,-22-5 0,0 0 0,0-1 0,0 1 0,0 0 0,0 0 0,0 0 0,0 0 0,0 0 0,-1 0 0,1 1 0,0-1 0,-1 1 0,1-1 0,-1 1 0,0 0 0,1-1 0,-1 1 0,0 0 0,0 0 0,0 0 0,0 0 0,-1 0 0,1 0 0,0 3 0,0-1 0,-1 1 0,-1-1 0,1 1 0,0-1 0,-1 1 0,0-1 0,0 1 0,-1-1 0,1 0 0,-4 7 0,-3 6 32,-2 0 0,0-1 0,0 0 1,-2 0-1,0-1 0,-1-1 0,-28 25 0,-4-2 207,-67 41 0,16-19-214,-2-4-1,-2-5 1,-2-4-1,-3-4 1,-184 46-1,272-83-24,1-1 0,0 1 0,-1-2 0,1 0 0,-1-1 0,0-1 0,1 0 0,-25-3 0,39 2 0,1-1 0,-1 1 0,0 0 0,0-1 0,0 0 0,1 1 0,-1-1 0,0 0 0,1 0 0,-1 0 0,0 0 0,1 0 0,-1-1 0,1 1 0,0 0 0,0-1 0,-1 1 0,1-1 0,0 1 0,0-1 0,0 1 0,0-1 0,0-2 0,0 1 0,0 0 0,1-1 0,-1 1 0,1-1 0,0 1 0,0 0 0,0-1 0,1 1 0,-1-1 0,1 1 0,2-7 0,2-4 0,1 0 0,0 0 0,1 1 0,1 0 0,0 0 0,1 1 0,0 0 0,1 1 0,18-18 0,8-2 0,72-50 0,-16 23-149,2 5-1,2 3 0,140-50 1,317-71-504,-524 163 632,113-26-86,-117 29 94,0 2-1,1 0 1,30 1 0,-51 2 13,-1 0 0,1 0 0,-1 1 0,0 0 0,1-1 0,-1 2 0,0-1 0,0 0 0,1 1 0,-1 0 0,0 0 0,3 2 0,-6-3 0,0 0 0,0 0 0,0-1 0,0 1 0,-1 0 0,1 0 0,0 0 0,-1 0 0,1 1 0,-1-1 0,1 0 0,-1 0 0,1 0 0,-1 0 0,0 0 0,0 1 0,1 1 0,-1 0 0,-1-1 0,1 1 0,-1 0 0,1-1 0,-1 1 0,0 0 0,0-1 0,0 1 0,0-1 0,-3 5 0,-4 5 0,-1 0 0,0 0 0,-1-1 0,0 0 0,-1-1 0,-19 15 0,-90 54 0,28-30-39,-2-3 0,-2-5 1,-2-4-1,-1-5 1,-193 38-1,58-34-77,-352 10 0,158-46 152,411-1-19,-79-8 89,88 8-100,0-1 0,0 0 0,1 0 0,-1-1 0,1 0 0,-1 0 0,1-1 0,-11-7 0,17 10-6,-1 0 0,1 0 0,-1 0 0,1-1 0,-1 1 0,1 0 0,0-1 0,0 0 0,-1 1 0,1-1 0,0 0 0,0 1 0,1-1 0,-1 0 0,0 0 0,1 0 0,-1 1 0,1-1 0,-1 0 0,1 0 0,0 0 0,0 0 0,0 0 0,0-4 0,1 2 0,1 0 0,-1 0 0,1 0 0,0 0 0,0 0 0,0 0 0,0 0 0,1 1 0,-1-1 0,5-4 0,13-10 0,0 0 0,1 1 0,0 1 0,1 1 0,1 1 0,27-12 0,61-29 0,142-48 0,123-20 0,-54 39 164,-312 82-121,73-12 589,-75 14-551,-1-1 0,1 1-1,-1 0 1,1 1 0,-1 0 0,0 0 0,1 1 0,8 2 0,-14-3-77,0 0 0,0 0 0,0 0 0,0 0 0,0 0 0,0 0 0,0 1 0,0-1 0,-1 1 0,1-1 0,0 1 0,-1-1 0,1 1 0,-1 0 0,0 0 0,0 0 0,0 0 0,0 0 1,0 0-1,0 0 0,0 0 0,0 1 0,-1-1 0,0 0 0,1 0 0,-1 1 0,0-1 0,0 0 0,0 0 0,0 1 0,0-1 0,-1 0 0,1 0 0,-1 1 0,-1 3 0,-1 5-8,-2 0-1,0 0 0,0 0 0,-1-1 0,-11 16 0,-3 2 5,-1-1 0,-2-2 0,-1 0 0,0-1 0,-2-2 0,-31 22 0,16-17 0,-1-2 0,-1-1 0,-80 30 0,37-25 0,0-5 0,-2-3 0,-1-3 0,-113 6 0,-58-9 0,192-14 0,-122-16 0,175 13 0,-1-1 0,1 0 0,0-1 0,0-1 0,-23-10 0,35 13 0,0 1 0,-1-1 0,1 0 0,0 0 0,0-1 0,0 1 0,1 0 0,-1-1 0,0 0 0,1 1 0,0-1 0,-1 0 0,1 0 0,1-1 0,-1 1 0,0 0 0,1-1 0,-1 1 0,1-1 0,0 1 0,0-1 0,1 1 0,-1-1 0,1 0 0,0 1 0,-1-1 0,2-7 0,1 3 0,0 0 0,0 0 0,0 0 0,1 1 0,0-1 0,1 1 0,-1-1 0,10-11 0,-2 4 0,0 1 0,1 0 0,17-13 0,7-4 0,1 2 0,2 1 0,1 2 0,59-28 0,-22 19 0,128-41 0,-179 67 0,0 1 0,1 1 0,0 1 0,0 2 0,0 0 0,31 1 0,-55 3 0,0 0 0,0 1 0,0-1 0,1 1 0,-1-1 0,0 1 0,0 0 0,0 1 0,0-1 0,0 0 0,0 1 0,-1-1 0,6 5 0,-7-5 0,0 1 0,1-1 0,-1 1 0,0 0 0,0-1 0,0 1 0,0 0 0,0 0 0,0 0 0,-1 0 0,1 0 0,-1-1 0,1 1 0,-1 0 0,0 0 0,0 0 0,0 3 0,-1 2 0,0 1 0,-1 0 0,1-1 0,-2 1 0,1-1 0,-1 0 0,0 0 0,-1 0 0,0 0 0,-6 8 0,-9 11 0,-1-1 0,-2-1 0,0-1 0,-1 0 0,-2-2 0,0-1 0,-1-1 0,-1-1 0,-36 17 0,10-9 0,-2-1 0,-1-4 0,-1-1 0,-66 13 0,26-13 0,0-4 0,-1-4 0,-130-2 0,202-11 0,-48-7 0,66 7 0,0-1 0,0 0 0,1 0 0,-1-1 0,1 0 0,0 0 0,0-1 0,0 0 0,-10-8 0,15 10 0,-1 1 0,1-1 0,0-1 0,1 1 0,-1 0 0,0 0 0,1-1 0,-1 1 0,1-1 0,0 1 0,-1-1 0,1 0 0,1 1 0,-1-1 0,0 0 0,1 0 0,-1 0 0,1 1 0,0-1 0,0 0 0,0-4 0,1 1 0,1 0 0,-1 0 0,1 0 0,0 1 0,1-1 0,-1 0 0,1 1 0,0-1 0,7-8 0,7-7 0,1 1 0,1 0 0,1 1 0,0 1 0,1 1 0,1 1 0,25-14 0,19-7 0,98-39 0,-46 29 0,2 6 0,2 4 0,1 6 0,242-27 0,-331 55 0,50 2 0,-76 1 0,0 1 0,0 0 0,1 0 0,-1 1 0,0 0 0,0 0 0,0 1 0,-1 0 0,1 1 0,12 7 0,-18-10 0,0 1 0,0 0 0,0 0 0,1 0 0,-2 0 0,1 1 0,0-1 0,0 0 0,-1 1 0,1-1 0,-1 1 0,0-1 0,0 1 0,0 0 0,0 0 0,0-1 0,-1 1 0,1 0 0,-1 0 0,0 0 0,1 0 0,-2 5 0,0 0 0,0 0 0,-1 0 0,-1-1 0,1 1 0,-1-1 0,0 1 0,-4 6 0,-4 6 0,-1-2 0,-1 0 0,0 0 0,-1-1 0,-1-1 0,-1 0 0,-17 14 0,-5-1 0,-1-1 0,-52 28 0,39-28-25,-1-3-1,0-3 1,-2-1-1,-1-3 0,-70 13 1,45-17-66,0-4 1,0-3 0,-98-4-1,49-11-121,-166-29 1,-115-53-127,-979-357-2257,1351 432 2595,6 2 0,0 1 0,-1 2 0,-40-7 0,62 16 57,1 1-1,-1 0 1,1 0-1,0 1 1,-1 0-1,1 1 1,0 1-1,0 0 1,-17 6 0,-6 6 481,-50 29 1,50-24-245,-359 165 1640,367-175-1934,-38 19 0,62-26 0,8-1 0,19 0 0,46-1 0,-21-2 0,571 12-679,-36 1-294,-45-18 53,334-39-1537,1078-193-1,-1582 167 1475,-94 6 84,-14-13 393,-218 64 611,9 1 714,-53 12-807,0 1 0,0 0 0,1 0 0,-1 0 0,0 0 0,0 0 0,0 0 0,1 0 0,-1 0 0,0 0 0,0 0 0,0 0 0,0 0 0,1 1 0,-1-1 0,0 0 0,0 0 0,0 0 0,1 0 0,-1 0 0,0 0 0,0 0 0,0 0 0,0 1 0,0-1 0,1 0 0,-1 0 0,0 0 0,0 0 0,0 0 0,0 1 0,0-1 0,0 0 0,0 0 0,0 0 0,0 0 0,0 1 0,0-1 0,1 0 0,-1 0 0,-7 11 479,-11 5-47,-1-1-1,-1 0 1,-32 18-1,34-22-251,-108 67 1447,-4-6-1,-219 87 0,282-139-801,52-20-659,15 0-177,0 0 0,0 0 0,0 0 0,0 0 1,-1 0-1,1 0 0,0 0 0,0-1 0,0 1 0,0 0 0,0 0 1,0 0-1,0 0 0,0 0 0,0-1 0,0 1 0,-1 0 0,1 0 1,0 0-1,0 0 0,0-1 0,0 1 0,0 0 0,0 0 0,0 0 1,0 0-1,0-1 0,0 1 0,1 0 0,-1 0 0,0 0 1,0 0-1,0 0 0,0-1 0,0 1 0,0 0 0,0 0 0,0 0 1,0 0-1,0 0 0,1-1 0,-1 1 0,0 0 0,0 0 0,0 0 1,0 0-1,1 0 0,9-10 1,1 1 1,1 1-1,0 0 0,0 0 1,1 2-1,-1-1 1,26-8-1,1-2-4,88-36-191,2 6 0,2 5 0,145-26 0,408-33-862,156 52 765,-826 49 290,14-2 0,0 2 0,0 2 0,0 0 0,0 2 0,48 12 0,-74-15 0,0-1 0,0 1 0,-1-1 0,1 1 0,0 0 0,0 0 0,0 0 0,0 0 0,-1 0 0,1 0 0,0 0 0,-1 1 0,1-1 0,-1 0 0,0 1 0,1-1 0,-1 1 0,0 0 0,0-1 0,0 1 0,0 0 0,0 0 0,0 0 0,-1 0 0,1 0 0,-1 0 0,1-1 0,-1 1 0,1 1 0,-1-1 0,0 0 0,0 0 0,0 0 0,-1 0 0,1 0 0,0 0 0,-1 0 0,1 0 0,-2 2 0,-2 5 0,0 1 0,-2-1 0,1 0 0,-1 0 0,0-1 0,-11 12 0,-13 12 172,-1-1-1,-2-2 0,-1-1 0,-1-2 0,-58 33 0,15-16 362,-150 58-1,-170 19-1031,-8-36-455,314-67 869,-404 84-41,-262 48 136,625-130-10,99-19 0,34 0 0,0 0 0,0 0 0,0 0 0,0 0 0,-1 0 0,1 0 0,0 0 0,0 0 0,0 0 0,0 0 0,-1 0 0,1 0 0,0 0 0,0 0 0,0-1 0,0 1 0,0 0 0,-1 0 0,1 0 0,0 0 0,0 0 0,0 0 0,0 0 0,0 0 0,0-1 0,0 1 0,-1 0 0,1 0 0,0 0 0,0 0 0,0 0 0,0-1 0,0 1 0,0 0 0,0 0 0,0 0 0,0 0 0,0-1 0,0 1 0,0 0 0,0 0 0,0 0 0,0 0 0,0-1 0,0 1 0,0 0 0,0 0 0,0 0 0,0 0 0,0 0 0,0-1 0,0 1 0,0 0 0,1 0 0,-1 0 0,0 0 0,0 0 0,0 0 0,0-1 0,0 1 0,0 0 0,1 0 0,-1 0 0,0 0 0,0 0 0,7-5 0,0 1 0,0 1 0,1-1 0,12-3 0,75-21 0,143-23 0,224-27 95,706-28 1,-1138 105-96,68 1 0,-89 0 0,0 1 0,0 1 0,0-1 0,0 1 0,0 1 0,0 0 0,11 5 0,-18-7 0,-1 0 0,1-1 0,0 1 0,-1 0 0,1 0 0,-1 0 0,1 1 0,-1-1 0,0 0 0,1 0 0,-1 1 0,0-1 0,0 1 0,0-1 0,0 1 0,0-1 0,0 1 0,-1 0 0,1 0 0,-1-1 0,1 1 0,-1 0 0,1 0 0,-1-1 0,0 1 0,0 3 0,-1 0 0,0-1 0,0 0 0,0 0 0,-1 1 0,1-1 0,-1 0 0,0 0 0,0 0 0,-1-1 0,-4 7 0,-6 6 0,-1-1 0,0-1 0,-1 0 0,-20 15 0,-80 49 0,-49 17-1,-4-7 1,-247 92 0,-377 68-1,597-204 1,168-38 0,-1-2 0,-41 1 0,36-10 0,32 5 0,0-1 0,0 1 0,0 0 0,1 0 0,-1-1 0,0 1 0,0-1 0,1 1 0,-1-1 0,0 1 0,1-1 0,-1 1 0,0-1 0,1 0 0,-1 1 0,1-1 0,-1 0 0,1 0 0,-1 1 0,1-2 0,0 1 0,-1 0 0,1 0 0,0 0 0,0 1 0,1-1 0,-1 0 0,0 0 0,0 0 0,0 0 0,1 0 0,-1 0 0,0 0 0,1 1 0,-1-1 0,0 0 0,1 0 0,0 1 0,-1-1 0,1-1 0,26-21 0,24-6 0,1 2 0,2 2 0,77-25 0,493-135-1001,13 50-206,-297 75 1068,-63 20 139,-82 27 0,-185 12 0,0 1 0,0 0 0,0 1 0,0 0 0,0 1 0,0 0 0,-1 1 0,13 4 0,-21-6 0,0-1 0,0 1 0,0-1 0,0 1 0,0 0 0,0 0 0,0 0 0,0-1 0,0 1 0,-1 0 0,1 0 0,0 0 0,-1 0 0,1 0 0,-1 0 0,1 1 0,-1-1 0,1 0 0,-1 0 0,0 0 0,0 0 0,1 0 0,-1 1 0,0-1 0,0 0 0,0 0 0,0 0 0,0 1 0,-1-1 0,1 0 0,0 0 0,-1 0 0,1 0 0,0 1 0,-1-1 0,1 0 0,-1 0 0,0 0 0,1 0 0,-1 0 0,0 0 0,-1 1 0,-6 7 0,-1 1 0,0-2 0,0 1 0,-1-1 0,0-1 0,-18 10 0,-136 69 0,-39 1 200,-359 102-1,-235-12 47,532-137-246,74-24 0,173-16 0,1 0 0,-1-1 0,0-1 0,-27-7 0,42 9 0,1-1 0,-1 0 0,1 0 0,-1 0 0,1 0 0,0 0 0,0-1 0,0 1 0,-1-1 0,1 1 0,1-1 0,-4-3 0,4 4 0,1 0 0,-1 0 0,1 0 0,-1 0 0,1 0 0,0 0 0,-1 0 0,1 0 0,0 0 0,0 0 0,-1 0 0,1 0 0,0-1 0,0 1 0,0 0 0,0 0 0,1 0 0,-1 0 0,0 0 0,1-2 0,2-2 0,0-1 0,0 1 0,0 0 0,1 0 0,0 0 0,0 0 0,0 1 0,0 0 0,8-5 0,14-12 0,2 1 0,1 1 0,36-18 0,112-44 0,99-28-111,79-9-336,71-4 172,87 0-509,1103-118-22,-1231 212 806,-121 31 0,-246-2 0,0 1 0,-1 0 0,0 2 0,1 0 0,-1 1 0,25 11 0,-39-15 0,0 1 0,0-1 0,0 1 0,0 0 0,0 0 0,-1 1 0,1-1 0,-1 0 0,1 1 0,-1 0 0,0-1 0,0 1 0,2 4 0,-3-5 0,-1 0 0,1 0 0,-1 0 0,1 0 0,-1 0 0,1 0 0,-1 0 0,0 0 0,0 0 0,0 1 0,-1-1 0,1 0 0,0 0 0,-1 0 0,1 0 0,-2 3 0,-2 3 0,-1 0 0,0 0 0,0-1 0,-1 1 0,0-2 0,0 1 0,-1 0 0,-13 9 0,-13 9 0,-1-1 0,-52 27 0,-18 1 10,-200 70 0,-128 9 11,-480 91 142,726-193 657,172-28-657,1 0 1,-1 0 0,0-1 0,1-1 0,-22-3 0,34 4-146,0-1 1,1 1 0,-1 0-1,0 0 1,1 0 0,-1-1 0,0 1-1,1 0 1,-1-1 0,0 1-1,1-1 1,-1 1 0,1 0 0,-1-1-1,0 1 1,1-1 0,-1 0-1,1 1 1,0-1 0,-1 1-1,1-1 1,-1 0 0,1 1 0,0-1-1,-1-1 1,1 1 5,1 0 0,-1 0 0,0 0 0,1 0 0,-1-1 0,1 1 0,-1 0 0,1 0 0,-1 0 0,1 0 0,0 0 0,-1 0 0,1 1 0,0-1 0,0 0 0,0 0 0,0 0 0,1 0 0,16-11 139,1 1 1,0 1 0,39-15 0,169-55-41,103-13-287,101-7-655,85 2-164,164-5-545,811-18 1,-1125 118 1506,-115 17 21,-228-11 0,-1 0 0,1 2 0,-1 0 0,33 14 0,-50-17 1,-1 0-1,1 0 1,-1 1-1,0-1 1,0 1-1,0 0 1,5 5-1,-8-6 0,0-1-1,0 0 1,0 0-1,0 1 1,0-1-1,-1 1 0,1-1 1,0 1-1,-1-1 1,1 1-1,-1-1 1,1 1-1,-1-1 1,0 1-1,0-1 1,0 1-1,0 2 0,-1 0 11,0 0-1,-1 0 1,0 0-1,0-1 1,0 1-1,0 0 0,-1-1 1,1 1-1,-1-1 1,0 0-1,0 0 1,0 0-1,0 0 0,-1-1 1,1 1-1,-1-1 1,-4 2-1,-19 12 196,-1-1 0,-1-1 0,-34 10-1,-167 48 700,-681 139 404,-13-45-372,570-109-1100,70-18-542,83-18 340,172-19 349,0-2 1,-29-2-1,31-6 17,27 8 0,-1 0 0,1 0 0,0 0 0,-1 0 0,1-1 0,0 1 0,0 0 0,-1 0 0,1-1 0,0 1 0,0 0 0,0 0 0,-1-1 0,1 1 0,0 0 0,0-1 0,0 1 0,0 0 0,0-1 0,-1 1 0,1 0 0,0 0 0,0-1 0,0 1 0,0-1 0,0 1 0,0 0 0,0-1 0,0 1 0,0 0 0,0-1 0,0 1 0,1 0 0,-1 0 0,0-1 0,2-2 0,0 1 0,1 0 0,-1 0 0,1 0 0,-1 0 0,1 0 0,0 0 0,-1 1 0,1-1 0,0 1 0,4-2 0,40-14 275,1 2 0,1 2 0,95-12 0,165-2 1084,-286 26-1328,719-17 1480,-718 19-1452,47 2-14,-66-3-47,0 1 0,0 0 0,0 0 0,-1 0 0,1 0 0,0 1 0,-1 0 0,1 0 0,7 5 0,-11-6 2,0 0 0,0-1 0,-1 1 0,1 0 0,0 0 0,-1 0 0,1 0 0,0 0 0,-1 0 0,1 0 0,-1 0 0,0 0 0,1 1 0,-1-1 0,0 0 0,0 0 0,0 0 0,1 0 0,-1 0 0,0 1 0,-1-1 0,1 0 0,0 0 0,0 0 0,0 0 0,-1 0 0,1 1 0,-1-1 0,1 0 0,-1 0 0,1 0 0,-1 0 0,1 0 0,-1 0 0,0 0 0,0-1 0,1 1 0,-1 0 0,-2 1 0,-4 6 0,0-1 0,-1-1 0,-13 10 0,-14 7 0,-2-1 0,-72 31 0,-87 20 0,133-51 0,-818 247-931,847-260 931,-76 16 0,95-22 0,1-1 0,-1-1 0,0 0 0,-26-2 0,39 1 0,0-1 0,0 1 0,-1 0 0,1-1 0,0 0 0,0 1 0,0-1 0,0 0 0,0 0 0,0 0 0,-2-2 0,3 3 0,1-1 0,-1 0 0,1 1 0,-1-1 0,1 1 0,0-1 0,-1 1 0,1-1 0,0 0 0,-1 1 0,1-1 0,0 0 0,0 0 0,-1 1 0,1-1 0,0 0 0,0 1 0,0-1 0,0 0 0,0 0 0,0 1 0,0-1 0,1-1 0,0-1 0,1-1 0,-1 1 0,1 0 0,0 0 0,0-1 0,1 1 0,-1 0 0,1 1 0,-1-1 0,1 0 0,6-3 0,24-16 0,1 1 0,0 2 0,2 2 0,74-26 0,14 2-188,3 5-1,143-20 0,261-5-440,-42 54 732,-350 18 395,-123-9-460,-1 2 1,1-1-1,-1 2 0,0 0 0,29 14 0,-41-18-38,1 0 0,-1 1 0,0 0 0,0 0 0,0 0 0,0 0 0,0 0 0,-1 1 0,1-1 0,-1 1 0,1 0 0,-1 0 0,0 0 0,0 0 0,0 0 0,-1 0 0,1 0 0,-1 0 0,1 1 0,-1-1 0,0 1 0,-1-1 0,1 1 0,0-1 0,-1 1 0,0 0 0,0-1 0,0 5 0,-2 0 0,-1 0 0,0 0 0,0-1 0,0 1 0,-1-1 0,0 0 0,0 0 0,0 0 0,-1-1 0,0 0 0,-11 10 0,-7 6 81,-2-1 0,0-1 0,-1-2 0,-1 0 0,-1-2 0,-1-1 0,-48 18 0,5-7 135,-1-4 0,-82 15 0,65-20-216,-1-3 0,-179 3 0,257-17 0,-1-1 0,0 0 0,1-1 0,-1 0 0,-26-9 0,37 10 0,0-1 0,0 1 0,-1-1 0,1 1 0,0-1 0,0 0 0,0-1 0,1 1 0,-1 0 0,1-1 0,-1 1 0,1-1 0,0 0 0,0 0 0,0 0 0,0 0 0,0 0 0,1 0 0,-1 0 0,1-1 0,0 1 0,0-1 0,0 1 0,0-1 0,1 1 0,0-1 0,-1-3 0,2-2 0,-1 0 0,1 0 0,1 0 0,0 0 0,0 0 0,0 0 0,7-14 0,1 3 0,0 2 0,21-31 0,9-4 20,88-90-1,67-39-113,-132 125-15,723-612-1000,-566 487 1099,-92 69 10,-119 105 0,0-1 0,0 0 0,-1-1 0,0 0 0,11-20 0,-18 28 0,0 1 0,0 0 0,-1-1 0,1 1 0,-1-1 0,1 1 0,-1-1 0,0 1 0,1-1 0,-1 1 0,0-1 0,0 0 0,0 1 0,0-1 0,-1 1 0,1-1 0,0 1 0,-1-1 0,1 1 0,-1-1 0,1 1 0,-1-1 0,0 1 0,1-1 0,-1 1 0,0 0 0,0 0 0,0-1 0,0 1 0,0 0 0,0 0 0,0 0 0,-3-2 0,-6-2 0,-1-1 0,1 2 0,-1-1 0,0 1 0,0 1 0,-18-3 0,-102-18 0,-192-8 0,185 23 0,-169-34 0,287 39-2,0-1 0,1-1 0,-1-1 0,1 0 0,-22-13 0,37 18 33,-1 0 1,1-1-1,0 0 1,1 1-1,-1-1 1,1-1-1,-1 1 1,1 0-1,0-1 1,0 0-1,0 1 0,1-1 1,-1 0-1,1-1 1,0 1-1,0 0 1,0-1-1,1 1 1,0-1-1,0 1 1,0-1-1,0 0 1,1 1-1,-1-1 0,1 0 1,1 1-1,0-9 1,1 3 8,1-1 1,1 1 0,-1 0-1,2-1 1,-1 2-1,1-1 1,1 0-1,8-10 1,63-71 8,-74 88-49,146-145 0,183-140 0,-79 74 0,-214 180 0,194-186 0,-230 216 0,4-3 0,0 0 0,-1-1 0,10-15 0,-15 22 0,0 0 0,-1 0 0,1 0 0,-1 0 0,1 0 0,0 0 0,-1-1 0,0 1 0,1 0 0,-1 0 0,0-1 0,0 1 0,1 0 0,-1 0 0,0-1 0,0 1 0,0 0 0,-1 0 0,1-1 0,0 1 0,0 0 0,-1 0 0,1-1 0,-1 1 0,1 0 0,-1 0 0,1 0 0,-1 0 0,0 0 0,1 0 0,-1 0 0,0 0 0,0 0 0,0 0 0,0 0 0,0 0 0,-2-1 0,-5-2 0,-1 1 0,0-1 0,0 1 0,0 1 0,-16-3 0,-8-2 0,-30-10 0,0-2 0,1-3 0,1-2 0,1-3 0,2-3 0,0-2 0,-58-45 0,100 64 0,0 0 0,0-1 0,2-1 0,0 0 0,1-1 0,0 0 0,-12-22 0,20 29 0,0-1 0,1 0 0,0 0 0,0 0 0,1-1 0,0 1 0,1-1 0,0 0 0,1 1 0,0-1 0,1 0 0,0 0 0,1 0 0,0 0 0,3-12 0,3 1 0,0 0 0,1 0 0,1 1 0,1 0 0,1 1 0,1 0 0,1 1 0,26-31 0,-12 19 0,2 2 0,1 0 0,67-48 0,-86 69 0,0 0 0,0 1 0,1 0 0,0 1 0,0 0 0,1 1 0,17-5 0,-16 11 0,-12 6 0,-4-4 0,1-1 0,0 0 0,-1 0 0,0 0 0,1 0 0,-1 0 0,0 0 0,0-1 0,-4 3 0,-24 14 0,-1-1 0,-64 24 0,73-33 0,-174 68 0,-4-9 0,-227 44 0,351-99 0,57-14 0,19 2 0,0 0 0,0 0 0,0 0 0,-1 0 0,1 0 0,0-1 0,0 1 0,0 0 0,0 0 0,0 0 0,0 0 0,0-1 0,0 1 0,-1 0 0,1 0 0,0 0 0,0 0 0,0-1 0,0 1 0,0 0 0,0 0 0,0 0 0,0-1 0,0 1 0,0 0 0,0 0 0,0 0 0,1 0 0,-1-1 0,0 1 0,0 0 0,0 0 0,0 0 0,0 0 0,0-1 0,0 1 0,0 0 0,0 0 0,1 0 0,-1 0 0,0 0 0,0-1 0,0 1 0,1 0 0,28-19 0,11 2 0,1 2 0,1 1 0,1 2 0,51-7 0,183-14 0,-245 30 0,52-3 0,-78 6 0,1 1 0,0-1 0,-1 1 0,1 0 0,-1 1 0,1 0 0,-1 0 0,0 0 0,10 5 0,-15-6 0,1-1 0,-1 1 0,0 0 0,0-1 0,0 1 0,0 0 0,0 0 0,0 0 0,0 0 0,-1 0 0,1 0 0,0 0 0,0 0 0,-1 0 0,1 0 0,0 0 0,-1 1 0,1-1 0,-1 0 0,0 0 0,1 0 0,-1 1 0,0-1 0,0 0 0,0 1 0,0-1 0,0 0 0,0 1 0,0-1 0,0 0 0,-1 0 0,1 1 0,0-1 0,-1 0 0,1 0 0,-1 1 0,1-1 0,-1 0 0,0 0 0,1 0 0,-1 0 0,0 0 0,0 0 0,-1 1 0,-5 6 0,-1 0 0,0-1 0,-1 1 0,-11 6 0,11-7 0,-67 50 0,74-56 0,1-1 0,0 1 0,0 0 0,0 0 0,0 0 0,0 0 0,0 0 0,0 1 0,0-1 0,0 0 0,0 0 0,1 1 0,-1-1 0,0 0 0,1 1 0,-1-1 0,1 2 0,0-2 0,0-1 0,0 1 0,0 0 0,0-1 0,1 1 0,-1 0 0,0-1 0,1 1 0,-1-1 0,0 1 0,1 0 0,-1-1 0,1 1 0,-1-1 0,1 1 0,-1-1 0,1 0 0,-1 1 0,1-1 0,0 1 0,-1-1 0,1 0 0,-1 0 0,1 1 0,1-1 0,5 2 0,1 0 0,0 0 0,0-1 0,0 0 0,8-1 0,430-1 0,-157-3 0,99-24 0,-5-32 0,-203 30 0,-179 30 0,8-2 0,1 0 0,0 2 0,0-1 0,15 2 0,-24-1 0,0 0 0,1 0 0,-1 0 0,0 1 0,0-1 0,0 0 0,1 1 0,-1-1 0,0 1 0,0-1 0,0 1 0,0 0 0,0 0 0,0-1 0,0 1 0,0 0 0,0 0 0,-1 0 0,2 1 0,-2-1 0,1 1 0,-1-1 0,0 0 0,0 1 0,1-1 0,-1 1 0,0-1 0,0 1 0,-1-1 0,1 1 0,0-1 0,0 0 0,-1 1 0,1-1 0,-1 1 0,1-1 0,-1 0 0,0 1 0,1-1 0,-3 2 0,-3 7 0,-1 0 0,-1 0 0,0 0 0,0-1 0,-15 12 0,-61 42 0,4-11-66,-2-5 0,-3-2 0,-94 34 0,-281 78-577,3-31 43,-1-42 596,436-81 4,0-2 0,-23 0 0,43-1 0,0 0 0,0 0 0,0 0 0,0-1 0,-1 1 0,1-1 0,0 1 0,0-1 0,0 0 0,0 1 0,0-1 0,0 0 0,-3-3 0,5 4 0,0-1 0,-1 1 0,1-1 0,0 1 0,0-1 0,-1 1 0,1-1 0,0 1 0,0-1 0,0 1 0,0-1 0,0 0 0,0 1 0,0-1 0,0 1 0,0-1 0,0 1 0,0-1 0,0 1 0,0-1 0,1 1 0,-1-1 0,0 0 0,0 1 0,0-1 0,1 1 0,-1 0 0,0-1 0,1 1 0,-1-1 0,1 0 0,4-3 0,-1-1 0,1 1 0,0 0 0,0 1 0,0-1 0,1 1 0,6-3 0,40-17 252,1 3 0,1 2 0,1 2 0,0 3-1,82-9 1,-125 21-252,0 0 0,0 1 0,0 0 0,0 1 0,0 1 0,17 3 0,-27-4 0,0-1 0,0 1 0,0-1 0,0 1 0,-1 0 0,1 0 0,0 0 0,0 0 0,0 0 0,-1 0 0,1 0 0,-1 0 0,1 1 0,-1-1 0,1 0 0,-1 1 0,0 0 0,0-1 0,0 1 0,0 0 0,0 0 0,0-1 0,0 1 0,0 0 0,-1 0 0,1 0 0,-1 0 0,1 0 0,-1 0 0,0 0 0,0 0 0,0 0 0,0 0 0,0 0 0,0 0 0,-1 0 0,1 0 0,0 0 0,-1 0 0,0 0 0,0 0 0,1-1 0,-1 1 0,-2 3 0,-11 20-1365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D4EAE-3A0B-4833-BF19-93DF3753D80E}" type="datetimeFigureOut">
              <a:t>1/8/25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9D728-5F8D-41D0-BAD1-AF11A5E573B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8511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49D728-5F8D-41D0-BAD1-AF11A5E573B5}" type="slidenum">
              <a:rPr lang="en-ES" smtClean="0"/>
              <a:t>2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269412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0F8C3-59CF-A945-B8EA-C0123A895392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2794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49D728-5F8D-41D0-BAD1-AF11A5E573B5}" type="slidenum">
              <a:rPr lang="en-ES" smtClean="0"/>
              <a:t>45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60649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8A2832C8-2958-44BA-BF17-B6F93490A72D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5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2560" y="301320"/>
            <a:ext cx="9064440" cy="1256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2560" y="1767600"/>
            <a:ext cx="9064440" cy="4384800"/>
          </a:xfrm>
          <a:prstGeom prst="rect">
            <a:avLst/>
          </a:prstGeom>
        </p:spPr>
        <p:txBody>
          <a:bodyPr lIns="0" tIns="28080" rIns="0" bIns="0">
            <a:normAutofit/>
          </a:bodyPr>
          <a:lstStyle/>
          <a:p>
            <a:pPr marL="342360">
              <a:spcAft>
                <a:spcPts val="1420"/>
              </a:spcAft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741600" lvl="1">
              <a:spcAft>
                <a:spcPts val="1134"/>
              </a:spcAft>
              <a:buClr>
                <a:srgbClr val="000000"/>
              </a:buClr>
              <a:buFont typeface="Times New Roman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141560" lvl="2">
              <a:spcAft>
                <a:spcPts val="845"/>
              </a:spcAft>
              <a:buClr>
                <a:srgbClr val="000000"/>
              </a:buClr>
              <a:buFont typeface="Times New Roman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597680" lvl="3">
              <a:spcAft>
                <a:spcPts val="567"/>
              </a:spcAft>
              <a:buClr>
                <a:srgbClr val="000000"/>
              </a:buClr>
              <a:buFont typeface="Times New Roman"/>
              <a:buChar char="–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053080" lvl="4">
              <a:spcAft>
                <a:spcPts val="283"/>
              </a:spcAft>
              <a:buClr>
                <a:srgbClr val="000000"/>
              </a:buClr>
              <a:buFont typeface="Times New Roman"/>
              <a:buChar char="»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053080" lvl="5">
              <a:spcAft>
                <a:spcPts val="283"/>
              </a:spcAft>
              <a:buClr>
                <a:srgbClr val="000000"/>
              </a:buClr>
              <a:buFont typeface="Times New Roman"/>
              <a:buChar char="»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2053080" lvl="6">
              <a:spcAft>
                <a:spcPts val="283"/>
              </a:spcAft>
              <a:buClr>
                <a:srgbClr val="000000"/>
              </a:buClr>
              <a:buFont typeface="Times New Roman"/>
              <a:buChar char="»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02920" y="6885720"/>
            <a:ext cx="2341440" cy="51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3000"/>
              </a:lnSpc>
            </a:pPr>
            <a:r>
              <a:rPr lang="es-ES" sz="2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  <a:endParaRPr lang="en-US" sz="24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446280" y="6885720"/>
            <a:ext cx="3187440" cy="51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3000"/>
              </a:lnSpc>
            </a:pPr>
            <a:r>
              <a:rPr lang="es-ES" sz="2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  <a:endParaRPr lang="en-US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225920" y="6885720"/>
            <a:ext cx="2341440" cy="51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3000"/>
              </a:lnSpc>
            </a:pPr>
            <a:fld id="{4EAD70DA-73F9-4CB3-8A83-D246AC114137}" type="slidenum">
              <a:rPr lang="es-ES" sz="2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2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eople/8146925@N08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-sa/2.0/deed.en" TargetMode="External"/><Relationship Id="rId4" Type="http://schemas.openxmlformats.org/officeDocument/2006/relationships/hyperlink" Target="https://en.wikipedia.org/wiki/en:Creative_Common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68942208@N02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title=User:Tr_y2k&amp;action=edit&amp;redlink=1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4.0/deed.en" TargetMode="External"/><Relationship Id="rId4" Type="http://schemas.openxmlformats.org/officeDocument/2006/relationships/hyperlink" Target="https://en.wikipedia.org/wiki/en:Creative_Common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reativecommons.org/licenses/by-sa/2.0" TargetMode="External"/><Relationship Id="rId5" Type="http://schemas.openxmlformats.org/officeDocument/2006/relationships/hyperlink" Target="https://www.flickr.com/people/37244380@N00" TargetMode="External"/><Relationship Id="rId4" Type="http://schemas.openxmlformats.org/officeDocument/2006/relationships/hyperlink" Target="http://creativecommons.org/licenses/by-sa/3.0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etstat.cern.ch/monitoring/network-statistics/visual/?p=ge" TargetMode="External"/><Relationship Id="rId5" Type="http://schemas.openxmlformats.org/officeDocument/2006/relationships/hyperlink" Target="https://op-webtools.web.cern.ch/op-webtools/vistar/vistars.php" TargetMode="External"/><Relationship Id="rId4" Type="http://schemas.openxmlformats.org/officeDocument/2006/relationships/hyperlink" Target="https://mcmstv.web.cern.ch/live_event_display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hyperlink" Target="http://palmera.pntic.mec.es/~fbarrada/profesores/prof-nota.html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iopscience.iop.org/article/10.1088/1361-6552/aa6cfe/meta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oderic.uv.es/bitstream/handle/10550/54324/113222.pdf?sequence=1&amp;isAllowed=y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revistas.unc.edu.ar/index.php/revistaEF/article/view/15620" TargetMode="Externa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sedici.unlp.edu.ar/handle/10915/61193" TargetMode="External"/><Relationship Id="rId4" Type="http://schemas.openxmlformats.org/officeDocument/2006/relationships/image" Target="../media/image58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2.madrid.org/web/fbarradas/inicio" TargetMode="External"/><Relationship Id="rId2" Type="http://schemas.openxmlformats.org/officeDocument/2006/relationships/hyperlink" Target="http://palmera.pntic.mec.es/~fbarrada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lhc-closer.es/pages_es/phy_1.html" TargetMode="Externa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hyperlink" Target="https://fondation-lamap.org/en" TargetMode="Externa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zn2ecB4Hz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icsmasterclasses.ifae.es/" TargetMode="External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erviparticules.ub.edu/tallers-fisica-particules" TargetMode="Externa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40.png"/><Relationship Id="rId4" Type="http://schemas.openxmlformats.org/officeDocument/2006/relationships/customXml" Target="../ink/ink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micwatch.lns.mit.edu/" TargetMode="External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www.ukraa.com/store/categories/cosmic-rays" TargetMode="Externa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youtu.be/BGL22PTIOAM" TargetMode="Externa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0.png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70.png"/><Relationship Id="rId5" Type="http://schemas.openxmlformats.org/officeDocument/2006/relationships/customXml" Target="../ink/ink3.xml"/><Relationship Id="rId10" Type="http://schemas.openxmlformats.org/officeDocument/2006/relationships/image" Target="../media/image89.png"/><Relationship Id="rId4" Type="http://schemas.openxmlformats.org/officeDocument/2006/relationships/image" Target="../media/image860.png"/><Relationship Id="rId9" Type="http://schemas.openxmlformats.org/officeDocument/2006/relationships/customXml" Target="../ink/ink5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2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hyperlink" Target="https://www.i-cpan.es/es/content/grupos-del-cpan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6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hyperlink" Target="https://www.i-cpan.es/es/content/divulgaci%C3%B3n" TargetMode="Externa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national-relations.web.cern.ch/stakeholder-relations/states/mexico" TargetMode="External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hyperlink" Target="https://secihti.mx/contribucion-de-mexico-a-la-fisica-de-particulas-en-el-cern/" TargetMode="External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ahcyt.mx/contribucion-de-mexico-a-la-fisica-de-particulas-en-el-cern/" TargetMode="External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-cpan.es/es/content/el-cpan-en-el-instituto" TargetMode="External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about/what-we-do/inspire-educate" TargetMode="External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hyperlink" Target="https://per.web.cern.ch/research" TargetMode="External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about/what-we-do/inspire-educate" TargetMode="External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s://sciencegateway.cern/" TargetMode="External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hyperlink" Target="https://teacher-programmes.web.cern.ch/spanish-teacher-programm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10689D3-2001-2140-E4E3-2E9291854572}"/>
              </a:ext>
            </a:extLst>
          </p:cNvPr>
          <p:cNvSpPr txBox="1"/>
          <p:nvPr/>
        </p:nvSpPr>
        <p:spPr>
          <a:xfrm>
            <a:off x="314239" y="2468457"/>
            <a:ext cx="9766386" cy="40010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latin typeface="AvenirNext LT Pro Bold" panose="020B0504020202020204" pitchFamily="34" charset="0"/>
              </a:rPr>
              <a:t>La </a:t>
            </a:r>
            <a:r>
              <a:rPr lang="en-US" sz="4000" b="1" dirty="0" err="1">
                <a:solidFill>
                  <a:srgbClr val="FFFF00"/>
                </a:solidFill>
                <a:latin typeface="AvenirNext LT Pro Bold" panose="020B0504020202020204" pitchFamily="34" charset="0"/>
              </a:rPr>
              <a:t>física</a:t>
            </a:r>
            <a:r>
              <a:rPr lang="en-US" sz="4000" b="1" dirty="0">
                <a:solidFill>
                  <a:srgbClr val="FFFF00"/>
                </a:solidFill>
                <a:latin typeface="AvenirNext LT Pro Bold" panose="020B0504020202020204" pitchFamily="34" charset="0"/>
              </a:rPr>
              <a:t> de </a:t>
            </a:r>
            <a:r>
              <a:rPr lang="en-US" sz="4000" b="1" dirty="0" err="1">
                <a:solidFill>
                  <a:srgbClr val="FFFF00"/>
                </a:solidFill>
                <a:latin typeface="AvenirNext LT Pro Bold" panose="020B0504020202020204" pitchFamily="34" charset="0"/>
              </a:rPr>
              <a:t>partículas</a:t>
            </a:r>
            <a:r>
              <a:rPr lang="en-US" sz="4000" b="1" dirty="0">
                <a:solidFill>
                  <a:srgbClr val="FFFF00"/>
                </a:solidFill>
                <a:latin typeface="AvenirNext LT Pro Bold" panose="020B0504020202020204" pitchFamily="34" charset="0"/>
              </a:rPr>
              <a:t> </a:t>
            </a:r>
            <a:r>
              <a:rPr lang="en-US" sz="4000" b="1" dirty="0" err="1">
                <a:solidFill>
                  <a:srgbClr val="FFFF00"/>
                </a:solidFill>
                <a:latin typeface="AvenirNext LT Pro Bold" panose="020B0504020202020204" pitchFamily="34" charset="0"/>
              </a:rPr>
              <a:t>en</a:t>
            </a:r>
            <a:r>
              <a:rPr lang="en-US" sz="4000" b="1" dirty="0">
                <a:solidFill>
                  <a:srgbClr val="FFFF00"/>
                </a:solidFill>
                <a:latin typeface="AvenirNext LT Pro Bold" panose="020B0504020202020204" pitchFamily="34" charset="0"/>
              </a:rPr>
              <a:t> </a:t>
            </a:r>
            <a:r>
              <a:rPr lang="en-US" sz="4000" b="1" dirty="0" err="1">
                <a:solidFill>
                  <a:srgbClr val="FFFF00"/>
                </a:solidFill>
                <a:latin typeface="AvenirNext LT Pro Bold" panose="020B0504020202020204" pitchFamily="34" charset="0"/>
              </a:rPr>
              <a:t>secundaria</a:t>
            </a:r>
            <a:endParaRPr lang="en-US" sz="4000" b="1" dirty="0">
              <a:solidFill>
                <a:srgbClr val="FFFF00"/>
              </a:solidFill>
              <a:latin typeface="AvenirNext LT Pro Bold" panose="020B0504020202020204" pitchFamily="34" charset="0"/>
            </a:endParaRPr>
          </a:p>
          <a:p>
            <a:r>
              <a:rPr lang="en-US" sz="4000" b="1" dirty="0">
                <a:solidFill>
                  <a:srgbClr val="FFFF00"/>
                </a:solidFill>
                <a:latin typeface="AvenirNext LT Pro Bold" panose="020B0504020202020204" pitchFamily="34" charset="0"/>
              </a:rPr>
              <a:t>¿Se </a:t>
            </a:r>
            <a:r>
              <a:rPr lang="en-US" sz="4000" b="1" dirty="0" err="1">
                <a:solidFill>
                  <a:srgbClr val="FFFF00"/>
                </a:solidFill>
                <a:latin typeface="AvenirNext LT Pro Bold" panose="020B0504020202020204" pitchFamily="34" charset="0"/>
              </a:rPr>
              <a:t>puede</a:t>
            </a:r>
            <a:r>
              <a:rPr lang="en-US" sz="4000" b="1" dirty="0">
                <a:solidFill>
                  <a:srgbClr val="FFFF00"/>
                </a:solidFill>
                <a:latin typeface="AvenirNext LT Pro Bold" panose="020B0504020202020204" pitchFamily="34" charset="0"/>
              </a:rPr>
              <a:t>? ¿se </a:t>
            </a:r>
            <a:r>
              <a:rPr lang="en-US" sz="4000" b="1" dirty="0" err="1">
                <a:solidFill>
                  <a:srgbClr val="FFFF00"/>
                </a:solidFill>
                <a:latin typeface="AvenirNext LT Pro Bold" panose="020B0504020202020204" pitchFamily="34" charset="0"/>
              </a:rPr>
              <a:t>debe</a:t>
            </a:r>
            <a:r>
              <a:rPr lang="en-US" sz="4000" b="1" dirty="0">
                <a:solidFill>
                  <a:srgbClr val="FFFF00"/>
                </a:solidFill>
                <a:latin typeface="AvenirNext LT Pro Bold" panose="020B0504020202020204" pitchFamily="34" charset="0"/>
              </a:rPr>
              <a:t>?</a:t>
            </a:r>
          </a:p>
          <a:p>
            <a:endParaRPr lang="en-US" sz="3600" dirty="0">
              <a:solidFill>
                <a:srgbClr val="FFFF00"/>
              </a:solidFill>
              <a:latin typeface="Aptos"/>
            </a:endParaRPr>
          </a:p>
          <a:p>
            <a:endParaRPr lang="en-US" sz="2800" dirty="0">
              <a:solidFill>
                <a:schemeClr val="bg1">
                  <a:lumMod val="85000"/>
                </a:schemeClr>
              </a:solidFill>
              <a:latin typeface="AvenirNext LT Pro Bold" panose="020B0504020202020204" pitchFamily="34" charset="0"/>
            </a:endParaRPr>
          </a:p>
          <a:p>
            <a:endParaRPr lang="en-US" sz="2800" dirty="0">
              <a:solidFill>
                <a:schemeClr val="bg1">
                  <a:lumMod val="85000"/>
                </a:schemeClr>
              </a:solidFill>
              <a:latin typeface="AvenirNext LT Pro Bold" panose="020B0504020202020204" pitchFamily="34" charset="0"/>
            </a:endParaRPr>
          </a:p>
          <a:p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Francisco Barradas Solas</a:t>
            </a:r>
          </a:p>
          <a:p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Innovación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 y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Formación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 del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Profesorado</a:t>
            </a:r>
            <a:endParaRPr lang="en-US" b="1" dirty="0">
              <a:solidFill>
                <a:schemeClr val="bg1">
                  <a:lumMod val="85000"/>
                </a:schemeClr>
              </a:solidFill>
              <a:latin typeface="AvenirNext LT Pro Bold" panose="020B0504020202020204" pitchFamily="34" charset="0"/>
            </a:endParaRPr>
          </a:p>
          <a:p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Consejería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 de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Educación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 -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Comunidad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 de Madrid</a:t>
            </a:r>
          </a:p>
          <a:p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Coordinador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 del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Programa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español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 para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profesores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 del CERN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3ACF06-5243-5056-BF59-0E20A353C52E}"/>
              </a:ext>
            </a:extLst>
          </p:cNvPr>
          <p:cNvSpPr txBox="1"/>
          <p:nvPr/>
        </p:nvSpPr>
        <p:spPr>
          <a:xfrm>
            <a:off x="200417" y="425885"/>
            <a:ext cx="9532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7200" dirty="0">
                <a:highlight>
                  <a:srgbClr val="FFFF00"/>
                </a:highlight>
                <a:latin typeface="Sheldon" panose="02000603000000000000" pitchFamily="2" charset="0"/>
              </a:rPr>
              <a:t> Vale, muy bonito pero y… ¿ahora qué?      </a:t>
            </a:r>
          </a:p>
        </p:txBody>
      </p:sp>
    </p:spTree>
    <p:extLst>
      <p:ext uri="{BB962C8B-B14F-4D97-AF65-F5344CB8AC3E}">
        <p14:creationId xmlns:p14="http://schemas.microsoft.com/office/powerpoint/2010/main" val="3558599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person's hand on a brick wall&#10;&#10;Description automatically generated with low confidence">
            <a:extLst>
              <a:ext uri="{FF2B5EF4-FFF2-40B4-BE49-F238E27FC236}">
                <a16:creationId xmlns:a16="http://schemas.microsoft.com/office/drawing/2014/main" id="{A46387E5-7088-908A-4E22-1CA210C482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3518"/>
          <a:stretch/>
        </p:blipFill>
        <p:spPr>
          <a:xfrm>
            <a:off x="6444687" y="3843595"/>
            <a:ext cx="3635938" cy="2771418"/>
          </a:xfrm>
          <a:custGeom>
            <a:avLst/>
            <a:gdLst/>
            <a:ahLst/>
            <a:cxnLst/>
            <a:rect l="l" t="t" r="r" b="b"/>
            <a:pathLst>
              <a:path w="4397481" h="3351888">
                <a:moveTo>
                  <a:pt x="0" y="0"/>
                </a:moveTo>
                <a:lnTo>
                  <a:pt x="4397481" y="0"/>
                </a:lnTo>
                <a:lnTo>
                  <a:pt x="4397481" y="3351888"/>
                </a:lnTo>
                <a:lnTo>
                  <a:pt x="1552363" y="3351888"/>
                </a:lnTo>
                <a:close/>
              </a:path>
            </a:pathLst>
          </a:custGeom>
        </p:spPr>
      </p:pic>
      <p:pic>
        <p:nvPicPr>
          <p:cNvPr id="35" name="Picture 34" descr="A picture containing building, building material, brick&#10;&#10;Description automatically generated">
            <a:extLst>
              <a:ext uri="{FF2B5EF4-FFF2-40B4-BE49-F238E27FC236}">
                <a16:creationId xmlns:a16="http://schemas.microsoft.com/office/drawing/2014/main" id="{27F9C1A1-8F84-4EC2-55D5-4F0917BD9A5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" r="15887" b="-2"/>
          <a:stretch/>
        </p:blipFill>
        <p:spPr>
          <a:xfrm>
            <a:off x="17" y="944670"/>
            <a:ext cx="7569293" cy="5674878"/>
          </a:xfrm>
          <a:custGeom>
            <a:avLst/>
            <a:gdLst/>
            <a:ahLst/>
            <a:cxnLst/>
            <a:rect l="l" t="t" r="r" b="b"/>
            <a:pathLst>
              <a:path w="9154693" h="6863485">
                <a:moveTo>
                  <a:pt x="0" y="0"/>
                </a:moveTo>
                <a:lnTo>
                  <a:pt x="5976000" y="0"/>
                </a:lnTo>
                <a:lnTo>
                  <a:pt x="9154693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3" name="Picture 32" descr="A close up of a brick wall&#10;&#10;Description automatically generated with medium confidence">
            <a:extLst>
              <a:ext uri="{FF2B5EF4-FFF2-40B4-BE49-F238E27FC236}">
                <a16:creationId xmlns:a16="http://schemas.microsoft.com/office/drawing/2014/main" id="{94BFFC19-B00E-6C76-6160-EB96EE6991C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9" r="3" b="9118"/>
          <a:stretch/>
        </p:blipFill>
        <p:spPr>
          <a:xfrm>
            <a:off x="5100000" y="944670"/>
            <a:ext cx="4980625" cy="2766875"/>
          </a:xfrm>
          <a:custGeom>
            <a:avLst/>
            <a:gdLst/>
            <a:ahLst/>
            <a:cxnLst/>
            <a:rect l="l" t="t" r="r" b="b"/>
            <a:pathLst>
              <a:path w="6023811" h="3346404">
                <a:moveTo>
                  <a:pt x="0" y="0"/>
                </a:moveTo>
                <a:lnTo>
                  <a:pt x="6023811" y="0"/>
                </a:lnTo>
                <a:lnTo>
                  <a:pt x="6023811" y="3346404"/>
                </a:lnTo>
                <a:lnTo>
                  <a:pt x="1549824" y="33464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7821303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7BDBE-06BA-4D90-6E90-0CE3262D7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>
            <a:extLst>
              <a:ext uri="{FF2B5EF4-FFF2-40B4-BE49-F238E27FC236}">
                <a16:creationId xmlns:a16="http://schemas.microsoft.com/office/drawing/2014/main" id="{5C279322-BFCF-593D-32E5-AD95AED48BF4}"/>
              </a:ext>
            </a:extLst>
          </p:cNvPr>
          <p:cNvSpPr/>
          <p:nvPr/>
        </p:nvSpPr>
        <p:spPr>
          <a:xfrm>
            <a:off x="1092240" y="1799640"/>
            <a:ext cx="8627400" cy="1949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6056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8800" b="1" strike="noStrike" spc="-1">
                <a:solidFill>
                  <a:srgbClr val="FFFFFF"/>
                </a:solidFill>
                <a:latin typeface="Futura Std Medium"/>
              </a:rPr>
              <a:t>¡Gracias</a:t>
            </a:r>
            <a:r>
              <a:rPr lang="es-ES" sz="8800" b="1" strike="noStrike" spc="-1" dirty="0">
                <a:solidFill>
                  <a:srgbClr val="FFFFFF"/>
                </a:solidFill>
                <a:latin typeface="Futura Std Medium"/>
              </a:rPr>
              <a:t>!</a:t>
            </a:r>
            <a:endParaRPr lang="en-US" sz="8800" b="1" strike="noStrike" spc="-1" dirty="0">
              <a:latin typeface="Futura Std Medium"/>
            </a:endParaRPr>
          </a:p>
        </p:txBody>
      </p:sp>
      <p:sp>
        <p:nvSpPr>
          <p:cNvPr id="262" name="TextShape 2">
            <a:extLst>
              <a:ext uri="{FF2B5EF4-FFF2-40B4-BE49-F238E27FC236}">
                <a16:creationId xmlns:a16="http://schemas.microsoft.com/office/drawing/2014/main" id="{2D8CB377-972F-8262-C712-FA343956D72C}"/>
              </a:ext>
            </a:extLst>
          </p:cNvPr>
          <p:cNvSpPr txBox="1"/>
          <p:nvPr/>
        </p:nvSpPr>
        <p:spPr>
          <a:xfrm>
            <a:off x="209880" y="3686123"/>
            <a:ext cx="9509760" cy="2322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r"/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Francisco Barradas Solas</a:t>
            </a:r>
            <a:endParaRPr lang="en-US" sz="2200" b="0" strike="noStrike" spc="-1" dirty="0">
              <a:latin typeface="Arial"/>
            </a:endParaRPr>
          </a:p>
          <a:p>
            <a:pPr algn="r"/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Coordinador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del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programa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español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del CERN para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profesores</a:t>
            </a:r>
            <a:endParaRPr lang="en-US" sz="2200" b="0" strike="noStrike" spc="-1" dirty="0">
              <a:solidFill>
                <a:srgbClr val="C0C0C0"/>
              </a:solidFill>
              <a:latin typeface="Futura Std Light"/>
            </a:endParaRPr>
          </a:p>
          <a:p>
            <a:pPr algn="r"/>
            <a:r>
              <a:rPr lang="en-US" sz="2200" spc="-1" dirty="0">
                <a:solidFill>
                  <a:srgbClr val="C0C0C0"/>
                </a:solidFill>
                <a:latin typeface="Futura Std Light"/>
              </a:rPr>
              <a:t>francisco.barradas.solas@cern.ch</a:t>
            </a:r>
            <a:endParaRPr lang="en-US" sz="2200" b="0" strike="noStrike" spc="-1" dirty="0">
              <a:latin typeface="Arial"/>
            </a:endParaRPr>
          </a:p>
          <a:p>
            <a:pPr algn="r"/>
            <a:endParaRPr lang="en-US" sz="2200" b="0" strike="noStrike" spc="-1" dirty="0">
              <a:latin typeface="Arial"/>
            </a:endParaRPr>
          </a:p>
          <a:p>
            <a:pPr algn="r"/>
            <a:endParaRPr lang="en-US" sz="2200" b="0" strike="noStrike" spc="-1" dirty="0">
              <a:latin typeface="Arial"/>
            </a:endParaRPr>
          </a:p>
          <a:p>
            <a:pPr algn="r"/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Subdirección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General de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Programas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Innovación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y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Formación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del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Profesorado</a:t>
            </a:r>
            <a:endParaRPr lang="en-US" sz="2200" b="0" strike="noStrike" spc="-1" dirty="0">
              <a:latin typeface="Arial"/>
            </a:endParaRPr>
          </a:p>
          <a:p>
            <a:pPr algn="r"/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Consejería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Educación</a:t>
            </a:r>
            <a:endParaRPr lang="en-US" sz="2200" b="0" strike="noStrike" spc="-1" dirty="0">
              <a:latin typeface="Arial"/>
            </a:endParaRPr>
          </a:p>
          <a:p>
            <a:pPr algn="r"/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Comunidad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 Madrid</a:t>
            </a:r>
          </a:p>
          <a:p>
            <a:pPr algn="r"/>
            <a:r>
              <a:rPr lang="en-US" sz="2200" spc="-1" dirty="0">
                <a:solidFill>
                  <a:srgbClr val="C0C0C0"/>
                </a:solidFill>
                <a:latin typeface="Futura Std Light"/>
              </a:rPr>
              <a:t>fbarradas@educa.madrid.org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263" name="TextShape 3">
            <a:extLst>
              <a:ext uri="{FF2B5EF4-FFF2-40B4-BE49-F238E27FC236}">
                <a16:creationId xmlns:a16="http://schemas.microsoft.com/office/drawing/2014/main" id="{1807D7DC-AF8D-264A-4BEF-D34498F7849A}"/>
              </a:ext>
            </a:extLst>
          </p:cNvPr>
          <p:cNvSpPr txBox="1"/>
          <p:nvPr/>
        </p:nvSpPr>
        <p:spPr>
          <a:xfrm>
            <a:off x="576000" y="540000"/>
            <a:ext cx="5921640" cy="2272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13100" b="1" strike="noStrike" spc="-1" dirty="0">
                <a:solidFill>
                  <a:srgbClr val="FFFF00"/>
                </a:solidFill>
                <a:latin typeface="Futura Std Medium"/>
              </a:rPr>
              <a:t>FIN  </a:t>
            </a:r>
            <a:r>
              <a:rPr lang="es-ES" sz="3200" b="1" strike="noStrike" spc="-1" dirty="0" err="1">
                <a:solidFill>
                  <a:srgbClr val="FFFF00"/>
                </a:solidFill>
                <a:latin typeface="Futura Std Medium"/>
              </a:rPr>
              <a:t>fin</a:t>
            </a:r>
            <a:endParaRPr lang="en-US" sz="3200" b="0" strike="noStrike" spc="-1" dirty="0">
              <a:solidFill>
                <a:srgbClr val="FFFF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8501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wiss Railway Clock: Running on time | Open, the Prodir blog">
            <a:extLst>
              <a:ext uri="{FF2B5EF4-FFF2-40B4-BE49-F238E27FC236}">
                <a16:creationId xmlns:a16="http://schemas.microsoft.com/office/drawing/2014/main" id="{BF0C62C7-0DB1-B0A6-89E7-F2E2E48DC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"/>
            <a:ext cx="10080625" cy="672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084BAEB-F41C-B217-2E68-0D64A411B161}"/>
              </a:ext>
            </a:extLst>
          </p:cNvPr>
          <p:cNvSpPr/>
          <p:nvPr/>
        </p:nvSpPr>
        <p:spPr>
          <a:xfrm>
            <a:off x="3822700" y="2578100"/>
            <a:ext cx="1689100" cy="4191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ES" dirty="0">
                <a:solidFill>
                  <a:schemeClr val="bg1">
                    <a:lumMod val="85000"/>
                  </a:schemeClr>
                </a:solidFill>
                <a:latin typeface="Futura Std ExtraBold" panose="020B0502020204020303" pitchFamily="34" charset="77"/>
              </a:rPr>
              <a:t>CURRÍCULO</a:t>
            </a:r>
          </a:p>
        </p:txBody>
      </p:sp>
    </p:spTree>
    <p:extLst>
      <p:ext uri="{BB962C8B-B14F-4D97-AF65-F5344CB8AC3E}">
        <p14:creationId xmlns:p14="http://schemas.microsoft.com/office/powerpoint/2010/main" val="1890201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260" y="0"/>
            <a:ext cx="10078104" cy="7559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0" name="Picture 2" descr="Modern Times, 1936">
            <a:extLst>
              <a:ext uri="{FF2B5EF4-FFF2-40B4-BE49-F238E27FC236}">
                <a16:creationId xmlns:a16="http://schemas.microsoft.com/office/drawing/2014/main" id="{DF413FCD-8EC3-CE8C-AA17-C7B69CA58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r="2" b="2"/>
          <a:stretch/>
        </p:blipFill>
        <p:spPr bwMode="auto">
          <a:xfrm>
            <a:off x="20" y="1413"/>
            <a:ext cx="10080605" cy="755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840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FEB47-13B9-1205-426D-DC2DF8E17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4DBE46-D4A5-A48B-4F74-9D2BEE93B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292" y="2077383"/>
            <a:ext cx="9071640" cy="1262160"/>
          </a:xfrm>
        </p:spPr>
        <p:txBody>
          <a:bodyPr/>
          <a:lstStyle/>
          <a:p>
            <a:r>
              <a:rPr lang="es-ES" sz="6000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  <a:ea typeface="+mn-ea"/>
                <a:cs typeface="+mn-cs"/>
              </a:rPr>
              <a:t>Pero con los ladrillos podemos hacer más que paredes aburridas y aisladas...</a:t>
            </a:r>
          </a:p>
        </p:txBody>
      </p:sp>
    </p:spTree>
    <p:extLst>
      <p:ext uri="{BB962C8B-B14F-4D97-AF65-F5344CB8AC3E}">
        <p14:creationId xmlns:p14="http://schemas.microsoft.com/office/powerpoint/2010/main" val="3618002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DDA874C-5A83-73E2-67D2-62BE7F2AF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5"/>
            <a:ext cx="10071490" cy="665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909218-0D48-BFC1-DD47-6331CA7B2C7B}"/>
              </a:ext>
            </a:extLst>
          </p:cNvPr>
          <p:cNvSpPr txBox="1"/>
          <p:nvPr/>
        </p:nvSpPr>
        <p:spPr>
          <a:xfrm>
            <a:off x="-1938" y="7025462"/>
            <a:ext cx="5038343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200" b="0" i="0" u="none" strike="noStrike">
                <a:solidFill>
                  <a:schemeClr val="bg1">
                    <a:lumMod val="85000"/>
                  </a:schemeClr>
                </a:solidFill>
                <a:effectLst/>
                <a:latin typeface="Consola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Ángel M. Felicísimo</a:t>
            </a:r>
            <a:endParaRPr lang="en-GB" sz="1200">
              <a:solidFill>
                <a:schemeClr val="bg1">
                  <a:lumMod val="85000"/>
                </a:schemeClr>
              </a:solidFill>
              <a:latin typeface="Consolas"/>
            </a:endParaRPr>
          </a:p>
          <a:p>
            <a:r>
              <a:rPr lang="en-GB" sz="1200" b="0" i="0" u="none" strike="noStrike">
                <a:solidFill>
                  <a:schemeClr val="bg1">
                    <a:lumMod val="85000"/>
                  </a:schemeClr>
                </a:solidFill>
                <a:effectLst/>
                <a:latin typeface="Consolas"/>
                <a:hlinkClick r:id="rId4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GB" sz="1200" b="0" i="0" u="none" strike="noStrike">
                <a:solidFill>
                  <a:schemeClr val="bg1">
                    <a:lumMod val="85000"/>
                  </a:schemeClr>
                </a:solidFill>
                <a:effectLst/>
                <a:latin typeface="Consolas"/>
              </a:rPr>
              <a:t> </a:t>
            </a:r>
            <a:r>
              <a:rPr lang="en-GB" sz="1200" b="0" i="0" u="none" strike="noStrike">
                <a:solidFill>
                  <a:schemeClr val="bg1">
                    <a:lumMod val="85000"/>
                  </a:schemeClr>
                </a:solidFill>
                <a:effectLst/>
                <a:latin typeface="Consola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Attribution-Share Alike 2.0 Generic</a:t>
            </a:r>
            <a:endParaRPr lang="en-ES" sz="1200">
              <a:solidFill>
                <a:schemeClr val="bg1">
                  <a:lumMod val="85000"/>
                </a:schemeClr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666183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80625" cy="755967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260158" y="-1259686"/>
            <a:ext cx="7559675" cy="10079991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910" y="0"/>
            <a:ext cx="7499982" cy="7559203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343276" y="-178715"/>
            <a:ext cx="5395350" cy="10081903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To Infinity and Beyond....&quot; ( The Ouse Valley Viaduct) | Flickr">
            <a:extLst>
              <a:ext uri="{FF2B5EF4-FFF2-40B4-BE49-F238E27FC236}">
                <a16:creationId xmlns:a16="http://schemas.microsoft.com/office/drawing/2014/main" id="{2214AF50-4F71-7DD1-8B4F-18C63ADAA1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71" r="2571" b="1"/>
          <a:stretch/>
        </p:blipFill>
        <p:spPr>
          <a:xfrm>
            <a:off x="378023" y="503978"/>
            <a:ext cx="9324578" cy="655171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A1B0B027-3363-86F9-8CDA-6D3C964F568B}"/>
              </a:ext>
            </a:extLst>
          </p:cNvPr>
          <p:cNvSpPr txBox="1"/>
          <p:nvPr/>
        </p:nvSpPr>
        <p:spPr>
          <a:xfrm>
            <a:off x="281615" y="714960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chemeClr val="bg1">
                    <a:lumMod val="85000"/>
                  </a:schemeClr>
                </a:solidFill>
                <a:latin typeface="Consolas"/>
              </a:rPr>
              <a:t>CC BY-NC-ND 2.0 Deed</a:t>
            </a:r>
            <a:endParaRPr lang="es-E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0585B6C-8C6A-AC0D-0739-8D0DE2210818}"/>
              </a:ext>
            </a:extLst>
          </p:cNvPr>
          <p:cNvSpPr txBox="1"/>
          <p:nvPr/>
        </p:nvSpPr>
        <p:spPr>
          <a:xfrm>
            <a:off x="2258461" y="7149825"/>
            <a:ext cx="5796359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chemeClr val="bg1">
                    <a:lumMod val="85000"/>
                  </a:schemeClr>
                </a:solidFill>
                <a:latin typeface="Consolas"/>
                <a:hlinkClick r:id="rId3" tooltip="Ir a la galería de Tom Le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Tom Lee</a:t>
            </a:r>
            <a:r>
              <a:rPr lang="en-US" sz="1200" b="1">
                <a:solidFill>
                  <a:schemeClr val="bg1">
                    <a:lumMod val="85000"/>
                  </a:schemeClr>
                </a:solidFill>
                <a:latin typeface="Consolas"/>
              </a:rPr>
              <a:t> "To Infinity and Beyond..." (The Ouse Valley Viaduct)</a:t>
            </a:r>
          </a:p>
        </p:txBody>
      </p:sp>
    </p:spTree>
    <p:extLst>
      <p:ext uri="{BB962C8B-B14F-4D97-AF65-F5344CB8AC3E}">
        <p14:creationId xmlns:p14="http://schemas.microsoft.com/office/powerpoint/2010/main" val="505121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80625" cy="755967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260158" y="-1259686"/>
            <a:ext cx="7559675" cy="10079991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910" y="0"/>
            <a:ext cx="7499982" cy="7559203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343276" y="-178715"/>
            <a:ext cx="5395350" cy="10081903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File:Ouse Valley Viaduct at sunset.jpg - Wikimedia Commons">
            <a:extLst>
              <a:ext uri="{FF2B5EF4-FFF2-40B4-BE49-F238E27FC236}">
                <a16:creationId xmlns:a16="http://schemas.microsoft.com/office/drawing/2014/main" id="{B168BAC1-12BD-3A2B-9D3E-44A0F7579B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07" r="-2" b="2307"/>
          <a:stretch/>
        </p:blipFill>
        <p:spPr>
          <a:xfrm>
            <a:off x="378023" y="503978"/>
            <a:ext cx="9324578" cy="655171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EAFF3E2-30F5-4526-D9A3-AC8638AB3CA0}"/>
              </a:ext>
            </a:extLst>
          </p:cNvPr>
          <p:cNvSpPr txBox="1"/>
          <p:nvPr/>
        </p:nvSpPr>
        <p:spPr>
          <a:xfrm>
            <a:off x="417713" y="7179504"/>
            <a:ext cx="1183192" cy="2844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chemeClr val="bg1">
                    <a:lumMod val="85000"/>
                  </a:schemeClr>
                </a:solidFill>
                <a:latin typeface="Consolas"/>
                <a:hlinkClick r:id="rId3" tooltip="User:Tr y2k (page does not exist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Derek Finch</a:t>
            </a:r>
            <a:endParaRPr lang="en-US" sz="1200" b="1">
              <a:solidFill>
                <a:schemeClr val="bg1">
                  <a:lumMod val="85000"/>
                </a:schemeClr>
              </a:solidFill>
              <a:latin typeface="Consola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6FCA895-0127-A0A5-0A2E-BBF07361EAF6}"/>
              </a:ext>
            </a:extLst>
          </p:cNvPr>
          <p:cNvSpPr txBox="1"/>
          <p:nvPr/>
        </p:nvSpPr>
        <p:spPr>
          <a:xfrm>
            <a:off x="1560759" y="7179504"/>
            <a:ext cx="535807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chemeClr val="bg1">
                    <a:lumMod val="85000"/>
                  </a:schemeClr>
                </a:solidFill>
                <a:latin typeface="Consolas"/>
                <a:hlinkClick r:id="rId4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US" sz="1200" b="1">
                <a:solidFill>
                  <a:schemeClr val="bg1">
                    <a:lumMod val="85000"/>
                  </a:schemeClr>
                </a:solidFill>
                <a:latin typeface="Consolas"/>
              </a:rPr>
              <a:t> </a:t>
            </a:r>
            <a:r>
              <a:rPr lang="en-US" sz="1200" b="1">
                <a:solidFill>
                  <a:schemeClr val="bg1">
                    <a:lumMod val="85000"/>
                  </a:schemeClr>
                </a:solidFill>
                <a:latin typeface="Consola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Attribution-Share Alike 4.0 International</a:t>
            </a:r>
            <a:endParaRPr lang="en-US" sz="1200" b="1">
              <a:solidFill>
                <a:schemeClr val="bg1">
                  <a:lumMod val="85000"/>
                </a:schemeClr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1851764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D5F438C-242D-4BED-E495-D4D33339E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0887" y="1073325"/>
            <a:ext cx="7658912" cy="524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221E1C1-1483-2A75-EED2-9880098FE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25" y="1064075"/>
            <a:ext cx="1738651" cy="512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DF090F-7F26-95EA-DB0E-A25011214D8F}"/>
              </a:ext>
            </a:extLst>
          </p:cNvPr>
          <p:cNvSpPr txBox="1"/>
          <p:nvPr/>
        </p:nvSpPr>
        <p:spPr>
          <a:xfrm>
            <a:off x="134459" y="6296763"/>
            <a:ext cx="1738652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92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ptos Mono" panose="020B0009020202020204" pitchFamily="49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3.0</a:t>
            </a:r>
            <a:r>
              <a:rPr lang="en-GB" sz="992" dirty="0">
                <a:solidFill>
                  <a:schemeClr val="tx1">
                    <a:lumMod val="75000"/>
                    <a:lumOff val="25000"/>
                  </a:schemeClr>
                </a:solidFill>
                <a:latin typeface="Aptos Mono" panose="020B0009020202020204" pitchFamily="49" charset="0"/>
              </a:rPr>
              <a:t> </a:t>
            </a:r>
          </a:p>
          <a:p>
            <a:pPr algn="l"/>
            <a:r>
              <a:rPr lang="en-GB" sz="992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ptos Mono" panose="020B0009020202020204" pitchFamily="49" charset="0"/>
              </a:rPr>
              <a:t>by David </a:t>
            </a:r>
            <a:r>
              <a:rPr lang="en-GB" sz="992" b="0" i="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ptos Mono" panose="020B0009020202020204" pitchFamily="49" charset="0"/>
              </a:rPr>
              <a:t>Shankbone</a:t>
            </a:r>
            <a:r>
              <a:rPr lang="en-GB" sz="992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ptos Mono" panose="020B0009020202020204" pitchFamily="49" charset="0"/>
              </a:rPr>
              <a:t>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0FD61D-B917-D7AE-AD14-E956FD4B03E9}"/>
              </a:ext>
            </a:extLst>
          </p:cNvPr>
          <p:cNvSpPr txBox="1"/>
          <p:nvPr/>
        </p:nvSpPr>
        <p:spPr>
          <a:xfrm>
            <a:off x="2172759" y="6351088"/>
            <a:ext cx="2155894" cy="270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58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ndal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cogito ergo imago</a:t>
            </a:r>
            <a:r>
              <a:rPr lang="en-GB" sz="1158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ndale Mono"/>
              </a:rPr>
              <a:t>   </a:t>
            </a:r>
            <a:r>
              <a:rPr lang="en-GB" sz="1158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ndale Mono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2.0</a:t>
            </a:r>
            <a:endParaRPr lang="en-GB" sz="1158" b="0" i="0" u="none" strike="noStrike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1968063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94640" y="1496520"/>
            <a:ext cx="9090000" cy="4545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25000"/>
              </a:lnSpc>
            </a:pPr>
            <a:r>
              <a:rPr lang="en-US" sz="6000" b="1" strike="noStrike" spc="-1">
                <a:solidFill>
                  <a:srgbClr val="FFFFFF"/>
                </a:solidFill>
                <a:latin typeface="Futura Std"/>
              </a:rPr>
              <a:t>Lo que </a:t>
            </a:r>
            <a:r>
              <a:rPr lang="en-US" sz="6000" b="1" strike="noStrike" spc="-1" err="1">
                <a:solidFill>
                  <a:srgbClr val="FFFFFF"/>
                </a:solidFill>
                <a:latin typeface="Futura Std"/>
              </a:rPr>
              <a:t>podemos</a:t>
            </a:r>
            <a:r>
              <a:rPr lang="en-US" sz="6000" b="1" strike="noStrike" spc="-1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6000" b="1" strike="noStrike" spc="-1" err="1">
                <a:solidFill>
                  <a:srgbClr val="FFFFFF"/>
                </a:solidFill>
                <a:latin typeface="Futura Std"/>
              </a:rPr>
              <a:t>hacer</a:t>
            </a:r>
            <a:r>
              <a:rPr lang="en-US" sz="6000" b="1" strike="noStrike" spc="-1">
                <a:solidFill>
                  <a:srgbClr val="FFFFFF"/>
                </a:solidFill>
                <a:latin typeface="Futura Std"/>
              </a:rPr>
              <a:t> </a:t>
            </a:r>
            <a:endParaRPr lang="en-US" sz="6000" b="0" strike="noStrike" spc="-1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n-US" sz="5800" b="0" strike="noStrike" spc="-1">
                <a:solidFill>
                  <a:srgbClr val="FFFFFF"/>
                </a:solidFill>
                <a:latin typeface="Futura Std"/>
              </a:rPr>
              <a:t>EN EL AULA (y </a:t>
            </a:r>
            <a:r>
              <a:rPr lang="en-US" sz="5800" b="0" strike="noStrike" spc="-1" err="1">
                <a:solidFill>
                  <a:srgbClr val="FFFFFF"/>
                </a:solidFill>
                <a:latin typeface="Futura Std"/>
              </a:rPr>
              <a:t>más</a:t>
            </a:r>
            <a:r>
              <a:rPr lang="en-US" sz="5800" b="0" strike="noStrike" spc="-1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5800" b="0" strike="noStrike" spc="-1" err="1">
                <a:solidFill>
                  <a:srgbClr val="FFFFFF"/>
                </a:solidFill>
                <a:latin typeface="Futura Std"/>
              </a:rPr>
              <a:t>allá</a:t>
            </a:r>
            <a:r>
              <a:rPr lang="en-US" sz="5800" b="0" strike="noStrike" spc="-1">
                <a:solidFill>
                  <a:srgbClr val="FFFFFF"/>
                </a:solidFill>
                <a:latin typeface="Futura Std"/>
              </a:rPr>
              <a:t>)</a:t>
            </a:r>
            <a:endParaRPr lang="en-US" sz="5800" b="0" strike="noStrike" spc="-1">
              <a:latin typeface="Arial"/>
            </a:endParaRPr>
          </a:p>
          <a:p>
            <a:endParaRPr lang="en-US" sz="5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40080" y="1337400"/>
            <a:ext cx="9090000" cy="6415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25000"/>
              </a:lnSpc>
            </a:pPr>
            <a:r>
              <a:rPr lang="en-US" sz="6000" b="1" strike="noStrike" spc="-1">
                <a:solidFill>
                  <a:srgbClr val="FFFFFF"/>
                </a:solidFill>
                <a:latin typeface="Futura Std"/>
              </a:rPr>
              <a:t>¿Hay para todos </a:t>
            </a:r>
            <a:endParaRPr lang="en-US" sz="6000" b="0" strike="noStrike" spc="-1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n-US" sz="5800" b="0" strike="noStrike" spc="-1">
                <a:solidFill>
                  <a:srgbClr val="FFFFFF"/>
                </a:solidFill>
                <a:latin typeface="Futura Std"/>
              </a:rPr>
              <a:t>los que enseñan ciencias y tecnología y formación profesional...?</a:t>
            </a:r>
            <a:endParaRPr lang="en-US" sz="5800" b="0" strike="noStrike" spc="-1">
              <a:latin typeface="Arial"/>
            </a:endParaRPr>
          </a:p>
          <a:p>
            <a:endParaRPr lang="en-US" sz="5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erson in a robe standing in front of a statue&#10;&#10;AI-generated content may be incorrect.">
            <a:extLst>
              <a:ext uri="{FF2B5EF4-FFF2-40B4-BE49-F238E27FC236}">
                <a16:creationId xmlns:a16="http://schemas.microsoft.com/office/drawing/2014/main" id="{47ADDA5C-1467-9A24-D575-4DD28675E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351" y="0"/>
            <a:ext cx="7571921" cy="75719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75EDB1-6EDE-C2C0-D8BE-D394941FEC74}"/>
              </a:ext>
            </a:extLst>
          </p:cNvPr>
          <p:cNvSpPr txBox="1"/>
          <p:nvPr/>
        </p:nvSpPr>
        <p:spPr>
          <a:xfrm>
            <a:off x="2362425" y="4543668"/>
            <a:ext cx="5355771" cy="60016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ES" sz="3300" dirty="0">
                <a:solidFill>
                  <a:srgbClr val="977B00"/>
                </a:solidFill>
                <a:latin typeface="ACADEMY ENGRAVED LET PLAIN:1.0" panose="02000000000000000000" pitchFamily="2" charset="0"/>
              </a:rPr>
              <a:t>POST · TENEBRAS · LVX</a:t>
            </a:r>
          </a:p>
        </p:txBody>
      </p:sp>
    </p:spTree>
    <p:extLst>
      <p:ext uri="{BB962C8B-B14F-4D97-AF65-F5344CB8AC3E}">
        <p14:creationId xmlns:p14="http://schemas.microsoft.com/office/powerpoint/2010/main" val="14801049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BD8A08-DBA3-0C80-21EA-6DF9002B7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95428" cy="33683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42C336-A200-0A22-14AC-B8C8DAB99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57" y="2248085"/>
            <a:ext cx="8893311" cy="306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29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632605-2C4C-F518-5E70-72C4D4AA1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96495" cy="36853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B4C496-BA8B-B57D-88A5-132E9C8AA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521" y="0"/>
            <a:ext cx="6324613" cy="31120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5466D2-A72A-A82F-3B31-51796B2F18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58" r="368"/>
          <a:stretch>
            <a:fillRect/>
          </a:stretch>
        </p:blipFill>
        <p:spPr>
          <a:xfrm>
            <a:off x="0" y="3562926"/>
            <a:ext cx="5896495" cy="37615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05C69B-948E-2E41-0C80-A5336C1161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252" y="2665003"/>
            <a:ext cx="3197359" cy="481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095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3E4194-E516-BA74-0CC6-8047F686A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928"/>
            <a:ext cx="10080625" cy="2986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398E15-B9A9-64EF-275A-AEE977AD0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836" y="3943792"/>
            <a:ext cx="6238297" cy="338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79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9834FD-B811-14E9-A5B5-5F3325E43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4949" y="3447182"/>
            <a:ext cx="5943600" cy="3971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E71AD8-6B20-2963-8731-CA954F41E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40568"/>
            <a:ext cx="10080625" cy="318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82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B136D-2E19-D914-121A-7A5F2EB94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2A8A1F-4281-5847-80A3-24F1B867ED1B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07C89A-AFD0-981C-7041-4C3CB58E3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088" y="-1"/>
            <a:ext cx="7949537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73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D818FB15-FA9C-9B22-1155-BCED02C7E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26" y="766916"/>
            <a:ext cx="7772400" cy="627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5406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E4170ED-42F1-3138-1144-ED1E4F4BC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5851"/>
            <a:ext cx="7772400" cy="540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56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/>
          <p:cNvPicPr/>
          <p:nvPr/>
        </p:nvPicPr>
        <p:blipFill>
          <a:blip r:embed="rId2"/>
          <a:stretch/>
        </p:blipFill>
        <p:spPr>
          <a:xfrm>
            <a:off x="1260360" y="360"/>
            <a:ext cx="7559640" cy="755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47B64-B351-512B-E088-8212B11F4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>
            <a:extLst>
              <a:ext uri="{FF2B5EF4-FFF2-40B4-BE49-F238E27FC236}">
                <a16:creationId xmlns:a16="http://schemas.microsoft.com/office/drawing/2014/main" id="{49E12347-3521-BC06-BC13-7A1C69F5C584}"/>
              </a:ext>
            </a:extLst>
          </p:cNvPr>
          <p:cNvSpPr txBox="1"/>
          <p:nvPr/>
        </p:nvSpPr>
        <p:spPr>
          <a:xfrm>
            <a:off x="640080" y="1286600"/>
            <a:ext cx="9090000" cy="47967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25000"/>
              </a:lnSpc>
            </a:pP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¿Hay para </a:t>
            </a:r>
            <a:r>
              <a:rPr lang="en-US" sz="6000" b="1" strike="noStrike" spc="-1" dirty="0" err="1">
                <a:solidFill>
                  <a:srgbClr val="FFFFFF"/>
                </a:solidFill>
                <a:latin typeface="Futura Std"/>
              </a:rPr>
              <a:t>todos</a:t>
            </a: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 </a:t>
            </a:r>
            <a:endParaRPr lang="en-US" sz="6000" b="0" strike="noStrike" spc="-1" dirty="0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n-US" sz="5800" b="0" strike="noStrike" spc="-1" dirty="0" err="1">
                <a:solidFill>
                  <a:srgbClr val="FFFFFF"/>
                </a:solidFill>
                <a:latin typeface="Futura Std"/>
              </a:rPr>
              <a:t>los</a:t>
            </a:r>
            <a:r>
              <a:rPr lang="en-US" sz="5800" b="0" strike="noStrike" spc="-1" dirty="0">
                <a:solidFill>
                  <a:srgbClr val="FFFFFF"/>
                </a:solidFill>
                <a:latin typeface="Futura Std"/>
              </a:rPr>
              <a:t> que </a:t>
            </a:r>
            <a:r>
              <a:rPr lang="en-US" sz="5800" b="0" strike="noStrike" spc="-1" dirty="0" err="1">
                <a:solidFill>
                  <a:srgbClr val="FFFFFF"/>
                </a:solidFill>
                <a:latin typeface="Futura Std"/>
              </a:rPr>
              <a:t>enseñan</a:t>
            </a:r>
            <a:r>
              <a:rPr lang="en-US" sz="5800" b="0" strike="noStrike" spc="-1" dirty="0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5800" b="0" strike="noStrike" spc="-1" dirty="0" err="1">
                <a:solidFill>
                  <a:srgbClr val="FFFFFF"/>
                </a:solidFill>
                <a:latin typeface="Futura Std"/>
              </a:rPr>
              <a:t>ciencias</a:t>
            </a:r>
            <a:r>
              <a:rPr lang="en-US" sz="5800" b="0" strike="noStrike" spc="-1" dirty="0">
                <a:solidFill>
                  <a:srgbClr val="FFFFFF"/>
                </a:solidFill>
                <a:latin typeface="Futura Std"/>
              </a:rPr>
              <a:t> y </a:t>
            </a:r>
            <a:r>
              <a:rPr lang="en-US" sz="5800" b="0" strike="noStrike" spc="-1" dirty="0" err="1">
                <a:solidFill>
                  <a:srgbClr val="FFFFFF"/>
                </a:solidFill>
                <a:latin typeface="Futura Std"/>
              </a:rPr>
              <a:t>tecnología</a:t>
            </a:r>
            <a:r>
              <a:rPr lang="en-US" sz="5800" b="0" strike="noStrike" spc="-1" dirty="0">
                <a:solidFill>
                  <a:srgbClr val="FFFFFF"/>
                </a:solidFill>
                <a:latin typeface="Futura Std"/>
              </a:rPr>
              <a:t> y </a:t>
            </a:r>
            <a:r>
              <a:rPr lang="en-US" sz="5800" b="0" strike="noStrike" spc="-1" dirty="0" err="1">
                <a:solidFill>
                  <a:srgbClr val="FFFFFF"/>
                </a:solidFill>
                <a:latin typeface="Futura Std"/>
              </a:rPr>
              <a:t>formación</a:t>
            </a:r>
            <a:r>
              <a:rPr lang="en-US" sz="5800" b="0" strike="noStrike" spc="-1" dirty="0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5800" b="0" strike="noStrike" spc="-1" dirty="0" err="1">
                <a:solidFill>
                  <a:srgbClr val="FFFFFF"/>
                </a:solidFill>
                <a:latin typeface="Futura Std"/>
              </a:rPr>
              <a:t>profesional</a:t>
            </a:r>
            <a:r>
              <a:rPr lang="en-US" sz="5800" b="0" strike="noStrike" spc="-1" dirty="0">
                <a:solidFill>
                  <a:srgbClr val="FFFFFF"/>
                </a:solidFill>
                <a:latin typeface="Futura Std"/>
              </a:rPr>
              <a:t>...?</a:t>
            </a:r>
            <a:endParaRPr lang="en-US" sz="5800" b="0" strike="noStrike" spc="-1" dirty="0">
              <a:latin typeface="Arial"/>
            </a:endParaRPr>
          </a:p>
          <a:p>
            <a:endParaRPr lang="en-US" sz="5800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BA467B-4EB8-4E67-EF31-8B973DE781F5}"/>
              </a:ext>
            </a:extLst>
          </p:cNvPr>
          <p:cNvSpPr txBox="1"/>
          <p:nvPr/>
        </p:nvSpPr>
        <p:spPr>
          <a:xfrm>
            <a:off x="2692866" y="-555304"/>
            <a:ext cx="6316910" cy="95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1600" dirty="0">
                <a:solidFill>
                  <a:srgbClr val="FFFF00"/>
                </a:solidFill>
                <a:effectLst>
                  <a:outerShdw blurRad="50800" dist="38100" dir="2700000" algn="tl" rotWithShape="0">
                    <a:schemeClr val="bg1">
                      <a:lumMod val="65000"/>
                      <a:alpha val="40000"/>
                    </a:schemeClr>
                  </a:outerShdw>
                </a:effectLst>
                <a:latin typeface="Sheldon" panose="02000603000000000000" pitchFamily="50" charset="0"/>
              </a:rPr>
              <a:t>SÍ</a:t>
            </a:r>
            <a:endParaRPr lang="en-GB" sz="61600" dirty="0">
              <a:solidFill>
                <a:srgbClr val="FFFF00"/>
              </a:solidFill>
              <a:effectLst>
                <a:outerShdw blurRad="50800" dist="38100" dir="2700000" algn="tl" rotWithShape="0">
                  <a:schemeClr val="bg1">
                    <a:lumMod val="65000"/>
                    <a:alpha val="40000"/>
                  </a:schemeClr>
                </a:outerShdw>
              </a:effectLst>
              <a:latin typeface="Sheldon" panose="02000603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965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/>
          <p:cNvPicPr/>
          <p:nvPr/>
        </p:nvPicPr>
        <p:blipFill>
          <a:blip r:embed="rId2"/>
          <a:stretch/>
        </p:blipFill>
        <p:spPr>
          <a:xfrm>
            <a:off x="3960000" y="2700000"/>
            <a:ext cx="2160000" cy="2160000"/>
          </a:xfrm>
          <a:prstGeom prst="rect">
            <a:avLst/>
          </a:prstGeom>
          <a:ln>
            <a:noFill/>
          </a:ln>
        </p:spPr>
      </p:pic>
      <p:pic>
        <p:nvPicPr>
          <p:cNvPr id="99" name="Picture 98"/>
          <p:cNvPicPr/>
          <p:nvPr/>
        </p:nvPicPr>
        <p:blipFill>
          <a:blip r:embed="rId3"/>
          <a:stretch/>
        </p:blipFill>
        <p:spPr>
          <a:xfrm>
            <a:off x="5630760" y="3237120"/>
            <a:ext cx="4269240" cy="4142880"/>
          </a:xfrm>
          <a:prstGeom prst="rect">
            <a:avLst/>
          </a:prstGeom>
          <a:ln w="36000">
            <a:solidFill>
              <a:srgbClr val="3465A4"/>
            </a:solidFill>
            <a:round/>
          </a:ln>
        </p:spPr>
      </p:pic>
      <p:pic>
        <p:nvPicPr>
          <p:cNvPr id="100" name="Picture 99"/>
          <p:cNvPicPr/>
          <p:nvPr/>
        </p:nvPicPr>
        <p:blipFill>
          <a:blip r:embed="rId4"/>
          <a:stretch/>
        </p:blipFill>
        <p:spPr>
          <a:xfrm>
            <a:off x="260640" y="2882520"/>
            <a:ext cx="4419360" cy="4317480"/>
          </a:xfrm>
          <a:prstGeom prst="rect">
            <a:avLst/>
          </a:prstGeom>
          <a:ln w="36000">
            <a:solidFill>
              <a:srgbClr val="3465A4"/>
            </a:solidFill>
            <a:round/>
          </a:ln>
        </p:spPr>
      </p:pic>
      <p:pic>
        <p:nvPicPr>
          <p:cNvPr id="101" name="Picture 100"/>
          <p:cNvPicPr/>
          <p:nvPr/>
        </p:nvPicPr>
        <p:blipFill>
          <a:blip r:embed="rId5"/>
          <a:stretch/>
        </p:blipFill>
        <p:spPr>
          <a:xfrm>
            <a:off x="197640" y="148680"/>
            <a:ext cx="3087000" cy="2587320"/>
          </a:xfrm>
          <a:prstGeom prst="rect">
            <a:avLst/>
          </a:prstGeom>
          <a:ln w="36000">
            <a:solidFill>
              <a:srgbClr val="3465A4"/>
            </a:solidFill>
            <a:round/>
          </a:ln>
        </p:spPr>
      </p:pic>
      <p:pic>
        <p:nvPicPr>
          <p:cNvPr id="102" name="Picture 101"/>
          <p:cNvPicPr/>
          <p:nvPr/>
        </p:nvPicPr>
        <p:blipFill>
          <a:blip r:embed="rId6"/>
          <a:stretch/>
        </p:blipFill>
        <p:spPr>
          <a:xfrm>
            <a:off x="4860000" y="180000"/>
            <a:ext cx="5040000" cy="2543040"/>
          </a:xfrm>
          <a:prstGeom prst="rect">
            <a:avLst/>
          </a:prstGeom>
          <a:ln w="36000">
            <a:solidFill>
              <a:srgbClr val="3465A4"/>
            </a:solidFill>
            <a:rou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873760" y="719640"/>
            <a:ext cx="9541440" cy="7282080"/>
          </a:xfrm>
          <a:prstGeom prst="rect">
            <a:avLst/>
          </a:prstGeom>
          <a:noFill/>
          <a:ln>
            <a:noFill/>
          </a:ln>
          <a:effectLst>
            <a:outerShdw dist="101823" dir="2700000">
              <a:srgbClr val="808080"/>
            </a:outerShdw>
          </a:effectLst>
        </p:spPr>
        <p:txBody>
          <a:bodyPr lIns="90000" tIns="45000" rIns="90000" bIns="45000" anchor="t">
            <a:noAutofit/>
          </a:bodyPr>
          <a:lstStyle/>
          <a:p>
            <a:r>
              <a:rPr lang="en-US" sz="9600" b="0" strike="noStrike" spc="-1" dirty="0" err="1">
                <a:solidFill>
                  <a:srgbClr val="EEEEEE"/>
                </a:solidFill>
                <a:latin typeface="Sheldon"/>
              </a:rPr>
              <a:t>Física</a:t>
            </a:r>
            <a:r>
              <a:rPr lang="en-US" sz="9600" b="0" strike="noStrike" spc="-1" dirty="0">
                <a:solidFill>
                  <a:srgbClr val="EEEEEE"/>
                </a:solidFill>
                <a:latin typeface="Sheldon"/>
              </a:rPr>
              <a:t> de </a:t>
            </a:r>
            <a:r>
              <a:rPr lang="en-US" sz="9600" b="0" strike="noStrike" spc="-1" dirty="0" err="1">
                <a:solidFill>
                  <a:srgbClr val="EEEEEE"/>
                </a:solidFill>
                <a:latin typeface="Sheldon"/>
              </a:rPr>
              <a:t>partículas</a:t>
            </a:r>
            <a:r>
              <a:rPr lang="en-US" sz="9600" spc="-1" dirty="0">
                <a:solidFill>
                  <a:srgbClr val="EEEEEE"/>
                </a:solidFill>
                <a:latin typeface="Sheldon"/>
              </a:rPr>
              <a:t> </a:t>
            </a:r>
            <a:endParaRPr lang="en-US" sz="9600" b="0" strike="noStrike" spc="-1" dirty="0">
              <a:latin typeface="Arial"/>
            </a:endParaRPr>
          </a:p>
          <a:p>
            <a:r>
              <a:rPr lang="en-US" sz="6600" b="0" strike="noStrike" spc="-1" dirty="0">
                <a:solidFill>
                  <a:srgbClr val="EEEEEE"/>
                </a:solidFill>
                <a:latin typeface="Sheldon"/>
              </a:rPr>
              <a:t>(y </a:t>
            </a:r>
            <a:r>
              <a:rPr lang="en-US" sz="6600" b="0" strike="noStrike" spc="-1" dirty="0" err="1">
                <a:solidFill>
                  <a:srgbClr val="EEEEEE"/>
                </a:solidFill>
                <a:latin typeface="Sheldon"/>
              </a:rPr>
              <a:t>cosmología</a:t>
            </a:r>
            <a:r>
              <a:rPr lang="en-US" sz="6600" b="0" strike="noStrike" spc="-1" dirty="0">
                <a:solidFill>
                  <a:srgbClr val="EEEEEE"/>
                </a:solidFill>
                <a:latin typeface="Sheldon"/>
              </a:rPr>
              <a:t>, y </a:t>
            </a:r>
            <a:r>
              <a:rPr lang="en-US" sz="6600" b="0" strike="noStrike" spc="-1" dirty="0" err="1">
                <a:solidFill>
                  <a:srgbClr val="EEEEEE"/>
                </a:solidFill>
                <a:latin typeface="Sheldon"/>
              </a:rPr>
              <a:t>ondas</a:t>
            </a:r>
            <a:r>
              <a:rPr lang="en-US" sz="6600" b="0" strike="noStrike" spc="-1" dirty="0">
                <a:solidFill>
                  <a:srgbClr val="EEEEEE"/>
                </a:solidFill>
                <a:latin typeface="Sheldon"/>
              </a:rPr>
              <a:t> </a:t>
            </a:r>
            <a:r>
              <a:rPr lang="en-US" sz="6600" b="0" strike="noStrike" spc="-1" dirty="0" err="1">
                <a:solidFill>
                  <a:srgbClr val="EEEEEE"/>
                </a:solidFill>
                <a:latin typeface="Sheldon"/>
              </a:rPr>
              <a:t>gravitacionales</a:t>
            </a:r>
            <a:r>
              <a:rPr lang="en-US" sz="6600" b="0" strike="noStrike" spc="-1" dirty="0">
                <a:solidFill>
                  <a:srgbClr val="EEEEEE"/>
                </a:solidFill>
                <a:latin typeface="Sheldon"/>
              </a:rPr>
              <a:t>...)</a:t>
            </a:r>
            <a:r>
              <a:rPr lang="en-US" sz="6600" spc="-1" dirty="0">
                <a:solidFill>
                  <a:srgbClr val="EEEEEE"/>
                </a:solidFill>
                <a:latin typeface="Sheldon"/>
              </a:rPr>
              <a:t> </a:t>
            </a:r>
            <a:endParaRPr lang="en-US" sz="6600" b="0" strike="noStrike" spc="-1" dirty="0">
              <a:latin typeface="Arial"/>
            </a:endParaRPr>
          </a:p>
          <a:p>
            <a:r>
              <a:rPr lang="en-US" sz="9600" b="0" strike="noStrike" spc="-1" dirty="0" err="1">
                <a:solidFill>
                  <a:srgbClr val="EEEEEE"/>
                </a:solidFill>
                <a:latin typeface="Sheldon"/>
              </a:rPr>
              <a:t>en</a:t>
            </a:r>
            <a:r>
              <a:rPr lang="en-US" sz="9600" b="0" strike="noStrike" spc="-1" dirty="0">
                <a:solidFill>
                  <a:srgbClr val="EEEEEE"/>
                </a:solidFill>
                <a:latin typeface="Sheldon"/>
              </a:rPr>
              <a:t> </a:t>
            </a:r>
            <a:r>
              <a:rPr lang="en-US" sz="9600" b="0" strike="noStrike" spc="-1" dirty="0" err="1">
                <a:solidFill>
                  <a:srgbClr val="EEEEEE"/>
                </a:solidFill>
                <a:latin typeface="Sheldon"/>
              </a:rPr>
              <a:t>el</a:t>
            </a:r>
            <a:r>
              <a:rPr lang="en-US" sz="9600" b="0" strike="noStrike" spc="-1" dirty="0">
                <a:solidFill>
                  <a:srgbClr val="EEEEEE"/>
                </a:solidFill>
                <a:latin typeface="Sheldon"/>
              </a:rPr>
              <a:t> aula</a:t>
            </a:r>
            <a:endParaRPr lang="en-US" sz="9600" b="0" strike="noStrike" spc="-1" dirty="0"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736994" y="5564446"/>
            <a:ext cx="7772400" cy="2930760"/>
          </a:xfrm>
          <a:prstGeom prst="rect">
            <a:avLst/>
          </a:prstGeom>
          <a:noFill/>
          <a:ln>
            <a:noFill/>
          </a:ln>
          <a:effectLst>
            <a:outerShdw dist="101823" dir="2700000">
              <a:srgbClr val="808080"/>
            </a:outerShdw>
          </a:effectLst>
        </p:spPr>
        <p:txBody>
          <a:bodyPr lIns="90000" tIns="45000" rIns="90000" bIns="45000">
            <a:noAutofit/>
          </a:bodyPr>
          <a:lstStyle/>
          <a:p>
            <a:r>
              <a:rPr lang="en-US" sz="9600" b="0" strike="noStrike" spc="-1" dirty="0">
                <a:solidFill>
                  <a:srgbClr val="FFFF00"/>
                </a:solidFill>
                <a:latin typeface="Sheldon Feather"/>
              </a:rPr>
              <a:t>¿Se </a:t>
            </a:r>
            <a:r>
              <a:rPr lang="en-US" sz="9600" b="0" strike="noStrike" spc="-1" dirty="0" err="1">
                <a:solidFill>
                  <a:srgbClr val="FFFF00"/>
                </a:solidFill>
                <a:latin typeface="Sheldon Feather"/>
              </a:rPr>
              <a:t>puede</a:t>
            </a:r>
            <a:r>
              <a:rPr lang="en-US" sz="9600" b="0" strike="noStrike" spc="-1" dirty="0">
                <a:solidFill>
                  <a:srgbClr val="FFFF00"/>
                </a:solidFill>
                <a:latin typeface="Sheldon Feather"/>
              </a:rPr>
              <a:t>? ¿Se </a:t>
            </a:r>
            <a:r>
              <a:rPr lang="en-US" sz="9600" b="0" strike="noStrike" spc="-1" dirty="0" err="1">
                <a:solidFill>
                  <a:srgbClr val="FFFF00"/>
                </a:solidFill>
                <a:latin typeface="Sheldon Feather"/>
              </a:rPr>
              <a:t>debe</a:t>
            </a:r>
            <a:r>
              <a:rPr lang="en-US" sz="9600" b="0" strike="noStrike" spc="-1" dirty="0">
                <a:solidFill>
                  <a:srgbClr val="FFFF00"/>
                </a:solidFill>
                <a:latin typeface="Sheldon Feather"/>
              </a:rPr>
              <a:t>?</a:t>
            </a:r>
            <a:endParaRPr lang="en-US" sz="96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15E18C-AE3C-A17A-A44F-5CC0FF343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>
            <a:extLst>
              <a:ext uri="{FF2B5EF4-FFF2-40B4-BE49-F238E27FC236}">
                <a16:creationId xmlns:a16="http://schemas.microsoft.com/office/drawing/2014/main" id="{1C8AECDC-4BD8-9B4F-38ED-70680935514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960000" y="2700000"/>
            <a:ext cx="2160000" cy="2160000"/>
          </a:xfrm>
          <a:prstGeom prst="rect">
            <a:avLst/>
          </a:prstGeom>
          <a:ln>
            <a:noFill/>
          </a:ln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151F4A02-48FB-0AA9-5BC2-1228ED97BA8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630760" y="3237120"/>
            <a:ext cx="4269240" cy="4142880"/>
          </a:xfrm>
          <a:prstGeom prst="rect">
            <a:avLst/>
          </a:prstGeom>
          <a:ln w="36000">
            <a:solidFill>
              <a:srgbClr val="3465A4"/>
            </a:solidFill>
            <a:round/>
          </a:ln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75378117-0144-C66B-3EA8-81BAD04C6A0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60640" y="2882520"/>
            <a:ext cx="4419360" cy="4317480"/>
          </a:xfrm>
          <a:prstGeom prst="rect">
            <a:avLst/>
          </a:prstGeom>
          <a:ln w="36000">
            <a:solidFill>
              <a:srgbClr val="3465A4"/>
            </a:solidFill>
            <a:round/>
          </a:ln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B5236368-B5D2-5E1B-7077-185F6E7E396F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97640" y="148680"/>
            <a:ext cx="3087000" cy="2587320"/>
          </a:xfrm>
          <a:prstGeom prst="rect">
            <a:avLst/>
          </a:prstGeom>
          <a:ln w="36000">
            <a:solidFill>
              <a:srgbClr val="3465A4"/>
            </a:solidFill>
            <a:round/>
          </a:ln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A41CAC1C-5B26-3EC6-FAEE-A7E2E8963729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4860000" y="180000"/>
            <a:ext cx="5040000" cy="2543040"/>
          </a:xfrm>
          <a:prstGeom prst="rect">
            <a:avLst/>
          </a:prstGeom>
          <a:ln w="36000">
            <a:solidFill>
              <a:srgbClr val="3465A4"/>
            </a:solidFill>
            <a:rou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4382ACF-46D0-623F-E418-2D115D1762D9}"/>
              </a:ext>
            </a:extLst>
          </p:cNvPr>
          <p:cNvSpPr/>
          <p:nvPr/>
        </p:nvSpPr>
        <p:spPr>
          <a:xfrm>
            <a:off x="0" y="0"/>
            <a:ext cx="10080625" cy="7559675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76D17B-76BE-0F80-ABF1-9A4FE5FCB743}"/>
              </a:ext>
            </a:extLst>
          </p:cNvPr>
          <p:cNvSpPr txBox="1"/>
          <p:nvPr/>
        </p:nvSpPr>
        <p:spPr>
          <a:xfrm>
            <a:off x="799217" y="974466"/>
            <a:ext cx="1883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rgbClr val="C00000"/>
                </a:solidFill>
                <a:latin typeface="AvenirNext LT Pro Regular" panose="020B0704020202020204" pitchFamily="34" charset="0"/>
              </a:rPr>
              <a:t>ciencia </a:t>
            </a:r>
          </a:p>
          <a:p>
            <a:pPr algn="ctr"/>
            <a:r>
              <a:rPr lang="es-ES" sz="2800" dirty="0">
                <a:solidFill>
                  <a:srgbClr val="C00000"/>
                </a:solidFill>
                <a:latin typeface="AvenirNext LT Pro Regular" panose="020B0704020202020204" pitchFamily="34" charset="0"/>
              </a:rPr>
              <a:t>“básica”</a:t>
            </a:r>
            <a:endParaRPr lang="en-GB" sz="2800" dirty="0">
              <a:solidFill>
                <a:srgbClr val="C00000"/>
              </a:solidFill>
              <a:latin typeface="AvenirNext LT Pro Regular" panose="020B07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3CA733-753C-BA9E-6897-1AC0279CB93B}"/>
              </a:ext>
            </a:extLst>
          </p:cNvPr>
          <p:cNvSpPr txBox="1"/>
          <p:nvPr/>
        </p:nvSpPr>
        <p:spPr>
          <a:xfrm>
            <a:off x="1281029" y="4564206"/>
            <a:ext cx="23785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rgbClr val="C00000"/>
                </a:solidFill>
                <a:latin typeface="AvenirNext LT Pro Regular" panose="020B0704020202020204" pitchFamily="34" charset="0"/>
              </a:rPr>
              <a:t>tecnología</a:t>
            </a:r>
          </a:p>
          <a:p>
            <a:pPr algn="ctr"/>
            <a:r>
              <a:rPr lang="es-ES" sz="2800" dirty="0">
                <a:solidFill>
                  <a:srgbClr val="C00000"/>
                </a:solidFill>
                <a:latin typeface="AvenirNext LT Pro Regular" panose="020B0704020202020204" pitchFamily="34" charset="0"/>
              </a:rPr>
              <a:t>industria</a:t>
            </a:r>
            <a:endParaRPr lang="en-GB" sz="2800" dirty="0">
              <a:solidFill>
                <a:srgbClr val="C00000"/>
              </a:solidFill>
              <a:latin typeface="AvenirNext LT Pro Regular" panose="020B07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E3C2AD-7607-4FCC-3335-387B7363ADBC}"/>
              </a:ext>
            </a:extLst>
          </p:cNvPr>
          <p:cNvSpPr txBox="1"/>
          <p:nvPr/>
        </p:nvSpPr>
        <p:spPr>
          <a:xfrm>
            <a:off x="6386609" y="965286"/>
            <a:ext cx="19867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rgbClr val="C00000"/>
                </a:solidFill>
                <a:latin typeface="AvenirNext LT Pro Regular" panose="020B0704020202020204" pitchFamily="34" charset="0"/>
              </a:rPr>
              <a:t>biología</a:t>
            </a:r>
          </a:p>
          <a:p>
            <a:pPr algn="ctr"/>
            <a:r>
              <a:rPr lang="es-ES" sz="2800" dirty="0">
                <a:solidFill>
                  <a:srgbClr val="C00000"/>
                </a:solidFill>
                <a:latin typeface="AvenirNext LT Pro Regular" panose="020B0704020202020204" pitchFamily="34" charset="0"/>
              </a:rPr>
              <a:t>materiales</a:t>
            </a:r>
            <a:endParaRPr lang="en-GB" sz="2800" dirty="0">
              <a:solidFill>
                <a:srgbClr val="C00000"/>
              </a:solidFill>
              <a:latin typeface="AvenirNext LT Pro Regular" panose="020B07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749273-1E85-C72B-AC43-FEB26E3C54C7}"/>
              </a:ext>
            </a:extLst>
          </p:cNvPr>
          <p:cNvSpPr txBox="1"/>
          <p:nvPr/>
        </p:nvSpPr>
        <p:spPr>
          <a:xfrm>
            <a:off x="6732621" y="4682599"/>
            <a:ext cx="25183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rgbClr val="C00000"/>
                </a:solidFill>
                <a:latin typeface="AvenirNext LT Pro Regular" panose="020B0704020202020204" pitchFamily="34" charset="0"/>
              </a:rPr>
              <a:t>medicina</a:t>
            </a:r>
          </a:p>
          <a:p>
            <a:pPr algn="ctr"/>
            <a:r>
              <a:rPr lang="es-ES" sz="2800" dirty="0">
                <a:solidFill>
                  <a:srgbClr val="C00000"/>
                </a:solidFill>
                <a:latin typeface="AvenirNext LT Pro Regular" panose="020B0704020202020204" pitchFamily="34" charset="0"/>
              </a:rPr>
              <a:t>computación</a:t>
            </a:r>
            <a:endParaRPr lang="en-GB" sz="2800" dirty="0">
              <a:solidFill>
                <a:srgbClr val="C00000"/>
              </a:solidFill>
              <a:latin typeface="AvenirNext LT Pro Regular" panose="020B07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2630C1-182C-41B7-C1FD-C8A709DFA1C3}"/>
              </a:ext>
            </a:extLst>
          </p:cNvPr>
          <p:cNvSpPr txBox="1"/>
          <p:nvPr/>
        </p:nvSpPr>
        <p:spPr>
          <a:xfrm>
            <a:off x="44600" y="6907611"/>
            <a:ext cx="7720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C00000"/>
                </a:solidFill>
                <a:latin typeface="AvenirNext LT Pro Regular" panose="020B0704020202020204" pitchFamily="34" charset="0"/>
              </a:rPr>
              <a:t>Y más cosas, y para todos los “niveles”…</a:t>
            </a:r>
            <a:endParaRPr lang="en-GB" sz="3200" b="1" dirty="0">
              <a:solidFill>
                <a:srgbClr val="C00000"/>
              </a:solidFill>
              <a:latin typeface="AvenirNext LT Pro Regular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8290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102"/>
          <p:cNvPicPr/>
          <p:nvPr/>
        </p:nvPicPr>
        <p:blipFill>
          <a:blip r:embed="rId2"/>
          <a:stretch/>
        </p:blipFill>
        <p:spPr>
          <a:xfrm>
            <a:off x="197640" y="148680"/>
            <a:ext cx="3087000" cy="2587320"/>
          </a:xfrm>
          <a:prstGeom prst="rect">
            <a:avLst/>
          </a:prstGeom>
          <a:ln w="36000">
            <a:solidFill>
              <a:srgbClr val="3465A4"/>
            </a:solidFill>
            <a:round/>
          </a:ln>
        </p:spPr>
      </p:pic>
      <p:pic>
        <p:nvPicPr>
          <p:cNvPr id="104" name="Picture 103"/>
          <p:cNvPicPr/>
          <p:nvPr/>
        </p:nvPicPr>
        <p:blipFill>
          <a:blip r:embed="rId3"/>
          <a:stretch/>
        </p:blipFill>
        <p:spPr>
          <a:xfrm>
            <a:off x="5394960" y="4110480"/>
            <a:ext cx="4685040" cy="3449520"/>
          </a:xfrm>
          <a:prstGeom prst="rect">
            <a:avLst/>
          </a:prstGeom>
          <a:ln>
            <a:noFill/>
          </a:ln>
        </p:spPr>
      </p:pic>
      <p:pic>
        <p:nvPicPr>
          <p:cNvPr id="105" name="Picture 104"/>
          <p:cNvPicPr/>
          <p:nvPr/>
        </p:nvPicPr>
        <p:blipFill>
          <a:blip r:embed="rId4"/>
          <a:stretch/>
        </p:blipFill>
        <p:spPr>
          <a:xfrm>
            <a:off x="3960000" y="2700000"/>
            <a:ext cx="2160000" cy="216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105"/>
          <p:cNvPicPr/>
          <p:nvPr/>
        </p:nvPicPr>
        <p:blipFill>
          <a:blip r:embed="rId2"/>
          <a:stretch/>
        </p:blipFill>
        <p:spPr>
          <a:xfrm>
            <a:off x="4680" y="0"/>
            <a:ext cx="6121800" cy="5229000"/>
          </a:xfrm>
          <a:prstGeom prst="rect">
            <a:avLst/>
          </a:prstGeom>
          <a:ln>
            <a:noFill/>
          </a:ln>
        </p:spPr>
      </p:pic>
      <p:pic>
        <p:nvPicPr>
          <p:cNvPr id="107" name="Picture 106"/>
          <p:cNvPicPr/>
          <p:nvPr/>
        </p:nvPicPr>
        <p:blipFill>
          <a:blip r:embed="rId3"/>
          <a:stretch/>
        </p:blipFill>
        <p:spPr>
          <a:xfrm>
            <a:off x="4023360" y="2377440"/>
            <a:ext cx="6014520" cy="5178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95312" y="693340"/>
            <a:ext cx="9090000" cy="6959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25000"/>
              </a:lnSpc>
            </a:pP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Pues </a:t>
            </a:r>
            <a:r>
              <a:rPr lang="en-US" sz="6000" b="1" strike="noStrike" spc="-1" dirty="0" err="1">
                <a:solidFill>
                  <a:srgbClr val="FFFFFF"/>
                </a:solidFill>
                <a:latin typeface="Futura Std"/>
              </a:rPr>
              <a:t>sí</a:t>
            </a: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...</a:t>
            </a:r>
            <a:endParaRPr lang="en-US" sz="6000" b="0" strike="noStrike" spc="-1" dirty="0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n-US" sz="5800" b="0" strike="noStrike" spc="-1" dirty="0">
                <a:solidFill>
                  <a:srgbClr val="FFFFFF"/>
                </a:solidFill>
                <a:latin typeface="Futura Std"/>
              </a:rPr>
              <a:t>con </a:t>
            </a:r>
            <a:r>
              <a:rPr lang="en-US" sz="5800" b="0" strike="noStrike" spc="-1" dirty="0" err="1">
                <a:solidFill>
                  <a:srgbClr val="FFFFFF"/>
                </a:solidFill>
                <a:latin typeface="Futura Std"/>
              </a:rPr>
              <a:t>diferentes</a:t>
            </a:r>
            <a:r>
              <a:rPr lang="en-US" sz="5800" b="0" strike="noStrike" spc="-1" dirty="0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5800" b="0" strike="noStrike" spc="-1" dirty="0" err="1">
                <a:solidFill>
                  <a:srgbClr val="FFFFFF"/>
                </a:solidFill>
                <a:latin typeface="Futura Std"/>
              </a:rPr>
              <a:t>enfoques</a:t>
            </a:r>
            <a:endParaRPr lang="en-US" sz="5800" b="0" strike="noStrike" spc="-1" dirty="0">
              <a:latin typeface="Arial"/>
            </a:endParaRPr>
          </a:p>
          <a:p>
            <a:pPr>
              <a:lnSpc>
                <a:spcPct val="125000"/>
              </a:lnSpc>
            </a:pPr>
            <a:endParaRPr lang="en-US" sz="5800" b="0" strike="noStrike" spc="-1" dirty="0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Y al </a:t>
            </a:r>
            <a:r>
              <a:rPr lang="en-US" sz="6000" b="1" strike="noStrike" spc="-1" dirty="0" err="1">
                <a:solidFill>
                  <a:srgbClr val="FFFFFF"/>
                </a:solidFill>
                <a:latin typeface="Futura Std"/>
              </a:rPr>
              <a:t>menos</a:t>
            </a: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6000" b="1" strike="noStrike" spc="-1" dirty="0" err="1">
                <a:solidFill>
                  <a:srgbClr val="FFFFFF"/>
                </a:solidFill>
                <a:latin typeface="Futura Std"/>
              </a:rPr>
              <a:t>por</a:t>
            </a: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 dos </a:t>
            </a:r>
            <a:r>
              <a:rPr lang="en-US" sz="6000" b="1" strike="noStrike" spc="-1" dirty="0" err="1">
                <a:solidFill>
                  <a:srgbClr val="FFFFFF"/>
                </a:solidFill>
                <a:latin typeface="Futura Std"/>
              </a:rPr>
              <a:t>motivos</a:t>
            </a: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:</a:t>
            </a:r>
            <a:endParaRPr lang="en-US" sz="6000" b="0" strike="noStrike" spc="-1" dirty="0">
              <a:latin typeface="Arial"/>
            </a:endParaRPr>
          </a:p>
          <a:p>
            <a:endParaRPr lang="en-US" sz="6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95312" y="874220"/>
            <a:ext cx="9090000" cy="6148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25000"/>
              </a:lnSpc>
            </a:pP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La </a:t>
            </a:r>
            <a:r>
              <a:rPr lang="en-US" sz="6000" b="1" strike="noStrike" spc="-1" dirty="0" err="1">
                <a:solidFill>
                  <a:srgbClr val="FFFFFF"/>
                </a:solidFill>
                <a:latin typeface="Futura Std"/>
              </a:rPr>
              <a:t>importancia</a:t>
            </a: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 “cultural” de la </a:t>
            </a:r>
            <a:r>
              <a:rPr lang="en-US" sz="6000" b="1" strike="noStrike" spc="-1" dirty="0" err="1">
                <a:solidFill>
                  <a:srgbClr val="FFFFFF"/>
                </a:solidFill>
                <a:latin typeface="Futura Std"/>
              </a:rPr>
              <a:t>física</a:t>
            </a: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 fundamental</a:t>
            </a:r>
            <a:endParaRPr lang="en-US" sz="6000" b="0" strike="noStrike" spc="-1" dirty="0">
              <a:latin typeface="Arial"/>
            </a:endParaRPr>
          </a:p>
          <a:p>
            <a:pPr>
              <a:lnSpc>
                <a:spcPct val="125000"/>
              </a:lnSpc>
            </a:pPr>
            <a:endParaRPr lang="en-US" sz="6000" b="0" strike="noStrike" spc="-1" dirty="0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Las “</a:t>
            </a:r>
            <a:r>
              <a:rPr lang="en-US" sz="6000" b="1" strike="noStrike" spc="-1" dirty="0" err="1">
                <a:solidFill>
                  <a:srgbClr val="FFFFFF"/>
                </a:solidFill>
                <a:latin typeface="Futura Std"/>
              </a:rPr>
              <a:t>aplicaciones</a:t>
            </a: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”</a:t>
            </a:r>
            <a:endParaRPr lang="en-US" sz="6000" b="0" strike="noStrike" spc="-1" dirty="0">
              <a:latin typeface="Arial"/>
            </a:endParaRPr>
          </a:p>
          <a:p>
            <a:pPr>
              <a:lnSpc>
                <a:spcPct val="125000"/>
              </a:lnSpc>
            </a:pPr>
            <a:endParaRPr lang="en-US" sz="6000" b="0" strike="noStrike" spc="-1" dirty="0">
              <a:latin typeface="Arial"/>
            </a:endParaRPr>
          </a:p>
          <a:p>
            <a:endParaRPr lang="en-US" sz="6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48920" y="1569960"/>
            <a:ext cx="9181440" cy="604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3800" b="1" strike="noStrike" spc="-1">
                <a:solidFill>
                  <a:srgbClr val="FFFFFF"/>
                </a:solidFill>
                <a:latin typeface="Futura Std"/>
              </a:rPr>
              <a:t>Lo que podemos hacer en el aula</a:t>
            </a:r>
            <a:endParaRPr lang="en-US" sz="3800" b="0" strike="noStrike" spc="-1">
              <a:latin typeface="Arial"/>
            </a:endParaRPr>
          </a:p>
          <a:p>
            <a:pPr>
              <a:lnSpc>
                <a:spcPct val="93000"/>
              </a:lnSpc>
            </a:pPr>
            <a:endParaRPr lang="en-US" sz="3800" b="0" strike="noStrike" spc="-1">
              <a:latin typeface="Arial"/>
            </a:endParaRPr>
          </a:p>
          <a:p>
            <a:pPr>
              <a:lnSpc>
                <a:spcPct val="93000"/>
              </a:lnSpc>
            </a:pPr>
            <a:endParaRPr lang="en-US" sz="3800" b="0" strike="noStrike" spc="-1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s-ES" sz="3600" b="1" strike="noStrike" spc="-1">
                <a:solidFill>
                  <a:srgbClr val="FFFFFF"/>
                </a:solidFill>
                <a:latin typeface="Futura Std"/>
              </a:rPr>
              <a:t>1. El </a:t>
            </a:r>
            <a:r>
              <a:rPr lang="es-ES" sz="3600" b="1" i="1" strike="noStrike" spc="-1">
                <a:solidFill>
                  <a:srgbClr val="FFFFFF"/>
                </a:solidFill>
                <a:latin typeface="Futura Std"/>
              </a:rPr>
              <a:t>programa mínimo.</a:t>
            </a:r>
            <a:endParaRPr lang="en-US" sz="3600" b="0" strike="noStrike" spc="-1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s-ES" sz="3600" b="1" strike="noStrike" spc="-1">
                <a:solidFill>
                  <a:srgbClr val="FFFFFF"/>
                </a:solidFill>
                <a:latin typeface="Futura Std"/>
              </a:rPr>
              <a:t>2. Adaptarlo al currículo existente.</a:t>
            </a:r>
            <a:endParaRPr lang="en-US" sz="3600" b="0" strike="noStrike" spc="-1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s-ES" sz="3600" b="1" strike="noStrike" spc="-1">
                <a:solidFill>
                  <a:srgbClr val="FFFFFF"/>
                </a:solidFill>
                <a:latin typeface="Futura Std"/>
              </a:rPr>
              <a:t>3. Introducirlo en el currículo.</a:t>
            </a:r>
            <a:endParaRPr lang="en-US" sz="36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endParaRPr lang="en-US" sz="3600" b="0" strike="noStrike" spc="-1">
              <a:latin typeface="Arial"/>
            </a:endParaRPr>
          </a:p>
          <a:p>
            <a:pPr>
              <a:lnSpc>
                <a:spcPct val="93000"/>
              </a:lnSpc>
            </a:pPr>
            <a:endParaRPr lang="en-US" sz="3600" b="0" strike="noStrike" spc="-1">
              <a:latin typeface="Arial"/>
            </a:endParaRPr>
          </a:p>
          <a:p>
            <a:pPr>
              <a:lnSpc>
                <a:spcPct val="93000"/>
              </a:lnSpc>
            </a:pPr>
            <a:endParaRPr lang="en-US" sz="3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731520" y="1458000"/>
            <a:ext cx="8961120" cy="7430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50000"/>
              </a:lnSpc>
              <a:spcBef>
                <a:spcPts val="850"/>
              </a:spcBef>
              <a:spcAft>
                <a:spcPts val="850"/>
              </a:spcAft>
            </a:pPr>
            <a:r>
              <a:rPr lang="en-US" sz="5400" b="1" strike="noStrike" spc="-1">
                <a:solidFill>
                  <a:srgbClr val="FFFFFF"/>
                </a:solidFill>
                <a:latin typeface="Futura Std"/>
                <a:ea typeface="Noto Sans CJK SC Regular"/>
              </a:rPr>
              <a:t>¿SE ACABÓ LA CIENCIA EN EL SIGLO XIX?</a:t>
            </a:r>
            <a:br/>
            <a:r>
              <a:rPr lang="en-US" sz="4000" b="0" strike="noStrike" spc="-1">
                <a:solidFill>
                  <a:srgbClr val="FFFFFF"/>
                </a:solidFill>
                <a:latin typeface="Futura Std"/>
                <a:ea typeface="Noto Sans CJK SC Regular"/>
              </a:rPr>
              <a:t>¿O SIQUIERA EN 1905 O EN LOS AÑOS 1930?</a:t>
            </a:r>
            <a:r>
              <a:rPr lang="en-US" sz="5400" b="0" strike="noStrike" spc="-1">
                <a:latin typeface="Futura Std"/>
                <a:ea typeface="Noto Sans CJK SC Regular"/>
              </a:rPr>
              <a:t> </a:t>
            </a:r>
            <a:endParaRPr lang="en-US" sz="5400" b="0" strike="noStrike" spc="-1">
              <a:latin typeface="Arial"/>
            </a:endParaRPr>
          </a:p>
          <a:p>
            <a:endParaRPr lang="en-US" sz="5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719640" y="431640"/>
            <a:ext cx="7920000" cy="2821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5400" b="1" strike="noStrike" spc="-1">
                <a:solidFill>
                  <a:srgbClr val="FFFFFF"/>
                </a:solidFill>
                <a:latin typeface="Futura Std"/>
              </a:rPr>
              <a:t>PUES A VECES LO PARECE,</a:t>
            </a:r>
            <a:endParaRPr lang="en-US" sz="5400" b="0" strike="noStrike" spc="-1">
              <a:latin typeface="Arial"/>
            </a:endParaRPr>
          </a:p>
          <a:p>
            <a:endParaRPr lang="en-US" sz="5400" b="0" strike="noStrike" spc="-1">
              <a:latin typeface="Arial"/>
            </a:endParaRPr>
          </a:p>
        </p:txBody>
      </p:sp>
      <p:pic>
        <p:nvPicPr>
          <p:cNvPr id="113" name="Picture 112"/>
          <p:cNvPicPr/>
          <p:nvPr/>
        </p:nvPicPr>
        <p:blipFill>
          <a:blip r:embed="rId2"/>
          <a:stretch/>
        </p:blipFill>
        <p:spPr>
          <a:xfrm>
            <a:off x="820440" y="2447640"/>
            <a:ext cx="6667200" cy="3981240"/>
          </a:xfrm>
          <a:prstGeom prst="rect">
            <a:avLst/>
          </a:prstGeom>
          <a:ln>
            <a:noFill/>
          </a:ln>
        </p:spPr>
      </p:pic>
      <p:sp>
        <p:nvSpPr>
          <p:cNvPr id="114" name="TextShape 2"/>
          <p:cNvSpPr txBox="1"/>
          <p:nvPr/>
        </p:nvSpPr>
        <p:spPr>
          <a:xfrm>
            <a:off x="683640" y="6515640"/>
            <a:ext cx="2520000" cy="879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4400" b="1" strike="noStrike" spc="-1">
                <a:solidFill>
                  <a:srgbClr val="FFFFFF"/>
                </a:solidFill>
                <a:latin typeface="Futura Std"/>
              </a:rPr>
              <a:t>pero...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114"/>
          <p:cNvPicPr/>
          <p:nvPr/>
        </p:nvPicPr>
        <p:blipFill>
          <a:blip r:embed="rId2"/>
          <a:stretch/>
        </p:blipFill>
        <p:spPr>
          <a:xfrm>
            <a:off x="28080" y="3240"/>
            <a:ext cx="10044000" cy="755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116"/>
          <p:cNvPicPr/>
          <p:nvPr/>
        </p:nvPicPr>
        <p:blipFill>
          <a:blip r:embed="rId2"/>
          <a:stretch/>
        </p:blipFill>
        <p:spPr>
          <a:xfrm>
            <a:off x="41040" y="30960"/>
            <a:ext cx="9998280" cy="7498080"/>
          </a:xfrm>
          <a:prstGeom prst="rect">
            <a:avLst/>
          </a:prstGeom>
          <a:ln w="18360">
            <a:solidFill>
              <a:srgbClr val="EEEEEE"/>
            </a:solidFill>
            <a:rou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/>
          <p:cNvPicPr/>
          <p:nvPr/>
        </p:nvPicPr>
        <p:blipFill>
          <a:blip r:embed="rId2"/>
          <a:stretch/>
        </p:blipFill>
        <p:spPr>
          <a:xfrm>
            <a:off x="200520" y="182880"/>
            <a:ext cx="1628280" cy="5705280"/>
          </a:xfrm>
          <a:prstGeom prst="rect">
            <a:avLst/>
          </a:prstGeom>
          <a:ln>
            <a:noFill/>
          </a:ln>
        </p:spPr>
      </p:pic>
      <p:pic>
        <p:nvPicPr>
          <p:cNvPr id="85" name="Picture 84"/>
          <p:cNvPicPr/>
          <p:nvPr/>
        </p:nvPicPr>
        <p:blipFill>
          <a:blip r:embed="rId3"/>
          <a:stretch/>
        </p:blipFill>
        <p:spPr>
          <a:xfrm>
            <a:off x="2286000" y="2317680"/>
            <a:ext cx="7314840" cy="4357440"/>
          </a:xfrm>
          <a:prstGeom prst="rect">
            <a:avLst/>
          </a:prstGeom>
          <a:ln>
            <a:noFill/>
          </a:ln>
        </p:spPr>
      </p:pic>
      <p:sp>
        <p:nvSpPr>
          <p:cNvPr id="86" name="TextShape 1"/>
          <p:cNvSpPr txBox="1"/>
          <p:nvPr/>
        </p:nvSpPr>
        <p:spPr>
          <a:xfrm>
            <a:off x="5029200" y="7040880"/>
            <a:ext cx="5120640" cy="444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400" b="0" strike="noStrike" spc="-1">
                <a:solidFill>
                  <a:srgbClr val="DDDDDD"/>
                </a:solidFill>
                <a:latin typeface="AvenirNext LT Pro Bold"/>
              </a:rPr>
              <a:t>https://etc.usf.edu/clipart/galleries/143-inclined-planes</a:t>
            </a:r>
            <a:endParaRPr lang="en-US" sz="1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18"/>
          <p:cNvPicPr/>
          <p:nvPr/>
        </p:nvPicPr>
        <p:blipFill>
          <a:blip r:embed="rId2"/>
          <a:stretch/>
        </p:blipFill>
        <p:spPr>
          <a:xfrm>
            <a:off x="0" y="0"/>
            <a:ext cx="10080000" cy="5946840"/>
          </a:xfrm>
          <a:prstGeom prst="rect">
            <a:avLst/>
          </a:prstGeom>
          <a:ln>
            <a:noFill/>
          </a:ln>
        </p:spPr>
      </p:pic>
      <p:pic>
        <p:nvPicPr>
          <p:cNvPr id="120" name="Picture 119"/>
          <p:cNvPicPr/>
          <p:nvPr/>
        </p:nvPicPr>
        <p:blipFill>
          <a:blip r:embed="rId3"/>
          <a:stretch/>
        </p:blipFill>
        <p:spPr>
          <a:xfrm>
            <a:off x="0" y="2880000"/>
            <a:ext cx="2142000" cy="4680000"/>
          </a:xfrm>
          <a:prstGeom prst="rect">
            <a:avLst/>
          </a:prstGeom>
          <a:ln w="36720">
            <a:solidFill>
              <a:srgbClr val="DDDDDD"/>
            </a:solidFill>
            <a:round/>
          </a:ln>
        </p:spPr>
      </p:pic>
      <p:sp>
        <p:nvSpPr>
          <p:cNvPr id="121" name="TextShape 1"/>
          <p:cNvSpPr txBox="1"/>
          <p:nvPr/>
        </p:nvSpPr>
        <p:spPr>
          <a:xfrm>
            <a:off x="2286000" y="5981400"/>
            <a:ext cx="7589520" cy="608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0" strike="noStrike" spc="-1" dirty="0">
                <a:solidFill>
                  <a:schemeClr val="bg1">
                    <a:lumMod val="65000"/>
                  </a:schemeClr>
                </a:solidFill>
                <a:latin typeface="Andal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https://mcmstv.web.cern.ch/live_event_display</a:t>
            </a:r>
            <a:endParaRPr lang="en-US" sz="1800" b="0" strike="noStrike" spc="-1" dirty="0">
              <a:solidFill>
                <a:schemeClr val="bg1">
                  <a:lumMod val="65000"/>
                </a:schemeClr>
              </a:solidFill>
              <a:latin typeface="Arial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2286000" y="6309360"/>
            <a:ext cx="7863840" cy="365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600" b="0" strike="noStrike" spc="-1" dirty="0">
                <a:solidFill>
                  <a:schemeClr val="bg1">
                    <a:lumMod val="65000"/>
                  </a:schemeClr>
                </a:solidFill>
                <a:latin typeface="Andal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https://op-webtools.web.cern.ch/op-webtools/vistar/vistars.php</a:t>
            </a:r>
            <a:endParaRPr lang="en-US" sz="1600" b="0" strike="noStrike" spc="-1" dirty="0">
              <a:solidFill>
                <a:schemeClr val="bg1">
                  <a:lumMod val="65000"/>
                </a:schemeClr>
              </a:solidFill>
              <a:latin typeface="Arial"/>
            </a:endParaRPr>
          </a:p>
        </p:txBody>
      </p:sp>
      <p:sp>
        <p:nvSpPr>
          <p:cNvPr id="123" name="TextShape 3"/>
          <p:cNvSpPr txBox="1"/>
          <p:nvPr/>
        </p:nvSpPr>
        <p:spPr>
          <a:xfrm>
            <a:off x="2286000" y="7132320"/>
            <a:ext cx="7955280" cy="329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500" b="1" strike="noStrike" spc="-1" dirty="0">
                <a:solidFill>
                  <a:schemeClr val="bg1">
                    <a:lumMod val="65000"/>
                  </a:schemeClr>
                </a:solidFill>
                <a:latin typeface="Andale Mono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https://netstat.cern.ch/monitoring/network-statistics/visual/?p=ge</a:t>
            </a:r>
            <a:endParaRPr lang="en-US" sz="1500" b="0" strike="noStrike" spc="-1" dirty="0">
              <a:solidFill>
                <a:schemeClr val="bg1">
                  <a:lumMod val="6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80625" cy="755967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2119170" y="2119169"/>
            <a:ext cx="7579316" cy="334098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731013" y="3488980"/>
            <a:ext cx="4801236" cy="333921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920983" y="2299009"/>
            <a:ext cx="7559203" cy="2961184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1280254" y="1887421"/>
            <a:ext cx="5300263" cy="3380603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CA4B0D-55F0-CAFF-F9D1-A74035EA11EE}"/>
              </a:ext>
            </a:extLst>
          </p:cNvPr>
          <p:cNvSpPr txBox="1"/>
          <p:nvPr/>
        </p:nvSpPr>
        <p:spPr>
          <a:xfrm>
            <a:off x="215066" y="3050221"/>
            <a:ext cx="3124143" cy="33862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kern="1200" dirty="0">
                <a:solidFill>
                  <a:srgbClr val="FFFFFF"/>
                </a:solidFill>
                <a:latin typeface="Andale Mono" panose="020B0509000000000004" pitchFamily="49" charset="0"/>
                <a:ea typeface="+mj-ea"/>
                <a:cs typeface="+mj-cs"/>
              </a:rPr>
              <a:t>https://</a:t>
            </a:r>
            <a:r>
              <a:rPr lang="en-US" sz="3200" kern="1200" dirty="0" err="1">
                <a:solidFill>
                  <a:srgbClr val="FFFFFF"/>
                </a:solidFill>
                <a:latin typeface="Andale Mono" panose="020B0509000000000004" pitchFamily="49" charset="0"/>
                <a:ea typeface="+mj-ea"/>
                <a:cs typeface="+mj-cs"/>
              </a:rPr>
              <a:t>mcmstv.web.cern.ch</a:t>
            </a:r>
            <a:r>
              <a:rPr lang="en-US" sz="3200" kern="1200" dirty="0">
                <a:solidFill>
                  <a:srgbClr val="FFFFFF"/>
                </a:solidFill>
                <a:latin typeface="Andale Mono" panose="020B0509000000000004" pitchFamily="49" charset="0"/>
                <a:ea typeface="+mj-ea"/>
                <a:cs typeface="+mj-cs"/>
              </a:rPr>
              <a:t>/</a:t>
            </a:r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6D3CEED-3E97-E064-CF38-3146FE4B59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10" y="708158"/>
            <a:ext cx="5974414" cy="614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9006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132"/>
          <p:cNvPicPr/>
          <p:nvPr/>
        </p:nvPicPr>
        <p:blipFill>
          <a:blip r:embed="rId2"/>
          <a:stretch/>
        </p:blipFill>
        <p:spPr>
          <a:xfrm>
            <a:off x="7019640" y="4669560"/>
            <a:ext cx="3060000" cy="2890080"/>
          </a:xfrm>
          <a:prstGeom prst="rect">
            <a:avLst/>
          </a:prstGeom>
          <a:ln>
            <a:noFill/>
          </a:ln>
        </p:spPr>
      </p:pic>
      <p:pic>
        <p:nvPicPr>
          <p:cNvPr id="134" name="Picture 133"/>
          <p:cNvPicPr/>
          <p:nvPr/>
        </p:nvPicPr>
        <p:blipFill>
          <a:blip r:embed="rId3"/>
          <a:stretch/>
        </p:blipFill>
        <p:spPr>
          <a:xfrm>
            <a:off x="360" y="795600"/>
            <a:ext cx="10080000" cy="3852720"/>
          </a:xfrm>
          <a:prstGeom prst="rect">
            <a:avLst/>
          </a:prstGeom>
          <a:ln>
            <a:noFill/>
          </a:ln>
        </p:spPr>
      </p:pic>
      <p:pic>
        <p:nvPicPr>
          <p:cNvPr id="135" name="Picture 134"/>
          <p:cNvPicPr/>
          <p:nvPr/>
        </p:nvPicPr>
        <p:blipFill>
          <a:blip r:embed="rId4"/>
          <a:stretch/>
        </p:blipFill>
        <p:spPr>
          <a:xfrm>
            <a:off x="3311640" y="4679640"/>
            <a:ext cx="3610440" cy="2880000"/>
          </a:xfrm>
          <a:prstGeom prst="rect">
            <a:avLst/>
          </a:prstGeom>
          <a:ln>
            <a:noFill/>
          </a:ln>
        </p:spPr>
      </p:pic>
      <p:sp>
        <p:nvSpPr>
          <p:cNvPr id="136" name="TextShape 1"/>
          <p:cNvSpPr txBox="1"/>
          <p:nvPr/>
        </p:nvSpPr>
        <p:spPr>
          <a:xfrm>
            <a:off x="7847640" y="2249640"/>
            <a:ext cx="2160000" cy="666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3600" b="0" strike="noStrike" spc="-1">
                <a:solidFill>
                  <a:srgbClr val="CCFFFF"/>
                </a:solidFill>
                <a:latin typeface="Arial"/>
              </a:rPr>
              <a:t>E=mc</a:t>
            </a:r>
            <a:r>
              <a:rPr lang="en-US" sz="3600" b="0" strike="noStrike" spc="-1" baseline="14000000">
                <a:solidFill>
                  <a:srgbClr val="CCFFFF"/>
                </a:solidFill>
                <a:latin typeface="Arial"/>
              </a:rPr>
              <a:t>2</a:t>
            </a:r>
            <a:endParaRPr lang="en-US" sz="3600" b="0" strike="noStrike" spc="-1">
              <a:latin typeface="Arial"/>
            </a:endParaRPr>
          </a:p>
        </p:txBody>
      </p:sp>
      <p:pic>
        <p:nvPicPr>
          <p:cNvPr id="137" name="Picture 136"/>
          <p:cNvPicPr/>
          <p:nvPr/>
        </p:nvPicPr>
        <p:blipFill>
          <a:blip r:embed="rId5"/>
          <a:stretch/>
        </p:blipFill>
        <p:spPr>
          <a:xfrm>
            <a:off x="107640" y="4715640"/>
            <a:ext cx="3025080" cy="270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3600" y="167020"/>
            <a:ext cx="9239040" cy="2669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4800" b="1" strike="noStrike" spc="-1">
                <a:solidFill>
                  <a:srgbClr val="FFFFFF"/>
                </a:solidFill>
                <a:latin typeface="AvenirNext LT Pro Bold"/>
              </a:rPr>
              <a:t>DOS CANDIDATOS CLAROS PARA EL PROGRAMA MÍNIMO:</a:t>
            </a:r>
            <a:endParaRPr lang="en-US" sz="4800" b="0" strike="noStrike" spc="-1">
              <a:latin typeface="Arial"/>
            </a:endParaRPr>
          </a:p>
        </p:txBody>
      </p:sp>
      <p:pic>
        <p:nvPicPr>
          <p:cNvPr id="139" name="Picture 138"/>
          <p:cNvPicPr/>
          <p:nvPr/>
        </p:nvPicPr>
        <p:blipFill>
          <a:blip r:embed="rId2"/>
          <a:stretch/>
        </p:blipFill>
        <p:spPr>
          <a:xfrm>
            <a:off x="515160" y="3180917"/>
            <a:ext cx="9171000" cy="309492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140" name="TextShape 2"/>
          <p:cNvSpPr txBox="1"/>
          <p:nvPr/>
        </p:nvSpPr>
        <p:spPr>
          <a:xfrm>
            <a:off x="443028" y="2340000"/>
            <a:ext cx="8909280" cy="1669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4400" b="1" strike="noStrike" spc="-1">
                <a:solidFill>
                  <a:srgbClr val="FFFFFF"/>
                </a:solidFill>
                <a:latin typeface="AvenirNext LT Pro Bold"/>
              </a:rPr>
              <a:t>A) Las partículas NO son bolitas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41" name="TextShape 3"/>
          <p:cNvSpPr txBox="1"/>
          <p:nvPr/>
        </p:nvSpPr>
        <p:spPr>
          <a:xfrm>
            <a:off x="398259" y="6308108"/>
            <a:ext cx="9917280" cy="12394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3200" b="1" strike="noStrike" spc="-1" dirty="0">
                <a:solidFill>
                  <a:srgbClr val="FFFFFF"/>
                </a:solidFill>
                <a:latin typeface="AvenirNext LT Pro Bold"/>
              </a:rPr>
              <a:t>POR EJEMPLO,</a:t>
            </a:r>
          </a:p>
          <a:p>
            <a:r>
              <a:rPr lang="en-US" sz="3200" b="1" strike="noStrike" spc="-1" dirty="0" err="1">
                <a:solidFill>
                  <a:srgbClr val="FFFFFF"/>
                </a:solidFill>
                <a:latin typeface="AvenirNext LT Pro Bold"/>
              </a:rPr>
              <a:t>hacen</a:t>
            </a:r>
            <a:r>
              <a:rPr lang="en-US" sz="32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3200" b="1" strike="noStrike" spc="-1" dirty="0" err="1">
                <a:solidFill>
                  <a:srgbClr val="FFFFFF"/>
                </a:solidFill>
                <a:latin typeface="AvenirNext LT Pro Bold"/>
              </a:rPr>
              <a:t>algunas</a:t>
            </a:r>
            <a:r>
              <a:rPr lang="en-US" sz="32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3200" b="1" strike="noStrike" spc="-1" dirty="0" err="1">
                <a:solidFill>
                  <a:srgbClr val="FFFFFF"/>
                </a:solidFill>
                <a:latin typeface="AvenirNext LT Pro Bold"/>
              </a:rPr>
              <a:t>cosas</a:t>
            </a:r>
            <a:r>
              <a:rPr lang="en-US" sz="32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3200" b="1" strike="noStrike" spc="-1" dirty="0" err="1">
                <a:solidFill>
                  <a:srgbClr val="FFFFFF"/>
                </a:solidFill>
                <a:latin typeface="AvenirNext LT Pro Bold"/>
              </a:rPr>
              <a:t>propias</a:t>
            </a:r>
            <a:r>
              <a:rPr lang="en-US" sz="3200" b="1" strike="noStrike" spc="-1" dirty="0">
                <a:solidFill>
                  <a:srgbClr val="FFFFFF"/>
                </a:solidFill>
                <a:latin typeface="AvenirNext LT Pro Bold"/>
              </a:rPr>
              <a:t> de las </a:t>
            </a:r>
            <a:r>
              <a:rPr lang="en-US" sz="3200" b="1" strike="noStrike" spc="-1" dirty="0" err="1">
                <a:solidFill>
                  <a:srgbClr val="FFFFFF"/>
                </a:solidFill>
                <a:latin typeface="AvenirNext LT Pro Bold"/>
              </a:rPr>
              <a:t>ondas</a:t>
            </a:r>
            <a:endParaRPr lang="en-US" sz="32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icture 141"/>
          <p:cNvPicPr/>
          <p:nvPr/>
        </p:nvPicPr>
        <p:blipFill>
          <a:blip r:embed="rId2"/>
          <a:stretch/>
        </p:blipFill>
        <p:spPr>
          <a:xfrm rot="16200000">
            <a:off x="3301560" y="-1261440"/>
            <a:ext cx="3476520" cy="10083240"/>
          </a:xfrm>
          <a:prstGeom prst="rect">
            <a:avLst/>
          </a:prstGeom>
          <a:ln>
            <a:solidFill>
              <a:srgbClr val="3465A4"/>
            </a:solidFill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2C4DA391-7E99-3FC2-CF9C-7AFEDD091C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3" y="165100"/>
            <a:ext cx="10082328" cy="722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728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142"/>
          <p:cNvPicPr/>
          <p:nvPr/>
        </p:nvPicPr>
        <p:blipFill>
          <a:blip r:embed="rId2"/>
          <a:stretch/>
        </p:blipFill>
        <p:spPr>
          <a:xfrm>
            <a:off x="71640" y="182880"/>
            <a:ext cx="4957560" cy="3650040"/>
          </a:xfrm>
          <a:prstGeom prst="rect">
            <a:avLst/>
          </a:prstGeom>
          <a:ln>
            <a:noFill/>
          </a:ln>
        </p:spPr>
      </p:pic>
      <p:pic>
        <p:nvPicPr>
          <p:cNvPr id="144" name="Picture 143"/>
          <p:cNvPicPr/>
          <p:nvPr/>
        </p:nvPicPr>
        <p:blipFill>
          <a:blip r:embed="rId3"/>
          <a:stretch/>
        </p:blipFill>
        <p:spPr>
          <a:xfrm>
            <a:off x="118463" y="3886619"/>
            <a:ext cx="5350320" cy="2400120"/>
          </a:xfrm>
          <a:prstGeom prst="rect">
            <a:avLst/>
          </a:prstGeom>
          <a:ln>
            <a:noFill/>
          </a:ln>
        </p:spPr>
      </p:pic>
      <p:sp>
        <p:nvSpPr>
          <p:cNvPr id="145" name="TextShape 1"/>
          <p:cNvSpPr txBox="1"/>
          <p:nvPr/>
        </p:nvSpPr>
        <p:spPr>
          <a:xfrm>
            <a:off x="194400" y="7178400"/>
            <a:ext cx="9138240" cy="605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0" strike="noStrike" spc="-1" dirty="0">
                <a:solidFill>
                  <a:schemeClr val="bg1">
                    <a:lumMod val="65000"/>
                  </a:schemeClr>
                </a:solidFill>
                <a:latin typeface="Andal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http://palmera.pntic.mec.es/~fbarrada/profesores/prof-nota.html</a:t>
            </a:r>
            <a:endParaRPr lang="en-US" sz="1800" b="0" strike="noStrike" spc="-1" dirty="0">
              <a:solidFill>
                <a:schemeClr val="bg1">
                  <a:lumMod val="65000"/>
                </a:schemeClr>
              </a:solidFill>
              <a:latin typeface="Arial"/>
            </a:endParaRPr>
          </a:p>
        </p:txBody>
      </p:sp>
      <p:pic>
        <p:nvPicPr>
          <p:cNvPr id="146" name="Picture 145"/>
          <p:cNvPicPr/>
          <p:nvPr/>
        </p:nvPicPr>
        <p:blipFill>
          <a:blip r:embed="rId5"/>
          <a:stretch/>
        </p:blipFill>
        <p:spPr>
          <a:xfrm>
            <a:off x="5069160" y="199440"/>
            <a:ext cx="4966560" cy="3566160"/>
          </a:xfrm>
          <a:prstGeom prst="rect">
            <a:avLst/>
          </a:prstGeom>
          <a:ln>
            <a:noFill/>
          </a:ln>
        </p:spPr>
      </p:pic>
      <p:sp>
        <p:nvSpPr>
          <p:cNvPr id="147" name="TextShape 2"/>
          <p:cNvSpPr txBox="1"/>
          <p:nvPr/>
        </p:nvSpPr>
        <p:spPr>
          <a:xfrm>
            <a:off x="5828671" y="3898800"/>
            <a:ext cx="4410720" cy="3066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25000"/>
              </a:lnSpc>
            </a:pP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Un favor:</a:t>
            </a:r>
            <a:endParaRPr lang="en-US" sz="2600" b="0" strike="noStrike" spc="-1" dirty="0">
              <a:latin typeface="Arial"/>
            </a:endParaRPr>
          </a:p>
          <a:p>
            <a:pPr>
              <a:lnSpc>
                <a:spcPct val="125000"/>
              </a:lnSpc>
            </a:pP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No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useis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analogías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sin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haberlas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pensado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sólo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“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porque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siempre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se ha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hecho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así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” o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porque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“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si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no, no se </a:t>
            </a:r>
            <a:r>
              <a:rPr lang="en-US" sz="2600" b="1" strike="noStrike" spc="-1" dirty="0" err="1">
                <a:solidFill>
                  <a:srgbClr val="DDDDDD"/>
                </a:solidFill>
                <a:latin typeface="Futura Std"/>
              </a:rPr>
              <a:t>entiende</a:t>
            </a:r>
            <a:r>
              <a:rPr lang="en-US" sz="2600" b="1" strike="noStrike" spc="-1" dirty="0">
                <a:solidFill>
                  <a:srgbClr val="DDDDDD"/>
                </a:solidFill>
                <a:latin typeface="Futura Std"/>
              </a:rPr>
              <a:t> nada”</a:t>
            </a:r>
            <a:endParaRPr lang="en-US" sz="2600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30E21D-CA0F-346D-6CED-430A1E43EF82}"/>
              </a:ext>
            </a:extLst>
          </p:cNvPr>
          <p:cNvSpPr txBox="1"/>
          <p:nvPr/>
        </p:nvSpPr>
        <p:spPr>
          <a:xfrm>
            <a:off x="302004" y="6375633"/>
            <a:ext cx="5526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FFFF00"/>
                </a:solidFill>
                <a:latin typeface="Aptos Mono" panose="020B0009020202020204" pitchFamily="49" charset="0"/>
              </a:rPr>
              <a:t>AVISO: siento decir que los enlaces a los servidores “palmera.pntic.mec.es” no funcionan y que he olvidado sustituirlos</a:t>
            </a:r>
            <a:endParaRPr lang="en-GB" sz="1600" dirty="0">
              <a:solidFill>
                <a:srgbClr val="FFFF00"/>
              </a:solidFill>
              <a:latin typeface="Aptos Mono" panose="020B0009020202020204" pitchFamily="49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457200" y="685199"/>
            <a:ext cx="8909280" cy="5033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B) La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física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NO se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acabó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en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los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años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1930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cuando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los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átomos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parecían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estar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compuestos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de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protones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,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neutrones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y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electrones</a:t>
            </a:r>
            <a:endParaRPr lang="en-US" sz="4000" b="0" strike="noStrike" spc="-1" dirty="0">
              <a:latin typeface="Arial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431640" y="3890721"/>
            <a:ext cx="9000000" cy="5033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4400" b="1" i="1" strike="noStrike" spc="-1" dirty="0">
                <a:solidFill>
                  <a:srgbClr val="E6FF00"/>
                </a:solidFill>
                <a:latin typeface="AvenirNext LT Pro Bold" panose="020B0504020202020204" pitchFamily="34" charset="0"/>
              </a:rPr>
              <a:t>Por </a:t>
            </a:r>
            <a:r>
              <a:rPr lang="en-US" sz="4400" b="1" i="1" strike="noStrike" spc="-1" dirty="0" err="1">
                <a:solidFill>
                  <a:srgbClr val="E6FF00"/>
                </a:solidFill>
                <a:latin typeface="AvenirNext LT Pro Bold" panose="020B0504020202020204" pitchFamily="34" charset="0"/>
              </a:rPr>
              <a:t>ejemplo</a:t>
            </a:r>
            <a:r>
              <a:rPr lang="en-US" sz="4400" b="1" strike="noStrike" spc="-1" dirty="0">
                <a:solidFill>
                  <a:srgbClr val="E6FF00"/>
                </a:solidFill>
                <a:latin typeface="AvenirNext LT Pro Bold" panose="020B0504020202020204" pitchFamily="34" charset="0"/>
              </a:rPr>
              <a:t>, </a:t>
            </a:r>
            <a:r>
              <a:rPr lang="en-US" sz="4400" b="1" strike="noStrike" spc="-1" dirty="0" err="1">
                <a:solidFill>
                  <a:srgbClr val="E6FF00"/>
                </a:solidFill>
                <a:latin typeface="AvenirNext LT Pro Bold" panose="020B0504020202020204" pitchFamily="34" charset="0"/>
              </a:rPr>
              <a:t>los</a:t>
            </a:r>
            <a:r>
              <a:rPr lang="en-US" sz="4400" b="1" strike="noStrike" spc="-1" dirty="0">
                <a:solidFill>
                  <a:srgbClr val="E6FF00"/>
                </a:solidFill>
                <a:latin typeface="AvenirNext LT Pro Bold" panose="020B0504020202020204" pitchFamily="34" charset="0"/>
              </a:rPr>
              <a:t> quarks se </a:t>
            </a:r>
            <a:r>
              <a:rPr lang="en-US" sz="4400" b="1" strike="noStrike" spc="-1" dirty="0" err="1">
                <a:solidFill>
                  <a:srgbClr val="E6FF00"/>
                </a:solidFill>
                <a:latin typeface="AvenirNext LT Pro Bold" panose="020B0504020202020204" pitchFamily="34" charset="0"/>
              </a:rPr>
              <a:t>descubrieron</a:t>
            </a:r>
            <a:r>
              <a:rPr lang="en-US" sz="4400" b="1" strike="noStrike" spc="-1" dirty="0">
                <a:solidFill>
                  <a:srgbClr val="E6FF00"/>
                </a:solidFill>
                <a:latin typeface="AvenirNext LT Pro Bold" panose="020B0504020202020204" pitchFamily="34" charset="0"/>
              </a:rPr>
              <a:t> </a:t>
            </a:r>
            <a:r>
              <a:rPr lang="en-US" sz="4400" b="1" strike="noStrike" spc="-1" dirty="0" err="1">
                <a:solidFill>
                  <a:srgbClr val="E6FF00"/>
                </a:solidFill>
                <a:latin typeface="AvenirNext LT Pro Bold" panose="020B0504020202020204" pitchFamily="34" charset="0"/>
              </a:rPr>
              <a:t>experimentalmente</a:t>
            </a:r>
            <a:endParaRPr lang="en-US" sz="4400" b="0" strike="noStrike" spc="-1" dirty="0">
              <a:latin typeface="AvenirNext LT Pro Bold" panose="020B05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4400" b="1" strike="noStrike" spc="-1" dirty="0" err="1">
                <a:solidFill>
                  <a:srgbClr val="E6FF00"/>
                </a:solidFill>
                <a:latin typeface="AvenirNext LT Pro Bold" panose="020B0504020202020204" pitchFamily="34" charset="0"/>
              </a:rPr>
              <a:t>hace</a:t>
            </a:r>
            <a:r>
              <a:rPr lang="en-US" sz="4400" b="1" strike="noStrike" spc="-1" dirty="0">
                <a:solidFill>
                  <a:srgbClr val="E6FF00"/>
                </a:solidFill>
                <a:latin typeface="AvenirNext LT Pro Bold" panose="020B0504020202020204" pitchFamily="34" charset="0"/>
              </a:rPr>
              <a:t> </a:t>
            </a:r>
            <a:r>
              <a:rPr lang="en-US" sz="4400" b="1" spc="-1" dirty="0" err="1">
                <a:solidFill>
                  <a:srgbClr val="E6FF00"/>
                </a:solidFill>
                <a:latin typeface="AvenirNext LT Pro Bold" panose="020B0504020202020204" pitchFamily="34" charset="0"/>
              </a:rPr>
              <a:t>unos</a:t>
            </a:r>
            <a:r>
              <a:rPr lang="en-US" sz="4400" b="1" spc="-1" dirty="0">
                <a:solidFill>
                  <a:srgbClr val="E6FF00"/>
                </a:solidFill>
                <a:latin typeface="AvenirNext LT Pro Bold" panose="020B0504020202020204" pitchFamily="34" charset="0"/>
              </a:rPr>
              <a:t> </a:t>
            </a:r>
            <a:r>
              <a:rPr lang="en-US" sz="4400" b="1" strike="noStrike" spc="-1" dirty="0" err="1">
                <a:solidFill>
                  <a:srgbClr val="E6FF00"/>
                </a:solidFill>
                <a:latin typeface="AvenirNext LT Pro Bold" panose="020B0504020202020204" pitchFamily="34" charset="0"/>
              </a:rPr>
              <a:t>cincuenta</a:t>
            </a:r>
            <a:r>
              <a:rPr lang="en-US" sz="4400" b="1" strike="noStrike" spc="-1" dirty="0">
                <a:solidFill>
                  <a:srgbClr val="E6FF00"/>
                </a:solidFill>
                <a:latin typeface="AvenirNext LT Pro Bold" panose="020B0504020202020204" pitchFamily="34" charset="0"/>
              </a:rPr>
              <a:t> </a:t>
            </a:r>
            <a:r>
              <a:rPr lang="en-US" sz="4400" b="1" strike="noStrike" spc="-1" dirty="0" err="1">
                <a:solidFill>
                  <a:srgbClr val="E6FF00"/>
                </a:solidFill>
                <a:latin typeface="AvenirNext LT Pro Bold" panose="020B0504020202020204" pitchFamily="34" charset="0"/>
              </a:rPr>
              <a:t>años</a:t>
            </a:r>
            <a:r>
              <a:rPr lang="en-US" sz="4400" b="1" strike="noStrike" spc="-1" dirty="0">
                <a:solidFill>
                  <a:srgbClr val="E6FF00"/>
                </a:solidFill>
                <a:latin typeface="AvenirNext LT Pro Bold" panose="020B0504020202020204" pitchFamily="34" charset="0"/>
              </a:rPr>
              <a:t> !!! </a:t>
            </a:r>
            <a:r>
              <a:rPr lang="en-US" sz="4400" b="1" strike="noStrike" spc="-1" dirty="0">
                <a:solidFill>
                  <a:srgbClr val="0055A0"/>
                </a:solidFill>
                <a:latin typeface="AvenirNext LT Pro Bold" panose="020B0504020202020204" pitchFamily="34" charset="0"/>
              </a:rPr>
              <a:t>      </a:t>
            </a:r>
            <a:endParaRPr lang="en-US" sz="4400" b="0" strike="noStrike" spc="-1" dirty="0">
              <a:latin typeface="AvenirNext LT Pro Bold" panose="020B05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149"/>
          <p:cNvPicPr/>
          <p:nvPr/>
        </p:nvPicPr>
        <p:blipFill>
          <a:blip r:embed="rId2"/>
          <a:stretch/>
        </p:blipFill>
        <p:spPr>
          <a:xfrm>
            <a:off x="379800" y="171720"/>
            <a:ext cx="8619840" cy="7171920"/>
          </a:xfrm>
          <a:prstGeom prst="rect">
            <a:avLst/>
          </a:prstGeom>
          <a:ln>
            <a:noFill/>
          </a:ln>
        </p:spPr>
      </p:pic>
      <p:sp>
        <p:nvSpPr>
          <p:cNvPr id="151" name="TextShape 1"/>
          <p:cNvSpPr txBox="1"/>
          <p:nvPr/>
        </p:nvSpPr>
        <p:spPr>
          <a:xfrm>
            <a:off x="7199640" y="5471640"/>
            <a:ext cx="2880000" cy="12982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3600" b="1" strike="noStrike" spc="-1" dirty="0">
                <a:solidFill>
                  <a:srgbClr val="C5000B"/>
                </a:solidFill>
                <a:latin typeface="AvenirNext LT Pro Bold"/>
              </a:rPr>
              <a:t>Curioso,</a:t>
            </a:r>
            <a:endParaRPr lang="en-US" sz="3600" b="0" strike="noStrike" spc="-1" dirty="0">
              <a:latin typeface="Arial"/>
            </a:endParaRPr>
          </a:p>
          <a:p>
            <a:r>
              <a:rPr lang="en-US" sz="3600" b="1" strike="noStrike" spc="-1" dirty="0">
                <a:solidFill>
                  <a:srgbClr val="C5000B"/>
                </a:solidFill>
                <a:latin typeface="AvenirNext LT Pro Bold"/>
              </a:rPr>
              <a:t>¿no?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09DC06-6729-8967-22C4-A0C5BFA666C7}"/>
              </a:ext>
            </a:extLst>
          </p:cNvPr>
          <p:cNvSpPr txBox="1"/>
          <p:nvPr/>
        </p:nvSpPr>
        <p:spPr>
          <a:xfrm>
            <a:off x="6607689" y="6974308"/>
            <a:ext cx="1954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>
                    <a:lumMod val="95000"/>
                  </a:schemeClr>
                </a:solidFill>
                <a:latin typeface="Avenir Next LT Pro Light" panose="020B0304020202020204" pitchFamily="34" charset="0"/>
              </a:rPr>
              <a:t>SLAC ca. 1970</a:t>
            </a:r>
            <a:endParaRPr lang="en-GB" dirty="0">
              <a:solidFill>
                <a:schemeClr val="bg1">
                  <a:lumMod val="95000"/>
                </a:schemeClr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4F727E-6FF3-13B8-BEA8-644E15BFDC46}"/>
              </a:ext>
            </a:extLst>
          </p:cNvPr>
          <p:cNvSpPr txBox="1"/>
          <p:nvPr/>
        </p:nvSpPr>
        <p:spPr>
          <a:xfrm>
            <a:off x="1986753" y="365181"/>
            <a:ext cx="3222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Avenir Next LT Pro Light" panose="020B0304020202020204" pitchFamily="34" charset="0"/>
              </a:rPr>
              <a:t>Manchester ca. 1914</a:t>
            </a:r>
            <a:r>
              <a:rPr lang="es-ES" dirty="0">
                <a:solidFill>
                  <a:schemeClr val="bg1">
                    <a:lumMod val="95000"/>
                  </a:schemeClr>
                </a:solidFill>
                <a:latin typeface="Avenir Next LT Pro Light" panose="020B0304020202020204" pitchFamily="34" charset="0"/>
              </a:rPr>
              <a:t> </a:t>
            </a:r>
            <a:endParaRPr lang="en-GB" dirty="0">
              <a:solidFill>
                <a:schemeClr val="bg1">
                  <a:lumMod val="95000"/>
                </a:schemeClr>
              </a:solidFill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151"/>
          <p:cNvPicPr/>
          <p:nvPr/>
        </p:nvPicPr>
        <p:blipFill>
          <a:blip r:embed="rId2"/>
          <a:stretch/>
        </p:blipFill>
        <p:spPr>
          <a:xfrm>
            <a:off x="189000" y="209520"/>
            <a:ext cx="7716600" cy="6094080"/>
          </a:xfrm>
          <a:prstGeom prst="rect">
            <a:avLst/>
          </a:prstGeom>
          <a:ln>
            <a:noFill/>
          </a:ln>
        </p:spPr>
      </p:pic>
      <p:sp>
        <p:nvSpPr>
          <p:cNvPr id="153" name="TextShape 1"/>
          <p:cNvSpPr txBox="1"/>
          <p:nvPr/>
        </p:nvSpPr>
        <p:spPr>
          <a:xfrm>
            <a:off x="127440" y="6369480"/>
            <a:ext cx="960120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0" strike="noStrike" spc="-1" dirty="0">
                <a:solidFill>
                  <a:schemeClr val="bg1">
                    <a:lumMod val="75000"/>
                  </a:schemeClr>
                </a:solidFill>
                <a:latin typeface="Andal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http://iopscience.iop.org/article/10.1088/1361-6552/aa6cfe/meta</a:t>
            </a:r>
            <a:endParaRPr lang="en-US" sz="1800" b="0" strike="noStrike" spc="-1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154" name="TextShape 2"/>
          <p:cNvSpPr txBox="1"/>
          <p:nvPr/>
        </p:nvSpPr>
        <p:spPr>
          <a:xfrm>
            <a:off x="127440" y="6806160"/>
            <a:ext cx="6492240" cy="509040"/>
          </a:xfrm>
          <a:prstGeom prst="rect">
            <a:avLst/>
          </a:prstGeom>
          <a:noFill/>
          <a:ln w="18360">
            <a:solidFill>
              <a:srgbClr val="0053A1"/>
            </a:solidFill>
            <a:round/>
          </a:ln>
        </p:spPr>
        <p:txBody>
          <a:bodyPr lIns="99000" tIns="54000" rIns="99000" bIns="54000">
            <a:noAutofit/>
          </a:bodyPr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lang="en-US" sz="2400" b="0" strike="noStrike" spc="-1">
                <a:solidFill>
                  <a:srgbClr val="FFFFFF"/>
                </a:solidFill>
                <a:latin typeface="AvenirNext LT Pro Bold"/>
                <a:ea typeface="Noto Sans CJK SC Regular"/>
              </a:rPr>
              <a:t>(cuasi) independiente del currículo...</a:t>
            </a: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65200" y="290246"/>
            <a:ext cx="9071640" cy="7175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000" b="0" strike="noStrike" spc="-1" dirty="0">
                <a:solidFill>
                  <a:srgbClr val="EEEEEE"/>
                </a:solidFill>
                <a:latin typeface="AvenirNext LT Pro Bold" panose="020B0504020202020204" pitchFamily="34" charset="0"/>
              </a:rPr>
              <a:t>What if you had to take an art class in which you were taught only how to paint a fence, but were never shown the paintings of van Gogh or Picasso?</a:t>
            </a:r>
            <a:br>
              <a:rPr sz="4000" dirty="0">
                <a:latin typeface="AvenirNext LT Pro Bold" panose="020B0504020202020204" pitchFamily="34" charset="0"/>
              </a:rPr>
            </a:br>
            <a:br>
              <a:rPr sz="4000" dirty="0">
                <a:latin typeface="AvenirNext LT Pro Bold" panose="020B0504020202020204" pitchFamily="34" charset="0"/>
              </a:rPr>
            </a:br>
            <a:r>
              <a:rPr lang="en-US" sz="4000" b="0" strike="noStrike" spc="-1" dirty="0">
                <a:solidFill>
                  <a:srgbClr val="EEEEEE"/>
                </a:solidFill>
                <a:latin typeface="AvenirNext LT Pro Bold" panose="020B0504020202020204" pitchFamily="34" charset="0"/>
              </a:rPr>
              <a:t>Alas, this is how math is taught, and so for most of us it becomes the intellectual equivalent of watching paint dry.</a:t>
            </a:r>
          </a:p>
          <a:p>
            <a:endParaRPr lang="en-US" sz="4000" spc="-1" dirty="0">
              <a:solidFill>
                <a:srgbClr val="EEEEEE"/>
              </a:solidFill>
              <a:latin typeface="AvenirNext LT Pro Bold" panose="020B0504020202020204" pitchFamily="34" charset="0"/>
            </a:endParaRPr>
          </a:p>
          <a:p>
            <a:r>
              <a:rPr lang="en-US" sz="2800" spc="-1" dirty="0">
                <a:solidFill>
                  <a:schemeClr val="bg1">
                    <a:lumMod val="75000"/>
                  </a:schemeClr>
                </a:solidFill>
                <a:latin typeface="AvenirNext LT Pro Bold" panose="020B0504020202020204" pitchFamily="34" charset="0"/>
              </a:rPr>
              <a:t>Ed Frenkel</a:t>
            </a:r>
            <a:endParaRPr lang="en-US" sz="2800" b="0" strike="noStrike" spc="-1" dirty="0">
              <a:solidFill>
                <a:schemeClr val="bg1">
                  <a:lumMod val="75000"/>
                </a:schemeClr>
              </a:solidFill>
              <a:latin typeface="AvenirNext LT Pro Bold" panose="020B050402020202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154"/>
          <p:cNvPicPr/>
          <p:nvPr/>
        </p:nvPicPr>
        <p:blipFill>
          <a:blip r:embed="rId2"/>
          <a:stretch/>
        </p:blipFill>
        <p:spPr>
          <a:xfrm>
            <a:off x="0" y="0"/>
            <a:ext cx="8714520" cy="4340160"/>
          </a:xfrm>
          <a:prstGeom prst="rect">
            <a:avLst/>
          </a:prstGeom>
          <a:ln>
            <a:noFill/>
          </a:ln>
        </p:spPr>
      </p:pic>
      <p:sp>
        <p:nvSpPr>
          <p:cNvPr id="156" name="TextShape 1"/>
          <p:cNvSpPr txBox="1"/>
          <p:nvPr/>
        </p:nvSpPr>
        <p:spPr>
          <a:xfrm>
            <a:off x="91440" y="3894840"/>
            <a:ext cx="879120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0" strike="noStrike" spc="-1">
                <a:solidFill>
                  <a:srgbClr val="0053A1"/>
                </a:solidFill>
                <a:latin typeface="Andale Mono"/>
              </a:rPr>
              <a:t>https://ojs.uv.es/index.php/dces/article/viewFile/3599/4238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57" name="Picture 156"/>
          <p:cNvPicPr/>
          <p:nvPr/>
        </p:nvPicPr>
        <p:blipFill>
          <a:blip r:embed="rId3"/>
          <a:stretch/>
        </p:blipFill>
        <p:spPr>
          <a:xfrm>
            <a:off x="2167920" y="4447440"/>
            <a:ext cx="7921800" cy="2906640"/>
          </a:xfrm>
          <a:prstGeom prst="rect">
            <a:avLst/>
          </a:prstGeom>
          <a:ln>
            <a:noFill/>
          </a:ln>
        </p:spPr>
      </p:pic>
      <p:sp>
        <p:nvSpPr>
          <p:cNvPr id="158" name="TextShape 2"/>
          <p:cNvSpPr txBox="1"/>
          <p:nvPr/>
        </p:nvSpPr>
        <p:spPr>
          <a:xfrm>
            <a:off x="966960" y="7154280"/>
            <a:ext cx="9109800" cy="343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400" b="0" strike="noStrike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Andal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http://roderic.uv.es/bitstream/handle/10550/54324/113222.pdf?sequence=1&amp;isAllowed=y</a:t>
            </a:r>
            <a:endParaRPr lang="en-US" sz="1400" b="0" strike="noStrike" spc="-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158"/>
          <p:cNvPicPr/>
          <p:nvPr/>
        </p:nvPicPr>
        <p:blipFill>
          <a:blip r:embed="rId2"/>
          <a:stretch/>
        </p:blipFill>
        <p:spPr>
          <a:xfrm>
            <a:off x="365760" y="454680"/>
            <a:ext cx="6271920" cy="2471400"/>
          </a:xfrm>
          <a:prstGeom prst="rect">
            <a:avLst/>
          </a:prstGeom>
          <a:ln>
            <a:noFill/>
          </a:ln>
        </p:spPr>
      </p:pic>
      <p:sp>
        <p:nvSpPr>
          <p:cNvPr id="160" name="TextShape 1"/>
          <p:cNvSpPr txBox="1"/>
          <p:nvPr/>
        </p:nvSpPr>
        <p:spPr>
          <a:xfrm>
            <a:off x="276480" y="2948040"/>
            <a:ext cx="932472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400" b="0" strike="noStrike" spc="-1" dirty="0">
                <a:solidFill>
                  <a:schemeClr val="bg1">
                    <a:lumMod val="75000"/>
                  </a:schemeClr>
                </a:solidFill>
                <a:latin typeface="Andal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https://revistas.unc.edu.ar/index.php/revistaEF/article/view/15620</a:t>
            </a:r>
            <a:endParaRPr lang="en-US" sz="1400" b="0" strike="noStrike" spc="-1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  <p:pic>
        <p:nvPicPr>
          <p:cNvPr id="161" name="Picture 160"/>
          <p:cNvPicPr/>
          <p:nvPr/>
        </p:nvPicPr>
        <p:blipFill>
          <a:blip r:embed="rId4"/>
          <a:stretch/>
        </p:blipFill>
        <p:spPr>
          <a:xfrm>
            <a:off x="3670920" y="3954960"/>
            <a:ext cx="5564520" cy="2628720"/>
          </a:xfrm>
          <a:prstGeom prst="rect">
            <a:avLst/>
          </a:prstGeom>
          <a:ln>
            <a:noFill/>
          </a:ln>
        </p:spPr>
      </p:pic>
      <p:sp>
        <p:nvSpPr>
          <p:cNvPr id="162" name="TextShape 2"/>
          <p:cNvSpPr txBox="1"/>
          <p:nvPr/>
        </p:nvSpPr>
        <p:spPr>
          <a:xfrm>
            <a:off x="3840480" y="6766560"/>
            <a:ext cx="5669280" cy="343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600" b="0" strike="noStrike" spc="-1" dirty="0">
                <a:solidFill>
                  <a:schemeClr val="bg1">
                    <a:lumMod val="75000"/>
                  </a:schemeClr>
                </a:solidFill>
                <a:latin typeface="Andal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http://sedici.unlp.edu.ar/handle/10915/61193</a:t>
            </a:r>
            <a:endParaRPr lang="en-US" sz="1600" b="0" strike="noStrike" spc="-1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3291840" y="4067822"/>
            <a:ext cx="6553618" cy="3230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4400" b="0" strike="noStrike" spc="-1" dirty="0">
                <a:solidFill>
                  <a:srgbClr val="FFFFFF"/>
                </a:solidFill>
                <a:latin typeface="Futura Std"/>
              </a:rPr>
              <a:t>LA CONSIGNA ES</a:t>
            </a:r>
            <a:endParaRPr lang="en-US" sz="44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n-US" sz="4400" b="1" strike="noStrike" spc="-1" dirty="0" err="1">
                <a:solidFill>
                  <a:srgbClr val="FFFFFF"/>
                </a:solidFill>
                <a:latin typeface="Futura Std"/>
              </a:rPr>
              <a:t>sustituir</a:t>
            </a:r>
            <a:r>
              <a:rPr lang="en-US" sz="4400" b="1" strike="noStrike" spc="-1" dirty="0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4400" b="1" strike="noStrike" spc="-1" dirty="0" err="1">
                <a:solidFill>
                  <a:srgbClr val="FFFFFF"/>
                </a:solidFill>
                <a:latin typeface="Futura Std"/>
              </a:rPr>
              <a:t>choques</a:t>
            </a:r>
            <a:r>
              <a:rPr lang="en-US" sz="4400" b="1" strike="noStrike" spc="-1" dirty="0">
                <a:solidFill>
                  <a:srgbClr val="FFFFFF"/>
                </a:solidFill>
                <a:latin typeface="Futura Std"/>
              </a:rPr>
              <a:t> de </a:t>
            </a:r>
            <a:r>
              <a:rPr lang="en-US" sz="4400" b="1" strike="noStrike" spc="-1" dirty="0" err="1">
                <a:solidFill>
                  <a:srgbClr val="FFFFFF"/>
                </a:solidFill>
                <a:latin typeface="Futura Std"/>
              </a:rPr>
              <a:t>coches</a:t>
            </a:r>
            <a:r>
              <a:rPr lang="en-US" sz="4400" b="1" strike="noStrike" spc="-1" dirty="0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4400" b="1" strike="noStrike" spc="-1" dirty="0" err="1">
                <a:solidFill>
                  <a:srgbClr val="FFFFFF"/>
                </a:solidFill>
                <a:latin typeface="Futura Std"/>
              </a:rPr>
              <a:t>por</a:t>
            </a:r>
            <a:r>
              <a:rPr lang="en-US" sz="4400" b="1" strike="noStrike" spc="-1" dirty="0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4400" b="1" strike="noStrike" spc="-1" dirty="0" err="1">
                <a:solidFill>
                  <a:srgbClr val="FFFFFF"/>
                </a:solidFill>
                <a:latin typeface="Futura Std"/>
              </a:rPr>
              <a:t>colisiones</a:t>
            </a:r>
            <a:r>
              <a:rPr lang="en-US" sz="4400" b="1" strike="noStrike" spc="-1" dirty="0">
                <a:solidFill>
                  <a:srgbClr val="FFFFFF"/>
                </a:solidFill>
                <a:latin typeface="Futura Std"/>
              </a:rPr>
              <a:t> de </a:t>
            </a:r>
            <a:r>
              <a:rPr lang="en-US" sz="4400" b="1" strike="noStrike" spc="-1" dirty="0" err="1">
                <a:solidFill>
                  <a:srgbClr val="FFFFFF"/>
                </a:solidFill>
                <a:latin typeface="Futura Std"/>
              </a:rPr>
              <a:t>partículas</a:t>
            </a:r>
            <a:endParaRPr lang="en-US" sz="4400" b="0" strike="noStrike" spc="-1" dirty="0">
              <a:latin typeface="Arial"/>
            </a:endParaRPr>
          </a:p>
        </p:txBody>
      </p:sp>
      <p:pic>
        <p:nvPicPr>
          <p:cNvPr id="164" name="Picture 163"/>
          <p:cNvPicPr/>
          <p:nvPr/>
        </p:nvPicPr>
        <p:blipFill>
          <a:blip r:embed="rId2"/>
          <a:stretch/>
        </p:blipFill>
        <p:spPr>
          <a:xfrm>
            <a:off x="899640" y="3995640"/>
            <a:ext cx="1800000" cy="3142440"/>
          </a:xfrm>
          <a:prstGeom prst="rect">
            <a:avLst/>
          </a:prstGeom>
          <a:ln>
            <a:noFill/>
          </a:ln>
        </p:spPr>
      </p:pic>
      <p:sp>
        <p:nvSpPr>
          <p:cNvPr id="165" name="TextShape 2"/>
          <p:cNvSpPr txBox="1"/>
          <p:nvPr/>
        </p:nvSpPr>
        <p:spPr>
          <a:xfrm>
            <a:off x="744807" y="35801"/>
            <a:ext cx="7920000" cy="4061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6000" b="1" strike="noStrike" spc="-1" dirty="0">
                <a:solidFill>
                  <a:srgbClr val="FFFFFF"/>
                </a:solidFill>
                <a:latin typeface="Futura Std"/>
              </a:rPr>
              <a:t>ADAPTAR LA PROGRAMACIÓN</a:t>
            </a:r>
            <a:br>
              <a:rPr dirty="0"/>
            </a:br>
            <a:r>
              <a:rPr lang="en-US" sz="4400" b="0" strike="noStrike" spc="-1" dirty="0">
                <a:solidFill>
                  <a:srgbClr val="FFFFFF"/>
                </a:solidFill>
                <a:latin typeface="Futura Std"/>
              </a:rPr>
              <a:t>SIN IR MUCHO MÁS ALLÁ DEL </a:t>
            </a:r>
            <a:r>
              <a:rPr lang="en-US" sz="4400" b="0" i="1" strike="noStrike" spc="-1" dirty="0" err="1">
                <a:solidFill>
                  <a:srgbClr val="FFFFFF"/>
                </a:solidFill>
                <a:latin typeface="Futura Std"/>
              </a:rPr>
              <a:t>programa</a:t>
            </a:r>
            <a:r>
              <a:rPr lang="en-US" sz="4400" b="0" i="1" strike="noStrike" spc="-1" dirty="0">
                <a:solidFill>
                  <a:srgbClr val="FFFFFF"/>
                </a:solidFill>
                <a:latin typeface="Futura Std"/>
              </a:rPr>
              <a:t> </a:t>
            </a:r>
            <a:r>
              <a:rPr lang="en-US" sz="4400" b="0" i="1" strike="noStrike" spc="-1" dirty="0" err="1">
                <a:solidFill>
                  <a:srgbClr val="FFFFFF"/>
                </a:solidFill>
                <a:latin typeface="Futura Std"/>
              </a:rPr>
              <a:t>mínimo</a:t>
            </a:r>
            <a:r>
              <a:rPr lang="en-US" sz="4400" b="0" i="1" strike="noStrike" spc="-1" dirty="0">
                <a:solidFill>
                  <a:srgbClr val="FFFFFF"/>
                </a:solidFill>
                <a:latin typeface="Futura Std"/>
              </a:rPr>
              <a:t> </a:t>
            </a:r>
            <a:endParaRPr lang="en-US" sz="4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165"/>
          <p:cNvPicPr/>
          <p:nvPr/>
        </p:nvPicPr>
        <p:blipFill>
          <a:blip r:embed="rId2"/>
          <a:stretch/>
        </p:blipFill>
        <p:spPr>
          <a:xfrm>
            <a:off x="179640" y="149400"/>
            <a:ext cx="4227480" cy="4170240"/>
          </a:xfrm>
          <a:prstGeom prst="rect">
            <a:avLst/>
          </a:prstGeom>
          <a:ln w="72000">
            <a:solidFill>
              <a:srgbClr val="C0C0C0"/>
            </a:solidFill>
            <a:round/>
          </a:ln>
        </p:spPr>
      </p:pic>
      <p:pic>
        <p:nvPicPr>
          <p:cNvPr id="167" name="Picture 166"/>
          <p:cNvPicPr/>
          <p:nvPr/>
        </p:nvPicPr>
        <p:blipFill>
          <a:blip r:embed="rId3"/>
          <a:stretch/>
        </p:blipFill>
        <p:spPr>
          <a:xfrm>
            <a:off x="4859640" y="3419640"/>
            <a:ext cx="5029200" cy="3960000"/>
          </a:xfrm>
          <a:prstGeom prst="rect">
            <a:avLst/>
          </a:prstGeom>
          <a:ln w="72000">
            <a:solidFill>
              <a:srgbClr val="C0C0C0"/>
            </a:solidFill>
            <a:round/>
          </a:ln>
        </p:spPr>
      </p:pic>
      <p:pic>
        <p:nvPicPr>
          <p:cNvPr id="168" name="Picture 167"/>
          <p:cNvPicPr/>
          <p:nvPr/>
        </p:nvPicPr>
        <p:blipFill>
          <a:blip r:embed="rId4"/>
          <a:stretch/>
        </p:blipFill>
        <p:spPr>
          <a:xfrm>
            <a:off x="215640" y="4750920"/>
            <a:ext cx="2561760" cy="2628720"/>
          </a:xfrm>
          <a:prstGeom prst="rect">
            <a:avLst/>
          </a:prstGeom>
          <a:ln w="72000">
            <a:solidFill>
              <a:srgbClr val="C0C0C0"/>
            </a:solidFill>
            <a:round/>
          </a:ln>
        </p:spPr>
      </p:pic>
      <p:pic>
        <p:nvPicPr>
          <p:cNvPr id="169" name="Picture 168"/>
          <p:cNvPicPr/>
          <p:nvPr/>
        </p:nvPicPr>
        <p:blipFill>
          <a:blip r:embed="rId5"/>
          <a:stretch/>
        </p:blipFill>
        <p:spPr>
          <a:xfrm>
            <a:off x="4859640" y="179640"/>
            <a:ext cx="5019120" cy="2700000"/>
          </a:xfrm>
          <a:prstGeom prst="rect">
            <a:avLst/>
          </a:prstGeom>
          <a:ln w="72000">
            <a:solidFill>
              <a:srgbClr val="C0C0C0"/>
            </a:solidFill>
            <a:rou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67B36-BBFE-F7EE-5984-A285760589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165">
            <a:extLst>
              <a:ext uri="{FF2B5EF4-FFF2-40B4-BE49-F238E27FC236}">
                <a16:creationId xmlns:a16="http://schemas.microsoft.com/office/drawing/2014/main" id="{4D1761A7-7B04-AA64-986D-9FF31B36CAD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91785" y="195550"/>
            <a:ext cx="4227480" cy="4170240"/>
          </a:xfrm>
          <a:prstGeom prst="rect">
            <a:avLst/>
          </a:prstGeom>
          <a:ln w="72000">
            <a:solidFill>
              <a:srgbClr val="C0C0C0"/>
            </a:solidFill>
            <a:round/>
          </a:ln>
        </p:spPr>
      </p:pic>
      <p:pic>
        <p:nvPicPr>
          <p:cNvPr id="167" name="Picture 166">
            <a:extLst>
              <a:ext uri="{FF2B5EF4-FFF2-40B4-BE49-F238E27FC236}">
                <a16:creationId xmlns:a16="http://schemas.microsoft.com/office/drawing/2014/main" id="{65B2E64E-EF6F-6DF1-6BAA-0E6B86ADFAB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859640" y="3419640"/>
            <a:ext cx="5029200" cy="3960000"/>
          </a:xfrm>
          <a:prstGeom prst="rect">
            <a:avLst/>
          </a:prstGeom>
          <a:ln w="72000">
            <a:solidFill>
              <a:srgbClr val="C0C0C0"/>
            </a:solidFill>
            <a:round/>
          </a:ln>
        </p:spPr>
      </p:pic>
      <p:pic>
        <p:nvPicPr>
          <p:cNvPr id="168" name="Picture 167">
            <a:extLst>
              <a:ext uri="{FF2B5EF4-FFF2-40B4-BE49-F238E27FC236}">
                <a16:creationId xmlns:a16="http://schemas.microsoft.com/office/drawing/2014/main" id="{CFB758FE-1C7E-F24D-FFC9-E2876E3CF6F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15640" y="4750920"/>
            <a:ext cx="2561760" cy="2628720"/>
          </a:xfrm>
          <a:prstGeom prst="rect">
            <a:avLst/>
          </a:prstGeom>
          <a:ln w="72000">
            <a:solidFill>
              <a:srgbClr val="C0C0C0"/>
            </a:solidFill>
            <a:round/>
          </a:ln>
        </p:spPr>
      </p:pic>
      <p:pic>
        <p:nvPicPr>
          <p:cNvPr id="169" name="Picture 168">
            <a:extLst>
              <a:ext uri="{FF2B5EF4-FFF2-40B4-BE49-F238E27FC236}">
                <a16:creationId xmlns:a16="http://schemas.microsoft.com/office/drawing/2014/main" id="{0DD69D63-1406-D32B-4178-E1144B369C6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4869720" y="161682"/>
            <a:ext cx="5019120" cy="2700000"/>
          </a:xfrm>
          <a:prstGeom prst="rect">
            <a:avLst/>
          </a:prstGeom>
          <a:ln w="72000">
            <a:solidFill>
              <a:srgbClr val="C0C0C0"/>
            </a:solidFill>
            <a:rou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8A4A19-23E9-DC24-C6F5-B3212A874EAD}"/>
              </a:ext>
            </a:extLst>
          </p:cNvPr>
          <p:cNvSpPr txBox="1"/>
          <p:nvPr/>
        </p:nvSpPr>
        <p:spPr>
          <a:xfrm>
            <a:off x="2381873" y="2332070"/>
            <a:ext cx="3325756" cy="923330"/>
          </a:xfrm>
          <a:prstGeom prst="rect">
            <a:avLst/>
          </a:prstGeom>
          <a:solidFill>
            <a:srgbClr val="0053A1"/>
          </a:solidFill>
          <a:ln w="539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1">
                    <a:lumMod val="85000"/>
                  </a:schemeClr>
                </a:solidFill>
                <a:latin typeface="AvenirNext LT Pro Regular" panose="020B0704020202020204" pitchFamily="34" charset="0"/>
              </a:rPr>
              <a:t>Conviven “lo clásico” y lo “relativista – cuántico”</a:t>
            </a:r>
          </a:p>
          <a:p>
            <a:pPr algn="ctr"/>
            <a:r>
              <a:rPr lang="es-ES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¡¡¡ claro, es el mundo real !!!</a:t>
            </a:r>
            <a:endParaRPr lang="en-GB" dirty="0">
              <a:solidFill>
                <a:srgbClr val="FFFF00"/>
              </a:solidFill>
              <a:latin typeface="AvenirNext LT Pro Regular" panose="020B07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ADC047-2301-A466-3EBC-089C72BCB03C}"/>
              </a:ext>
            </a:extLst>
          </p:cNvPr>
          <p:cNvSpPr txBox="1"/>
          <p:nvPr/>
        </p:nvSpPr>
        <p:spPr>
          <a:xfrm>
            <a:off x="3124120" y="4655067"/>
            <a:ext cx="1388800" cy="2708434"/>
          </a:xfrm>
          <a:prstGeom prst="rect">
            <a:avLst/>
          </a:prstGeom>
          <a:solidFill>
            <a:srgbClr val="0053A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YA NO PODEMOS IGNORAR ESTO:</a:t>
            </a:r>
          </a:p>
          <a:p>
            <a:pPr algn="ctr"/>
            <a:r>
              <a:rPr lang="es-ES" sz="800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-</a:t>
            </a:r>
          </a:p>
          <a:p>
            <a:pPr algn="ctr"/>
            <a:r>
              <a:rPr lang="es-ES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NO PODEMOS DECIR, </a:t>
            </a:r>
          </a:p>
          <a:p>
            <a:pPr algn="ctr"/>
            <a:r>
              <a:rPr lang="es-ES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“es que es muy difícil”</a:t>
            </a:r>
            <a:endParaRPr lang="en-GB" dirty="0">
              <a:solidFill>
                <a:srgbClr val="FFFF00"/>
              </a:solidFill>
              <a:latin typeface="AvenirNext LT Pro Regular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31193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69"/>
          <p:cNvPicPr/>
          <p:nvPr/>
        </p:nvPicPr>
        <p:blipFill>
          <a:blip r:embed="rId2"/>
          <a:stretch/>
        </p:blipFill>
        <p:spPr>
          <a:xfrm>
            <a:off x="360" y="822600"/>
            <a:ext cx="10080720" cy="6737400"/>
          </a:xfrm>
          <a:prstGeom prst="rect">
            <a:avLst/>
          </a:prstGeom>
          <a:ln>
            <a:noFill/>
          </a:ln>
        </p:spPr>
      </p:pic>
      <p:sp>
        <p:nvSpPr>
          <p:cNvPr id="171" name="CustomShape 1"/>
          <p:cNvSpPr/>
          <p:nvPr/>
        </p:nvSpPr>
        <p:spPr>
          <a:xfrm>
            <a:off x="180000" y="179640"/>
            <a:ext cx="10260000" cy="474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876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2600" b="1" strike="noStrike" spc="-1">
                <a:solidFill>
                  <a:srgbClr val="FFFFFF"/>
                </a:solidFill>
                <a:latin typeface="AvenirNext LT Pro Bold"/>
              </a:rPr>
              <a:t>Movimiento de partículas cargadas en campos magnéticos</a:t>
            </a:r>
            <a:endParaRPr lang="en-US" sz="2600" b="0" strike="noStrike" spc="-1">
              <a:solidFill>
                <a:srgbClr val="FFFFFF"/>
              </a:solidFill>
              <a:latin typeface="AvenirNext LT Pro Bold"/>
            </a:endParaRPr>
          </a:p>
        </p:txBody>
      </p:sp>
      <p:pic>
        <p:nvPicPr>
          <p:cNvPr id="172" name="Picture 171"/>
          <p:cNvPicPr/>
          <p:nvPr/>
        </p:nvPicPr>
        <p:blipFill>
          <a:blip r:embed="rId3"/>
          <a:stretch/>
        </p:blipFill>
        <p:spPr>
          <a:xfrm>
            <a:off x="68760" y="4686120"/>
            <a:ext cx="3352680" cy="2838240"/>
          </a:xfrm>
          <a:prstGeom prst="rect">
            <a:avLst/>
          </a:prstGeom>
          <a:ln w="91440">
            <a:solidFill>
              <a:srgbClr val="C0C0C0"/>
            </a:solidFill>
            <a:rou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172"/>
          <p:cNvPicPr/>
          <p:nvPr/>
        </p:nvPicPr>
        <p:blipFill>
          <a:blip r:embed="rId2"/>
          <a:stretch/>
        </p:blipFill>
        <p:spPr>
          <a:xfrm>
            <a:off x="53640" y="2432160"/>
            <a:ext cx="10026720" cy="5114880"/>
          </a:xfrm>
          <a:prstGeom prst="rect">
            <a:avLst/>
          </a:prstGeom>
          <a:ln>
            <a:noFill/>
          </a:ln>
        </p:spPr>
      </p:pic>
      <p:sp>
        <p:nvSpPr>
          <p:cNvPr id="174" name="CustomShape 1"/>
          <p:cNvSpPr/>
          <p:nvPr/>
        </p:nvSpPr>
        <p:spPr>
          <a:xfrm>
            <a:off x="467280" y="37440"/>
            <a:ext cx="6300720" cy="1965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8388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4800" b="1" strike="noStrike" spc="-1">
                <a:solidFill>
                  <a:srgbClr val="FFFFFF"/>
                </a:solidFill>
                <a:latin typeface="AvenirNext LT Pro Bold"/>
              </a:rPr>
              <a:t>Conservación del </a:t>
            </a:r>
            <a:endParaRPr lang="en-US" sz="4800" b="0" strike="noStrike" spc="-1">
              <a:solidFill>
                <a:srgbClr val="FFFFFF"/>
              </a:solidFill>
              <a:latin typeface="AvenirNext LT Pro Bold"/>
            </a:endParaRPr>
          </a:p>
          <a:p>
            <a:pPr>
              <a:lnSpc>
                <a:spcPct val="93000"/>
              </a:lnSpc>
            </a:pPr>
            <a:r>
              <a:rPr lang="es-ES" sz="4800" b="1" strike="noStrike" spc="-1">
                <a:solidFill>
                  <a:srgbClr val="FFFFFF"/>
                </a:solidFill>
                <a:latin typeface="AvenirNext LT Pro Bold"/>
              </a:rPr>
              <a:t>momento lineal.</a:t>
            </a:r>
            <a:endParaRPr lang="en-US" sz="4800" b="0" strike="noStrike" spc="-1">
              <a:solidFill>
                <a:srgbClr val="FFFFFF"/>
              </a:solidFill>
              <a:latin typeface="AvenirNext LT Pro Bold"/>
            </a:endParaRPr>
          </a:p>
          <a:p>
            <a:pPr>
              <a:lnSpc>
                <a:spcPct val="93000"/>
              </a:lnSpc>
            </a:pPr>
            <a:r>
              <a:rPr lang="es-ES" sz="4800" b="1" strike="noStrike" spc="-1">
                <a:solidFill>
                  <a:srgbClr val="FFFFFF"/>
                </a:solidFill>
                <a:latin typeface="AvenirNext LT Pro Bold"/>
              </a:rPr>
              <a:t>Detector </a:t>
            </a:r>
            <a:r>
              <a:rPr lang="es-ES" sz="4800" b="1" i="1" strike="noStrike" spc="-1">
                <a:solidFill>
                  <a:srgbClr val="FFFFFF"/>
                </a:solidFill>
                <a:latin typeface="AvenirNext LT Pro Bold"/>
              </a:rPr>
              <a:t>ALEPH</a:t>
            </a:r>
            <a:r>
              <a:rPr lang="es-ES" sz="4800" b="1" strike="noStrike" spc="-1">
                <a:solidFill>
                  <a:srgbClr val="FFFFFF"/>
                </a:solidFill>
                <a:latin typeface="AvenirNext LT Pro Bold"/>
              </a:rPr>
              <a:t>, LEP</a:t>
            </a:r>
            <a:endParaRPr lang="en-US" sz="4800" b="0" strike="noStrike" spc="-1">
              <a:solidFill>
                <a:srgbClr val="FFFFFF"/>
              </a:solidFill>
              <a:latin typeface="AvenirNext LT Pro Bold"/>
            </a:endParaRPr>
          </a:p>
        </p:txBody>
      </p:sp>
      <p:pic>
        <p:nvPicPr>
          <p:cNvPr id="175" name="Picture 174"/>
          <p:cNvPicPr/>
          <p:nvPr/>
        </p:nvPicPr>
        <p:blipFill>
          <a:blip r:embed="rId3"/>
          <a:stretch/>
        </p:blipFill>
        <p:spPr>
          <a:xfrm>
            <a:off x="7052760" y="36360"/>
            <a:ext cx="3009960" cy="239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Picture 175"/>
          <p:cNvPicPr/>
          <p:nvPr/>
        </p:nvPicPr>
        <p:blipFill>
          <a:blip r:embed="rId2"/>
          <a:stretch/>
        </p:blipFill>
        <p:spPr>
          <a:xfrm>
            <a:off x="12600" y="840240"/>
            <a:ext cx="10055160" cy="6719760"/>
          </a:xfrm>
          <a:prstGeom prst="rect">
            <a:avLst/>
          </a:prstGeom>
          <a:ln>
            <a:noFill/>
          </a:ln>
        </p:spPr>
      </p:pic>
      <p:sp>
        <p:nvSpPr>
          <p:cNvPr id="177" name="CustomShape 1"/>
          <p:cNvSpPr/>
          <p:nvPr/>
        </p:nvSpPr>
        <p:spPr>
          <a:xfrm>
            <a:off x="640080" y="182880"/>
            <a:ext cx="8640720" cy="487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984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3200" b="1" strike="noStrike" spc="-1">
                <a:solidFill>
                  <a:srgbClr val="FFFFFF"/>
                </a:solidFill>
                <a:latin typeface="AvenirNext LT Pro Bold"/>
              </a:rPr>
              <a:t>Otra de conservación del momento lineal</a:t>
            </a:r>
            <a:endParaRPr lang="en-US" sz="3200" b="0" strike="noStrike" spc="-1">
              <a:solidFill>
                <a:srgbClr val="FFFFFF"/>
              </a:solidFill>
              <a:latin typeface="AvenirNext LT Pro Bold"/>
            </a:endParaRPr>
          </a:p>
        </p:txBody>
      </p:sp>
      <p:sp>
        <p:nvSpPr>
          <p:cNvPr id="178" name="TextShape 2"/>
          <p:cNvSpPr txBox="1"/>
          <p:nvPr/>
        </p:nvSpPr>
        <p:spPr>
          <a:xfrm>
            <a:off x="7703640" y="5800680"/>
            <a:ext cx="2340000" cy="165463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r"/>
            <a:r>
              <a:rPr lang="en-US" sz="2400" b="0" strike="noStrike" spc="-1" dirty="0">
                <a:solidFill>
                  <a:srgbClr val="FFFFFF"/>
                </a:solidFill>
                <a:latin typeface="AvenirNext LT Pro Regular" panose="020B0704020202020204" pitchFamily="34" charset="0"/>
              </a:rPr>
              <a:t>Y </a:t>
            </a:r>
            <a:r>
              <a:rPr lang="en-US" sz="2400" b="0" strike="noStrike" spc="-1" dirty="0" err="1">
                <a:solidFill>
                  <a:srgbClr val="FFFFFF"/>
                </a:solidFill>
                <a:latin typeface="AvenirNext LT Pro Regular" panose="020B0704020202020204" pitchFamily="34" charset="0"/>
              </a:rPr>
              <a:t>en</a:t>
            </a:r>
            <a:r>
              <a:rPr lang="en-US" sz="2400" b="0" strike="noStrike" spc="-1" dirty="0">
                <a:solidFill>
                  <a:srgbClr val="FFFFFF"/>
                </a:solidFill>
                <a:latin typeface="AvenirNext LT Pro Regular" panose="020B0704020202020204" pitchFamily="34" charset="0"/>
              </a:rPr>
              <a:t> </a:t>
            </a:r>
            <a:r>
              <a:rPr lang="en-US" sz="2400" b="0" strike="noStrike" spc="-1" dirty="0" err="1">
                <a:solidFill>
                  <a:srgbClr val="FFFFFF"/>
                </a:solidFill>
                <a:latin typeface="AvenirNext LT Pro Regular" panose="020B0704020202020204" pitchFamily="34" charset="0"/>
              </a:rPr>
              <a:t>muchos</a:t>
            </a:r>
            <a:endParaRPr lang="en-US" sz="2400" b="0" strike="noStrike" spc="-1" dirty="0">
              <a:latin typeface="AvenirNext LT Pro Regular" panose="020B0704020202020204" pitchFamily="34" charset="0"/>
            </a:endParaRPr>
          </a:p>
          <a:p>
            <a:pPr algn="r"/>
            <a:r>
              <a:rPr lang="en-US" sz="2400" b="0" strike="noStrike" spc="-1" dirty="0" err="1">
                <a:solidFill>
                  <a:srgbClr val="FFFFFF"/>
                </a:solidFill>
                <a:latin typeface="AvenirNext LT Pro Regular" panose="020B0704020202020204" pitchFamily="34" charset="0"/>
              </a:rPr>
              <a:t>casos</a:t>
            </a:r>
            <a:r>
              <a:rPr lang="en-US" sz="2400" b="0" strike="noStrike" spc="-1" dirty="0">
                <a:solidFill>
                  <a:srgbClr val="FFFFFF"/>
                </a:solidFill>
                <a:latin typeface="AvenirNext LT Pro Regular" panose="020B0704020202020204" pitchFamily="34" charset="0"/>
              </a:rPr>
              <a:t> </a:t>
            </a:r>
            <a:r>
              <a:rPr lang="en-US" sz="2400" b="0" strike="noStrike" spc="-1" dirty="0" err="1">
                <a:solidFill>
                  <a:srgbClr val="FFFFFF"/>
                </a:solidFill>
                <a:latin typeface="AvenirNext LT Pro Regular" panose="020B0704020202020204" pitchFamily="34" charset="0"/>
              </a:rPr>
              <a:t>tenemos</a:t>
            </a:r>
            <a:endParaRPr lang="en-US" sz="2400" b="0" strike="noStrike" spc="-1" dirty="0">
              <a:latin typeface="AvenirNext LT Pro Regular" panose="020B0704020202020204" pitchFamily="34" charset="0"/>
            </a:endParaRPr>
          </a:p>
          <a:p>
            <a:pPr algn="r"/>
            <a:r>
              <a:rPr lang="en-US" sz="2400" b="0" strike="noStrike" spc="-1" dirty="0" err="1">
                <a:solidFill>
                  <a:srgbClr val="FFFFFF"/>
                </a:solidFill>
                <a:latin typeface="AvenirNext LT Pro Regular" panose="020B0704020202020204" pitchFamily="34" charset="0"/>
              </a:rPr>
              <a:t>datos</a:t>
            </a:r>
            <a:r>
              <a:rPr lang="en-US" sz="2400" b="0" strike="noStrike" spc="-1" dirty="0">
                <a:solidFill>
                  <a:srgbClr val="FFFFFF"/>
                </a:solidFill>
                <a:latin typeface="AvenirNext LT Pro Regular" panose="020B0704020202020204" pitchFamily="34" charset="0"/>
              </a:rPr>
              <a:t> </a:t>
            </a:r>
            <a:r>
              <a:rPr lang="en-US" sz="2400" b="0" strike="noStrike" spc="-1" dirty="0" err="1">
                <a:solidFill>
                  <a:srgbClr val="FFFFFF"/>
                </a:solidFill>
                <a:latin typeface="AvenirNext LT Pro Regular" panose="020B0704020202020204" pitchFamily="34" charset="0"/>
              </a:rPr>
              <a:t>numéricos</a:t>
            </a:r>
            <a:endParaRPr lang="en-US" sz="2400" b="0" strike="noStrike" spc="-1" dirty="0">
              <a:latin typeface="AvenirNext LT Pro Regular" panose="020B0704020202020204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899640" y="246960"/>
            <a:ext cx="8640000" cy="731271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es-ES" sz="6000" b="1" strike="noStrike" spc="-1" dirty="0">
                <a:solidFill>
                  <a:srgbClr val="FFFFFF"/>
                </a:solidFill>
                <a:latin typeface="AvenirNext LT Pro Bold"/>
              </a:rPr>
              <a:t>Hay mucho material disponible y probado:</a:t>
            </a:r>
            <a:endParaRPr lang="en-US" sz="60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2800" b="0" strike="noStrike" spc="-1" dirty="0">
                <a:solidFill>
                  <a:srgbClr val="FFFFFF"/>
                </a:solidFill>
                <a:latin typeface="AvenirNext LT Pro Bold"/>
              </a:rPr>
              <a:t>CINEMÁTICA, DINÁMICA, ENERGÍA, LEYES DE CONSERVACIÓN, GASES, ELECTRICIDAD Y MAGNETISMO, </a:t>
            </a:r>
            <a:r>
              <a:rPr lang="es-ES" sz="2800" spc="-1" dirty="0">
                <a:solidFill>
                  <a:srgbClr val="FFFFFF"/>
                </a:solidFill>
                <a:latin typeface="AvenirNext LT Pro Bold"/>
              </a:rPr>
              <a:t>ESTADÍSTICA</a:t>
            </a:r>
            <a:r>
              <a:rPr lang="es-ES" sz="2800" b="0" strike="noStrike" spc="-1" dirty="0">
                <a:solidFill>
                  <a:srgbClr val="FFFFFF"/>
                </a:solidFill>
                <a:latin typeface="AvenirNext LT Pro Bold"/>
              </a:rPr>
              <a:t>... 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2800" b="1" strike="noStrike" spc="-1" dirty="0">
                <a:solidFill>
                  <a:srgbClr val="FFFFFF"/>
                </a:solidFill>
                <a:latin typeface="AvenirNext LT Pro Bold"/>
              </a:rPr>
              <a:t>PARA TODOS LOS NIVELES DESDE SECUNDARIA</a:t>
            </a:r>
            <a:r>
              <a:rPr lang="es-ES" sz="2800" b="1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s-ES" sz="2800" b="1" strike="noStrike" spc="-1" dirty="0">
                <a:solidFill>
                  <a:srgbClr val="FFFFFF"/>
                </a:solidFill>
                <a:latin typeface="AvenirNext LT Pro Bold"/>
              </a:rPr>
              <a:t>(no con la misma  abundancia)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2800" b="1" strike="noStrike" spc="-1" dirty="0">
                <a:solidFill>
                  <a:srgbClr val="FFFFFF"/>
                </a:solidFill>
                <a:latin typeface="AvenirNext LT Pro Bold"/>
              </a:rPr>
              <a:t>CUALITATIVO Y CUANTITATIVO 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endParaRPr lang="en-US" sz="11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1600" b="0" strike="noStrike" spc="-1" dirty="0">
                <a:solidFill>
                  <a:srgbClr val="FFFFFF"/>
                </a:solidFill>
                <a:latin typeface="AvenirNext LT Pro Bold"/>
              </a:rPr>
              <a:t>POR EJEMPLO:</a:t>
            </a:r>
            <a:endParaRPr lang="en-US" sz="1600" b="0" strike="noStrike" spc="-1" dirty="0">
              <a:latin typeface="Arial"/>
            </a:endParaRPr>
          </a:p>
          <a:p>
            <a:pPr>
              <a:lnSpc>
                <a:spcPct val="115000"/>
              </a:lnSpc>
            </a:pPr>
            <a:endParaRPr lang="en-US" sz="1000" b="0" strike="noStrike" spc="-1" dirty="0">
              <a:solidFill>
                <a:schemeClr val="bg1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1600" b="0" i="1" strike="noStrike" spc="-1" dirty="0">
                <a:solidFill>
                  <a:schemeClr val="bg1">
                    <a:lumMod val="75000"/>
                  </a:schemeClr>
                </a:solidFill>
                <a:latin typeface="AvenirNext LT Pro Bold"/>
              </a:rPr>
              <a:t>Viaje al corazón de la materia:    </a:t>
            </a:r>
            <a:r>
              <a:rPr lang="es-ES" sz="1600" b="0" i="1" strike="noStrike" spc="-1" dirty="0">
                <a:solidFill>
                  <a:schemeClr val="bg1">
                    <a:lumMod val="75000"/>
                  </a:schemeClr>
                </a:solidFill>
                <a:latin typeface="AvenirNext LT Pro Bol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http://palmera.pntic.mec.es/~fbarrada/</a:t>
            </a:r>
            <a:r>
              <a:rPr lang="es-ES" sz="1600" b="0" i="1" strike="noStrike" spc="-1" dirty="0">
                <a:solidFill>
                  <a:schemeClr val="bg1">
                    <a:lumMod val="75000"/>
                  </a:schemeClr>
                </a:solidFill>
                <a:latin typeface="AvenirNext LT Pro Bold"/>
              </a:rPr>
              <a:t>  </a:t>
            </a:r>
            <a:r>
              <a:rPr lang="es-ES" sz="1600" b="1" strike="noStrike" spc="-1" dirty="0">
                <a:solidFill>
                  <a:srgbClr val="FF0000"/>
                </a:solidFill>
                <a:latin typeface="Aptos Mono" panose="020B0009020202020204" pitchFamily="49" charset="0"/>
              </a:rPr>
              <a:t>!!!</a:t>
            </a:r>
            <a:endParaRPr lang="en-US" sz="1600" b="1" strike="noStrike" spc="-1" dirty="0">
              <a:solidFill>
                <a:srgbClr val="FF0000"/>
              </a:solidFill>
              <a:latin typeface="Aptos Mono" panose="020B0009020202020204" pitchFamily="49" charset="0"/>
            </a:endParaRPr>
          </a:p>
          <a:p>
            <a:pPr>
              <a:lnSpc>
                <a:spcPct val="115000"/>
              </a:lnSpc>
            </a:pPr>
            <a:r>
              <a:rPr lang="es-ES" sz="1600" b="0" i="1" strike="noStrike" spc="-1" dirty="0">
                <a:solidFill>
                  <a:schemeClr val="bg1">
                    <a:lumMod val="75000"/>
                  </a:schemeClr>
                </a:solidFill>
                <a:latin typeface="AvenirNext LT Pro Bold"/>
              </a:rPr>
              <a:t>Física de partículas en el Instituto: </a:t>
            </a:r>
            <a:r>
              <a:rPr lang="es-ES" sz="1600" b="0" i="1" strike="noStrike" spc="-1" dirty="0">
                <a:solidFill>
                  <a:schemeClr val="bg1">
                    <a:lumMod val="75000"/>
                  </a:schemeClr>
                </a:solidFill>
                <a:latin typeface="AvenirNext LT Pro Bol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http://www.educa2.madrid.org/web/fbarradas/inicio</a:t>
            </a:r>
            <a:endParaRPr lang="en-US" sz="1600" b="0" strike="noStrike" spc="-1" dirty="0">
              <a:solidFill>
                <a:schemeClr val="bg1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1600" b="0" strike="noStrike" spc="-1" dirty="0">
                <a:solidFill>
                  <a:schemeClr val="bg1">
                    <a:lumMod val="75000"/>
                  </a:schemeClr>
                </a:solidFill>
                <a:latin typeface="AvenirNext LT Pro Bold"/>
              </a:rPr>
              <a:t>Acercándonos la LHC </a:t>
            </a:r>
            <a:r>
              <a:rPr lang="es-ES" sz="1600" b="0" strike="noStrike" spc="-1" dirty="0">
                <a:solidFill>
                  <a:schemeClr val="bg1">
                    <a:lumMod val="75000"/>
                  </a:schemeClr>
                </a:solidFill>
                <a:latin typeface="AvenirNext LT Pro 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http://www.lhc-closer.es/pages_es/phy_1.html</a:t>
            </a:r>
            <a:endParaRPr lang="en-US" sz="1600" b="0" strike="noStrike" spc="-1" dirty="0">
              <a:solidFill>
                <a:schemeClr val="bg1">
                  <a:lumMod val="75000"/>
                </a:schemeClr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1600" b="0" strike="noStrike" spc="-1" dirty="0" err="1">
                <a:solidFill>
                  <a:schemeClr val="bg1">
                    <a:lumMod val="75000"/>
                  </a:schemeClr>
                </a:solidFill>
                <a:latin typeface="AvenirNext LT Pro Bold"/>
              </a:rPr>
              <a:t>Biblografía</a:t>
            </a:r>
            <a:r>
              <a:rPr lang="es-ES" sz="1600" b="0" strike="noStrike" spc="-1" dirty="0">
                <a:solidFill>
                  <a:schemeClr val="bg1">
                    <a:lumMod val="75000"/>
                  </a:schemeClr>
                </a:solidFill>
                <a:latin typeface="AvenirNext LT Pro Bold"/>
              </a:rPr>
              <a:t> (anticuada) de urgencia: http://goo.gl/txNNz</a:t>
            </a:r>
            <a:endParaRPr lang="en-US" sz="1600" b="0" strike="noStrike" spc="-1" dirty="0">
              <a:solidFill>
                <a:schemeClr val="bg1">
                  <a:lumMod val="7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720000" y="720000"/>
            <a:ext cx="8640000" cy="432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es-ES" sz="2800" b="0" strike="noStrike" spc="-1">
                <a:solidFill>
                  <a:srgbClr val="FFFFFF"/>
                </a:solidFill>
                <a:latin typeface="AvenirNext LT Pro Bold"/>
                <a:ea typeface="Noto Sans CJK SC Regular"/>
              </a:rPr>
              <a:t>ESO SIN CONTAR CON QUE 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2800" b="0" strike="noStrike" spc="-1">
                <a:solidFill>
                  <a:srgbClr val="FFFFFF"/>
                </a:solidFill>
                <a:latin typeface="AvenirNext LT Pro Bold"/>
                <a:ea typeface="Noto Sans CJK SC Regular"/>
              </a:rPr>
              <a:t>–NECESARIAMENTE EN ALGUNAS MATERIAS</a:t>
            </a:r>
            <a:r>
              <a:rPr lang="es-ES" sz="2800" b="0" strike="noStrike" spc="-1">
                <a:solidFill>
                  <a:srgbClr val="FFFFFF"/>
                </a:solidFill>
                <a:latin typeface="AvenirNext LT Pro Bold"/>
              </a:rPr>
              <a:t>–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2800" b="0" strike="noStrike" spc="-1">
                <a:solidFill>
                  <a:srgbClr val="FFFFFF"/>
                </a:solidFill>
                <a:latin typeface="AvenirNext LT Pro Bold"/>
              </a:rPr>
              <a:t>TENDREMOS QUE ADOPTAR UN 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endParaRPr lang="en-US" sz="28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s-ES" sz="6000" b="1" strike="noStrike" spc="-1">
                <a:solidFill>
                  <a:srgbClr val="FFFFFF"/>
                </a:solidFill>
                <a:latin typeface="AvenirNext LT Pro Bold"/>
              </a:rPr>
              <a:t>Enfoque curricular</a:t>
            </a:r>
            <a:endParaRPr lang="en-US" sz="6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/>
          <p:cNvPicPr/>
          <p:nvPr/>
        </p:nvPicPr>
        <p:blipFill>
          <a:blip r:embed="rId2"/>
          <a:stretch/>
        </p:blipFill>
        <p:spPr>
          <a:xfrm>
            <a:off x="819000" y="-5760"/>
            <a:ext cx="8513640" cy="7559640"/>
          </a:xfrm>
          <a:prstGeom prst="rect">
            <a:avLst/>
          </a:prstGeom>
          <a:ln>
            <a:noFill/>
          </a:ln>
        </p:spPr>
      </p:pic>
      <p:sp>
        <p:nvSpPr>
          <p:cNvPr id="89" name="TextShape 1"/>
          <p:cNvSpPr txBox="1"/>
          <p:nvPr/>
        </p:nvSpPr>
        <p:spPr>
          <a:xfrm>
            <a:off x="7223760" y="2503080"/>
            <a:ext cx="1920240" cy="950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2400" b="1" strike="noStrike" spc="-1">
                <a:latin typeface="Caecilia LT Std"/>
              </a:rPr>
              <a:t>Ed Frenkel</a:t>
            </a: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80"/>
          <p:cNvPicPr/>
          <p:nvPr/>
        </p:nvPicPr>
        <p:blipFill>
          <a:blip r:embed="rId2"/>
          <a:stretch/>
        </p:blipFill>
        <p:spPr>
          <a:xfrm>
            <a:off x="8595360" y="2131920"/>
            <a:ext cx="1306800" cy="428400"/>
          </a:xfrm>
          <a:prstGeom prst="rect">
            <a:avLst/>
          </a:prstGeom>
          <a:ln>
            <a:noFill/>
          </a:ln>
        </p:spPr>
      </p:pic>
      <p:pic>
        <p:nvPicPr>
          <p:cNvPr id="182" name="Picture 181"/>
          <p:cNvPicPr/>
          <p:nvPr/>
        </p:nvPicPr>
        <p:blipFill>
          <a:blip r:embed="rId3"/>
          <a:stretch/>
        </p:blipFill>
        <p:spPr>
          <a:xfrm>
            <a:off x="0" y="0"/>
            <a:ext cx="6462720" cy="3200400"/>
          </a:xfrm>
          <a:prstGeom prst="rect">
            <a:avLst/>
          </a:prstGeom>
          <a:ln>
            <a:noFill/>
          </a:ln>
        </p:spPr>
      </p:pic>
      <p:pic>
        <p:nvPicPr>
          <p:cNvPr id="183" name="Picture 182"/>
          <p:cNvPicPr/>
          <p:nvPr/>
        </p:nvPicPr>
        <p:blipFill>
          <a:blip r:embed="rId4"/>
          <a:stretch/>
        </p:blipFill>
        <p:spPr>
          <a:xfrm>
            <a:off x="5852160" y="2651760"/>
            <a:ext cx="4092480" cy="4959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640080" y="540000"/>
            <a:ext cx="9360000" cy="11701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50000"/>
              </a:lnSpc>
            </a:pPr>
            <a:r>
              <a:rPr lang="es-ES" sz="6600" b="1" strike="noStrike" spc="-1" dirty="0">
                <a:solidFill>
                  <a:srgbClr val="FFFFFF"/>
                </a:solidFill>
                <a:latin typeface="AvenirNext LT Pro Bold"/>
              </a:rPr>
              <a:t>OTROS ENFOQUES:</a:t>
            </a:r>
            <a:endParaRPr lang="en-US" sz="6600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en-US" sz="1000" b="0" strike="noStrike" spc="-1" dirty="0">
              <a:latin typeface="Arial"/>
            </a:endParaRPr>
          </a:p>
          <a:p>
            <a:pPr marL="504000" indent="-360000">
              <a:lnSpc>
                <a:spcPct val="135000"/>
              </a:lnSpc>
              <a:buClr>
                <a:srgbClr val="FFFFFF"/>
              </a:buClr>
              <a:buSzPct val="45000"/>
              <a:buFont typeface="Futura Std ExtraBold"/>
              <a:buChar char="−"/>
            </a:pPr>
            <a:r>
              <a:rPr lang="es-ES" sz="4000" b="1" strike="noStrike" spc="-1" dirty="0">
                <a:solidFill>
                  <a:srgbClr val="FFFFFF"/>
                </a:solidFill>
                <a:latin typeface="AvenirNext LT Pro Bold"/>
              </a:rPr>
              <a:t>A través de la ficción</a:t>
            </a:r>
            <a:endParaRPr lang="en-US" sz="4000" b="0" strike="noStrike" spc="-1" dirty="0">
              <a:latin typeface="Arial"/>
            </a:endParaRPr>
          </a:p>
          <a:p>
            <a:pPr marL="504000" indent="-360000">
              <a:lnSpc>
                <a:spcPct val="135000"/>
              </a:lnSpc>
              <a:buClr>
                <a:srgbClr val="FFFFFF"/>
              </a:buClr>
              <a:buSzPct val="45000"/>
              <a:buFont typeface="Futura Std ExtraBold"/>
              <a:buChar char="−"/>
            </a:pPr>
            <a:r>
              <a:rPr lang="es-ES" sz="4000" b="1" strike="noStrike" spc="-1" dirty="0">
                <a:solidFill>
                  <a:srgbClr val="FFFFFF"/>
                </a:solidFill>
                <a:latin typeface="AvenirNext LT Pro Bold"/>
              </a:rPr>
              <a:t>A través de aplicaciones biomédicas (y otras...)</a:t>
            </a:r>
            <a:endParaRPr lang="en-US" sz="4000" b="0" strike="noStrike" spc="-1" dirty="0">
              <a:latin typeface="Arial"/>
            </a:endParaRPr>
          </a:p>
          <a:p>
            <a:pPr marL="504000" indent="-360000">
              <a:lnSpc>
                <a:spcPct val="135000"/>
              </a:lnSpc>
              <a:buClr>
                <a:srgbClr val="FFFFFF"/>
              </a:buClr>
              <a:buSzPct val="45000"/>
              <a:buFont typeface="Futura Std ExtraBold"/>
              <a:buChar char="−"/>
            </a:pPr>
            <a:r>
              <a:rPr lang="es-ES" sz="4000" b="1" strike="noStrike" spc="-1" dirty="0">
                <a:solidFill>
                  <a:srgbClr val="FFFFFF"/>
                </a:solidFill>
                <a:latin typeface="AvenirNext LT Pro Bold"/>
              </a:rPr>
              <a:t>Construir detectores caseros</a:t>
            </a:r>
            <a:endParaRPr lang="en-US" sz="4000" b="0" strike="noStrike" spc="-1" dirty="0">
              <a:latin typeface="Arial"/>
            </a:endParaRPr>
          </a:p>
          <a:p>
            <a:pPr marL="504000" indent="-360000">
              <a:lnSpc>
                <a:spcPct val="135000"/>
              </a:lnSpc>
              <a:buClr>
                <a:srgbClr val="FFFFFF"/>
              </a:buClr>
              <a:buSzPct val="45000"/>
              <a:buFont typeface="Futura Std ExtraBold"/>
              <a:buChar char="−"/>
            </a:pPr>
            <a:r>
              <a:rPr lang="es-ES" sz="4000" b="1" strike="noStrike" spc="-1" dirty="0">
                <a:solidFill>
                  <a:srgbClr val="FFFFFF"/>
                </a:solidFill>
                <a:latin typeface="AvenirNext LT Pro Bold"/>
              </a:rPr>
              <a:t>“Ciencia ciudadana”</a:t>
            </a:r>
            <a:endParaRPr lang="en-US" sz="4000" b="0" strike="noStrike" spc="-1" dirty="0">
              <a:latin typeface="Arial"/>
            </a:endParaRPr>
          </a:p>
          <a:p>
            <a:pPr marL="216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51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691870-1E3F-0CBE-6FFA-9B1B18649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1" name="Rectangle 200">
            <a:extLst>
              <a:ext uri="{FF2B5EF4-FFF2-40B4-BE49-F238E27FC236}">
                <a16:creationId xmlns:a16="http://schemas.microsoft.com/office/drawing/2014/main" id="{D880886B-02ED-4317-9236-CB60C22CF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78104" cy="7559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Shape 2">
            <a:extLst>
              <a:ext uri="{FF2B5EF4-FFF2-40B4-BE49-F238E27FC236}">
                <a16:creationId xmlns:a16="http://schemas.microsoft.com/office/drawing/2014/main" id="{9F5E374A-2F97-D3B6-D697-D41EBA9AB9E6}"/>
              </a:ext>
            </a:extLst>
          </p:cNvPr>
          <p:cNvSpPr txBox="1"/>
          <p:nvPr/>
        </p:nvSpPr>
        <p:spPr>
          <a:xfrm>
            <a:off x="529232" y="4871790"/>
            <a:ext cx="9019640" cy="13271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900" b="1" kern="1200" spc="-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>
              <a:lnSpc>
                <a:spcPct val="93000"/>
              </a:lnSpc>
            </a:pPr>
            <a:r>
              <a:rPr lang="es-ES" sz="6000" b="1" spc="-1" dirty="0">
                <a:solidFill>
                  <a:schemeClr val="tx2"/>
                </a:solidFill>
                <a:latin typeface="AvenirNext LT Pro Bold"/>
              </a:rPr>
              <a:t> A través de la ficción</a:t>
            </a:r>
            <a:endParaRPr lang="en-US" sz="6000" spc="-1" dirty="0">
              <a:solidFill>
                <a:schemeClr val="tx2"/>
              </a:solidFill>
            </a:endParaRPr>
          </a:p>
        </p:txBody>
      </p:sp>
      <p:pic>
        <p:nvPicPr>
          <p:cNvPr id="5" name="Picture 4" descr="A person standing on a platform&#10;&#10;AI-generated content may be incorrect.">
            <a:extLst>
              <a:ext uri="{FF2B5EF4-FFF2-40B4-BE49-F238E27FC236}">
                <a16:creationId xmlns:a16="http://schemas.microsoft.com/office/drawing/2014/main" id="{09FE0512-C884-2500-3D5E-1B76706C31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4" r="23318" b="2"/>
          <a:stretch>
            <a:fillRect/>
          </a:stretch>
        </p:blipFill>
        <p:spPr>
          <a:xfrm>
            <a:off x="4" y="-12"/>
            <a:ext cx="5040308" cy="4623985"/>
          </a:xfrm>
          <a:custGeom>
            <a:avLst/>
            <a:gdLst/>
            <a:ahLst/>
            <a:cxnLst/>
            <a:rect l="l" t="t" r="r" b="b"/>
            <a:pathLst>
              <a:path w="6002835" h="4194796">
                <a:moveTo>
                  <a:pt x="0" y="0"/>
                </a:moveTo>
                <a:lnTo>
                  <a:pt x="5999418" y="0"/>
                </a:lnTo>
                <a:lnTo>
                  <a:pt x="5996190" y="32760"/>
                </a:lnTo>
                <a:cubicBezTo>
                  <a:pt x="5998706" y="293110"/>
                  <a:pt x="5983874" y="553460"/>
                  <a:pt x="5997116" y="813682"/>
                </a:cubicBezTo>
                <a:cubicBezTo>
                  <a:pt x="6007314" y="1015047"/>
                  <a:pt x="6000824" y="1216284"/>
                  <a:pt x="5997116" y="1417522"/>
                </a:cubicBezTo>
                <a:cubicBezTo>
                  <a:pt x="5989967" y="1803471"/>
                  <a:pt x="6000824" y="2188911"/>
                  <a:pt x="5996190" y="2574351"/>
                </a:cubicBezTo>
                <a:cubicBezTo>
                  <a:pt x="5994204" y="2745205"/>
                  <a:pt x="5996454" y="2915805"/>
                  <a:pt x="6000824" y="3086660"/>
                </a:cubicBezTo>
                <a:cubicBezTo>
                  <a:pt x="6007180" y="3330611"/>
                  <a:pt x="5997382" y="3574689"/>
                  <a:pt x="5986656" y="3818514"/>
                </a:cubicBezTo>
                <a:cubicBezTo>
                  <a:pt x="5983054" y="3885559"/>
                  <a:pt x="5982107" y="3952684"/>
                  <a:pt x="5983808" y="4019746"/>
                </a:cubicBezTo>
                <a:lnTo>
                  <a:pt x="5993788" y="4173418"/>
                </a:lnTo>
                <a:lnTo>
                  <a:pt x="5955106" y="4175101"/>
                </a:lnTo>
                <a:cubicBezTo>
                  <a:pt x="5890100" y="4175133"/>
                  <a:pt x="5825078" y="4173227"/>
                  <a:pt x="5760087" y="4171956"/>
                </a:cubicBezTo>
                <a:cubicBezTo>
                  <a:pt x="5521345" y="4167509"/>
                  <a:pt x="5282477" y="4171956"/>
                  <a:pt x="5044242" y="4149213"/>
                </a:cubicBezTo>
                <a:cubicBezTo>
                  <a:pt x="4979506" y="4143051"/>
                  <a:pt x="4914326" y="4139111"/>
                  <a:pt x="4849272" y="4139890"/>
                </a:cubicBezTo>
                <a:cubicBezTo>
                  <a:pt x="4784218" y="4140668"/>
                  <a:pt x="4719291" y="4146163"/>
                  <a:pt x="4655063" y="4158869"/>
                </a:cubicBezTo>
                <a:cubicBezTo>
                  <a:pt x="4447578" y="4199146"/>
                  <a:pt x="4239457" y="4201688"/>
                  <a:pt x="4029811" y="4185424"/>
                </a:cubicBezTo>
                <a:cubicBezTo>
                  <a:pt x="3943792" y="4178690"/>
                  <a:pt x="3857774" y="4167509"/>
                  <a:pt x="3771375" y="4169669"/>
                </a:cubicBezTo>
                <a:cubicBezTo>
                  <a:pt x="3623225" y="4173608"/>
                  <a:pt x="3474948" y="4165603"/>
                  <a:pt x="3326672" y="4167636"/>
                </a:cubicBezTo>
                <a:cubicBezTo>
                  <a:pt x="3322669" y="4168208"/>
                  <a:pt x="3318578" y="4167674"/>
                  <a:pt x="3314855" y="4166111"/>
                </a:cubicBezTo>
                <a:cubicBezTo>
                  <a:pt x="3278008" y="4140827"/>
                  <a:pt x="3237604" y="4150610"/>
                  <a:pt x="3199487" y="4157217"/>
                </a:cubicBezTo>
                <a:cubicBezTo>
                  <a:pt x="3072810" y="4179198"/>
                  <a:pt x="2946260" y="4189998"/>
                  <a:pt x="2817550" y="4172972"/>
                </a:cubicBezTo>
                <a:cubicBezTo>
                  <a:pt x="2694647" y="4155146"/>
                  <a:pt x="2569990" y="4152923"/>
                  <a:pt x="2446541" y="4166365"/>
                </a:cubicBezTo>
                <a:cubicBezTo>
                  <a:pt x="2276791" y="4186186"/>
                  <a:pt x="2107677" y="4181993"/>
                  <a:pt x="1938308" y="4166365"/>
                </a:cubicBezTo>
                <a:cubicBezTo>
                  <a:pt x="1869570" y="4160013"/>
                  <a:pt x="1799815" y="4149213"/>
                  <a:pt x="1731712" y="4165095"/>
                </a:cubicBezTo>
                <a:cubicBezTo>
                  <a:pt x="1647854" y="4184535"/>
                  <a:pt x="1564250" y="4178182"/>
                  <a:pt x="1480137" y="4173862"/>
                </a:cubicBezTo>
                <a:cubicBezTo>
                  <a:pt x="1373663" y="4168271"/>
                  <a:pt x="1267442" y="4152135"/>
                  <a:pt x="1160586" y="4164841"/>
                </a:cubicBezTo>
                <a:cubicBezTo>
                  <a:pt x="1111161" y="4170685"/>
                  <a:pt x="1062116" y="4179961"/>
                  <a:pt x="1012055" y="4177547"/>
                </a:cubicBezTo>
                <a:cubicBezTo>
                  <a:pt x="873562" y="4171194"/>
                  <a:pt x="735196" y="4163697"/>
                  <a:pt x="596449" y="4164841"/>
                </a:cubicBezTo>
                <a:cubicBezTo>
                  <a:pt x="538383" y="4165222"/>
                  <a:pt x="480699" y="4167128"/>
                  <a:pt x="422887" y="4171321"/>
                </a:cubicBezTo>
                <a:cubicBezTo>
                  <a:pt x="315015" y="4179198"/>
                  <a:pt x="207524" y="4168525"/>
                  <a:pt x="100033" y="4164714"/>
                </a:cubicBezTo>
                <a:lnTo>
                  <a:pt x="0" y="4169195"/>
                </a:lnTo>
                <a:close/>
              </a:path>
            </a:pathLst>
          </a:custGeom>
        </p:spPr>
      </p:pic>
      <p:pic>
        <p:nvPicPr>
          <p:cNvPr id="3" name="Picture 2" descr="A silhouette of a person in front of a circular blue light&#10;&#10;AI-generated content may be incorrect.">
            <a:extLst>
              <a:ext uri="{FF2B5EF4-FFF2-40B4-BE49-F238E27FC236}">
                <a16:creationId xmlns:a16="http://schemas.microsoft.com/office/drawing/2014/main" id="{A55A53B6-2D2F-17AD-7C2D-FD9DB645FB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0" r="14875" b="1"/>
          <a:stretch>
            <a:fillRect/>
          </a:stretch>
        </p:blipFill>
        <p:spPr>
          <a:xfrm>
            <a:off x="4977308" y="13"/>
            <a:ext cx="5103312" cy="4614478"/>
          </a:xfrm>
          <a:custGeom>
            <a:avLst/>
            <a:gdLst/>
            <a:ahLst/>
            <a:cxnLst/>
            <a:rect l="l" t="t" r="r" b="b"/>
            <a:pathLst>
              <a:path w="6009490" h="4186171">
                <a:moveTo>
                  <a:pt x="9049" y="0"/>
                </a:moveTo>
                <a:lnTo>
                  <a:pt x="6009490" y="0"/>
                </a:lnTo>
                <a:lnTo>
                  <a:pt x="6009490" y="4168273"/>
                </a:lnTo>
                <a:lnTo>
                  <a:pt x="5803951" y="4172925"/>
                </a:lnTo>
                <a:cubicBezTo>
                  <a:pt x="5729787" y="4171950"/>
                  <a:pt x="5655658" y="4168322"/>
                  <a:pt x="5581704" y="4162045"/>
                </a:cubicBezTo>
                <a:cubicBezTo>
                  <a:pt x="5474340" y="4154041"/>
                  <a:pt x="5366086" y="4142987"/>
                  <a:pt x="5259485" y="4163316"/>
                </a:cubicBezTo>
                <a:cubicBezTo>
                  <a:pt x="5142465" y="4185805"/>
                  <a:pt x="5025571" y="4185932"/>
                  <a:pt x="4907534" y="4180215"/>
                </a:cubicBezTo>
                <a:cubicBezTo>
                  <a:pt x="4806650" y="4175387"/>
                  <a:pt x="4706147" y="4149975"/>
                  <a:pt x="4604501" y="4176784"/>
                </a:cubicBezTo>
                <a:cubicBezTo>
                  <a:pt x="4594387" y="4178258"/>
                  <a:pt x="4584082" y="4177826"/>
                  <a:pt x="4574133" y="4175514"/>
                </a:cubicBezTo>
                <a:cubicBezTo>
                  <a:pt x="4462958" y="4160140"/>
                  <a:pt x="4351020" y="4172718"/>
                  <a:pt x="4239463" y="4168398"/>
                </a:cubicBezTo>
                <a:cubicBezTo>
                  <a:pt x="4188005" y="4166365"/>
                  <a:pt x="4135530" y="4167509"/>
                  <a:pt x="4084706" y="4162045"/>
                </a:cubicBezTo>
                <a:cubicBezTo>
                  <a:pt x="3968067" y="4149594"/>
                  <a:pt x="3851682" y="4142987"/>
                  <a:pt x="3736314" y="4172337"/>
                </a:cubicBezTo>
                <a:cubicBezTo>
                  <a:pt x="3702643" y="4180253"/>
                  <a:pt x="3668235" y="4184509"/>
                  <a:pt x="3633650" y="4185043"/>
                </a:cubicBezTo>
                <a:cubicBezTo>
                  <a:pt x="3520696" y="4189109"/>
                  <a:pt x="3408122" y="4181358"/>
                  <a:pt x="3295549" y="4175005"/>
                </a:cubicBezTo>
                <a:cubicBezTo>
                  <a:pt x="3217408" y="4170558"/>
                  <a:pt x="3139394" y="4160902"/>
                  <a:pt x="3061127" y="4169034"/>
                </a:cubicBezTo>
                <a:cubicBezTo>
                  <a:pt x="3015640" y="4173735"/>
                  <a:pt x="2969772" y="4173735"/>
                  <a:pt x="2924285" y="4169034"/>
                </a:cubicBezTo>
                <a:cubicBezTo>
                  <a:pt x="2840452" y="4159212"/>
                  <a:pt x="2755870" y="4157382"/>
                  <a:pt x="2671694" y="4163570"/>
                </a:cubicBezTo>
                <a:cubicBezTo>
                  <a:pt x="2546033" y="4174370"/>
                  <a:pt x="2420500" y="4183391"/>
                  <a:pt x="2294459" y="4166238"/>
                </a:cubicBezTo>
                <a:cubicBezTo>
                  <a:pt x="2222976" y="4155006"/>
                  <a:pt x="2150298" y="4153685"/>
                  <a:pt x="2078460" y="4162300"/>
                </a:cubicBezTo>
                <a:cubicBezTo>
                  <a:pt x="1907313" y="4186314"/>
                  <a:pt x="1735785" y="4178563"/>
                  <a:pt x="1564257" y="4168653"/>
                </a:cubicBezTo>
                <a:cubicBezTo>
                  <a:pt x="1449650" y="4161918"/>
                  <a:pt x="1334536" y="4149594"/>
                  <a:pt x="1220183" y="4165857"/>
                </a:cubicBezTo>
                <a:cubicBezTo>
                  <a:pt x="1074321" y="4186186"/>
                  <a:pt x="928331" y="4179452"/>
                  <a:pt x="782087" y="4173481"/>
                </a:cubicBezTo>
                <a:cubicBezTo>
                  <a:pt x="674723" y="4169034"/>
                  <a:pt x="567232" y="4155565"/>
                  <a:pt x="459614" y="4172210"/>
                </a:cubicBezTo>
                <a:cubicBezTo>
                  <a:pt x="448535" y="4173722"/>
                  <a:pt x="437265" y="4172591"/>
                  <a:pt x="426706" y="4168907"/>
                </a:cubicBezTo>
                <a:cubicBezTo>
                  <a:pt x="385869" y="4155464"/>
                  <a:pt x="342085" y="4153660"/>
                  <a:pt x="300283" y="4163697"/>
                </a:cubicBezTo>
                <a:cubicBezTo>
                  <a:pt x="223159" y="4180596"/>
                  <a:pt x="146162" y="4187965"/>
                  <a:pt x="67640" y="4172591"/>
                </a:cubicBezTo>
                <a:lnTo>
                  <a:pt x="14015" y="4169393"/>
                </a:lnTo>
                <a:lnTo>
                  <a:pt x="28554" y="3856095"/>
                </a:lnTo>
                <a:cubicBezTo>
                  <a:pt x="30458" y="3735660"/>
                  <a:pt x="27412" y="3615306"/>
                  <a:pt x="15626" y="3495237"/>
                </a:cubicBezTo>
                <a:cubicBezTo>
                  <a:pt x="-847" y="3348740"/>
                  <a:pt x="-4304" y="3201174"/>
                  <a:pt x="5296" y="3054118"/>
                </a:cubicBezTo>
                <a:cubicBezTo>
                  <a:pt x="11786" y="2969961"/>
                  <a:pt x="18539" y="2885804"/>
                  <a:pt x="22776" y="2801522"/>
                </a:cubicBezTo>
                <a:cubicBezTo>
                  <a:pt x="28180" y="2681630"/>
                  <a:pt x="25173" y="2561524"/>
                  <a:pt x="13771" y="2442014"/>
                </a:cubicBezTo>
                <a:cubicBezTo>
                  <a:pt x="4237" y="2350879"/>
                  <a:pt x="3177" y="2259120"/>
                  <a:pt x="10593" y="2167807"/>
                </a:cubicBezTo>
                <a:cubicBezTo>
                  <a:pt x="25690" y="2012336"/>
                  <a:pt x="9931" y="1856863"/>
                  <a:pt x="5032" y="1701516"/>
                </a:cubicBezTo>
                <a:cubicBezTo>
                  <a:pt x="-3577" y="1415742"/>
                  <a:pt x="20393" y="1130095"/>
                  <a:pt x="9666" y="844320"/>
                </a:cubicBezTo>
                <a:cubicBezTo>
                  <a:pt x="3841" y="702958"/>
                  <a:pt x="16420" y="561723"/>
                  <a:pt x="9666" y="420361"/>
                </a:cubicBezTo>
                <a:cubicBezTo>
                  <a:pt x="4105" y="319805"/>
                  <a:pt x="397" y="219250"/>
                  <a:pt x="4105" y="118568"/>
                </a:cubicBezTo>
                <a:cubicBezTo>
                  <a:pt x="5164" y="91109"/>
                  <a:pt x="5826" y="63523"/>
                  <a:pt x="9534" y="36446"/>
                </a:cubicBezTo>
                <a:close/>
              </a:path>
            </a:pathLst>
          </a:custGeom>
        </p:spPr>
      </p:pic>
      <p:sp>
        <p:nvSpPr>
          <p:cNvPr id="202" name="sketch line">
            <a:extLst>
              <a:ext uri="{FF2B5EF4-FFF2-40B4-BE49-F238E27FC236}">
                <a16:creationId xmlns:a16="http://schemas.microsoft.com/office/drawing/2014/main" id="{28C31856-6ABF-41FD-B683-B06E5FFF92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9428" y="6171242"/>
            <a:ext cx="2721768" cy="20159"/>
          </a:xfrm>
          <a:custGeom>
            <a:avLst/>
            <a:gdLst>
              <a:gd name="connsiteX0" fmla="*/ 0 w 2721768"/>
              <a:gd name="connsiteY0" fmla="*/ 0 h 20159"/>
              <a:gd name="connsiteX1" fmla="*/ 653224 w 2721768"/>
              <a:gd name="connsiteY1" fmla="*/ 0 h 20159"/>
              <a:gd name="connsiteX2" fmla="*/ 1279231 w 2721768"/>
              <a:gd name="connsiteY2" fmla="*/ 0 h 20159"/>
              <a:gd name="connsiteX3" fmla="*/ 1905238 w 2721768"/>
              <a:gd name="connsiteY3" fmla="*/ 0 h 20159"/>
              <a:gd name="connsiteX4" fmla="*/ 2721768 w 2721768"/>
              <a:gd name="connsiteY4" fmla="*/ 0 h 20159"/>
              <a:gd name="connsiteX5" fmla="*/ 2721768 w 2721768"/>
              <a:gd name="connsiteY5" fmla="*/ 20159 h 20159"/>
              <a:gd name="connsiteX6" fmla="*/ 1986891 w 2721768"/>
              <a:gd name="connsiteY6" fmla="*/ 20159 h 20159"/>
              <a:gd name="connsiteX7" fmla="*/ 1333666 w 2721768"/>
              <a:gd name="connsiteY7" fmla="*/ 20159 h 20159"/>
              <a:gd name="connsiteX8" fmla="*/ 707660 w 2721768"/>
              <a:gd name="connsiteY8" fmla="*/ 20159 h 20159"/>
              <a:gd name="connsiteX9" fmla="*/ 0 w 2721768"/>
              <a:gd name="connsiteY9" fmla="*/ 20159 h 20159"/>
              <a:gd name="connsiteX10" fmla="*/ 0 w 2721768"/>
              <a:gd name="connsiteY10" fmla="*/ 0 h 20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21768" h="20159" fill="none" extrusionOk="0">
                <a:moveTo>
                  <a:pt x="0" y="0"/>
                </a:moveTo>
                <a:cubicBezTo>
                  <a:pt x="266971" y="407"/>
                  <a:pt x="506978" y="11817"/>
                  <a:pt x="653224" y="0"/>
                </a:cubicBezTo>
                <a:cubicBezTo>
                  <a:pt x="799470" y="-11817"/>
                  <a:pt x="1100140" y="28629"/>
                  <a:pt x="1279231" y="0"/>
                </a:cubicBezTo>
                <a:cubicBezTo>
                  <a:pt x="1458322" y="-28629"/>
                  <a:pt x="1763188" y="-8099"/>
                  <a:pt x="1905238" y="0"/>
                </a:cubicBezTo>
                <a:cubicBezTo>
                  <a:pt x="2047288" y="8099"/>
                  <a:pt x="2363682" y="-16825"/>
                  <a:pt x="2721768" y="0"/>
                </a:cubicBezTo>
                <a:cubicBezTo>
                  <a:pt x="2722447" y="8495"/>
                  <a:pt x="2722330" y="11854"/>
                  <a:pt x="2721768" y="20159"/>
                </a:cubicBezTo>
                <a:cubicBezTo>
                  <a:pt x="2569227" y="54820"/>
                  <a:pt x="2304346" y="50550"/>
                  <a:pt x="1986891" y="20159"/>
                </a:cubicBezTo>
                <a:cubicBezTo>
                  <a:pt x="1669436" y="-10232"/>
                  <a:pt x="1534361" y="-10040"/>
                  <a:pt x="1333666" y="20159"/>
                </a:cubicBezTo>
                <a:cubicBezTo>
                  <a:pt x="1132972" y="50358"/>
                  <a:pt x="918427" y="2708"/>
                  <a:pt x="707660" y="20159"/>
                </a:cubicBezTo>
                <a:cubicBezTo>
                  <a:pt x="496893" y="37610"/>
                  <a:pt x="289303" y="-4009"/>
                  <a:pt x="0" y="20159"/>
                </a:cubicBezTo>
                <a:cubicBezTo>
                  <a:pt x="782" y="14777"/>
                  <a:pt x="-41" y="8469"/>
                  <a:pt x="0" y="0"/>
                </a:cubicBezTo>
                <a:close/>
              </a:path>
              <a:path w="2721768" h="20159" stroke="0" extrusionOk="0">
                <a:moveTo>
                  <a:pt x="0" y="0"/>
                </a:moveTo>
                <a:cubicBezTo>
                  <a:pt x="251884" y="-20342"/>
                  <a:pt x="362393" y="-25308"/>
                  <a:pt x="626007" y="0"/>
                </a:cubicBezTo>
                <a:cubicBezTo>
                  <a:pt x="889621" y="25308"/>
                  <a:pt x="1152773" y="24670"/>
                  <a:pt x="1360884" y="0"/>
                </a:cubicBezTo>
                <a:cubicBezTo>
                  <a:pt x="1568995" y="-24670"/>
                  <a:pt x="1678304" y="14785"/>
                  <a:pt x="1959673" y="0"/>
                </a:cubicBezTo>
                <a:cubicBezTo>
                  <a:pt x="2241042" y="-14785"/>
                  <a:pt x="2354531" y="6651"/>
                  <a:pt x="2721768" y="0"/>
                </a:cubicBezTo>
                <a:cubicBezTo>
                  <a:pt x="2721406" y="6275"/>
                  <a:pt x="2722075" y="10358"/>
                  <a:pt x="2721768" y="20159"/>
                </a:cubicBezTo>
                <a:cubicBezTo>
                  <a:pt x="2420578" y="32567"/>
                  <a:pt x="2355846" y="32574"/>
                  <a:pt x="2068544" y="20159"/>
                </a:cubicBezTo>
                <a:cubicBezTo>
                  <a:pt x="1781242" y="7744"/>
                  <a:pt x="1511628" y="-11033"/>
                  <a:pt x="1333666" y="20159"/>
                </a:cubicBezTo>
                <a:cubicBezTo>
                  <a:pt x="1155704" y="51351"/>
                  <a:pt x="965253" y="36317"/>
                  <a:pt x="680442" y="20159"/>
                </a:cubicBezTo>
                <a:cubicBezTo>
                  <a:pt x="395631" y="4001"/>
                  <a:pt x="187935" y="40612"/>
                  <a:pt x="0" y="20159"/>
                </a:cubicBezTo>
                <a:cubicBezTo>
                  <a:pt x="-345" y="12095"/>
                  <a:pt x="-17" y="875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6810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Picture 184"/>
          <p:cNvPicPr/>
          <p:nvPr/>
        </p:nvPicPr>
        <p:blipFill>
          <a:blip r:embed="rId2"/>
          <a:stretch/>
        </p:blipFill>
        <p:spPr>
          <a:xfrm>
            <a:off x="-360" y="906184"/>
            <a:ext cx="10080720" cy="5659560"/>
          </a:xfrm>
          <a:prstGeom prst="rect">
            <a:avLst/>
          </a:prstGeom>
          <a:ln>
            <a:noFill/>
          </a:ln>
        </p:spPr>
      </p:pic>
      <p:sp>
        <p:nvSpPr>
          <p:cNvPr id="186" name="CustomShape 1"/>
          <p:cNvSpPr/>
          <p:nvPr/>
        </p:nvSpPr>
        <p:spPr>
          <a:xfrm>
            <a:off x="360" y="6119640"/>
            <a:ext cx="10080000" cy="1440000"/>
          </a:xfrm>
          <a:prstGeom prst="rect">
            <a:avLst/>
          </a:pr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pic>
        <p:nvPicPr>
          <p:cNvPr id="187" name="Picture 186"/>
          <p:cNvPicPr/>
          <p:nvPr/>
        </p:nvPicPr>
        <p:blipFill>
          <a:blip r:embed="rId3"/>
          <a:stretch/>
        </p:blipFill>
        <p:spPr>
          <a:xfrm>
            <a:off x="209880" y="5664240"/>
            <a:ext cx="9619920" cy="1752120"/>
          </a:xfrm>
          <a:prstGeom prst="rect">
            <a:avLst/>
          </a:prstGeom>
          <a:ln w="72000">
            <a:solidFill>
              <a:srgbClr val="C0C0C0"/>
            </a:solidFill>
            <a:round/>
          </a:ln>
        </p:spPr>
      </p:pic>
      <p:pic>
        <p:nvPicPr>
          <p:cNvPr id="188" name="Picture 187"/>
          <p:cNvPicPr/>
          <p:nvPr/>
        </p:nvPicPr>
        <p:blipFill>
          <a:blip r:embed="rId4"/>
          <a:stretch/>
        </p:blipFill>
        <p:spPr>
          <a:xfrm>
            <a:off x="4199400" y="2100240"/>
            <a:ext cx="1727640" cy="2215800"/>
          </a:xfrm>
          <a:prstGeom prst="rect">
            <a:avLst/>
          </a:prstGeom>
          <a:ln>
            <a:noFill/>
          </a:ln>
        </p:spPr>
      </p:pic>
      <p:pic>
        <p:nvPicPr>
          <p:cNvPr id="189" name="Picture 188"/>
          <p:cNvPicPr/>
          <p:nvPr/>
        </p:nvPicPr>
        <p:blipFill>
          <a:blip r:embed="rId5"/>
          <a:stretch/>
        </p:blipFill>
        <p:spPr>
          <a:xfrm>
            <a:off x="6840000" y="133200"/>
            <a:ext cx="2044800" cy="2896560"/>
          </a:xfrm>
          <a:prstGeom prst="rect">
            <a:avLst/>
          </a:prstGeom>
          <a:ln w="36000">
            <a:solidFill>
              <a:srgbClr val="FFFFFF"/>
            </a:solidFill>
            <a:round/>
          </a:ln>
        </p:spPr>
      </p:pic>
      <p:sp>
        <p:nvSpPr>
          <p:cNvPr id="190" name="TextShape 2"/>
          <p:cNvSpPr txBox="1"/>
          <p:nvPr/>
        </p:nvSpPr>
        <p:spPr>
          <a:xfrm>
            <a:off x="0" y="0"/>
            <a:ext cx="6861240" cy="1791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3200" b="1" spc="-1" dirty="0">
                <a:solidFill>
                  <a:srgbClr val="FFFFFF"/>
                </a:solidFill>
                <a:latin typeface="AvenirNext LT Pro Bold"/>
              </a:rPr>
              <a:t> </a:t>
            </a:r>
          </a:p>
          <a:p>
            <a:pPr>
              <a:lnSpc>
                <a:spcPct val="93000"/>
              </a:lnSpc>
            </a:pPr>
            <a:r>
              <a:rPr lang="es-ES" sz="5100" b="1" strike="noStrike" spc="-1" dirty="0">
                <a:solidFill>
                  <a:srgbClr val="FFFFFF"/>
                </a:solidFill>
                <a:latin typeface="AvenirNext LT Pro Bold"/>
              </a:rPr>
              <a:t> A través de la ficción</a:t>
            </a:r>
            <a:endParaRPr lang="en-US" sz="51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90"/>
          <p:cNvPicPr/>
          <p:nvPr/>
        </p:nvPicPr>
        <p:blipFill>
          <a:blip r:embed="rId2"/>
          <a:stretch/>
        </p:blipFill>
        <p:spPr>
          <a:xfrm>
            <a:off x="360" y="1060560"/>
            <a:ext cx="7920000" cy="6464520"/>
          </a:xfrm>
          <a:prstGeom prst="rect">
            <a:avLst/>
          </a:prstGeom>
          <a:ln>
            <a:noFill/>
          </a:ln>
        </p:spPr>
      </p:pic>
      <p:sp>
        <p:nvSpPr>
          <p:cNvPr id="192" name="CustomShape 1"/>
          <p:cNvSpPr/>
          <p:nvPr/>
        </p:nvSpPr>
        <p:spPr>
          <a:xfrm>
            <a:off x="541440" y="659880"/>
            <a:ext cx="7505280" cy="347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084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1600" b="0" strike="noStrike" spc="-1" dirty="0">
                <a:solidFill>
                  <a:srgbClr val="FFFFFF"/>
                </a:solidFill>
                <a:latin typeface="Andale Mono"/>
              </a:rPr>
              <a:t>http://palmera.pntic.mec.es/~fbarrada/aula/aula0.html </a:t>
            </a:r>
            <a:r>
              <a:rPr lang="es-ES" sz="2000" b="1" strike="noStrike" spc="-1" dirty="0">
                <a:solidFill>
                  <a:srgbClr val="FF0000"/>
                </a:solidFill>
                <a:latin typeface="Andale Mono"/>
              </a:rPr>
              <a:t>!!!</a:t>
            </a:r>
            <a:endParaRPr lang="en-US" sz="2000" b="1" strike="noStrike" spc="-1" dirty="0">
              <a:solidFill>
                <a:srgbClr val="FF0000"/>
              </a:solidFill>
              <a:latin typeface="Andale Mono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327240" y="13320"/>
            <a:ext cx="10096920" cy="546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7308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4000" b="1" strike="noStrike" spc="-1">
                <a:solidFill>
                  <a:srgbClr val="FFFFFF"/>
                </a:solidFill>
                <a:latin typeface="AvenirNext LT Pro Bold"/>
              </a:rPr>
              <a:t>Física de partículas y (bio)medicina:</a:t>
            </a:r>
            <a:endParaRPr lang="en-US" sz="4000" b="0" strike="noStrike" spc="-1">
              <a:solidFill>
                <a:srgbClr val="FFFFFF"/>
              </a:solidFill>
              <a:latin typeface="AvenirNext LT Pro Bold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7223760" y="1259640"/>
            <a:ext cx="2855880" cy="5220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2F61AA"/>
          </a:solidFill>
          <a:ln>
            <a:solidFill>
              <a:srgbClr val="2F61AA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7308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3200" b="1" strike="noStrike" spc="-1">
                <a:solidFill>
                  <a:srgbClr val="FFFFFF"/>
                </a:solidFill>
                <a:latin typeface="AvenirNext LT Pro Bold"/>
              </a:rPr>
              <a:t>Y quien </a:t>
            </a:r>
            <a:endParaRPr lang="en-US" sz="3200" b="0" strike="noStrike" spc="-1">
              <a:latin typeface="Futura Std Medium"/>
            </a:endParaRPr>
          </a:p>
          <a:p>
            <a:pPr>
              <a:lnSpc>
                <a:spcPct val="93000"/>
              </a:lnSpc>
            </a:pPr>
            <a:r>
              <a:rPr lang="es-ES" sz="3200" b="1" strike="noStrike" spc="-1">
                <a:solidFill>
                  <a:srgbClr val="FFFFFF"/>
                </a:solidFill>
                <a:latin typeface="AvenirNext LT Pro Bold"/>
              </a:rPr>
              <a:t>dice medicina dice tecnología </a:t>
            </a:r>
            <a:endParaRPr lang="en-US" sz="3200" b="0" strike="noStrike" spc="-1">
              <a:latin typeface="Futura Std Medium"/>
            </a:endParaRPr>
          </a:p>
          <a:p>
            <a:pPr>
              <a:lnSpc>
                <a:spcPct val="93000"/>
              </a:lnSpc>
            </a:pPr>
            <a:r>
              <a:rPr lang="es-ES" sz="3200" b="1" strike="noStrike" spc="-1">
                <a:solidFill>
                  <a:srgbClr val="FFFFFF"/>
                </a:solidFill>
                <a:latin typeface="AvenirNext LT Pro Bold"/>
              </a:rPr>
              <a:t>o computación o tantas cosas que</a:t>
            </a:r>
            <a:endParaRPr lang="en-US" sz="3200" b="0" strike="noStrike" spc="-1">
              <a:latin typeface="Futura Std Medium"/>
            </a:endParaRPr>
          </a:p>
          <a:p>
            <a:pPr>
              <a:lnSpc>
                <a:spcPct val="93000"/>
              </a:lnSpc>
            </a:pPr>
            <a:r>
              <a:rPr lang="es-ES" sz="3200" b="1" strike="noStrike" spc="-1">
                <a:solidFill>
                  <a:srgbClr val="FFFFFF"/>
                </a:solidFill>
                <a:latin typeface="AvenirNext LT Pro Bold"/>
              </a:rPr>
              <a:t>salen en los medios...</a:t>
            </a:r>
            <a:endParaRPr lang="en-US" sz="3200" b="0" strike="noStrike" spc="-1">
              <a:latin typeface="Futura Std Medium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icture 194"/>
          <p:cNvPicPr/>
          <p:nvPr/>
        </p:nvPicPr>
        <p:blipFill>
          <a:blip r:embed="rId2"/>
          <a:stretch/>
        </p:blipFill>
        <p:spPr>
          <a:xfrm>
            <a:off x="360" y="1535040"/>
            <a:ext cx="10079640" cy="4489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719640" y="955800"/>
            <a:ext cx="9209275" cy="7580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5400" b="1" strike="noStrike" spc="-1">
                <a:solidFill>
                  <a:srgbClr val="FFFFFF"/>
                </a:solidFill>
                <a:latin typeface="AvenirNext LT Pro Bold"/>
              </a:rPr>
              <a:t>PARTÍCULAS DE VERDAD</a:t>
            </a:r>
            <a:br>
              <a:rPr/>
            </a:br>
            <a:r>
              <a:rPr lang="en-US" sz="5400" b="0" strike="noStrike" spc="-1">
                <a:solidFill>
                  <a:srgbClr val="FFFFFF"/>
                </a:solidFill>
                <a:latin typeface="AvenirNext LT Pro Bold"/>
              </a:rPr>
              <a:t>DETECTORES CASEROS</a:t>
            </a:r>
            <a:endParaRPr lang="en-US" sz="5400" b="0" strike="noStrike" spc="-1">
              <a:latin typeface="Arial"/>
            </a:endParaRPr>
          </a:p>
          <a:p>
            <a:r>
              <a:rPr lang="en-US" sz="5400" b="0" strike="noStrike" spc="-1">
                <a:solidFill>
                  <a:srgbClr val="FFFFFF"/>
                </a:solidFill>
                <a:latin typeface="AvenirNext LT Pro Bold"/>
              </a:rPr>
              <a:t>“Ver” para </a:t>
            </a:r>
            <a:r>
              <a:rPr lang="en-US" sz="5400" b="0" strike="noStrike" spc="-1" err="1">
                <a:solidFill>
                  <a:srgbClr val="FFFFFF"/>
                </a:solidFill>
                <a:latin typeface="AvenirNext LT Pro Bold"/>
              </a:rPr>
              <a:t>creer</a:t>
            </a:r>
            <a:endParaRPr lang="en-US" sz="5400" b="0" strike="noStrike" spc="-1">
              <a:latin typeface="Arial"/>
            </a:endParaRPr>
          </a:p>
          <a:p>
            <a:endParaRPr lang="en-US" sz="5400" b="0" strike="noStrike" spc="-1">
              <a:solidFill>
                <a:srgbClr val="FFFF00"/>
              </a:solidFill>
              <a:latin typeface="AvenirNext LT Pro Bold"/>
            </a:endParaRPr>
          </a:p>
          <a:p>
            <a:r>
              <a:rPr lang="en-US" sz="5400" spc="-1">
                <a:solidFill>
                  <a:srgbClr val="FFFF00"/>
                </a:solidFill>
                <a:latin typeface="AvenirNext LT Pro Bold"/>
              </a:rPr>
              <a:t>¿Es </a:t>
            </a:r>
            <a:r>
              <a:rPr lang="en-US" sz="5400" spc="-1" err="1">
                <a:solidFill>
                  <a:srgbClr val="FFFF00"/>
                </a:solidFill>
                <a:latin typeface="AvenirNext LT Pro Bold"/>
              </a:rPr>
              <a:t>posible</a:t>
            </a:r>
            <a:r>
              <a:rPr lang="en-US" sz="5400" spc="-1">
                <a:solidFill>
                  <a:srgbClr val="FFFF00"/>
                </a:solidFill>
                <a:latin typeface="AvenirNext LT Pro Bold"/>
              </a:rPr>
              <a:t> </a:t>
            </a:r>
            <a:r>
              <a:rPr lang="en-US" sz="5400" spc="-1" err="1">
                <a:solidFill>
                  <a:srgbClr val="FFFF00"/>
                </a:solidFill>
                <a:latin typeface="AvenirNext LT Pro Bold"/>
              </a:rPr>
              <a:t>llevar</a:t>
            </a:r>
            <a:r>
              <a:rPr lang="en-US" sz="5400" spc="-1">
                <a:solidFill>
                  <a:srgbClr val="FFFF00"/>
                </a:solidFill>
                <a:latin typeface="AvenirNext LT Pro Bold"/>
              </a:rPr>
              <a:t> al aula la </a:t>
            </a:r>
            <a:r>
              <a:rPr lang="en-US" sz="5400" spc="-1" err="1">
                <a:solidFill>
                  <a:srgbClr val="FFFF00"/>
                </a:solidFill>
                <a:latin typeface="AvenirNext LT Pro Bold"/>
              </a:rPr>
              <a:t>física</a:t>
            </a:r>
            <a:r>
              <a:rPr lang="en-US" sz="5400" spc="-1">
                <a:solidFill>
                  <a:srgbClr val="FFFF00"/>
                </a:solidFill>
                <a:latin typeface="AvenirNext LT Pro Bold"/>
              </a:rPr>
              <a:t> experimental de </a:t>
            </a:r>
            <a:r>
              <a:rPr lang="en-US" sz="5400" spc="-1" err="1">
                <a:solidFill>
                  <a:srgbClr val="FFFF00"/>
                </a:solidFill>
                <a:latin typeface="AvenirNext LT Pro Bold"/>
              </a:rPr>
              <a:t>partículas</a:t>
            </a:r>
            <a:r>
              <a:rPr lang="en-US" sz="5400" spc="-1">
                <a:solidFill>
                  <a:srgbClr val="FFFF00"/>
                </a:solidFill>
                <a:latin typeface="AvenirNext LT Pro Bold"/>
              </a:rPr>
              <a:t>?</a:t>
            </a:r>
            <a:endParaRPr lang="en-US" sz="5400" b="0" strike="noStrike" spc="-1">
              <a:solidFill>
                <a:srgbClr val="FFFF00"/>
              </a:solidFill>
              <a:latin typeface="AvenirNext LT Pro Bold"/>
            </a:endParaRPr>
          </a:p>
          <a:p>
            <a:endParaRPr lang="en-US" sz="5400" b="0" strike="noStrike" spc="-1">
              <a:latin typeface="Arial"/>
            </a:endParaRPr>
          </a:p>
          <a:p>
            <a:endParaRPr lang="en-US" sz="5400" b="0" strike="noStrike" spc="-1">
              <a:latin typeface="Arial"/>
            </a:endParaRPr>
          </a:p>
          <a:p>
            <a:endParaRPr lang="en-US" sz="5400" b="0" strike="noStrike" spc="-1">
              <a:latin typeface="Arial"/>
            </a:endParaRPr>
          </a:p>
          <a:p>
            <a:endParaRPr lang="en-US" sz="5400" spc="-1">
              <a:solidFill>
                <a:srgbClr val="000000"/>
              </a:solidFill>
              <a:latin typeface="Arial"/>
            </a:endParaRPr>
          </a:p>
          <a:p>
            <a:endParaRPr lang="en-US" sz="5400" spc="-1">
              <a:solidFill>
                <a:srgbClr val="000000"/>
              </a:solidFill>
              <a:latin typeface="Arial"/>
            </a:endParaRPr>
          </a:p>
          <a:p>
            <a:r>
              <a:rPr lang="en-US" sz="2800" b="0" strike="noStrike" spc="-1">
                <a:solidFill>
                  <a:srgbClr val="FFFFFF"/>
                </a:solidFill>
                <a:latin typeface="AvenirNext LT Pro Bold"/>
              </a:rPr>
              <a:t>LETRA PEQUEÑA:</a:t>
            </a:r>
            <a:endParaRPr lang="en-US" sz="2800" b="0" strike="noStrike" spc="-1">
              <a:latin typeface="Arial"/>
            </a:endParaRPr>
          </a:p>
          <a:p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Pero </a:t>
            </a:r>
            <a:r>
              <a:rPr lang="en-US" sz="2600" b="0" strike="noStrike" spc="-1" err="1">
                <a:solidFill>
                  <a:srgbClr val="FFFFFF"/>
                </a:solidFill>
                <a:latin typeface="AvenirNext LT Pro Bold"/>
              </a:rPr>
              <a:t>cuidado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, que </a:t>
            </a:r>
            <a:r>
              <a:rPr lang="en-US" sz="2600" b="0" strike="noStrike" spc="-1" err="1">
                <a:solidFill>
                  <a:srgbClr val="FFFFFF"/>
                </a:solidFill>
                <a:latin typeface="AvenirNext LT Pro Bold"/>
              </a:rPr>
              <a:t>ni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 “</a:t>
            </a:r>
            <a:r>
              <a:rPr lang="en-US" sz="2600" b="0" strike="noStrike" spc="-1" err="1">
                <a:solidFill>
                  <a:srgbClr val="FFFFFF"/>
                </a:solidFill>
                <a:latin typeface="AvenirNext LT Pro Bold"/>
              </a:rPr>
              <a:t>vemos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” </a:t>
            </a:r>
            <a:r>
              <a:rPr lang="en-US" sz="2600" b="0" strike="noStrike" spc="-1" err="1">
                <a:solidFill>
                  <a:srgbClr val="FFFFFF"/>
                </a:solidFill>
                <a:latin typeface="AvenirNext LT Pro Bold"/>
              </a:rPr>
              <a:t>ni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 se </a:t>
            </a:r>
            <a:r>
              <a:rPr lang="en-US" sz="2600" b="0" strike="noStrike" spc="-1" err="1">
                <a:solidFill>
                  <a:srgbClr val="FFFFFF"/>
                </a:solidFill>
                <a:latin typeface="AvenirNext LT Pro Bold"/>
              </a:rPr>
              <a:t>trata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 de “</a:t>
            </a:r>
            <a:r>
              <a:rPr lang="en-US" sz="2600" b="0" strike="noStrike" spc="-1" err="1">
                <a:solidFill>
                  <a:srgbClr val="FFFFFF"/>
                </a:solidFill>
                <a:latin typeface="AvenirNext LT Pro Bold"/>
              </a:rPr>
              <a:t>creer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”</a:t>
            </a:r>
            <a:r>
              <a:rPr lang="en-US" sz="2600" spc="-1">
                <a:solidFill>
                  <a:srgbClr val="FFFFFF"/>
                </a:solidFill>
                <a:latin typeface="AvenirNext LT Pro Bold"/>
              </a:rPr>
              <a:t>            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2600" b="0" strike="noStrike" spc="-1" err="1">
                <a:solidFill>
                  <a:srgbClr val="FFFFFF"/>
                </a:solidFill>
                <a:latin typeface="AvenirNext LT Pro Bold"/>
              </a:rPr>
              <a:t>en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2600" b="0" strike="noStrike" spc="-1" err="1">
                <a:solidFill>
                  <a:srgbClr val="FFFFFF"/>
                </a:solidFill>
                <a:latin typeface="AvenirNext LT Pro Bold"/>
              </a:rPr>
              <a:t>sentido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2600" b="0" strike="noStrike" spc="-1" err="1">
                <a:solidFill>
                  <a:srgbClr val="FFFFFF"/>
                </a:solidFill>
                <a:latin typeface="AvenirNext LT Pro Bold"/>
              </a:rPr>
              <a:t>estricto</a:t>
            </a:r>
            <a:r>
              <a:rPr lang="en-US" sz="2600" b="0" strike="noStrike" spc="-1">
                <a:solidFill>
                  <a:srgbClr val="FFFFFF"/>
                </a:solidFill>
                <a:latin typeface="AvenirNext LT Pro Bold"/>
              </a:rPr>
              <a:t>.</a:t>
            </a:r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403920" y="186499"/>
            <a:ext cx="9416160" cy="3890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US" sz="8800" b="1" strike="noStrike" spc="-1">
                <a:solidFill>
                  <a:srgbClr val="FFFF99"/>
                </a:solidFill>
                <a:latin typeface="AvenirNext LT Pro Bold"/>
                <a:ea typeface="Lato-Bold"/>
              </a:rPr>
              <a:t>La main à la pâte</a:t>
            </a:r>
            <a:endParaRPr lang="en-US" sz="8800" b="0" strike="noStrike" spc="-1">
              <a:latin typeface="Arial"/>
            </a:endParaRPr>
          </a:p>
        </p:txBody>
      </p:sp>
      <p:sp>
        <p:nvSpPr>
          <p:cNvPr id="210" name="TextShape 2"/>
          <p:cNvSpPr txBox="1"/>
          <p:nvPr/>
        </p:nvSpPr>
        <p:spPr>
          <a:xfrm>
            <a:off x="3182400" y="7038000"/>
            <a:ext cx="3858480" cy="621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0" strike="noStrike" spc="-1">
                <a:solidFill>
                  <a:srgbClr val="00FFFF"/>
                </a:solidFill>
                <a:latin typeface="American Typewriter"/>
                <a:hlinkClick r:id="rId2"/>
              </a:rPr>
              <a:t>https://fondation-lamap.org/en</a:t>
            </a:r>
            <a:endParaRPr lang="en-US" sz="1800" b="0" strike="noStrike" spc="-1">
              <a:latin typeface="Arial"/>
            </a:endParaRPr>
          </a:p>
          <a:p>
            <a:endParaRPr lang="en-US" sz="1800" b="0" strike="noStrike" spc="-1">
              <a:latin typeface="Arial"/>
            </a:endParaRPr>
          </a:p>
        </p:txBody>
      </p:sp>
      <p:pic>
        <p:nvPicPr>
          <p:cNvPr id="211" name="Picture 210"/>
          <p:cNvPicPr/>
          <p:nvPr/>
        </p:nvPicPr>
        <p:blipFill>
          <a:blip r:embed="rId3"/>
          <a:stretch/>
        </p:blipFill>
        <p:spPr>
          <a:xfrm>
            <a:off x="1374480" y="1616040"/>
            <a:ext cx="7312320" cy="5349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Picture 196"/>
          <p:cNvPicPr/>
          <p:nvPr/>
        </p:nvPicPr>
        <p:blipFill>
          <a:blip r:embed="rId2"/>
          <a:stretch/>
        </p:blipFill>
        <p:spPr>
          <a:xfrm>
            <a:off x="1483920" y="360"/>
            <a:ext cx="8596440" cy="6454800"/>
          </a:xfrm>
          <a:prstGeom prst="rect">
            <a:avLst/>
          </a:prstGeom>
          <a:ln>
            <a:noFill/>
          </a:ln>
        </p:spPr>
      </p:pic>
      <p:pic>
        <p:nvPicPr>
          <p:cNvPr id="198" name="Picture 197"/>
          <p:cNvPicPr/>
          <p:nvPr/>
        </p:nvPicPr>
        <p:blipFill>
          <a:blip r:embed="rId3"/>
          <a:stretch/>
        </p:blipFill>
        <p:spPr>
          <a:xfrm>
            <a:off x="360" y="5040360"/>
            <a:ext cx="3627360" cy="2523960"/>
          </a:xfrm>
          <a:prstGeom prst="rect">
            <a:avLst/>
          </a:prstGeom>
          <a:ln>
            <a:noFill/>
          </a:ln>
        </p:spPr>
      </p:pic>
      <p:sp>
        <p:nvSpPr>
          <p:cNvPr id="199" name="CustomShape 1"/>
          <p:cNvSpPr/>
          <p:nvPr/>
        </p:nvSpPr>
        <p:spPr>
          <a:xfrm>
            <a:off x="3763080" y="6486480"/>
            <a:ext cx="6172200" cy="800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0120" rIns="90000" bIns="45000">
            <a:noAutofit/>
          </a:bodyPr>
          <a:lstStyle/>
          <a:p>
            <a:pPr>
              <a:lnSpc>
                <a:spcPct val="98000"/>
              </a:lnSpc>
              <a:spcBef>
                <a:spcPts val="2750"/>
              </a:spcBef>
            </a:pPr>
            <a:r>
              <a:rPr lang="es-ES" sz="4800" b="1" strike="noStrike" spc="-1">
                <a:solidFill>
                  <a:srgbClr val="FFFFFF"/>
                </a:solidFill>
                <a:latin typeface="AvenirNext LT Pro Bold"/>
              </a:rPr>
              <a:t>La cámara de niebla</a:t>
            </a:r>
            <a:endParaRPr lang="en-US" sz="4800" b="0" strike="noStrike" spc="-1">
              <a:solidFill>
                <a:srgbClr val="FFFFFF"/>
              </a:solidFill>
              <a:latin typeface="AvenirNext LT Pro Bold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252000" y="266760"/>
            <a:ext cx="4716000" cy="2964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2800" b="1" strike="noStrike" spc="-1">
                <a:solidFill>
                  <a:srgbClr val="FFFFFF"/>
                </a:solidFill>
                <a:latin typeface="AvenirNext LT Pro Bold"/>
              </a:rPr>
              <a:t>Opciones más avanzadas, que permiten medir cosas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15000"/>
              </a:lnSpc>
            </a:pPr>
            <a:r>
              <a:rPr lang="en-US" sz="2800" b="1" strike="noStrike" spc="-1">
                <a:solidFill>
                  <a:srgbClr val="FFFFFF"/>
                </a:solidFill>
                <a:latin typeface="AvenirNext LT Pro Bold"/>
              </a:rPr>
              <a:t>sobre los rayos cósmicos...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206" name="Picture 205"/>
          <p:cNvPicPr/>
          <p:nvPr/>
        </p:nvPicPr>
        <p:blipFill>
          <a:blip r:embed="rId2"/>
          <a:stretch/>
        </p:blipFill>
        <p:spPr>
          <a:xfrm>
            <a:off x="72000" y="2448000"/>
            <a:ext cx="6742440" cy="5059800"/>
          </a:xfrm>
          <a:prstGeom prst="rect">
            <a:avLst/>
          </a:prstGeom>
          <a:ln w="73080">
            <a:solidFill>
              <a:srgbClr val="FFFFFF"/>
            </a:solidFill>
            <a:round/>
          </a:ln>
        </p:spPr>
      </p:pic>
      <p:pic>
        <p:nvPicPr>
          <p:cNvPr id="207" name="Picture 206"/>
          <p:cNvPicPr/>
          <p:nvPr/>
        </p:nvPicPr>
        <p:blipFill>
          <a:blip r:embed="rId3"/>
          <a:stretch/>
        </p:blipFill>
        <p:spPr>
          <a:xfrm>
            <a:off x="5182560" y="0"/>
            <a:ext cx="4897440" cy="2880000"/>
          </a:xfrm>
          <a:prstGeom prst="rect">
            <a:avLst/>
          </a:prstGeom>
          <a:ln w="36000">
            <a:solidFill>
              <a:srgbClr val="E6E6E6"/>
            </a:solidFill>
            <a:round/>
          </a:ln>
        </p:spPr>
      </p:pic>
      <p:pic>
        <p:nvPicPr>
          <p:cNvPr id="208" name="Picture 207"/>
          <p:cNvPicPr/>
          <p:nvPr/>
        </p:nvPicPr>
        <p:blipFill>
          <a:blip r:embed="rId4"/>
          <a:stretch/>
        </p:blipFill>
        <p:spPr>
          <a:xfrm>
            <a:off x="6411240" y="4500000"/>
            <a:ext cx="3560760" cy="2924280"/>
          </a:xfrm>
          <a:prstGeom prst="rect">
            <a:avLst/>
          </a:prstGeom>
          <a:ln w="36000">
            <a:solidFill>
              <a:srgbClr val="FFFFFF"/>
            </a:solidFill>
            <a:rou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/>
          <p:nvPr/>
        </p:nvPicPr>
        <p:blipFill>
          <a:blip r:embed="rId2"/>
          <a:stretch/>
        </p:blipFill>
        <p:spPr>
          <a:xfrm>
            <a:off x="1737360" y="246240"/>
            <a:ext cx="6667200" cy="6428880"/>
          </a:xfrm>
          <a:prstGeom prst="rect">
            <a:avLst/>
          </a:prstGeom>
          <a:ln>
            <a:noFill/>
          </a:ln>
        </p:spPr>
      </p:pic>
      <p:sp>
        <p:nvSpPr>
          <p:cNvPr id="91" name="TextShape 1"/>
          <p:cNvSpPr txBox="1"/>
          <p:nvPr/>
        </p:nvSpPr>
        <p:spPr>
          <a:xfrm>
            <a:off x="3291840" y="6968520"/>
            <a:ext cx="4086860" cy="621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0" strike="noStrike" spc="-1" dirty="0">
                <a:solidFill>
                  <a:schemeClr val="bg1">
                    <a:lumMod val="95000"/>
                  </a:schemeClr>
                </a:solidFill>
                <a:latin typeface="AvenirNext LT Pro Bol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https://youtu.be/Xzn2ecB4Hzs</a:t>
            </a:r>
            <a:endParaRPr lang="en-US" sz="1800" b="0" strike="noStrike" spc="-1" dirty="0">
              <a:solidFill>
                <a:schemeClr val="bg1">
                  <a:lumMod val="95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360000" y="6587280"/>
            <a:ext cx="8999640" cy="770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213" name="TextShape 2"/>
          <p:cNvSpPr txBox="1"/>
          <p:nvPr/>
        </p:nvSpPr>
        <p:spPr>
          <a:xfrm>
            <a:off x="550800" y="560160"/>
            <a:ext cx="9416160" cy="3890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25000"/>
              </a:lnSpc>
            </a:pPr>
            <a:r>
              <a:rPr lang="en-US" sz="5200" b="1" strike="noStrike" spc="-1" dirty="0" err="1">
                <a:solidFill>
                  <a:srgbClr val="FFFFFF"/>
                </a:solidFill>
                <a:latin typeface="AvenirNext LT Pro Bold"/>
              </a:rPr>
              <a:t>Trabajar</a:t>
            </a:r>
            <a:r>
              <a:rPr lang="en-US" sz="5200" b="1" strike="noStrike" spc="-1" dirty="0">
                <a:solidFill>
                  <a:srgbClr val="FFFFFF"/>
                </a:solidFill>
                <a:latin typeface="AvenirNext LT Pro Bold"/>
              </a:rPr>
              <a:t> con “</a:t>
            </a:r>
            <a:r>
              <a:rPr lang="en-US" sz="5200" b="1" strike="noStrike" spc="-1" dirty="0" err="1">
                <a:solidFill>
                  <a:srgbClr val="FFFFFF"/>
                </a:solidFill>
                <a:latin typeface="AvenirNext LT Pro Bold"/>
              </a:rPr>
              <a:t>datos</a:t>
            </a:r>
            <a:r>
              <a:rPr lang="en-US" sz="52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5200" b="1" strike="noStrike" spc="-1" dirty="0" err="1">
                <a:solidFill>
                  <a:srgbClr val="FFFFFF"/>
                </a:solidFill>
                <a:latin typeface="AvenirNext LT Pro Bold"/>
              </a:rPr>
              <a:t>reales</a:t>
            </a:r>
            <a:r>
              <a:rPr lang="en-US" sz="5200" b="1" strike="noStrike" spc="-1" dirty="0">
                <a:solidFill>
                  <a:srgbClr val="FFFFFF"/>
                </a:solidFill>
                <a:latin typeface="AvenirNext LT Pro Bold"/>
              </a:rPr>
              <a:t>” </a:t>
            </a:r>
            <a:r>
              <a:rPr lang="en-US" sz="5200" b="1" strike="noStrike" spc="-1" baseline="14000000" dirty="0">
                <a:solidFill>
                  <a:srgbClr val="FFFFFF"/>
                </a:solidFill>
                <a:latin typeface="AvenirNext LT Pro Bold"/>
              </a:rPr>
              <a:t>(*)</a:t>
            </a:r>
            <a:endParaRPr lang="en-US" sz="5200" b="0" strike="noStrike" spc="-1" dirty="0">
              <a:latin typeface="Arial"/>
            </a:endParaRPr>
          </a:p>
        </p:txBody>
      </p:sp>
      <p:sp>
        <p:nvSpPr>
          <p:cNvPr id="214" name="TextShape 3"/>
          <p:cNvSpPr txBox="1"/>
          <p:nvPr/>
        </p:nvSpPr>
        <p:spPr>
          <a:xfrm>
            <a:off x="550800" y="1560137"/>
            <a:ext cx="8007120" cy="621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600" b="0" strike="noStrike" spc="-1" dirty="0">
                <a:solidFill>
                  <a:srgbClr val="00FFFF"/>
                </a:solidFill>
                <a:latin typeface="American Typewriter"/>
              </a:rPr>
              <a:t>Como </a:t>
            </a:r>
            <a:r>
              <a:rPr lang="en-US" sz="1600" b="0" strike="noStrike" spc="-1" dirty="0" err="1">
                <a:solidFill>
                  <a:srgbClr val="00FFFF"/>
                </a:solidFill>
                <a:latin typeface="American Typewriter"/>
              </a:rPr>
              <a:t>hacen</a:t>
            </a:r>
            <a:r>
              <a:rPr lang="en-US" sz="1600" b="0" strike="noStrike" spc="-1" dirty="0">
                <a:solidFill>
                  <a:srgbClr val="00FFFF"/>
                </a:solidFill>
                <a:latin typeface="American Typewriter"/>
              </a:rPr>
              <a:t> la </a:t>
            </a:r>
            <a:r>
              <a:rPr lang="en-US" sz="1600" b="0" strike="noStrike" spc="-1" dirty="0" err="1">
                <a:solidFill>
                  <a:srgbClr val="00FFFF"/>
                </a:solidFill>
                <a:latin typeface="American Typewriter"/>
              </a:rPr>
              <a:t>mayoría</a:t>
            </a:r>
            <a:r>
              <a:rPr lang="en-US" sz="1600" b="0" strike="noStrike" spc="-1" dirty="0">
                <a:solidFill>
                  <a:srgbClr val="00FFFF"/>
                </a:solidFill>
                <a:latin typeface="American Typewriter"/>
              </a:rPr>
              <a:t> de </a:t>
            </a:r>
            <a:r>
              <a:rPr lang="en-US" sz="1600" b="0" strike="noStrike" spc="-1" dirty="0" err="1">
                <a:solidFill>
                  <a:srgbClr val="00FFFF"/>
                </a:solidFill>
                <a:latin typeface="American Typewriter"/>
              </a:rPr>
              <a:t>los</a:t>
            </a:r>
            <a:r>
              <a:rPr lang="en-US" sz="1600" b="0" strike="noStrike" spc="-1" dirty="0">
                <a:solidFill>
                  <a:srgbClr val="00FFFF"/>
                </a:solidFill>
                <a:latin typeface="American Typewriter"/>
              </a:rPr>
              <a:t> </a:t>
            </a:r>
            <a:r>
              <a:rPr lang="en-US" sz="1600" b="0" strike="noStrike" spc="-1" dirty="0" err="1">
                <a:solidFill>
                  <a:srgbClr val="00FFFF"/>
                </a:solidFill>
                <a:latin typeface="American Typewriter"/>
              </a:rPr>
              <a:t>físicos</a:t>
            </a:r>
            <a:r>
              <a:rPr lang="en-US" sz="1600" b="0" strike="noStrike" spc="-1" dirty="0">
                <a:solidFill>
                  <a:srgbClr val="00FFFF"/>
                </a:solidFill>
                <a:latin typeface="American Typewriter"/>
              </a:rPr>
              <a:t> </a:t>
            </a:r>
            <a:r>
              <a:rPr lang="en-US" sz="1600" b="0" strike="noStrike" spc="-1" dirty="0" err="1">
                <a:solidFill>
                  <a:srgbClr val="00FFFF"/>
                </a:solidFill>
                <a:latin typeface="American Typewriter"/>
              </a:rPr>
              <a:t>experimentales</a:t>
            </a:r>
            <a:r>
              <a:rPr lang="en-US" sz="1600" b="0" strike="noStrike" spc="-1" dirty="0">
                <a:solidFill>
                  <a:srgbClr val="00FFFF"/>
                </a:solidFill>
                <a:latin typeface="American Typewriter"/>
              </a:rPr>
              <a:t> de </a:t>
            </a:r>
            <a:r>
              <a:rPr lang="en-US" sz="1600" b="0" strike="noStrike" spc="-1" dirty="0" err="1">
                <a:solidFill>
                  <a:srgbClr val="00FFFF"/>
                </a:solidFill>
                <a:latin typeface="American Typewriter"/>
              </a:rPr>
              <a:t>partículas</a:t>
            </a:r>
            <a:r>
              <a:rPr lang="en-US" sz="1600" b="0" strike="noStrike" spc="-1" dirty="0">
                <a:solidFill>
                  <a:srgbClr val="00FFFF"/>
                </a:solidFill>
                <a:latin typeface="American Typewriter"/>
              </a:rPr>
              <a:t> que “no se </a:t>
            </a:r>
            <a:r>
              <a:rPr lang="en-US" sz="1600" b="0" strike="noStrike" spc="-1" dirty="0" err="1">
                <a:solidFill>
                  <a:srgbClr val="00FFFF"/>
                </a:solidFill>
                <a:latin typeface="American Typewriter"/>
              </a:rPr>
              <a:t>manchan</a:t>
            </a:r>
            <a:r>
              <a:rPr lang="en-US" sz="1600" b="0" strike="noStrike" spc="-1" dirty="0">
                <a:solidFill>
                  <a:srgbClr val="00FFFF"/>
                </a:solidFill>
                <a:latin typeface="American Typewriter"/>
              </a:rPr>
              <a:t> las manos”</a:t>
            </a:r>
          </a:p>
          <a:p>
            <a:endParaRPr lang="en-US" sz="1800" b="0" strike="noStrike" spc="-1" dirty="0">
              <a:solidFill>
                <a:srgbClr val="00FFFF"/>
              </a:solidFill>
              <a:latin typeface="American Typewriter"/>
            </a:endParaRPr>
          </a:p>
          <a:p>
            <a:r>
              <a:rPr lang="en-US" sz="1800" b="0" strike="noStrike" spc="-1" dirty="0">
                <a:solidFill>
                  <a:srgbClr val="00FFFF"/>
                </a:solidFill>
                <a:latin typeface="American Typewriter"/>
              </a:rPr>
              <a:t>https://opendata.cern.ch/docs/cms-guide-for-education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215" name="Picture 214"/>
          <p:cNvPicPr/>
          <p:nvPr/>
        </p:nvPicPr>
        <p:blipFill>
          <a:blip r:embed="rId2"/>
          <a:stretch/>
        </p:blipFill>
        <p:spPr>
          <a:xfrm>
            <a:off x="382320" y="2743200"/>
            <a:ext cx="9331200" cy="4297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A18E7B-5D05-8013-855B-AB3EBE258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443719" cy="61410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7A65D7-D428-9A2B-2276-A15891C824DF}"/>
              </a:ext>
            </a:extLst>
          </p:cNvPr>
          <p:cNvSpPr txBox="1"/>
          <p:nvPr/>
        </p:nvSpPr>
        <p:spPr>
          <a:xfrm>
            <a:off x="1740716" y="6337774"/>
            <a:ext cx="57030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Aptos Mono" panose="020B0009020202020204" pitchFamily="49" charset="0"/>
              </a:rPr>
              <a:t>IFAE: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ptos Mono" panose="020B00090202020202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https://physicsmasterclasses.ifae.es/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Aptos Mono" panose="020B00090202020202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943460-0B1E-DA4B-F641-F1067EE2E5A3}"/>
              </a:ext>
            </a:extLst>
          </p:cNvPr>
          <p:cNvSpPr txBox="1"/>
          <p:nvPr/>
        </p:nvSpPr>
        <p:spPr>
          <a:xfrm>
            <a:off x="1742114" y="6792178"/>
            <a:ext cx="80226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latin typeface="Aptos Mono" panose="020B0009020202020204" pitchFamily="49" charset="0"/>
              </a:rPr>
              <a:t>ICCUB: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ptos Mono" panose="020B0009020202020204" pitchFamily="49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https://serviparticules.ub.edu/tallers-fisica-particules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Aptos Mono" panose="020B00090202020202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B03F7C-A32F-C42C-3970-426FF6686079}"/>
              </a:ext>
            </a:extLst>
          </p:cNvPr>
          <p:cNvSpPr txBox="1"/>
          <p:nvPr/>
        </p:nvSpPr>
        <p:spPr>
          <a:xfrm>
            <a:off x="7642371" y="1551963"/>
            <a:ext cx="2214693" cy="480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s-ES" dirty="0">
                <a:latin typeface="AvenirNext LT Pro Bold" panose="020B0504020202020204" pitchFamily="34" charset="0"/>
              </a:rPr>
              <a:t>Talleres prácticos de física de partículas (también los hay de otras disciplinas afines) con charlas y análisis de datos reales simplificados.</a:t>
            </a:r>
          </a:p>
          <a:p>
            <a:pPr>
              <a:lnSpc>
                <a:spcPct val="114000"/>
              </a:lnSpc>
            </a:pPr>
            <a:r>
              <a:rPr lang="es-ES" dirty="0">
                <a:latin typeface="AvenirNext LT Pro Bold" panose="020B0504020202020204" pitchFamily="34" charset="0"/>
              </a:rPr>
              <a:t>A menudo incluyen la puesta en común de los resultados con grupos de otros países.</a:t>
            </a:r>
            <a:endParaRPr lang="en-GB" dirty="0">
              <a:latin typeface="AvenirNext LT Pro Bol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79881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205D939-00C4-4F2E-9797-3170DD040D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80625" cy="7559675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8EE4E44-1403-472B-8C01-D354CB8F5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3320" y="529177"/>
            <a:ext cx="4512900" cy="65013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mall yellow box with a black screen and a black screen with a white screen and a black screen with a black screen with a black screen with a black screen with a black screen with a black&#10;&#10;Description automatically generated">
            <a:extLst>
              <a:ext uri="{FF2B5EF4-FFF2-40B4-BE49-F238E27FC236}">
                <a16:creationId xmlns:a16="http://schemas.microsoft.com/office/drawing/2014/main" id="{8B5812B6-CA97-83EC-54FA-2F8497FF14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98" b="-1"/>
          <a:stretch/>
        </p:blipFill>
        <p:spPr>
          <a:xfrm>
            <a:off x="5309058" y="709303"/>
            <a:ext cx="4241423" cy="614106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83CCE40-4C5F-42D3-86D9-7892AD1E9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404" y="529177"/>
            <a:ext cx="4512899" cy="65013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satellite on the earth&#10;&#10;Description automatically generated">
            <a:extLst>
              <a:ext uri="{FF2B5EF4-FFF2-40B4-BE49-F238E27FC236}">
                <a16:creationId xmlns:a16="http://schemas.microsoft.com/office/drawing/2014/main" id="{9D9BC98C-0EBB-659C-1483-A77C683ABE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r="6918" b="-2"/>
          <a:stretch/>
        </p:blipFill>
        <p:spPr>
          <a:xfrm>
            <a:off x="530142" y="709303"/>
            <a:ext cx="4241423" cy="614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2310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scientific experiment&#10;&#10;Description automatically generated">
            <a:extLst>
              <a:ext uri="{FF2B5EF4-FFF2-40B4-BE49-F238E27FC236}">
                <a16:creationId xmlns:a16="http://schemas.microsoft.com/office/drawing/2014/main" id="{BD6D50F4-7FD3-936B-A6B5-1EC6CBFC4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05475" cy="3952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E92BC2-DCC5-A527-9262-47D8FD503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407" y="3952875"/>
            <a:ext cx="7505218" cy="365879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6402D3C1-2C93-42AA-AEEF-2269558FFE74}"/>
                  </a:ext>
                </a:extLst>
              </p14:cNvPr>
              <p14:cNvContentPartPr/>
              <p14:nvPr/>
            </p14:nvContentPartPr>
            <p14:xfrm>
              <a:off x="5653909" y="787452"/>
              <a:ext cx="2928960" cy="312084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6402D3C1-2C93-42AA-AEEF-2269558FFE7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91269" y="724812"/>
                <a:ext cx="3054600" cy="324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925775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80625" cy="755967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260158" y="-1259686"/>
            <a:ext cx="7559675" cy="10079991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910" y="0"/>
            <a:ext cx="7499982" cy="7559203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343276" y="-178715"/>
            <a:ext cx="5395350" cy="10081903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CosmicWatch detector">
            <a:extLst>
              <a:ext uri="{FF2B5EF4-FFF2-40B4-BE49-F238E27FC236}">
                <a16:creationId xmlns:a16="http://schemas.microsoft.com/office/drawing/2014/main" id="{D4A22A8C-E9D8-C2EC-7B0D-4B43C273C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23" y="1367102"/>
            <a:ext cx="9324578" cy="482546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C1ACE05-86D3-352E-B2A2-328A7F616185}"/>
              </a:ext>
            </a:extLst>
          </p:cNvPr>
          <p:cNvSpPr txBox="1"/>
          <p:nvPr/>
        </p:nvSpPr>
        <p:spPr>
          <a:xfrm>
            <a:off x="378023" y="6645055"/>
            <a:ext cx="650850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  <a:latin typeface="Consola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http://www.cosmicwatch.lns.mit.edu/</a:t>
            </a:r>
            <a:endParaRPr lang="en-US" sz="2400" dirty="0">
              <a:solidFill>
                <a:schemeClr val="accent1">
                  <a:lumMod val="40000"/>
                  <a:lumOff val="60000"/>
                </a:schemeClr>
              </a:solidFill>
              <a:latin typeface="Consola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FD3251-B8B8-3257-BCF2-E8ECAB8C4C5A}"/>
              </a:ext>
            </a:extLst>
          </p:cNvPr>
          <p:cNvSpPr txBox="1"/>
          <p:nvPr/>
        </p:nvSpPr>
        <p:spPr>
          <a:xfrm>
            <a:off x="327688" y="100668"/>
            <a:ext cx="7170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bg1">
                    <a:lumMod val="85000"/>
                  </a:schemeClr>
                </a:solidFill>
                <a:latin typeface="AvenirNext LT Pro Regular" panose="020B0704020202020204" pitchFamily="34" charset="0"/>
              </a:rPr>
              <a:t>Un detector sencillo y asequible pero muy rico en posibilidades basado en plásticos </a:t>
            </a:r>
            <a:r>
              <a:rPr lang="es-ES" b="1" dirty="0" err="1">
                <a:solidFill>
                  <a:schemeClr val="bg1">
                    <a:lumMod val="85000"/>
                  </a:schemeClr>
                </a:solidFill>
                <a:latin typeface="AvenirNext LT Pro Regular" panose="020B0704020202020204" pitchFamily="34" charset="0"/>
              </a:rPr>
              <a:t>centelleadores</a:t>
            </a:r>
            <a:r>
              <a:rPr lang="es-ES" b="1" dirty="0">
                <a:solidFill>
                  <a:schemeClr val="bg1">
                    <a:lumMod val="85000"/>
                  </a:schemeClr>
                </a:solidFill>
                <a:latin typeface="AvenirNext LT Pro Regular" panose="020B0704020202020204" pitchFamily="34" charset="0"/>
              </a:rPr>
              <a:t> y fotomultiplicadores de silicio </a:t>
            </a:r>
            <a:r>
              <a:rPr lang="es-ES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que se puede hacer (o comprar en, por ejemplo, </a:t>
            </a:r>
            <a:r>
              <a:rPr lang="es-ES" sz="1600" dirty="0">
                <a:solidFill>
                  <a:schemeClr val="bg1">
                    <a:lumMod val="85000"/>
                  </a:schemeClr>
                </a:solidFill>
                <a:latin typeface="Aptos Mono" panose="020B0009020202020204" pitchFamily="49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https://www.ukraa.com/store/categories/cosmic-rays</a:t>
            </a:r>
            <a:r>
              <a:rPr lang="es-ES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</a:rPr>
              <a:t>)</a:t>
            </a:r>
            <a:endParaRPr lang="en-GB" dirty="0">
              <a:solidFill>
                <a:schemeClr val="bg1">
                  <a:lumMod val="85000"/>
                </a:schemeClr>
              </a:solidFill>
              <a:latin typeface="AvenirNext LT Pro Bol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26562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Picture 219"/>
          <p:cNvPicPr/>
          <p:nvPr/>
        </p:nvPicPr>
        <p:blipFill>
          <a:blip r:embed="rId2"/>
          <a:stretch/>
        </p:blipFill>
        <p:spPr>
          <a:xfrm>
            <a:off x="1936080" y="2926080"/>
            <a:ext cx="5643720" cy="3250440"/>
          </a:xfrm>
          <a:prstGeom prst="rect">
            <a:avLst/>
          </a:prstGeom>
          <a:ln>
            <a:noFill/>
          </a:ln>
        </p:spPr>
      </p:pic>
      <p:sp>
        <p:nvSpPr>
          <p:cNvPr id="221" name="TextShape 1"/>
          <p:cNvSpPr txBox="1"/>
          <p:nvPr/>
        </p:nvSpPr>
        <p:spPr>
          <a:xfrm>
            <a:off x="274320" y="1073520"/>
            <a:ext cx="9059400" cy="846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4000" b="1" spc="-1" dirty="0">
                <a:solidFill>
                  <a:srgbClr val="FFFFFF"/>
                </a:solidFill>
                <a:latin typeface="AvenirNext LT Pro Bold"/>
              </a:rPr>
              <a:t>Hasta c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on un simple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geiger</a:t>
            </a:r>
            <a:r>
              <a:rPr lang="en-US" sz="4000" b="1" strike="noStrike" spc="-1" dirty="0">
                <a:solidFill>
                  <a:srgbClr val="FFFFFF"/>
                </a:solidFill>
                <a:latin typeface="AvenirNext LT Pro Bold"/>
              </a:rPr>
              <a:t>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AvenirNext LT Pro Bold"/>
              </a:rPr>
              <a:t>comercial</a:t>
            </a:r>
            <a:endParaRPr lang="en-US" sz="4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Picture 221"/>
          <p:cNvPicPr/>
          <p:nvPr/>
        </p:nvPicPr>
        <p:blipFill>
          <a:blip r:embed="rId2"/>
          <a:stretch/>
        </p:blipFill>
        <p:spPr>
          <a:xfrm>
            <a:off x="360" y="1260360"/>
            <a:ext cx="10079640" cy="503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Picture 222"/>
          <p:cNvPicPr/>
          <p:nvPr/>
        </p:nvPicPr>
        <p:blipFill>
          <a:blip r:embed="rId2"/>
          <a:stretch/>
        </p:blipFill>
        <p:spPr>
          <a:xfrm>
            <a:off x="0" y="180360"/>
            <a:ext cx="10080000" cy="719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icture 223"/>
          <p:cNvPicPr/>
          <p:nvPr/>
        </p:nvPicPr>
        <p:blipFill>
          <a:blip r:embed="rId2"/>
          <a:stretch/>
        </p:blipFill>
        <p:spPr>
          <a:xfrm>
            <a:off x="360" y="420480"/>
            <a:ext cx="10079640" cy="6719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Picture 224"/>
          <p:cNvPicPr/>
          <p:nvPr/>
        </p:nvPicPr>
        <p:blipFill>
          <a:blip r:embed="rId2"/>
          <a:stretch/>
        </p:blipFill>
        <p:spPr>
          <a:xfrm>
            <a:off x="3240000" y="5589720"/>
            <a:ext cx="6676560" cy="1790280"/>
          </a:xfrm>
          <a:prstGeom prst="rect">
            <a:avLst/>
          </a:prstGeom>
          <a:ln>
            <a:noFill/>
          </a:ln>
        </p:spPr>
      </p:pic>
      <p:pic>
        <p:nvPicPr>
          <p:cNvPr id="226" name="Picture 225"/>
          <p:cNvPicPr/>
          <p:nvPr/>
        </p:nvPicPr>
        <p:blipFill>
          <a:blip r:embed="rId3"/>
          <a:stretch/>
        </p:blipFill>
        <p:spPr>
          <a:xfrm>
            <a:off x="346320" y="180000"/>
            <a:ext cx="6493680" cy="5164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2834640" y="6949440"/>
            <a:ext cx="4297680" cy="547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0" strike="noStrike" spc="-1" dirty="0">
                <a:solidFill>
                  <a:schemeClr val="bg1">
                    <a:lumMod val="95000"/>
                  </a:schemeClr>
                </a:solidFill>
                <a:latin typeface="AvenirNext LT Pro Bol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https://youtu.be/BGL22PTIOAM</a:t>
            </a:r>
            <a:endParaRPr lang="en-US" sz="1800" b="0" strike="noStrike" spc="-1" dirty="0">
              <a:solidFill>
                <a:schemeClr val="bg1">
                  <a:lumMod val="95000"/>
                </a:schemeClr>
              </a:solidFill>
              <a:latin typeface="Arial"/>
            </a:endParaRPr>
          </a:p>
        </p:txBody>
      </p:sp>
      <p:pic>
        <p:nvPicPr>
          <p:cNvPr id="93" name="Picture 92"/>
          <p:cNvPicPr/>
          <p:nvPr/>
        </p:nvPicPr>
        <p:blipFill>
          <a:blip r:embed="rId3"/>
          <a:stretch/>
        </p:blipFill>
        <p:spPr>
          <a:xfrm>
            <a:off x="1832760" y="972000"/>
            <a:ext cx="6486120" cy="5676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49FF0-79F9-0454-015B-95476617E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220" y="217430"/>
            <a:ext cx="9071640" cy="1262160"/>
          </a:xfrm>
        </p:spPr>
        <p:txBody>
          <a:bodyPr/>
          <a:lstStyle/>
          <a:p>
            <a:r>
              <a:rPr lang="es-ES" sz="9600" b="1" dirty="0">
                <a:solidFill>
                  <a:srgbClr val="FFFF00"/>
                </a:solidFill>
                <a:latin typeface="AvenirNext LT Pro Bold" panose="020B0504020202020204" pitchFamily="34" charset="0"/>
              </a:rPr>
              <a:t>Y claro…</a:t>
            </a:r>
            <a:endParaRPr lang="en-GB" sz="9600" b="1" dirty="0">
              <a:solidFill>
                <a:srgbClr val="FFFF00"/>
              </a:solidFill>
              <a:latin typeface="AvenirNext LT Pro Bold" panose="020B05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E5263D-0E62-E6FD-4E76-E7AEFA22D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5351"/>
            <a:ext cx="10080625" cy="550689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CC3428C-8508-CDB5-7661-DD3BC9FFB152}"/>
                  </a:ext>
                </a:extLst>
              </p14:cNvPr>
              <p14:cNvContentPartPr/>
              <p14:nvPr/>
            </p14:nvContentPartPr>
            <p14:xfrm>
              <a:off x="6479987" y="5738598"/>
              <a:ext cx="2764080" cy="9792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CC3428C-8508-CDB5-7661-DD3BC9FFB15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17347" y="5675598"/>
                <a:ext cx="2889720" cy="110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11CD3E4F-57E9-A43E-E939-0C4A663D2872}"/>
                  </a:ext>
                </a:extLst>
              </p14:cNvPr>
              <p14:cNvContentPartPr/>
              <p14:nvPr/>
            </p14:nvContentPartPr>
            <p14:xfrm>
              <a:off x="6528947" y="5779278"/>
              <a:ext cx="3148200" cy="10746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11CD3E4F-57E9-A43E-E939-0C4A663D287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66307" y="5716638"/>
                <a:ext cx="3273840" cy="120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E07DFA2-2866-9AAB-AC79-1DBC94E5D4D6}"/>
                  </a:ext>
                </a:extLst>
              </p14:cNvPr>
              <p14:cNvContentPartPr/>
              <p14:nvPr/>
            </p14:nvContentPartPr>
            <p14:xfrm>
              <a:off x="6294227" y="6014358"/>
              <a:ext cx="3778920" cy="14295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E07DFA2-2866-9AAB-AC79-1DBC94E5D4D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31227" y="5951718"/>
                <a:ext cx="3904560" cy="155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0B15AA9E-3483-19BB-8173-047CE1730099}"/>
                  </a:ext>
                </a:extLst>
              </p14:cNvPr>
              <p14:cNvContentPartPr/>
              <p14:nvPr/>
            </p14:nvContentPartPr>
            <p14:xfrm>
              <a:off x="6099107" y="5873598"/>
              <a:ext cx="4394880" cy="18104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0B15AA9E-3483-19BB-8173-047CE173009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036467" y="5810958"/>
                <a:ext cx="4520520" cy="193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891781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5A55637-CBC5-87EC-AE75-E6A33A7C9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25" y="1394986"/>
            <a:ext cx="4486972" cy="1121743"/>
          </a:xfrm>
          <a:prstGeom prst="rect">
            <a:avLst/>
          </a:prstGeom>
        </p:spPr>
      </p:pic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F543B4D5-25A9-63C1-3910-B117381E4F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9" t="20714" r="1169" b="15714"/>
          <a:stretch/>
        </p:blipFill>
        <p:spPr>
          <a:xfrm>
            <a:off x="378024" y="5258303"/>
            <a:ext cx="4486973" cy="53162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02510" y="0"/>
            <a:ext cx="75604" cy="75596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29439"/>
            <a:ext cx="5065514" cy="1007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B8018DA4-6E4C-A7B5-AA73-2E25511F9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627" y="2398273"/>
            <a:ext cx="4733036" cy="266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5299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C4CC77-759F-E816-7AF7-2870AABB1B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35" t="6898" r="19192" b="15687"/>
          <a:stretch/>
        </p:blipFill>
        <p:spPr>
          <a:xfrm>
            <a:off x="530942" y="2462982"/>
            <a:ext cx="1201994" cy="28021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A41EEA-F44C-2CB2-A200-C6C19C9DF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5057" y="0"/>
            <a:ext cx="7745568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02557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395640" y="1463400"/>
            <a:ext cx="9144000" cy="4632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241" name="TextShape 2"/>
          <p:cNvSpPr txBox="1"/>
          <p:nvPr/>
        </p:nvSpPr>
        <p:spPr>
          <a:xfrm>
            <a:off x="534240" y="640080"/>
            <a:ext cx="8975520" cy="7812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93000"/>
              </a:lnSpc>
            </a:pPr>
            <a:br>
              <a:rPr dirty="0"/>
            </a:br>
            <a:r>
              <a:rPr lang="es-ES" sz="7500" b="1" strike="noStrike" spc="-1" dirty="0">
                <a:solidFill>
                  <a:srgbClr val="FFFFFF"/>
                </a:solidFill>
                <a:latin typeface="Futura Std Medium"/>
              </a:rPr>
              <a:t>FINALMENTE,</a:t>
            </a:r>
            <a:endParaRPr lang="en-US" sz="7500" b="0" strike="noStrike" spc="-1" dirty="0">
              <a:latin typeface="Arial"/>
            </a:endParaRPr>
          </a:p>
          <a:p>
            <a:pPr>
              <a:lnSpc>
                <a:spcPct val="93000"/>
              </a:lnSpc>
            </a:pPr>
            <a:br>
              <a:rPr dirty="0"/>
            </a:br>
            <a:r>
              <a:rPr lang="es-ES" sz="7500" b="0" strike="noStrike" spc="-1" dirty="0">
                <a:solidFill>
                  <a:srgbClr val="FFFFFF"/>
                </a:solidFill>
                <a:latin typeface="Futura Std"/>
              </a:rPr>
              <a:t>hay muchas otras cosas en las que podéis participar</a:t>
            </a:r>
            <a:r>
              <a:rPr lang="es-ES" sz="7500" b="0" strike="noStrike" spc="-1" dirty="0">
                <a:solidFill>
                  <a:srgbClr val="FFFFFF"/>
                </a:solidFill>
                <a:latin typeface="Futura Std Light"/>
              </a:rPr>
              <a:t> empezando por→  </a:t>
            </a:r>
            <a:endParaRPr lang="en-US" sz="7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7" name="Rectangle 256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80625" cy="755967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2119170" y="2119169"/>
            <a:ext cx="7579316" cy="334098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731013" y="3488980"/>
            <a:ext cx="4801236" cy="333921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920983" y="2299009"/>
            <a:ext cx="7559203" cy="2961184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1280254" y="1887421"/>
            <a:ext cx="5300263" cy="3380603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2" name="TextShape 1"/>
          <p:cNvSpPr txBox="1"/>
          <p:nvPr/>
        </p:nvSpPr>
        <p:spPr>
          <a:xfrm>
            <a:off x="272868" y="3075621"/>
            <a:ext cx="2793472" cy="27409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800" b="1" strike="noStrike" kern="1200" spc="-1" dirty="0" err="1">
                <a:solidFill>
                  <a:srgbClr val="FFFFFF"/>
                </a:solidFill>
                <a:latin typeface="Futura" panose="020B0602020204020303" pitchFamily="34" charset="-79"/>
                <a:ea typeface="+mj-ea"/>
                <a:cs typeface="Futura" panose="020B0602020204020303" pitchFamily="34" charset="-79"/>
              </a:rPr>
              <a:t>Aquí</a:t>
            </a:r>
            <a:r>
              <a:rPr lang="en-US" sz="3800" b="1" strike="noStrike" kern="1200" spc="-1" dirty="0">
                <a:solidFill>
                  <a:srgbClr val="FFFFFF"/>
                </a:solidFill>
                <a:latin typeface="Futura" panose="020B0602020204020303" pitchFamily="34" charset="-79"/>
                <a:ea typeface="+mj-ea"/>
                <a:cs typeface="Futura" panose="020B0602020204020303" pitchFamily="34" charset="-79"/>
              </a:rPr>
              <a:t> hay </a:t>
            </a:r>
            <a:r>
              <a:rPr lang="en-US" sz="3800" b="1" strike="noStrike" kern="1200" spc="-1" dirty="0" err="1">
                <a:solidFill>
                  <a:srgbClr val="FFFFFF"/>
                </a:solidFill>
                <a:latin typeface="Futura" panose="020B0602020204020303" pitchFamily="34" charset="-79"/>
                <a:ea typeface="+mj-ea"/>
                <a:cs typeface="Futura" panose="020B0602020204020303" pitchFamily="34" charset="-79"/>
              </a:rPr>
              <a:t>física</a:t>
            </a:r>
            <a:r>
              <a:rPr lang="en-US" sz="3800" b="1" strike="noStrike" kern="1200" spc="-1" dirty="0">
                <a:solidFill>
                  <a:srgbClr val="FFFFFF"/>
                </a:solidFill>
                <a:latin typeface="Futura" panose="020B0602020204020303" pitchFamily="34" charset="-79"/>
                <a:ea typeface="+mj-ea"/>
                <a:cs typeface="Futura" panose="020B0602020204020303" pitchFamily="34" charset="-79"/>
              </a:rPr>
              <a:t> de </a:t>
            </a:r>
            <a:r>
              <a:rPr lang="en-US" sz="3800" b="1" strike="noStrike" kern="1200" spc="-1" dirty="0" err="1">
                <a:solidFill>
                  <a:srgbClr val="FFFFFF"/>
                </a:solidFill>
                <a:latin typeface="Futura" panose="020B0602020204020303" pitchFamily="34" charset="-79"/>
                <a:ea typeface="+mj-ea"/>
                <a:cs typeface="Futura" panose="020B0602020204020303" pitchFamily="34" charset="-79"/>
              </a:rPr>
              <a:t>partículas</a:t>
            </a:r>
            <a:endParaRPr lang="en-US" sz="3800" b="1" strike="noStrike" kern="1200" spc="-1" dirty="0">
              <a:solidFill>
                <a:srgbClr val="FFFFFF"/>
              </a:solidFill>
              <a:latin typeface="Futura" panose="020B0602020204020303" pitchFamily="34" charset="-79"/>
              <a:ea typeface="+mj-ea"/>
              <a:cs typeface="Futura" panose="020B0602020204020303" pitchFamily="34" charset="-79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3FBC7C-F97A-B7FF-41B0-CBD0AA2169F3}"/>
              </a:ext>
            </a:extLst>
          </p:cNvPr>
          <p:cNvSpPr txBox="1"/>
          <p:nvPr/>
        </p:nvSpPr>
        <p:spPr>
          <a:xfrm>
            <a:off x="383501" y="-201902"/>
            <a:ext cx="2414107" cy="16469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600" kern="1200" dirty="0">
                <a:solidFill>
                  <a:srgbClr val="FFFFFF"/>
                </a:solidFill>
                <a:latin typeface="Andale Mono" panose="020B05090000000000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https://www.i-cpan.es/es/content/grupos-del-cpan</a:t>
            </a:r>
            <a:endParaRPr lang="en-US" sz="1600" kern="1200" dirty="0">
              <a:solidFill>
                <a:srgbClr val="FFFFFF"/>
              </a:solidFill>
              <a:latin typeface="Andale Mono" panose="020B0509000000000004" pitchFamily="49" charset="0"/>
            </a:endParaRPr>
          </a:p>
        </p:txBody>
      </p:sp>
      <p:pic>
        <p:nvPicPr>
          <p:cNvPr id="9" name="Picture 8" descr="A map with blue pins&#10;&#10;Description automatically generated">
            <a:extLst>
              <a:ext uri="{FF2B5EF4-FFF2-40B4-BE49-F238E27FC236}">
                <a16:creationId xmlns:a16="http://schemas.microsoft.com/office/drawing/2014/main" id="{605B099C-8B04-6FF0-2B87-1452FB7E9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10" y="874779"/>
            <a:ext cx="5974414" cy="58101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1BED48-58B3-F9FF-6C2B-26BCC44A5F77}"/>
              </a:ext>
            </a:extLst>
          </p:cNvPr>
          <p:cNvPicPr/>
          <p:nvPr/>
        </p:nvPicPr>
        <p:blipFill rotWithShape="1">
          <a:blip r:embed="rId4"/>
          <a:srcRect b="87732"/>
          <a:stretch/>
        </p:blipFill>
        <p:spPr>
          <a:xfrm>
            <a:off x="2948109" y="0"/>
            <a:ext cx="7133400" cy="74888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15043-588C-3C7C-08A0-FB3F2887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>
            <a:extLst>
              <a:ext uri="{FF2B5EF4-FFF2-40B4-BE49-F238E27FC236}">
                <a16:creationId xmlns:a16="http://schemas.microsoft.com/office/drawing/2014/main" id="{7028FB3C-7E6A-E618-AD09-D63E3B49328A}"/>
              </a:ext>
            </a:extLst>
          </p:cNvPr>
          <p:cNvSpPr txBox="1"/>
          <p:nvPr/>
        </p:nvSpPr>
        <p:spPr>
          <a:xfrm>
            <a:off x="171949" y="215934"/>
            <a:ext cx="2845531" cy="1688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s-ES" sz="3600" b="1" strike="noStrike" spc="-1" dirty="0">
                <a:solidFill>
                  <a:srgbClr val="FFFFFF"/>
                </a:solidFill>
                <a:latin typeface="Futura Std Book" panose="020B0502020204020303" pitchFamily="34" charset="77"/>
              </a:rPr>
              <a:t>Aquí hay física de partículas</a:t>
            </a:r>
            <a:endParaRPr lang="en-US" sz="3600" b="1" strike="noStrike" spc="-1" dirty="0">
              <a:latin typeface="Futura Std Book" panose="020B0502020204020303" pitchFamily="34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8B249F-1B19-2819-3332-0EA95ABDE64C}"/>
              </a:ext>
            </a:extLst>
          </p:cNvPr>
          <p:cNvSpPr txBox="1"/>
          <p:nvPr/>
        </p:nvSpPr>
        <p:spPr>
          <a:xfrm>
            <a:off x="171949" y="2269133"/>
            <a:ext cx="2845531" cy="2485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s-ES" dirty="0">
                <a:solidFill>
                  <a:schemeClr val="bg1">
                    <a:lumMod val="95000"/>
                  </a:schemeClr>
                </a:solidFill>
                <a:latin typeface="AvenirNext LT Pro Bold" panose="020B0504020202020204" pitchFamily="34" charset="0"/>
              </a:rPr>
              <a:t>El CPAN, además de los enlaces a los grupos de investigación es una buena fuente de información sobre actividades educativas y de divulgación:</a:t>
            </a:r>
            <a:endParaRPr lang="en-GB" dirty="0">
              <a:solidFill>
                <a:schemeClr val="bg1">
                  <a:lumMod val="95000"/>
                </a:schemeClr>
              </a:solidFill>
              <a:latin typeface="AvenirNext LT Pro Bold" panose="020B05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B62077-6BAA-642E-0166-A81EF043D254}"/>
              </a:ext>
            </a:extLst>
          </p:cNvPr>
          <p:cNvSpPr txBox="1"/>
          <p:nvPr/>
        </p:nvSpPr>
        <p:spPr>
          <a:xfrm>
            <a:off x="171949" y="4937705"/>
            <a:ext cx="2784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Aptos Mono" panose="020B00090202020202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https://www.i-cpan.es/es/content/divulgaci%C3%B3n</a:t>
            </a:r>
            <a:endParaRPr lang="en-GB" dirty="0">
              <a:solidFill>
                <a:schemeClr val="bg1">
                  <a:lumMod val="95000"/>
                </a:schemeClr>
              </a:solidFill>
              <a:latin typeface="Aptos Mono" panose="020B0009020202020204" pitchFamily="49" charset="0"/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0A2DE350-5163-42BF-B528-FD3969BC9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480" y="-1"/>
            <a:ext cx="7063145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08478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3D0C4CB-20D1-41DB-46E3-ED9AE2758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51383"/>
            <a:ext cx="10080625" cy="57603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A2229C-2962-2204-1188-5398FC5A403B}"/>
              </a:ext>
            </a:extLst>
          </p:cNvPr>
          <p:cNvSpPr txBox="1"/>
          <p:nvPr/>
        </p:nvSpPr>
        <p:spPr>
          <a:xfrm>
            <a:off x="274637" y="1151235"/>
            <a:ext cx="91249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sz="1400">
                <a:solidFill>
                  <a:schemeClr val="bg1"/>
                </a:solidFill>
                <a:latin typeface="Andale Mono" panose="020B05090000000000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https://international-relations.web.cern.ch/stakeholder-relations/states/mexico</a:t>
            </a:r>
            <a:endParaRPr lang="en-ES" sz="1400" dirty="0">
              <a:solidFill>
                <a:schemeClr val="bg1"/>
              </a:solidFill>
              <a:latin typeface="Andale Mono" panose="020B0509000000000004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C616CF-6005-DF3A-BFFF-2B7031EA4115}"/>
              </a:ext>
            </a:extLst>
          </p:cNvPr>
          <p:cNvSpPr txBox="1"/>
          <p:nvPr/>
        </p:nvSpPr>
        <p:spPr>
          <a:xfrm>
            <a:off x="274637" y="156125"/>
            <a:ext cx="970597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0" b="1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utura Std Book" panose="020B0502020204020303" pitchFamily="34" charset="77"/>
              </a:rPr>
              <a:t>Aquí hay física de partículas</a:t>
            </a:r>
            <a:endParaRPr kumimoji="0" lang="en-US" sz="5000" b="1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utura Std Book" panose="020B05020202040203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9334555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1588B5D-27FC-2A93-00BB-A6C444C6A75A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E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B75727A-E967-A279-740D-758C384A4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8888"/>
            <a:ext cx="10080625" cy="504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1ECBF6-9C2E-79EA-998B-B11C8C779A93}"/>
              </a:ext>
            </a:extLst>
          </p:cNvPr>
          <p:cNvSpPr txBox="1"/>
          <p:nvPr/>
        </p:nvSpPr>
        <p:spPr>
          <a:xfrm>
            <a:off x="156255" y="6663632"/>
            <a:ext cx="976811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ES" sz="1500" dirty="0">
                <a:solidFill>
                  <a:srgbClr val="91E8EC"/>
                </a:solidFill>
                <a:latin typeface="Andale Mono" panose="020B05090000000000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https://secihti.mx/contribucion-de-mexico-a-la-fisica-de-particulas-en-el-cern/</a:t>
            </a:r>
            <a:endParaRPr lang="en-ES" sz="1500" dirty="0">
              <a:solidFill>
                <a:srgbClr val="91E8EC"/>
              </a:solidFill>
              <a:latin typeface="Andale Mono" panose="020B05090000000000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3410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4652B4C3-0736-050D-2A09-3585464261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37" y="0"/>
            <a:ext cx="9496549" cy="75596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6C1662-961A-EA73-2173-DD7C03E44CBE}"/>
              </a:ext>
            </a:extLst>
          </p:cNvPr>
          <p:cNvSpPr txBox="1"/>
          <p:nvPr/>
        </p:nvSpPr>
        <p:spPr>
          <a:xfrm>
            <a:off x="2387600" y="451535"/>
            <a:ext cx="76930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ES" sz="1200" dirty="0">
                <a:solidFill>
                  <a:schemeClr val="bg1"/>
                </a:solidFill>
                <a:latin typeface="Andale Mono" panose="020B05090000000000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https://conahcyt.mx/contribucion-de-mexico-a-la-fisica-de-particulas-en-el-cern/</a:t>
            </a:r>
            <a:endParaRPr lang="en-ES" sz="1200" dirty="0">
              <a:solidFill>
                <a:schemeClr val="bg1"/>
              </a:solidFill>
              <a:latin typeface="Andale Mono" panose="020B05090000000000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49728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F36B04CA-68DB-972E-483A-A0F108FC5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033" y="860726"/>
            <a:ext cx="9016558" cy="58382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B3D55F-0668-6CF1-FA0D-17D7A47B636E}"/>
              </a:ext>
            </a:extLst>
          </p:cNvPr>
          <p:cNvSpPr txBox="1"/>
          <p:nvPr/>
        </p:nvSpPr>
        <p:spPr>
          <a:xfrm>
            <a:off x="532033" y="6853617"/>
            <a:ext cx="7949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Aptos Mono" panose="020B00090202020202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https://www.i-cpan.es/es/content/el-cpan-en-el-instituto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681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FC70BC-8B3D-DA86-9A3A-5A115DA41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292" y="1154593"/>
            <a:ext cx="9071640" cy="1262160"/>
          </a:xfrm>
        </p:spPr>
        <p:txBody>
          <a:bodyPr/>
          <a:lstStyle/>
          <a:p>
            <a:r>
              <a:rPr lang="es-ES" sz="6000" dirty="0">
                <a:solidFill>
                  <a:schemeClr val="bg1">
                    <a:lumMod val="85000"/>
                  </a:schemeClr>
                </a:solidFill>
                <a:latin typeface="AvenirNext LT Pro Bold" panose="020B0504020202020204" pitchFamily="34" charset="0"/>
                <a:ea typeface="+mn-ea"/>
                <a:cs typeface="+mn-cs"/>
              </a:rPr>
              <a:t>Ya sé que hay contraargumentos...</a:t>
            </a:r>
          </a:p>
        </p:txBody>
      </p:sp>
    </p:spTree>
    <p:extLst>
      <p:ext uri="{BB962C8B-B14F-4D97-AF65-F5344CB8AC3E}">
        <p14:creationId xmlns:p14="http://schemas.microsoft.com/office/powerpoint/2010/main" val="407786718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Shape 1"/>
          <p:cNvSpPr txBox="1"/>
          <p:nvPr/>
        </p:nvSpPr>
        <p:spPr>
          <a:xfrm>
            <a:off x="1007640" y="3254760"/>
            <a:ext cx="8100000" cy="104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4400" b="1" strike="noStrike" spc="-1">
                <a:solidFill>
                  <a:srgbClr val="00AE00"/>
                </a:solidFill>
                <a:latin typeface="Futura Std Medium"/>
              </a:rPr>
              <a:t> 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55" name="TextShape 2"/>
          <p:cNvSpPr txBox="1"/>
          <p:nvPr/>
        </p:nvSpPr>
        <p:spPr>
          <a:xfrm>
            <a:off x="557029" y="457200"/>
            <a:ext cx="8928000" cy="1669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4000" b="1" strike="noStrike" spc="-1" dirty="0">
                <a:solidFill>
                  <a:srgbClr val="FFFFFF"/>
                </a:solidFill>
                <a:latin typeface="Futura Std"/>
              </a:rPr>
              <a:t>Y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Futura Std"/>
              </a:rPr>
              <a:t>recordad</a:t>
            </a:r>
            <a:r>
              <a:rPr lang="en-US" sz="4000" b="1" strike="noStrike" spc="-1" dirty="0">
                <a:solidFill>
                  <a:srgbClr val="FFFFFF"/>
                </a:solidFill>
                <a:latin typeface="Futura Std"/>
              </a:rPr>
              <a:t>: </a:t>
            </a:r>
            <a:r>
              <a:rPr lang="en-US" sz="4000" b="1" strike="noStrike" spc="-1" dirty="0" err="1">
                <a:solidFill>
                  <a:srgbClr val="FFFFFF"/>
                </a:solidFill>
                <a:latin typeface="Futura Std"/>
              </a:rPr>
              <a:t>colaboración</a:t>
            </a:r>
            <a:r>
              <a:rPr lang="en-US" sz="4000" b="1" strike="noStrike" spc="-1" dirty="0">
                <a:solidFill>
                  <a:srgbClr val="FFFFFF"/>
                </a:solidFill>
                <a:latin typeface="Futura Std"/>
              </a:rPr>
              <a:t> </a:t>
            </a:r>
            <a:endParaRPr lang="en-US" sz="4000" b="0" strike="noStrike" spc="-1" dirty="0">
              <a:latin typeface="Arial"/>
            </a:endParaRPr>
          </a:p>
        </p:txBody>
      </p:sp>
      <p:sp>
        <p:nvSpPr>
          <p:cNvPr id="256" name="TextShape 3"/>
          <p:cNvSpPr txBox="1"/>
          <p:nvPr/>
        </p:nvSpPr>
        <p:spPr>
          <a:xfrm>
            <a:off x="567922" y="1360260"/>
            <a:ext cx="10086095" cy="4836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14000"/>
              </a:lnSpc>
            </a:pPr>
            <a:r>
              <a:rPr lang="en-US" sz="3600" b="0" strike="noStrike" spc="-1" dirty="0">
                <a:solidFill>
                  <a:srgbClr val="FFFFFF"/>
                </a:solidFill>
                <a:latin typeface="AvenirNext LT Pro Regular" panose="020B0704020202020204" pitchFamily="34" charset="0"/>
              </a:rPr>
              <a:t>Paco Barradas</a:t>
            </a:r>
            <a:endParaRPr lang="en-US" sz="3600" b="0" strike="noStrike" spc="-1" dirty="0">
              <a:latin typeface="AvenirNext LT Pro Regular" panose="020B0704020202020204" pitchFamily="34" charset="0"/>
            </a:endParaRPr>
          </a:p>
          <a:p>
            <a:pPr>
              <a:lnSpc>
                <a:spcPct val="114000"/>
              </a:lnSpc>
            </a:pPr>
            <a:r>
              <a:rPr lang="en-US" sz="3600" b="0" strike="noStrike" spc="-1" dirty="0" err="1">
                <a:solidFill>
                  <a:srgbClr val="FFFFFF"/>
                </a:solidFill>
                <a:latin typeface="AvenirNext LT Pro Regular" panose="020B0704020202020204" pitchFamily="34" charset="0"/>
              </a:rPr>
              <a:t>Consejería</a:t>
            </a:r>
            <a:r>
              <a:rPr lang="en-US" sz="3600" b="0" strike="noStrike" spc="-1" dirty="0">
                <a:solidFill>
                  <a:srgbClr val="FFFFFF"/>
                </a:solidFill>
                <a:latin typeface="AvenirNext LT Pro Regular" panose="020B0704020202020204" pitchFamily="34" charset="0"/>
              </a:rPr>
              <a:t> de </a:t>
            </a:r>
            <a:r>
              <a:rPr lang="en-US" sz="3600" b="0" strike="noStrike" spc="-1" dirty="0" err="1">
                <a:solidFill>
                  <a:srgbClr val="FFFFFF"/>
                </a:solidFill>
                <a:latin typeface="AvenirNext LT Pro Regular" panose="020B0704020202020204" pitchFamily="34" charset="0"/>
              </a:rPr>
              <a:t>Educación</a:t>
            </a:r>
            <a:endParaRPr lang="en-US" sz="3600" b="0" strike="noStrike" spc="-1" dirty="0">
              <a:latin typeface="AvenirNext LT Pro Regular" panose="020B0704020202020204" pitchFamily="34" charset="0"/>
            </a:endParaRPr>
          </a:p>
          <a:p>
            <a:pPr>
              <a:lnSpc>
                <a:spcPct val="114000"/>
              </a:lnSpc>
            </a:pPr>
            <a:r>
              <a:rPr lang="en-US" sz="3600" b="0" strike="noStrike" spc="-1" dirty="0" err="1">
                <a:solidFill>
                  <a:srgbClr val="FFFFFF"/>
                </a:solidFill>
                <a:latin typeface="AvenirNext LT Pro Regular" panose="020B0704020202020204" pitchFamily="34" charset="0"/>
              </a:rPr>
              <a:t>Comunidad</a:t>
            </a:r>
            <a:r>
              <a:rPr lang="en-US" sz="3600" b="0" strike="noStrike" spc="-1" dirty="0">
                <a:solidFill>
                  <a:srgbClr val="FFFFFF"/>
                </a:solidFill>
                <a:latin typeface="AvenirNext LT Pro Regular" panose="020B0704020202020204" pitchFamily="34" charset="0"/>
              </a:rPr>
              <a:t> de Madrid</a:t>
            </a:r>
          </a:p>
          <a:p>
            <a:pPr>
              <a:lnSpc>
                <a:spcPct val="114000"/>
              </a:lnSpc>
            </a:pPr>
            <a:r>
              <a:rPr lang="en-US" sz="3600" b="1" spc="-1" dirty="0">
                <a:solidFill>
                  <a:srgbClr val="FFFFFF"/>
                </a:solidFill>
                <a:latin typeface="American Typewriter"/>
              </a:rPr>
              <a:t>fbarradas@educa.madrid.org</a:t>
            </a:r>
          </a:p>
          <a:p>
            <a:endParaRPr lang="en-US" sz="3200" spc="-1" dirty="0">
              <a:solidFill>
                <a:srgbClr val="FFFFFF"/>
              </a:solidFill>
              <a:latin typeface="Andale Mono"/>
            </a:endParaRPr>
          </a:p>
          <a:p>
            <a:endParaRPr lang="en-US" sz="3200" spc="-1" dirty="0">
              <a:solidFill>
                <a:srgbClr val="FFFFFF"/>
              </a:solidFill>
              <a:latin typeface="Andale Mono"/>
            </a:endParaRPr>
          </a:p>
          <a:p>
            <a:r>
              <a:rPr lang="en-US" sz="3200" spc="-1" dirty="0" err="1">
                <a:solidFill>
                  <a:srgbClr val="FFFF00"/>
                </a:solidFill>
                <a:latin typeface="AvenirNext LT Pro Regular" panose="020B0704020202020204" pitchFamily="34" charset="0"/>
              </a:rPr>
              <a:t>Coordinador</a:t>
            </a:r>
            <a:r>
              <a:rPr lang="en-US" sz="3200" spc="-1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 del </a:t>
            </a:r>
            <a:r>
              <a:rPr lang="en-US" sz="3200" spc="-1" dirty="0" err="1">
                <a:solidFill>
                  <a:srgbClr val="FFFF00"/>
                </a:solidFill>
                <a:latin typeface="AvenirNext LT Pro Regular" panose="020B0704020202020204" pitchFamily="34" charset="0"/>
              </a:rPr>
              <a:t>Programa</a:t>
            </a:r>
            <a:r>
              <a:rPr lang="en-US" sz="3200" spc="-1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 </a:t>
            </a:r>
            <a:r>
              <a:rPr lang="en-US" sz="3200" spc="-1" dirty="0" err="1">
                <a:solidFill>
                  <a:srgbClr val="FFFF00"/>
                </a:solidFill>
                <a:latin typeface="AvenirNext LT Pro Regular" panose="020B0704020202020204" pitchFamily="34" charset="0"/>
              </a:rPr>
              <a:t>nacional</a:t>
            </a:r>
            <a:r>
              <a:rPr lang="en-US" sz="3200" spc="-1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 del CERN </a:t>
            </a:r>
          </a:p>
          <a:p>
            <a:r>
              <a:rPr lang="en-US" sz="3200" spc="-1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para </a:t>
            </a:r>
            <a:r>
              <a:rPr lang="en-US" sz="3200" spc="-1" dirty="0" err="1">
                <a:solidFill>
                  <a:srgbClr val="FFFF00"/>
                </a:solidFill>
                <a:latin typeface="AvenirNext LT Pro Regular" panose="020B0704020202020204" pitchFamily="34" charset="0"/>
              </a:rPr>
              <a:t>profesores</a:t>
            </a:r>
            <a:r>
              <a:rPr lang="en-US" sz="3200" spc="-1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 </a:t>
            </a:r>
            <a:r>
              <a:rPr lang="en-US" sz="3200" spc="-1" dirty="0" err="1">
                <a:solidFill>
                  <a:srgbClr val="FFFF00"/>
                </a:solidFill>
                <a:latin typeface="AvenirNext LT Pro Regular" panose="020B0704020202020204" pitchFamily="34" charset="0"/>
              </a:rPr>
              <a:t>en</a:t>
            </a:r>
            <a:r>
              <a:rPr lang="en-US" sz="3200" spc="-1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 </a:t>
            </a:r>
            <a:r>
              <a:rPr lang="en-US" sz="3200" spc="-1" dirty="0" err="1">
                <a:solidFill>
                  <a:srgbClr val="FFFF00"/>
                </a:solidFill>
                <a:latin typeface="AvenirNext LT Pro Regular" panose="020B0704020202020204" pitchFamily="34" charset="0"/>
              </a:rPr>
              <a:t>España</a:t>
            </a:r>
            <a:endParaRPr lang="en-US" sz="3200" spc="-1" dirty="0">
              <a:solidFill>
                <a:srgbClr val="FFFF00"/>
              </a:solidFill>
              <a:latin typeface="AvenirNext LT Pro Regular" panose="020B0704020202020204" pitchFamily="34" charset="0"/>
            </a:endParaRPr>
          </a:p>
          <a:p>
            <a:r>
              <a:rPr lang="en-US" sz="3200" spc="-1" dirty="0">
                <a:solidFill>
                  <a:srgbClr val="FFFF00"/>
                </a:solidFill>
                <a:latin typeface="AvenirNext LT Pro Regular" panose="020B0704020202020204" pitchFamily="34" charset="0"/>
              </a:rPr>
              <a:t>francisco.barradas.solas@cern.ch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/>
          <p:cNvSpPr/>
          <p:nvPr/>
        </p:nvSpPr>
        <p:spPr>
          <a:xfrm>
            <a:off x="1092240" y="1799640"/>
            <a:ext cx="8627400" cy="1949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6056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8800" b="1" spc="-1" dirty="0">
                <a:solidFill>
                  <a:srgbClr val="FFFFFF"/>
                </a:solidFill>
                <a:latin typeface="Futura Std Medium"/>
              </a:rPr>
              <a:t>¡</a:t>
            </a:r>
            <a:r>
              <a:rPr lang="es-ES" sz="8800" b="1" strike="noStrike" spc="-1" dirty="0">
                <a:solidFill>
                  <a:srgbClr val="FFFFFF"/>
                </a:solidFill>
                <a:latin typeface="Futura Std Medium"/>
              </a:rPr>
              <a:t>Gracias!</a:t>
            </a:r>
            <a:endParaRPr lang="en-US" sz="8800" b="1" strike="noStrike" spc="-1" dirty="0">
              <a:latin typeface="Futura Std Medium"/>
            </a:endParaRPr>
          </a:p>
        </p:txBody>
      </p:sp>
      <p:sp>
        <p:nvSpPr>
          <p:cNvPr id="262" name="TextShape 2"/>
          <p:cNvSpPr txBox="1"/>
          <p:nvPr/>
        </p:nvSpPr>
        <p:spPr>
          <a:xfrm>
            <a:off x="274320" y="4206240"/>
            <a:ext cx="9509760" cy="2322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r"/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Francisco Barradas Solas</a:t>
            </a:r>
            <a:endParaRPr lang="en-US" sz="2200" b="0" strike="noStrike" spc="-1" dirty="0">
              <a:latin typeface="Arial"/>
            </a:endParaRPr>
          </a:p>
          <a:p>
            <a:pPr algn="r"/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Coordinador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del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programa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español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del CERN para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profesores</a:t>
            </a:r>
            <a:endParaRPr lang="en-US" sz="2200" b="0" strike="noStrike" spc="-1" dirty="0">
              <a:latin typeface="Arial"/>
            </a:endParaRPr>
          </a:p>
          <a:p>
            <a:pPr algn="r"/>
            <a:endParaRPr lang="en-US" sz="2200" b="0" strike="noStrike" spc="-1" dirty="0">
              <a:latin typeface="Arial"/>
            </a:endParaRPr>
          </a:p>
          <a:p>
            <a:pPr algn="r"/>
            <a:endParaRPr lang="en-US" sz="2200" b="0" strike="noStrike" spc="-1" dirty="0">
              <a:latin typeface="Arial"/>
            </a:endParaRPr>
          </a:p>
          <a:p>
            <a:pPr algn="r"/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Subdirección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General de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Programas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Innovación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y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Formación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del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Profesorado</a:t>
            </a:r>
            <a:endParaRPr lang="en-US" sz="2200" b="0" strike="noStrike" spc="-1" dirty="0">
              <a:latin typeface="Arial"/>
            </a:endParaRPr>
          </a:p>
          <a:p>
            <a:pPr algn="r"/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Consejería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 </a:t>
            </a:r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Educación</a:t>
            </a:r>
            <a:endParaRPr lang="en-US" sz="2200" b="0" strike="noStrike" spc="-1" dirty="0">
              <a:latin typeface="Arial"/>
            </a:endParaRPr>
          </a:p>
          <a:p>
            <a:pPr algn="r"/>
            <a:r>
              <a:rPr lang="en-US" sz="2200" b="0" strike="noStrike" spc="-1" dirty="0" err="1">
                <a:solidFill>
                  <a:srgbClr val="C0C0C0"/>
                </a:solidFill>
                <a:latin typeface="Futura Std Light"/>
              </a:rPr>
              <a:t>Comunidad</a:t>
            </a:r>
            <a:r>
              <a:rPr lang="en-US" sz="2200" b="0" strike="noStrike" spc="-1" dirty="0">
                <a:solidFill>
                  <a:srgbClr val="C0C0C0"/>
                </a:solidFill>
                <a:latin typeface="Futura Std Light"/>
              </a:rPr>
              <a:t> de Madrid</a:t>
            </a:r>
            <a:endParaRPr lang="en-US" sz="2200" b="0" strike="noStrike" spc="-1" dirty="0">
              <a:latin typeface="Arial"/>
            </a:endParaRPr>
          </a:p>
        </p:txBody>
      </p:sp>
      <p:sp>
        <p:nvSpPr>
          <p:cNvPr id="263" name="TextShape 3"/>
          <p:cNvSpPr txBox="1"/>
          <p:nvPr/>
        </p:nvSpPr>
        <p:spPr>
          <a:xfrm>
            <a:off x="563474" y="540000"/>
            <a:ext cx="5921640" cy="2272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93000"/>
              </a:lnSpc>
            </a:pPr>
            <a:r>
              <a:rPr lang="es-ES" sz="13100" b="1" strike="noStrike" spc="-1" dirty="0">
                <a:solidFill>
                  <a:srgbClr val="FFFF00"/>
                </a:solidFill>
                <a:latin typeface="Futura Std Medium"/>
              </a:rPr>
              <a:t>FIN  </a:t>
            </a:r>
            <a:r>
              <a:rPr lang="es-ES" sz="3200" b="1" strike="noStrike" spc="-1" dirty="0">
                <a:solidFill>
                  <a:srgbClr val="FFFF00"/>
                </a:solidFill>
                <a:latin typeface="Futura Std Medium"/>
              </a:rPr>
              <a:t>parte 1</a:t>
            </a:r>
            <a:endParaRPr lang="en-US" sz="3200" b="0" strike="noStrike" spc="-1" dirty="0">
              <a:solidFill>
                <a:srgbClr val="FFFF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C7BCC-FDBC-A3AD-0D1F-BCD8187AE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614" y="2381789"/>
            <a:ext cx="9071640" cy="126216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GB" sz="13100" dirty="0">
                <a:solidFill>
                  <a:srgbClr val="FFFF00"/>
                </a:solidFill>
                <a:latin typeface="Sheldon" panose="02000603000000000000" pitchFamily="50" charset="0"/>
              </a:rPr>
              <a:t>What has CERN </a:t>
            </a:r>
            <a:br>
              <a:rPr lang="en-GB" sz="13100" dirty="0">
                <a:solidFill>
                  <a:srgbClr val="FFFF00"/>
                </a:solidFill>
                <a:latin typeface="Sheldon" panose="02000603000000000000" pitchFamily="50" charset="0"/>
              </a:rPr>
            </a:br>
            <a:r>
              <a:rPr lang="en-GB" sz="13100" dirty="0">
                <a:solidFill>
                  <a:srgbClr val="FFFF00"/>
                </a:solidFill>
                <a:latin typeface="Sheldon" panose="02000603000000000000" pitchFamily="50" charset="0"/>
              </a:rPr>
              <a:t>ever done for us?</a:t>
            </a:r>
          </a:p>
        </p:txBody>
      </p:sp>
    </p:spTree>
    <p:extLst>
      <p:ext uri="{BB962C8B-B14F-4D97-AF65-F5344CB8AC3E}">
        <p14:creationId xmlns:p14="http://schemas.microsoft.com/office/powerpoint/2010/main" val="95887065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Picture 257"/>
          <p:cNvPicPr/>
          <p:nvPr/>
        </p:nvPicPr>
        <p:blipFill>
          <a:blip r:embed="rId2"/>
          <a:stretch/>
        </p:blipFill>
        <p:spPr>
          <a:xfrm>
            <a:off x="1210680" y="63000"/>
            <a:ext cx="7866000" cy="755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260" y="0"/>
            <a:ext cx="10078104" cy="7559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72419B8-AE9D-1276-ACD7-6701C745D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72" y="542885"/>
            <a:ext cx="9313879" cy="7016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03226E00-B7C8-2FE0-4D9E-193AEC856EB4}"/>
              </a:ext>
            </a:extLst>
          </p:cNvPr>
          <p:cNvSpPr txBox="1"/>
          <p:nvPr/>
        </p:nvSpPr>
        <p:spPr>
          <a:xfrm>
            <a:off x="383372" y="86777"/>
            <a:ext cx="7562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2">
                    <a:lumMod val="25000"/>
                  </a:schemeClr>
                </a:solidFill>
                <a:latin typeface="Aptos Mono" panose="020B00090202020202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https://home.cern/about/what-we-do/inspire-educate</a:t>
            </a:r>
            <a:endParaRPr lang="en-GB" b="1" dirty="0">
              <a:solidFill>
                <a:schemeClr val="bg2">
                  <a:lumMod val="25000"/>
                </a:schemeClr>
              </a:solidFill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56719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A037DB-3120-E33B-2160-5D5D738B8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78" y="484963"/>
            <a:ext cx="9207667" cy="7074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376AC4-D0F5-F201-7FB2-8F5FAE399D0C}"/>
              </a:ext>
            </a:extLst>
          </p:cNvPr>
          <p:cNvSpPr txBox="1"/>
          <p:nvPr/>
        </p:nvSpPr>
        <p:spPr>
          <a:xfrm>
            <a:off x="436478" y="115631"/>
            <a:ext cx="50417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2">
                    <a:lumMod val="25000"/>
                  </a:schemeClr>
                </a:solidFill>
                <a:latin typeface="Aptos Mono" panose="020B00090202020202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https://per.web.cern.ch/research</a:t>
            </a:r>
            <a:endParaRPr lang="en-GB" b="1" dirty="0">
              <a:solidFill>
                <a:schemeClr val="bg2">
                  <a:lumMod val="25000"/>
                </a:schemeClr>
              </a:solidFill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21904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C6B17A-969F-A340-0061-A0303690F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7087"/>
            <a:ext cx="10080625" cy="5965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057F5E-49F2-D98B-9BB0-6B1ABE014C2B}"/>
              </a:ext>
            </a:extLst>
          </p:cNvPr>
          <p:cNvSpPr txBox="1"/>
          <p:nvPr/>
        </p:nvSpPr>
        <p:spPr>
          <a:xfrm>
            <a:off x="0" y="427755"/>
            <a:ext cx="7562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2">
                    <a:lumMod val="25000"/>
                  </a:schemeClr>
                </a:solidFill>
                <a:latin typeface="Aptos Mono" panose="020B00090202020202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https://home.cern/about/what-we-do/inspire-educate</a:t>
            </a:r>
            <a:endParaRPr lang="en-GB" b="1" dirty="0">
              <a:solidFill>
                <a:schemeClr val="bg2">
                  <a:lumMod val="25000"/>
                </a:schemeClr>
              </a:solidFill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99117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86D50C-B740-6EC4-1E35-7B3A196D8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47CF7E-DD24-A890-3691-5C69E32E3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080625" cy="71438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F6BF19-50C7-9C31-4644-FE3F20626757}"/>
              </a:ext>
            </a:extLst>
          </p:cNvPr>
          <p:cNvSpPr txBox="1"/>
          <p:nvPr/>
        </p:nvSpPr>
        <p:spPr>
          <a:xfrm>
            <a:off x="3033557" y="7143858"/>
            <a:ext cx="4013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Aptos Mono" panose="020B00090202020202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https://sciencegateway.cern/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Aptos Mono" panose="020B0009020202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79944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5E93A4-8B4B-C7BE-68EB-7B7A55FCD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14BF57-73B4-5793-8DB9-B337F82F1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733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0294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860CA4-26F1-6784-698C-0CEB7226E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569B5A54-45BF-9D86-AD79-F3F6ADE9A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990"/>
            <a:ext cx="10080625" cy="65399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949F81-E727-54D3-5BCF-E678D9383E5D}"/>
              </a:ext>
            </a:extLst>
          </p:cNvPr>
          <p:cNvSpPr txBox="1"/>
          <p:nvPr/>
        </p:nvSpPr>
        <p:spPr>
          <a:xfrm>
            <a:off x="2196444" y="6663899"/>
            <a:ext cx="56877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>
                <a:solidFill>
                  <a:srgbClr val="D12D2D"/>
                </a:solidFill>
                <a:latin typeface="AvenirNext LT Pro Regular" panose="020B0704020202020204" pitchFamily="34" charset="0"/>
              </a:rPr>
              <a:t>Solicitudes en abril!!!</a:t>
            </a:r>
            <a:endParaRPr lang="en-GB" sz="4400" dirty="0">
              <a:solidFill>
                <a:srgbClr val="D12D2D"/>
              </a:solidFill>
              <a:latin typeface="AvenirNext LT Pro Regular" panose="020B07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667DC9-5E18-D029-F0D0-EC07496B9251}"/>
              </a:ext>
            </a:extLst>
          </p:cNvPr>
          <p:cNvSpPr txBox="1"/>
          <p:nvPr/>
        </p:nvSpPr>
        <p:spPr>
          <a:xfrm>
            <a:off x="1690381" y="3595171"/>
            <a:ext cx="68328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https://teacher-programmes.web.cern.ch/spanish-teacher-programme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24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164D585C71A9A41B575D4A4E39B2589" ma:contentTypeVersion="18" ma:contentTypeDescription="Crear nuevo documento." ma:contentTypeScope="" ma:versionID="3391c6633d846b133733393ddecdede6">
  <xsd:schema xmlns:xsd="http://www.w3.org/2001/XMLSchema" xmlns:xs="http://www.w3.org/2001/XMLSchema" xmlns:p="http://schemas.microsoft.com/office/2006/metadata/properties" xmlns:ns3="6455a82a-0374-4a33-9d8d-60f33c00e39c" xmlns:ns4="04994bb9-b1c9-4e3b-8a63-8047237a05f5" targetNamespace="http://schemas.microsoft.com/office/2006/metadata/properties" ma:root="true" ma:fieldsID="a08d32e068ec8247301239da39f25979" ns3:_="" ns4:_="">
    <xsd:import namespace="6455a82a-0374-4a33-9d8d-60f33c00e39c"/>
    <xsd:import namespace="04994bb9-b1c9-4e3b-8a63-8047237a05f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_activity" minOccurs="0"/>
                <xsd:element ref="ns4:MediaServiceDateTaken" minOccurs="0"/>
                <xsd:element ref="ns4:MediaLengthInSeconds" minOccurs="0"/>
                <xsd:element ref="ns4:MediaServiceObjectDetectorVersions" minOccurs="0"/>
                <xsd:element ref="ns4:MediaServiceSystemTags" minOccurs="0"/>
                <xsd:element ref="ns4:MediaServiceLocation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55a82a-0374-4a33-9d8d-60f33c00e39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994bb9-b1c9-4e3b-8a63-8047237a0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4994bb9-b1c9-4e3b-8a63-8047237a05f5" xsi:nil="true"/>
  </documentManagement>
</p:properties>
</file>

<file path=customXml/itemProps1.xml><?xml version="1.0" encoding="utf-8"?>
<ds:datastoreItem xmlns:ds="http://schemas.openxmlformats.org/officeDocument/2006/customXml" ds:itemID="{C09010A7-F13D-4BB6-9DFE-D660D3ABB7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55a82a-0374-4a33-9d8d-60f33c00e39c"/>
    <ds:schemaRef ds:uri="04994bb9-b1c9-4e3b-8a63-8047237a05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8B6D80-92FC-457F-8108-B134275755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325F24-504C-4146-B4E4-65D39A0EDCD2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  <ds:schemaRef ds:uri="http://schemas.openxmlformats.org/package/2006/metadata/core-properties"/>
    <ds:schemaRef ds:uri="04994bb9-b1c9-4e3b-8a63-8047237a05f5"/>
    <ds:schemaRef ds:uri="6455a82a-0374-4a33-9d8d-60f33c00e39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</TotalTime>
  <Words>1547</Words>
  <Application>Microsoft Macintosh PowerPoint</Application>
  <PresentationFormat>Custom</PresentationFormat>
  <Paragraphs>224</Paragraphs>
  <Slides>100</Slides>
  <Notes>3</Notes>
  <HiddenSlides>7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100</vt:i4>
      </vt:variant>
    </vt:vector>
  </HeadingPairs>
  <TitlesOfParts>
    <vt:vector size="125" baseType="lpstr">
      <vt:lpstr>ACADEMY ENGRAVED LET PLAIN:1.0</vt:lpstr>
      <vt:lpstr>American Typewriter</vt:lpstr>
      <vt:lpstr>Andale Mono</vt:lpstr>
      <vt:lpstr>Aptos</vt:lpstr>
      <vt:lpstr>Aptos Mono</vt:lpstr>
      <vt:lpstr>Arial</vt:lpstr>
      <vt:lpstr>Avenir Next LT Pro Light</vt:lpstr>
      <vt:lpstr>AvenirNext LT Pro Bold</vt:lpstr>
      <vt:lpstr>AvenirNext LT Pro Regular</vt:lpstr>
      <vt:lpstr>Caecilia LT Std</vt:lpstr>
      <vt:lpstr>Calibri</vt:lpstr>
      <vt:lpstr>Consolas</vt:lpstr>
      <vt:lpstr>Futura</vt:lpstr>
      <vt:lpstr>Futura Std</vt:lpstr>
      <vt:lpstr>Futura Std Book</vt:lpstr>
      <vt:lpstr>Futura Std ExtraBold</vt:lpstr>
      <vt:lpstr>Futura Std Light</vt:lpstr>
      <vt:lpstr>Futura Std Medium</vt:lpstr>
      <vt:lpstr>Sheldon</vt:lpstr>
      <vt:lpstr>Sheldon Feather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Ya sé que hay contraargumentos...</vt:lpstr>
      <vt:lpstr>PowerPoint Presentation</vt:lpstr>
      <vt:lpstr>PowerPoint Presentation</vt:lpstr>
      <vt:lpstr>PowerPoint Presentation</vt:lpstr>
      <vt:lpstr>Pero con los ladrillos podemos hacer más que paredes aburridas y aisladas...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 claro…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has CERN  ever done for us?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Barradas Solas, Francisco</cp:lastModifiedBy>
  <cp:revision>13</cp:revision>
  <dcterms:created xsi:type="dcterms:W3CDTF">2017-06-05T13:06:18Z</dcterms:created>
  <dcterms:modified xsi:type="dcterms:W3CDTF">2025-07-31T22:47:42Z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0x0101001164D585C71A9A41B575D4A4E39B2589</vt:lpwstr>
  </property>
</Properties>
</file>