
<file path=[Content_Types].xml><?xml version="1.0" encoding="utf-8"?>
<Types xmlns="http://schemas.openxmlformats.org/package/2006/content-types">
  <Default Extension="(null)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5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6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8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9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0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1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theme/theme14.xml" ContentType="application/vnd.openxmlformats-officedocument.theme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theme/theme15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16.xml" ContentType="application/vnd.openxmlformats-officedocument.them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theme/theme17.xml" ContentType="application/vnd.openxmlformats-officedocument.theme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theme/theme18.xml" ContentType="application/vnd.openxmlformats-officedocument.theme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19.xml" ContentType="application/vnd.openxmlformats-officedocument.them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theme/theme20.xml" ContentType="application/vnd.openxmlformats-officedocument.theme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rts/chart1.xml" ContentType="application/vnd.openxmlformats-officedocument.drawingml.chart+xml"/>
  <Override PartName="/ppt/theme/themeOverride1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  <p:sldMasterId id="2147483693" r:id="rId3"/>
    <p:sldMasterId id="2147483717" r:id="rId4"/>
    <p:sldMasterId id="2147483767" r:id="rId5"/>
    <p:sldMasterId id="2147483793" r:id="rId6"/>
    <p:sldMasterId id="2147483819" r:id="rId7"/>
    <p:sldMasterId id="2147483831" r:id="rId8"/>
    <p:sldMasterId id="2147483843" r:id="rId9"/>
    <p:sldMasterId id="2147483856" r:id="rId10"/>
    <p:sldMasterId id="2147483869" r:id="rId11"/>
    <p:sldMasterId id="2147483881" r:id="rId12"/>
    <p:sldMasterId id="2147483893" r:id="rId13"/>
    <p:sldMasterId id="2147483918" r:id="rId14"/>
    <p:sldMasterId id="2147483966" r:id="rId15"/>
    <p:sldMasterId id="2147483978" r:id="rId16"/>
    <p:sldMasterId id="2147484009" r:id="rId17"/>
    <p:sldMasterId id="2147484022" r:id="rId18"/>
    <p:sldMasterId id="2147484034" r:id="rId19"/>
    <p:sldMasterId id="2147484048" r:id="rId20"/>
    <p:sldMasterId id="2147484061" r:id="rId21"/>
  </p:sldMasterIdLst>
  <p:notesMasterIdLst>
    <p:notesMasterId r:id="rId94"/>
  </p:notesMasterIdLst>
  <p:sldIdLst>
    <p:sldId id="258" r:id="rId22"/>
    <p:sldId id="645" r:id="rId23"/>
    <p:sldId id="259" r:id="rId24"/>
    <p:sldId id="260" r:id="rId25"/>
    <p:sldId id="301" r:id="rId26"/>
    <p:sldId id="261" r:id="rId27"/>
    <p:sldId id="262" r:id="rId28"/>
    <p:sldId id="263" r:id="rId29"/>
    <p:sldId id="397" r:id="rId30"/>
    <p:sldId id="312" r:id="rId31"/>
    <p:sldId id="313" r:id="rId32"/>
    <p:sldId id="303" r:id="rId33"/>
    <p:sldId id="266" r:id="rId34"/>
    <p:sldId id="268" r:id="rId35"/>
    <p:sldId id="265" r:id="rId36"/>
    <p:sldId id="272" r:id="rId37"/>
    <p:sldId id="274" r:id="rId38"/>
    <p:sldId id="275" r:id="rId39"/>
    <p:sldId id="315" r:id="rId40"/>
    <p:sldId id="646" r:id="rId41"/>
    <p:sldId id="316" r:id="rId42"/>
    <p:sldId id="647" r:id="rId43"/>
    <p:sldId id="425" r:id="rId44"/>
    <p:sldId id="410" r:id="rId45"/>
    <p:sldId id="411" r:id="rId46"/>
    <p:sldId id="319" r:id="rId47"/>
    <p:sldId id="412" r:id="rId48"/>
    <p:sldId id="424" r:id="rId49"/>
    <p:sldId id="322" r:id="rId50"/>
    <p:sldId id="321" r:id="rId51"/>
    <p:sldId id="404" r:id="rId52"/>
    <p:sldId id="383" r:id="rId53"/>
    <p:sldId id="364" r:id="rId54"/>
    <p:sldId id="365" r:id="rId55"/>
    <p:sldId id="367" r:id="rId56"/>
    <p:sldId id="422" r:id="rId57"/>
    <p:sldId id="369" r:id="rId58"/>
    <p:sldId id="377" r:id="rId59"/>
    <p:sldId id="378" r:id="rId60"/>
    <p:sldId id="380" r:id="rId61"/>
    <p:sldId id="414" r:id="rId62"/>
    <p:sldId id="415" r:id="rId63"/>
    <p:sldId id="416" r:id="rId64"/>
    <p:sldId id="417" r:id="rId65"/>
    <p:sldId id="418" r:id="rId66"/>
    <p:sldId id="381" r:id="rId67"/>
    <p:sldId id="351" r:id="rId68"/>
    <p:sldId id="385" r:id="rId69"/>
    <p:sldId id="386" r:id="rId70"/>
    <p:sldId id="387" r:id="rId71"/>
    <p:sldId id="388" r:id="rId72"/>
    <p:sldId id="389" r:id="rId73"/>
    <p:sldId id="401" r:id="rId74"/>
    <p:sldId id="403" r:id="rId75"/>
    <p:sldId id="320" r:id="rId76"/>
    <p:sldId id="427" r:id="rId77"/>
    <p:sldId id="277" r:id="rId78"/>
    <p:sldId id="278" r:id="rId79"/>
    <p:sldId id="419" r:id="rId80"/>
    <p:sldId id="405" r:id="rId81"/>
    <p:sldId id="406" r:id="rId82"/>
    <p:sldId id="361" r:id="rId83"/>
    <p:sldId id="421" r:id="rId84"/>
    <p:sldId id="420" r:id="rId85"/>
    <p:sldId id="423" r:id="rId86"/>
    <p:sldId id="370" r:id="rId87"/>
    <p:sldId id="371" r:id="rId88"/>
    <p:sldId id="372" r:id="rId89"/>
    <p:sldId id="373" r:id="rId90"/>
    <p:sldId id="374" r:id="rId91"/>
    <p:sldId id="375" r:id="rId92"/>
    <p:sldId id="376" r:id="rId93"/>
  </p:sldIdLst>
  <p:sldSz cx="9144000" cy="6858000" type="screen4x3"/>
  <p:notesSz cx="9197975" cy="6858000"/>
  <p:defaultTextStyle>
    <a:defPPr>
      <a:defRPr lang="en-GB"/>
    </a:defPPr>
    <a:lvl1pPr algn="l" defTabSz="457200" rtl="0" eaLnBrk="0" fontAlgn="base" hangingPunct="0">
      <a:lnSpc>
        <a:spcPct val="92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sz="2000" b="1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57200" rtl="0" eaLnBrk="0" fontAlgn="base" hangingPunct="0">
      <a:lnSpc>
        <a:spcPct val="92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sz="2000" b="1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57200" rtl="0" eaLnBrk="0" fontAlgn="base" hangingPunct="0">
      <a:lnSpc>
        <a:spcPct val="92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sz="2000" b="1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57200" rtl="0" eaLnBrk="0" fontAlgn="base" hangingPunct="0">
      <a:lnSpc>
        <a:spcPct val="92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sz="2000" b="1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57200" rtl="0" eaLnBrk="0" fontAlgn="base" hangingPunct="0">
      <a:lnSpc>
        <a:spcPct val="92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sz="2000" b="1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2000" b="1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2000" b="1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2000" b="1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2000" b="1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5DF7"/>
    <a:srgbClr val="FFFFFF"/>
    <a:srgbClr val="0000FF"/>
    <a:srgbClr val="A48D31"/>
    <a:srgbClr val="104737"/>
    <a:srgbClr val="FF7600"/>
    <a:srgbClr val="66FFFF"/>
    <a:srgbClr val="FAFFD3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430"/>
    <p:restoredTop sz="93469" autoAdjust="0"/>
  </p:normalViewPr>
  <p:slideViewPr>
    <p:cSldViewPr>
      <p:cViewPr varScale="1">
        <p:scale>
          <a:sx n="115" d="100"/>
          <a:sy n="115" d="100"/>
        </p:scale>
        <p:origin x="2592" y="19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321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5.xml"/><Relationship Id="rId21" Type="http://schemas.openxmlformats.org/officeDocument/2006/relationships/slideMaster" Target="slideMasters/slideMaster21.xml"/><Relationship Id="rId42" Type="http://schemas.openxmlformats.org/officeDocument/2006/relationships/slide" Target="slides/slide21.xml"/><Relationship Id="rId47" Type="http://schemas.openxmlformats.org/officeDocument/2006/relationships/slide" Target="slides/slide26.xml"/><Relationship Id="rId63" Type="http://schemas.openxmlformats.org/officeDocument/2006/relationships/slide" Target="slides/slide42.xml"/><Relationship Id="rId68" Type="http://schemas.openxmlformats.org/officeDocument/2006/relationships/slide" Target="slides/slide47.xml"/><Relationship Id="rId84" Type="http://schemas.openxmlformats.org/officeDocument/2006/relationships/slide" Target="slides/slide63.xml"/><Relationship Id="rId89" Type="http://schemas.openxmlformats.org/officeDocument/2006/relationships/slide" Target="slides/slide68.xml"/><Relationship Id="rId16" Type="http://schemas.openxmlformats.org/officeDocument/2006/relationships/slideMaster" Target="slideMasters/slideMaster16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11.xml"/><Relationship Id="rId37" Type="http://schemas.openxmlformats.org/officeDocument/2006/relationships/slide" Target="slides/slide16.xml"/><Relationship Id="rId53" Type="http://schemas.openxmlformats.org/officeDocument/2006/relationships/slide" Target="slides/slide32.xml"/><Relationship Id="rId58" Type="http://schemas.openxmlformats.org/officeDocument/2006/relationships/slide" Target="slides/slide37.xml"/><Relationship Id="rId74" Type="http://schemas.openxmlformats.org/officeDocument/2006/relationships/slide" Target="slides/slide53.xml"/><Relationship Id="rId79" Type="http://schemas.openxmlformats.org/officeDocument/2006/relationships/slide" Target="slides/slide58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69.xml"/><Relationship Id="rId95" Type="http://schemas.openxmlformats.org/officeDocument/2006/relationships/presProps" Target="presProps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43" Type="http://schemas.openxmlformats.org/officeDocument/2006/relationships/slide" Target="slides/slide22.xml"/><Relationship Id="rId48" Type="http://schemas.openxmlformats.org/officeDocument/2006/relationships/slide" Target="slides/slide27.xml"/><Relationship Id="rId64" Type="http://schemas.openxmlformats.org/officeDocument/2006/relationships/slide" Target="slides/slide43.xml"/><Relationship Id="rId69" Type="http://schemas.openxmlformats.org/officeDocument/2006/relationships/slide" Target="slides/slide48.xml"/><Relationship Id="rId80" Type="http://schemas.openxmlformats.org/officeDocument/2006/relationships/slide" Target="slides/slide59.xml"/><Relationship Id="rId85" Type="http://schemas.openxmlformats.org/officeDocument/2006/relationships/slide" Target="slides/slide64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slide" Target="slides/slide12.xml"/><Relationship Id="rId38" Type="http://schemas.openxmlformats.org/officeDocument/2006/relationships/slide" Target="slides/slide17.xml"/><Relationship Id="rId46" Type="http://schemas.openxmlformats.org/officeDocument/2006/relationships/slide" Target="slides/slide25.xml"/><Relationship Id="rId59" Type="http://schemas.openxmlformats.org/officeDocument/2006/relationships/slide" Target="slides/slide38.xml"/><Relationship Id="rId67" Type="http://schemas.openxmlformats.org/officeDocument/2006/relationships/slide" Target="slides/slide46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20.xml"/><Relationship Id="rId54" Type="http://schemas.openxmlformats.org/officeDocument/2006/relationships/slide" Target="slides/slide33.xml"/><Relationship Id="rId62" Type="http://schemas.openxmlformats.org/officeDocument/2006/relationships/slide" Target="slides/slide41.xml"/><Relationship Id="rId70" Type="http://schemas.openxmlformats.org/officeDocument/2006/relationships/slide" Target="slides/slide49.xml"/><Relationship Id="rId75" Type="http://schemas.openxmlformats.org/officeDocument/2006/relationships/slide" Target="slides/slide54.xml"/><Relationship Id="rId83" Type="http://schemas.openxmlformats.org/officeDocument/2006/relationships/slide" Target="slides/slide62.xml"/><Relationship Id="rId88" Type="http://schemas.openxmlformats.org/officeDocument/2006/relationships/slide" Target="slides/slide67.xml"/><Relationship Id="rId91" Type="http://schemas.openxmlformats.org/officeDocument/2006/relationships/slide" Target="slides/slide7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slide" Target="slides/slide15.xml"/><Relationship Id="rId49" Type="http://schemas.openxmlformats.org/officeDocument/2006/relationships/slide" Target="slides/slide28.xml"/><Relationship Id="rId57" Type="http://schemas.openxmlformats.org/officeDocument/2006/relationships/slide" Target="slides/slide36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0.xml"/><Relationship Id="rId44" Type="http://schemas.openxmlformats.org/officeDocument/2006/relationships/slide" Target="slides/slide23.xml"/><Relationship Id="rId52" Type="http://schemas.openxmlformats.org/officeDocument/2006/relationships/slide" Target="slides/slide31.xml"/><Relationship Id="rId60" Type="http://schemas.openxmlformats.org/officeDocument/2006/relationships/slide" Target="slides/slide39.xml"/><Relationship Id="rId65" Type="http://schemas.openxmlformats.org/officeDocument/2006/relationships/slide" Target="slides/slide44.xml"/><Relationship Id="rId73" Type="http://schemas.openxmlformats.org/officeDocument/2006/relationships/slide" Target="slides/slide52.xml"/><Relationship Id="rId78" Type="http://schemas.openxmlformats.org/officeDocument/2006/relationships/slide" Target="slides/slide57.xml"/><Relationship Id="rId81" Type="http://schemas.openxmlformats.org/officeDocument/2006/relationships/slide" Target="slides/slide60.xml"/><Relationship Id="rId86" Type="http://schemas.openxmlformats.org/officeDocument/2006/relationships/slide" Target="slides/slide65.xml"/><Relationship Id="rId9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" Target="slides/slide18.xml"/><Relationship Id="rId34" Type="http://schemas.openxmlformats.org/officeDocument/2006/relationships/slide" Target="slides/slide13.xml"/><Relationship Id="rId50" Type="http://schemas.openxmlformats.org/officeDocument/2006/relationships/slide" Target="slides/slide29.xml"/><Relationship Id="rId55" Type="http://schemas.openxmlformats.org/officeDocument/2006/relationships/slide" Target="slides/slide34.xml"/><Relationship Id="rId76" Type="http://schemas.openxmlformats.org/officeDocument/2006/relationships/slide" Target="slides/slide55.xml"/><Relationship Id="rId9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0.xml"/><Relationship Id="rId92" Type="http://schemas.openxmlformats.org/officeDocument/2006/relationships/slide" Target="slides/slide7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8.xml"/><Relationship Id="rId24" Type="http://schemas.openxmlformats.org/officeDocument/2006/relationships/slide" Target="slides/slide3.xml"/><Relationship Id="rId40" Type="http://schemas.openxmlformats.org/officeDocument/2006/relationships/slide" Target="slides/slide19.xml"/><Relationship Id="rId45" Type="http://schemas.openxmlformats.org/officeDocument/2006/relationships/slide" Target="slides/slide24.xml"/><Relationship Id="rId66" Type="http://schemas.openxmlformats.org/officeDocument/2006/relationships/slide" Target="slides/slide45.xml"/><Relationship Id="rId87" Type="http://schemas.openxmlformats.org/officeDocument/2006/relationships/slide" Target="slides/slide66.xml"/><Relationship Id="rId61" Type="http://schemas.openxmlformats.org/officeDocument/2006/relationships/slide" Target="slides/slide40.xml"/><Relationship Id="rId82" Type="http://schemas.openxmlformats.org/officeDocument/2006/relationships/slide" Target="slides/slide61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30" Type="http://schemas.openxmlformats.org/officeDocument/2006/relationships/slide" Target="slides/slide9.xml"/><Relationship Id="rId35" Type="http://schemas.openxmlformats.org/officeDocument/2006/relationships/slide" Target="slides/slide14.xml"/><Relationship Id="rId56" Type="http://schemas.openxmlformats.org/officeDocument/2006/relationships/slide" Target="slides/slide35.xml"/><Relationship Id="rId77" Type="http://schemas.openxmlformats.org/officeDocument/2006/relationships/slide" Target="slides/slide56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0.xml"/><Relationship Id="rId72" Type="http://schemas.openxmlformats.org/officeDocument/2006/relationships/slide" Target="slides/slide51.xml"/><Relationship Id="rId93" Type="http://schemas.openxmlformats.org/officeDocument/2006/relationships/slide" Target="slides/slide72.xml"/><Relationship Id="rId9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Folha_de_C_lculo_do_Microsoft_Excel.xlsx"/><Relationship Id="rId1" Type="http://schemas.openxmlformats.org/officeDocument/2006/relationships/themeOverride" Target="../theme/themeOverride1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dk2" tx1="lt1" bg2="dk1" tx2="lt2" accent1="accent1" accent2="accent2" accent3="accent3" accent4="accent4" accent5="accent5" accent6="accent6" hlink="hlink" folHlink="folHlink"/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Universo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Energia Escura</c:v>
                </c:pt>
                <c:pt idx="1">
                  <c:v>Matéria Escura</c:v>
                </c:pt>
                <c:pt idx="2">
                  <c:v>Matéria Ordinária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68.3</c:v>
                </c:pt>
                <c:pt idx="1">
                  <c:v>26.8</c:v>
                </c:pt>
                <c:pt idx="2">
                  <c:v>4.9000000000000004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B8-9343-B18F-7A5EA0494F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PT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9197975" cy="6858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9197975" cy="6858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0" y="0"/>
            <a:ext cx="3986213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210175" y="0"/>
            <a:ext cx="39878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3077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81313" y="512763"/>
            <a:ext cx="3432175" cy="257492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8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919163" y="3259138"/>
            <a:ext cx="7358062" cy="3086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PT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0" y="6396038"/>
            <a:ext cx="3986213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5210175" y="6513513"/>
            <a:ext cx="3984625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fld id="{23501264-2D54-D746-8AF6-F9CF2113244A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2564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1AF2F72-75B9-B847-AD42-949220361A03}" type="slidenum">
              <a:rPr lang="en-GB"/>
              <a:pPr/>
              <a:t>1</a:t>
            </a:fld>
            <a:endParaRPr lang="en-GB"/>
          </a:p>
        </p:txBody>
      </p:sp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5210175" y="6513513"/>
            <a:ext cx="39878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C29BC426-77C6-E94D-B96F-8682E3E04CED}" type="slidenum">
              <a:rPr lang="en-GB"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</a:t>
            </a:fld>
            <a:endParaRPr lang="en-GB" sz="12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2886075" y="512763"/>
            <a:ext cx="3433763" cy="2574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52227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9163" y="3259138"/>
            <a:ext cx="7359650" cy="30972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047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A328E11-A9F9-BE43-BB14-F5FEEDC998CF}" type="slidenum">
              <a:rPr lang="en-GB"/>
              <a:pPr/>
              <a:t>14</a:t>
            </a:fld>
            <a:endParaRPr lang="en-GB"/>
          </a:p>
        </p:txBody>
      </p:sp>
      <p:sp>
        <p:nvSpPr>
          <p:cNvPr id="62465" name="Text Box 1"/>
          <p:cNvSpPr txBox="1">
            <a:spLocks noChangeArrowheads="1"/>
          </p:cNvSpPr>
          <p:nvPr/>
        </p:nvSpPr>
        <p:spPr bwMode="auto">
          <a:xfrm>
            <a:off x="5210175" y="6513513"/>
            <a:ext cx="39878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55FB7F61-E3DD-884F-88C0-9CE64D803B1F}" type="slidenum">
              <a:rPr lang="en-GB"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14</a:t>
            </a:fld>
            <a:endParaRPr lang="en-GB" sz="12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2886075" y="512763"/>
            <a:ext cx="3433763" cy="2574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62467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9163" y="3259138"/>
            <a:ext cx="7359650" cy="30972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41057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FD9481C-CB56-8D44-A762-74FB4D914776}" type="slidenum">
              <a:rPr lang="en-GB"/>
              <a:pPr/>
              <a:t>15</a:t>
            </a:fld>
            <a:endParaRPr lang="en-GB"/>
          </a:p>
        </p:txBody>
      </p:sp>
      <p:sp>
        <p:nvSpPr>
          <p:cNvPr id="59393" name="Text Box 1"/>
          <p:cNvSpPr txBox="1">
            <a:spLocks noChangeArrowheads="1"/>
          </p:cNvSpPr>
          <p:nvPr/>
        </p:nvSpPr>
        <p:spPr bwMode="auto">
          <a:xfrm>
            <a:off x="5210175" y="6513513"/>
            <a:ext cx="39878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52380331-50AC-1248-9FD9-CAE833B0FCAB}" type="slidenum">
              <a:rPr lang="en-GB"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15</a:t>
            </a:fld>
            <a:endParaRPr lang="en-GB" sz="12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2886075" y="512763"/>
            <a:ext cx="3433763" cy="2574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59395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9163" y="3259138"/>
            <a:ext cx="7359650" cy="30972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6227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BEA6594-A684-E149-B2E7-B418C90FF3DF}" type="slidenum">
              <a:rPr lang="en-GB"/>
              <a:pPr/>
              <a:t>16</a:t>
            </a:fld>
            <a:endParaRPr lang="en-GB"/>
          </a:p>
        </p:txBody>
      </p:sp>
      <p:sp>
        <p:nvSpPr>
          <p:cNvPr id="66561" name="Text Box 1"/>
          <p:cNvSpPr txBox="1">
            <a:spLocks noChangeArrowheads="1"/>
          </p:cNvSpPr>
          <p:nvPr/>
        </p:nvSpPr>
        <p:spPr bwMode="auto">
          <a:xfrm>
            <a:off x="5210175" y="6513513"/>
            <a:ext cx="39878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513A5EFB-C4B5-3D4A-99E9-E314D48E2380}" type="slidenum">
              <a:rPr lang="en-GB"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16</a:t>
            </a:fld>
            <a:endParaRPr lang="en-GB" sz="12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2886075" y="512763"/>
            <a:ext cx="3433763" cy="2574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66563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9163" y="3259138"/>
            <a:ext cx="7359650" cy="30972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10321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2080E23-FBAF-7240-BCFB-E82A26308486}" type="slidenum">
              <a:rPr lang="en-GB"/>
              <a:pPr/>
              <a:t>17</a:t>
            </a:fld>
            <a:endParaRPr lang="en-GB"/>
          </a:p>
        </p:txBody>
      </p:sp>
      <p:sp>
        <p:nvSpPr>
          <p:cNvPr id="68609" name="Text Box 1"/>
          <p:cNvSpPr txBox="1">
            <a:spLocks noChangeArrowheads="1"/>
          </p:cNvSpPr>
          <p:nvPr/>
        </p:nvSpPr>
        <p:spPr bwMode="auto">
          <a:xfrm>
            <a:off x="2882900" y="512763"/>
            <a:ext cx="3432175" cy="2574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68610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9163" y="3259138"/>
            <a:ext cx="7359650" cy="308768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5210175" y="6513513"/>
            <a:ext cx="39878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A7E883AA-9041-E94C-81E7-0AF16326C5AB}" type="slidenum">
              <a:rPr lang="en-GB"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17</a:t>
            </a:fld>
            <a:endParaRPr lang="en-GB" sz="12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8883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76D30B4-6F3B-0746-9066-BF7086AAA97F}" type="slidenum">
              <a:rPr lang="en-GB"/>
              <a:pPr/>
              <a:t>18</a:t>
            </a:fld>
            <a:endParaRPr lang="en-GB"/>
          </a:p>
        </p:txBody>
      </p:sp>
      <p:sp>
        <p:nvSpPr>
          <p:cNvPr id="69633" name="Text Box 1"/>
          <p:cNvSpPr txBox="1">
            <a:spLocks noChangeArrowheads="1"/>
          </p:cNvSpPr>
          <p:nvPr/>
        </p:nvSpPr>
        <p:spPr bwMode="auto">
          <a:xfrm>
            <a:off x="2882900" y="512763"/>
            <a:ext cx="3432175" cy="2574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69634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9163" y="3259138"/>
            <a:ext cx="7359650" cy="308768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5210175" y="6513513"/>
            <a:ext cx="39878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EA95FDA7-B41C-784E-BA9B-733F5DB7552D}" type="slidenum">
              <a:rPr lang="en-GB"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18</a:t>
            </a:fld>
            <a:endParaRPr lang="en-GB" sz="12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2509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76D30B4-6F3B-0746-9066-BF7086AAA97F}" type="slidenum">
              <a:rPr lang="en-GB"/>
              <a:pPr/>
              <a:t>19</a:t>
            </a:fld>
            <a:endParaRPr lang="en-GB"/>
          </a:p>
        </p:txBody>
      </p:sp>
      <p:sp>
        <p:nvSpPr>
          <p:cNvPr id="69633" name="Text Box 1"/>
          <p:cNvSpPr txBox="1">
            <a:spLocks noChangeArrowheads="1"/>
          </p:cNvSpPr>
          <p:nvPr/>
        </p:nvSpPr>
        <p:spPr bwMode="auto">
          <a:xfrm>
            <a:off x="2882900" y="512763"/>
            <a:ext cx="3432175" cy="2574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69634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9163" y="3259138"/>
            <a:ext cx="7359650" cy="308768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5210175" y="6513513"/>
            <a:ext cx="39878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EA95FDA7-B41C-784E-BA9B-733F5DB7552D}" type="slidenum">
              <a:rPr lang="en-GB"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19</a:t>
            </a:fld>
            <a:endParaRPr lang="en-GB" sz="12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741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76D30B4-6F3B-0746-9066-BF7086AAA97F}" type="slidenum">
              <a:rPr lang="en-GB"/>
              <a:pPr/>
              <a:t>20</a:t>
            </a:fld>
            <a:endParaRPr lang="en-GB"/>
          </a:p>
        </p:txBody>
      </p:sp>
      <p:sp>
        <p:nvSpPr>
          <p:cNvPr id="69633" name="Text Box 1"/>
          <p:cNvSpPr txBox="1">
            <a:spLocks noChangeArrowheads="1"/>
          </p:cNvSpPr>
          <p:nvPr/>
        </p:nvSpPr>
        <p:spPr bwMode="auto">
          <a:xfrm>
            <a:off x="2882900" y="512763"/>
            <a:ext cx="3432175" cy="2574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69634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9163" y="3259138"/>
            <a:ext cx="7359650" cy="308768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5210175" y="6513513"/>
            <a:ext cx="39878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EA95FDA7-B41C-784E-BA9B-733F5DB7552D}" type="slidenum">
              <a:rPr lang="en-GB"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20</a:t>
            </a:fld>
            <a:endParaRPr lang="en-GB" sz="12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0067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76D30B4-6F3B-0746-9066-BF7086AAA97F}" type="slidenum">
              <a:rPr lang="en-GB"/>
              <a:pPr/>
              <a:t>21</a:t>
            </a:fld>
            <a:endParaRPr lang="en-GB"/>
          </a:p>
        </p:txBody>
      </p:sp>
      <p:sp>
        <p:nvSpPr>
          <p:cNvPr id="69633" name="Text Box 1"/>
          <p:cNvSpPr txBox="1">
            <a:spLocks noChangeArrowheads="1"/>
          </p:cNvSpPr>
          <p:nvPr/>
        </p:nvSpPr>
        <p:spPr bwMode="auto">
          <a:xfrm>
            <a:off x="2882900" y="512763"/>
            <a:ext cx="3432175" cy="2574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69634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9163" y="3259138"/>
            <a:ext cx="7359650" cy="308768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5210175" y="6513513"/>
            <a:ext cx="39878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EA95FDA7-B41C-784E-BA9B-733F5DB7552D}" type="slidenum">
              <a:rPr lang="en-GB"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21</a:t>
            </a:fld>
            <a:endParaRPr lang="en-GB" sz="12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8910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76D30B4-6F3B-0746-9066-BF7086AAA97F}" type="slidenum">
              <a:rPr lang="en-GB"/>
              <a:pPr/>
              <a:t>22</a:t>
            </a:fld>
            <a:endParaRPr lang="en-GB"/>
          </a:p>
        </p:txBody>
      </p:sp>
      <p:sp>
        <p:nvSpPr>
          <p:cNvPr id="69633" name="Text Box 1"/>
          <p:cNvSpPr txBox="1">
            <a:spLocks noChangeArrowheads="1"/>
          </p:cNvSpPr>
          <p:nvPr/>
        </p:nvSpPr>
        <p:spPr bwMode="auto">
          <a:xfrm>
            <a:off x="2882900" y="512763"/>
            <a:ext cx="3432175" cy="2574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69634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9163" y="3259138"/>
            <a:ext cx="7359650" cy="308768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5210175" y="6513513"/>
            <a:ext cx="39878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EA95FDA7-B41C-784E-BA9B-733F5DB7552D}" type="slidenum">
              <a:rPr lang="en-GB"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22</a:t>
            </a:fld>
            <a:endParaRPr lang="en-GB" sz="12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9041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76D30B4-6F3B-0746-9066-BF7086AAA97F}" type="slidenum">
              <a:rPr lang="en-GB"/>
              <a:pPr/>
              <a:t>53</a:t>
            </a:fld>
            <a:endParaRPr lang="en-GB"/>
          </a:p>
        </p:txBody>
      </p:sp>
      <p:sp>
        <p:nvSpPr>
          <p:cNvPr id="69633" name="Text Box 1"/>
          <p:cNvSpPr txBox="1">
            <a:spLocks noChangeArrowheads="1"/>
          </p:cNvSpPr>
          <p:nvPr/>
        </p:nvSpPr>
        <p:spPr bwMode="auto">
          <a:xfrm>
            <a:off x="2882900" y="512763"/>
            <a:ext cx="3432175" cy="2574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69634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9163" y="3259138"/>
            <a:ext cx="7359650" cy="308768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5210175" y="6513513"/>
            <a:ext cx="39878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EA95FDA7-B41C-784E-BA9B-733F5DB7552D}" type="slidenum">
              <a:rPr lang="en-GB"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53</a:t>
            </a:fld>
            <a:endParaRPr lang="en-GB" sz="12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845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960D152-FC90-9841-AE58-F9046311E630}" type="slidenum">
              <a:rPr lang="en-GB"/>
              <a:pPr/>
              <a:t>3</a:t>
            </a:fld>
            <a:endParaRPr lang="en-GB"/>
          </a:p>
        </p:txBody>
      </p:sp>
      <p:sp>
        <p:nvSpPr>
          <p:cNvPr id="53249" name="Text Box 1"/>
          <p:cNvSpPr txBox="1">
            <a:spLocks noChangeArrowheads="1"/>
          </p:cNvSpPr>
          <p:nvPr/>
        </p:nvSpPr>
        <p:spPr bwMode="auto">
          <a:xfrm>
            <a:off x="5210175" y="6513513"/>
            <a:ext cx="39878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36EB9013-5C5C-1C45-9312-F83C27215991}" type="slidenum">
              <a:rPr lang="en-GB"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3</a:t>
            </a:fld>
            <a:endParaRPr lang="en-GB" sz="12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2886075" y="512763"/>
            <a:ext cx="3433763" cy="2574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53251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9163" y="3259138"/>
            <a:ext cx="7359650" cy="30972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59396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E25250B-BB93-4043-B1E1-A1EC7CE1BE62}" type="slidenum">
              <a:rPr lang="en-GB"/>
              <a:pPr/>
              <a:t>57</a:t>
            </a:fld>
            <a:endParaRPr lang="en-GB"/>
          </a:p>
        </p:txBody>
      </p:sp>
      <p:sp>
        <p:nvSpPr>
          <p:cNvPr id="71681" name="Text Box 1"/>
          <p:cNvSpPr txBox="1">
            <a:spLocks noChangeArrowheads="1"/>
          </p:cNvSpPr>
          <p:nvPr/>
        </p:nvSpPr>
        <p:spPr bwMode="auto">
          <a:xfrm>
            <a:off x="5210175" y="6513513"/>
            <a:ext cx="39878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DD4778A3-9DFD-2A4B-A2C2-204E33B29F80}" type="slidenum">
              <a:rPr lang="en-GB"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57</a:t>
            </a:fld>
            <a:endParaRPr lang="en-GB" sz="12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2886075" y="512763"/>
            <a:ext cx="3433763" cy="2574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1683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9163" y="3259138"/>
            <a:ext cx="7359650" cy="30972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2148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982E316-3712-8445-90BF-BF800D752E36}" type="slidenum">
              <a:rPr lang="en-GB"/>
              <a:pPr/>
              <a:t>58</a:t>
            </a:fld>
            <a:endParaRPr lang="en-GB"/>
          </a:p>
        </p:txBody>
      </p:sp>
      <p:sp>
        <p:nvSpPr>
          <p:cNvPr id="72705" name="Text Box 1"/>
          <p:cNvSpPr txBox="1">
            <a:spLocks noChangeArrowheads="1"/>
          </p:cNvSpPr>
          <p:nvPr/>
        </p:nvSpPr>
        <p:spPr bwMode="auto">
          <a:xfrm>
            <a:off x="5210175" y="6513513"/>
            <a:ext cx="39878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B547B0EE-B097-EF4F-9638-AFED2C1FEC33}" type="slidenum">
              <a:rPr lang="en-GB"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58</a:t>
            </a:fld>
            <a:endParaRPr lang="en-GB" sz="12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2886075" y="512763"/>
            <a:ext cx="3433763" cy="2574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2707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9163" y="3259138"/>
            <a:ext cx="7359650" cy="30972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40773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982E316-3712-8445-90BF-BF800D752E36}" type="slidenum">
              <a:rPr lang="en-GB">
                <a:solidFill>
                  <a:prstClr val="black"/>
                </a:solidFill>
                <a:latin typeface="Calibri"/>
              </a:rPr>
              <a:pPr/>
              <a:t>59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705" name="Text Box 1"/>
          <p:cNvSpPr txBox="1">
            <a:spLocks noChangeArrowheads="1"/>
          </p:cNvSpPr>
          <p:nvPr/>
        </p:nvSpPr>
        <p:spPr bwMode="auto">
          <a:xfrm>
            <a:off x="3884701" y="8684684"/>
            <a:ext cx="2973299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 defTabSz="457200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B547B0EE-B097-EF4F-9638-AFED2C1FEC33}" type="slidenum">
              <a:rPr lang="en-GB" sz="1200" b="1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 defTabSz="457200"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59</a:t>
            </a:fld>
            <a:endParaRPr lang="en-GB" sz="1200" b="1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2151855" y="683685"/>
            <a:ext cx="2560210" cy="343323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>
              <a:lnSpc>
                <a:spcPct val="92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pt-PT" sz="20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2707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327" y="4345517"/>
            <a:ext cx="5487347" cy="412961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91926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84488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The weighting of events is similar to what is used in the final significance extraction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>
                <a:solidFill>
                  <a:prstClr val="black"/>
                </a:solidFill>
                <a:latin typeface="Calibri"/>
              </a:rPr>
              <a:pPr>
                <a:defRPr/>
              </a:pPr>
              <a:t>60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87503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84488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The weighting of events is similar to what is used in the final significance extraction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>
                <a:solidFill>
                  <a:prstClr val="black"/>
                </a:solidFill>
                <a:latin typeface="Calibri"/>
              </a:rPr>
              <a:pPr>
                <a:defRPr/>
              </a:pPr>
              <a:t>61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87503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F6C783-06CB-3B49-8949-712FA88A367B}" type="slidenum">
              <a:rPr lang="en-GB">
                <a:solidFill>
                  <a:srgbClr val="000000"/>
                </a:solidFill>
                <a:latin typeface="Calibri"/>
              </a:rPr>
              <a:pPr/>
              <a:t>67</a:t>
            </a:fld>
            <a:endParaRPr lang="en-GB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14350"/>
            <a:ext cx="3429000" cy="2571750"/>
          </a:xfrm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402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DA072E-EB3C-DB43-BCAE-E1490F1B9B51}" type="slidenum">
              <a:rPr lang="en-GB">
                <a:solidFill>
                  <a:srgbClr val="000000"/>
                </a:solidFill>
                <a:latin typeface="Calibri"/>
              </a:rPr>
              <a:pPr/>
              <a:t>68</a:t>
            </a:fld>
            <a:endParaRPr lang="en-GB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14350"/>
            <a:ext cx="3429000" cy="2571750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798" y="3257550"/>
            <a:ext cx="7358380" cy="3086100"/>
          </a:xfrm>
          <a:noFill/>
          <a:ln/>
        </p:spPr>
        <p:txBody>
          <a:bodyPr/>
          <a:lstStyle/>
          <a:p>
            <a:pPr eaLnBrk="1" hangingPunct="1"/>
            <a:r>
              <a:rPr lang="en-US"/>
              <a:t>Tracejado = materia do centro da galaxia (bulge), cheio = materia do disco envolvente (espirais)(Disk), pontilhado = Dark Matter</a:t>
            </a:r>
          </a:p>
        </p:txBody>
      </p:sp>
    </p:spTree>
    <p:extLst>
      <p:ext uri="{BB962C8B-B14F-4D97-AF65-F5344CB8AC3E}">
        <p14:creationId xmlns:p14="http://schemas.microsoft.com/office/powerpoint/2010/main" val="16443196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8143643-BB52-0541-9A8C-414395A529EE}" type="slidenum">
              <a:rPr lang="en-GB"/>
              <a:pPr/>
              <a:t>4</a:t>
            </a:fld>
            <a:endParaRPr lang="en-GB"/>
          </a:p>
        </p:txBody>
      </p:sp>
      <p:sp>
        <p:nvSpPr>
          <p:cNvPr id="54273" name="Text Box 1"/>
          <p:cNvSpPr txBox="1">
            <a:spLocks noChangeArrowheads="1"/>
          </p:cNvSpPr>
          <p:nvPr/>
        </p:nvSpPr>
        <p:spPr bwMode="auto">
          <a:xfrm>
            <a:off x="5210175" y="6513513"/>
            <a:ext cx="39878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D435EF3D-B4D3-B444-86BF-CF7E83D4F8BD}" type="slidenum">
              <a:rPr lang="en-GB"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4</a:t>
            </a:fld>
            <a:endParaRPr lang="en-GB" sz="12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2886075" y="512763"/>
            <a:ext cx="3433763" cy="2574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54275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9163" y="3259138"/>
            <a:ext cx="7359650" cy="30972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3776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8143643-BB52-0541-9A8C-414395A529EE}" type="slidenum">
              <a:rPr lang="en-GB"/>
              <a:pPr/>
              <a:t>5</a:t>
            </a:fld>
            <a:endParaRPr lang="en-GB"/>
          </a:p>
        </p:txBody>
      </p:sp>
      <p:sp>
        <p:nvSpPr>
          <p:cNvPr id="54273" name="Text Box 1"/>
          <p:cNvSpPr txBox="1">
            <a:spLocks noChangeArrowheads="1"/>
          </p:cNvSpPr>
          <p:nvPr/>
        </p:nvSpPr>
        <p:spPr bwMode="auto">
          <a:xfrm>
            <a:off x="5210175" y="6513513"/>
            <a:ext cx="39878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D435EF3D-B4D3-B444-86BF-CF7E83D4F8BD}" type="slidenum">
              <a:rPr lang="en-GB"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5</a:t>
            </a:fld>
            <a:endParaRPr lang="en-GB" sz="12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2886075" y="512763"/>
            <a:ext cx="3433763" cy="2574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54275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9163" y="3259138"/>
            <a:ext cx="7359650" cy="30972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3292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466D235-89AD-F340-A298-ED12CC162B3B}" type="slidenum">
              <a:rPr lang="en-GB"/>
              <a:pPr/>
              <a:t>6</a:t>
            </a:fld>
            <a:endParaRPr lang="en-GB"/>
          </a:p>
        </p:txBody>
      </p:sp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5210175" y="6513513"/>
            <a:ext cx="39878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30CBC5F8-C58F-424E-AA37-6EB2D49BA9B9}" type="slidenum">
              <a:rPr lang="en-GB"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6</a:t>
            </a:fld>
            <a:endParaRPr lang="en-GB" sz="12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2886075" y="512763"/>
            <a:ext cx="3433763" cy="2574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55299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9163" y="3259138"/>
            <a:ext cx="7359650" cy="30972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5999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EE55CC2-5DD0-5C4A-A110-98EC764EE130}" type="slidenum">
              <a:rPr lang="en-GB"/>
              <a:pPr/>
              <a:t>7</a:t>
            </a:fld>
            <a:endParaRPr lang="en-GB"/>
          </a:p>
        </p:txBody>
      </p:sp>
      <p:sp>
        <p:nvSpPr>
          <p:cNvPr id="56321" name="Text Box 1"/>
          <p:cNvSpPr txBox="1">
            <a:spLocks noChangeArrowheads="1"/>
          </p:cNvSpPr>
          <p:nvPr/>
        </p:nvSpPr>
        <p:spPr bwMode="auto">
          <a:xfrm>
            <a:off x="5210175" y="6513513"/>
            <a:ext cx="39878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1303DC3-CBAA-1A45-80C9-BF22FB0B0CF9}" type="slidenum">
              <a:rPr lang="en-GB"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7</a:t>
            </a:fld>
            <a:endParaRPr lang="en-GB" sz="12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2886075" y="512763"/>
            <a:ext cx="3433763" cy="2574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56323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9163" y="3259138"/>
            <a:ext cx="7359650" cy="30972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4835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D673D31-83A7-CF46-AE94-05931243E99A}" type="slidenum">
              <a:rPr lang="en-GB"/>
              <a:pPr/>
              <a:t>8</a:t>
            </a:fld>
            <a:endParaRPr lang="en-GB"/>
          </a:p>
        </p:txBody>
      </p:sp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5210175" y="6513513"/>
            <a:ext cx="39878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553DF15C-F279-424E-9EF2-E4A98A9380E6}" type="slidenum">
              <a:rPr lang="en-GB"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8</a:t>
            </a:fld>
            <a:endParaRPr lang="en-GB" sz="12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2886075" y="512763"/>
            <a:ext cx="3433763" cy="2574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57347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9163" y="3259138"/>
            <a:ext cx="7359650" cy="30972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6948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D673D31-83A7-CF46-AE94-05931243E99A}" type="slidenum">
              <a:rPr lang="en-GB"/>
              <a:pPr/>
              <a:t>9</a:t>
            </a:fld>
            <a:endParaRPr lang="en-GB"/>
          </a:p>
        </p:txBody>
      </p:sp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5210175" y="6513513"/>
            <a:ext cx="39878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553DF15C-F279-424E-9EF2-E4A98A9380E6}" type="slidenum">
              <a:rPr lang="en-GB"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9</a:t>
            </a:fld>
            <a:endParaRPr lang="en-GB" sz="12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2886075" y="512763"/>
            <a:ext cx="3433763" cy="2574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57347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9163" y="3259138"/>
            <a:ext cx="7359650" cy="30972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34422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5644BBE-EF03-C440-97AF-3F3EF686D524}" type="slidenum">
              <a:rPr lang="en-GB"/>
              <a:pPr/>
              <a:t>13</a:t>
            </a:fld>
            <a:endParaRPr lang="en-GB"/>
          </a:p>
        </p:txBody>
      </p:sp>
      <p:sp>
        <p:nvSpPr>
          <p:cNvPr id="60417" name="Text Box 1"/>
          <p:cNvSpPr txBox="1">
            <a:spLocks noChangeArrowheads="1"/>
          </p:cNvSpPr>
          <p:nvPr/>
        </p:nvSpPr>
        <p:spPr bwMode="auto">
          <a:xfrm>
            <a:off x="5210175" y="6513513"/>
            <a:ext cx="3987800" cy="34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99DCB54D-5216-5D4F-9954-B5647AE0C3A2}" type="slidenum">
              <a:rPr lang="en-GB"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13</a:t>
            </a:fld>
            <a:endParaRPr lang="en-GB" sz="12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2886075" y="512763"/>
            <a:ext cx="3433763" cy="2574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60419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9163" y="3259138"/>
            <a:ext cx="7359650" cy="30972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3930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7.xml"/></Relationships>
</file>

<file path=ppt/slideLayouts/_rels/slideLayout19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9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2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9.xml"/><Relationship Id="rId1" Type="http://schemas.openxmlformats.org/officeDocument/2006/relationships/themeOverride" Target="../theme/themeOverride10.xml"/></Relationships>
</file>

<file path=ppt/slideLayouts/_rels/slideLayout2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9.xml"/><Relationship Id="rId1" Type="http://schemas.openxmlformats.org/officeDocument/2006/relationships/themeOverride" Target="../theme/themeOverride11.xml"/></Relationships>
</file>

<file path=ppt/slideLayouts/_rels/slideLayout2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0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5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60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3125A403-D782-554E-8F6B-B860C43D659A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92F2F94-0CD3-5446-99CA-0B507BD8F125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  <a:latin typeface="Comic Sans MS"/>
              </a:rPr>
              <a:t>pedro abreu -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9177-9B1D-0747-9412-108D54491353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2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96" indent="0">
              <a:buNone/>
              <a:defRPr sz="1800"/>
            </a:lvl2pPr>
            <a:lvl3pPr marL="914391" indent="0">
              <a:buNone/>
              <a:defRPr sz="1600"/>
            </a:lvl3pPr>
            <a:lvl4pPr marL="1371587" indent="0">
              <a:buNone/>
              <a:defRPr sz="1400"/>
            </a:lvl4pPr>
            <a:lvl5pPr marL="1828782" indent="0">
              <a:buNone/>
              <a:defRPr sz="1400"/>
            </a:lvl5pPr>
            <a:lvl6pPr marL="2285978" indent="0">
              <a:buNone/>
              <a:defRPr sz="1400"/>
            </a:lvl6pPr>
            <a:lvl7pPr marL="2743173" indent="0">
              <a:buNone/>
              <a:defRPr sz="1400"/>
            </a:lvl7pPr>
            <a:lvl8pPr marL="3200368" indent="0">
              <a:buNone/>
              <a:defRPr sz="1400"/>
            </a:lvl8pPr>
            <a:lvl9pPr marL="3657563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  <a:latin typeface="Comic Sans MS"/>
              </a:rPr>
              <a:t>pedro abreu -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60984-145F-1A4E-8DA3-5FD64B53EBC0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2954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  <a:latin typeface="Comic Sans MS"/>
              </a:rPr>
              <a:t>pedro abreu -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115A5-DD2C-D947-B09F-FE0D9F16652D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  <a:latin typeface="Comic Sans MS"/>
              </a:rPr>
              <a:t>pedro abreu -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A6AEF-98B6-3A4C-8176-79962BF8E7E7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  <a:latin typeface="Comic Sans MS"/>
              </a:rPr>
              <a:t>pedro abreu -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FA517-F628-3A47-A2C5-9647A55D9AAB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  <a:latin typeface="Comic Sans MS"/>
              </a:rPr>
              <a:t>pedro abreu -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89ADB-C442-1847-84B6-38E8BC10A25B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1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36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  <a:latin typeface="Comic Sans MS"/>
              </a:rPr>
              <a:t>pedro abreu -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21366-0524-0746-98F0-4F22E9F35947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96" indent="0">
              <a:buNone/>
              <a:defRPr sz="2800"/>
            </a:lvl2pPr>
            <a:lvl3pPr marL="914391" indent="0">
              <a:buNone/>
              <a:defRPr sz="2400"/>
            </a:lvl3pPr>
            <a:lvl4pPr marL="1371587" indent="0">
              <a:buNone/>
              <a:defRPr sz="2000"/>
            </a:lvl4pPr>
            <a:lvl5pPr marL="1828782" indent="0">
              <a:buNone/>
              <a:defRPr sz="2000"/>
            </a:lvl5pPr>
            <a:lvl6pPr marL="2285978" indent="0">
              <a:buNone/>
              <a:defRPr sz="2000"/>
            </a:lvl6pPr>
            <a:lvl7pPr marL="2743173" indent="0">
              <a:buNone/>
              <a:defRPr sz="2000"/>
            </a:lvl7pPr>
            <a:lvl8pPr marL="3200368" indent="0">
              <a:buNone/>
              <a:defRPr sz="2000"/>
            </a:lvl8pPr>
            <a:lvl9pPr marL="3657563" indent="0">
              <a:buNone/>
              <a:defRPr sz="2000"/>
            </a:lvl9pPr>
          </a:lstStyle>
          <a:p>
            <a:pPr lvl="0"/>
            <a:endParaRPr lang="pt-P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  <a:latin typeface="Comic Sans MS"/>
              </a:rPr>
              <a:t>pedro abreu -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16414-E8AE-C040-B479-1008E998E00C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  <a:latin typeface="Comic Sans MS"/>
              </a:rPr>
              <a:t>pedro abreu -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F31F6-E376-E84C-B7B5-DC9563BB8EA8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1" y="228600"/>
            <a:ext cx="567690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  <a:latin typeface="Comic Sans MS"/>
              </a:rPr>
              <a:t>pedro abreu -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F834E-35DA-3B44-86D4-48BDF1B44654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81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81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B042BAD-9235-FF4A-8592-6E1AF79B5F6E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95400"/>
            <a:ext cx="38100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1" y="1295400"/>
            <a:ext cx="3810000" cy="4876800"/>
          </a:xfrm>
        </p:spPr>
        <p:txBody>
          <a:bodyPr/>
          <a:lstStyle/>
          <a:p>
            <a:pPr lvl="0"/>
            <a:endParaRPr lang="pt-PT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  <a:latin typeface="Comic Sans MS"/>
              </a:rPr>
              <a:t>pedro abreu -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79800-6F0B-5643-8D13-11A991EE83E3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733800" y="2133600"/>
            <a:ext cx="5029200" cy="687388"/>
            <a:chOff x="288" y="1489"/>
            <a:chExt cx="5136" cy="1008"/>
          </a:xfrm>
        </p:grpSpPr>
        <p:sp>
          <p:nvSpPr>
            <p:cNvPr id="5" name="Arc 3"/>
            <p:cNvSpPr>
              <a:spLocks/>
            </p:cNvSpPr>
            <p:nvPr/>
          </p:nvSpPr>
          <p:spPr bwMode="invGray">
            <a:xfrm>
              <a:off x="3595" y="1489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-1"/>
                    <a:pt x="312" y="-1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-1"/>
                    <a:pt x="312" y="-1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391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  <a:ea typeface="ＭＳ Ｐゴシック" charset="0"/>
                <a:cs typeface="ＭＳ Ｐゴシック" charset="0"/>
                <a:sym typeface="Hoefler Text" charset="0"/>
              </a:endParaRPr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invGray">
            <a:xfrm>
              <a:off x="3548" y="1594"/>
              <a:ext cx="1830" cy="798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-1"/>
                    <a:pt x="324" y="-1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-1"/>
                    <a:pt x="324" y="-1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391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  <a:ea typeface="ＭＳ Ｐゴシック" charset="0"/>
                <a:cs typeface="ＭＳ Ｐゴシック" charset="0"/>
                <a:sym typeface="Hoefler Text" charset="0"/>
              </a:endParaRPr>
            </a:p>
          </p:txBody>
        </p:sp>
        <p:sp>
          <p:nvSpPr>
            <p:cNvPr id="7" name="Arc 5"/>
            <p:cNvSpPr>
              <a:spLocks/>
            </p:cNvSpPr>
            <p:nvPr/>
          </p:nvSpPr>
          <p:spPr bwMode="invGray">
            <a:xfrm>
              <a:off x="3521" y="1731"/>
              <a:ext cx="1830" cy="524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-1"/>
                    <a:pt x="325" y="-1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-1"/>
                    <a:pt x="325" y="-1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391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  <a:ea typeface="ＭＳ Ｐゴシック" charset="0"/>
                <a:cs typeface="ＭＳ Ｐゴシック" charset="0"/>
                <a:sym typeface="Hoefler Text" charset="0"/>
              </a:endParaRPr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invGray">
            <a:xfrm>
              <a:off x="288" y="1941"/>
              <a:ext cx="4988" cy="102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391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  <a:ea typeface="ＭＳ Ｐゴシック" charset="0"/>
                <a:cs typeface="ＭＳ Ｐゴシック" charset="0"/>
                <a:sym typeface="Hoefler Text" charset="0"/>
              </a:endParaRPr>
            </a:p>
          </p:txBody>
        </p:sp>
      </p:grpSp>
      <p:sp>
        <p:nvSpPr>
          <p:cNvPr id="61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447800"/>
            <a:ext cx="7772400" cy="114300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200400"/>
            <a:ext cx="64008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DEB5D-0E52-8A4D-BA87-BDCD0E2945EF}" type="datetime1">
              <a:rPr lang="en-US">
                <a:solidFill>
                  <a:srgbClr val="FFFFCC"/>
                </a:solidFill>
              </a:rPr>
              <a:pPr>
                <a:defRPr/>
              </a:pPr>
              <a:t>8/28/25</a:t>
            </a:fld>
            <a:endParaRPr lang="en-GB">
              <a:solidFill>
                <a:srgbClr val="FFFFCC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>
              <a:solidFill>
                <a:srgbClr val="FFFFCC"/>
              </a:solidFill>
            </a:endParaRP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latin typeface="Arial" charset="0"/>
              </a:defRPr>
            </a:lvl1pPr>
          </a:lstStyle>
          <a:p>
            <a:pPr>
              <a:defRPr/>
            </a:pPr>
            <a:fld id="{210BFCC9-EFCC-FE44-9901-536C6EBCD1CB}" type="slidenum">
              <a:rPr lang="en-GB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GB">
              <a:solidFill>
                <a:srgbClr val="FFFFCC"/>
              </a:solidFill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 err="1">
                <a:solidFill>
                  <a:srgbClr val="FFFFCC"/>
                </a:solidFill>
                <a:latin typeface="Comic Sans MS"/>
              </a:rPr>
              <a:t>pedro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pt-PT" dirty="0" err="1">
                <a:solidFill>
                  <a:srgbClr val="FFFFCC"/>
                </a:solidFill>
                <a:latin typeface="Comic Sans MS"/>
              </a:rPr>
              <a:t>abreu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– Viagem ao  Infinito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9177-9B1D-0747-9412-108D54491353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19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69" indent="0">
              <a:buNone/>
              <a:defRPr sz="1800"/>
            </a:lvl2pPr>
            <a:lvl3pPr marL="914337" indent="0">
              <a:buNone/>
              <a:defRPr sz="1600"/>
            </a:lvl3pPr>
            <a:lvl4pPr marL="1371506" indent="0">
              <a:buNone/>
              <a:defRPr sz="1400"/>
            </a:lvl4pPr>
            <a:lvl5pPr marL="1828674" indent="0">
              <a:buNone/>
              <a:defRPr sz="1400"/>
            </a:lvl5pPr>
            <a:lvl6pPr marL="2285843" indent="0">
              <a:buNone/>
              <a:defRPr sz="1400"/>
            </a:lvl6pPr>
            <a:lvl7pPr marL="2743011" indent="0">
              <a:buNone/>
              <a:defRPr sz="1400"/>
            </a:lvl7pPr>
            <a:lvl8pPr marL="3200176" indent="0">
              <a:buNone/>
              <a:defRPr sz="1400"/>
            </a:lvl8pPr>
            <a:lvl9pPr marL="3657344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 err="1">
                <a:solidFill>
                  <a:srgbClr val="FFFFCC"/>
                </a:solidFill>
                <a:latin typeface="Comic Sans MS"/>
              </a:rPr>
              <a:t>pedro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pt-PT" dirty="0" err="1">
                <a:solidFill>
                  <a:srgbClr val="FFFFCC"/>
                </a:solidFill>
                <a:latin typeface="Comic Sans MS"/>
              </a:rPr>
              <a:t>abreu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– Viagem ao  Infinito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60984-145F-1A4E-8DA3-5FD64B53EBC0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2" y="12954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 err="1">
                <a:solidFill>
                  <a:srgbClr val="FFFFCC"/>
                </a:solidFill>
                <a:latin typeface="Comic Sans MS"/>
              </a:rPr>
              <a:t>pedro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pt-PT" dirty="0" err="1">
                <a:solidFill>
                  <a:srgbClr val="FFFFCC"/>
                </a:solidFill>
                <a:latin typeface="Comic Sans MS"/>
              </a:rPr>
              <a:t>abreu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– Viagem ao  Infinito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115A5-DD2C-D947-B09F-FE0D9F16652D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9" indent="0">
              <a:buNone/>
              <a:defRPr sz="2000" b="1"/>
            </a:lvl2pPr>
            <a:lvl3pPr marL="914337" indent="0">
              <a:buNone/>
              <a:defRPr sz="1800" b="1"/>
            </a:lvl3pPr>
            <a:lvl4pPr marL="1371506" indent="0">
              <a:buNone/>
              <a:defRPr sz="1600" b="1"/>
            </a:lvl4pPr>
            <a:lvl5pPr marL="1828674" indent="0">
              <a:buNone/>
              <a:defRPr sz="1600" b="1"/>
            </a:lvl5pPr>
            <a:lvl6pPr marL="2285843" indent="0">
              <a:buNone/>
              <a:defRPr sz="1600" b="1"/>
            </a:lvl6pPr>
            <a:lvl7pPr marL="2743011" indent="0">
              <a:buNone/>
              <a:defRPr sz="1600" b="1"/>
            </a:lvl7pPr>
            <a:lvl8pPr marL="3200176" indent="0">
              <a:buNone/>
              <a:defRPr sz="1600" b="1"/>
            </a:lvl8pPr>
            <a:lvl9pPr marL="365734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9" indent="0">
              <a:buNone/>
              <a:defRPr sz="2000" b="1"/>
            </a:lvl2pPr>
            <a:lvl3pPr marL="914337" indent="0">
              <a:buNone/>
              <a:defRPr sz="1800" b="1"/>
            </a:lvl3pPr>
            <a:lvl4pPr marL="1371506" indent="0">
              <a:buNone/>
              <a:defRPr sz="1600" b="1"/>
            </a:lvl4pPr>
            <a:lvl5pPr marL="1828674" indent="0">
              <a:buNone/>
              <a:defRPr sz="1600" b="1"/>
            </a:lvl5pPr>
            <a:lvl6pPr marL="2285843" indent="0">
              <a:buNone/>
              <a:defRPr sz="1600" b="1"/>
            </a:lvl6pPr>
            <a:lvl7pPr marL="2743011" indent="0">
              <a:buNone/>
              <a:defRPr sz="1600" b="1"/>
            </a:lvl7pPr>
            <a:lvl8pPr marL="3200176" indent="0">
              <a:buNone/>
              <a:defRPr sz="1600" b="1"/>
            </a:lvl8pPr>
            <a:lvl9pPr marL="365734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 err="1">
                <a:solidFill>
                  <a:srgbClr val="FFFFCC"/>
                </a:solidFill>
                <a:latin typeface="Comic Sans MS"/>
              </a:rPr>
              <a:t>pedro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pt-PT" dirty="0" err="1">
                <a:solidFill>
                  <a:srgbClr val="FFFFCC"/>
                </a:solidFill>
                <a:latin typeface="Comic Sans MS"/>
              </a:rPr>
              <a:t>abreu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– Viagem ao  Infinito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A6AEF-98B6-3A4C-8176-79962BF8E7E7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 err="1">
                <a:solidFill>
                  <a:srgbClr val="FFFFCC"/>
                </a:solidFill>
                <a:latin typeface="Comic Sans MS"/>
              </a:rPr>
              <a:t>pedro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pt-PT" dirty="0" err="1">
                <a:solidFill>
                  <a:srgbClr val="FFFFCC"/>
                </a:solidFill>
                <a:latin typeface="Comic Sans MS"/>
              </a:rPr>
              <a:t>abreu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– Viagem ao  Infinito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FA517-F628-3A47-A2C5-9647A55D9AAB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 err="1">
                <a:solidFill>
                  <a:srgbClr val="FFFFCC"/>
                </a:solidFill>
                <a:latin typeface="Comic Sans MS"/>
              </a:rPr>
              <a:t>pedro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pt-PT" dirty="0" err="1">
                <a:solidFill>
                  <a:srgbClr val="FFFFCC"/>
                </a:solidFill>
                <a:latin typeface="Comic Sans MS"/>
              </a:rPr>
              <a:t>abreu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– Viagem ao  Infinito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89ADB-C442-1847-84B6-38E8BC10A25B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3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34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69" indent="0">
              <a:buNone/>
              <a:defRPr sz="1200"/>
            </a:lvl2pPr>
            <a:lvl3pPr marL="914337" indent="0">
              <a:buNone/>
              <a:defRPr sz="1000"/>
            </a:lvl3pPr>
            <a:lvl4pPr marL="1371506" indent="0">
              <a:buNone/>
              <a:defRPr sz="900"/>
            </a:lvl4pPr>
            <a:lvl5pPr marL="1828674" indent="0">
              <a:buNone/>
              <a:defRPr sz="900"/>
            </a:lvl5pPr>
            <a:lvl6pPr marL="2285843" indent="0">
              <a:buNone/>
              <a:defRPr sz="900"/>
            </a:lvl6pPr>
            <a:lvl7pPr marL="2743011" indent="0">
              <a:buNone/>
              <a:defRPr sz="900"/>
            </a:lvl7pPr>
            <a:lvl8pPr marL="3200176" indent="0">
              <a:buNone/>
              <a:defRPr sz="900"/>
            </a:lvl8pPr>
            <a:lvl9pPr marL="3657344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 err="1">
                <a:solidFill>
                  <a:srgbClr val="FFFFCC"/>
                </a:solidFill>
                <a:latin typeface="Comic Sans MS"/>
              </a:rPr>
              <a:t>pedro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pt-PT" dirty="0" err="1">
                <a:solidFill>
                  <a:srgbClr val="FFFFCC"/>
                </a:solidFill>
                <a:latin typeface="Comic Sans MS"/>
              </a:rPr>
              <a:t>abreu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– Viagem ao  Infinito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21366-0524-0746-98F0-4F22E9F35947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69" indent="0">
              <a:buNone/>
              <a:defRPr sz="2800"/>
            </a:lvl2pPr>
            <a:lvl3pPr marL="914337" indent="0">
              <a:buNone/>
              <a:defRPr sz="2400"/>
            </a:lvl3pPr>
            <a:lvl4pPr marL="1371506" indent="0">
              <a:buNone/>
              <a:defRPr sz="2000"/>
            </a:lvl4pPr>
            <a:lvl5pPr marL="1828674" indent="0">
              <a:buNone/>
              <a:defRPr sz="2000"/>
            </a:lvl5pPr>
            <a:lvl6pPr marL="2285843" indent="0">
              <a:buNone/>
              <a:defRPr sz="2000"/>
            </a:lvl6pPr>
            <a:lvl7pPr marL="2743011" indent="0">
              <a:buNone/>
              <a:defRPr sz="2000"/>
            </a:lvl7pPr>
            <a:lvl8pPr marL="3200176" indent="0">
              <a:buNone/>
              <a:defRPr sz="2000"/>
            </a:lvl8pPr>
            <a:lvl9pPr marL="3657344" indent="0">
              <a:buNone/>
              <a:defRPr sz="2000"/>
            </a:lvl9pPr>
          </a:lstStyle>
          <a:p>
            <a:pPr lvl="0"/>
            <a:endParaRPr lang="pt-P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69" indent="0">
              <a:buNone/>
              <a:defRPr sz="1200"/>
            </a:lvl2pPr>
            <a:lvl3pPr marL="914337" indent="0">
              <a:buNone/>
              <a:defRPr sz="1000"/>
            </a:lvl3pPr>
            <a:lvl4pPr marL="1371506" indent="0">
              <a:buNone/>
              <a:defRPr sz="900"/>
            </a:lvl4pPr>
            <a:lvl5pPr marL="1828674" indent="0">
              <a:buNone/>
              <a:defRPr sz="900"/>
            </a:lvl5pPr>
            <a:lvl6pPr marL="2285843" indent="0">
              <a:buNone/>
              <a:defRPr sz="900"/>
            </a:lvl6pPr>
            <a:lvl7pPr marL="2743011" indent="0">
              <a:buNone/>
              <a:defRPr sz="900"/>
            </a:lvl7pPr>
            <a:lvl8pPr marL="3200176" indent="0">
              <a:buNone/>
              <a:defRPr sz="900"/>
            </a:lvl8pPr>
            <a:lvl9pPr marL="3657344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 err="1">
                <a:solidFill>
                  <a:srgbClr val="FFFFCC"/>
                </a:solidFill>
                <a:latin typeface="Comic Sans MS"/>
              </a:rPr>
              <a:t>pedro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pt-PT" dirty="0" err="1">
                <a:solidFill>
                  <a:srgbClr val="FFFFCC"/>
                </a:solidFill>
                <a:latin typeface="Comic Sans MS"/>
              </a:rPr>
              <a:t>abreu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– Viagem ao  Infinito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16414-E8AE-C040-B479-1008E998E00C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610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535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826A9507-D9C6-BC4B-A67F-7F7AB4A2EE88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535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3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64395" y="584200"/>
            <a:ext cx="5370490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r>
              <a:rPr lang="en-US" sz="3600">
                <a:solidFill>
                  <a:srgbClr val="FF3300"/>
                </a:solidFill>
                <a:latin typeface="Arial"/>
              </a:rPr>
              <a:t>It’s collaborative!</a:t>
            </a:r>
            <a:endParaRPr lang="en-US" sz="3600" dirty="0">
              <a:solidFill>
                <a:srgbClr val="FF3300"/>
              </a:solidFill>
              <a:latin typeface="Arial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7800" y="1663398"/>
            <a:ext cx="8778550" cy="4673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14" descr="cernflags2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01742" y="185"/>
            <a:ext cx="3742267" cy="3163907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4795284" y="5348361"/>
            <a:ext cx="3508744" cy="265815"/>
          </a:xfrm>
          <a:prstGeom prst="rect">
            <a:avLst/>
          </a:prstGeom>
          <a:solidFill>
            <a:srgbClr val="FF0000">
              <a:alpha val="1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-65" charset="2"/>
              <a:buNone/>
            </a:pPr>
            <a:endParaRPr lang="en-US" sz="2400" b="0">
              <a:solidFill>
                <a:srgbClr val="000000"/>
              </a:solidFill>
              <a:latin typeface="Arial" pitchFamily="-65" charset="0"/>
            </a:endParaRP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184303" y="5660249"/>
            <a:ext cx="985283" cy="265815"/>
          </a:xfrm>
          <a:prstGeom prst="rect">
            <a:avLst/>
          </a:prstGeom>
          <a:solidFill>
            <a:srgbClr val="FF0000">
              <a:alpha val="1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-65" charset="2"/>
              <a:buNone/>
            </a:pPr>
            <a:endParaRPr lang="en-US" sz="2400" b="0">
              <a:solidFill>
                <a:srgbClr val="000000"/>
              </a:solidFill>
              <a:latin typeface="Arial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3920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 err="1">
                <a:solidFill>
                  <a:srgbClr val="FFFFCC"/>
                </a:solidFill>
                <a:latin typeface="Comic Sans MS"/>
              </a:rPr>
              <a:t>pedro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pt-PT" dirty="0" err="1">
                <a:solidFill>
                  <a:srgbClr val="FFFFCC"/>
                </a:solidFill>
                <a:latin typeface="Comic Sans MS"/>
              </a:rPr>
              <a:t>abreu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– Viagem ao  Infinito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F31F6-E376-E84C-B7B5-DC9563BB8EA8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2" y="228600"/>
            <a:ext cx="567690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 err="1">
                <a:solidFill>
                  <a:srgbClr val="FFFFCC"/>
                </a:solidFill>
                <a:latin typeface="Comic Sans MS"/>
              </a:rPr>
              <a:t>pedro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pt-PT" dirty="0" err="1">
                <a:solidFill>
                  <a:srgbClr val="FFFFCC"/>
                </a:solidFill>
                <a:latin typeface="Comic Sans MS"/>
              </a:rPr>
              <a:t>abreu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– Viagem ao  Infinito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F834E-35DA-3B44-86D4-48BDF1B44654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95400"/>
            <a:ext cx="38100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2" y="1295400"/>
            <a:ext cx="3810000" cy="4876800"/>
          </a:xfrm>
        </p:spPr>
        <p:txBody>
          <a:bodyPr/>
          <a:lstStyle/>
          <a:p>
            <a:pPr lvl="0"/>
            <a:endParaRPr lang="pt-PT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 err="1">
                <a:solidFill>
                  <a:srgbClr val="FFFFCC"/>
                </a:solidFill>
                <a:latin typeface="Comic Sans MS"/>
              </a:rPr>
              <a:t>pedro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pt-PT" dirty="0" err="1">
                <a:solidFill>
                  <a:srgbClr val="FFFFCC"/>
                </a:solidFill>
                <a:latin typeface="Comic Sans MS"/>
              </a:rPr>
              <a:t>abreu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– Viagem ao  Infinito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79800-6F0B-5643-8D13-11A991EE83E3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41"/>
            <a:ext cx="7772400" cy="1470183"/>
          </a:xfrm>
          <a:prstGeom prst="rect">
            <a:avLst/>
          </a:prstGeom>
        </p:spPr>
        <p:txBody>
          <a:bodyPr vert="horz" lIns="82292" tIns="41148" rIns="82292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474"/>
            <a:ext cx="6400800" cy="1753077"/>
          </a:xfrm>
          <a:prstGeom prst="rect">
            <a:avLst/>
          </a:prstGeom>
        </p:spPr>
        <p:txBody>
          <a:bodyPr vert="horz" lIns="82292" tIns="41148" rIns="82292" bIns="41148"/>
          <a:lstStyle>
            <a:lvl1pPr marL="0" indent="0" algn="ctr">
              <a:buNone/>
              <a:defRPr/>
            </a:lvl1pPr>
            <a:lvl2pPr marL="411440" indent="0" algn="ctr">
              <a:buNone/>
              <a:defRPr/>
            </a:lvl2pPr>
            <a:lvl3pPr marL="822875" indent="0" algn="ctr">
              <a:buNone/>
              <a:defRPr/>
            </a:lvl3pPr>
            <a:lvl4pPr marL="1234319" indent="0" algn="ctr">
              <a:buNone/>
              <a:defRPr/>
            </a:lvl4pPr>
            <a:lvl5pPr marL="1645755" indent="0" algn="ctr">
              <a:buNone/>
              <a:defRPr/>
            </a:lvl5pPr>
            <a:lvl6pPr marL="2057195" indent="0" algn="ctr">
              <a:buNone/>
              <a:defRPr/>
            </a:lvl6pPr>
            <a:lvl7pPr marL="2468633" indent="0" algn="ctr">
              <a:buNone/>
              <a:defRPr/>
            </a:lvl7pPr>
            <a:lvl8pPr marL="2880072" indent="0" algn="ctr">
              <a:buNone/>
              <a:defRPr/>
            </a:lvl8pPr>
            <a:lvl9pPr marL="329151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8481187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vert="horz" lIns="82292" tIns="41148" rIns="82292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horz" lIns="82292" tIns="41148" rIns="82292" bIns="41148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0275182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48" y="4406265"/>
            <a:ext cx="7772400" cy="1363028"/>
          </a:xfrm>
          <a:prstGeom prst="rect">
            <a:avLst/>
          </a:prstGeom>
        </p:spPr>
        <p:txBody>
          <a:bodyPr vert="horz" lIns="82292" tIns="41148" rIns="82292" bIns="41148"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48" y="2906078"/>
            <a:ext cx="7772400" cy="1500188"/>
          </a:xfrm>
          <a:prstGeom prst="rect">
            <a:avLst/>
          </a:prstGeom>
        </p:spPr>
        <p:txBody>
          <a:bodyPr vert="horz" lIns="82292" tIns="41148" rIns="82292" bIns="41148" anchor="b"/>
          <a:lstStyle>
            <a:lvl1pPr marL="0" indent="0">
              <a:buNone/>
              <a:defRPr sz="1800"/>
            </a:lvl1pPr>
            <a:lvl2pPr marL="411440" indent="0">
              <a:buNone/>
              <a:defRPr sz="1600"/>
            </a:lvl2pPr>
            <a:lvl3pPr marL="822875" indent="0">
              <a:buNone/>
              <a:defRPr sz="1400"/>
            </a:lvl3pPr>
            <a:lvl4pPr marL="1234319" indent="0">
              <a:buNone/>
              <a:defRPr sz="1300"/>
            </a:lvl4pPr>
            <a:lvl5pPr marL="1645755" indent="0">
              <a:buNone/>
              <a:defRPr sz="1300"/>
            </a:lvl5pPr>
            <a:lvl6pPr marL="2057195" indent="0">
              <a:buNone/>
              <a:defRPr sz="1300"/>
            </a:lvl6pPr>
            <a:lvl7pPr marL="2468633" indent="0">
              <a:buNone/>
              <a:defRPr sz="1300"/>
            </a:lvl7pPr>
            <a:lvl8pPr marL="2880072" indent="0">
              <a:buNone/>
              <a:defRPr sz="1300"/>
            </a:lvl8pPr>
            <a:lvl9pPr marL="3291510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1481310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vert="horz" lIns="82292" tIns="41148" rIns="82292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6220" cy="4526280"/>
          </a:xfrm>
          <a:prstGeom prst="rect">
            <a:avLst/>
          </a:prstGeom>
        </p:spPr>
        <p:txBody>
          <a:bodyPr vert="horz" lIns="82292" tIns="41148" rIns="82292" bIns="41148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1600200"/>
            <a:ext cx="4046220" cy="4526280"/>
          </a:xfrm>
          <a:prstGeom prst="rect">
            <a:avLst/>
          </a:prstGeom>
        </p:spPr>
        <p:txBody>
          <a:bodyPr vert="horz" lIns="82292" tIns="41148" rIns="82292" bIns="41148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910284"/>
      </p:ext>
    </p:extLst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vert="horz" lIns="82292" tIns="41148" rIns="82292" bIns="41148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8" y="1534478"/>
            <a:ext cx="4040505" cy="640080"/>
          </a:xfrm>
          <a:prstGeom prst="rect">
            <a:avLst/>
          </a:prstGeom>
        </p:spPr>
        <p:txBody>
          <a:bodyPr vert="horz" lIns="82292" tIns="41148" rIns="82292" bIns="41148" anchor="b"/>
          <a:lstStyle>
            <a:lvl1pPr marL="0" indent="0">
              <a:buNone/>
              <a:defRPr sz="2200" b="1"/>
            </a:lvl1pPr>
            <a:lvl2pPr marL="411440" indent="0">
              <a:buNone/>
              <a:defRPr sz="1800" b="1"/>
            </a:lvl2pPr>
            <a:lvl3pPr marL="822875" indent="0">
              <a:buNone/>
              <a:defRPr sz="1600" b="1"/>
            </a:lvl3pPr>
            <a:lvl4pPr marL="1234319" indent="0">
              <a:buNone/>
              <a:defRPr sz="1400" b="1"/>
            </a:lvl4pPr>
            <a:lvl5pPr marL="1645755" indent="0">
              <a:buNone/>
              <a:defRPr sz="1400" b="1"/>
            </a:lvl5pPr>
            <a:lvl6pPr marL="2057195" indent="0">
              <a:buNone/>
              <a:defRPr sz="1400" b="1"/>
            </a:lvl6pPr>
            <a:lvl7pPr marL="2468633" indent="0">
              <a:buNone/>
              <a:defRPr sz="1400" b="1"/>
            </a:lvl7pPr>
            <a:lvl8pPr marL="2880072" indent="0">
              <a:buNone/>
              <a:defRPr sz="1400" b="1"/>
            </a:lvl8pPr>
            <a:lvl9pPr marL="3291510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8" y="2174566"/>
            <a:ext cx="4040505" cy="3951923"/>
          </a:xfrm>
          <a:prstGeom prst="rect">
            <a:avLst/>
          </a:prstGeom>
        </p:spPr>
        <p:txBody>
          <a:bodyPr vert="horz" lIns="82292" tIns="41148" rIns="82292" bIns="41148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09" y="1534478"/>
            <a:ext cx="4041933" cy="640080"/>
          </a:xfrm>
          <a:prstGeom prst="rect">
            <a:avLst/>
          </a:prstGeom>
        </p:spPr>
        <p:txBody>
          <a:bodyPr vert="horz" lIns="82292" tIns="41148" rIns="82292" bIns="41148" anchor="b"/>
          <a:lstStyle>
            <a:lvl1pPr marL="0" indent="0">
              <a:buNone/>
              <a:defRPr sz="2200" b="1"/>
            </a:lvl1pPr>
            <a:lvl2pPr marL="411440" indent="0">
              <a:buNone/>
              <a:defRPr sz="1800" b="1"/>
            </a:lvl2pPr>
            <a:lvl3pPr marL="822875" indent="0">
              <a:buNone/>
              <a:defRPr sz="1600" b="1"/>
            </a:lvl3pPr>
            <a:lvl4pPr marL="1234319" indent="0">
              <a:buNone/>
              <a:defRPr sz="1400" b="1"/>
            </a:lvl4pPr>
            <a:lvl5pPr marL="1645755" indent="0">
              <a:buNone/>
              <a:defRPr sz="1400" b="1"/>
            </a:lvl5pPr>
            <a:lvl6pPr marL="2057195" indent="0">
              <a:buNone/>
              <a:defRPr sz="1400" b="1"/>
            </a:lvl6pPr>
            <a:lvl7pPr marL="2468633" indent="0">
              <a:buNone/>
              <a:defRPr sz="1400" b="1"/>
            </a:lvl7pPr>
            <a:lvl8pPr marL="2880072" indent="0">
              <a:buNone/>
              <a:defRPr sz="1400" b="1"/>
            </a:lvl8pPr>
            <a:lvl9pPr marL="3291510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09" y="2174566"/>
            <a:ext cx="4041933" cy="3951923"/>
          </a:xfrm>
          <a:prstGeom prst="rect">
            <a:avLst/>
          </a:prstGeom>
        </p:spPr>
        <p:txBody>
          <a:bodyPr vert="horz" lIns="82292" tIns="41148" rIns="82292" bIns="41148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626887"/>
      </p:ext>
    </p:extLst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vert="horz" lIns="82292" tIns="41148" rIns="82292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7117333"/>
      </p:ext>
    </p:extLst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578840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535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918FC18C-FDBB-7343-8346-F9919FF5C102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535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3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686521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166"/>
            <a:ext cx="3008948" cy="1161573"/>
          </a:xfrm>
          <a:prstGeom prst="rect">
            <a:avLst/>
          </a:prstGeom>
        </p:spPr>
        <p:txBody>
          <a:bodyPr vert="horz" lIns="82292" tIns="41148" rIns="82292" bIns="41148"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33" y="272892"/>
            <a:ext cx="5112068" cy="5853588"/>
          </a:xfrm>
          <a:prstGeom prst="rect">
            <a:avLst/>
          </a:prstGeom>
        </p:spPr>
        <p:txBody>
          <a:bodyPr vert="horz" lIns="82292" tIns="41148" rIns="82292" bIns="41148"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4470"/>
            <a:ext cx="3008948" cy="4692015"/>
          </a:xfrm>
          <a:prstGeom prst="rect">
            <a:avLst/>
          </a:prstGeom>
        </p:spPr>
        <p:txBody>
          <a:bodyPr vert="horz" lIns="82292" tIns="41148" rIns="82292" bIns="41148"/>
          <a:lstStyle>
            <a:lvl1pPr marL="0" indent="0">
              <a:buNone/>
              <a:defRPr sz="1300"/>
            </a:lvl1pPr>
            <a:lvl2pPr marL="411440" indent="0">
              <a:buNone/>
              <a:defRPr sz="1100"/>
            </a:lvl2pPr>
            <a:lvl3pPr marL="822875" indent="0">
              <a:buNone/>
              <a:defRPr sz="900"/>
            </a:lvl3pPr>
            <a:lvl4pPr marL="1234319" indent="0">
              <a:buNone/>
              <a:defRPr sz="800"/>
            </a:lvl4pPr>
            <a:lvl5pPr marL="1645755" indent="0">
              <a:buNone/>
              <a:defRPr sz="800"/>
            </a:lvl5pPr>
            <a:lvl6pPr marL="2057195" indent="0">
              <a:buNone/>
              <a:defRPr sz="800"/>
            </a:lvl6pPr>
            <a:lvl7pPr marL="2468633" indent="0">
              <a:buNone/>
              <a:defRPr sz="800"/>
            </a:lvl7pPr>
            <a:lvl8pPr marL="2880072" indent="0">
              <a:buNone/>
              <a:defRPr sz="800"/>
            </a:lvl8pPr>
            <a:lvl9pPr marL="329151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2099926"/>
      </p:ext>
    </p:extLst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653" y="4800600"/>
            <a:ext cx="5486400" cy="567214"/>
          </a:xfrm>
          <a:prstGeom prst="rect">
            <a:avLst/>
          </a:prstGeom>
        </p:spPr>
        <p:txBody>
          <a:bodyPr vert="horz" lIns="82292" tIns="41148" rIns="82292" bIns="41148"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653" y="612934"/>
            <a:ext cx="5486400" cy="4114800"/>
          </a:xfrm>
          <a:prstGeom prst="rect">
            <a:avLst/>
          </a:prstGeom>
        </p:spPr>
        <p:txBody>
          <a:bodyPr vert="horz" lIns="82292" tIns="41148" rIns="82292" bIns="41148"/>
          <a:lstStyle>
            <a:lvl1pPr marL="0" indent="0">
              <a:buNone/>
              <a:defRPr sz="2900"/>
            </a:lvl1pPr>
            <a:lvl2pPr marL="411440" indent="0">
              <a:buNone/>
              <a:defRPr sz="2500"/>
            </a:lvl2pPr>
            <a:lvl3pPr marL="822875" indent="0">
              <a:buNone/>
              <a:defRPr sz="2200"/>
            </a:lvl3pPr>
            <a:lvl4pPr marL="1234319" indent="0">
              <a:buNone/>
              <a:defRPr sz="1800"/>
            </a:lvl4pPr>
            <a:lvl5pPr marL="1645755" indent="0">
              <a:buNone/>
              <a:defRPr sz="1800"/>
            </a:lvl5pPr>
            <a:lvl6pPr marL="2057195" indent="0">
              <a:buNone/>
              <a:defRPr sz="1800"/>
            </a:lvl6pPr>
            <a:lvl7pPr marL="2468633" indent="0">
              <a:buNone/>
              <a:defRPr sz="1800"/>
            </a:lvl7pPr>
            <a:lvl8pPr marL="2880072" indent="0">
              <a:buNone/>
              <a:defRPr sz="1800"/>
            </a:lvl8pPr>
            <a:lvl9pPr marL="3291510" indent="0">
              <a:buNone/>
              <a:defRPr sz="1800"/>
            </a:lvl9pPr>
          </a:lstStyle>
          <a:p>
            <a:pPr lvl="0"/>
            <a:endParaRPr lang="pt-PT" noProof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653" y="5367814"/>
            <a:ext cx="5486400" cy="804386"/>
          </a:xfrm>
          <a:prstGeom prst="rect">
            <a:avLst/>
          </a:prstGeom>
        </p:spPr>
        <p:txBody>
          <a:bodyPr vert="horz" lIns="82292" tIns="41148" rIns="82292" bIns="41148"/>
          <a:lstStyle>
            <a:lvl1pPr marL="0" indent="0">
              <a:buNone/>
              <a:defRPr sz="1300"/>
            </a:lvl1pPr>
            <a:lvl2pPr marL="411440" indent="0">
              <a:buNone/>
              <a:defRPr sz="1100"/>
            </a:lvl2pPr>
            <a:lvl3pPr marL="822875" indent="0">
              <a:buNone/>
              <a:defRPr sz="900"/>
            </a:lvl3pPr>
            <a:lvl4pPr marL="1234319" indent="0">
              <a:buNone/>
              <a:defRPr sz="800"/>
            </a:lvl4pPr>
            <a:lvl5pPr marL="1645755" indent="0">
              <a:buNone/>
              <a:defRPr sz="800"/>
            </a:lvl5pPr>
            <a:lvl6pPr marL="2057195" indent="0">
              <a:buNone/>
              <a:defRPr sz="800"/>
            </a:lvl6pPr>
            <a:lvl7pPr marL="2468633" indent="0">
              <a:buNone/>
              <a:defRPr sz="800"/>
            </a:lvl7pPr>
            <a:lvl8pPr marL="2880072" indent="0">
              <a:buNone/>
              <a:defRPr sz="800"/>
            </a:lvl8pPr>
            <a:lvl9pPr marL="329151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597877"/>
      </p:ext>
    </p:extLst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vert="horz" lIns="82292" tIns="41148" rIns="82292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 lIns="82292" tIns="41148" rIns="82292" bIns="41148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1175865"/>
      </p:ext>
    </p:extLst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320"/>
            <a:ext cx="2057400" cy="5852160"/>
          </a:xfrm>
          <a:prstGeom prst="rect">
            <a:avLst/>
          </a:prstGeom>
        </p:spPr>
        <p:txBody>
          <a:bodyPr vert="eaVert" lIns="82292" tIns="41148" rIns="82292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320"/>
            <a:ext cx="6035040" cy="5852160"/>
          </a:xfrm>
          <a:prstGeom prst="rect">
            <a:avLst/>
          </a:prstGeom>
        </p:spPr>
        <p:txBody>
          <a:bodyPr vert="eaVert" lIns="82292" tIns="41148" rIns="82292" bIns="41148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6424714"/>
      </p:ext>
    </p:extLst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39"/>
            <a:ext cx="7772400" cy="147018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472"/>
            <a:ext cx="6400800" cy="1753077"/>
          </a:xfrm>
        </p:spPr>
        <p:txBody>
          <a:bodyPr/>
          <a:lstStyle>
            <a:lvl1pPr marL="0" indent="0" algn="ctr">
              <a:buNone/>
              <a:defRPr/>
            </a:lvl1pPr>
            <a:lvl2pPr marL="411464" indent="0" algn="ctr">
              <a:buNone/>
              <a:defRPr/>
            </a:lvl2pPr>
            <a:lvl3pPr marL="822928" indent="0" algn="ctr">
              <a:buNone/>
              <a:defRPr/>
            </a:lvl3pPr>
            <a:lvl4pPr marL="1234391" indent="0" algn="ctr">
              <a:buNone/>
              <a:defRPr/>
            </a:lvl4pPr>
            <a:lvl5pPr marL="1645854" indent="0" algn="ctr">
              <a:buNone/>
              <a:defRPr/>
            </a:lvl5pPr>
            <a:lvl6pPr marL="2057318" indent="0" algn="ctr">
              <a:buNone/>
              <a:defRPr/>
            </a:lvl6pPr>
            <a:lvl7pPr marL="2468781" indent="0" algn="ctr">
              <a:buNone/>
              <a:defRPr/>
            </a:lvl7pPr>
            <a:lvl8pPr marL="2880245" indent="0" algn="ctr">
              <a:buNone/>
              <a:defRPr/>
            </a:lvl8pPr>
            <a:lvl9pPr marL="329170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8101440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937068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48" y="4406265"/>
            <a:ext cx="7772400" cy="13630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48" y="2906078"/>
            <a:ext cx="7772400" cy="150018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1464" indent="0">
              <a:buNone/>
              <a:defRPr sz="1600"/>
            </a:lvl2pPr>
            <a:lvl3pPr marL="822928" indent="0">
              <a:buNone/>
              <a:defRPr sz="1400"/>
            </a:lvl3pPr>
            <a:lvl4pPr marL="1234391" indent="0">
              <a:buNone/>
              <a:defRPr sz="1300"/>
            </a:lvl4pPr>
            <a:lvl5pPr marL="1645854" indent="0">
              <a:buNone/>
              <a:defRPr sz="1300"/>
            </a:lvl5pPr>
            <a:lvl6pPr marL="2057318" indent="0">
              <a:buNone/>
              <a:defRPr sz="1300"/>
            </a:lvl6pPr>
            <a:lvl7pPr marL="2468781" indent="0">
              <a:buNone/>
              <a:defRPr sz="1300"/>
            </a:lvl7pPr>
            <a:lvl8pPr marL="2880245" indent="0">
              <a:buNone/>
              <a:defRPr sz="1300"/>
            </a:lvl8pPr>
            <a:lvl9pPr marL="3291708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315192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68734"/>
            <a:ext cx="3817620" cy="5113497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1268734"/>
            <a:ext cx="3817620" cy="5113497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851632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8" y="1534478"/>
            <a:ext cx="4040505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64" indent="0">
              <a:buNone/>
              <a:defRPr sz="1800" b="1"/>
            </a:lvl2pPr>
            <a:lvl3pPr marL="822928" indent="0">
              <a:buNone/>
              <a:defRPr sz="1600" b="1"/>
            </a:lvl3pPr>
            <a:lvl4pPr marL="1234391" indent="0">
              <a:buNone/>
              <a:defRPr sz="1400" b="1"/>
            </a:lvl4pPr>
            <a:lvl5pPr marL="1645854" indent="0">
              <a:buNone/>
              <a:defRPr sz="1400" b="1"/>
            </a:lvl5pPr>
            <a:lvl6pPr marL="2057318" indent="0">
              <a:buNone/>
              <a:defRPr sz="1400" b="1"/>
            </a:lvl6pPr>
            <a:lvl7pPr marL="2468781" indent="0">
              <a:buNone/>
              <a:defRPr sz="1400" b="1"/>
            </a:lvl7pPr>
            <a:lvl8pPr marL="2880245" indent="0">
              <a:buNone/>
              <a:defRPr sz="1400" b="1"/>
            </a:lvl8pPr>
            <a:lvl9pPr marL="3291708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8" y="2174566"/>
            <a:ext cx="4040505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05" y="1534478"/>
            <a:ext cx="4041933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64" indent="0">
              <a:buNone/>
              <a:defRPr sz="1800" b="1"/>
            </a:lvl2pPr>
            <a:lvl3pPr marL="822928" indent="0">
              <a:buNone/>
              <a:defRPr sz="1600" b="1"/>
            </a:lvl3pPr>
            <a:lvl4pPr marL="1234391" indent="0">
              <a:buNone/>
              <a:defRPr sz="1400" b="1"/>
            </a:lvl4pPr>
            <a:lvl5pPr marL="1645854" indent="0">
              <a:buNone/>
              <a:defRPr sz="1400" b="1"/>
            </a:lvl5pPr>
            <a:lvl6pPr marL="2057318" indent="0">
              <a:buNone/>
              <a:defRPr sz="1400" b="1"/>
            </a:lvl6pPr>
            <a:lvl7pPr marL="2468781" indent="0">
              <a:buNone/>
              <a:defRPr sz="1400" b="1"/>
            </a:lvl7pPr>
            <a:lvl8pPr marL="2880245" indent="0">
              <a:buNone/>
              <a:defRPr sz="1400" b="1"/>
            </a:lvl8pPr>
            <a:lvl9pPr marL="3291708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05" y="2174566"/>
            <a:ext cx="4041933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632345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20873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85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535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A9D89212-A9A7-D74A-8FA7-53AEE72EAA38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535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3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175401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938970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164"/>
            <a:ext cx="3008948" cy="116157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33" y="272892"/>
            <a:ext cx="5112068" cy="585358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4470"/>
            <a:ext cx="3008948" cy="4692015"/>
          </a:xfrm>
        </p:spPr>
        <p:txBody>
          <a:bodyPr/>
          <a:lstStyle>
            <a:lvl1pPr marL="0" indent="0">
              <a:buNone/>
              <a:defRPr sz="1300"/>
            </a:lvl1pPr>
            <a:lvl2pPr marL="411464" indent="0">
              <a:buNone/>
              <a:defRPr sz="1100"/>
            </a:lvl2pPr>
            <a:lvl3pPr marL="822928" indent="0">
              <a:buNone/>
              <a:defRPr sz="900"/>
            </a:lvl3pPr>
            <a:lvl4pPr marL="1234391" indent="0">
              <a:buNone/>
              <a:defRPr sz="800"/>
            </a:lvl4pPr>
            <a:lvl5pPr marL="1645854" indent="0">
              <a:buNone/>
              <a:defRPr sz="800"/>
            </a:lvl5pPr>
            <a:lvl6pPr marL="2057318" indent="0">
              <a:buNone/>
              <a:defRPr sz="800"/>
            </a:lvl6pPr>
            <a:lvl7pPr marL="2468781" indent="0">
              <a:buNone/>
              <a:defRPr sz="800"/>
            </a:lvl7pPr>
            <a:lvl8pPr marL="2880245" indent="0">
              <a:buNone/>
              <a:defRPr sz="800"/>
            </a:lvl8pPr>
            <a:lvl9pPr marL="3291708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561015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653" y="4800600"/>
            <a:ext cx="5486400" cy="56721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653" y="612934"/>
            <a:ext cx="5486400" cy="4114800"/>
          </a:xfrm>
        </p:spPr>
        <p:txBody>
          <a:bodyPr/>
          <a:lstStyle>
            <a:lvl1pPr marL="0" indent="0">
              <a:buNone/>
              <a:defRPr sz="2900"/>
            </a:lvl1pPr>
            <a:lvl2pPr marL="411464" indent="0">
              <a:buNone/>
              <a:defRPr sz="2500"/>
            </a:lvl2pPr>
            <a:lvl3pPr marL="822928" indent="0">
              <a:buNone/>
              <a:defRPr sz="2200"/>
            </a:lvl3pPr>
            <a:lvl4pPr marL="1234391" indent="0">
              <a:buNone/>
              <a:defRPr sz="1800"/>
            </a:lvl4pPr>
            <a:lvl5pPr marL="1645854" indent="0">
              <a:buNone/>
              <a:defRPr sz="1800"/>
            </a:lvl5pPr>
            <a:lvl6pPr marL="2057318" indent="0">
              <a:buNone/>
              <a:defRPr sz="1800"/>
            </a:lvl6pPr>
            <a:lvl7pPr marL="2468781" indent="0">
              <a:buNone/>
              <a:defRPr sz="1800"/>
            </a:lvl7pPr>
            <a:lvl8pPr marL="2880245" indent="0">
              <a:buNone/>
              <a:defRPr sz="1800"/>
            </a:lvl8pPr>
            <a:lvl9pPr marL="3291708" indent="0">
              <a:buNone/>
              <a:defRPr sz="1800"/>
            </a:lvl9pPr>
          </a:lstStyle>
          <a:p>
            <a:pPr lvl="0"/>
            <a:endParaRPr lang="pt-P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653" y="5367814"/>
            <a:ext cx="5486400" cy="804386"/>
          </a:xfrm>
        </p:spPr>
        <p:txBody>
          <a:bodyPr/>
          <a:lstStyle>
            <a:lvl1pPr marL="0" indent="0">
              <a:buNone/>
              <a:defRPr sz="1300"/>
            </a:lvl1pPr>
            <a:lvl2pPr marL="411464" indent="0">
              <a:buNone/>
              <a:defRPr sz="1100"/>
            </a:lvl2pPr>
            <a:lvl3pPr marL="822928" indent="0">
              <a:buNone/>
              <a:defRPr sz="900"/>
            </a:lvl3pPr>
            <a:lvl4pPr marL="1234391" indent="0">
              <a:buNone/>
              <a:defRPr sz="800"/>
            </a:lvl4pPr>
            <a:lvl5pPr marL="1645854" indent="0">
              <a:buNone/>
              <a:defRPr sz="800"/>
            </a:lvl5pPr>
            <a:lvl6pPr marL="2057318" indent="0">
              <a:buNone/>
              <a:defRPr sz="800"/>
            </a:lvl6pPr>
            <a:lvl7pPr marL="2468781" indent="0">
              <a:buNone/>
              <a:defRPr sz="800"/>
            </a:lvl7pPr>
            <a:lvl8pPr marL="2880245" indent="0">
              <a:buNone/>
              <a:defRPr sz="800"/>
            </a:lvl8pPr>
            <a:lvl9pPr marL="3291708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81037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7084285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26002"/>
            <a:ext cx="1943100" cy="625649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372" y="126002"/>
            <a:ext cx="5693568" cy="625649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0106914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733800" y="2133600"/>
            <a:ext cx="5029200" cy="687388"/>
            <a:chOff x="288" y="1489"/>
            <a:chExt cx="5136" cy="1008"/>
          </a:xfrm>
        </p:grpSpPr>
        <p:sp>
          <p:nvSpPr>
            <p:cNvPr id="5" name="Arc 3"/>
            <p:cNvSpPr>
              <a:spLocks/>
            </p:cNvSpPr>
            <p:nvPr/>
          </p:nvSpPr>
          <p:spPr bwMode="invGray">
            <a:xfrm>
              <a:off x="3595" y="1489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-1"/>
                    <a:pt x="312" y="-1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-1"/>
                    <a:pt x="312" y="-1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invGray">
            <a:xfrm>
              <a:off x="3548" y="1594"/>
              <a:ext cx="1830" cy="798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-1"/>
                    <a:pt x="324" y="-1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-1"/>
                    <a:pt x="324" y="-1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7" name="Arc 5"/>
            <p:cNvSpPr>
              <a:spLocks/>
            </p:cNvSpPr>
            <p:nvPr/>
          </p:nvSpPr>
          <p:spPr bwMode="invGray">
            <a:xfrm>
              <a:off x="3521" y="1731"/>
              <a:ext cx="1830" cy="524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-1"/>
                    <a:pt x="325" y="-1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-1"/>
                    <a:pt x="325" y="-1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invGray">
            <a:xfrm>
              <a:off x="288" y="1941"/>
              <a:ext cx="4988" cy="102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</p:grpSp>
      <p:sp>
        <p:nvSpPr>
          <p:cNvPr id="61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447800"/>
            <a:ext cx="7772400" cy="114300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200400"/>
            <a:ext cx="64008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DEB5D-0E52-8A4D-BA87-BDCD0E2945EF}" type="datetime1">
              <a:rPr lang="en-US">
                <a:solidFill>
                  <a:srgbClr val="FFFFCC"/>
                </a:solidFill>
              </a:rPr>
              <a:pPr>
                <a:defRPr/>
              </a:pPr>
              <a:t>8/28/25</a:t>
            </a:fld>
            <a:endParaRPr lang="en-GB">
              <a:solidFill>
                <a:srgbClr val="FFFFCC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>
              <a:solidFill>
                <a:srgbClr val="FFFFCC"/>
              </a:solidFill>
            </a:endParaRP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latin typeface="Arial" charset="0"/>
              </a:defRPr>
            </a:lvl1pPr>
          </a:lstStyle>
          <a:p>
            <a:pPr>
              <a:defRPr/>
            </a:pPr>
            <a:fld id="{210BFCC9-EFCC-FE44-9901-536C6EBCD1CB}" type="slidenum">
              <a:rPr lang="en-GB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GB">
              <a:solidFill>
                <a:srgbClr val="FFFFCC"/>
              </a:solidFill>
            </a:endParaRP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 err="1">
                <a:solidFill>
                  <a:srgbClr val="FFFFCC"/>
                </a:solidFill>
                <a:latin typeface="Comic Sans MS"/>
              </a:rPr>
              <a:t>pedro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pt-PT" dirty="0" err="1">
                <a:solidFill>
                  <a:srgbClr val="FFFFCC"/>
                </a:solidFill>
                <a:latin typeface="Comic Sans MS"/>
              </a:rPr>
              <a:t>abreu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– Viagem ao  Infinito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9177-9B1D-0747-9412-108D54491353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15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91" indent="0">
              <a:buNone/>
              <a:defRPr sz="1800"/>
            </a:lvl2pPr>
            <a:lvl3pPr marL="914382" indent="0">
              <a:buNone/>
              <a:defRPr sz="1600"/>
            </a:lvl3pPr>
            <a:lvl4pPr marL="1371573" indent="0">
              <a:buNone/>
              <a:defRPr sz="1400"/>
            </a:lvl4pPr>
            <a:lvl5pPr marL="1828764" indent="0">
              <a:buNone/>
              <a:defRPr sz="1400"/>
            </a:lvl5pPr>
            <a:lvl6pPr marL="2285955" indent="0">
              <a:buNone/>
              <a:defRPr sz="1400"/>
            </a:lvl6pPr>
            <a:lvl7pPr marL="2743146" indent="0">
              <a:buNone/>
              <a:defRPr sz="1400"/>
            </a:lvl7pPr>
            <a:lvl8pPr marL="3200336" indent="0">
              <a:buNone/>
              <a:defRPr sz="1400"/>
            </a:lvl8pPr>
            <a:lvl9pPr marL="3657526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 err="1">
                <a:solidFill>
                  <a:srgbClr val="FFFFCC"/>
                </a:solidFill>
                <a:latin typeface="Comic Sans MS"/>
              </a:rPr>
              <a:t>pedro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pt-PT" dirty="0" err="1">
                <a:solidFill>
                  <a:srgbClr val="FFFFCC"/>
                </a:solidFill>
                <a:latin typeface="Comic Sans MS"/>
              </a:rPr>
              <a:t>abreu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– Viagem ao  Infinito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60984-145F-1A4E-8DA3-5FD64B53EBC0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2" y="12954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 err="1">
                <a:solidFill>
                  <a:srgbClr val="FFFFCC"/>
                </a:solidFill>
                <a:latin typeface="Comic Sans MS"/>
              </a:rPr>
              <a:t>pedro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pt-PT" dirty="0" err="1">
                <a:solidFill>
                  <a:srgbClr val="FFFFCC"/>
                </a:solidFill>
                <a:latin typeface="Comic Sans MS"/>
              </a:rPr>
              <a:t>abreu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– Viagem ao  Infinito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115A5-DD2C-D947-B09F-FE0D9F16652D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1" indent="0">
              <a:buNone/>
              <a:defRPr sz="2000" b="1"/>
            </a:lvl2pPr>
            <a:lvl3pPr marL="914382" indent="0">
              <a:buNone/>
              <a:defRPr sz="1800" b="1"/>
            </a:lvl3pPr>
            <a:lvl4pPr marL="1371573" indent="0">
              <a:buNone/>
              <a:defRPr sz="1600" b="1"/>
            </a:lvl4pPr>
            <a:lvl5pPr marL="1828764" indent="0">
              <a:buNone/>
              <a:defRPr sz="1600" b="1"/>
            </a:lvl5pPr>
            <a:lvl6pPr marL="2285955" indent="0">
              <a:buNone/>
              <a:defRPr sz="1600" b="1"/>
            </a:lvl6pPr>
            <a:lvl7pPr marL="2743146" indent="0">
              <a:buNone/>
              <a:defRPr sz="1600" b="1"/>
            </a:lvl7pPr>
            <a:lvl8pPr marL="3200336" indent="0">
              <a:buNone/>
              <a:defRPr sz="1600" b="1"/>
            </a:lvl8pPr>
            <a:lvl9pPr marL="365752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1" indent="0">
              <a:buNone/>
              <a:defRPr sz="2000" b="1"/>
            </a:lvl2pPr>
            <a:lvl3pPr marL="914382" indent="0">
              <a:buNone/>
              <a:defRPr sz="1800" b="1"/>
            </a:lvl3pPr>
            <a:lvl4pPr marL="1371573" indent="0">
              <a:buNone/>
              <a:defRPr sz="1600" b="1"/>
            </a:lvl4pPr>
            <a:lvl5pPr marL="1828764" indent="0">
              <a:buNone/>
              <a:defRPr sz="1600" b="1"/>
            </a:lvl5pPr>
            <a:lvl6pPr marL="2285955" indent="0">
              <a:buNone/>
              <a:defRPr sz="1600" b="1"/>
            </a:lvl6pPr>
            <a:lvl7pPr marL="2743146" indent="0">
              <a:buNone/>
              <a:defRPr sz="1600" b="1"/>
            </a:lvl7pPr>
            <a:lvl8pPr marL="3200336" indent="0">
              <a:buNone/>
              <a:defRPr sz="1600" b="1"/>
            </a:lvl8pPr>
            <a:lvl9pPr marL="365752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 err="1">
                <a:solidFill>
                  <a:srgbClr val="FFFFCC"/>
                </a:solidFill>
                <a:latin typeface="Comic Sans MS"/>
              </a:rPr>
              <a:t>pedro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pt-PT" dirty="0" err="1">
                <a:solidFill>
                  <a:srgbClr val="FFFFCC"/>
                </a:solidFill>
                <a:latin typeface="Comic Sans MS"/>
              </a:rPr>
              <a:t>abreu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– Viagem ao  Infinito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A6AEF-98B6-3A4C-8176-79962BF8E7E7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535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FC9E3A98-D86B-7545-ACBB-1CD067F2E9AB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535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3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0930727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 err="1">
                <a:solidFill>
                  <a:srgbClr val="FFFFCC"/>
                </a:solidFill>
                <a:latin typeface="Comic Sans MS"/>
              </a:rPr>
              <a:t>pedro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pt-PT" dirty="0" err="1">
                <a:solidFill>
                  <a:srgbClr val="FFFFCC"/>
                </a:solidFill>
                <a:latin typeface="Comic Sans MS"/>
              </a:rPr>
              <a:t>abreu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– Viagem ao  Infinito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FA517-F628-3A47-A2C5-9647A55D9AAB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 err="1">
                <a:solidFill>
                  <a:srgbClr val="FFFFCC"/>
                </a:solidFill>
                <a:latin typeface="Comic Sans MS"/>
              </a:rPr>
              <a:t>pedro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pt-PT" dirty="0" err="1">
                <a:solidFill>
                  <a:srgbClr val="FFFFCC"/>
                </a:solidFill>
                <a:latin typeface="Comic Sans MS"/>
              </a:rPr>
              <a:t>abreu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– Viagem ao  Infinito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89ADB-C442-1847-84B6-38E8BC10A25B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2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30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1" indent="0">
              <a:buNone/>
              <a:defRPr sz="1200"/>
            </a:lvl2pPr>
            <a:lvl3pPr marL="914382" indent="0">
              <a:buNone/>
              <a:defRPr sz="1000"/>
            </a:lvl3pPr>
            <a:lvl4pPr marL="1371573" indent="0">
              <a:buNone/>
              <a:defRPr sz="900"/>
            </a:lvl4pPr>
            <a:lvl5pPr marL="1828764" indent="0">
              <a:buNone/>
              <a:defRPr sz="900"/>
            </a:lvl5pPr>
            <a:lvl6pPr marL="2285955" indent="0">
              <a:buNone/>
              <a:defRPr sz="900"/>
            </a:lvl6pPr>
            <a:lvl7pPr marL="2743146" indent="0">
              <a:buNone/>
              <a:defRPr sz="900"/>
            </a:lvl7pPr>
            <a:lvl8pPr marL="3200336" indent="0">
              <a:buNone/>
              <a:defRPr sz="900"/>
            </a:lvl8pPr>
            <a:lvl9pPr marL="365752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 err="1">
                <a:solidFill>
                  <a:srgbClr val="FFFFCC"/>
                </a:solidFill>
                <a:latin typeface="Comic Sans MS"/>
              </a:rPr>
              <a:t>pedro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pt-PT" dirty="0" err="1">
                <a:solidFill>
                  <a:srgbClr val="FFFFCC"/>
                </a:solidFill>
                <a:latin typeface="Comic Sans MS"/>
              </a:rPr>
              <a:t>abreu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– Viagem ao  Infinito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21366-0524-0746-98F0-4F22E9F35947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91" indent="0">
              <a:buNone/>
              <a:defRPr sz="2800"/>
            </a:lvl2pPr>
            <a:lvl3pPr marL="914382" indent="0">
              <a:buNone/>
              <a:defRPr sz="2400"/>
            </a:lvl3pPr>
            <a:lvl4pPr marL="1371573" indent="0">
              <a:buNone/>
              <a:defRPr sz="2000"/>
            </a:lvl4pPr>
            <a:lvl5pPr marL="1828764" indent="0">
              <a:buNone/>
              <a:defRPr sz="2000"/>
            </a:lvl5pPr>
            <a:lvl6pPr marL="2285955" indent="0">
              <a:buNone/>
              <a:defRPr sz="2000"/>
            </a:lvl6pPr>
            <a:lvl7pPr marL="2743146" indent="0">
              <a:buNone/>
              <a:defRPr sz="2000"/>
            </a:lvl7pPr>
            <a:lvl8pPr marL="3200336" indent="0">
              <a:buNone/>
              <a:defRPr sz="2000"/>
            </a:lvl8pPr>
            <a:lvl9pPr marL="3657526" indent="0">
              <a:buNone/>
              <a:defRPr sz="2000"/>
            </a:lvl9pPr>
          </a:lstStyle>
          <a:p>
            <a:pPr lvl="0"/>
            <a:endParaRPr lang="pt-P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1" indent="0">
              <a:buNone/>
              <a:defRPr sz="1200"/>
            </a:lvl2pPr>
            <a:lvl3pPr marL="914382" indent="0">
              <a:buNone/>
              <a:defRPr sz="1000"/>
            </a:lvl3pPr>
            <a:lvl4pPr marL="1371573" indent="0">
              <a:buNone/>
              <a:defRPr sz="900"/>
            </a:lvl4pPr>
            <a:lvl5pPr marL="1828764" indent="0">
              <a:buNone/>
              <a:defRPr sz="900"/>
            </a:lvl5pPr>
            <a:lvl6pPr marL="2285955" indent="0">
              <a:buNone/>
              <a:defRPr sz="900"/>
            </a:lvl6pPr>
            <a:lvl7pPr marL="2743146" indent="0">
              <a:buNone/>
              <a:defRPr sz="900"/>
            </a:lvl7pPr>
            <a:lvl8pPr marL="3200336" indent="0">
              <a:buNone/>
              <a:defRPr sz="900"/>
            </a:lvl8pPr>
            <a:lvl9pPr marL="365752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 err="1">
                <a:solidFill>
                  <a:srgbClr val="FFFFCC"/>
                </a:solidFill>
                <a:latin typeface="Comic Sans MS"/>
              </a:rPr>
              <a:t>pedro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pt-PT" dirty="0" err="1">
                <a:solidFill>
                  <a:srgbClr val="FFFFCC"/>
                </a:solidFill>
                <a:latin typeface="Comic Sans MS"/>
              </a:rPr>
              <a:t>abreu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– Viagem ao  Infinito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16414-E8AE-C040-B479-1008E998E00C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 err="1">
                <a:solidFill>
                  <a:srgbClr val="FFFFCC"/>
                </a:solidFill>
                <a:latin typeface="Comic Sans MS"/>
              </a:rPr>
              <a:t>pedro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pt-PT" dirty="0" err="1">
                <a:solidFill>
                  <a:srgbClr val="FFFFCC"/>
                </a:solidFill>
                <a:latin typeface="Comic Sans MS"/>
              </a:rPr>
              <a:t>abreu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– Viagem ao  Infinito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F31F6-E376-E84C-B7B5-DC9563BB8EA8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2" y="228600"/>
            <a:ext cx="567690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 err="1">
                <a:solidFill>
                  <a:srgbClr val="FFFFCC"/>
                </a:solidFill>
                <a:latin typeface="Comic Sans MS"/>
              </a:rPr>
              <a:t>pedro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pt-PT" dirty="0" err="1">
                <a:solidFill>
                  <a:srgbClr val="FFFFCC"/>
                </a:solidFill>
                <a:latin typeface="Comic Sans MS"/>
              </a:rPr>
              <a:t>abreu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– Viagem ao  Infinito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F834E-35DA-3B44-86D4-48BDF1B44654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95400"/>
            <a:ext cx="38100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2" y="1295400"/>
            <a:ext cx="3810000" cy="4876800"/>
          </a:xfrm>
        </p:spPr>
        <p:txBody>
          <a:bodyPr/>
          <a:lstStyle/>
          <a:p>
            <a:pPr lvl="0"/>
            <a:endParaRPr lang="pt-PT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 err="1">
                <a:solidFill>
                  <a:srgbClr val="FFFFCC"/>
                </a:solidFill>
                <a:latin typeface="Comic Sans MS"/>
              </a:rPr>
              <a:t>pedro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pt-PT" dirty="0" err="1">
                <a:solidFill>
                  <a:srgbClr val="FFFFCC"/>
                </a:solidFill>
                <a:latin typeface="Comic Sans MS"/>
              </a:rPr>
              <a:t>abreu</a:t>
            </a:r>
            <a:r>
              <a:rPr lang="pt-PT" dirty="0">
                <a:solidFill>
                  <a:srgbClr val="FFFFCC"/>
                </a:solidFill>
                <a:latin typeface="Comic Sans MS"/>
              </a:rPr>
              <a:t> – Viagem ao  Infinito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79800-6F0B-5643-8D13-11A991EE83E3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773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3125A403-D782-554E-8F6B-B860C43D659A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0E3B24A-8C9D-B645-B44E-9B5657AF393D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248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33E99D1B-2176-0C49-8075-EC1D10363C6E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7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7"/>
            <a:ext cx="4041775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535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6E959624-A626-AB40-B90B-970A88F22EB0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535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3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708890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7440EB3-36D8-9649-92C1-A1982FE08016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31F0E3D-0046-6548-8AD8-71BF6C828B1A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FA05198-2BE5-D847-AE6C-E57A7D328D9A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8B8E53D6-7F70-B640-8891-99167EE5DBCE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398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9AFD537-F99A-5849-9F1E-EC70E768EFBD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545FCE5B-6437-FC45-8027-390771F21059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92F2F94-0CD3-5446-99CA-0B507BD8F125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986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986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B042BAD-9235-FF4A-8592-6E1AF79B5F6E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60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3125A403-D782-554E-8F6B-B860C43D659A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0E3B24A-8C9D-B645-B44E-9B5657AF393D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535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5637B97E-6E8D-A544-AA60-AEFD0BF6C207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535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3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8847335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8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33E99D1B-2176-0C49-8075-EC1D10363C6E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7440EB3-36D8-9649-92C1-A1982FE08016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31F0E3D-0046-6548-8AD8-71BF6C828B1A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FA05198-2BE5-D847-AE6C-E57A7D328D9A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8B8E53D6-7F70-B640-8891-99167EE5DBCE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23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9AFD537-F99A-5849-9F1E-EC70E768EFBD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545FCE5B-6437-FC45-8027-390771F21059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92F2F94-0CD3-5446-99CA-0B507BD8F125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81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81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B042BAD-9235-FF4A-8592-6E1AF79B5F6E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700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625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826A9507-D9C6-BC4B-A67F-7F7AB4A2EE88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625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62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64395" y="584200"/>
            <a:ext cx="5370490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r>
              <a:rPr lang="en-US" sz="3600" dirty="0">
                <a:solidFill>
                  <a:srgbClr val="FF3300"/>
                </a:solidFill>
                <a:latin typeface="Arial"/>
              </a:rPr>
              <a:t>It’s collaborative!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7800" y="1663398"/>
            <a:ext cx="8778550" cy="4673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14" descr="cernflags2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01742" y="219"/>
            <a:ext cx="3742267" cy="3163907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4795284" y="5348395"/>
            <a:ext cx="3508744" cy="265815"/>
          </a:xfrm>
          <a:prstGeom prst="rect">
            <a:avLst/>
          </a:prstGeom>
          <a:solidFill>
            <a:srgbClr val="FF0000">
              <a:alpha val="1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-65" charset="2"/>
              <a:buNone/>
            </a:pPr>
            <a:endParaRPr lang="en-US" sz="2400" b="0" dirty="0">
              <a:solidFill>
                <a:srgbClr val="000000"/>
              </a:solidFill>
              <a:latin typeface="Arial" pitchFamily="-65" charset="0"/>
            </a:endParaRP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184303" y="5660283"/>
            <a:ext cx="985283" cy="265815"/>
          </a:xfrm>
          <a:prstGeom prst="rect">
            <a:avLst/>
          </a:prstGeom>
          <a:solidFill>
            <a:srgbClr val="FF0000">
              <a:alpha val="1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-65" charset="2"/>
              <a:buNone/>
            </a:pPr>
            <a:endParaRPr lang="en-US" sz="2400" b="0" dirty="0">
              <a:solidFill>
                <a:srgbClr val="000000"/>
              </a:solidFill>
              <a:latin typeface="Arial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392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535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36792742-E452-C74F-8200-F33867EBFC4E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535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3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0642900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625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918FC18C-FDBB-7343-8346-F9919FF5C102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625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62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6865214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175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625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A9D89212-A9A7-D74A-8FA7-53AEE72EAA38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625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62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175401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625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FC9E3A98-D86B-7545-ACBB-1CD067F2E9AB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625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62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0930727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7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7"/>
            <a:ext cx="4041775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625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6E959624-A626-AB40-B90B-970A88F22EB0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625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62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7088908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625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5637B97E-6E8D-A544-AA60-AEFD0BF6C207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625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62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8847335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625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36792742-E452-C74F-8200-F33867EBFC4E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625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62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064290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267"/>
            <a:ext cx="3008313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326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625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65BB38FC-5DEF-E54C-BE60-D0A6C6B3B351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625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62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5183231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818"/>
            <a:ext cx="5486400" cy="56673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556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625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0BAD0D7-341B-BE43-A762-08CA2F3F45E7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625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62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6863792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625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A11B4600-AF7D-8C42-8D16-D85FD0F7F3C4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625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62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8767215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913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913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625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851261E1-5D58-5840-97F4-805564ACCDFD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625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62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74066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233"/>
            <a:ext cx="3008313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236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535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65BB38FC-5DEF-E54C-BE60-D0A6C6B3B351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535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3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5183231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510954" y="6553476"/>
            <a:ext cx="633046" cy="30486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7CFF582-18F9-4FBC-B2DF-FBD4F0781B4B}" type="slidenum">
              <a:rPr lang="en-US" sz="1800" b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‹nº›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510954" y="6553476"/>
            <a:ext cx="633046" cy="30486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B58E61-943F-44E3-8C5A-44B723E928E0}" type="slidenum">
              <a:rPr lang="en-US" sz="1800" b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‹nº›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3" y="990600"/>
            <a:ext cx="4273062" cy="5562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8181" y="6520534"/>
            <a:ext cx="609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1AD93096-5B34-4342-9326-69289CEAE4C2}" type="slidenum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572003" y="990600"/>
            <a:ext cx="4273062" cy="5562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426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8181" y="6520534"/>
            <a:ext cx="609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1AD93096-5B34-4342-9326-69289CEAE4C2}" type="slidenum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11015" y="5410200"/>
            <a:ext cx="8686800" cy="1447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19" y="117406"/>
            <a:ext cx="8527439" cy="75345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29197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29197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17102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EAF8F628-A384-5246-9255-783E8727CE7A}" type="slidenum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14320" y="1536098"/>
            <a:ext cx="3253915" cy="464404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883091" y="4038601"/>
            <a:ext cx="4958593" cy="2250924"/>
          </a:xfrm>
          <a:prstGeom prst="rect">
            <a:avLst/>
          </a:prstGeo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3883091" y="1536371"/>
            <a:ext cx="4958593" cy="2273905"/>
          </a:xfrm>
          <a:prstGeom prst="rect">
            <a:avLst/>
          </a:prstGeo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59084319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538181" y="6520534"/>
            <a:ext cx="609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7CFF582-18F9-4FBC-B2DF-FBD4F0781B4B}" type="slidenum">
              <a:rPr lang="en-US" sz="1800" b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‹nº›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07"/>
            <a:ext cx="7772400" cy="1470183"/>
          </a:xfrm>
          <a:prstGeom prst="rect">
            <a:avLst/>
          </a:prstGeom>
        </p:spPr>
        <p:txBody>
          <a:bodyPr vert="horz" lIns="82296" tIns="41148" rIns="82296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440"/>
            <a:ext cx="6400800" cy="1753077"/>
          </a:xfrm>
          <a:prstGeom prst="rect">
            <a:avLst/>
          </a:prstGeom>
        </p:spPr>
        <p:txBody>
          <a:bodyPr vert="horz" lIns="82296" tIns="41148" rIns="82296" bIns="41148"/>
          <a:lstStyle>
            <a:lvl1pPr marL="0" indent="0" algn="ctr">
              <a:buNone/>
              <a:defRPr/>
            </a:lvl1pPr>
            <a:lvl2pPr marL="411480" indent="0" algn="ctr">
              <a:buNone/>
              <a:defRPr/>
            </a:lvl2pPr>
            <a:lvl3pPr marL="822960" indent="0" algn="ctr">
              <a:buNone/>
              <a:defRPr/>
            </a:lvl3pPr>
            <a:lvl4pPr marL="1234440" indent="0" algn="ctr">
              <a:buNone/>
              <a:defRPr/>
            </a:lvl4pPr>
            <a:lvl5pPr marL="1645920" indent="0" algn="ctr">
              <a:buNone/>
              <a:defRPr/>
            </a:lvl5pPr>
            <a:lvl6pPr marL="2057400" indent="0" algn="ctr">
              <a:buNone/>
              <a:defRPr/>
            </a:lvl6pPr>
            <a:lvl7pPr marL="2468880" indent="0" algn="ctr">
              <a:buNone/>
              <a:defRPr/>
            </a:lvl7pPr>
            <a:lvl8pPr marL="2880360" indent="0" algn="ctr">
              <a:buNone/>
              <a:defRPr/>
            </a:lvl8pPr>
            <a:lvl9pPr marL="329184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4158222"/>
      </p:ext>
    </p:extLst>
  </p:cSld>
  <p:clrMapOvr>
    <a:masterClrMapping/>
  </p:clrMapOvr>
  <p:transition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vert="horz" lIns="82296" tIns="41148" rIns="82296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horz" lIns="82296" tIns="41148" rIns="82296" bIns="41148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4854062"/>
      </p:ext>
    </p:extLst>
  </p:cSld>
  <p:clrMapOvr>
    <a:masterClrMapping/>
  </p:clrMapOvr>
  <p:transition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48" y="4406265"/>
            <a:ext cx="7772400" cy="1363028"/>
          </a:xfrm>
          <a:prstGeom prst="rect">
            <a:avLst/>
          </a:prstGeom>
        </p:spPr>
        <p:txBody>
          <a:bodyPr vert="horz" lIns="82296" tIns="41148" rIns="82296" bIns="41148"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48" y="2906078"/>
            <a:ext cx="7772400" cy="1500188"/>
          </a:xfrm>
          <a:prstGeom prst="rect">
            <a:avLst/>
          </a:prstGeom>
        </p:spPr>
        <p:txBody>
          <a:bodyPr vert="horz" lIns="82296" tIns="41148" rIns="82296" bIns="41148" anchor="b"/>
          <a:lstStyle>
            <a:lvl1pPr marL="0" indent="0">
              <a:buNone/>
              <a:defRPr sz="1800"/>
            </a:lvl1pPr>
            <a:lvl2pPr marL="411480" indent="0">
              <a:buNone/>
              <a:defRPr sz="1600"/>
            </a:lvl2pPr>
            <a:lvl3pPr marL="822960" indent="0">
              <a:buNone/>
              <a:defRPr sz="1400"/>
            </a:lvl3pPr>
            <a:lvl4pPr marL="1234440" indent="0">
              <a:buNone/>
              <a:defRPr sz="1300"/>
            </a:lvl4pPr>
            <a:lvl5pPr marL="1645920" indent="0">
              <a:buNone/>
              <a:defRPr sz="1300"/>
            </a:lvl5pPr>
            <a:lvl6pPr marL="2057400" indent="0">
              <a:buNone/>
              <a:defRPr sz="1300"/>
            </a:lvl6pPr>
            <a:lvl7pPr marL="2468880" indent="0">
              <a:buNone/>
              <a:defRPr sz="1300"/>
            </a:lvl7pPr>
            <a:lvl8pPr marL="2880360" indent="0">
              <a:buNone/>
              <a:defRPr sz="1300"/>
            </a:lvl8pPr>
            <a:lvl9pPr marL="3291840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8936869"/>
      </p:ext>
    </p:extLst>
  </p:cSld>
  <p:clrMapOvr>
    <a:masterClrMapping/>
  </p:clrMapOvr>
  <p:transition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vert="horz" lIns="82296" tIns="41148" rIns="82296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6220" cy="4526280"/>
          </a:xfrm>
          <a:prstGeom prst="rect">
            <a:avLst/>
          </a:prstGeom>
        </p:spPr>
        <p:txBody>
          <a:bodyPr vert="horz" lIns="82296" tIns="41148" rIns="82296" bIns="41148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1600200"/>
            <a:ext cx="4046220" cy="4526280"/>
          </a:xfrm>
          <a:prstGeom prst="rect">
            <a:avLst/>
          </a:prstGeom>
        </p:spPr>
        <p:txBody>
          <a:bodyPr vert="horz" lIns="82296" tIns="41148" rIns="82296" bIns="41148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686910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0E3B24A-8C9D-B645-B44E-9B5657AF393D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784"/>
            <a:ext cx="5486400" cy="56673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522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535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0BAD0D7-341B-BE43-A762-08CA2F3F45E7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535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3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6863792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vert="horz" lIns="82296" tIns="41148" rIns="82296" bIns="41148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478"/>
            <a:ext cx="4040505" cy="640080"/>
          </a:xfrm>
          <a:prstGeom prst="rect">
            <a:avLst/>
          </a:prstGeom>
        </p:spPr>
        <p:txBody>
          <a:bodyPr vert="horz" lIns="82296" tIns="41148" rIns="82296" bIns="41148"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558"/>
            <a:ext cx="4040505" cy="3951923"/>
          </a:xfrm>
          <a:prstGeom prst="rect">
            <a:avLst/>
          </a:prstGeom>
        </p:spPr>
        <p:txBody>
          <a:bodyPr vert="horz" lIns="82296" tIns="41148" rIns="82296" bIns="41148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987" y="1534478"/>
            <a:ext cx="4041933" cy="640080"/>
          </a:xfrm>
          <a:prstGeom prst="rect">
            <a:avLst/>
          </a:prstGeom>
        </p:spPr>
        <p:txBody>
          <a:bodyPr vert="horz" lIns="82296" tIns="41148" rIns="82296" bIns="41148"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987" y="2174558"/>
            <a:ext cx="4041933" cy="3951923"/>
          </a:xfrm>
          <a:prstGeom prst="rect">
            <a:avLst/>
          </a:prstGeom>
        </p:spPr>
        <p:txBody>
          <a:bodyPr vert="horz" lIns="82296" tIns="41148" rIns="82296" bIns="41148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7709878"/>
      </p:ext>
    </p:extLst>
  </p:cSld>
  <p:clrMapOvr>
    <a:masterClrMapping/>
  </p:clrMapOvr>
  <p:transition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vert="horz" lIns="82296" tIns="41148" rIns="82296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8105564"/>
      </p:ext>
    </p:extLst>
  </p:cSld>
  <p:clrMapOvr>
    <a:masterClrMapping/>
  </p:clrMapOvr>
  <p:transition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054305"/>
      </p:ext>
    </p:extLst>
  </p:cSld>
  <p:clrMapOvr>
    <a:masterClrMapping/>
  </p:clrMapOvr>
  <p:transition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132"/>
            <a:ext cx="3008948" cy="1161573"/>
          </a:xfrm>
          <a:prstGeom prst="rect">
            <a:avLst/>
          </a:prstGeom>
        </p:spPr>
        <p:txBody>
          <a:bodyPr vert="horz" lIns="82296" tIns="41148" rIns="82296" bIns="41148"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33" y="272892"/>
            <a:ext cx="5112068" cy="5853588"/>
          </a:xfrm>
          <a:prstGeom prst="rect">
            <a:avLst/>
          </a:prstGeom>
        </p:spPr>
        <p:txBody>
          <a:bodyPr vert="horz" lIns="82296" tIns="41148" rIns="82296" bIns="41148"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4470"/>
            <a:ext cx="3008948" cy="4692015"/>
          </a:xfrm>
          <a:prstGeom prst="rect">
            <a:avLst/>
          </a:prstGeom>
        </p:spPr>
        <p:txBody>
          <a:bodyPr vert="horz" lIns="82296" tIns="41148" rIns="82296" bIns="41148"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7621119"/>
      </p:ext>
    </p:extLst>
  </p:cSld>
  <p:clrMapOvr>
    <a:masterClrMapping/>
  </p:clrMapOvr>
  <p:transition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653" y="4800600"/>
            <a:ext cx="5486400" cy="567214"/>
          </a:xfrm>
          <a:prstGeom prst="rect">
            <a:avLst/>
          </a:prstGeom>
        </p:spPr>
        <p:txBody>
          <a:bodyPr vert="horz" lIns="82296" tIns="41148" rIns="82296" bIns="41148"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653" y="612934"/>
            <a:ext cx="5486400" cy="4114800"/>
          </a:xfrm>
          <a:prstGeom prst="rect">
            <a:avLst/>
          </a:prstGeom>
        </p:spPr>
        <p:txBody>
          <a:bodyPr vert="horz" lIns="82296" tIns="41148" rIns="82296" bIns="41148"/>
          <a:lstStyle>
            <a:lvl1pPr marL="0" indent="0">
              <a:buNone/>
              <a:defRPr sz="2900"/>
            </a:lvl1pPr>
            <a:lvl2pPr marL="411480" indent="0">
              <a:buNone/>
              <a:defRPr sz="2500"/>
            </a:lvl2pPr>
            <a:lvl3pPr marL="822960" indent="0">
              <a:buNone/>
              <a:defRPr sz="220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pPr lvl="0"/>
            <a:endParaRPr lang="pt-PT" noProof="0">
              <a:sym typeface="Copperplat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653" y="5367814"/>
            <a:ext cx="5486400" cy="804386"/>
          </a:xfrm>
          <a:prstGeom prst="rect">
            <a:avLst/>
          </a:prstGeom>
        </p:spPr>
        <p:txBody>
          <a:bodyPr vert="horz" lIns="82296" tIns="41148" rIns="82296" bIns="41148"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1620577"/>
      </p:ext>
    </p:extLst>
  </p:cSld>
  <p:clrMapOvr>
    <a:masterClrMapping/>
  </p:clrMapOvr>
  <p:transition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vert="horz" lIns="82296" tIns="41148" rIns="82296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 lIns="82296" tIns="41148" rIns="82296" bIns="41148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4859371"/>
      </p:ext>
    </p:extLst>
  </p:cSld>
  <p:clrMapOvr>
    <a:masterClrMapping/>
  </p:clrMapOvr>
  <p:transition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320"/>
            <a:ext cx="2057400" cy="5852160"/>
          </a:xfrm>
          <a:prstGeom prst="rect">
            <a:avLst/>
          </a:prstGeom>
        </p:spPr>
        <p:txBody>
          <a:bodyPr vert="eaVert" lIns="82296" tIns="41148" rIns="82296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320"/>
            <a:ext cx="6035040" cy="5852160"/>
          </a:xfrm>
          <a:prstGeom prst="rect">
            <a:avLst/>
          </a:prstGeom>
        </p:spPr>
        <p:txBody>
          <a:bodyPr vert="eaVert" lIns="82296" tIns="41148" rIns="82296" bIns="41148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2236071"/>
      </p:ext>
    </p:extLst>
  </p:cSld>
  <p:clrMapOvr>
    <a:masterClrMapping/>
  </p:clrMapOvr>
  <p:transition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320"/>
            <a:ext cx="8229600" cy="5852160"/>
          </a:xfrm>
          <a:prstGeom prst="rect">
            <a:avLst/>
          </a:prstGeom>
        </p:spPr>
        <p:txBody>
          <a:bodyPr vert="horz" lIns="82296" tIns="41148" rIns="82296" bIns="41148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5588883"/>
      </p:ext>
    </p:extLst>
  </p:cSld>
  <p:clrMapOvr>
    <a:masterClrMapping/>
  </p:clrMapOvr>
  <p:transition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00"/>
            <a:ext cx="7772400" cy="1470183"/>
          </a:xfrm>
          <a:prstGeom prst="rect">
            <a:avLst/>
          </a:prstGeom>
        </p:spPr>
        <p:txBody>
          <a:bodyPr vert="horz" lIns="82295" tIns="41148" rIns="82295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433"/>
            <a:ext cx="6400800" cy="1753077"/>
          </a:xfrm>
          <a:prstGeom prst="rect">
            <a:avLst/>
          </a:prstGeom>
        </p:spPr>
        <p:txBody>
          <a:bodyPr vert="horz" lIns="82295" tIns="41148" rIns="82295" bIns="41148"/>
          <a:lstStyle>
            <a:lvl1pPr marL="0" indent="0" algn="ctr">
              <a:buNone/>
              <a:defRPr/>
            </a:lvl1pPr>
            <a:lvl2pPr marL="411476" indent="0" algn="ctr">
              <a:buNone/>
              <a:defRPr/>
            </a:lvl2pPr>
            <a:lvl3pPr marL="822952" indent="0" algn="ctr">
              <a:buNone/>
              <a:defRPr/>
            </a:lvl3pPr>
            <a:lvl4pPr marL="1234427" indent="0" algn="ctr">
              <a:buNone/>
              <a:defRPr/>
            </a:lvl4pPr>
            <a:lvl5pPr marL="1645904" indent="0" algn="ctr">
              <a:buNone/>
              <a:defRPr/>
            </a:lvl5pPr>
            <a:lvl6pPr marL="2057379" indent="0" algn="ctr">
              <a:buNone/>
              <a:defRPr/>
            </a:lvl6pPr>
            <a:lvl7pPr marL="2468856" indent="0" algn="ctr">
              <a:buNone/>
              <a:defRPr/>
            </a:lvl7pPr>
            <a:lvl8pPr marL="2880331" indent="0" algn="ctr">
              <a:buNone/>
              <a:defRPr/>
            </a:lvl8pPr>
            <a:lvl9pPr marL="329180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</p:spTree>
  </p:cSld>
  <p:clrMapOvr>
    <a:masterClrMapping/>
  </p:clrMapOvr>
  <p:transition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vert="horz" lIns="82295" tIns="41148" rIns="82295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horz" lIns="82295" tIns="41148" rIns="82295" bIns="41148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535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A11B4600-AF7D-8C42-8D16-D85FD0F7F3C4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535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3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8767215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48" y="4406265"/>
            <a:ext cx="7772400" cy="1363028"/>
          </a:xfrm>
          <a:prstGeom prst="rect">
            <a:avLst/>
          </a:prstGeom>
        </p:spPr>
        <p:txBody>
          <a:bodyPr vert="horz" lIns="82295" tIns="41148" rIns="82295" bIns="41148"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48" y="2906078"/>
            <a:ext cx="7772400" cy="1500188"/>
          </a:xfrm>
          <a:prstGeom prst="rect">
            <a:avLst/>
          </a:prstGeom>
        </p:spPr>
        <p:txBody>
          <a:bodyPr vert="horz" lIns="82295" tIns="41148" rIns="82295" bIns="41148" anchor="b"/>
          <a:lstStyle>
            <a:lvl1pPr marL="0" indent="0">
              <a:buNone/>
              <a:defRPr sz="1800"/>
            </a:lvl1pPr>
            <a:lvl2pPr marL="411476" indent="0">
              <a:buNone/>
              <a:defRPr sz="1600"/>
            </a:lvl2pPr>
            <a:lvl3pPr marL="822952" indent="0">
              <a:buNone/>
              <a:defRPr sz="1400"/>
            </a:lvl3pPr>
            <a:lvl4pPr marL="1234427" indent="0">
              <a:buNone/>
              <a:defRPr sz="1300"/>
            </a:lvl4pPr>
            <a:lvl5pPr marL="1645904" indent="0">
              <a:buNone/>
              <a:defRPr sz="1300"/>
            </a:lvl5pPr>
            <a:lvl6pPr marL="2057379" indent="0">
              <a:buNone/>
              <a:defRPr sz="1300"/>
            </a:lvl6pPr>
            <a:lvl7pPr marL="2468856" indent="0">
              <a:buNone/>
              <a:defRPr sz="1300"/>
            </a:lvl7pPr>
            <a:lvl8pPr marL="2880331" indent="0">
              <a:buNone/>
              <a:defRPr sz="1300"/>
            </a:lvl8pPr>
            <a:lvl9pPr marL="3291807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vert="horz" lIns="82295" tIns="41148" rIns="82295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6220" cy="4526280"/>
          </a:xfrm>
          <a:prstGeom prst="rect">
            <a:avLst/>
          </a:prstGeom>
        </p:spPr>
        <p:txBody>
          <a:bodyPr vert="horz" lIns="82295" tIns="41148" rIns="82295" bIns="41148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1600200"/>
            <a:ext cx="4046220" cy="4526280"/>
          </a:xfrm>
          <a:prstGeom prst="rect">
            <a:avLst/>
          </a:prstGeom>
        </p:spPr>
        <p:txBody>
          <a:bodyPr vert="horz" lIns="82295" tIns="41148" rIns="82295" bIns="41148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</p:cSld>
  <p:clrMapOvr>
    <a:masterClrMapping/>
  </p:clrMapOvr>
  <p:transition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vert="horz" lIns="82295" tIns="41148" rIns="82295" bIns="41148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8" y="1534478"/>
            <a:ext cx="4040505" cy="640080"/>
          </a:xfrm>
          <a:prstGeom prst="rect">
            <a:avLst/>
          </a:prstGeom>
        </p:spPr>
        <p:txBody>
          <a:bodyPr vert="horz" lIns="82295" tIns="41148" rIns="82295" bIns="41148" anchor="b"/>
          <a:lstStyle>
            <a:lvl1pPr marL="0" indent="0">
              <a:buNone/>
              <a:defRPr sz="2200" b="1"/>
            </a:lvl1pPr>
            <a:lvl2pPr marL="411476" indent="0">
              <a:buNone/>
              <a:defRPr sz="1800" b="1"/>
            </a:lvl2pPr>
            <a:lvl3pPr marL="822952" indent="0">
              <a:buNone/>
              <a:defRPr sz="1600" b="1"/>
            </a:lvl3pPr>
            <a:lvl4pPr marL="1234427" indent="0">
              <a:buNone/>
              <a:defRPr sz="1400" b="1"/>
            </a:lvl4pPr>
            <a:lvl5pPr marL="1645904" indent="0">
              <a:buNone/>
              <a:defRPr sz="1400" b="1"/>
            </a:lvl5pPr>
            <a:lvl6pPr marL="2057379" indent="0">
              <a:buNone/>
              <a:defRPr sz="1400" b="1"/>
            </a:lvl6pPr>
            <a:lvl7pPr marL="2468856" indent="0">
              <a:buNone/>
              <a:defRPr sz="1400" b="1"/>
            </a:lvl7pPr>
            <a:lvl8pPr marL="2880331" indent="0">
              <a:buNone/>
              <a:defRPr sz="1400" b="1"/>
            </a:lvl8pPr>
            <a:lvl9pPr marL="3291807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8" y="2174566"/>
            <a:ext cx="4040505" cy="3951923"/>
          </a:xfrm>
          <a:prstGeom prst="rect">
            <a:avLst/>
          </a:prstGeom>
        </p:spPr>
        <p:txBody>
          <a:bodyPr vert="horz" lIns="82295" tIns="41148" rIns="82295" bIns="41148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984" y="1534478"/>
            <a:ext cx="4041933" cy="640080"/>
          </a:xfrm>
          <a:prstGeom prst="rect">
            <a:avLst/>
          </a:prstGeom>
        </p:spPr>
        <p:txBody>
          <a:bodyPr vert="horz" lIns="82295" tIns="41148" rIns="82295" bIns="41148" anchor="b"/>
          <a:lstStyle>
            <a:lvl1pPr marL="0" indent="0">
              <a:buNone/>
              <a:defRPr sz="2200" b="1"/>
            </a:lvl1pPr>
            <a:lvl2pPr marL="411476" indent="0">
              <a:buNone/>
              <a:defRPr sz="1800" b="1"/>
            </a:lvl2pPr>
            <a:lvl3pPr marL="822952" indent="0">
              <a:buNone/>
              <a:defRPr sz="1600" b="1"/>
            </a:lvl3pPr>
            <a:lvl4pPr marL="1234427" indent="0">
              <a:buNone/>
              <a:defRPr sz="1400" b="1"/>
            </a:lvl4pPr>
            <a:lvl5pPr marL="1645904" indent="0">
              <a:buNone/>
              <a:defRPr sz="1400" b="1"/>
            </a:lvl5pPr>
            <a:lvl6pPr marL="2057379" indent="0">
              <a:buNone/>
              <a:defRPr sz="1400" b="1"/>
            </a:lvl6pPr>
            <a:lvl7pPr marL="2468856" indent="0">
              <a:buNone/>
              <a:defRPr sz="1400" b="1"/>
            </a:lvl7pPr>
            <a:lvl8pPr marL="2880331" indent="0">
              <a:buNone/>
              <a:defRPr sz="1400" b="1"/>
            </a:lvl8pPr>
            <a:lvl9pPr marL="3291807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984" y="2174566"/>
            <a:ext cx="4041933" cy="3951923"/>
          </a:xfrm>
          <a:prstGeom prst="rect">
            <a:avLst/>
          </a:prstGeom>
        </p:spPr>
        <p:txBody>
          <a:bodyPr vert="horz" lIns="82295" tIns="41148" rIns="82295" bIns="41148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</p:cSld>
  <p:clrMapOvr>
    <a:masterClrMapping/>
  </p:clrMapOvr>
  <p:transition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vert="horz" lIns="82295" tIns="41148" rIns="82295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</p:spTree>
  </p:cSld>
  <p:clrMapOvr>
    <a:masterClrMapping/>
  </p:clrMapOvr>
  <p:transition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125"/>
            <a:ext cx="3008948" cy="1161573"/>
          </a:xfrm>
          <a:prstGeom prst="rect">
            <a:avLst/>
          </a:prstGeom>
        </p:spPr>
        <p:txBody>
          <a:bodyPr vert="horz" lIns="82295" tIns="41148" rIns="82295" bIns="41148"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33" y="272892"/>
            <a:ext cx="5112068" cy="5853588"/>
          </a:xfrm>
          <a:prstGeom prst="rect">
            <a:avLst/>
          </a:prstGeom>
        </p:spPr>
        <p:txBody>
          <a:bodyPr vert="horz" lIns="82295" tIns="41148" rIns="82295" bIns="41148"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4470"/>
            <a:ext cx="3008948" cy="4692015"/>
          </a:xfrm>
          <a:prstGeom prst="rect">
            <a:avLst/>
          </a:prstGeom>
        </p:spPr>
        <p:txBody>
          <a:bodyPr vert="horz" lIns="82295" tIns="41148" rIns="82295" bIns="41148"/>
          <a:lstStyle>
            <a:lvl1pPr marL="0" indent="0">
              <a:buNone/>
              <a:defRPr sz="1300"/>
            </a:lvl1pPr>
            <a:lvl2pPr marL="411476" indent="0">
              <a:buNone/>
              <a:defRPr sz="1100"/>
            </a:lvl2pPr>
            <a:lvl3pPr marL="822952" indent="0">
              <a:buNone/>
              <a:defRPr sz="900"/>
            </a:lvl3pPr>
            <a:lvl4pPr marL="1234427" indent="0">
              <a:buNone/>
              <a:defRPr sz="800"/>
            </a:lvl4pPr>
            <a:lvl5pPr marL="1645904" indent="0">
              <a:buNone/>
              <a:defRPr sz="800"/>
            </a:lvl5pPr>
            <a:lvl6pPr marL="2057379" indent="0">
              <a:buNone/>
              <a:defRPr sz="800"/>
            </a:lvl6pPr>
            <a:lvl7pPr marL="2468856" indent="0">
              <a:buNone/>
              <a:defRPr sz="800"/>
            </a:lvl7pPr>
            <a:lvl8pPr marL="2880331" indent="0">
              <a:buNone/>
              <a:defRPr sz="800"/>
            </a:lvl8pPr>
            <a:lvl9pPr marL="3291807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653" y="4800600"/>
            <a:ext cx="5486400" cy="567214"/>
          </a:xfrm>
          <a:prstGeom prst="rect">
            <a:avLst/>
          </a:prstGeom>
        </p:spPr>
        <p:txBody>
          <a:bodyPr vert="horz" lIns="82295" tIns="41148" rIns="82295" bIns="41148"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653" y="612934"/>
            <a:ext cx="5486400" cy="4114800"/>
          </a:xfrm>
          <a:prstGeom prst="rect">
            <a:avLst/>
          </a:prstGeom>
        </p:spPr>
        <p:txBody>
          <a:bodyPr vert="horz" lIns="82295" tIns="41148" rIns="82295" bIns="41148"/>
          <a:lstStyle>
            <a:lvl1pPr marL="0" indent="0">
              <a:buNone/>
              <a:defRPr sz="2900"/>
            </a:lvl1pPr>
            <a:lvl2pPr marL="411476" indent="0">
              <a:buNone/>
              <a:defRPr sz="2500"/>
            </a:lvl2pPr>
            <a:lvl3pPr marL="822952" indent="0">
              <a:buNone/>
              <a:defRPr sz="2200"/>
            </a:lvl3pPr>
            <a:lvl4pPr marL="1234427" indent="0">
              <a:buNone/>
              <a:defRPr sz="1800"/>
            </a:lvl4pPr>
            <a:lvl5pPr marL="1645904" indent="0">
              <a:buNone/>
              <a:defRPr sz="1800"/>
            </a:lvl5pPr>
            <a:lvl6pPr marL="2057379" indent="0">
              <a:buNone/>
              <a:defRPr sz="1800"/>
            </a:lvl6pPr>
            <a:lvl7pPr marL="2468856" indent="0">
              <a:buNone/>
              <a:defRPr sz="1800"/>
            </a:lvl7pPr>
            <a:lvl8pPr marL="2880331" indent="0">
              <a:buNone/>
              <a:defRPr sz="1800"/>
            </a:lvl8pPr>
            <a:lvl9pPr marL="3291807" indent="0">
              <a:buNone/>
              <a:defRPr sz="1800"/>
            </a:lvl9pPr>
          </a:lstStyle>
          <a:p>
            <a:pPr lvl="0"/>
            <a:endParaRPr lang="pt-PT" noProof="0">
              <a:sym typeface="Copperplat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653" y="5367814"/>
            <a:ext cx="5486400" cy="804386"/>
          </a:xfrm>
          <a:prstGeom prst="rect">
            <a:avLst/>
          </a:prstGeom>
        </p:spPr>
        <p:txBody>
          <a:bodyPr vert="horz" lIns="82295" tIns="41148" rIns="82295" bIns="41148"/>
          <a:lstStyle>
            <a:lvl1pPr marL="0" indent="0">
              <a:buNone/>
              <a:defRPr sz="1300"/>
            </a:lvl1pPr>
            <a:lvl2pPr marL="411476" indent="0">
              <a:buNone/>
              <a:defRPr sz="1100"/>
            </a:lvl2pPr>
            <a:lvl3pPr marL="822952" indent="0">
              <a:buNone/>
              <a:defRPr sz="900"/>
            </a:lvl3pPr>
            <a:lvl4pPr marL="1234427" indent="0">
              <a:buNone/>
              <a:defRPr sz="800"/>
            </a:lvl4pPr>
            <a:lvl5pPr marL="1645904" indent="0">
              <a:buNone/>
              <a:defRPr sz="800"/>
            </a:lvl5pPr>
            <a:lvl6pPr marL="2057379" indent="0">
              <a:buNone/>
              <a:defRPr sz="800"/>
            </a:lvl6pPr>
            <a:lvl7pPr marL="2468856" indent="0">
              <a:buNone/>
              <a:defRPr sz="800"/>
            </a:lvl7pPr>
            <a:lvl8pPr marL="2880331" indent="0">
              <a:buNone/>
              <a:defRPr sz="800"/>
            </a:lvl8pPr>
            <a:lvl9pPr marL="3291807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vert="horz" lIns="82295" tIns="41148" rIns="82295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 lIns="82295" tIns="41148" rIns="82295" bIns="41148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</p:cSld>
  <p:clrMapOvr>
    <a:masterClrMapping/>
  </p:clrMapOvr>
  <p:transition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320"/>
            <a:ext cx="2057400" cy="5852160"/>
          </a:xfrm>
          <a:prstGeom prst="rect">
            <a:avLst/>
          </a:prstGeom>
        </p:spPr>
        <p:txBody>
          <a:bodyPr vert="eaVert" lIns="82295" tIns="41148" rIns="82295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320"/>
            <a:ext cx="6035040" cy="5852160"/>
          </a:xfrm>
          <a:prstGeom prst="rect">
            <a:avLst/>
          </a:prstGeom>
        </p:spPr>
        <p:txBody>
          <a:bodyPr vert="eaVert" lIns="82295" tIns="41148" rIns="82295" bIns="41148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</p:cSld>
  <p:clrMapOvr>
    <a:masterClrMapping/>
  </p:clrMapOvr>
  <p:transition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736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661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826A9507-D9C6-BC4B-A67F-7F7AB4A2EE88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661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661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64395" y="584200"/>
            <a:ext cx="5370490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r>
              <a:rPr lang="en-US" sz="3600">
                <a:solidFill>
                  <a:srgbClr val="FF3300"/>
                </a:solidFill>
                <a:latin typeface="Arial"/>
              </a:rPr>
              <a:t>It’s collaborative!</a:t>
            </a:r>
            <a:endParaRPr lang="en-US" sz="3600" dirty="0">
              <a:solidFill>
                <a:srgbClr val="FF3300"/>
              </a:solidFill>
              <a:latin typeface="Arial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7800" y="1663398"/>
            <a:ext cx="8778550" cy="4673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14" descr="cernflags2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01742" y="311"/>
            <a:ext cx="3742267" cy="3163907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4795284" y="5348487"/>
            <a:ext cx="3508744" cy="265815"/>
          </a:xfrm>
          <a:prstGeom prst="rect">
            <a:avLst/>
          </a:prstGeom>
          <a:solidFill>
            <a:srgbClr val="FF0000">
              <a:alpha val="1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-65" charset="2"/>
              <a:buNone/>
            </a:pPr>
            <a:endParaRPr lang="en-US" sz="2400" b="0">
              <a:solidFill>
                <a:srgbClr val="000000"/>
              </a:solidFill>
              <a:latin typeface="Arial" pitchFamily="-65" charset="0"/>
            </a:endParaRP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184303" y="5660375"/>
            <a:ext cx="985283" cy="265815"/>
          </a:xfrm>
          <a:prstGeom prst="rect">
            <a:avLst/>
          </a:prstGeom>
          <a:solidFill>
            <a:srgbClr val="FF0000">
              <a:alpha val="1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-65" charset="2"/>
              <a:buNone/>
            </a:pPr>
            <a:endParaRPr lang="en-US" sz="2400" b="0">
              <a:solidFill>
                <a:srgbClr val="000000"/>
              </a:solidFill>
              <a:latin typeface="Arial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392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823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823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535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851261E1-5D58-5840-97F4-805564ACCDFD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535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3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7406640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661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918FC18C-FDBB-7343-8346-F9919FF5C102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661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661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6865214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211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661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A9D89212-A9A7-D74A-8FA7-53AEE72EAA38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661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661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1754011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661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FC9E3A98-D86B-7545-ACBB-1CD067F2E9AB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661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661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093072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7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7"/>
            <a:ext cx="4041775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661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6E959624-A626-AB40-B90B-970A88F22EB0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661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661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7088908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661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5637B97E-6E8D-A544-AA60-AEFD0BF6C207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661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661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8847335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661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36792742-E452-C74F-8200-F33867EBFC4E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661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661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0642900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359"/>
            <a:ext cx="3008313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36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661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65BB38FC-5DEF-E54C-BE60-D0A6C6B3B351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661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661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5183231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910"/>
            <a:ext cx="5486400" cy="56673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648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661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0BAD0D7-341B-BE43-A762-08CA2F3F45E7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661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661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6863792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661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A11B4600-AF7D-8C42-8D16-D85FD0F7F3C4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661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661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8767215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949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949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661"/>
            <a:ext cx="2133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851261E1-5D58-5840-97F4-805564ACCDFD}" type="datetime1">
              <a:rPr lang="en-US" sz="1800" b="0" smtClean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661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661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74066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510954" y="6553386"/>
            <a:ext cx="633046" cy="30486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7CFF582-18F9-4FBC-B2DF-FBD4F0781B4B}" type="slidenum">
              <a:rPr lang="en-US" sz="1800" b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‹nº›</a:t>
            </a:fld>
            <a:endParaRPr lang="en-US" sz="1800" b="0">
              <a:solidFill>
                <a:srgbClr val="000000"/>
              </a:solidFill>
              <a:latin typeface="Arial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510954" y="6553512"/>
            <a:ext cx="633046" cy="30486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7CFF582-18F9-4FBC-B2DF-FBD4F0781B4B}" type="slidenum">
              <a:rPr lang="en-US" sz="1800" b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‹nº›</a:t>
            </a:fld>
            <a:endParaRPr lang="en-US" sz="1800" b="0">
              <a:solidFill>
                <a:srgbClr val="000000"/>
              </a:solidFill>
              <a:latin typeface="Arial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510954" y="6553512"/>
            <a:ext cx="633046" cy="30486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B58E61-943F-44E3-8C5A-44B723E928E0}" type="slidenum">
              <a:rPr lang="en-US" sz="1800" b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‹nº›</a:t>
            </a:fld>
            <a:endParaRPr lang="en-US" sz="1800" b="0">
              <a:solidFill>
                <a:srgbClr val="000000"/>
              </a:solidFill>
              <a:latin typeface="Arial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733800" y="2133600"/>
            <a:ext cx="5029200" cy="687388"/>
            <a:chOff x="288" y="1489"/>
            <a:chExt cx="5136" cy="1008"/>
          </a:xfrm>
        </p:grpSpPr>
        <p:sp>
          <p:nvSpPr>
            <p:cNvPr id="5" name="Arc 3"/>
            <p:cNvSpPr>
              <a:spLocks/>
            </p:cNvSpPr>
            <p:nvPr/>
          </p:nvSpPr>
          <p:spPr bwMode="invGray">
            <a:xfrm>
              <a:off x="3595" y="1489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-1"/>
                    <a:pt x="312" y="-1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-1"/>
                    <a:pt x="312" y="-1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844083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sz="1846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invGray">
            <a:xfrm>
              <a:off x="3548" y="1594"/>
              <a:ext cx="1830" cy="798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-1"/>
                    <a:pt x="324" y="-1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-1"/>
                    <a:pt x="324" y="-1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844083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sz="1846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7" name="Arc 5"/>
            <p:cNvSpPr>
              <a:spLocks/>
            </p:cNvSpPr>
            <p:nvPr/>
          </p:nvSpPr>
          <p:spPr bwMode="invGray">
            <a:xfrm>
              <a:off x="3521" y="1731"/>
              <a:ext cx="1830" cy="524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-1"/>
                    <a:pt x="325" y="-1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-1"/>
                    <a:pt x="325" y="-1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844083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sz="1846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invGray">
            <a:xfrm>
              <a:off x="288" y="1941"/>
              <a:ext cx="4988" cy="102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844083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sz="1846" b="0">
                <a:solidFill>
                  <a:srgbClr val="FFFFCC"/>
                </a:solidFill>
                <a:latin typeface="Comic Sans MS" charset="0"/>
              </a:endParaRPr>
            </a:p>
          </p:txBody>
        </p:sp>
      </p:grpSp>
      <p:sp>
        <p:nvSpPr>
          <p:cNvPr id="61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447800"/>
            <a:ext cx="7772400" cy="114300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200400"/>
            <a:ext cx="64008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DEB5D-0E52-8A4D-BA87-BDCD0E2945EF}" type="datetime1">
              <a:rPr lang="en-US">
                <a:solidFill>
                  <a:srgbClr val="FFFFCC"/>
                </a:solidFill>
              </a:rPr>
              <a:pPr>
                <a:defRPr/>
              </a:pPr>
              <a:t>8/28/25</a:t>
            </a:fld>
            <a:endParaRPr lang="en-GB">
              <a:solidFill>
                <a:srgbClr val="FFFFCC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92">
                <a:latin typeface="Arial" charset="0"/>
              </a:defRPr>
            </a:lvl1pPr>
          </a:lstStyle>
          <a:p>
            <a:pPr>
              <a:defRPr/>
            </a:pPr>
            <a:endParaRPr lang="en-GB">
              <a:solidFill>
                <a:srgbClr val="FFFFCC"/>
              </a:solidFill>
            </a:endParaRP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latin typeface="Arial" charset="0"/>
              </a:defRPr>
            </a:lvl1pPr>
          </a:lstStyle>
          <a:p>
            <a:pPr>
              <a:defRPr/>
            </a:pPr>
            <a:fld id="{210BFCC9-EFCC-FE44-9901-536C6EBCD1CB}" type="slidenum">
              <a:rPr lang="en-GB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GB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052088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es-ES_tradnl" dirty="0">
                <a:solidFill>
                  <a:srgbClr val="FFFFCC"/>
                </a:solidFill>
              </a:rPr>
              <a:t>129 de agosto</a:t>
            </a:r>
            <a:r>
              <a:rPr lang="pt-PT" dirty="0">
                <a:solidFill>
                  <a:srgbClr val="FFFFCC"/>
                </a:solidFill>
              </a:rPr>
              <a:t> de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pedro abreu – À procura do Infinito</a:t>
            </a:r>
            <a:endParaRPr lang="en-GB" dirty="0">
              <a:solidFill>
                <a:srgbClr val="FFFFC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9177-9B1D-0747-9412-108D54491353}" type="slidenum">
              <a:rPr lang="en-GB" smtClean="0">
                <a:solidFill>
                  <a:srgbClr val="FFFFCC"/>
                </a:solidFill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</a:rPr>
              <a:t>/46</a:t>
            </a:r>
            <a:endParaRPr lang="en-GB" b="0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237691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31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38" indent="0">
              <a:buNone/>
              <a:defRPr sz="1662"/>
            </a:lvl2pPr>
            <a:lvl3pPr marL="844074" indent="0">
              <a:buNone/>
              <a:defRPr sz="1477"/>
            </a:lvl3pPr>
            <a:lvl4pPr marL="1266112" indent="0">
              <a:buNone/>
              <a:defRPr sz="1292"/>
            </a:lvl4pPr>
            <a:lvl5pPr marL="1688149" indent="0">
              <a:buNone/>
              <a:defRPr sz="1292"/>
            </a:lvl5pPr>
            <a:lvl6pPr marL="2110186" indent="0">
              <a:buNone/>
              <a:defRPr sz="1292"/>
            </a:lvl6pPr>
            <a:lvl7pPr marL="2532223" indent="0">
              <a:buNone/>
              <a:defRPr sz="1292"/>
            </a:lvl7pPr>
            <a:lvl8pPr marL="2954260" indent="0">
              <a:buNone/>
              <a:defRPr sz="1292"/>
            </a:lvl8pPr>
            <a:lvl9pPr marL="3376296" indent="0">
              <a:buNone/>
              <a:defRPr sz="12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es-ES_tradnl" dirty="0">
                <a:solidFill>
                  <a:srgbClr val="FFFFCC"/>
                </a:solidFill>
              </a:rPr>
              <a:t>129 de agosto</a:t>
            </a:r>
            <a:r>
              <a:rPr lang="pt-PT" dirty="0">
                <a:solidFill>
                  <a:srgbClr val="FFFFCC"/>
                </a:solidFill>
              </a:rPr>
              <a:t> de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pedro abreu – À procura do Infinito</a:t>
            </a:r>
            <a:endParaRPr lang="en-GB" dirty="0">
              <a:solidFill>
                <a:srgbClr val="FFFFC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60984-145F-1A4E-8DA3-5FD64B53EBC0}" type="slidenum">
              <a:rPr lang="en-GB" smtClean="0">
                <a:solidFill>
                  <a:srgbClr val="FFFFCC"/>
                </a:solidFill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</a:rPr>
              <a:t>/46</a:t>
            </a:r>
            <a:endParaRPr lang="en-GB" b="0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050261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876800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295400"/>
            <a:ext cx="3810000" cy="4876800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es-ES_tradnl" dirty="0">
                <a:solidFill>
                  <a:srgbClr val="FFFFCC"/>
                </a:solidFill>
              </a:rPr>
              <a:t>129 de agosto</a:t>
            </a:r>
            <a:r>
              <a:rPr lang="pt-PT" dirty="0">
                <a:solidFill>
                  <a:srgbClr val="FFFFCC"/>
                </a:solidFill>
              </a:rPr>
              <a:t> de 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pedro abreu – À procura do Infinito</a:t>
            </a:r>
            <a:endParaRPr lang="en-GB" dirty="0">
              <a:solidFill>
                <a:srgbClr val="FFFFC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115A5-DD2C-D947-B09F-FE0D9F16652D}" type="slidenum">
              <a:rPr lang="en-GB" smtClean="0">
                <a:solidFill>
                  <a:srgbClr val="FFFFCC"/>
                </a:solidFill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</a:rPr>
              <a:t>/46</a:t>
            </a:r>
            <a:endParaRPr lang="en-GB" b="0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055930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38" indent="0">
              <a:buNone/>
              <a:defRPr sz="1846" b="1"/>
            </a:lvl2pPr>
            <a:lvl3pPr marL="844074" indent="0">
              <a:buNone/>
              <a:defRPr sz="1662" b="1"/>
            </a:lvl3pPr>
            <a:lvl4pPr marL="1266112" indent="0">
              <a:buNone/>
              <a:defRPr sz="1477" b="1"/>
            </a:lvl4pPr>
            <a:lvl5pPr marL="1688149" indent="0">
              <a:buNone/>
              <a:defRPr sz="1477" b="1"/>
            </a:lvl5pPr>
            <a:lvl6pPr marL="2110186" indent="0">
              <a:buNone/>
              <a:defRPr sz="1477" b="1"/>
            </a:lvl6pPr>
            <a:lvl7pPr marL="2532223" indent="0">
              <a:buNone/>
              <a:defRPr sz="1477" b="1"/>
            </a:lvl7pPr>
            <a:lvl8pPr marL="2954260" indent="0">
              <a:buNone/>
              <a:defRPr sz="1477" b="1"/>
            </a:lvl8pPr>
            <a:lvl9pPr marL="3376296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38" indent="0">
              <a:buNone/>
              <a:defRPr sz="1846" b="1"/>
            </a:lvl2pPr>
            <a:lvl3pPr marL="844074" indent="0">
              <a:buNone/>
              <a:defRPr sz="1662" b="1"/>
            </a:lvl3pPr>
            <a:lvl4pPr marL="1266112" indent="0">
              <a:buNone/>
              <a:defRPr sz="1477" b="1"/>
            </a:lvl4pPr>
            <a:lvl5pPr marL="1688149" indent="0">
              <a:buNone/>
              <a:defRPr sz="1477" b="1"/>
            </a:lvl5pPr>
            <a:lvl6pPr marL="2110186" indent="0">
              <a:buNone/>
              <a:defRPr sz="1477" b="1"/>
            </a:lvl6pPr>
            <a:lvl7pPr marL="2532223" indent="0">
              <a:buNone/>
              <a:defRPr sz="1477" b="1"/>
            </a:lvl7pPr>
            <a:lvl8pPr marL="2954260" indent="0">
              <a:buNone/>
              <a:defRPr sz="1477" b="1"/>
            </a:lvl8pPr>
            <a:lvl9pPr marL="3376296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es-ES_tradnl" dirty="0">
                <a:solidFill>
                  <a:srgbClr val="FFFFCC"/>
                </a:solidFill>
              </a:rPr>
              <a:t>129 de agosto</a:t>
            </a:r>
            <a:r>
              <a:rPr lang="pt-PT" dirty="0">
                <a:solidFill>
                  <a:srgbClr val="FFFFCC"/>
                </a:solidFill>
              </a:rPr>
              <a:t> de 2015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pedro abreu – À procura do Infinito</a:t>
            </a:r>
            <a:endParaRPr lang="en-GB" dirty="0">
              <a:solidFill>
                <a:srgbClr val="FFFFC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A6AEF-98B6-3A4C-8176-79962BF8E7E7}" type="slidenum">
              <a:rPr lang="en-GB" smtClean="0">
                <a:solidFill>
                  <a:srgbClr val="FFFFCC"/>
                </a:solidFill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</a:rPr>
              <a:t>/46</a:t>
            </a:r>
            <a:endParaRPr lang="en-GB" b="0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888639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es-ES_tradnl" dirty="0">
                <a:solidFill>
                  <a:srgbClr val="FFFFCC"/>
                </a:solidFill>
              </a:rPr>
              <a:t>129 de agosto</a:t>
            </a:r>
            <a:r>
              <a:rPr lang="pt-PT" dirty="0">
                <a:solidFill>
                  <a:srgbClr val="FFFFCC"/>
                </a:solidFill>
              </a:rPr>
              <a:t> de 2015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pedro abreu – À procura do Infinito</a:t>
            </a:r>
            <a:endParaRPr lang="en-GB" dirty="0">
              <a:solidFill>
                <a:srgbClr val="FFFFC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FA517-F628-3A47-A2C5-9647A55D9AAB}" type="slidenum">
              <a:rPr lang="en-GB" smtClean="0">
                <a:solidFill>
                  <a:srgbClr val="FFFFCC"/>
                </a:solidFill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</a:rPr>
              <a:t>/46</a:t>
            </a:r>
            <a:endParaRPr lang="en-GB" b="0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721864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es-ES_tradnl" dirty="0">
                <a:solidFill>
                  <a:srgbClr val="FFFFCC"/>
                </a:solidFill>
              </a:rPr>
              <a:t>129 de agosto</a:t>
            </a:r>
            <a:r>
              <a:rPr lang="pt-PT" dirty="0">
                <a:solidFill>
                  <a:srgbClr val="FFFFCC"/>
                </a:solidFill>
              </a:rPr>
              <a:t> de 2015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pedro abreu – À procura do Infinito</a:t>
            </a:r>
            <a:endParaRPr lang="en-GB" dirty="0">
              <a:solidFill>
                <a:srgbClr val="FFFFC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89ADB-C442-1847-84B6-38E8BC10A25B}" type="slidenum">
              <a:rPr lang="en-GB" smtClean="0">
                <a:solidFill>
                  <a:srgbClr val="FFFFCC"/>
                </a:solidFill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</a:rPr>
              <a:t>/46</a:t>
            </a:r>
            <a:endParaRPr lang="en-GB" b="0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736833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1"/>
            <a:ext cx="3008313" cy="1162050"/>
          </a:xfrm>
        </p:spPr>
        <p:txBody>
          <a:bodyPr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81"/>
            <a:ext cx="5111750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3"/>
            <a:ext cx="3008313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38" indent="0">
              <a:buNone/>
              <a:defRPr sz="1108"/>
            </a:lvl2pPr>
            <a:lvl3pPr marL="844074" indent="0">
              <a:buNone/>
              <a:defRPr sz="923"/>
            </a:lvl3pPr>
            <a:lvl4pPr marL="1266112" indent="0">
              <a:buNone/>
              <a:defRPr sz="831"/>
            </a:lvl4pPr>
            <a:lvl5pPr marL="1688149" indent="0">
              <a:buNone/>
              <a:defRPr sz="831"/>
            </a:lvl5pPr>
            <a:lvl6pPr marL="2110186" indent="0">
              <a:buNone/>
              <a:defRPr sz="831"/>
            </a:lvl6pPr>
            <a:lvl7pPr marL="2532223" indent="0">
              <a:buNone/>
              <a:defRPr sz="831"/>
            </a:lvl7pPr>
            <a:lvl8pPr marL="2954260" indent="0">
              <a:buNone/>
              <a:defRPr sz="831"/>
            </a:lvl8pPr>
            <a:lvl9pPr marL="3376296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es-ES_tradnl" dirty="0">
                <a:solidFill>
                  <a:srgbClr val="FFFFCC"/>
                </a:solidFill>
              </a:rPr>
              <a:t>129 de agosto</a:t>
            </a:r>
            <a:r>
              <a:rPr lang="pt-PT" dirty="0">
                <a:solidFill>
                  <a:srgbClr val="FFFFCC"/>
                </a:solidFill>
              </a:rPr>
              <a:t> de 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pedro abreu – À procura do Infinito</a:t>
            </a:r>
            <a:endParaRPr lang="en-GB" dirty="0">
              <a:solidFill>
                <a:srgbClr val="FFFFC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21366-0524-0746-98F0-4F22E9F35947}" type="slidenum">
              <a:rPr lang="en-GB" smtClean="0">
                <a:solidFill>
                  <a:srgbClr val="FFFFCC"/>
                </a:solidFill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</a:rPr>
              <a:t>/46</a:t>
            </a:r>
            <a:endParaRPr lang="en-GB" b="0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221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510954" y="6553386"/>
            <a:ext cx="633046" cy="30486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B58E61-943F-44E3-8C5A-44B723E928E0}" type="slidenum">
              <a:rPr lang="en-US" sz="1800" b="0">
                <a:solidFill>
                  <a:srgbClr val="000000"/>
                </a:solidFill>
                <a:latin typeface="Arial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‹nº›</a:t>
            </a:fld>
            <a:endParaRPr lang="en-US" sz="1800" b="0">
              <a:solidFill>
                <a:srgbClr val="000000"/>
              </a:solidFill>
              <a:latin typeface="Arial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38" indent="0">
              <a:buNone/>
              <a:defRPr sz="2585"/>
            </a:lvl2pPr>
            <a:lvl3pPr marL="844074" indent="0">
              <a:buNone/>
              <a:defRPr sz="2215"/>
            </a:lvl3pPr>
            <a:lvl4pPr marL="1266112" indent="0">
              <a:buNone/>
              <a:defRPr sz="1846"/>
            </a:lvl4pPr>
            <a:lvl5pPr marL="1688149" indent="0">
              <a:buNone/>
              <a:defRPr sz="1846"/>
            </a:lvl5pPr>
            <a:lvl6pPr marL="2110186" indent="0">
              <a:buNone/>
              <a:defRPr sz="1846"/>
            </a:lvl6pPr>
            <a:lvl7pPr marL="2532223" indent="0">
              <a:buNone/>
              <a:defRPr sz="1846"/>
            </a:lvl7pPr>
            <a:lvl8pPr marL="2954260" indent="0">
              <a:buNone/>
              <a:defRPr sz="1846"/>
            </a:lvl8pPr>
            <a:lvl9pPr marL="3376296" indent="0">
              <a:buNone/>
              <a:defRPr sz="1846"/>
            </a:lvl9pPr>
          </a:lstStyle>
          <a:p>
            <a:pPr lvl="0"/>
            <a:endParaRPr lang="pt-P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38" indent="0">
              <a:buNone/>
              <a:defRPr sz="1108"/>
            </a:lvl2pPr>
            <a:lvl3pPr marL="844074" indent="0">
              <a:buNone/>
              <a:defRPr sz="923"/>
            </a:lvl3pPr>
            <a:lvl4pPr marL="1266112" indent="0">
              <a:buNone/>
              <a:defRPr sz="831"/>
            </a:lvl4pPr>
            <a:lvl5pPr marL="1688149" indent="0">
              <a:buNone/>
              <a:defRPr sz="831"/>
            </a:lvl5pPr>
            <a:lvl6pPr marL="2110186" indent="0">
              <a:buNone/>
              <a:defRPr sz="831"/>
            </a:lvl6pPr>
            <a:lvl7pPr marL="2532223" indent="0">
              <a:buNone/>
              <a:defRPr sz="831"/>
            </a:lvl7pPr>
            <a:lvl8pPr marL="2954260" indent="0">
              <a:buNone/>
              <a:defRPr sz="831"/>
            </a:lvl8pPr>
            <a:lvl9pPr marL="3376296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es-ES_tradnl" dirty="0">
                <a:solidFill>
                  <a:srgbClr val="FFFFCC"/>
                </a:solidFill>
              </a:rPr>
              <a:t>129 de agosto</a:t>
            </a:r>
            <a:r>
              <a:rPr lang="pt-PT" dirty="0">
                <a:solidFill>
                  <a:srgbClr val="FFFFCC"/>
                </a:solidFill>
              </a:rPr>
              <a:t> de 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pedro abreu – À procura do Infinito</a:t>
            </a:r>
            <a:endParaRPr lang="en-GB" dirty="0">
              <a:solidFill>
                <a:srgbClr val="FFFFC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16414-E8AE-C040-B479-1008E998E00C}" type="slidenum">
              <a:rPr lang="en-GB" smtClean="0">
                <a:solidFill>
                  <a:srgbClr val="FFFFCC"/>
                </a:solidFill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</a:rPr>
              <a:t>/46</a:t>
            </a:r>
            <a:endParaRPr lang="en-GB" b="0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492373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es-ES_tradnl" dirty="0">
                <a:solidFill>
                  <a:srgbClr val="FFFFCC"/>
                </a:solidFill>
              </a:rPr>
              <a:t>129 de agosto</a:t>
            </a:r>
            <a:r>
              <a:rPr lang="pt-PT" dirty="0">
                <a:solidFill>
                  <a:srgbClr val="FFFFCC"/>
                </a:solidFill>
              </a:rPr>
              <a:t> de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pedro abreu – À procura do Infinito</a:t>
            </a:r>
            <a:endParaRPr lang="en-GB" dirty="0">
              <a:solidFill>
                <a:srgbClr val="FFFFC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F31F6-E376-E84C-B7B5-DC9563BB8EA8}" type="slidenum">
              <a:rPr lang="en-GB" smtClean="0">
                <a:solidFill>
                  <a:srgbClr val="FFFFCC"/>
                </a:solidFill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</a:rPr>
              <a:t>/46</a:t>
            </a:r>
            <a:endParaRPr lang="en-GB" b="0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530854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1" y="228600"/>
            <a:ext cx="567690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es-ES_tradnl" dirty="0">
                <a:solidFill>
                  <a:srgbClr val="FFFFCC"/>
                </a:solidFill>
              </a:rPr>
              <a:t>129 de agosto</a:t>
            </a:r>
            <a:r>
              <a:rPr lang="pt-PT" dirty="0">
                <a:solidFill>
                  <a:srgbClr val="FFFFCC"/>
                </a:solidFill>
              </a:rPr>
              <a:t> de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pedro abreu – À procura do Infinito</a:t>
            </a:r>
            <a:endParaRPr lang="en-GB" dirty="0">
              <a:solidFill>
                <a:srgbClr val="FFFFC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F834E-35DA-3B44-86D4-48BDF1B44654}" type="slidenum">
              <a:rPr lang="en-GB" smtClean="0">
                <a:solidFill>
                  <a:srgbClr val="FFFFCC"/>
                </a:solidFill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</a:rPr>
              <a:t>/46</a:t>
            </a:r>
            <a:endParaRPr lang="en-GB" b="0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208028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95400"/>
            <a:ext cx="38100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1" y="1295400"/>
            <a:ext cx="3810000" cy="4876800"/>
          </a:xfrm>
        </p:spPr>
        <p:txBody>
          <a:bodyPr/>
          <a:lstStyle/>
          <a:p>
            <a:pPr lvl="0"/>
            <a:endParaRPr lang="pt-PT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es-ES_tradnl" dirty="0">
                <a:solidFill>
                  <a:srgbClr val="FFFFCC"/>
                </a:solidFill>
              </a:rPr>
              <a:t>129 de agosto</a:t>
            </a:r>
            <a:r>
              <a:rPr lang="pt-PT" dirty="0">
                <a:solidFill>
                  <a:srgbClr val="FFFFCC"/>
                </a:solidFill>
              </a:rPr>
              <a:t> de 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pedro abreu – À procura do Infinito</a:t>
            </a:r>
            <a:endParaRPr lang="en-GB" dirty="0">
              <a:solidFill>
                <a:srgbClr val="FFFFC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79800-6F0B-5643-8D13-11A991EE83E3}" type="slidenum">
              <a:rPr lang="en-GB" smtClean="0">
                <a:solidFill>
                  <a:srgbClr val="FFFFCC"/>
                </a:solidFill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</a:rPr>
              <a:t>/46</a:t>
            </a:r>
            <a:endParaRPr lang="en-GB" b="0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654205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894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E705-0215-4B30-B609-825C0F7E5DE4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28/08/25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4B9C-3ACD-4C24-A8FE-B20E5E8DDB75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2735128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E705-0215-4B30-B609-825C0F7E5DE4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28/08/25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4B9C-3ACD-4C24-A8FE-B20E5E8DDB75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1362537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36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6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1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4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E705-0215-4B30-B609-825C0F7E5DE4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28/08/25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4B9C-3ACD-4C24-A8FE-B20E5E8DDB75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3760655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2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E705-0215-4B30-B609-825C0F7E5DE4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28/08/25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4B9C-3ACD-4C24-A8FE-B20E5E8DDB75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0007200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9" indent="0">
              <a:buNone/>
              <a:defRPr sz="2000" b="1"/>
            </a:lvl2pPr>
            <a:lvl3pPr marL="914337" indent="0">
              <a:buNone/>
              <a:defRPr sz="1800" b="1"/>
            </a:lvl3pPr>
            <a:lvl4pPr marL="1371506" indent="0">
              <a:buNone/>
              <a:defRPr sz="1600" b="1"/>
            </a:lvl4pPr>
            <a:lvl5pPr marL="1828674" indent="0">
              <a:buNone/>
              <a:defRPr sz="1600" b="1"/>
            </a:lvl5pPr>
            <a:lvl6pPr marL="2285843" indent="0">
              <a:buNone/>
              <a:defRPr sz="1600" b="1"/>
            </a:lvl6pPr>
            <a:lvl7pPr marL="2743011" indent="0">
              <a:buNone/>
              <a:defRPr sz="1600" b="1"/>
            </a:lvl7pPr>
            <a:lvl8pPr marL="3200176" indent="0">
              <a:buNone/>
              <a:defRPr sz="1600" b="1"/>
            </a:lvl8pPr>
            <a:lvl9pPr marL="365734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9" indent="0">
              <a:buNone/>
              <a:defRPr sz="2000" b="1"/>
            </a:lvl2pPr>
            <a:lvl3pPr marL="914337" indent="0">
              <a:buNone/>
              <a:defRPr sz="1800" b="1"/>
            </a:lvl3pPr>
            <a:lvl4pPr marL="1371506" indent="0">
              <a:buNone/>
              <a:defRPr sz="1600" b="1"/>
            </a:lvl4pPr>
            <a:lvl5pPr marL="1828674" indent="0">
              <a:buNone/>
              <a:defRPr sz="1600" b="1"/>
            </a:lvl5pPr>
            <a:lvl6pPr marL="2285843" indent="0">
              <a:buNone/>
              <a:defRPr sz="1600" b="1"/>
            </a:lvl6pPr>
            <a:lvl7pPr marL="2743011" indent="0">
              <a:buNone/>
              <a:defRPr sz="1600" b="1"/>
            </a:lvl7pPr>
            <a:lvl8pPr marL="3200176" indent="0">
              <a:buNone/>
              <a:defRPr sz="1600" b="1"/>
            </a:lvl8pPr>
            <a:lvl9pPr marL="365734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E705-0215-4B30-B609-825C0F7E5DE4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28/08/25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4B9C-3ACD-4C24-A8FE-B20E5E8DDB75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7531916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E705-0215-4B30-B609-825C0F7E5DE4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28/08/25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4B9C-3ACD-4C24-A8FE-B20E5E8DDB75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32349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9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3125A403-D782-554E-8F6B-B860C43D659A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E705-0215-4B30-B609-825C0F7E5DE4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28/08/25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4B9C-3ACD-4C24-A8FE-B20E5E8DDB75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9268773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3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51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69" indent="0">
              <a:buNone/>
              <a:defRPr sz="1200"/>
            </a:lvl2pPr>
            <a:lvl3pPr marL="914337" indent="0">
              <a:buNone/>
              <a:defRPr sz="1000"/>
            </a:lvl3pPr>
            <a:lvl4pPr marL="1371506" indent="0">
              <a:buNone/>
              <a:defRPr sz="900"/>
            </a:lvl4pPr>
            <a:lvl5pPr marL="1828674" indent="0">
              <a:buNone/>
              <a:defRPr sz="900"/>
            </a:lvl5pPr>
            <a:lvl6pPr marL="2285843" indent="0">
              <a:buNone/>
              <a:defRPr sz="900"/>
            </a:lvl6pPr>
            <a:lvl7pPr marL="2743011" indent="0">
              <a:buNone/>
              <a:defRPr sz="900"/>
            </a:lvl7pPr>
            <a:lvl8pPr marL="3200176" indent="0">
              <a:buNone/>
              <a:defRPr sz="900"/>
            </a:lvl8pPr>
            <a:lvl9pPr marL="3657344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E705-0215-4B30-B609-825C0F7E5DE4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28/08/25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4B9C-3ACD-4C24-A8FE-B20E5E8DDB75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1576958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69" indent="0">
              <a:buNone/>
              <a:defRPr sz="2800"/>
            </a:lvl2pPr>
            <a:lvl3pPr marL="914337" indent="0">
              <a:buNone/>
              <a:defRPr sz="2400"/>
            </a:lvl3pPr>
            <a:lvl4pPr marL="1371506" indent="0">
              <a:buNone/>
              <a:defRPr sz="2000"/>
            </a:lvl4pPr>
            <a:lvl5pPr marL="1828674" indent="0">
              <a:buNone/>
              <a:defRPr sz="2000"/>
            </a:lvl5pPr>
            <a:lvl6pPr marL="2285843" indent="0">
              <a:buNone/>
              <a:defRPr sz="2000"/>
            </a:lvl6pPr>
            <a:lvl7pPr marL="2743011" indent="0">
              <a:buNone/>
              <a:defRPr sz="2000"/>
            </a:lvl7pPr>
            <a:lvl8pPr marL="3200176" indent="0">
              <a:buNone/>
              <a:defRPr sz="2000"/>
            </a:lvl8pPr>
            <a:lvl9pPr marL="3657344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69" indent="0">
              <a:buNone/>
              <a:defRPr sz="1200"/>
            </a:lvl2pPr>
            <a:lvl3pPr marL="914337" indent="0">
              <a:buNone/>
              <a:defRPr sz="1000"/>
            </a:lvl3pPr>
            <a:lvl4pPr marL="1371506" indent="0">
              <a:buNone/>
              <a:defRPr sz="900"/>
            </a:lvl4pPr>
            <a:lvl5pPr marL="1828674" indent="0">
              <a:buNone/>
              <a:defRPr sz="900"/>
            </a:lvl5pPr>
            <a:lvl6pPr marL="2285843" indent="0">
              <a:buNone/>
              <a:defRPr sz="900"/>
            </a:lvl6pPr>
            <a:lvl7pPr marL="2743011" indent="0">
              <a:buNone/>
              <a:defRPr sz="900"/>
            </a:lvl7pPr>
            <a:lvl8pPr marL="3200176" indent="0">
              <a:buNone/>
              <a:defRPr sz="900"/>
            </a:lvl8pPr>
            <a:lvl9pPr marL="3657344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E705-0215-4B30-B609-825C0F7E5DE4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28/08/25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4B9C-3ACD-4C24-A8FE-B20E5E8DDB75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1448639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E705-0215-4B30-B609-825C0F7E5DE4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28/08/25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4B9C-3ACD-4C24-A8FE-B20E5E8DDB75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711873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0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2" y="27510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E705-0215-4B30-B609-825C0F7E5DE4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28/08/25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4B9C-3ACD-4C24-A8FE-B20E5E8DDB75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69169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0E3B24A-8C9D-B645-B44E-9B5657AF393D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7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33E99D1B-2176-0C49-8075-EC1D10363C6E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7440EB3-36D8-9649-92C1-A1982FE08016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31F0E3D-0046-6548-8AD8-71BF6C828B1A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8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33E99D1B-2176-0C49-8075-EC1D10363C6E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FA05198-2BE5-D847-AE6C-E57A7D328D9A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8B8E53D6-7F70-B640-8891-99167EE5DBCE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22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9AFD537-F99A-5849-9F1E-EC70E768EFBD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545FCE5B-6437-FC45-8027-390771F21059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92F2F94-0CD3-5446-99CA-0B507BD8F125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80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80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B042BAD-9235-FF4A-8592-6E1AF79B5F6E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667"/>
            <a:ext cx="7772400" cy="1470025"/>
          </a:xfrm>
          <a:prstGeom prst="rect">
            <a:avLst/>
          </a:prstGeom>
        </p:spPr>
        <p:txBody>
          <a:bodyPr lIns="91436" tIns="45716" rIns="91436" bIns="45716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lIns="91436" tIns="45716" rIns="91436" bIns="45716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2" y="635658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x-none" sz="1800" b="0" dirty="0">
                <a:solidFill>
                  <a:srgbClr val="000000"/>
                </a:solidFill>
                <a:latin typeface="Arial"/>
              </a:rPr>
              <a:t>Escola de professores do CERN, 6 Setembro 2014, CMS Higgs results, J. Varela</a:t>
            </a: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5" y="6356582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8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64395" y="584200"/>
            <a:ext cx="5370490" cy="838200"/>
          </a:xfrm>
          <a:prstGeom prst="rect">
            <a:avLst/>
          </a:prstGeom>
        </p:spPr>
        <p:txBody>
          <a:bodyPr lIns="91436" tIns="45716" rIns="91436" bIns="45716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r>
              <a:rPr lang="en-US" sz="3600" dirty="0">
                <a:solidFill>
                  <a:srgbClr val="FF3300"/>
                </a:solidFill>
                <a:latin typeface="Arial"/>
              </a:rPr>
              <a:t>It’s collaborative!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7800" y="1663397"/>
            <a:ext cx="8778550" cy="4673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14" descr="cernflags2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01742" y="1"/>
            <a:ext cx="3742267" cy="3163906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4795284" y="5348179"/>
            <a:ext cx="3508744" cy="265814"/>
          </a:xfrm>
          <a:prstGeom prst="rect">
            <a:avLst/>
          </a:prstGeom>
          <a:solidFill>
            <a:srgbClr val="FF0000">
              <a:alpha val="1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6" tIns="45716" rIns="91436" bIns="45716" numCol="1" rtlCol="0" anchor="t" anchorCtr="0" compatLnSpc="1">
            <a:prstTxWarp prst="textNoShape">
              <a:avLst/>
            </a:prstTxWarp>
          </a:bodyPr>
          <a:lstStyle/>
          <a:p>
            <a:pPr algn="r" defTabSz="914310" eaLnBrk="1" hangingPunct="1">
              <a:lnSpc>
                <a:spcPct val="100000"/>
              </a:lnSpc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-65" charset="2"/>
              <a:buNone/>
            </a:pPr>
            <a:endParaRPr lang="en-US" sz="2400" b="0" dirty="0">
              <a:solidFill>
                <a:srgbClr val="000000"/>
              </a:solidFill>
              <a:latin typeface="Arial" pitchFamily="-65" charset="0"/>
            </a:endParaRP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184315" y="5660065"/>
            <a:ext cx="985283" cy="265814"/>
          </a:xfrm>
          <a:prstGeom prst="rect">
            <a:avLst/>
          </a:prstGeom>
          <a:solidFill>
            <a:srgbClr val="FF0000">
              <a:alpha val="1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6" tIns="45716" rIns="91436" bIns="45716" numCol="1" rtlCol="0" anchor="t" anchorCtr="0" compatLnSpc="1">
            <a:prstTxWarp prst="textNoShape">
              <a:avLst/>
            </a:prstTxWarp>
          </a:bodyPr>
          <a:lstStyle/>
          <a:p>
            <a:pPr algn="r" defTabSz="914310" eaLnBrk="1" hangingPunct="1">
              <a:lnSpc>
                <a:spcPct val="100000"/>
              </a:lnSpc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-65" charset="2"/>
              <a:buNone/>
            </a:pPr>
            <a:endParaRPr lang="en-US" sz="2400" b="0" dirty="0">
              <a:solidFill>
                <a:srgbClr val="000000"/>
              </a:solidFill>
              <a:latin typeface="Arial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3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36" tIns="45716" rIns="91436" bIns="45716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lIns="91436" tIns="45716" rIns="91436" bIns="45716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2" y="635658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x-none" sz="1800" b="0" dirty="0">
                <a:solidFill>
                  <a:srgbClr val="000000"/>
                </a:solidFill>
                <a:latin typeface="Arial"/>
              </a:rPr>
              <a:t>Escola de professores do CERN, 6 Setembro 2014, CMS Higgs results, J. Varela</a:t>
            </a: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5" y="6356582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8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686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142"/>
            <a:ext cx="7772400" cy="1362075"/>
          </a:xfrm>
          <a:prstGeom prst="rect">
            <a:avLst/>
          </a:prstGeom>
        </p:spPr>
        <p:txBody>
          <a:bodyPr lIns="91436" tIns="45716" rIns="91436" bIns="45716"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  <a:prstGeom prst="rect">
            <a:avLst/>
          </a:prstGeom>
        </p:spPr>
        <p:txBody>
          <a:bodyPr lIns="91436" tIns="45716" rIns="91436" bIns="45716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2" y="635658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x-none" sz="1800" b="0" dirty="0">
                <a:solidFill>
                  <a:srgbClr val="000000"/>
                </a:solidFill>
                <a:latin typeface="Arial"/>
              </a:rPr>
              <a:t>Escola de professores do CERN, 6 Setembro 2014, CMS Higgs results, J. Varela</a:t>
            </a: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5" y="6356582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8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175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36" tIns="45716" rIns="91436" bIns="45716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lIns="91436" tIns="45716" rIns="91436" bIns="45716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2" y="1600206"/>
            <a:ext cx="4038600" cy="4525963"/>
          </a:xfrm>
          <a:prstGeom prst="rect">
            <a:avLst/>
          </a:prstGeom>
        </p:spPr>
        <p:txBody>
          <a:bodyPr lIns="91436" tIns="45716" rIns="91436" bIns="45716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2" y="635658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x-none" sz="1800" b="0" dirty="0">
                <a:solidFill>
                  <a:srgbClr val="000000"/>
                </a:solidFill>
                <a:latin typeface="Arial"/>
              </a:rPr>
              <a:t>Escola de professores do CERN, 6 Setembro 2014, CMS Higgs results, J. Varela</a:t>
            </a: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5" y="6356582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8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093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7440EB3-36D8-9649-92C1-A1982FE08016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36" tIns="45716" rIns="91436" bIns="45716"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lIns="91436" tIns="45716" rIns="91436" bIns="45716" anchor="b"/>
          <a:lstStyle>
            <a:lvl1pPr marL="0" indent="0">
              <a:buNone/>
              <a:defRPr sz="2400" b="1"/>
            </a:lvl1pPr>
            <a:lvl2pPr marL="457155" indent="0">
              <a:buNone/>
              <a:defRPr sz="2000" b="1"/>
            </a:lvl2pPr>
            <a:lvl3pPr marL="914310" indent="0">
              <a:buNone/>
              <a:defRPr sz="1800" b="1"/>
            </a:lvl3pPr>
            <a:lvl4pPr marL="1371465" indent="0">
              <a:buNone/>
              <a:defRPr sz="1600" b="1"/>
            </a:lvl4pPr>
            <a:lvl5pPr marL="1828620" indent="0">
              <a:buNone/>
              <a:defRPr sz="1600" b="1"/>
            </a:lvl5pPr>
            <a:lvl6pPr marL="2285775" indent="0">
              <a:buNone/>
              <a:defRPr sz="1600" b="1"/>
            </a:lvl6pPr>
            <a:lvl7pPr marL="2742930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6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lIns="91436" tIns="45716" rIns="91436" bIns="45716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1" y="1535113"/>
            <a:ext cx="4041775" cy="639762"/>
          </a:xfrm>
          <a:prstGeom prst="rect">
            <a:avLst/>
          </a:prstGeom>
        </p:spPr>
        <p:txBody>
          <a:bodyPr lIns="91436" tIns="45716" rIns="91436" bIns="45716" anchor="b"/>
          <a:lstStyle>
            <a:lvl1pPr marL="0" indent="0">
              <a:buNone/>
              <a:defRPr sz="2400" b="1"/>
            </a:lvl1pPr>
            <a:lvl2pPr marL="457155" indent="0">
              <a:buNone/>
              <a:defRPr sz="2000" b="1"/>
            </a:lvl2pPr>
            <a:lvl3pPr marL="914310" indent="0">
              <a:buNone/>
              <a:defRPr sz="1800" b="1"/>
            </a:lvl3pPr>
            <a:lvl4pPr marL="1371465" indent="0">
              <a:buNone/>
              <a:defRPr sz="1600" b="1"/>
            </a:lvl4pPr>
            <a:lvl5pPr marL="1828620" indent="0">
              <a:buNone/>
              <a:defRPr sz="1600" b="1"/>
            </a:lvl5pPr>
            <a:lvl6pPr marL="2285775" indent="0">
              <a:buNone/>
              <a:defRPr sz="1600" b="1"/>
            </a:lvl6pPr>
            <a:lvl7pPr marL="2742930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6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1" y="2174875"/>
            <a:ext cx="4041775" cy="3951288"/>
          </a:xfrm>
          <a:prstGeom prst="rect">
            <a:avLst/>
          </a:prstGeom>
        </p:spPr>
        <p:txBody>
          <a:bodyPr lIns="91436" tIns="45716" rIns="91436" bIns="45716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2" y="635658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x-none" sz="1800" b="0" dirty="0">
                <a:solidFill>
                  <a:srgbClr val="000000"/>
                </a:solidFill>
                <a:latin typeface="Arial"/>
              </a:rPr>
              <a:t>Escola de professores do CERN, 6 Setembro 2014, CMS Higgs results, J. Varela</a:t>
            </a: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5" y="6356582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8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708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36" tIns="45716" rIns="91436" bIns="45716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2" y="635658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x-none" sz="1800" b="0" dirty="0">
                <a:solidFill>
                  <a:srgbClr val="000000"/>
                </a:solidFill>
                <a:latin typeface="Arial"/>
              </a:rPr>
              <a:t>Escola de professores do CERN, 6 Setembro 2014, CMS Higgs results, J. Varela</a:t>
            </a: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5" y="6356582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8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8847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2" y="635658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x-none" sz="1800" b="0" dirty="0">
                <a:solidFill>
                  <a:srgbClr val="000000"/>
                </a:solidFill>
                <a:latin typeface="Arial"/>
              </a:rPr>
              <a:t>Escola de professores do CERN, 6 Setembro 2014, CMS Higgs results, J. Varela</a:t>
            </a: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5" y="6356582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8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0642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3"/>
            <a:ext cx="3008313" cy="1162050"/>
          </a:xfrm>
          <a:prstGeom prst="rect">
            <a:avLst/>
          </a:prstGeom>
        </p:spPr>
        <p:txBody>
          <a:bodyPr lIns="91436" tIns="45716" rIns="91436" bIns="45716"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292"/>
            <a:ext cx="5111750" cy="5853113"/>
          </a:xfrm>
          <a:prstGeom prst="rect">
            <a:avLst/>
          </a:prstGeom>
        </p:spPr>
        <p:txBody>
          <a:bodyPr lIns="91436" tIns="45716" rIns="91436" bIns="45716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  <a:prstGeom prst="rect">
            <a:avLst/>
          </a:prstGeom>
        </p:spPr>
        <p:txBody>
          <a:bodyPr lIns="91436" tIns="45716" rIns="91436" bIns="45716"/>
          <a:lstStyle>
            <a:lvl1pPr marL="0" indent="0">
              <a:buNone/>
              <a:defRPr sz="1400"/>
            </a:lvl1pPr>
            <a:lvl2pPr marL="457155" indent="0">
              <a:buNone/>
              <a:defRPr sz="1200"/>
            </a:lvl2pPr>
            <a:lvl3pPr marL="914310" indent="0">
              <a:buNone/>
              <a:defRPr sz="1000"/>
            </a:lvl3pPr>
            <a:lvl4pPr marL="1371465" indent="0">
              <a:buNone/>
              <a:defRPr sz="900"/>
            </a:lvl4pPr>
            <a:lvl5pPr marL="1828620" indent="0">
              <a:buNone/>
              <a:defRPr sz="900"/>
            </a:lvl5pPr>
            <a:lvl6pPr marL="2285775" indent="0">
              <a:buNone/>
              <a:defRPr sz="900"/>
            </a:lvl6pPr>
            <a:lvl7pPr marL="2742930" indent="0">
              <a:buNone/>
              <a:defRPr sz="900"/>
            </a:lvl7pPr>
            <a:lvl8pPr marL="3200080" indent="0">
              <a:buNone/>
              <a:defRPr sz="900"/>
            </a:lvl8pPr>
            <a:lvl9pPr marL="3657236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2" y="635658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x-none" sz="1800" b="0" dirty="0">
                <a:solidFill>
                  <a:srgbClr val="000000"/>
                </a:solidFill>
                <a:latin typeface="Arial"/>
              </a:rPr>
              <a:t>Escola de professores do CERN, 6 Setembro 2014, CMS Higgs results, J. Varela</a:t>
            </a: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5" y="6356582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8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5183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  <a:prstGeom prst="rect">
            <a:avLst/>
          </a:prstGeom>
        </p:spPr>
        <p:txBody>
          <a:bodyPr lIns="91436" tIns="45716" rIns="91436" bIns="45716"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lIns="91436" tIns="45716" rIns="91436" bIns="45716"/>
          <a:lstStyle>
            <a:lvl1pPr marL="0" indent="0">
              <a:buNone/>
              <a:defRPr sz="3200"/>
            </a:lvl1pPr>
            <a:lvl2pPr marL="457155" indent="0">
              <a:buNone/>
              <a:defRPr sz="2800"/>
            </a:lvl2pPr>
            <a:lvl3pPr marL="914310" indent="0">
              <a:buNone/>
              <a:defRPr sz="2400"/>
            </a:lvl3pPr>
            <a:lvl4pPr marL="1371465" indent="0">
              <a:buNone/>
              <a:defRPr sz="2000"/>
            </a:lvl4pPr>
            <a:lvl5pPr marL="1828620" indent="0">
              <a:buNone/>
              <a:defRPr sz="2000"/>
            </a:lvl5pPr>
            <a:lvl6pPr marL="2285775" indent="0">
              <a:buNone/>
              <a:defRPr sz="2000"/>
            </a:lvl6pPr>
            <a:lvl7pPr marL="2742930" indent="0">
              <a:buNone/>
              <a:defRPr sz="2000"/>
            </a:lvl7pPr>
            <a:lvl8pPr marL="3200080" indent="0">
              <a:buNone/>
              <a:defRPr sz="2000"/>
            </a:lvl8pPr>
            <a:lvl9pPr marL="3657236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  <a:prstGeom prst="rect">
            <a:avLst/>
          </a:prstGeom>
        </p:spPr>
        <p:txBody>
          <a:bodyPr lIns="91436" tIns="45716" rIns="91436" bIns="45716"/>
          <a:lstStyle>
            <a:lvl1pPr marL="0" indent="0">
              <a:buNone/>
              <a:defRPr sz="1400"/>
            </a:lvl1pPr>
            <a:lvl2pPr marL="457155" indent="0">
              <a:buNone/>
              <a:defRPr sz="1200"/>
            </a:lvl2pPr>
            <a:lvl3pPr marL="914310" indent="0">
              <a:buNone/>
              <a:defRPr sz="1000"/>
            </a:lvl3pPr>
            <a:lvl4pPr marL="1371465" indent="0">
              <a:buNone/>
              <a:defRPr sz="900"/>
            </a:lvl4pPr>
            <a:lvl5pPr marL="1828620" indent="0">
              <a:buNone/>
              <a:defRPr sz="900"/>
            </a:lvl5pPr>
            <a:lvl6pPr marL="2285775" indent="0">
              <a:buNone/>
              <a:defRPr sz="900"/>
            </a:lvl6pPr>
            <a:lvl7pPr marL="2742930" indent="0">
              <a:buNone/>
              <a:defRPr sz="900"/>
            </a:lvl7pPr>
            <a:lvl8pPr marL="3200080" indent="0">
              <a:buNone/>
              <a:defRPr sz="900"/>
            </a:lvl8pPr>
            <a:lvl9pPr marL="3657236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2" y="635658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x-none" sz="1800" b="0" dirty="0">
                <a:solidFill>
                  <a:srgbClr val="000000"/>
                </a:solidFill>
                <a:latin typeface="Arial"/>
              </a:rPr>
              <a:t>Escola de professores do CERN, 6 Setembro 2014, CMS Higgs results, J. Varela</a:t>
            </a: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5" y="6356582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8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686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36" tIns="45716" rIns="91436" bIns="45716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 lIns="91436" tIns="45716" rIns="91436" bIns="45716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2" y="635658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x-none" sz="1800" b="0" dirty="0">
                <a:solidFill>
                  <a:srgbClr val="000000"/>
                </a:solidFill>
                <a:latin typeface="Arial"/>
              </a:rPr>
              <a:t>Escola de professores do CERN, 6 Setembro 2014, CMS Higgs results, J. Varela</a:t>
            </a: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5" y="6356582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8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876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870"/>
            <a:ext cx="2057400" cy="5851525"/>
          </a:xfrm>
          <a:prstGeom prst="rect">
            <a:avLst/>
          </a:prstGeom>
        </p:spPr>
        <p:txBody>
          <a:bodyPr vert="eaVert" lIns="91436" tIns="45716" rIns="91436" bIns="45716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2" y="274870"/>
            <a:ext cx="6019800" cy="5851525"/>
          </a:xfrm>
          <a:prstGeom prst="rect">
            <a:avLst/>
          </a:prstGeom>
        </p:spPr>
        <p:txBody>
          <a:bodyPr vert="eaVert" lIns="91436" tIns="45716" rIns="91436" bIns="45716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2" y="635658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x-none" sz="1800" b="0" dirty="0">
                <a:solidFill>
                  <a:srgbClr val="000000"/>
                </a:solidFill>
                <a:latin typeface="Arial"/>
              </a:rPr>
              <a:t>Escola de professores do CERN, 6 Setembro 2014, CMS Higgs results, J. Varela</a:t>
            </a: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5" y="6356582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8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740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 lIns="91436" tIns="45716" rIns="91436" bIns="45716"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510954" y="6553433"/>
            <a:ext cx="633046" cy="304861"/>
          </a:xfrm>
          <a:prstGeom prst="rect">
            <a:avLst/>
          </a:prstGeom>
        </p:spPr>
        <p:txBody>
          <a:bodyPr lIns="91436" tIns="45716" rIns="91436" bIns="45716"/>
          <a:lstStyle>
            <a:lvl1pPr>
              <a:defRPr/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7CFF582-18F9-4FBC-B2DF-FBD4F0781B4B}" type="slidenum">
              <a:rPr lang="en-US" sz="1800" b="0">
                <a:solidFill>
                  <a:srgbClr val="000000"/>
                </a:solidFill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‹nº›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 lIns="91436" tIns="45716" rIns="91436" bIns="45716"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2" y="990600"/>
            <a:ext cx="8534400" cy="5715000"/>
          </a:xfrm>
          <a:prstGeom prst="rect">
            <a:avLst/>
          </a:prstGeom>
        </p:spPr>
        <p:txBody>
          <a:bodyPr lIns="91436" tIns="45716" rIns="91436" bIns="45716"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510954" y="6553433"/>
            <a:ext cx="633046" cy="304861"/>
          </a:xfrm>
          <a:prstGeom prst="rect">
            <a:avLst/>
          </a:prstGeom>
        </p:spPr>
        <p:txBody>
          <a:bodyPr lIns="91436" tIns="45716" rIns="91436" bIns="45716"/>
          <a:lstStyle>
            <a:lvl1pPr>
              <a:defRPr/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B58E61-943F-44E3-8C5A-44B723E928E0}" type="slidenum">
              <a:rPr lang="en-US" sz="1800" b="0">
                <a:solidFill>
                  <a:srgbClr val="000000"/>
                </a:solidFill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‹nº›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3" y="990605"/>
            <a:ext cx="4273062" cy="5562600"/>
          </a:xfrm>
          <a:prstGeom prst="rect">
            <a:avLst/>
          </a:prstGeom>
        </p:spPr>
        <p:txBody>
          <a:bodyPr lIns="91436" tIns="45716" rIns="91436" bIns="45716"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8182" y="6520492"/>
            <a:ext cx="609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1AD93096-5B34-4342-9326-69289CEAE4C2}" type="slidenum">
              <a:rPr lang="en-US" sz="1800" b="0" smtClean="0">
                <a:solidFill>
                  <a:srgbClr val="000000"/>
                </a:solidFill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0" tIns="45704" rIns="91400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572003" y="990605"/>
            <a:ext cx="4273062" cy="5562600"/>
          </a:xfrm>
          <a:prstGeom prst="rect">
            <a:avLst/>
          </a:prstGeom>
        </p:spPr>
        <p:txBody>
          <a:bodyPr lIns="91436" tIns="45716" rIns="91436" bIns="45716"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31F0E3D-0046-6548-8AD8-71BF6C828B1A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2"/>
            <a:ext cx="8686800" cy="4267200"/>
          </a:xfrm>
          <a:prstGeom prst="rect">
            <a:avLst/>
          </a:prstGeom>
        </p:spPr>
        <p:txBody>
          <a:bodyPr lIns="91436" tIns="45716" rIns="91436" bIns="45716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8182" y="6520492"/>
            <a:ext cx="609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1AD93096-5B34-4342-9326-69289CEAE4C2}" type="slidenum">
              <a:rPr lang="en-US" sz="1800" b="0" smtClean="0">
                <a:solidFill>
                  <a:srgbClr val="000000"/>
                </a:solidFill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0" tIns="45704" rIns="91400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11015" y="5410200"/>
            <a:ext cx="8686800" cy="1447800"/>
          </a:xfrm>
          <a:prstGeom prst="rect">
            <a:avLst/>
          </a:prstGeom>
        </p:spPr>
        <p:txBody>
          <a:bodyPr lIns="91436" tIns="45716" rIns="91436" bIns="45716"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00" y="117404"/>
            <a:ext cx="8527439" cy="753454"/>
          </a:xfrm>
          <a:prstGeom prst="rect">
            <a:avLst/>
          </a:prstGeom>
        </p:spPr>
        <p:txBody>
          <a:bodyPr lIns="91436" tIns="45716" rIns="91436" bIns="45716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2" y="6429158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x-none" sz="1800" b="0" dirty="0">
                <a:solidFill>
                  <a:srgbClr val="000000"/>
                </a:solidFill>
                <a:latin typeface="Arial"/>
              </a:rPr>
              <a:t>Escola de professores do CERN, 6 Setembro 2014, CMS Higgs results, J. Varela</a:t>
            </a: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5" y="6429158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17062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EAF8F628-A384-5246-9255-783E8727CE7A}" type="slidenum">
              <a:rPr lang="en-US" sz="1800" b="0" smtClean="0">
                <a:solidFill>
                  <a:srgbClr val="000000"/>
                </a:solidFill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14307" y="1536098"/>
            <a:ext cx="3253915" cy="4644043"/>
          </a:xfrm>
          <a:prstGeom prst="rect">
            <a:avLst/>
          </a:prstGeom>
        </p:spPr>
        <p:txBody>
          <a:bodyPr lIns="91436" tIns="45716" rIns="91436" bIns="45716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883091" y="4038600"/>
            <a:ext cx="4958593" cy="2250924"/>
          </a:xfrm>
          <a:prstGeom prst="rect">
            <a:avLst/>
          </a:prstGeom>
        </p:spPr>
        <p:txBody>
          <a:bodyPr lIns="91436" tIns="45716" rIns="91436" bIns="45716"/>
          <a:lstStyle>
            <a:lvl4pPr marL="1371465" indent="0">
              <a:buNone/>
              <a:defRPr/>
            </a:lvl4pPr>
            <a:lvl5pPr marL="182862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3883091" y="1536338"/>
            <a:ext cx="4958593" cy="2273905"/>
          </a:xfrm>
          <a:prstGeom prst="rect">
            <a:avLst/>
          </a:prstGeom>
        </p:spPr>
        <p:txBody>
          <a:bodyPr lIns="91436" tIns="45716" rIns="91436" bIns="45716"/>
          <a:lstStyle>
            <a:lvl4pPr marL="1371465" indent="0">
              <a:buNone/>
              <a:defRPr/>
            </a:lvl4pPr>
            <a:lvl5pPr marL="182862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5908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673"/>
            <a:ext cx="7772400" cy="1470025"/>
          </a:xfrm>
          <a:prstGeom prst="rect">
            <a:avLst/>
          </a:prstGeom>
        </p:spPr>
        <p:txBody>
          <a:bodyPr lIns="91436" tIns="45716" rIns="91436" bIns="45716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lIns="91436" tIns="45716" rIns="91436" bIns="45716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2" y="6356590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826A9507-D9C6-BC4B-A67F-7F7AB4A2EE88}" type="datetime1">
              <a:rPr lang="en-US" sz="1800" b="0" smtClean="0">
                <a:solidFill>
                  <a:srgbClr val="000000"/>
                </a:solidFill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5" y="6356590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90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64395" y="584200"/>
            <a:ext cx="5370490" cy="838200"/>
          </a:xfrm>
          <a:prstGeom prst="rect">
            <a:avLst/>
          </a:prstGeom>
        </p:spPr>
        <p:txBody>
          <a:bodyPr lIns="91436" tIns="45716" rIns="91436" bIns="45716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r>
              <a:rPr lang="en-US" sz="3600">
                <a:solidFill>
                  <a:srgbClr val="FF3300"/>
                </a:solidFill>
                <a:latin typeface="Arial"/>
              </a:rPr>
              <a:t>It’s collaborative!</a:t>
            </a:r>
            <a:endParaRPr lang="en-US" sz="3600" dirty="0">
              <a:solidFill>
                <a:srgbClr val="FF3300"/>
              </a:solidFill>
              <a:latin typeface="Arial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7800" y="1663397"/>
            <a:ext cx="8778550" cy="4673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14" descr="cernflags2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01742" y="1"/>
            <a:ext cx="3742267" cy="3163906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4795284" y="5348179"/>
            <a:ext cx="3508744" cy="265814"/>
          </a:xfrm>
          <a:prstGeom prst="rect">
            <a:avLst/>
          </a:prstGeom>
          <a:solidFill>
            <a:srgbClr val="FF0000">
              <a:alpha val="1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6" tIns="45716" rIns="91436" bIns="45716" numCol="1" rtlCol="0" anchor="t" anchorCtr="0" compatLnSpc="1">
            <a:prstTxWarp prst="textNoShape">
              <a:avLst/>
            </a:prstTxWarp>
          </a:bodyPr>
          <a:lstStyle/>
          <a:p>
            <a:pPr algn="r" defTabSz="914310" eaLnBrk="1" hangingPunct="1">
              <a:lnSpc>
                <a:spcPct val="100000"/>
              </a:lnSpc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-65" charset="2"/>
              <a:buNone/>
            </a:pPr>
            <a:endParaRPr lang="en-US" sz="2400" b="0">
              <a:solidFill>
                <a:srgbClr val="000000"/>
              </a:solidFill>
              <a:latin typeface="Arial" pitchFamily="-65" charset="0"/>
            </a:endParaRP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184315" y="5660065"/>
            <a:ext cx="985283" cy="265814"/>
          </a:xfrm>
          <a:prstGeom prst="rect">
            <a:avLst/>
          </a:prstGeom>
          <a:solidFill>
            <a:srgbClr val="FF0000">
              <a:alpha val="1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6" tIns="45716" rIns="91436" bIns="45716" numCol="1" rtlCol="0" anchor="t" anchorCtr="0" compatLnSpc="1">
            <a:prstTxWarp prst="textNoShape">
              <a:avLst/>
            </a:prstTxWarp>
          </a:bodyPr>
          <a:lstStyle/>
          <a:p>
            <a:pPr algn="r" defTabSz="914310" eaLnBrk="1" hangingPunct="1">
              <a:lnSpc>
                <a:spcPct val="100000"/>
              </a:lnSpc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-65" charset="2"/>
              <a:buNone/>
            </a:pPr>
            <a:endParaRPr lang="en-US" sz="2400" b="0">
              <a:solidFill>
                <a:srgbClr val="000000"/>
              </a:solidFill>
              <a:latin typeface="Arial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3920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36" tIns="45716" rIns="91436" bIns="45716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lIns="91436" tIns="45716" rIns="91436" bIns="45716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2" y="6356590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918FC18C-FDBB-7343-8346-F9919FF5C102}" type="datetime1">
              <a:rPr lang="en-US" sz="1800" b="0" smtClean="0">
                <a:solidFill>
                  <a:srgbClr val="000000"/>
                </a:solidFill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5" y="6356590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90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686521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148"/>
            <a:ext cx="7772400" cy="1362075"/>
          </a:xfrm>
          <a:prstGeom prst="rect">
            <a:avLst/>
          </a:prstGeom>
        </p:spPr>
        <p:txBody>
          <a:bodyPr lIns="91436" tIns="45716" rIns="91436" bIns="45716"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  <a:prstGeom prst="rect">
            <a:avLst/>
          </a:prstGeom>
        </p:spPr>
        <p:txBody>
          <a:bodyPr lIns="91436" tIns="45716" rIns="91436" bIns="45716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2" y="6356590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A9D89212-A9A7-D74A-8FA7-53AEE72EAA38}" type="datetime1">
              <a:rPr lang="en-US" sz="1800" b="0" smtClean="0">
                <a:solidFill>
                  <a:srgbClr val="000000"/>
                </a:solidFill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5" y="6356590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90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175401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36" tIns="45716" rIns="91436" bIns="45716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lIns="91436" tIns="45716" rIns="91436" bIns="45716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2" y="1600206"/>
            <a:ext cx="4038600" cy="4525963"/>
          </a:xfrm>
          <a:prstGeom prst="rect">
            <a:avLst/>
          </a:prstGeom>
        </p:spPr>
        <p:txBody>
          <a:bodyPr lIns="91436" tIns="45716" rIns="91436" bIns="45716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2" y="6356590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FC9E3A98-D86B-7545-ACBB-1CD067F2E9AB}" type="datetime1">
              <a:rPr lang="en-US" sz="1800" b="0" smtClean="0">
                <a:solidFill>
                  <a:srgbClr val="000000"/>
                </a:solidFill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5" y="6356590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90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093072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36" tIns="45716" rIns="91436" bIns="45716"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lIns="91436" tIns="45716" rIns="91436" bIns="45716" anchor="b"/>
          <a:lstStyle>
            <a:lvl1pPr marL="0" indent="0">
              <a:buNone/>
              <a:defRPr sz="2400" b="1"/>
            </a:lvl1pPr>
            <a:lvl2pPr marL="457155" indent="0">
              <a:buNone/>
              <a:defRPr sz="2000" b="1"/>
            </a:lvl2pPr>
            <a:lvl3pPr marL="914310" indent="0">
              <a:buNone/>
              <a:defRPr sz="1800" b="1"/>
            </a:lvl3pPr>
            <a:lvl4pPr marL="1371465" indent="0">
              <a:buNone/>
              <a:defRPr sz="1600" b="1"/>
            </a:lvl4pPr>
            <a:lvl5pPr marL="1828620" indent="0">
              <a:buNone/>
              <a:defRPr sz="1600" b="1"/>
            </a:lvl5pPr>
            <a:lvl6pPr marL="2285775" indent="0">
              <a:buNone/>
              <a:defRPr sz="1600" b="1"/>
            </a:lvl6pPr>
            <a:lvl7pPr marL="2742930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6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lIns="91436" tIns="45716" rIns="91436" bIns="45716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1" y="1535113"/>
            <a:ext cx="4041775" cy="639762"/>
          </a:xfrm>
          <a:prstGeom prst="rect">
            <a:avLst/>
          </a:prstGeom>
        </p:spPr>
        <p:txBody>
          <a:bodyPr lIns="91436" tIns="45716" rIns="91436" bIns="45716" anchor="b"/>
          <a:lstStyle>
            <a:lvl1pPr marL="0" indent="0">
              <a:buNone/>
              <a:defRPr sz="2400" b="1"/>
            </a:lvl1pPr>
            <a:lvl2pPr marL="457155" indent="0">
              <a:buNone/>
              <a:defRPr sz="2000" b="1"/>
            </a:lvl2pPr>
            <a:lvl3pPr marL="914310" indent="0">
              <a:buNone/>
              <a:defRPr sz="1800" b="1"/>
            </a:lvl3pPr>
            <a:lvl4pPr marL="1371465" indent="0">
              <a:buNone/>
              <a:defRPr sz="1600" b="1"/>
            </a:lvl4pPr>
            <a:lvl5pPr marL="1828620" indent="0">
              <a:buNone/>
              <a:defRPr sz="1600" b="1"/>
            </a:lvl5pPr>
            <a:lvl6pPr marL="2285775" indent="0">
              <a:buNone/>
              <a:defRPr sz="1600" b="1"/>
            </a:lvl6pPr>
            <a:lvl7pPr marL="2742930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6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1" y="2174875"/>
            <a:ext cx="4041775" cy="3951288"/>
          </a:xfrm>
          <a:prstGeom prst="rect">
            <a:avLst/>
          </a:prstGeom>
        </p:spPr>
        <p:txBody>
          <a:bodyPr lIns="91436" tIns="45716" rIns="91436" bIns="45716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2" y="6356590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6E959624-A626-AB40-B90B-970A88F22EB0}" type="datetime1">
              <a:rPr lang="en-US" sz="1800" b="0" smtClean="0">
                <a:solidFill>
                  <a:srgbClr val="000000"/>
                </a:solidFill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5" y="6356590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90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708890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36" tIns="45716" rIns="91436" bIns="45716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2" y="6356590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5637B97E-6E8D-A544-AA60-AEFD0BF6C207}" type="datetime1">
              <a:rPr lang="en-US" sz="1800" b="0" smtClean="0">
                <a:solidFill>
                  <a:srgbClr val="000000"/>
                </a:solidFill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5" y="6356590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90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884733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2" y="6356590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36792742-E452-C74F-8200-F33867EBFC4E}" type="datetime1">
              <a:rPr lang="en-US" sz="1800" b="0" smtClean="0">
                <a:solidFill>
                  <a:srgbClr val="000000"/>
                </a:solidFill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5" y="6356590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90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064290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3"/>
            <a:ext cx="3008313" cy="1162050"/>
          </a:xfrm>
          <a:prstGeom prst="rect">
            <a:avLst/>
          </a:prstGeom>
        </p:spPr>
        <p:txBody>
          <a:bodyPr lIns="91436" tIns="45716" rIns="91436" bIns="45716"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298"/>
            <a:ext cx="5111750" cy="5853113"/>
          </a:xfrm>
          <a:prstGeom prst="rect">
            <a:avLst/>
          </a:prstGeom>
        </p:spPr>
        <p:txBody>
          <a:bodyPr lIns="91436" tIns="45716" rIns="91436" bIns="45716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3"/>
            <a:ext cx="3008313" cy="4691063"/>
          </a:xfrm>
          <a:prstGeom prst="rect">
            <a:avLst/>
          </a:prstGeom>
        </p:spPr>
        <p:txBody>
          <a:bodyPr lIns="91436" tIns="45716" rIns="91436" bIns="45716"/>
          <a:lstStyle>
            <a:lvl1pPr marL="0" indent="0">
              <a:buNone/>
              <a:defRPr sz="1400"/>
            </a:lvl1pPr>
            <a:lvl2pPr marL="457155" indent="0">
              <a:buNone/>
              <a:defRPr sz="1200"/>
            </a:lvl2pPr>
            <a:lvl3pPr marL="914310" indent="0">
              <a:buNone/>
              <a:defRPr sz="1000"/>
            </a:lvl3pPr>
            <a:lvl4pPr marL="1371465" indent="0">
              <a:buNone/>
              <a:defRPr sz="900"/>
            </a:lvl4pPr>
            <a:lvl5pPr marL="1828620" indent="0">
              <a:buNone/>
              <a:defRPr sz="900"/>
            </a:lvl5pPr>
            <a:lvl6pPr marL="2285775" indent="0">
              <a:buNone/>
              <a:defRPr sz="900"/>
            </a:lvl6pPr>
            <a:lvl7pPr marL="2742930" indent="0">
              <a:buNone/>
              <a:defRPr sz="900"/>
            </a:lvl7pPr>
            <a:lvl8pPr marL="3200080" indent="0">
              <a:buNone/>
              <a:defRPr sz="900"/>
            </a:lvl8pPr>
            <a:lvl9pPr marL="3657236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2" y="6356590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65BB38FC-5DEF-E54C-BE60-D0A6C6B3B351}" type="datetime1">
              <a:rPr lang="en-US" sz="1800" b="0" smtClean="0">
                <a:solidFill>
                  <a:srgbClr val="000000"/>
                </a:solidFill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5" y="6356590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90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5183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FA05198-2BE5-D847-AE6C-E57A7D328D9A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  <a:prstGeom prst="rect">
            <a:avLst/>
          </a:prstGeom>
        </p:spPr>
        <p:txBody>
          <a:bodyPr lIns="91436" tIns="45716" rIns="91436" bIns="45716"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lIns="91436" tIns="45716" rIns="91436" bIns="45716"/>
          <a:lstStyle>
            <a:lvl1pPr marL="0" indent="0">
              <a:buNone/>
              <a:defRPr sz="3200"/>
            </a:lvl1pPr>
            <a:lvl2pPr marL="457155" indent="0">
              <a:buNone/>
              <a:defRPr sz="2800"/>
            </a:lvl2pPr>
            <a:lvl3pPr marL="914310" indent="0">
              <a:buNone/>
              <a:defRPr sz="2400"/>
            </a:lvl3pPr>
            <a:lvl4pPr marL="1371465" indent="0">
              <a:buNone/>
              <a:defRPr sz="2000"/>
            </a:lvl4pPr>
            <a:lvl5pPr marL="1828620" indent="0">
              <a:buNone/>
              <a:defRPr sz="2000"/>
            </a:lvl5pPr>
            <a:lvl6pPr marL="2285775" indent="0">
              <a:buNone/>
              <a:defRPr sz="2000"/>
            </a:lvl6pPr>
            <a:lvl7pPr marL="2742930" indent="0">
              <a:buNone/>
              <a:defRPr sz="2000"/>
            </a:lvl7pPr>
            <a:lvl8pPr marL="3200080" indent="0">
              <a:buNone/>
              <a:defRPr sz="2000"/>
            </a:lvl8pPr>
            <a:lvl9pPr marL="3657236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  <a:prstGeom prst="rect">
            <a:avLst/>
          </a:prstGeom>
        </p:spPr>
        <p:txBody>
          <a:bodyPr lIns="91436" tIns="45716" rIns="91436" bIns="45716"/>
          <a:lstStyle>
            <a:lvl1pPr marL="0" indent="0">
              <a:buNone/>
              <a:defRPr sz="1400"/>
            </a:lvl1pPr>
            <a:lvl2pPr marL="457155" indent="0">
              <a:buNone/>
              <a:defRPr sz="1200"/>
            </a:lvl2pPr>
            <a:lvl3pPr marL="914310" indent="0">
              <a:buNone/>
              <a:defRPr sz="1000"/>
            </a:lvl3pPr>
            <a:lvl4pPr marL="1371465" indent="0">
              <a:buNone/>
              <a:defRPr sz="900"/>
            </a:lvl4pPr>
            <a:lvl5pPr marL="1828620" indent="0">
              <a:buNone/>
              <a:defRPr sz="900"/>
            </a:lvl5pPr>
            <a:lvl6pPr marL="2285775" indent="0">
              <a:buNone/>
              <a:defRPr sz="900"/>
            </a:lvl6pPr>
            <a:lvl7pPr marL="2742930" indent="0">
              <a:buNone/>
              <a:defRPr sz="900"/>
            </a:lvl7pPr>
            <a:lvl8pPr marL="3200080" indent="0">
              <a:buNone/>
              <a:defRPr sz="900"/>
            </a:lvl8pPr>
            <a:lvl9pPr marL="3657236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2" y="6356590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0BAD0D7-341B-BE43-A762-08CA2F3F45E7}" type="datetime1">
              <a:rPr lang="en-US" sz="1800" b="0" smtClean="0">
                <a:solidFill>
                  <a:srgbClr val="000000"/>
                </a:solidFill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5" y="6356590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90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686379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36" tIns="45716" rIns="91436" bIns="45716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 lIns="91436" tIns="45716" rIns="91436" bIns="45716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2" y="6356590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A11B4600-AF7D-8C42-8D16-D85FD0F7F3C4}" type="datetime1">
              <a:rPr lang="en-US" sz="1800" b="0" smtClean="0">
                <a:solidFill>
                  <a:srgbClr val="000000"/>
                </a:solidFill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5" y="6356590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90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876721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876"/>
            <a:ext cx="2057400" cy="5851525"/>
          </a:xfrm>
          <a:prstGeom prst="rect">
            <a:avLst/>
          </a:prstGeom>
        </p:spPr>
        <p:txBody>
          <a:bodyPr vert="eaVert" lIns="91436" tIns="45716" rIns="91436" bIns="45716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2" y="274876"/>
            <a:ext cx="6019800" cy="5851525"/>
          </a:xfrm>
          <a:prstGeom prst="rect">
            <a:avLst/>
          </a:prstGeom>
        </p:spPr>
        <p:txBody>
          <a:bodyPr vert="eaVert" lIns="91436" tIns="45716" rIns="91436" bIns="45716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2" y="6356590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851261E1-5D58-5840-97F4-805564ACCDFD}" type="datetime1">
              <a:rPr lang="en-US" sz="1800" b="0" smtClean="0">
                <a:solidFill>
                  <a:srgbClr val="000000"/>
                </a:solidFill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8/28/25</a:t>
            </a:fld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5" y="6356590"/>
            <a:ext cx="2895600" cy="365125"/>
          </a:xfrm>
          <a:prstGeom prst="rect">
            <a:avLst/>
          </a:prstGeom>
        </p:spPr>
        <p:txBody>
          <a:bodyPr lIns="91436" tIns="45716" rIns="91436" bIns="45716"/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590"/>
            <a:ext cx="2133600" cy="365125"/>
          </a:xfrm>
          <a:prstGeom prst="rect">
            <a:avLst/>
          </a:prstGeom>
        </p:spPr>
        <p:txBody>
          <a:bodyPr lIns="91436" tIns="45716" rIns="91436" bIns="45716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‹nº›</a:t>
            </a:fld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740664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 lIns="91436" tIns="45716" rIns="91436" bIns="45716"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510954" y="6553439"/>
            <a:ext cx="633046" cy="304861"/>
          </a:xfrm>
          <a:prstGeom prst="rect">
            <a:avLst/>
          </a:prstGeom>
        </p:spPr>
        <p:txBody>
          <a:bodyPr lIns="91436" tIns="45716" rIns="91436" bIns="45716"/>
          <a:lstStyle>
            <a:lvl1pPr>
              <a:defRPr/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7CFF582-18F9-4FBC-B2DF-FBD4F0781B4B}" type="slidenum">
              <a:rPr lang="en-US" sz="1800" b="0">
                <a:solidFill>
                  <a:srgbClr val="000000"/>
                </a:solidFill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‹nº›</a:t>
            </a:fld>
            <a:endParaRPr lang="en-US" sz="1800" b="0">
              <a:solidFill>
                <a:srgbClr val="000000"/>
              </a:solidFill>
              <a:latin typeface="Arial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 lIns="91436" tIns="45716" rIns="91436" bIns="45716"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2" y="990600"/>
            <a:ext cx="8534400" cy="5715000"/>
          </a:xfrm>
          <a:prstGeom prst="rect">
            <a:avLst/>
          </a:prstGeom>
        </p:spPr>
        <p:txBody>
          <a:bodyPr lIns="91436" tIns="45716" rIns="91436" bIns="45716"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510954" y="6553439"/>
            <a:ext cx="633046" cy="304861"/>
          </a:xfrm>
          <a:prstGeom prst="rect">
            <a:avLst/>
          </a:prstGeom>
        </p:spPr>
        <p:txBody>
          <a:bodyPr lIns="91436" tIns="45716" rIns="91436" bIns="45716"/>
          <a:lstStyle>
            <a:lvl1pPr>
              <a:defRPr/>
            </a:lvl1pPr>
          </a:lstStyle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B58E61-943F-44E3-8C5A-44B723E928E0}" type="slidenum">
              <a:rPr lang="en-US" sz="1800" b="0">
                <a:solidFill>
                  <a:srgbClr val="000000"/>
                </a:solidFill>
                <a:latin typeface="Arial"/>
              </a:rPr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‹nº›</a:t>
            </a:fld>
            <a:endParaRPr lang="en-US" sz="1800" b="0">
              <a:solidFill>
                <a:srgbClr val="000000"/>
              </a:solidFill>
              <a:latin typeface="Arial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733800" y="2133600"/>
            <a:ext cx="5029200" cy="687388"/>
            <a:chOff x="288" y="1489"/>
            <a:chExt cx="5136" cy="1008"/>
          </a:xfrm>
        </p:grpSpPr>
        <p:sp>
          <p:nvSpPr>
            <p:cNvPr id="5" name="Arc 3"/>
            <p:cNvSpPr>
              <a:spLocks/>
            </p:cNvSpPr>
            <p:nvPr/>
          </p:nvSpPr>
          <p:spPr bwMode="invGray">
            <a:xfrm>
              <a:off x="3595" y="1489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-1"/>
                    <a:pt x="312" y="-1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-1"/>
                    <a:pt x="312" y="-1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invGray">
            <a:xfrm>
              <a:off x="3548" y="1594"/>
              <a:ext cx="1830" cy="798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-1"/>
                    <a:pt x="324" y="-1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-1"/>
                    <a:pt x="324" y="-1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7" name="Arc 5"/>
            <p:cNvSpPr>
              <a:spLocks/>
            </p:cNvSpPr>
            <p:nvPr/>
          </p:nvSpPr>
          <p:spPr bwMode="invGray">
            <a:xfrm>
              <a:off x="3521" y="1731"/>
              <a:ext cx="1830" cy="524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-1"/>
                    <a:pt x="325" y="-1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-1"/>
                    <a:pt x="325" y="-1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invGray">
            <a:xfrm>
              <a:off x="288" y="1941"/>
              <a:ext cx="4988" cy="102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</p:grpSp>
      <p:sp>
        <p:nvSpPr>
          <p:cNvPr id="61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447800"/>
            <a:ext cx="7772400" cy="114300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200400"/>
            <a:ext cx="64008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DEB5D-0E52-8A4D-BA87-BDCD0E2945EF}" type="datetime1">
              <a:rPr lang="en-US">
                <a:solidFill>
                  <a:srgbClr val="FFFFCC"/>
                </a:solidFill>
              </a:rPr>
              <a:pPr>
                <a:defRPr/>
              </a:pPr>
              <a:t>8/28/25</a:t>
            </a:fld>
            <a:endParaRPr lang="en-GB">
              <a:solidFill>
                <a:srgbClr val="FFFFCC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>
              <a:solidFill>
                <a:srgbClr val="FFFFCC"/>
              </a:solidFill>
            </a:endParaRP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latin typeface="Arial" charset="0"/>
              </a:defRPr>
            </a:lvl1pPr>
          </a:lstStyle>
          <a:p>
            <a:pPr>
              <a:defRPr/>
            </a:pPr>
            <a:fld id="{210BFCC9-EFCC-FE44-9901-536C6EBCD1CB}" type="slidenum">
              <a:rPr lang="en-GB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GB">
              <a:solidFill>
                <a:srgbClr val="FFFFCC"/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29 de agosto de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  <a:latin typeface="Comic Sans MS"/>
              </a:rPr>
              <a:t>pedro abreu –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9177-9B1D-0747-9412-108D54491353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9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96" indent="0">
              <a:buNone/>
              <a:defRPr sz="1800"/>
            </a:lvl2pPr>
            <a:lvl3pPr marL="914391" indent="0">
              <a:buNone/>
              <a:defRPr sz="1600"/>
            </a:lvl3pPr>
            <a:lvl4pPr marL="1371587" indent="0">
              <a:buNone/>
              <a:defRPr sz="1400"/>
            </a:lvl4pPr>
            <a:lvl5pPr marL="1828782" indent="0">
              <a:buNone/>
              <a:defRPr sz="1400"/>
            </a:lvl5pPr>
            <a:lvl6pPr marL="2285978" indent="0">
              <a:buNone/>
              <a:defRPr sz="1400"/>
            </a:lvl6pPr>
            <a:lvl7pPr marL="2743173" indent="0">
              <a:buNone/>
              <a:defRPr sz="1400"/>
            </a:lvl7pPr>
            <a:lvl8pPr marL="3200368" indent="0">
              <a:buNone/>
              <a:defRPr sz="1400"/>
            </a:lvl8pPr>
            <a:lvl9pPr marL="3657563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29 de agosto de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  <a:latin typeface="Comic Sans MS"/>
              </a:rPr>
              <a:t>pedro abreu –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60984-145F-1A4E-8DA3-5FD64B53EBC0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2954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29 de agosto de 2014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  <a:latin typeface="Comic Sans MS"/>
              </a:rPr>
              <a:t>pedro abreu –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115A5-DD2C-D947-B09F-FE0D9F16652D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29 de agosto de 2014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  <a:latin typeface="Comic Sans MS"/>
              </a:rPr>
              <a:t>pedro abreu –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A6AEF-98B6-3A4C-8176-79962BF8E7E7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8B8E53D6-7F70-B640-8891-99167EE5DBCE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29 de agosto de 2014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  <a:latin typeface="Comic Sans MS"/>
              </a:rPr>
              <a:t>pedro abreu –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FA517-F628-3A47-A2C5-9647A55D9AAB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29 de agosto de 2014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  <a:latin typeface="Comic Sans MS"/>
              </a:rPr>
              <a:t>pedro abreu –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89ADB-C442-1847-84B6-38E8BC10A25B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1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24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29 de agosto de 2014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  <a:latin typeface="Comic Sans MS"/>
              </a:rPr>
              <a:t>pedro abreu –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21366-0524-0746-98F0-4F22E9F35947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96" indent="0">
              <a:buNone/>
              <a:defRPr sz="2800"/>
            </a:lvl2pPr>
            <a:lvl3pPr marL="914391" indent="0">
              <a:buNone/>
              <a:defRPr sz="2400"/>
            </a:lvl3pPr>
            <a:lvl4pPr marL="1371587" indent="0">
              <a:buNone/>
              <a:defRPr sz="2000"/>
            </a:lvl4pPr>
            <a:lvl5pPr marL="1828782" indent="0">
              <a:buNone/>
              <a:defRPr sz="2000"/>
            </a:lvl5pPr>
            <a:lvl6pPr marL="2285978" indent="0">
              <a:buNone/>
              <a:defRPr sz="2000"/>
            </a:lvl6pPr>
            <a:lvl7pPr marL="2743173" indent="0">
              <a:buNone/>
              <a:defRPr sz="2000"/>
            </a:lvl7pPr>
            <a:lvl8pPr marL="3200368" indent="0">
              <a:buNone/>
              <a:defRPr sz="2000"/>
            </a:lvl8pPr>
            <a:lvl9pPr marL="3657563" indent="0">
              <a:buNone/>
              <a:defRPr sz="2000"/>
            </a:lvl9pPr>
          </a:lstStyle>
          <a:p>
            <a:pPr lvl="0"/>
            <a:endParaRPr lang="pt-P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29 de agosto de 2014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  <a:latin typeface="Comic Sans MS"/>
              </a:rPr>
              <a:t>pedro abreu –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16414-E8AE-C040-B479-1008E998E00C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29 de agosto de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  <a:latin typeface="Comic Sans MS"/>
              </a:rPr>
              <a:t>pedro abreu –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F31F6-E376-E84C-B7B5-DC9563BB8EA8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1" y="228600"/>
            <a:ext cx="567690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29 de agosto de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  <a:latin typeface="Comic Sans MS"/>
              </a:rPr>
              <a:t>pedro abreu –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F834E-35DA-3B44-86D4-48BDF1B44654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95400"/>
            <a:ext cx="38100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1" y="1295400"/>
            <a:ext cx="3810000" cy="4876800"/>
          </a:xfrm>
        </p:spPr>
        <p:txBody>
          <a:bodyPr/>
          <a:lstStyle/>
          <a:p>
            <a:pPr lvl="0"/>
            <a:endParaRPr lang="pt-PT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</a:rPr>
              <a:t>terça-feira,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29 de agosto de 2014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>
                <a:solidFill>
                  <a:srgbClr val="FFFFCC"/>
                </a:solidFill>
                <a:latin typeface="Comic Sans MS"/>
              </a:rPr>
              <a:t>pedro abreu –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79800-6F0B-5643-8D13-11A991EE83E3}" type="slidenum">
              <a:rPr lang="en-GB" smtClean="0">
                <a:solidFill>
                  <a:srgbClr val="FFFFCC"/>
                </a:solidFill>
                <a:latin typeface="Comic Sans MS"/>
              </a:rPr>
              <a:pPr>
                <a:defRPr/>
              </a:pPr>
              <a:t>‹nº›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2"/>
            <a:ext cx="7772400" cy="1470183"/>
          </a:xfrm>
          <a:prstGeom prst="rect">
            <a:avLst/>
          </a:prstGeom>
        </p:spPr>
        <p:txBody>
          <a:bodyPr vert="horz" lIns="82292" tIns="41148" rIns="82292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375"/>
            <a:ext cx="6400800" cy="1753077"/>
          </a:xfrm>
          <a:prstGeom prst="rect">
            <a:avLst/>
          </a:prstGeom>
        </p:spPr>
        <p:txBody>
          <a:bodyPr vert="horz" lIns="82292" tIns="41148" rIns="82292" bIns="41148"/>
          <a:lstStyle>
            <a:lvl1pPr marL="0" indent="0" algn="ctr">
              <a:buNone/>
              <a:defRPr/>
            </a:lvl1pPr>
            <a:lvl2pPr marL="411452" indent="0" algn="ctr">
              <a:buNone/>
              <a:defRPr/>
            </a:lvl2pPr>
            <a:lvl3pPr marL="822902" indent="0" algn="ctr">
              <a:buNone/>
              <a:defRPr/>
            </a:lvl3pPr>
            <a:lvl4pPr marL="1234355" indent="0" algn="ctr">
              <a:buNone/>
              <a:defRPr/>
            </a:lvl4pPr>
            <a:lvl5pPr marL="1645804" indent="0" algn="ctr">
              <a:buNone/>
              <a:defRPr/>
            </a:lvl5pPr>
            <a:lvl6pPr marL="2057256" indent="0" algn="ctr">
              <a:buNone/>
              <a:defRPr/>
            </a:lvl6pPr>
            <a:lvl7pPr marL="2468707" indent="0" algn="ctr">
              <a:buNone/>
              <a:defRPr/>
            </a:lvl7pPr>
            <a:lvl8pPr marL="2880158" indent="0" algn="ctr">
              <a:buNone/>
              <a:defRPr/>
            </a:lvl8pPr>
            <a:lvl9pPr marL="32916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9867803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vert="horz" lIns="82292" tIns="41148" rIns="82292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horz" lIns="82292" tIns="41148" rIns="82292" bIns="41148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848277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48" y="4406265"/>
            <a:ext cx="7772400" cy="1363028"/>
          </a:xfrm>
          <a:prstGeom prst="rect">
            <a:avLst/>
          </a:prstGeom>
        </p:spPr>
        <p:txBody>
          <a:bodyPr vert="horz" lIns="82292" tIns="41148" rIns="82292" bIns="41148"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48" y="2906078"/>
            <a:ext cx="7772400" cy="1500188"/>
          </a:xfrm>
          <a:prstGeom prst="rect">
            <a:avLst/>
          </a:prstGeom>
        </p:spPr>
        <p:txBody>
          <a:bodyPr vert="horz" lIns="82292" tIns="41148" rIns="82292" bIns="41148" anchor="b"/>
          <a:lstStyle>
            <a:lvl1pPr marL="0" indent="0">
              <a:buNone/>
              <a:defRPr sz="1800"/>
            </a:lvl1pPr>
            <a:lvl2pPr marL="411452" indent="0">
              <a:buNone/>
              <a:defRPr sz="1600"/>
            </a:lvl2pPr>
            <a:lvl3pPr marL="822902" indent="0">
              <a:buNone/>
              <a:defRPr sz="1400"/>
            </a:lvl3pPr>
            <a:lvl4pPr marL="1234355" indent="0">
              <a:buNone/>
              <a:defRPr sz="1300"/>
            </a:lvl4pPr>
            <a:lvl5pPr marL="1645804" indent="0">
              <a:buNone/>
              <a:defRPr sz="1300"/>
            </a:lvl5pPr>
            <a:lvl6pPr marL="2057256" indent="0">
              <a:buNone/>
              <a:defRPr sz="1300"/>
            </a:lvl6pPr>
            <a:lvl7pPr marL="2468707" indent="0">
              <a:buNone/>
              <a:defRPr sz="1300"/>
            </a:lvl7pPr>
            <a:lvl8pPr marL="2880158" indent="0">
              <a:buNone/>
              <a:defRPr sz="1300"/>
            </a:lvl8pPr>
            <a:lvl9pPr marL="3291609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153377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23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9AFD537-F99A-5849-9F1E-EC70E768EFBD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vert="horz" lIns="82292" tIns="41148" rIns="82292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6220" cy="4526280"/>
          </a:xfrm>
          <a:prstGeom prst="rect">
            <a:avLst/>
          </a:prstGeom>
        </p:spPr>
        <p:txBody>
          <a:bodyPr vert="horz" lIns="82292" tIns="41148" rIns="82292" bIns="41148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1600200"/>
            <a:ext cx="4046220" cy="4526280"/>
          </a:xfrm>
          <a:prstGeom prst="rect">
            <a:avLst/>
          </a:prstGeom>
        </p:spPr>
        <p:txBody>
          <a:bodyPr vert="horz" lIns="82292" tIns="41148" rIns="82292" bIns="41148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5507586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vert="horz" lIns="82292" tIns="41148" rIns="82292" bIns="41148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8" y="1534478"/>
            <a:ext cx="4040505" cy="640080"/>
          </a:xfrm>
          <a:prstGeom prst="rect">
            <a:avLst/>
          </a:prstGeom>
        </p:spPr>
        <p:txBody>
          <a:bodyPr vert="horz" lIns="82292" tIns="41148" rIns="82292" bIns="41148" anchor="b"/>
          <a:lstStyle>
            <a:lvl1pPr marL="0" indent="0">
              <a:buNone/>
              <a:defRPr sz="2200" b="1"/>
            </a:lvl1pPr>
            <a:lvl2pPr marL="411452" indent="0">
              <a:buNone/>
              <a:defRPr sz="1800" b="1"/>
            </a:lvl2pPr>
            <a:lvl3pPr marL="822902" indent="0">
              <a:buNone/>
              <a:defRPr sz="1600" b="1"/>
            </a:lvl3pPr>
            <a:lvl4pPr marL="1234355" indent="0">
              <a:buNone/>
              <a:defRPr sz="1400" b="1"/>
            </a:lvl4pPr>
            <a:lvl5pPr marL="1645804" indent="0">
              <a:buNone/>
              <a:defRPr sz="1400" b="1"/>
            </a:lvl5pPr>
            <a:lvl6pPr marL="2057256" indent="0">
              <a:buNone/>
              <a:defRPr sz="1400" b="1"/>
            </a:lvl6pPr>
            <a:lvl7pPr marL="2468707" indent="0">
              <a:buNone/>
              <a:defRPr sz="1400" b="1"/>
            </a:lvl7pPr>
            <a:lvl8pPr marL="2880158" indent="0">
              <a:buNone/>
              <a:defRPr sz="1400" b="1"/>
            </a:lvl8pPr>
            <a:lvl9pPr marL="3291609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8" y="2174566"/>
            <a:ext cx="4040505" cy="3951923"/>
          </a:xfrm>
          <a:prstGeom prst="rect">
            <a:avLst/>
          </a:prstGeom>
        </p:spPr>
        <p:txBody>
          <a:bodyPr vert="horz" lIns="82292" tIns="41148" rIns="82292" bIns="41148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958" y="1534478"/>
            <a:ext cx="4041933" cy="640080"/>
          </a:xfrm>
          <a:prstGeom prst="rect">
            <a:avLst/>
          </a:prstGeom>
        </p:spPr>
        <p:txBody>
          <a:bodyPr vert="horz" lIns="82292" tIns="41148" rIns="82292" bIns="41148" anchor="b"/>
          <a:lstStyle>
            <a:lvl1pPr marL="0" indent="0">
              <a:buNone/>
              <a:defRPr sz="2200" b="1"/>
            </a:lvl1pPr>
            <a:lvl2pPr marL="411452" indent="0">
              <a:buNone/>
              <a:defRPr sz="1800" b="1"/>
            </a:lvl2pPr>
            <a:lvl3pPr marL="822902" indent="0">
              <a:buNone/>
              <a:defRPr sz="1600" b="1"/>
            </a:lvl3pPr>
            <a:lvl4pPr marL="1234355" indent="0">
              <a:buNone/>
              <a:defRPr sz="1400" b="1"/>
            </a:lvl4pPr>
            <a:lvl5pPr marL="1645804" indent="0">
              <a:buNone/>
              <a:defRPr sz="1400" b="1"/>
            </a:lvl5pPr>
            <a:lvl6pPr marL="2057256" indent="0">
              <a:buNone/>
              <a:defRPr sz="1400" b="1"/>
            </a:lvl6pPr>
            <a:lvl7pPr marL="2468707" indent="0">
              <a:buNone/>
              <a:defRPr sz="1400" b="1"/>
            </a:lvl7pPr>
            <a:lvl8pPr marL="2880158" indent="0">
              <a:buNone/>
              <a:defRPr sz="1400" b="1"/>
            </a:lvl8pPr>
            <a:lvl9pPr marL="3291609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958" y="2174566"/>
            <a:ext cx="4041933" cy="3951923"/>
          </a:xfrm>
          <a:prstGeom prst="rect">
            <a:avLst/>
          </a:prstGeom>
        </p:spPr>
        <p:txBody>
          <a:bodyPr vert="horz" lIns="82292" tIns="41148" rIns="82292" bIns="41148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872616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vert="horz" lIns="82292" tIns="41148" rIns="82292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6752378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23077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67"/>
            <a:ext cx="3008948" cy="1161573"/>
          </a:xfrm>
          <a:prstGeom prst="rect">
            <a:avLst/>
          </a:prstGeom>
        </p:spPr>
        <p:txBody>
          <a:bodyPr vert="horz" lIns="82292" tIns="41148" rIns="82292" bIns="41148"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33" y="272892"/>
            <a:ext cx="5112068" cy="5853588"/>
          </a:xfrm>
          <a:prstGeom prst="rect">
            <a:avLst/>
          </a:prstGeom>
        </p:spPr>
        <p:txBody>
          <a:bodyPr vert="horz" lIns="82292" tIns="41148" rIns="82292" bIns="41148"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4470"/>
            <a:ext cx="3008948" cy="4692015"/>
          </a:xfrm>
          <a:prstGeom prst="rect">
            <a:avLst/>
          </a:prstGeom>
        </p:spPr>
        <p:txBody>
          <a:bodyPr vert="horz" lIns="82292" tIns="41148" rIns="82292" bIns="41148"/>
          <a:lstStyle>
            <a:lvl1pPr marL="0" indent="0">
              <a:buNone/>
              <a:defRPr sz="1300"/>
            </a:lvl1pPr>
            <a:lvl2pPr marL="411452" indent="0">
              <a:buNone/>
              <a:defRPr sz="1100"/>
            </a:lvl2pPr>
            <a:lvl3pPr marL="822902" indent="0">
              <a:buNone/>
              <a:defRPr sz="900"/>
            </a:lvl3pPr>
            <a:lvl4pPr marL="1234355" indent="0">
              <a:buNone/>
              <a:defRPr sz="800"/>
            </a:lvl4pPr>
            <a:lvl5pPr marL="1645804" indent="0">
              <a:buNone/>
              <a:defRPr sz="800"/>
            </a:lvl5pPr>
            <a:lvl6pPr marL="2057256" indent="0">
              <a:buNone/>
              <a:defRPr sz="800"/>
            </a:lvl6pPr>
            <a:lvl7pPr marL="2468707" indent="0">
              <a:buNone/>
              <a:defRPr sz="800"/>
            </a:lvl7pPr>
            <a:lvl8pPr marL="2880158" indent="0">
              <a:buNone/>
              <a:defRPr sz="800"/>
            </a:lvl8pPr>
            <a:lvl9pPr marL="3291609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4666828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653" y="4800600"/>
            <a:ext cx="5486400" cy="567214"/>
          </a:xfrm>
          <a:prstGeom prst="rect">
            <a:avLst/>
          </a:prstGeom>
        </p:spPr>
        <p:txBody>
          <a:bodyPr vert="horz" lIns="82292" tIns="41148" rIns="82292" bIns="41148"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653" y="612934"/>
            <a:ext cx="5486400" cy="4114800"/>
          </a:xfrm>
          <a:prstGeom prst="rect">
            <a:avLst/>
          </a:prstGeom>
        </p:spPr>
        <p:txBody>
          <a:bodyPr vert="horz" lIns="82292" tIns="41148" rIns="82292" bIns="41148"/>
          <a:lstStyle>
            <a:lvl1pPr marL="0" indent="0">
              <a:buNone/>
              <a:defRPr sz="2900"/>
            </a:lvl1pPr>
            <a:lvl2pPr marL="411452" indent="0">
              <a:buNone/>
              <a:defRPr sz="2500"/>
            </a:lvl2pPr>
            <a:lvl3pPr marL="822902" indent="0">
              <a:buNone/>
              <a:defRPr sz="2200"/>
            </a:lvl3pPr>
            <a:lvl4pPr marL="1234355" indent="0">
              <a:buNone/>
              <a:defRPr sz="1800"/>
            </a:lvl4pPr>
            <a:lvl5pPr marL="1645804" indent="0">
              <a:buNone/>
              <a:defRPr sz="1800"/>
            </a:lvl5pPr>
            <a:lvl6pPr marL="2057256" indent="0">
              <a:buNone/>
              <a:defRPr sz="1800"/>
            </a:lvl6pPr>
            <a:lvl7pPr marL="2468707" indent="0">
              <a:buNone/>
              <a:defRPr sz="1800"/>
            </a:lvl7pPr>
            <a:lvl8pPr marL="2880158" indent="0">
              <a:buNone/>
              <a:defRPr sz="1800"/>
            </a:lvl8pPr>
            <a:lvl9pPr marL="3291609" indent="0">
              <a:buNone/>
              <a:defRPr sz="1800"/>
            </a:lvl9pPr>
          </a:lstStyle>
          <a:p>
            <a:pPr lvl="0"/>
            <a:endParaRPr lang="pt-PT" noProof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653" y="5367814"/>
            <a:ext cx="5486400" cy="804386"/>
          </a:xfrm>
          <a:prstGeom prst="rect">
            <a:avLst/>
          </a:prstGeom>
        </p:spPr>
        <p:txBody>
          <a:bodyPr vert="horz" lIns="82292" tIns="41148" rIns="82292" bIns="41148"/>
          <a:lstStyle>
            <a:lvl1pPr marL="0" indent="0">
              <a:buNone/>
              <a:defRPr sz="1300"/>
            </a:lvl1pPr>
            <a:lvl2pPr marL="411452" indent="0">
              <a:buNone/>
              <a:defRPr sz="1100"/>
            </a:lvl2pPr>
            <a:lvl3pPr marL="822902" indent="0">
              <a:buNone/>
              <a:defRPr sz="900"/>
            </a:lvl3pPr>
            <a:lvl4pPr marL="1234355" indent="0">
              <a:buNone/>
              <a:defRPr sz="800"/>
            </a:lvl4pPr>
            <a:lvl5pPr marL="1645804" indent="0">
              <a:buNone/>
              <a:defRPr sz="800"/>
            </a:lvl5pPr>
            <a:lvl6pPr marL="2057256" indent="0">
              <a:buNone/>
              <a:defRPr sz="800"/>
            </a:lvl6pPr>
            <a:lvl7pPr marL="2468707" indent="0">
              <a:buNone/>
              <a:defRPr sz="800"/>
            </a:lvl7pPr>
            <a:lvl8pPr marL="2880158" indent="0">
              <a:buNone/>
              <a:defRPr sz="800"/>
            </a:lvl8pPr>
            <a:lvl9pPr marL="3291609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7375449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vert="horz" lIns="82292" tIns="41148" rIns="82292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 lIns="82292" tIns="41148" rIns="82292" bIns="41148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4225912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320"/>
            <a:ext cx="2057400" cy="5852160"/>
          </a:xfrm>
          <a:prstGeom prst="rect">
            <a:avLst/>
          </a:prstGeom>
        </p:spPr>
        <p:txBody>
          <a:bodyPr vert="eaVert" lIns="82292" tIns="41148" rIns="82292" bIns="41148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320"/>
            <a:ext cx="6035040" cy="5852160"/>
          </a:xfrm>
          <a:prstGeom prst="rect">
            <a:avLst/>
          </a:prstGeom>
        </p:spPr>
        <p:txBody>
          <a:bodyPr vert="eaVert" lIns="82292" tIns="41148" rIns="82292" bIns="41148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2790170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727"/>
            <a:ext cx="7772400" cy="1470025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73" indent="0" algn="ctr">
              <a:buNone/>
              <a:defRPr/>
            </a:lvl2pPr>
            <a:lvl3pPr marL="914346" indent="0" algn="ctr">
              <a:buNone/>
              <a:defRPr/>
            </a:lvl3pPr>
            <a:lvl4pPr marL="1371519" indent="0" algn="ctr">
              <a:buNone/>
              <a:defRPr/>
            </a:lvl4pPr>
            <a:lvl5pPr marL="1828692" indent="0" algn="ctr">
              <a:buNone/>
              <a:defRPr/>
            </a:lvl5pPr>
            <a:lvl6pPr marL="2285865" indent="0" algn="ctr">
              <a:buNone/>
              <a:defRPr/>
            </a:lvl6pPr>
            <a:lvl7pPr marL="2743038" indent="0" algn="ctr">
              <a:buNone/>
              <a:defRPr/>
            </a:lvl7pPr>
            <a:lvl8pPr marL="3200208" indent="0" algn="ctr">
              <a:buNone/>
              <a:defRPr/>
            </a:lvl8pPr>
            <a:lvl9pPr marL="3657380" indent="0" algn="ctr">
              <a:buNone/>
              <a:defRPr/>
            </a:lvl9pPr>
          </a:lstStyle>
          <a:p>
            <a:r>
              <a:rPr lang="pt-PT"/>
              <a:t>Faça clique para editar o estilo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D88156-4018-1D45-A18A-F5CF23F26FB5}" type="slidenum">
              <a:rPr lang="en-US">
                <a:solidFill>
                  <a:srgbClr val="000000"/>
                </a:solidFill>
                <a:latin typeface="Arial"/>
              </a:rPr>
              <a:pPr/>
              <a:t>‹nº›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582614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66701C-B10D-774A-823E-DC1B1ECA6A69}" type="slidenum">
              <a:rPr lang="en-US">
                <a:solidFill>
                  <a:srgbClr val="000000"/>
                </a:solidFill>
                <a:latin typeface="Arial"/>
              </a:rPr>
              <a:pPr/>
              <a:t>‹nº›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2985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545FCE5B-6437-FC45-8027-390771F21059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72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3" indent="0">
              <a:buNone/>
              <a:defRPr sz="1800"/>
            </a:lvl2pPr>
            <a:lvl3pPr marL="914346" indent="0">
              <a:buNone/>
              <a:defRPr sz="1600"/>
            </a:lvl3pPr>
            <a:lvl4pPr marL="1371519" indent="0">
              <a:buNone/>
              <a:defRPr sz="1400"/>
            </a:lvl4pPr>
            <a:lvl5pPr marL="1828692" indent="0">
              <a:buNone/>
              <a:defRPr sz="1400"/>
            </a:lvl5pPr>
            <a:lvl6pPr marL="2285865" indent="0">
              <a:buNone/>
              <a:defRPr sz="1400"/>
            </a:lvl6pPr>
            <a:lvl7pPr marL="2743038" indent="0">
              <a:buNone/>
              <a:defRPr sz="1400"/>
            </a:lvl7pPr>
            <a:lvl8pPr marL="3200208" indent="0">
              <a:buNone/>
              <a:defRPr sz="1400"/>
            </a:lvl8pPr>
            <a:lvl9pPr marL="3657380" indent="0">
              <a:buNone/>
              <a:defRPr sz="14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ED8D2C-A926-9849-BC0E-B8E87F616627}" type="slidenum">
              <a:rPr lang="en-US">
                <a:solidFill>
                  <a:srgbClr val="000000"/>
                </a:solidFill>
                <a:latin typeface="Arial"/>
              </a:rPr>
              <a:pPr/>
              <a:t>‹nº›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795297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2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62E229-9A36-7043-98D9-4388598CB0BD}" type="slidenum">
              <a:rPr lang="en-US">
                <a:solidFill>
                  <a:srgbClr val="000000"/>
                </a:solidFill>
                <a:latin typeface="Arial"/>
              </a:rPr>
              <a:pPr/>
              <a:t>‹nº›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340368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3" indent="0">
              <a:buNone/>
              <a:defRPr sz="2000" b="1"/>
            </a:lvl2pPr>
            <a:lvl3pPr marL="914346" indent="0">
              <a:buNone/>
              <a:defRPr sz="1800" b="1"/>
            </a:lvl3pPr>
            <a:lvl4pPr marL="1371519" indent="0">
              <a:buNone/>
              <a:defRPr sz="1600" b="1"/>
            </a:lvl4pPr>
            <a:lvl5pPr marL="1828692" indent="0">
              <a:buNone/>
              <a:defRPr sz="1600" b="1"/>
            </a:lvl5pPr>
            <a:lvl6pPr marL="2285865" indent="0">
              <a:buNone/>
              <a:defRPr sz="1600" b="1"/>
            </a:lvl6pPr>
            <a:lvl7pPr marL="2743038" indent="0">
              <a:buNone/>
              <a:defRPr sz="1600" b="1"/>
            </a:lvl7pPr>
            <a:lvl8pPr marL="3200208" indent="0">
              <a:buNone/>
              <a:defRPr sz="1600" b="1"/>
            </a:lvl8pPr>
            <a:lvl9pPr marL="365738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3" indent="0">
              <a:buNone/>
              <a:defRPr sz="2000" b="1"/>
            </a:lvl2pPr>
            <a:lvl3pPr marL="914346" indent="0">
              <a:buNone/>
              <a:defRPr sz="1800" b="1"/>
            </a:lvl3pPr>
            <a:lvl4pPr marL="1371519" indent="0">
              <a:buNone/>
              <a:defRPr sz="1600" b="1"/>
            </a:lvl4pPr>
            <a:lvl5pPr marL="1828692" indent="0">
              <a:buNone/>
              <a:defRPr sz="1600" b="1"/>
            </a:lvl5pPr>
            <a:lvl6pPr marL="2285865" indent="0">
              <a:buNone/>
              <a:defRPr sz="1600" b="1"/>
            </a:lvl6pPr>
            <a:lvl7pPr marL="2743038" indent="0">
              <a:buNone/>
              <a:defRPr sz="1600" b="1"/>
            </a:lvl7pPr>
            <a:lvl8pPr marL="3200208" indent="0">
              <a:buNone/>
              <a:defRPr sz="1600" b="1"/>
            </a:lvl8pPr>
            <a:lvl9pPr marL="365738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364DB0-6064-D748-AA8D-9FD65F5F9A84}" type="slidenum">
              <a:rPr lang="en-US">
                <a:solidFill>
                  <a:srgbClr val="000000"/>
                </a:solidFill>
                <a:latin typeface="Arial"/>
              </a:rPr>
              <a:pPr/>
              <a:t>‹nº›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888178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A66135-88C8-0145-AB6A-77FCF36374FB}" type="slidenum">
              <a:rPr lang="en-US">
                <a:solidFill>
                  <a:srgbClr val="000000"/>
                </a:solidFill>
                <a:latin typeface="Arial"/>
              </a:rPr>
              <a:pPr/>
              <a:t>‹nº›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59351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C50664-E4E8-174B-AC18-88A6912476A2}" type="slidenum">
              <a:rPr lang="en-US">
                <a:solidFill>
                  <a:srgbClr val="000000"/>
                </a:solidFill>
                <a:latin typeface="Arial"/>
              </a:rPr>
              <a:pPr/>
              <a:t>‹nº›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986529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8" y="273053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1" y="2733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8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3" indent="0">
              <a:buNone/>
              <a:defRPr sz="1200"/>
            </a:lvl2pPr>
            <a:lvl3pPr marL="914346" indent="0">
              <a:buNone/>
              <a:defRPr sz="1000"/>
            </a:lvl3pPr>
            <a:lvl4pPr marL="1371519" indent="0">
              <a:buNone/>
              <a:defRPr sz="900"/>
            </a:lvl4pPr>
            <a:lvl5pPr marL="1828692" indent="0">
              <a:buNone/>
              <a:defRPr sz="900"/>
            </a:lvl5pPr>
            <a:lvl6pPr marL="2285865" indent="0">
              <a:buNone/>
              <a:defRPr sz="900"/>
            </a:lvl6pPr>
            <a:lvl7pPr marL="2743038" indent="0">
              <a:buNone/>
              <a:defRPr sz="900"/>
            </a:lvl7pPr>
            <a:lvl8pPr marL="3200208" indent="0">
              <a:buNone/>
              <a:defRPr sz="900"/>
            </a:lvl8pPr>
            <a:lvl9pPr marL="365738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9D7E2A-FCE8-C445-A96E-9947B80617B8}" type="slidenum">
              <a:rPr lang="en-US">
                <a:solidFill>
                  <a:srgbClr val="000000"/>
                </a:solidFill>
                <a:latin typeface="Arial"/>
              </a:rPr>
              <a:pPr/>
              <a:t>‹nº›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767393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3" indent="0">
              <a:buNone/>
              <a:defRPr sz="2800"/>
            </a:lvl2pPr>
            <a:lvl3pPr marL="914346" indent="0">
              <a:buNone/>
              <a:defRPr sz="2400"/>
            </a:lvl3pPr>
            <a:lvl4pPr marL="1371519" indent="0">
              <a:buNone/>
              <a:defRPr sz="2000"/>
            </a:lvl4pPr>
            <a:lvl5pPr marL="1828692" indent="0">
              <a:buNone/>
              <a:defRPr sz="2000"/>
            </a:lvl5pPr>
            <a:lvl6pPr marL="2285865" indent="0">
              <a:buNone/>
              <a:defRPr sz="2000"/>
            </a:lvl6pPr>
            <a:lvl7pPr marL="2743038" indent="0">
              <a:buNone/>
              <a:defRPr sz="2000"/>
            </a:lvl7pPr>
            <a:lvl8pPr marL="3200208" indent="0">
              <a:buNone/>
              <a:defRPr sz="2000"/>
            </a:lvl8pPr>
            <a:lvl9pPr marL="3657380" indent="0">
              <a:buNone/>
              <a:defRPr sz="2000"/>
            </a:lvl9pPr>
          </a:lstStyle>
          <a:p>
            <a:pPr lvl="0"/>
            <a:endParaRPr lang="pt-PT" noProof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3" indent="0">
              <a:buNone/>
              <a:defRPr sz="1200"/>
            </a:lvl2pPr>
            <a:lvl3pPr marL="914346" indent="0">
              <a:buNone/>
              <a:defRPr sz="1000"/>
            </a:lvl3pPr>
            <a:lvl4pPr marL="1371519" indent="0">
              <a:buNone/>
              <a:defRPr sz="900"/>
            </a:lvl4pPr>
            <a:lvl5pPr marL="1828692" indent="0">
              <a:buNone/>
              <a:defRPr sz="900"/>
            </a:lvl5pPr>
            <a:lvl6pPr marL="2285865" indent="0">
              <a:buNone/>
              <a:defRPr sz="900"/>
            </a:lvl6pPr>
            <a:lvl7pPr marL="2743038" indent="0">
              <a:buNone/>
              <a:defRPr sz="900"/>
            </a:lvl7pPr>
            <a:lvl8pPr marL="3200208" indent="0">
              <a:buNone/>
              <a:defRPr sz="900"/>
            </a:lvl8pPr>
            <a:lvl9pPr marL="365738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A6C31E-A806-5748-9B82-119709BB14B4}" type="slidenum">
              <a:rPr lang="en-US">
                <a:solidFill>
                  <a:srgbClr val="000000"/>
                </a:solidFill>
                <a:latin typeface="Arial"/>
              </a:rPr>
              <a:pPr/>
              <a:t>‹nº›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978583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E5323E-5899-B649-B697-7CFFD1336874}" type="slidenum">
              <a:rPr lang="en-US">
                <a:solidFill>
                  <a:srgbClr val="000000"/>
                </a:solidFill>
                <a:latin typeface="Arial"/>
              </a:rPr>
              <a:pPr/>
              <a:t>‹nº›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55063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934"/>
            <a:ext cx="2057400" cy="5851525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2" y="274934"/>
            <a:ext cx="6019800" cy="5851525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FAF06B-DB98-C244-9017-EC514595BA40}" type="slidenum">
              <a:rPr lang="en-US">
                <a:solidFill>
                  <a:srgbClr val="000000"/>
                </a:solidFill>
                <a:latin typeface="Arial"/>
              </a:rPr>
              <a:pPr/>
              <a:t>‹nº›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553637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733800" y="2133600"/>
            <a:ext cx="5029200" cy="687388"/>
            <a:chOff x="288" y="1489"/>
            <a:chExt cx="5136" cy="1008"/>
          </a:xfrm>
        </p:grpSpPr>
        <p:sp>
          <p:nvSpPr>
            <p:cNvPr id="5" name="Arc 3"/>
            <p:cNvSpPr>
              <a:spLocks/>
            </p:cNvSpPr>
            <p:nvPr/>
          </p:nvSpPr>
          <p:spPr bwMode="invGray">
            <a:xfrm>
              <a:off x="3595" y="1489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-1"/>
                    <a:pt x="312" y="-1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-1"/>
                    <a:pt x="312" y="-1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invGray">
            <a:xfrm>
              <a:off x="3548" y="1594"/>
              <a:ext cx="1830" cy="798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-1"/>
                    <a:pt x="324" y="-1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-1"/>
                    <a:pt x="324" y="-1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7" name="Arc 5"/>
            <p:cNvSpPr>
              <a:spLocks/>
            </p:cNvSpPr>
            <p:nvPr/>
          </p:nvSpPr>
          <p:spPr bwMode="invGray">
            <a:xfrm>
              <a:off x="3521" y="1731"/>
              <a:ext cx="1830" cy="524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-1"/>
                    <a:pt x="325" y="-1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-1"/>
                    <a:pt x="325" y="-1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invGray">
            <a:xfrm>
              <a:off x="288" y="1941"/>
              <a:ext cx="4988" cy="102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</p:grpSp>
      <p:sp>
        <p:nvSpPr>
          <p:cNvPr id="61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447800"/>
            <a:ext cx="7772400" cy="114300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200400"/>
            <a:ext cx="64008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DEB5D-0E52-8A4D-BA87-BDCD0E2945EF}" type="datetime1">
              <a:rPr lang="en-US">
                <a:solidFill>
                  <a:srgbClr val="FFFFCC"/>
                </a:solidFill>
              </a:rPr>
              <a:pPr>
                <a:defRPr/>
              </a:pPr>
              <a:t>8/28/25</a:t>
            </a:fld>
            <a:endParaRPr lang="en-GB">
              <a:solidFill>
                <a:srgbClr val="FFFFCC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>
              <a:solidFill>
                <a:srgbClr val="FFFFCC"/>
              </a:solidFill>
            </a:endParaRP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latin typeface="Arial" charset="0"/>
              </a:defRPr>
            </a:lvl1pPr>
          </a:lstStyle>
          <a:p>
            <a:pPr>
              <a:defRPr/>
            </a:pPr>
            <a:fld id="{210BFCC9-EFCC-FE44-9901-536C6EBCD1CB}" type="slidenum">
              <a:rPr lang="en-GB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GB">
              <a:solidFill>
                <a:srgbClr val="FFFFCC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9.jp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13" Type="http://schemas.openxmlformats.org/officeDocument/2006/relationships/image" Target="../media/image9.jpg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Relationship Id="rId14" Type="http://schemas.openxmlformats.org/officeDocument/2006/relationships/image" Target="../media/image2.jpe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70.xml"/><Relationship Id="rId7" Type="http://schemas.openxmlformats.org/officeDocument/2006/relationships/slideLayout" Target="../slideLayouts/slideLayout174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69.xml"/><Relationship Id="rId1" Type="http://schemas.openxmlformats.org/officeDocument/2006/relationships/slideLayout" Target="../slideLayouts/slideLayout168.xml"/><Relationship Id="rId6" Type="http://schemas.openxmlformats.org/officeDocument/2006/relationships/slideLayout" Target="../slideLayouts/slideLayout173.xml"/><Relationship Id="rId11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2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77.xml"/><Relationship Id="rId4" Type="http://schemas.openxmlformats.org/officeDocument/2006/relationships/slideLayout" Target="../slideLayouts/slideLayout171.xml"/><Relationship Id="rId9" Type="http://schemas.openxmlformats.org/officeDocument/2006/relationships/slideLayout" Target="../slideLayouts/slideLayout176.xml"/><Relationship Id="rId14" Type="http://schemas.openxmlformats.org/officeDocument/2006/relationships/image" Target="../media/image2.jpe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6.xml"/><Relationship Id="rId13" Type="http://schemas.openxmlformats.org/officeDocument/2006/relationships/slideLayout" Target="../slideLayouts/slideLayout191.xml"/><Relationship Id="rId18" Type="http://schemas.openxmlformats.org/officeDocument/2006/relationships/theme" Target="../theme/theme16.xml"/><Relationship Id="rId3" Type="http://schemas.openxmlformats.org/officeDocument/2006/relationships/slideLayout" Target="../slideLayouts/slideLayout181.xml"/><Relationship Id="rId7" Type="http://schemas.openxmlformats.org/officeDocument/2006/relationships/slideLayout" Target="../slideLayouts/slideLayout185.xml"/><Relationship Id="rId12" Type="http://schemas.openxmlformats.org/officeDocument/2006/relationships/slideLayout" Target="../slideLayouts/slideLayout190.xml"/><Relationship Id="rId17" Type="http://schemas.openxmlformats.org/officeDocument/2006/relationships/slideLayout" Target="../slideLayouts/slideLayout195.xml"/><Relationship Id="rId2" Type="http://schemas.openxmlformats.org/officeDocument/2006/relationships/slideLayout" Target="../slideLayouts/slideLayout180.xml"/><Relationship Id="rId16" Type="http://schemas.openxmlformats.org/officeDocument/2006/relationships/slideLayout" Target="../slideLayouts/slideLayout194.xml"/><Relationship Id="rId1" Type="http://schemas.openxmlformats.org/officeDocument/2006/relationships/slideLayout" Target="../slideLayouts/slideLayout179.xml"/><Relationship Id="rId6" Type="http://schemas.openxmlformats.org/officeDocument/2006/relationships/slideLayout" Target="../slideLayouts/slideLayout184.xml"/><Relationship Id="rId11" Type="http://schemas.openxmlformats.org/officeDocument/2006/relationships/slideLayout" Target="../slideLayouts/slideLayout189.xml"/><Relationship Id="rId5" Type="http://schemas.openxmlformats.org/officeDocument/2006/relationships/slideLayout" Target="../slideLayouts/slideLayout183.xml"/><Relationship Id="rId15" Type="http://schemas.openxmlformats.org/officeDocument/2006/relationships/slideLayout" Target="../slideLayouts/slideLayout193.xml"/><Relationship Id="rId10" Type="http://schemas.openxmlformats.org/officeDocument/2006/relationships/slideLayout" Target="../slideLayouts/slideLayout188.xml"/><Relationship Id="rId19" Type="http://schemas.openxmlformats.org/officeDocument/2006/relationships/image" Target="../media/image4.tiff"/><Relationship Id="rId4" Type="http://schemas.openxmlformats.org/officeDocument/2006/relationships/slideLayout" Target="../slideLayouts/slideLayout182.xml"/><Relationship Id="rId9" Type="http://schemas.openxmlformats.org/officeDocument/2006/relationships/slideLayout" Target="../slideLayouts/slideLayout187.xml"/><Relationship Id="rId14" Type="http://schemas.openxmlformats.org/officeDocument/2006/relationships/slideLayout" Target="../slideLayouts/slideLayout19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12" Type="http://schemas.openxmlformats.org/officeDocument/2006/relationships/slideLayout" Target="../slideLayouts/slideLayout207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slideLayout" Target="../slideLayouts/slideLayout206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Relationship Id="rId14" Type="http://schemas.openxmlformats.org/officeDocument/2006/relationships/image" Target="../media/image10.png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5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210.xml"/><Relationship Id="rId7" Type="http://schemas.openxmlformats.org/officeDocument/2006/relationships/slideLayout" Target="../slideLayouts/slideLayout21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209.xml"/><Relationship Id="rId1" Type="http://schemas.openxmlformats.org/officeDocument/2006/relationships/slideLayout" Target="../slideLayouts/slideLayout208.xml"/><Relationship Id="rId6" Type="http://schemas.openxmlformats.org/officeDocument/2006/relationships/slideLayout" Target="../slideLayouts/slideLayout213.xml"/><Relationship Id="rId11" Type="http://schemas.openxmlformats.org/officeDocument/2006/relationships/slideLayout" Target="../slideLayouts/slideLayout218.xml"/><Relationship Id="rId5" Type="http://schemas.openxmlformats.org/officeDocument/2006/relationships/slideLayout" Target="../slideLayouts/slideLayout212.xml"/><Relationship Id="rId10" Type="http://schemas.openxmlformats.org/officeDocument/2006/relationships/slideLayout" Target="../slideLayouts/slideLayout217.xml"/><Relationship Id="rId4" Type="http://schemas.openxmlformats.org/officeDocument/2006/relationships/slideLayout" Target="../slideLayouts/slideLayout211.xml"/><Relationship Id="rId9" Type="http://schemas.openxmlformats.org/officeDocument/2006/relationships/slideLayout" Target="../slideLayouts/slideLayout21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6.xml"/><Relationship Id="rId13" Type="http://schemas.openxmlformats.org/officeDocument/2006/relationships/slideLayout" Target="../slideLayouts/slideLayout231.xml"/><Relationship Id="rId3" Type="http://schemas.openxmlformats.org/officeDocument/2006/relationships/slideLayout" Target="../slideLayouts/slideLayout221.xml"/><Relationship Id="rId7" Type="http://schemas.openxmlformats.org/officeDocument/2006/relationships/slideLayout" Target="../slideLayouts/slideLayout225.xml"/><Relationship Id="rId12" Type="http://schemas.openxmlformats.org/officeDocument/2006/relationships/slideLayout" Target="../slideLayouts/slideLayout230.xml"/><Relationship Id="rId2" Type="http://schemas.openxmlformats.org/officeDocument/2006/relationships/slideLayout" Target="../slideLayouts/slideLayout220.xml"/><Relationship Id="rId16" Type="http://schemas.openxmlformats.org/officeDocument/2006/relationships/image" Target="../media/image4.tiff"/><Relationship Id="rId1" Type="http://schemas.openxmlformats.org/officeDocument/2006/relationships/slideLayout" Target="../slideLayouts/slideLayout219.xml"/><Relationship Id="rId6" Type="http://schemas.openxmlformats.org/officeDocument/2006/relationships/slideLayout" Target="../slideLayouts/slideLayout224.xml"/><Relationship Id="rId11" Type="http://schemas.openxmlformats.org/officeDocument/2006/relationships/slideLayout" Target="../slideLayouts/slideLayout229.xml"/><Relationship Id="rId5" Type="http://schemas.openxmlformats.org/officeDocument/2006/relationships/slideLayout" Target="../slideLayouts/slideLayout223.xml"/><Relationship Id="rId15" Type="http://schemas.openxmlformats.org/officeDocument/2006/relationships/image" Target="../media/image9.jpg"/><Relationship Id="rId10" Type="http://schemas.openxmlformats.org/officeDocument/2006/relationships/slideLayout" Target="../slideLayouts/slideLayout228.xml"/><Relationship Id="rId4" Type="http://schemas.openxmlformats.org/officeDocument/2006/relationships/slideLayout" Target="../slideLayouts/slideLayout222.xml"/><Relationship Id="rId9" Type="http://schemas.openxmlformats.org/officeDocument/2006/relationships/slideLayout" Target="../slideLayouts/slideLayout227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tif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13" Type="http://schemas.openxmlformats.org/officeDocument/2006/relationships/theme" Target="../theme/theme20.xml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slideLayout" Target="../slideLayouts/slideLayout243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1.xml"/><Relationship Id="rId13" Type="http://schemas.openxmlformats.org/officeDocument/2006/relationships/image" Target="../media/image9.jpg"/><Relationship Id="rId3" Type="http://schemas.openxmlformats.org/officeDocument/2006/relationships/slideLayout" Target="../slideLayouts/slideLayout246.xml"/><Relationship Id="rId7" Type="http://schemas.openxmlformats.org/officeDocument/2006/relationships/slideLayout" Target="../slideLayouts/slideLayout250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45.xml"/><Relationship Id="rId1" Type="http://schemas.openxmlformats.org/officeDocument/2006/relationships/slideLayout" Target="../slideLayouts/slideLayout244.xml"/><Relationship Id="rId6" Type="http://schemas.openxmlformats.org/officeDocument/2006/relationships/slideLayout" Target="../slideLayouts/slideLayout249.xml"/><Relationship Id="rId11" Type="http://schemas.openxmlformats.org/officeDocument/2006/relationships/slideLayout" Target="../slideLayouts/slideLayout254.xml"/><Relationship Id="rId5" Type="http://schemas.openxmlformats.org/officeDocument/2006/relationships/slideLayout" Target="../slideLayouts/slideLayout248.xml"/><Relationship Id="rId10" Type="http://schemas.openxmlformats.org/officeDocument/2006/relationships/slideLayout" Target="../slideLayouts/slideLayout253.xml"/><Relationship Id="rId4" Type="http://schemas.openxmlformats.org/officeDocument/2006/relationships/slideLayout" Target="../slideLayouts/slideLayout247.xml"/><Relationship Id="rId9" Type="http://schemas.openxmlformats.org/officeDocument/2006/relationships/slideLayout" Target="../slideLayouts/slideLayout25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18" Type="http://schemas.openxmlformats.org/officeDocument/2006/relationships/image" Target="../media/image4.tiff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image" Target="../media/image4.tiff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image" Target="../media/image9.jpg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13" Type="http://schemas.openxmlformats.org/officeDocument/2006/relationships/image" Target="../media/image9.jpg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slideLayout" Target="../slideLayouts/slideLayout110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Relationship Id="rId14" Type="http://schemas.openxmlformats.org/officeDocument/2006/relationships/image" Target="../media/image9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lum bright="70000" contrast="-70000"/>
          </a:blip>
          <a:srcRect/>
          <a:stretch>
            <a:fillRect/>
          </a:stretch>
        </p:blipFill>
        <p:spPr bwMode="auto">
          <a:xfrm>
            <a:off x="0" y="6248400"/>
            <a:ext cx="9144000" cy="615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0">
            <a:gsLst>
              <a:gs pos="0">
                <a:srgbClr val="777777"/>
              </a:gs>
              <a:gs pos="100000">
                <a:srgbClr val="D2D2D2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7086604" y="6248580"/>
            <a:ext cx="19018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AEDCF27-B0A3-3545-93FE-FE0C4802A480}" type="slidenum">
              <a:rPr lang="en-GB"/>
              <a:pPr/>
              <a:t>‹nº›</a:t>
            </a:fld>
            <a:endParaRPr lang="en-GB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H="1">
            <a:off x="-3175" y="911226"/>
            <a:ext cx="9150350" cy="22225"/>
          </a:xfrm>
          <a:prstGeom prst="line">
            <a:avLst/>
          </a:prstGeom>
          <a:noFill/>
          <a:ln w="76320">
            <a:solidFill>
              <a:srgbClr val="00279F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762037" y="6578820"/>
            <a:ext cx="3708492" cy="2791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200" noProof="0" dirty="0">
                <a:solidFill>
                  <a:srgbClr val="000000"/>
                </a:solidFill>
                <a:ea typeface="Arial" charset="0"/>
                <a:cs typeface="Arial" charset="0"/>
              </a:rPr>
              <a:t>Pedro Abreu – LIP, Lisboa, 29 de agosto de 2025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932738" y="0"/>
            <a:ext cx="1211262" cy="990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139498" dir="2700000" algn="ctr" rotWithShape="0">
              <a:srgbClr val="333333">
                <a:alpha val="65019"/>
              </a:srgbClr>
            </a:outerShdw>
          </a:effectLst>
        </p:spPr>
      </p:pic>
      <p:pic>
        <p:nvPicPr>
          <p:cNvPr id="10" name="Picture 9" descr="LIP-logo_black-100x68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54911" y="23604"/>
            <a:ext cx="1270000" cy="863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2pPr>
      <a:lvl3pPr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3pPr>
      <a:lvl4pPr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4pPr>
      <a:lvl5pPr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5pPr>
      <a:lvl6pPr marL="457200"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6pPr>
      <a:lvl7pPr marL="914400"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7pPr>
      <a:lvl8pPr marL="1371600"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8pPr>
      <a:lvl9pPr marL="1828800"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9pPr>
    </p:titleStyle>
    <p:bodyStyle>
      <a:lvl1pPr marL="339725" indent="-339725" algn="l" defTabSz="457200" rtl="0" eaLnBrk="0" fontAlgn="base" hangingPunct="0">
        <a:lnSpc>
          <a:spcPct val="92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39775" indent="-282575" algn="l" defTabSz="457200" rtl="0" eaLnBrk="0" fontAlgn="base" hangingPunct="0">
        <a:lnSpc>
          <a:spcPct val="92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2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57200" y="381000"/>
            <a:ext cx="8153400" cy="1600200"/>
            <a:chOff x="288" y="625"/>
            <a:chExt cx="5136" cy="1008"/>
          </a:xfrm>
        </p:grpSpPr>
        <p:sp>
          <p:nvSpPr>
            <p:cNvPr id="5123" name="Arc 3"/>
            <p:cNvSpPr>
              <a:spLocks/>
            </p:cNvSpPr>
            <p:nvPr/>
          </p:nvSpPr>
          <p:spPr bwMode="invGray">
            <a:xfrm>
              <a:off x="3595" y="625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-1"/>
                    <a:pt x="312" y="-1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-1"/>
                    <a:pt x="312" y="-1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391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  <a:ea typeface="ＭＳ Ｐゴシック" charset="0"/>
                <a:cs typeface="ＭＳ Ｐゴシック" charset="0"/>
                <a:sym typeface="Hoefler Text" charset="0"/>
              </a:endParaRPr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invGray">
            <a:xfrm>
              <a:off x="3548" y="729"/>
              <a:ext cx="1831" cy="800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-1"/>
                    <a:pt x="324" y="-1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-1"/>
                    <a:pt x="324" y="-1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391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  <a:ea typeface="ＭＳ Ｐゴシック" charset="0"/>
                <a:cs typeface="ＭＳ Ｐゴシック" charset="0"/>
                <a:sym typeface="Hoefler Text" charset="0"/>
              </a:endParaRPr>
            </a:p>
          </p:txBody>
        </p:sp>
        <p:sp>
          <p:nvSpPr>
            <p:cNvPr id="5125" name="Arc 5"/>
            <p:cNvSpPr>
              <a:spLocks/>
            </p:cNvSpPr>
            <p:nvPr/>
          </p:nvSpPr>
          <p:spPr bwMode="invGray">
            <a:xfrm>
              <a:off x="3521" y="868"/>
              <a:ext cx="1830" cy="522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-1"/>
                    <a:pt x="325" y="-1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-1"/>
                    <a:pt x="325" y="-1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391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  <a:ea typeface="ＭＳ Ｐゴシック" charset="0"/>
                <a:cs typeface="ＭＳ Ｐゴシック" charset="0"/>
                <a:sym typeface="Hoefler Text" charset="0"/>
              </a:endParaRPr>
            </a:p>
          </p:txBody>
        </p:sp>
        <p:sp>
          <p:nvSpPr>
            <p:cNvPr id="5126" name="AutoShape 6"/>
            <p:cNvSpPr>
              <a:spLocks noChangeArrowheads="1"/>
            </p:cNvSpPr>
            <p:nvPr/>
          </p:nvSpPr>
          <p:spPr bwMode="invGray">
            <a:xfrm>
              <a:off x="288" y="1076"/>
              <a:ext cx="4988" cy="104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391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  <a:ea typeface="ＭＳ Ｐゴシック" charset="0"/>
                <a:cs typeface="ＭＳ Ｐゴシック" charset="0"/>
                <a:sym typeface="Hoefler Text" charset="0"/>
              </a:endParaRPr>
            </a:p>
          </p:txBody>
        </p: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defTabSz="91439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pt-PT" b="0" dirty="0">
                <a:solidFill>
                  <a:srgbClr val="FFFFCC"/>
                </a:solidFill>
                <a:ea typeface="ＭＳ Ｐゴシック" charset="0"/>
                <a:cs typeface="ＭＳ Ｐゴシック" charset="0"/>
                <a:sym typeface="Hoefler Text" charset="0"/>
              </a:rPr>
              <a:t>terça-feira,</a:t>
            </a:r>
            <a:br>
              <a:rPr lang="pt-PT" b="0" dirty="0">
                <a:solidFill>
                  <a:srgbClr val="FFFFCC"/>
                </a:solidFill>
                <a:ea typeface="ＭＳ Ｐゴシック" charset="0"/>
                <a:cs typeface="ＭＳ Ｐゴシック" charset="0"/>
                <a:sym typeface="Hoefler Text" charset="0"/>
              </a:rPr>
            </a:br>
            <a:r>
              <a:rPr lang="pt-PT" b="0" dirty="0">
                <a:solidFill>
                  <a:srgbClr val="FFFFCC"/>
                </a:solidFill>
                <a:ea typeface="ＭＳ Ｐゴシック" charset="0"/>
                <a:cs typeface="ＭＳ Ｐゴシック" charset="0"/>
                <a:sym typeface="Hoefler Text" charset="0"/>
              </a:rPr>
              <a:t>21 de Novembro de 2012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5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pPr defTabSz="91439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pt-PT" b="0">
                <a:solidFill>
                  <a:srgbClr val="FFFFCC"/>
                </a:solidFill>
                <a:latin typeface="Comic Sans MS" charset="0"/>
                <a:ea typeface="ＭＳ Ｐゴシック" charset="0"/>
                <a:cs typeface="ＭＳ Ｐゴシック" charset="0"/>
                <a:sym typeface="Hoefler Text" charset="0"/>
              </a:rPr>
              <a:t>pedro abreu – Viagem ao  Infinito</a:t>
            </a:r>
            <a:endParaRPr lang="en-GB" b="0" dirty="0">
              <a:solidFill>
                <a:srgbClr val="FFFFCC"/>
              </a:solidFill>
              <a:latin typeface="Comic Sans MS" charset="0"/>
              <a:ea typeface="ＭＳ Ｐゴシック" charset="0"/>
              <a:cs typeface="ＭＳ Ｐゴシック" charset="0"/>
              <a:sym typeface="Hoefler Text" charset="0"/>
            </a:endParaRP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1"/>
            </a:lvl1pPr>
          </a:lstStyle>
          <a:p>
            <a:pPr defTabSz="914391">
              <a:lnSpc>
                <a:spcPct val="100000"/>
              </a:lnSpc>
              <a:buClrTx/>
              <a:buSzTx/>
              <a:buFontTx/>
              <a:buNone/>
              <a:defRPr/>
            </a:pPr>
            <a:fld id="{0BDD8E60-10EC-B541-94F6-E9CA99D99377}" type="slidenum">
              <a:rPr lang="en-GB" smtClean="0">
                <a:solidFill>
                  <a:srgbClr val="FFFFCC"/>
                </a:solidFill>
                <a:latin typeface="Comic Sans MS" charset="0"/>
                <a:ea typeface="ＭＳ Ｐゴシック" charset="0"/>
                <a:cs typeface="ＭＳ Ｐゴシック" charset="0"/>
                <a:sym typeface="Hoefler Text" charset="0"/>
              </a:rPr>
              <a:pPr defTabSz="914391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t>‹nº›</a:t>
            </a:fld>
            <a:r>
              <a:rPr lang="mr-IN" dirty="0">
                <a:solidFill>
                  <a:srgbClr val="FFFFCC"/>
                </a:solidFill>
                <a:latin typeface="Comic Sans MS" charset="0"/>
                <a:ea typeface="ＭＳ Ｐゴシック" charset="0"/>
                <a:cs typeface="ＭＳ Ｐゴシック" charset="0"/>
                <a:sym typeface="Hoefler Text" charset="0"/>
              </a:rPr>
              <a:t>/46</a:t>
            </a:r>
            <a:endParaRPr lang="en-GB" dirty="0">
              <a:solidFill>
                <a:srgbClr val="FFFFCC"/>
              </a:solidFill>
              <a:latin typeface="Comic Sans MS" charset="0"/>
              <a:ea typeface="ＭＳ Ｐゴシック" charset="0"/>
              <a:cs typeface="ＭＳ Ｐゴシック" charset="0"/>
              <a:sym typeface="Hoefler Text" charset="0"/>
            </a:endParaRPr>
          </a:p>
        </p:txBody>
      </p:sp>
      <p:sp>
        <p:nvSpPr>
          <p:cNvPr id="5133" name="Line 13"/>
          <p:cNvSpPr>
            <a:spLocks noChangeShapeType="1"/>
          </p:cNvSpPr>
          <p:nvPr userDrawn="1"/>
        </p:nvSpPr>
        <p:spPr bwMode="auto">
          <a:xfrm>
            <a:off x="685800" y="6248400"/>
            <a:ext cx="77724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 lIns="91436" tIns="45716" rIns="91436" bIns="45716">
            <a:prstTxWarp prst="textNoShape">
              <a:avLst/>
            </a:prstTxWarp>
          </a:bodyPr>
          <a:lstStyle/>
          <a:p>
            <a:pPr defTabSz="914391">
              <a:lnSpc>
                <a:spcPct val="100000"/>
              </a:lnSpc>
              <a:buClrTx/>
              <a:buSzTx/>
              <a:buFontTx/>
              <a:buNone/>
              <a:defRPr/>
            </a:pPr>
            <a:endParaRPr lang="pt-PT" b="0">
              <a:solidFill>
                <a:srgbClr val="FFFFCC"/>
              </a:solidFill>
              <a:latin typeface="Comic Sans MS" charset="0"/>
              <a:ea typeface="ＭＳ Ｐゴシック" charset="0"/>
              <a:cs typeface="ＭＳ Ｐゴシック" charset="0"/>
              <a:sym typeface="Hoefler Text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5pPr>
      <a:lvl6pPr marL="457169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</a:defRPr>
      </a:lvl6pPr>
      <a:lvl7pPr marL="914337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</a:defRPr>
      </a:lvl7pPr>
      <a:lvl8pPr marL="1371506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</a:defRPr>
      </a:lvl8pPr>
      <a:lvl9pPr marL="1828674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</a:defRPr>
      </a:lvl9pPr>
    </p:titleStyle>
    <p:bodyStyle>
      <a:lvl1pPr marL="341293" indent="-34129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Char char="Ø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1318" indent="-284147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charset="2"/>
        <a:buChar char="q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1346" indent="-2270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charset="2"/>
        <a:buChar char="v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98517" indent="-2270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5690" indent="-2270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425" indent="-228584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593" indent="-228584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8760" indent="-228584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5927" indent="-228584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pt-PT"/>
      </a:defPPr>
      <a:lvl1pPr marL="0" algn="l" defTabSz="4571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9" algn="l" defTabSz="4571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7" algn="l" defTabSz="4571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06" algn="l" defTabSz="4571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74" algn="l" defTabSz="4571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43" algn="l" defTabSz="4571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11" algn="l" defTabSz="4571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76" algn="l" defTabSz="4571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44" algn="l" defTabSz="4571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8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00">
          <a:solidFill>
            <a:srgbClr val="FFFFFF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00">
          <a:solidFill>
            <a:srgbClr val="FFFFFF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00">
          <a:solidFill>
            <a:srgbClr val="FFFFFF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00">
          <a:solidFill>
            <a:srgbClr val="FFFFFF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5pPr>
      <a:lvl6pPr marL="411440" algn="ctr" rtl="0" fontAlgn="base">
        <a:spcBef>
          <a:spcPct val="0"/>
        </a:spcBef>
        <a:spcAft>
          <a:spcPct val="0"/>
        </a:spcAft>
        <a:defRPr sz="5800">
          <a:solidFill>
            <a:srgbClr val="FFFFFF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6pPr>
      <a:lvl7pPr marL="822875" algn="ctr" rtl="0" fontAlgn="base">
        <a:spcBef>
          <a:spcPct val="0"/>
        </a:spcBef>
        <a:spcAft>
          <a:spcPct val="0"/>
        </a:spcAft>
        <a:defRPr sz="5800">
          <a:solidFill>
            <a:srgbClr val="FFFFFF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7pPr>
      <a:lvl8pPr marL="1234319" algn="ctr" rtl="0" fontAlgn="base">
        <a:spcBef>
          <a:spcPct val="0"/>
        </a:spcBef>
        <a:spcAft>
          <a:spcPct val="0"/>
        </a:spcAft>
        <a:defRPr sz="5800">
          <a:solidFill>
            <a:srgbClr val="FFFFFF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8pPr>
      <a:lvl9pPr marL="1645755" algn="ctr" rtl="0" fontAlgn="base">
        <a:spcBef>
          <a:spcPct val="0"/>
        </a:spcBef>
        <a:spcAft>
          <a:spcPct val="0"/>
        </a:spcAft>
        <a:defRPr sz="5800">
          <a:solidFill>
            <a:srgbClr val="FFFFFF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9pPr>
    </p:titleStyle>
    <p:bodyStyle>
      <a:lvl1pPr marL="628589" indent="-400010" algn="l" rtl="0" eaLnBrk="0" fontAlgn="base" hangingPunct="0">
        <a:spcBef>
          <a:spcPts val="1620"/>
        </a:spcBef>
        <a:spcAft>
          <a:spcPct val="0"/>
        </a:spcAft>
        <a:buSzPct val="171000"/>
        <a:buFont typeface="Lucida Grande" charset="0"/>
        <a:buChar char="•"/>
        <a:defRPr sz="29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37170" indent="-400010" algn="l" rtl="0" eaLnBrk="0" fontAlgn="base" hangingPunct="0">
        <a:spcBef>
          <a:spcPts val="1620"/>
        </a:spcBef>
        <a:spcAft>
          <a:spcPct val="0"/>
        </a:spcAft>
        <a:buSzPct val="171000"/>
        <a:buFont typeface="Lucida Grande" charset="0"/>
        <a:buChar char="•"/>
        <a:defRPr sz="29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45746" indent="-400010" algn="l" rtl="0" eaLnBrk="0" fontAlgn="base" hangingPunct="0">
        <a:spcBef>
          <a:spcPts val="1620"/>
        </a:spcBef>
        <a:spcAft>
          <a:spcPct val="0"/>
        </a:spcAft>
        <a:buSzPct val="171000"/>
        <a:buFont typeface="Lucida Grande" charset="0"/>
        <a:buChar char="•"/>
        <a:defRPr sz="29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565753" indent="-400010" algn="l" rtl="0" eaLnBrk="0" fontAlgn="base" hangingPunct="0">
        <a:spcBef>
          <a:spcPts val="1620"/>
        </a:spcBef>
        <a:spcAft>
          <a:spcPct val="0"/>
        </a:spcAft>
        <a:buSzPct val="171000"/>
        <a:buFont typeface="Lucida Grande" charset="0"/>
        <a:buChar char="•"/>
        <a:defRPr sz="29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874336" indent="-400010" algn="l" rtl="0" eaLnBrk="0" fontAlgn="base" hangingPunct="0">
        <a:spcBef>
          <a:spcPts val="1620"/>
        </a:spcBef>
        <a:spcAft>
          <a:spcPct val="0"/>
        </a:spcAft>
        <a:buSzPct val="171000"/>
        <a:buFont typeface="Lucida Grande" charset="0"/>
        <a:buChar char="•"/>
        <a:defRPr sz="29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285775" indent="-400010" algn="l" rtl="0" fontAlgn="base">
        <a:spcBef>
          <a:spcPts val="1620"/>
        </a:spcBef>
        <a:spcAft>
          <a:spcPct val="0"/>
        </a:spcAft>
        <a:buSzPct val="171000"/>
        <a:buFont typeface="Lucida Grande" charset="0"/>
        <a:buChar char="•"/>
        <a:defRPr sz="29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697210" indent="-400010" algn="l" rtl="0" fontAlgn="base">
        <a:spcBef>
          <a:spcPts val="1620"/>
        </a:spcBef>
        <a:spcAft>
          <a:spcPct val="0"/>
        </a:spcAft>
        <a:buSzPct val="171000"/>
        <a:buFont typeface="Lucida Grande" charset="0"/>
        <a:buChar char="•"/>
        <a:defRPr sz="29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108650" indent="-400010" algn="l" rtl="0" fontAlgn="base">
        <a:spcBef>
          <a:spcPts val="1620"/>
        </a:spcBef>
        <a:spcAft>
          <a:spcPct val="0"/>
        </a:spcAft>
        <a:buSzPct val="171000"/>
        <a:buFont typeface="Lucida Grande" charset="0"/>
        <a:buChar char="•"/>
        <a:defRPr sz="29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520085" indent="-400010" algn="l" rtl="0" fontAlgn="base">
        <a:spcBef>
          <a:spcPts val="1620"/>
        </a:spcBef>
        <a:spcAft>
          <a:spcPct val="0"/>
        </a:spcAft>
        <a:buSzPct val="171000"/>
        <a:buFont typeface="Lucida Grande" charset="0"/>
        <a:buChar char="•"/>
        <a:defRPr sz="29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pt-PT"/>
      </a:defPPr>
      <a:lvl1pPr marL="0" algn="l" defTabSz="41144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40" algn="l" defTabSz="41144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875" algn="l" defTabSz="41144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319" algn="l" defTabSz="41144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755" algn="l" defTabSz="41144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195" algn="l" defTabSz="41144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633" algn="l" defTabSz="41144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072" algn="l" defTabSz="41144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510" algn="l" defTabSz="41144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4372" y="12573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6" tIns="45716" rIns="91436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19763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68734"/>
            <a:ext cx="7772400" cy="511349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6" tIns="45716" rIns="91436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pic>
        <p:nvPicPr>
          <p:cNvPr id="197636" name="Picture 9" descr="56533main_MM_image_feature_142_jwfull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txStyles>
    <p:titleStyle>
      <a:lvl1pPr algn="l" defTabSz="914364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defTabSz="914364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omic Sans MS" charset="0"/>
          <a:ea typeface="ＭＳ Ｐゴシック" charset="-128"/>
          <a:cs typeface="ＭＳ Ｐゴシック" charset="-128"/>
        </a:defRPr>
      </a:lvl2pPr>
      <a:lvl3pPr algn="l" defTabSz="914364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omic Sans MS" charset="0"/>
          <a:ea typeface="ＭＳ Ｐゴシック" charset="-128"/>
          <a:cs typeface="ＭＳ Ｐゴシック" charset="-128"/>
        </a:defRPr>
      </a:lvl3pPr>
      <a:lvl4pPr algn="l" defTabSz="914364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omic Sans MS" charset="0"/>
          <a:ea typeface="ＭＳ Ｐゴシック" charset="-128"/>
          <a:cs typeface="ＭＳ Ｐゴシック" charset="-128"/>
        </a:defRPr>
      </a:lvl4pPr>
      <a:lvl5pPr algn="l" defTabSz="914364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omic Sans MS" charset="0"/>
          <a:ea typeface="ＭＳ Ｐゴシック" charset="-128"/>
          <a:cs typeface="ＭＳ Ｐゴシック" charset="-128"/>
        </a:defRPr>
      </a:lvl5pPr>
      <a:lvl6pPr marL="411464" algn="l" defTabSz="914364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omic Sans MS" charset="0"/>
        </a:defRPr>
      </a:lvl6pPr>
      <a:lvl7pPr marL="822928" algn="l" defTabSz="914364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omic Sans MS" charset="0"/>
        </a:defRPr>
      </a:lvl7pPr>
      <a:lvl8pPr marL="1234391" algn="l" defTabSz="914364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omic Sans MS" charset="0"/>
        </a:defRPr>
      </a:lvl8pPr>
      <a:lvl9pPr marL="1645854" algn="l" defTabSz="914364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omic Sans MS" charset="0"/>
        </a:defRPr>
      </a:lvl9pPr>
    </p:titleStyle>
    <p:bodyStyle>
      <a:lvl1pPr marL="342886" indent="-342886" algn="l" defTabSz="914364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ＭＳ Ｐゴシック" charset="-128"/>
          <a:cs typeface="ＭＳ Ｐゴシック" charset="-128"/>
        </a:defRPr>
      </a:lvl1pPr>
      <a:lvl2pPr marL="742920" indent="-285738" algn="l" defTabSz="914364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ＭＳ Ｐゴシック" charset="-128"/>
        </a:defRPr>
      </a:lvl2pPr>
      <a:lvl3pPr marL="1142955" indent="-228591" algn="l" defTabSz="914364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charset="-128"/>
        </a:defRPr>
      </a:lvl3pPr>
      <a:lvl4pPr marL="1600136" indent="-228591" algn="l" defTabSz="914364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charset="-128"/>
        </a:defRPr>
      </a:lvl4pPr>
      <a:lvl5pPr marL="2057318" indent="-228591" algn="l" defTabSz="914364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5pPr>
      <a:lvl6pPr marL="2468781" indent="-228591" algn="l" defTabSz="914364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6pPr>
      <a:lvl7pPr marL="2880245" indent="-228591" algn="l" defTabSz="914364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7pPr>
      <a:lvl8pPr marL="3291708" indent="-228591" algn="l" defTabSz="914364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8pPr>
      <a:lvl9pPr marL="3703172" indent="-228591" algn="l" defTabSz="914364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9pPr>
    </p:bodyStyle>
    <p:otherStyle>
      <a:defPPr>
        <a:defRPr lang="pt-PT"/>
      </a:defPPr>
      <a:lvl1pPr marL="0" algn="l" defTabSz="41146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64" algn="l" defTabSz="41146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28" algn="l" defTabSz="41146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391" algn="l" defTabSz="41146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54" algn="l" defTabSz="41146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18" algn="l" defTabSz="41146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781" algn="l" defTabSz="41146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245" algn="l" defTabSz="41146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708" algn="l" defTabSz="41146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57200" y="381000"/>
            <a:ext cx="8153400" cy="1600200"/>
            <a:chOff x="288" y="625"/>
            <a:chExt cx="5136" cy="1008"/>
          </a:xfrm>
        </p:grpSpPr>
        <p:sp>
          <p:nvSpPr>
            <p:cNvPr id="5123" name="Arc 3"/>
            <p:cNvSpPr>
              <a:spLocks/>
            </p:cNvSpPr>
            <p:nvPr/>
          </p:nvSpPr>
          <p:spPr bwMode="invGray">
            <a:xfrm>
              <a:off x="3595" y="625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-1"/>
                    <a:pt x="312" y="-1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-1"/>
                    <a:pt x="312" y="-1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invGray">
            <a:xfrm>
              <a:off x="3548" y="729"/>
              <a:ext cx="1831" cy="800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-1"/>
                    <a:pt x="324" y="-1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-1"/>
                    <a:pt x="324" y="-1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5125" name="Arc 5"/>
            <p:cNvSpPr>
              <a:spLocks/>
            </p:cNvSpPr>
            <p:nvPr/>
          </p:nvSpPr>
          <p:spPr bwMode="invGray">
            <a:xfrm>
              <a:off x="3521" y="868"/>
              <a:ext cx="1830" cy="522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-1"/>
                    <a:pt x="325" y="-1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-1"/>
                    <a:pt x="325" y="-1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5126" name="AutoShape 6"/>
            <p:cNvSpPr>
              <a:spLocks noChangeArrowheads="1"/>
            </p:cNvSpPr>
            <p:nvPr/>
          </p:nvSpPr>
          <p:spPr bwMode="invGray">
            <a:xfrm>
              <a:off x="288" y="1076"/>
              <a:ext cx="4988" cy="104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pt-PT" b="0" dirty="0">
                <a:solidFill>
                  <a:srgbClr val="FFFFCC"/>
                </a:solidFill>
              </a:rPr>
              <a:t>terça-feira,</a:t>
            </a:r>
            <a:br>
              <a:rPr lang="pt-PT" b="0" dirty="0">
                <a:solidFill>
                  <a:srgbClr val="FFFFCC"/>
                </a:solidFill>
              </a:rPr>
            </a:br>
            <a:r>
              <a:rPr lang="pt-PT" b="0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pt-PT" b="0" dirty="0" err="1">
                <a:solidFill>
                  <a:srgbClr val="FFFFCC"/>
                </a:solidFill>
                <a:latin typeface="Comic Sans MS" charset="0"/>
              </a:rPr>
              <a:t>pedro</a:t>
            </a:r>
            <a:r>
              <a:rPr lang="pt-PT" b="0" dirty="0">
                <a:solidFill>
                  <a:srgbClr val="FFFFCC"/>
                </a:solidFill>
                <a:latin typeface="Comic Sans MS" charset="0"/>
              </a:rPr>
              <a:t> </a:t>
            </a:r>
            <a:r>
              <a:rPr lang="pt-PT" b="0" dirty="0" err="1">
                <a:solidFill>
                  <a:srgbClr val="FFFFCC"/>
                </a:solidFill>
                <a:latin typeface="Comic Sans MS" charset="0"/>
              </a:rPr>
              <a:t>abreu</a:t>
            </a:r>
            <a:r>
              <a:rPr lang="pt-PT" b="0" dirty="0">
                <a:solidFill>
                  <a:srgbClr val="FFFFCC"/>
                </a:solidFill>
                <a:latin typeface="Comic Sans MS" charset="0"/>
              </a:rPr>
              <a:t> – Viagem ao  Infinito</a:t>
            </a:r>
            <a:endParaRPr lang="en-GB" b="0" dirty="0">
              <a:solidFill>
                <a:srgbClr val="FFFFCC"/>
              </a:solidFill>
              <a:latin typeface="Comic Sans MS" charset="0"/>
            </a:endParaRP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1"/>
            </a:lvl1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fld id="{0BDD8E60-10EC-B541-94F6-E9CA99D99377}" type="slidenum">
              <a:rPr lang="en-GB" smtClean="0">
                <a:solidFill>
                  <a:srgbClr val="FFFFCC"/>
                </a:solidFill>
                <a:latin typeface="Comic Sans MS" charset="0"/>
              </a:rPr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t>‹nº›</a:t>
            </a:fld>
            <a:r>
              <a:rPr lang="mr-IN" dirty="0">
                <a:solidFill>
                  <a:srgbClr val="FFFFCC"/>
                </a:solidFill>
                <a:latin typeface="Comic Sans MS" charset="0"/>
              </a:rPr>
              <a:t>/46</a:t>
            </a:r>
            <a:endParaRPr lang="en-GB" dirty="0">
              <a:solidFill>
                <a:srgbClr val="FFFFCC"/>
              </a:solidFill>
              <a:latin typeface="Comic Sans MS" charset="0"/>
            </a:endParaRPr>
          </a:p>
        </p:txBody>
      </p:sp>
      <p:sp>
        <p:nvSpPr>
          <p:cNvPr id="5133" name="Line 13"/>
          <p:cNvSpPr>
            <a:spLocks noChangeShapeType="1"/>
          </p:cNvSpPr>
          <p:nvPr userDrawn="1"/>
        </p:nvSpPr>
        <p:spPr bwMode="auto">
          <a:xfrm>
            <a:off x="685800" y="6248400"/>
            <a:ext cx="77724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 lIns="91438" tIns="45718" rIns="91438" bIns="45718">
            <a:prstTxWarp prst="textNoShape">
              <a:avLst/>
            </a:prstTxWarp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endParaRPr lang="pt-PT" b="0">
              <a:solidFill>
                <a:srgbClr val="FFFFCC"/>
              </a:solidFill>
              <a:latin typeface="Comic Sans MS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5pPr>
      <a:lvl6pPr marL="457191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</a:defRPr>
      </a:lvl6pPr>
      <a:lvl7pPr marL="914382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</a:defRPr>
      </a:lvl7pPr>
      <a:lvl8pPr marL="1371573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</a:defRPr>
      </a:lvl8pPr>
      <a:lvl9pPr marL="1828764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</a:defRPr>
      </a:lvl9pPr>
    </p:titleStyle>
    <p:bodyStyle>
      <a:lvl1pPr marL="341310" indent="-34131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Char char="Ø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1355" indent="-284161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charset="2"/>
        <a:buChar char="q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1402" indent="-227011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charset="2"/>
        <a:buChar char="v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98597" indent="-227011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5793" indent="-227011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550" indent="-22859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741" indent="-22859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8932" indent="-22859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122" indent="-22859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pt-PT"/>
      </a:defPPr>
      <a:lvl1pPr marL="0" algn="l" defTabSz="4571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4571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2" algn="l" defTabSz="4571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3" algn="l" defTabSz="4571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4" algn="l" defTabSz="4571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5" algn="l" defTabSz="4571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6" algn="l" defTabSz="4571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6" algn="l" defTabSz="4571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6" algn="l" defTabSz="4571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lum bright="70000" contrast="-70000"/>
          </a:blip>
          <a:srcRect/>
          <a:stretch>
            <a:fillRect/>
          </a:stretch>
        </p:blipFill>
        <p:spPr bwMode="auto">
          <a:xfrm>
            <a:off x="0" y="6248400"/>
            <a:ext cx="9144000" cy="615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0">
            <a:gsLst>
              <a:gs pos="0">
                <a:srgbClr val="777777"/>
              </a:gs>
              <a:gs pos="100000">
                <a:srgbClr val="D2D2D2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>
              <a:solidFill>
                <a:srgbClr val="FFFFFF"/>
              </a:solidFill>
              <a:ea typeface="Arial"/>
              <a:cs typeface="Arial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>
              <a:solidFill>
                <a:srgbClr val="FFFFFF"/>
              </a:solidFill>
              <a:ea typeface="Arial"/>
              <a:cs typeface="Arial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7086604" y="6248748"/>
            <a:ext cx="19018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AEDCF27-B0A3-3545-93FE-FE0C4802A480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H="1">
            <a:off x="-3175" y="911226"/>
            <a:ext cx="9150350" cy="22225"/>
          </a:xfrm>
          <a:prstGeom prst="line">
            <a:avLst/>
          </a:prstGeom>
          <a:noFill/>
          <a:ln w="76320">
            <a:solidFill>
              <a:srgbClr val="00279F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pt-PT">
              <a:solidFill>
                <a:srgbClr val="FFFFFF"/>
              </a:solidFill>
              <a:ea typeface="Arial"/>
              <a:cs typeface="Arial"/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762000" y="6578820"/>
            <a:ext cx="4309616" cy="2791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dirty="0">
                <a:solidFill>
                  <a:srgbClr val="000000"/>
                </a:solidFill>
                <a:ea typeface="Arial" charset="0"/>
                <a:cs typeface="Arial" charset="0"/>
              </a:rPr>
              <a:t>Pedro Abreu – E.S. Fernando Lopes </a:t>
            </a:r>
            <a:r>
              <a:rPr lang="en-GB" sz="1200" dirty="0" err="1">
                <a:solidFill>
                  <a:srgbClr val="000000"/>
                </a:solidFill>
                <a:ea typeface="Arial" charset="0"/>
                <a:cs typeface="Arial" charset="0"/>
              </a:rPr>
              <a:t>Graça</a:t>
            </a:r>
            <a:r>
              <a:rPr lang="en-GB" sz="1200" dirty="0">
                <a:solidFill>
                  <a:srgbClr val="000000"/>
                </a:solidFill>
                <a:ea typeface="Arial" charset="0"/>
                <a:cs typeface="Arial" charset="0"/>
              </a:rPr>
              <a:t>, 17 </a:t>
            </a:r>
            <a:r>
              <a:rPr lang="en-GB" sz="1200" dirty="0" err="1">
                <a:solidFill>
                  <a:srgbClr val="000000"/>
                </a:solidFill>
                <a:ea typeface="Arial" charset="0"/>
                <a:cs typeface="Arial" charset="0"/>
              </a:rPr>
              <a:t>Abril</a:t>
            </a:r>
            <a:r>
              <a:rPr lang="en-GB" sz="1200" dirty="0">
                <a:solidFill>
                  <a:srgbClr val="000000"/>
                </a:solidFill>
                <a:ea typeface="Arial" charset="0"/>
                <a:cs typeface="Arial" charset="0"/>
              </a:rPr>
              <a:t> 2012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932738" y="0"/>
            <a:ext cx="1211262" cy="990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139498" dir="2700000" algn="ctr" rotWithShape="0">
              <a:srgbClr val="333333">
                <a:alpha val="65019"/>
              </a:srgbClr>
            </a:outerShdw>
          </a:effectLst>
        </p:spPr>
      </p:pic>
      <p:pic>
        <p:nvPicPr>
          <p:cNvPr id="10" name="Picture 9" descr="LIP-logo_black-100x68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54911" y="23604"/>
            <a:ext cx="1270000" cy="863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txStyles>
    <p:titleStyle>
      <a:lvl1pPr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2pPr>
      <a:lvl3pPr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3pPr>
      <a:lvl4pPr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4pPr>
      <a:lvl5pPr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5pPr>
      <a:lvl6pPr marL="457200"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6pPr>
      <a:lvl7pPr marL="914400"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7pPr>
      <a:lvl8pPr marL="1371600"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8pPr>
      <a:lvl9pPr marL="1828800"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9pPr>
    </p:titleStyle>
    <p:bodyStyle>
      <a:lvl1pPr marL="339725" indent="-339725" algn="l" defTabSz="457200" rtl="0" eaLnBrk="0" fontAlgn="base" hangingPunct="0">
        <a:lnSpc>
          <a:spcPct val="92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39775" indent="-282575" algn="l" defTabSz="457200" rtl="0" eaLnBrk="0" fontAlgn="base" hangingPunct="0">
        <a:lnSpc>
          <a:spcPct val="92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2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lum bright="70000" contrast="-70000"/>
          </a:blip>
          <a:srcRect/>
          <a:stretch>
            <a:fillRect/>
          </a:stretch>
        </p:blipFill>
        <p:spPr bwMode="auto">
          <a:xfrm>
            <a:off x="0" y="6248400"/>
            <a:ext cx="9144000" cy="615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0">
            <a:gsLst>
              <a:gs pos="0">
                <a:srgbClr val="777777"/>
              </a:gs>
              <a:gs pos="100000">
                <a:srgbClr val="D2D2D2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>
              <a:solidFill>
                <a:srgbClr val="FFFFFF"/>
              </a:solidFill>
              <a:ea typeface="Arial"/>
              <a:cs typeface="Arial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>
              <a:solidFill>
                <a:srgbClr val="FFFFFF"/>
              </a:solidFill>
              <a:ea typeface="Arial"/>
              <a:cs typeface="Arial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7086604" y="6248580"/>
            <a:ext cx="19018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AEDCF27-B0A3-3545-93FE-FE0C4802A480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H="1">
            <a:off x="-3175" y="911226"/>
            <a:ext cx="9150350" cy="22225"/>
          </a:xfrm>
          <a:prstGeom prst="line">
            <a:avLst/>
          </a:prstGeom>
          <a:noFill/>
          <a:ln w="76320">
            <a:solidFill>
              <a:srgbClr val="00279F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pt-PT">
              <a:solidFill>
                <a:srgbClr val="FFFFFF"/>
              </a:solidFill>
              <a:ea typeface="Arial"/>
              <a:cs typeface="Arial"/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762048" y="6578820"/>
            <a:ext cx="3708492" cy="2791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200" dirty="0">
                <a:solidFill>
                  <a:srgbClr val="000000"/>
                </a:solidFill>
                <a:ea typeface="Arial" charset="0"/>
                <a:cs typeface="Arial" charset="0"/>
              </a:rPr>
              <a:t>Pedro Abreu – LIP, Lisboa, 29 de agosto de 2025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932738" y="0"/>
            <a:ext cx="1211262" cy="990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139498" dir="2700000" algn="ctr" rotWithShape="0">
              <a:srgbClr val="333333">
                <a:alpha val="65019"/>
              </a:srgbClr>
            </a:outerShdw>
          </a:effectLst>
        </p:spPr>
      </p:pic>
      <p:pic>
        <p:nvPicPr>
          <p:cNvPr id="10" name="Picture 9" descr="LIP-logo_black-100x68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54911" y="23604"/>
            <a:ext cx="1270000" cy="863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</p:sldLayoutIdLst>
  <p:txStyles>
    <p:titleStyle>
      <a:lvl1pPr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2pPr>
      <a:lvl3pPr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3pPr>
      <a:lvl4pPr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4pPr>
      <a:lvl5pPr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5pPr>
      <a:lvl6pPr marL="457200"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6pPr>
      <a:lvl7pPr marL="914400"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7pPr>
      <a:lvl8pPr marL="1371600"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8pPr>
      <a:lvl9pPr marL="1828800"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9pPr>
    </p:titleStyle>
    <p:bodyStyle>
      <a:lvl1pPr marL="339725" indent="-339725" algn="l" defTabSz="457200" rtl="0" eaLnBrk="0" fontAlgn="base" hangingPunct="0">
        <a:lnSpc>
          <a:spcPct val="92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39775" indent="-282575" algn="l" defTabSz="457200" rtl="0" eaLnBrk="0" fontAlgn="base" hangingPunct="0">
        <a:lnSpc>
          <a:spcPct val="92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2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IP-logo.tiff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8100" y="190502"/>
            <a:ext cx="977900" cy="637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667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  <p:sldLayoutId id="2147483990" r:id="rId12"/>
    <p:sldLayoutId id="2147483991" r:id="rId13"/>
    <p:sldLayoutId id="2147483992" r:id="rId14"/>
    <p:sldLayoutId id="2147483993" r:id="rId15"/>
    <p:sldLayoutId id="2147483994" r:id="rId16"/>
    <p:sldLayoutId id="2147483995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/>
          </p:cNvSpPr>
          <p:nvPr/>
        </p:nvSpPr>
        <p:spPr bwMode="auto">
          <a:xfrm>
            <a:off x="0" y="-11430"/>
            <a:ext cx="9189720" cy="754380"/>
          </a:xfrm>
          <a:prstGeom prst="rect">
            <a:avLst/>
          </a:prstGeom>
          <a:solidFill>
            <a:schemeClr val="accent1">
              <a:alpha val="66666"/>
            </a:schemeClr>
          </a:solidFill>
          <a:ln w="25400">
            <a:noFill/>
            <a:miter lim="800000"/>
            <a:headEnd/>
            <a:tailEnd/>
          </a:ln>
        </p:spPr>
        <p:txBody>
          <a:bodyPr lIns="82296" tIns="41148" rIns="82296" bIns="41148"/>
          <a:lstStyle/>
          <a:p>
            <a:pPr algn="ctr"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endParaRPr lang="pt-PT" sz="1800" b="0">
              <a:solidFill>
                <a:srgbClr val="000000"/>
              </a:solidFill>
              <a:latin typeface="Verdana" charset="0"/>
              <a:ea typeface="ヒラギノ角ゴ Pro W3" charset="0"/>
              <a:cs typeface="ヒラギノ角ゴ Pro W3" charset="0"/>
              <a:sym typeface="Verdana" charset="0"/>
            </a:endParaRPr>
          </a:p>
        </p:txBody>
      </p:sp>
      <p:sp>
        <p:nvSpPr>
          <p:cNvPr id="4098" name="Rectangle 2"/>
          <p:cNvSpPr>
            <a:spLocks/>
          </p:cNvSpPr>
          <p:nvPr/>
        </p:nvSpPr>
        <p:spPr bwMode="auto">
          <a:xfrm>
            <a:off x="3370220" y="154277"/>
            <a:ext cx="239355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600">
                <a:solidFill>
                  <a:srgbClr val="FCFE17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rPr>
              <a:t>PARTÍCULAS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  <p:sldLayoutId id="2147484021" r:id="rId12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5600">
          <a:solidFill>
            <a:srgbClr val="2A2922"/>
          </a:solidFill>
          <a:latin typeface="+mj-lt"/>
          <a:ea typeface="+mj-ea"/>
          <a:cs typeface="+mj-cs"/>
          <a:sym typeface="Copperplate Light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600">
          <a:solidFill>
            <a:srgbClr val="2A2922"/>
          </a:solidFill>
          <a:latin typeface="Copperplate Light" charset="0"/>
          <a:ea typeface="ヒラギノ角ゴ Pro W3" charset="-128"/>
          <a:cs typeface="ヒラギノ角ゴ Pro W3" charset="-128"/>
          <a:sym typeface="Copperplate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600">
          <a:solidFill>
            <a:srgbClr val="2A2922"/>
          </a:solidFill>
          <a:latin typeface="Copperplate Light" charset="0"/>
          <a:ea typeface="ヒラギノ角ゴ Pro W3" charset="-128"/>
          <a:cs typeface="ヒラギノ角ゴ Pro W3" charset="-128"/>
          <a:sym typeface="Copperplate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600">
          <a:solidFill>
            <a:srgbClr val="2A2922"/>
          </a:solidFill>
          <a:latin typeface="Copperplate Light" charset="0"/>
          <a:ea typeface="ヒラギノ角ゴ Pro W3" charset="-128"/>
          <a:cs typeface="ヒラギノ角ゴ Pro W3" charset="-128"/>
          <a:sym typeface="Copperplate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600">
          <a:solidFill>
            <a:srgbClr val="2A2922"/>
          </a:solidFill>
          <a:latin typeface="Copperplate Light" charset="0"/>
          <a:ea typeface="ヒラギノ角ゴ Pro W3" charset="-128"/>
          <a:cs typeface="ヒラギノ角ゴ Pro W3" charset="-128"/>
          <a:sym typeface="Copperplate Light" charset="0"/>
        </a:defRPr>
      </a:lvl5pPr>
      <a:lvl6pPr marL="411480" algn="l" rtl="0" fontAlgn="base">
        <a:spcBef>
          <a:spcPct val="0"/>
        </a:spcBef>
        <a:spcAft>
          <a:spcPct val="0"/>
        </a:spcAft>
        <a:defRPr sz="5600">
          <a:solidFill>
            <a:srgbClr val="2A2922"/>
          </a:solidFill>
          <a:latin typeface="Copperplate Light" charset="0"/>
          <a:ea typeface="ヒラギノ角ゴ Pro W3" charset="-128"/>
          <a:cs typeface="ヒラギノ角ゴ Pro W3" charset="-128"/>
          <a:sym typeface="Copperplate Light" charset="0"/>
        </a:defRPr>
      </a:lvl6pPr>
      <a:lvl7pPr marL="822960" algn="l" rtl="0" fontAlgn="base">
        <a:spcBef>
          <a:spcPct val="0"/>
        </a:spcBef>
        <a:spcAft>
          <a:spcPct val="0"/>
        </a:spcAft>
        <a:defRPr sz="5600">
          <a:solidFill>
            <a:srgbClr val="2A2922"/>
          </a:solidFill>
          <a:latin typeface="Copperplate Light" charset="0"/>
          <a:ea typeface="ヒラギノ角ゴ Pro W3" charset="-128"/>
          <a:cs typeface="ヒラギノ角ゴ Pro W3" charset="-128"/>
          <a:sym typeface="Copperplate Light" charset="0"/>
        </a:defRPr>
      </a:lvl7pPr>
      <a:lvl8pPr marL="1234440" algn="l" rtl="0" fontAlgn="base">
        <a:spcBef>
          <a:spcPct val="0"/>
        </a:spcBef>
        <a:spcAft>
          <a:spcPct val="0"/>
        </a:spcAft>
        <a:defRPr sz="5600">
          <a:solidFill>
            <a:srgbClr val="2A2922"/>
          </a:solidFill>
          <a:latin typeface="Copperplate Light" charset="0"/>
          <a:ea typeface="ヒラギノ角ゴ Pro W3" charset="-128"/>
          <a:cs typeface="ヒラギノ角ゴ Pro W3" charset="-128"/>
          <a:sym typeface="Copperplate Light" charset="0"/>
        </a:defRPr>
      </a:lvl8pPr>
      <a:lvl9pPr marL="1645920" algn="l" rtl="0" fontAlgn="base">
        <a:spcBef>
          <a:spcPct val="0"/>
        </a:spcBef>
        <a:spcAft>
          <a:spcPct val="0"/>
        </a:spcAft>
        <a:defRPr sz="5600">
          <a:solidFill>
            <a:srgbClr val="2A2922"/>
          </a:solidFill>
          <a:latin typeface="Copperplate Light" charset="0"/>
          <a:ea typeface="ヒラギノ角ゴ Pro W3" charset="-128"/>
          <a:cs typeface="ヒラギノ角ゴ Pro W3" charset="-128"/>
          <a:sym typeface="Copperplate Light" charset="0"/>
        </a:defRPr>
      </a:lvl9pPr>
    </p:titleStyle>
    <p:bodyStyle>
      <a:lvl1pPr marL="342900" indent="-342900" algn="l" rtl="0" eaLnBrk="0" fontAlgn="base" hangingPunct="0">
        <a:spcBef>
          <a:spcPts val="3510"/>
        </a:spcBef>
        <a:spcAft>
          <a:spcPct val="0"/>
        </a:spcAft>
        <a:buSzPct val="93000"/>
        <a:buChar char="•"/>
        <a:defRPr sz="2500">
          <a:solidFill>
            <a:srgbClr val="2A2922"/>
          </a:solidFill>
          <a:latin typeface="+mn-lt"/>
          <a:ea typeface="+mn-ea"/>
          <a:cs typeface="+mn-cs"/>
          <a:sym typeface="Copperplate" charset="0"/>
        </a:defRPr>
      </a:lvl1pPr>
      <a:lvl2pPr marL="651510" indent="-342900" algn="l" rtl="0" eaLnBrk="0" fontAlgn="base" hangingPunct="0">
        <a:spcBef>
          <a:spcPts val="3510"/>
        </a:spcBef>
        <a:spcAft>
          <a:spcPct val="0"/>
        </a:spcAft>
        <a:buSzPct val="93000"/>
        <a:buChar char="•"/>
        <a:defRPr sz="2500">
          <a:solidFill>
            <a:srgbClr val="2A2922"/>
          </a:solidFill>
          <a:latin typeface="+mn-lt"/>
          <a:ea typeface="+mn-ea"/>
          <a:cs typeface="+mn-cs"/>
          <a:sym typeface="Copperplate" charset="0"/>
        </a:defRPr>
      </a:lvl2pPr>
      <a:lvl3pPr marL="960120" indent="-342900" algn="l" rtl="0" eaLnBrk="0" fontAlgn="base" hangingPunct="0">
        <a:spcBef>
          <a:spcPts val="3510"/>
        </a:spcBef>
        <a:spcAft>
          <a:spcPct val="0"/>
        </a:spcAft>
        <a:buSzPct val="93000"/>
        <a:buChar char="•"/>
        <a:defRPr sz="2500">
          <a:solidFill>
            <a:srgbClr val="2A2922"/>
          </a:solidFill>
          <a:latin typeface="+mn-lt"/>
          <a:ea typeface="+mn-ea"/>
          <a:cs typeface="+mn-cs"/>
          <a:sym typeface="Copperplate" charset="0"/>
        </a:defRPr>
      </a:lvl3pPr>
      <a:lvl4pPr marL="1268730" indent="-342900" algn="l" rtl="0" eaLnBrk="0" fontAlgn="base" hangingPunct="0">
        <a:spcBef>
          <a:spcPts val="3510"/>
        </a:spcBef>
        <a:spcAft>
          <a:spcPct val="0"/>
        </a:spcAft>
        <a:buSzPct val="93000"/>
        <a:buChar char="•"/>
        <a:defRPr sz="2500">
          <a:solidFill>
            <a:srgbClr val="2A2922"/>
          </a:solidFill>
          <a:latin typeface="+mn-lt"/>
          <a:ea typeface="+mn-ea"/>
          <a:cs typeface="+mn-cs"/>
          <a:sym typeface="Copperplate" charset="0"/>
        </a:defRPr>
      </a:lvl4pPr>
      <a:lvl5pPr marL="1577340" indent="-342900" algn="l" rtl="0" eaLnBrk="0" fontAlgn="base" hangingPunct="0">
        <a:spcBef>
          <a:spcPts val="3510"/>
        </a:spcBef>
        <a:spcAft>
          <a:spcPct val="0"/>
        </a:spcAft>
        <a:buSzPct val="93000"/>
        <a:buChar char="•"/>
        <a:defRPr sz="2500">
          <a:solidFill>
            <a:srgbClr val="2A2922"/>
          </a:solidFill>
          <a:latin typeface="+mn-lt"/>
          <a:ea typeface="+mn-ea"/>
          <a:cs typeface="+mn-cs"/>
          <a:sym typeface="Copperplate" charset="0"/>
        </a:defRPr>
      </a:lvl5pPr>
      <a:lvl6pPr marL="1988820" indent="-342900" algn="l" rtl="0" fontAlgn="base">
        <a:spcBef>
          <a:spcPts val="3510"/>
        </a:spcBef>
        <a:spcAft>
          <a:spcPct val="0"/>
        </a:spcAft>
        <a:buSzPct val="93000"/>
        <a:buChar char="•"/>
        <a:defRPr sz="2500">
          <a:solidFill>
            <a:srgbClr val="2A2922"/>
          </a:solidFill>
          <a:latin typeface="+mn-lt"/>
          <a:ea typeface="+mn-ea"/>
          <a:cs typeface="+mn-cs"/>
          <a:sym typeface="Copperplate" charset="0"/>
        </a:defRPr>
      </a:lvl6pPr>
      <a:lvl7pPr marL="2400300" indent="-342900" algn="l" rtl="0" fontAlgn="base">
        <a:spcBef>
          <a:spcPts val="3510"/>
        </a:spcBef>
        <a:spcAft>
          <a:spcPct val="0"/>
        </a:spcAft>
        <a:buSzPct val="93000"/>
        <a:buChar char="•"/>
        <a:defRPr sz="2500">
          <a:solidFill>
            <a:srgbClr val="2A2922"/>
          </a:solidFill>
          <a:latin typeface="+mn-lt"/>
          <a:ea typeface="+mn-ea"/>
          <a:cs typeface="+mn-cs"/>
          <a:sym typeface="Copperplate" charset="0"/>
        </a:defRPr>
      </a:lvl7pPr>
      <a:lvl8pPr marL="2811780" indent="-342900" algn="l" rtl="0" fontAlgn="base">
        <a:spcBef>
          <a:spcPts val="3510"/>
        </a:spcBef>
        <a:spcAft>
          <a:spcPct val="0"/>
        </a:spcAft>
        <a:buSzPct val="93000"/>
        <a:buChar char="•"/>
        <a:defRPr sz="2500">
          <a:solidFill>
            <a:srgbClr val="2A2922"/>
          </a:solidFill>
          <a:latin typeface="+mn-lt"/>
          <a:ea typeface="+mn-ea"/>
          <a:cs typeface="+mn-cs"/>
          <a:sym typeface="Copperplate" charset="0"/>
        </a:defRPr>
      </a:lvl8pPr>
      <a:lvl9pPr marL="3223260" indent="-342900" algn="l" rtl="0" fontAlgn="base">
        <a:spcBef>
          <a:spcPts val="3510"/>
        </a:spcBef>
        <a:spcAft>
          <a:spcPct val="0"/>
        </a:spcAft>
        <a:buSzPct val="93000"/>
        <a:buChar char="•"/>
        <a:defRPr sz="2500">
          <a:solidFill>
            <a:srgbClr val="2A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pt-PT"/>
      </a:defPPr>
      <a:lvl1pPr marL="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/>
          </p:cNvSpPr>
          <p:nvPr/>
        </p:nvSpPr>
        <p:spPr bwMode="auto">
          <a:xfrm>
            <a:off x="3" y="-11113"/>
            <a:ext cx="9190038" cy="754063"/>
          </a:xfrm>
          <a:prstGeom prst="rect">
            <a:avLst/>
          </a:prstGeom>
          <a:solidFill>
            <a:schemeClr val="accent1">
              <a:alpha val="66666"/>
            </a:schemeClr>
          </a:solidFill>
          <a:ln w="25400">
            <a:noFill/>
            <a:miter lim="800000"/>
            <a:headEnd/>
            <a:tailEnd/>
          </a:ln>
        </p:spPr>
        <p:txBody>
          <a:bodyPr lIns="82295" tIns="41148" rIns="82295" bIns="41148">
            <a:prstTxWarp prst="textNoShape">
              <a:avLst/>
            </a:prstTxWarp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endParaRPr lang="pt-PT" b="0">
              <a:solidFill>
                <a:srgbClr val="000000"/>
              </a:solidFill>
              <a:latin typeface="Comic Sans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3" r:id="rId1"/>
    <p:sldLayoutId id="2147484024" r:id="rId2"/>
    <p:sldLayoutId id="2147484025" r:id="rId3"/>
    <p:sldLayoutId id="2147484026" r:id="rId4"/>
    <p:sldLayoutId id="2147484027" r:id="rId5"/>
    <p:sldLayoutId id="2147484028" r:id="rId6"/>
    <p:sldLayoutId id="2147484029" r:id="rId7"/>
    <p:sldLayoutId id="2147484030" r:id="rId8"/>
    <p:sldLayoutId id="2147484031" r:id="rId9"/>
    <p:sldLayoutId id="2147484032" r:id="rId10"/>
    <p:sldLayoutId id="2147484033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5600">
          <a:solidFill>
            <a:srgbClr val="2A2922"/>
          </a:solidFill>
          <a:latin typeface="+mj-lt"/>
          <a:ea typeface="ＭＳ Ｐゴシック" charset="-128"/>
          <a:cs typeface="ＭＳ Ｐゴシック" charset="-128"/>
          <a:sym typeface="Copperplate Light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600">
          <a:solidFill>
            <a:srgbClr val="2A2922"/>
          </a:solidFill>
          <a:latin typeface="Copperplate Light" charset="0"/>
          <a:ea typeface="ＭＳ Ｐゴシック" charset="-128"/>
          <a:cs typeface="ＭＳ Ｐゴシック" charset="-128"/>
          <a:sym typeface="Copperplate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600">
          <a:solidFill>
            <a:srgbClr val="2A2922"/>
          </a:solidFill>
          <a:latin typeface="Copperplate Light" charset="0"/>
          <a:ea typeface="ＭＳ Ｐゴシック" charset="-128"/>
          <a:cs typeface="ＭＳ Ｐゴシック" charset="-128"/>
          <a:sym typeface="Copperplate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600">
          <a:solidFill>
            <a:srgbClr val="2A2922"/>
          </a:solidFill>
          <a:latin typeface="Copperplate Light" charset="0"/>
          <a:ea typeface="ＭＳ Ｐゴシック" charset="-128"/>
          <a:cs typeface="ＭＳ Ｐゴシック" charset="-128"/>
          <a:sym typeface="Copperplate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600">
          <a:solidFill>
            <a:srgbClr val="2A2922"/>
          </a:solidFill>
          <a:latin typeface="Copperplate Light" charset="0"/>
          <a:ea typeface="ＭＳ Ｐゴシック" charset="-128"/>
          <a:cs typeface="ＭＳ Ｐゴシック" charset="-128"/>
          <a:sym typeface="Copperplate Light" charset="0"/>
        </a:defRPr>
      </a:lvl5pPr>
      <a:lvl6pPr marL="411476" algn="l" rtl="0" fontAlgn="base">
        <a:spcBef>
          <a:spcPct val="0"/>
        </a:spcBef>
        <a:spcAft>
          <a:spcPct val="0"/>
        </a:spcAft>
        <a:defRPr sz="5600">
          <a:solidFill>
            <a:srgbClr val="2A2922"/>
          </a:solidFill>
          <a:latin typeface="Copperplate Light" charset="0"/>
          <a:sym typeface="Copperplate Light" charset="0"/>
        </a:defRPr>
      </a:lvl6pPr>
      <a:lvl7pPr marL="822952" algn="l" rtl="0" fontAlgn="base">
        <a:spcBef>
          <a:spcPct val="0"/>
        </a:spcBef>
        <a:spcAft>
          <a:spcPct val="0"/>
        </a:spcAft>
        <a:defRPr sz="5600">
          <a:solidFill>
            <a:srgbClr val="2A2922"/>
          </a:solidFill>
          <a:latin typeface="Copperplate Light" charset="0"/>
          <a:sym typeface="Copperplate Light" charset="0"/>
        </a:defRPr>
      </a:lvl7pPr>
      <a:lvl8pPr marL="1234427" algn="l" rtl="0" fontAlgn="base">
        <a:spcBef>
          <a:spcPct val="0"/>
        </a:spcBef>
        <a:spcAft>
          <a:spcPct val="0"/>
        </a:spcAft>
        <a:defRPr sz="5600">
          <a:solidFill>
            <a:srgbClr val="2A2922"/>
          </a:solidFill>
          <a:latin typeface="Copperplate Light" charset="0"/>
          <a:sym typeface="Copperplate Light" charset="0"/>
        </a:defRPr>
      </a:lvl8pPr>
      <a:lvl9pPr marL="1645904" algn="l" rtl="0" fontAlgn="base">
        <a:spcBef>
          <a:spcPct val="0"/>
        </a:spcBef>
        <a:spcAft>
          <a:spcPct val="0"/>
        </a:spcAft>
        <a:defRPr sz="5600">
          <a:solidFill>
            <a:srgbClr val="2A2922"/>
          </a:solidFill>
          <a:latin typeface="Copperplate Light" charset="0"/>
          <a:sym typeface="Copperplate Light" charset="0"/>
        </a:defRPr>
      </a:lvl9pPr>
    </p:titleStyle>
    <p:bodyStyle>
      <a:lvl1pPr marL="341313" indent="-341313" algn="l" rtl="0" eaLnBrk="0" fontAlgn="base" hangingPunct="0">
        <a:spcBef>
          <a:spcPts val="3513"/>
        </a:spcBef>
        <a:spcAft>
          <a:spcPct val="0"/>
        </a:spcAft>
        <a:buSzPct val="93000"/>
        <a:buChar char="•"/>
        <a:defRPr sz="2500">
          <a:solidFill>
            <a:srgbClr val="2A2922"/>
          </a:solidFill>
          <a:latin typeface="+mn-lt"/>
          <a:ea typeface="ＭＳ Ｐゴシック" charset="-128"/>
          <a:cs typeface="ＭＳ Ｐゴシック" charset="-128"/>
          <a:sym typeface="Copperplate" charset="0"/>
        </a:defRPr>
      </a:lvl1pPr>
      <a:lvl2pPr marL="650875" indent="-341313" algn="l" rtl="0" eaLnBrk="0" fontAlgn="base" hangingPunct="0">
        <a:spcBef>
          <a:spcPts val="3513"/>
        </a:spcBef>
        <a:spcAft>
          <a:spcPct val="0"/>
        </a:spcAft>
        <a:buSzPct val="93000"/>
        <a:buChar char="•"/>
        <a:defRPr sz="2500">
          <a:solidFill>
            <a:srgbClr val="2A2922"/>
          </a:solidFill>
          <a:latin typeface="+mn-lt"/>
          <a:ea typeface="ＭＳ Ｐゴシック" charset="-128"/>
          <a:sym typeface="Copperplate" charset="0"/>
        </a:defRPr>
      </a:lvl2pPr>
      <a:lvl3pPr marL="958850" indent="-341313" algn="l" rtl="0" eaLnBrk="0" fontAlgn="base" hangingPunct="0">
        <a:spcBef>
          <a:spcPts val="3513"/>
        </a:spcBef>
        <a:spcAft>
          <a:spcPct val="0"/>
        </a:spcAft>
        <a:buSzPct val="93000"/>
        <a:buChar char="•"/>
        <a:defRPr sz="2500">
          <a:solidFill>
            <a:srgbClr val="2A2922"/>
          </a:solidFill>
          <a:latin typeface="+mn-lt"/>
          <a:ea typeface="ＭＳ Ｐゴシック" charset="-128"/>
          <a:sym typeface="Copperplate" charset="0"/>
        </a:defRPr>
      </a:lvl3pPr>
      <a:lvl4pPr marL="1268413" indent="-341313" algn="l" rtl="0" eaLnBrk="0" fontAlgn="base" hangingPunct="0">
        <a:spcBef>
          <a:spcPts val="3513"/>
        </a:spcBef>
        <a:spcAft>
          <a:spcPct val="0"/>
        </a:spcAft>
        <a:buSzPct val="93000"/>
        <a:buChar char="•"/>
        <a:defRPr sz="2500">
          <a:solidFill>
            <a:srgbClr val="2A2922"/>
          </a:solidFill>
          <a:latin typeface="+mn-lt"/>
          <a:ea typeface="ＭＳ Ｐゴシック" charset="-128"/>
          <a:sym typeface="Copperplate" charset="0"/>
        </a:defRPr>
      </a:lvl4pPr>
      <a:lvl5pPr marL="1576388" indent="-341313" algn="l" rtl="0" eaLnBrk="0" fontAlgn="base" hangingPunct="0">
        <a:spcBef>
          <a:spcPts val="3513"/>
        </a:spcBef>
        <a:spcAft>
          <a:spcPct val="0"/>
        </a:spcAft>
        <a:buSzPct val="93000"/>
        <a:buChar char="•"/>
        <a:defRPr sz="2500">
          <a:solidFill>
            <a:srgbClr val="2A2922"/>
          </a:solidFill>
          <a:latin typeface="+mn-lt"/>
          <a:ea typeface="ＭＳ Ｐゴシック" charset="-128"/>
          <a:sym typeface="Copperplate" charset="0"/>
        </a:defRPr>
      </a:lvl5pPr>
      <a:lvl6pPr marL="1988800" indent="-342896" algn="l" rtl="0" fontAlgn="base">
        <a:spcBef>
          <a:spcPts val="3510"/>
        </a:spcBef>
        <a:spcAft>
          <a:spcPct val="0"/>
        </a:spcAft>
        <a:buSzPct val="93000"/>
        <a:buChar char="•"/>
        <a:defRPr sz="2500">
          <a:solidFill>
            <a:srgbClr val="2A2922"/>
          </a:solidFill>
          <a:latin typeface="+mn-lt"/>
          <a:ea typeface="ＭＳ Ｐゴシック" charset="-128"/>
          <a:sym typeface="Copperplate" charset="0"/>
        </a:defRPr>
      </a:lvl6pPr>
      <a:lvl7pPr marL="2400276" indent="-342896" algn="l" rtl="0" fontAlgn="base">
        <a:spcBef>
          <a:spcPts val="3510"/>
        </a:spcBef>
        <a:spcAft>
          <a:spcPct val="0"/>
        </a:spcAft>
        <a:buSzPct val="93000"/>
        <a:buChar char="•"/>
        <a:defRPr sz="2500">
          <a:solidFill>
            <a:srgbClr val="2A2922"/>
          </a:solidFill>
          <a:latin typeface="+mn-lt"/>
          <a:ea typeface="ＭＳ Ｐゴシック" charset="-128"/>
          <a:sym typeface="Copperplate" charset="0"/>
        </a:defRPr>
      </a:lvl7pPr>
      <a:lvl8pPr marL="2811752" indent="-342896" algn="l" rtl="0" fontAlgn="base">
        <a:spcBef>
          <a:spcPts val="3510"/>
        </a:spcBef>
        <a:spcAft>
          <a:spcPct val="0"/>
        </a:spcAft>
        <a:buSzPct val="93000"/>
        <a:buChar char="•"/>
        <a:defRPr sz="2500">
          <a:solidFill>
            <a:srgbClr val="2A2922"/>
          </a:solidFill>
          <a:latin typeface="+mn-lt"/>
          <a:ea typeface="ＭＳ Ｐゴシック" charset="-128"/>
          <a:sym typeface="Copperplate" charset="0"/>
        </a:defRPr>
      </a:lvl8pPr>
      <a:lvl9pPr marL="3223228" indent="-342896" algn="l" rtl="0" fontAlgn="base">
        <a:spcBef>
          <a:spcPts val="3510"/>
        </a:spcBef>
        <a:spcAft>
          <a:spcPct val="0"/>
        </a:spcAft>
        <a:buSzPct val="93000"/>
        <a:buChar char="•"/>
        <a:defRPr sz="2500">
          <a:solidFill>
            <a:srgbClr val="2A2922"/>
          </a:solidFill>
          <a:latin typeface="+mn-lt"/>
          <a:ea typeface="ＭＳ Ｐゴシック" charset="-128"/>
          <a:sym typeface="Copperplate" charset="0"/>
        </a:defRPr>
      </a:lvl9pPr>
    </p:bodyStyle>
    <p:otherStyle>
      <a:defPPr>
        <a:defRPr lang="pt-PT"/>
      </a:defPPr>
      <a:lvl1pPr marL="0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76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52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27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04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79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56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31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07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IP-logo.tiff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2028" y="164045"/>
            <a:ext cx="977900" cy="637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667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5" r:id="rId1"/>
    <p:sldLayoutId id="2147484036" r:id="rId2"/>
    <p:sldLayoutId id="2147484037" r:id="rId3"/>
    <p:sldLayoutId id="2147484038" r:id="rId4"/>
    <p:sldLayoutId id="2147484039" r:id="rId5"/>
    <p:sldLayoutId id="2147484040" r:id="rId6"/>
    <p:sldLayoutId id="2147484041" r:id="rId7"/>
    <p:sldLayoutId id="2147484042" r:id="rId8"/>
    <p:sldLayoutId id="2147484043" r:id="rId9"/>
    <p:sldLayoutId id="2147484044" r:id="rId10"/>
    <p:sldLayoutId id="2147484045" r:id="rId11"/>
    <p:sldLayoutId id="2147484046" r:id="rId12"/>
    <p:sldLayoutId id="2147484047" r:id="rId1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IP-logo.tiff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2028" y="164045"/>
            <a:ext cx="977900" cy="637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667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57200" y="381000"/>
            <a:ext cx="8153400" cy="1600200"/>
            <a:chOff x="288" y="625"/>
            <a:chExt cx="5136" cy="1008"/>
          </a:xfrm>
        </p:grpSpPr>
        <p:sp>
          <p:nvSpPr>
            <p:cNvPr id="5123" name="Arc 3"/>
            <p:cNvSpPr>
              <a:spLocks/>
            </p:cNvSpPr>
            <p:nvPr/>
          </p:nvSpPr>
          <p:spPr bwMode="invGray">
            <a:xfrm>
              <a:off x="3595" y="625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-1"/>
                    <a:pt x="312" y="-1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-1"/>
                    <a:pt x="312" y="-1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844083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sz="1846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invGray">
            <a:xfrm>
              <a:off x="3548" y="729"/>
              <a:ext cx="1831" cy="800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-1"/>
                    <a:pt x="324" y="-1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-1"/>
                    <a:pt x="324" y="-1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844083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sz="1846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5125" name="Arc 5"/>
            <p:cNvSpPr>
              <a:spLocks/>
            </p:cNvSpPr>
            <p:nvPr/>
          </p:nvSpPr>
          <p:spPr bwMode="invGray">
            <a:xfrm>
              <a:off x="3521" y="868"/>
              <a:ext cx="1830" cy="522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-1"/>
                    <a:pt x="325" y="-1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-1"/>
                    <a:pt x="325" y="-1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844083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sz="1846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5126" name="AutoShape 6"/>
            <p:cNvSpPr>
              <a:spLocks noChangeArrowheads="1"/>
            </p:cNvSpPr>
            <p:nvPr/>
          </p:nvSpPr>
          <p:spPr bwMode="invGray">
            <a:xfrm>
              <a:off x="288" y="1076"/>
              <a:ext cx="4988" cy="104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844083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sz="1846" b="0">
                <a:solidFill>
                  <a:srgbClr val="FFFFCC"/>
                </a:solidFill>
                <a:latin typeface="Comic Sans MS" charset="0"/>
              </a:endParaRPr>
            </a:p>
          </p:txBody>
        </p: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92">
                <a:latin typeface="Arial" charset="0"/>
              </a:defRPr>
            </a:lvl1pPr>
          </a:lstStyle>
          <a:p>
            <a:pPr defTabSz="844083">
              <a:lnSpc>
                <a:spcPct val="100000"/>
              </a:lnSpc>
              <a:buClrTx/>
              <a:buSzTx/>
              <a:defRPr/>
            </a:pPr>
            <a:r>
              <a:rPr lang="pt-PT" b="0" dirty="0">
                <a:solidFill>
                  <a:srgbClr val="FFFFCC"/>
                </a:solidFill>
              </a:rPr>
              <a:t>terça-feira,</a:t>
            </a:r>
            <a:br>
              <a:rPr lang="pt-PT" b="0" dirty="0">
                <a:solidFill>
                  <a:srgbClr val="FFFFCC"/>
                </a:solidFill>
              </a:rPr>
            </a:br>
            <a:r>
              <a:rPr lang="es-ES_tradnl" b="0" dirty="0">
                <a:solidFill>
                  <a:srgbClr val="FFFFCC"/>
                </a:solidFill>
              </a:rPr>
              <a:t>129 de agosto</a:t>
            </a:r>
            <a:r>
              <a:rPr lang="pt-PT" b="0" dirty="0">
                <a:solidFill>
                  <a:srgbClr val="FFFFCC"/>
                </a:solidFill>
              </a:rPr>
              <a:t> de 2015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77"/>
            </a:lvl1pPr>
          </a:lstStyle>
          <a:p>
            <a:pPr defTabSz="844083">
              <a:lnSpc>
                <a:spcPct val="100000"/>
              </a:lnSpc>
              <a:buClrTx/>
              <a:buSzTx/>
              <a:defRPr/>
            </a:pPr>
            <a:r>
              <a:rPr lang="pt-PT" b="0">
                <a:solidFill>
                  <a:srgbClr val="FFFFCC"/>
                </a:solidFill>
                <a:latin typeface="Comic Sans MS" charset="0"/>
              </a:rPr>
              <a:t>pedro abreu – À procura do Infinito</a:t>
            </a:r>
            <a:endParaRPr lang="en-GB" b="0" dirty="0">
              <a:solidFill>
                <a:srgbClr val="FFFFCC"/>
              </a:solidFill>
              <a:latin typeface="Comic Sans MS" charset="0"/>
            </a:endParaRP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92" b="1"/>
            </a:lvl1pPr>
          </a:lstStyle>
          <a:p>
            <a:pPr defTabSz="844083">
              <a:lnSpc>
                <a:spcPct val="100000"/>
              </a:lnSpc>
              <a:buClrTx/>
              <a:buSzTx/>
              <a:defRPr/>
            </a:pPr>
            <a:fld id="{0BDD8E60-10EC-B541-94F6-E9CA99D99377}" type="slidenum">
              <a:rPr lang="en-GB" smtClean="0">
                <a:solidFill>
                  <a:srgbClr val="FFFFCC"/>
                </a:solidFill>
                <a:latin typeface="Comic Sans MS" charset="0"/>
              </a:rPr>
              <a:pPr defTabSz="844083">
                <a:lnSpc>
                  <a:spcPct val="100000"/>
                </a:lnSpc>
                <a:buClrTx/>
                <a:buSzTx/>
                <a:defRPr/>
              </a:pPr>
              <a:t>‹nº›</a:t>
            </a:fld>
            <a:r>
              <a:rPr lang="mr-IN">
                <a:solidFill>
                  <a:srgbClr val="FFFFCC"/>
                </a:solidFill>
                <a:latin typeface="Comic Sans MS" charset="0"/>
              </a:rPr>
              <a:t>/46</a:t>
            </a:r>
            <a:endParaRPr lang="en-GB" dirty="0">
              <a:solidFill>
                <a:srgbClr val="FFFFCC"/>
              </a:solidFill>
              <a:latin typeface="Comic Sans MS" charset="0"/>
            </a:endParaRPr>
          </a:p>
        </p:txBody>
      </p:sp>
      <p:sp>
        <p:nvSpPr>
          <p:cNvPr id="5133" name="Line 13"/>
          <p:cNvSpPr>
            <a:spLocks noChangeShapeType="1"/>
          </p:cNvSpPr>
          <p:nvPr userDrawn="1"/>
        </p:nvSpPr>
        <p:spPr bwMode="auto">
          <a:xfrm>
            <a:off x="685800" y="6248400"/>
            <a:ext cx="77724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 lIns="84405" tIns="42202" rIns="84405" bIns="42202">
            <a:prstTxWarp prst="textNoShape">
              <a:avLst/>
            </a:prstTxWarp>
          </a:bodyPr>
          <a:lstStyle/>
          <a:p>
            <a:pPr defTabSz="844083">
              <a:lnSpc>
                <a:spcPct val="100000"/>
              </a:lnSpc>
              <a:buClrTx/>
              <a:buSzTx/>
              <a:buFontTx/>
              <a:buNone/>
              <a:defRPr/>
            </a:pPr>
            <a:endParaRPr lang="pt-PT" sz="1846" b="0">
              <a:solidFill>
                <a:srgbClr val="FFFFCC"/>
              </a:solidFill>
              <a:latin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01107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049" r:id="rId1"/>
    <p:sldLayoutId id="2147484050" r:id="rId2"/>
    <p:sldLayoutId id="2147484051" r:id="rId3"/>
    <p:sldLayoutId id="2147484052" r:id="rId4"/>
    <p:sldLayoutId id="2147484053" r:id="rId5"/>
    <p:sldLayoutId id="2147484054" r:id="rId6"/>
    <p:sldLayoutId id="2147484055" r:id="rId7"/>
    <p:sldLayoutId id="2147484056" r:id="rId8"/>
    <p:sldLayoutId id="2147484057" r:id="rId9"/>
    <p:sldLayoutId id="2147484058" r:id="rId10"/>
    <p:sldLayoutId id="2147484059" r:id="rId11"/>
    <p:sldLayoutId id="2147484060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5pPr>
      <a:lvl6pPr marL="422038" algn="l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Comic Sans MS" charset="0"/>
        </a:defRPr>
      </a:lvl6pPr>
      <a:lvl7pPr marL="844074" algn="l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Comic Sans MS" charset="0"/>
        </a:defRPr>
      </a:lvl7pPr>
      <a:lvl8pPr marL="1266112" algn="l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Comic Sans MS" charset="0"/>
        </a:defRPr>
      </a:lvl8pPr>
      <a:lvl9pPr marL="1688149" algn="l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Comic Sans MS" charset="0"/>
        </a:defRPr>
      </a:lvl9pPr>
    </p:titleStyle>
    <p:bodyStyle>
      <a:lvl1pPr marL="315066" indent="-315066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Char char="Ø"/>
        <a:defRPr sz="2954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4352" indent="-262311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charset="2"/>
        <a:buChar char="q"/>
        <a:defRPr sz="2585">
          <a:solidFill>
            <a:schemeClr val="tx1"/>
          </a:solidFill>
          <a:latin typeface="+mn-lt"/>
          <a:ea typeface="ＭＳ Ｐゴシック" charset="-128"/>
        </a:defRPr>
      </a:lvl2pPr>
      <a:lvl3pPr marL="1053638" indent="-209556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charset="2"/>
        <a:buChar char="v"/>
        <a:defRPr sz="2215">
          <a:solidFill>
            <a:schemeClr val="tx1"/>
          </a:solidFill>
          <a:latin typeface="+mn-lt"/>
          <a:ea typeface="ＭＳ Ｐゴシック" charset="-128"/>
        </a:defRPr>
      </a:lvl3pPr>
      <a:lvl4pPr marL="1475680" indent="-209556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charset="2"/>
        <a:buChar char="§"/>
        <a:defRPr sz="1846">
          <a:solidFill>
            <a:schemeClr val="tx1"/>
          </a:solidFill>
          <a:latin typeface="+mn-lt"/>
          <a:ea typeface="ＭＳ Ｐゴシック" charset="-128"/>
        </a:defRPr>
      </a:lvl4pPr>
      <a:lvl5pPr marL="1897721" indent="-209556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1846">
          <a:solidFill>
            <a:schemeClr val="tx1"/>
          </a:solidFill>
          <a:latin typeface="+mn-lt"/>
          <a:ea typeface="ＭＳ Ｐゴシック" charset="-128"/>
        </a:defRPr>
      </a:lvl5pPr>
      <a:lvl6pPr marL="2321204" indent="-21101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1846">
          <a:solidFill>
            <a:schemeClr val="tx1"/>
          </a:solidFill>
          <a:latin typeface="+mn-lt"/>
          <a:ea typeface="ＭＳ Ｐゴシック" charset="-128"/>
        </a:defRPr>
      </a:lvl6pPr>
      <a:lvl7pPr marL="2743241" indent="-21101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1846">
          <a:solidFill>
            <a:schemeClr val="tx1"/>
          </a:solidFill>
          <a:latin typeface="+mn-lt"/>
          <a:ea typeface="ＭＳ Ｐゴシック" charset="-128"/>
        </a:defRPr>
      </a:lvl7pPr>
      <a:lvl8pPr marL="3165279" indent="-21101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1846">
          <a:solidFill>
            <a:schemeClr val="tx1"/>
          </a:solidFill>
          <a:latin typeface="+mn-lt"/>
          <a:ea typeface="ＭＳ Ｐゴシック" charset="-128"/>
        </a:defRPr>
      </a:lvl8pPr>
      <a:lvl9pPr marL="3587315" indent="-21101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1846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pt-PT"/>
      </a:defPPr>
      <a:lvl1pPr marL="0" algn="l" defTabSz="42203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38" algn="l" defTabSz="42203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74" algn="l" defTabSz="42203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12" algn="l" defTabSz="42203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49" algn="l" defTabSz="42203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186" algn="l" defTabSz="42203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23" algn="l" defTabSz="42203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60" algn="l" defTabSz="42203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296" algn="l" defTabSz="42203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6" tIns="45716" rIns="91436" bIns="4571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36" tIns="45716" rIns="91436" bIns="4571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2" y="6356814"/>
            <a:ext cx="2133600" cy="365125"/>
          </a:xfrm>
          <a:prstGeom prst="rect">
            <a:avLst/>
          </a:prstGeom>
        </p:spPr>
        <p:txBody>
          <a:bodyPr vert="horz" lIns="91436" tIns="45716" rIns="91436" bIns="4571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37" eaLnBrk="1" fontAlgn="auto" hangingPunct="1">
              <a:spcBef>
                <a:spcPts val="0"/>
              </a:spcBef>
              <a:spcAft>
                <a:spcPts val="0"/>
              </a:spcAft>
            </a:pPr>
            <a:fld id="{4C0CE705-0215-4B30-B609-825C0F7E5DE4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337" eaLnBrk="1" fontAlgn="auto" hangingPunct="1">
                <a:spcBef>
                  <a:spcPts val="0"/>
                </a:spcBef>
                <a:spcAft>
                  <a:spcPts val="0"/>
                </a:spcAft>
              </a:pPr>
              <a:t>28/08/25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5" y="6356814"/>
            <a:ext cx="2895600" cy="365125"/>
          </a:xfrm>
          <a:prstGeom prst="rect">
            <a:avLst/>
          </a:prstGeom>
        </p:spPr>
        <p:txBody>
          <a:bodyPr vert="horz" lIns="91436" tIns="45716" rIns="91436" bIns="4571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37" eaLnBrk="1" fontAlgn="auto" hangingPunct="1">
              <a:spcBef>
                <a:spcPts val="0"/>
              </a:spcBef>
              <a:spcAft>
                <a:spcPts val="0"/>
              </a:spcAft>
            </a:pPr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814"/>
            <a:ext cx="2133600" cy="365125"/>
          </a:xfrm>
          <a:prstGeom prst="rect">
            <a:avLst/>
          </a:prstGeom>
        </p:spPr>
        <p:txBody>
          <a:bodyPr vert="horz" lIns="91436" tIns="45716" rIns="91436" bIns="4571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37" eaLnBrk="1" fontAlgn="auto" hangingPunct="1">
              <a:spcBef>
                <a:spcPts val="0"/>
              </a:spcBef>
              <a:spcAft>
                <a:spcPts val="0"/>
              </a:spcAft>
            </a:pPr>
            <a:fld id="{E7CF4B9C-3ACD-4C24-A8FE-B20E5E8DDB75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337"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420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  <p:sldLayoutId id="2147484070" r:id="rId9"/>
    <p:sldLayoutId id="2147484071" r:id="rId10"/>
    <p:sldLayoutId id="2147484072" r:id="rId11"/>
  </p:sldLayoutIdLst>
  <p:txStyles>
    <p:titleStyle>
      <a:lvl1pPr algn="ctr" defTabSz="91433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6" indent="-342876" algn="l" defTabSz="91433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8" indent="-285729" algn="l" defTabSz="91433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1" indent="-228584" algn="l" defTabSz="91433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8" indent="-228584" algn="l" defTabSz="91433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56" indent="-228584" algn="l" defTabSz="91433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25" indent="-228584" algn="l" defTabSz="91433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93" indent="-228584" algn="l" defTabSz="91433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60" indent="-228584" algn="l" defTabSz="91433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27" indent="-228584" algn="l" defTabSz="91433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9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7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06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74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43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11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76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44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lum bright="70000" contrast="-70000"/>
          </a:blip>
          <a:srcRect/>
          <a:stretch>
            <a:fillRect/>
          </a:stretch>
        </p:blipFill>
        <p:spPr bwMode="auto">
          <a:xfrm>
            <a:off x="0" y="6248400"/>
            <a:ext cx="9144000" cy="615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0">
            <a:gsLst>
              <a:gs pos="0">
                <a:srgbClr val="777777"/>
              </a:gs>
              <a:gs pos="100000">
                <a:srgbClr val="D2D2D2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>
              <a:solidFill>
                <a:srgbClr val="FFFFFF"/>
              </a:solidFill>
              <a:ea typeface="Arial"/>
              <a:cs typeface="Arial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>
              <a:solidFill>
                <a:srgbClr val="FFFFFF"/>
              </a:solidFill>
              <a:ea typeface="Arial"/>
              <a:cs typeface="Arial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7086604" y="6248570"/>
            <a:ext cx="19018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AEDCF27-B0A3-3545-93FE-FE0C4802A480}" type="slidenum">
              <a:rPr lang="en-GB">
                <a:latin typeface="Times New Roman"/>
                <a:ea typeface="Arial"/>
                <a:cs typeface="Arial"/>
              </a:rPr>
              <a:pPr/>
              <a:t>‹nº›</a:t>
            </a:fld>
            <a:endParaRPr lang="en-GB">
              <a:latin typeface="Times New Roman"/>
              <a:ea typeface="Arial"/>
              <a:cs typeface="Arial"/>
            </a:endParaRPr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H="1">
            <a:off x="-3175" y="911226"/>
            <a:ext cx="9150350" cy="22225"/>
          </a:xfrm>
          <a:prstGeom prst="line">
            <a:avLst/>
          </a:prstGeom>
          <a:noFill/>
          <a:ln w="76320">
            <a:solidFill>
              <a:srgbClr val="00279F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pt-PT">
              <a:solidFill>
                <a:srgbClr val="FFFFFF"/>
              </a:solidFill>
              <a:ea typeface="Arial"/>
              <a:cs typeface="Arial"/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762000" y="6578820"/>
            <a:ext cx="4309616" cy="2791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dirty="0">
                <a:solidFill>
                  <a:srgbClr val="000000"/>
                </a:solidFill>
                <a:ea typeface="Arial" charset="0"/>
                <a:cs typeface="Arial" charset="0"/>
              </a:rPr>
              <a:t>Pedro Abreu – E.S. Fernando Lopes </a:t>
            </a:r>
            <a:r>
              <a:rPr lang="en-GB" sz="1200" dirty="0" err="1">
                <a:solidFill>
                  <a:srgbClr val="000000"/>
                </a:solidFill>
                <a:ea typeface="Arial" charset="0"/>
                <a:cs typeface="Arial" charset="0"/>
              </a:rPr>
              <a:t>Graça</a:t>
            </a:r>
            <a:r>
              <a:rPr lang="en-GB" sz="1200" dirty="0">
                <a:solidFill>
                  <a:srgbClr val="000000"/>
                </a:solidFill>
                <a:ea typeface="Arial" charset="0"/>
                <a:cs typeface="Arial" charset="0"/>
              </a:rPr>
              <a:t>, 17 </a:t>
            </a:r>
            <a:r>
              <a:rPr lang="en-GB" sz="1200" dirty="0" err="1">
                <a:solidFill>
                  <a:srgbClr val="000000"/>
                </a:solidFill>
                <a:ea typeface="Arial" charset="0"/>
                <a:cs typeface="Arial" charset="0"/>
              </a:rPr>
              <a:t>Abril</a:t>
            </a:r>
            <a:r>
              <a:rPr lang="en-GB" sz="1200" dirty="0">
                <a:solidFill>
                  <a:srgbClr val="000000"/>
                </a:solidFill>
                <a:ea typeface="Arial" charset="0"/>
                <a:cs typeface="Arial" charset="0"/>
              </a:rPr>
              <a:t> 2012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932738" y="0"/>
            <a:ext cx="1211262" cy="990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139498" dir="2700000" algn="ctr" rotWithShape="0">
              <a:srgbClr val="333333">
                <a:alpha val="65019"/>
              </a:srgbClr>
            </a:outerShdw>
          </a:effectLst>
        </p:spPr>
      </p:pic>
      <p:pic>
        <p:nvPicPr>
          <p:cNvPr id="10" name="Picture 9" descr="LIP-logo_black-100x68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54911" y="23604"/>
            <a:ext cx="1270000" cy="863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2pPr>
      <a:lvl3pPr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3pPr>
      <a:lvl4pPr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4pPr>
      <a:lvl5pPr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5pPr>
      <a:lvl6pPr marL="457200"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6pPr>
      <a:lvl7pPr marL="914400"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7pPr>
      <a:lvl8pPr marL="1371600"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8pPr>
      <a:lvl9pPr marL="1828800" algn="ctr" defTabSz="45720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Arial" charset="0"/>
          <a:cs typeface="Arial" charset="0"/>
        </a:defRPr>
      </a:lvl9pPr>
    </p:titleStyle>
    <p:bodyStyle>
      <a:lvl1pPr marL="339725" indent="-339725" algn="l" defTabSz="457200" rtl="0" eaLnBrk="0" fontAlgn="base" hangingPunct="0">
        <a:lnSpc>
          <a:spcPct val="92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39775" indent="-282575" algn="l" defTabSz="457200" rtl="0" eaLnBrk="0" fontAlgn="base" hangingPunct="0">
        <a:lnSpc>
          <a:spcPct val="92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2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IP-logo.tiff"/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8100" y="190513"/>
            <a:ext cx="977900" cy="637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667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ctr" defTabSz="45715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6" indent="-342866" algn="l" defTabSz="45715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5" indent="-285720" algn="l" defTabSz="457155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7" indent="-228577" algn="l" defTabSz="457155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457155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5" indent="-228577" algn="l" defTabSz="457155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50" indent="-228577" algn="l" defTabSz="45715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4" indent="-228577" algn="l" defTabSz="45715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0" indent="-228577" algn="l" defTabSz="45715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5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0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5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0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5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30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6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IP-logo.tiff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2028" y="164050"/>
            <a:ext cx="977900" cy="637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667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</p:sldLayoutIdLst>
  <p:hf hdr="0" ftr="0" dt="0"/>
  <p:txStyles>
    <p:titleStyle>
      <a:lvl1pPr algn="ctr" defTabSz="45715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6" indent="-342866" algn="l" defTabSz="45715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5" indent="-285720" algn="l" defTabSz="457155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7" indent="-228577" algn="l" defTabSz="457155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457155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5" indent="-228577" algn="l" defTabSz="457155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50" indent="-228577" algn="l" defTabSz="45715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4" indent="-228577" algn="l" defTabSz="45715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0" indent="-228577" algn="l" defTabSz="45715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5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0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5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0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5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30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6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57200" y="381000"/>
            <a:ext cx="8153400" cy="1600200"/>
            <a:chOff x="288" y="625"/>
            <a:chExt cx="5136" cy="1008"/>
          </a:xfrm>
        </p:grpSpPr>
        <p:sp>
          <p:nvSpPr>
            <p:cNvPr id="5123" name="Arc 3"/>
            <p:cNvSpPr>
              <a:spLocks/>
            </p:cNvSpPr>
            <p:nvPr/>
          </p:nvSpPr>
          <p:spPr bwMode="invGray">
            <a:xfrm>
              <a:off x="3595" y="625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-1"/>
                    <a:pt x="312" y="-1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-1"/>
                    <a:pt x="312" y="-1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invGray">
            <a:xfrm>
              <a:off x="3548" y="729"/>
              <a:ext cx="1831" cy="800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-1"/>
                    <a:pt x="324" y="-1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-1"/>
                    <a:pt x="324" y="-1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5125" name="Arc 5"/>
            <p:cNvSpPr>
              <a:spLocks/>
            </p:cNvSpPr>
            <p:nvPr/>
          </p:nvSpPr>
          <p:spPr bwMode="invGray">
            <a:xfrm>
              <a:off x="3521" y="868"/>
              <a:ext cx="1830" cy="522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-1"/>
                    <a:pt x="325" y="-1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-1"/>
                    <a:pt x="325" y="-1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5126" name="AutoShape 6"/>
            <p:cNvSpPr>
              <a:spLocks noChangeArrowheads="1"/>
            </p:cNvSpPr>
            <p:nvPr/>
          </p:nvSpPr>
          <p:spPr bwMode="invGray">
            <a:xfrm>
              <a:off x="288" y="1076"/>
              <a:ext cx="4988" cy="104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pt-PT" b="0" dirty="0">
                <a:solidFill>
                  <a:srgbClr val="FFFFCC"/>
                </a:solidFill>
              </a:rPr>
              <a:t>terça-feira,</a:t>
            </a:r>
            <a:br>
              <a:rPr lang="pt-PT" b="0" dirty="0">
                <a:solidFill>
                  <a:srgbClr val="FFFFCC"/>
                </a:solidFill>
              </a:rPr>
            </a:br>
            <a:r>
              <a:rPr lang="pt-PT" b="0" dirty="0">
                <a:solidFill>
                  <a:srgbClr val="FFFFCC"/>
                </a:solidFill>
              </a:rPr>
              <a:t>29 de agosto de 2014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pt-PT" b="0" dirty="0">
                <a:solidFill>
                  <a:srgbClr val="FFFFCC"/>
                </a:solidFill>
                <a:latin typeface="Comic Sans MS" charset="0"/>
              </a:rPr>
              <a:t>pedro abreu – LIP, Lisboa</a:t>
            </a:r>
            <a:endParaRPr lang="en-GB" b="0" dirty="0">
              <a:solidFill>
                <a:srgbClr val="FFFFCC"/>
              </a:solidFill>
              <a:latin typeface="Comic Sans MS" charset="0"/>
            </a:endParaRP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1"/>
            </a:lvl1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fld id="{0BDD8E60-10EC-B541-94F6-E9CA99D99377}" type="slidenum">
              <a:rPr lang="en-GB" smtClean="0">
                <a:solidFill>
                  <a:srgbClr val="FFFFCC"/>
                </a:solidFill>
                <a:latin typeface="Comic Sans MS" charset="0"/>
              </a:rPr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t>‹nº›</a:t>
            </a:fld>
            <a:r>
              <a:rPr lang="mr-IN" dirty="0">
                <a:solidFill>
                  <a:srgbClr val="FFFFCC"/>
                </a:solidFill>
                <a:latin typeface="Comic Sans MS" charset="0"/>
              </a:rPr>
              <a:t>/46</a:t>
            </a:r>
            <a:endParaRPr lang="en-GB" dirty="0">
              <a:solidFill>
                <a:srgbClr val="FFFFCC"/>
              </a:solidFill>
              <a:latin typeface="Comic Sans MS" charset="0"/>
            </a:endParaRPr>
          </a:p>
        </p:txBody>
      </p:sp>
      <p:sp>
        <p:nvSpPr>
          <p:cNvPr id="5133" name="Line 13"/>
          <p:cNvSpPr>
            <a:spLocks noChangeShapeType="1"/>
          </p:cNvSpPr>
          <p:nvPr userDrawn="1"/>
        </p:nvSpPr>
        <p:spPr bwMode="auto">
          <a:xfrm>
            <a:off x="685800" y="6248400"/>
            <a:ext cx="77724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 lIns="91439" tIns="45719" rIns="91439" bIns="45719">
            <a:prstTxWarp prst="textNoShape">
              <a:avLst/>
            </a:prstTxWarp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endParaRPr lang="pt-PT" b="0">
              <a:solidFill>
                <a:srgbClr val="FFFFCC"/>
              </a:solidFill>
              <a:latin typeface="Comic Sans MS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  <p:sldLayoutId id="2147483805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5pPr>
      <a:lvl6pPr marL="457196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</a:defRPr>
      </a:lvl6pPr>
      <a:lvl7pPr marL="914391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</a:defRPr>
      </a:lvl7pPr>
      <a:lvl8pPr marL="1371587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</a:defRPr>
      </a:lvl8pPr>
      <a:lvl9pPr marL="1828782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Char char="Ø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charset="2"/>
        <a:buChar char="q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charset="2"/>
        <a:buChar char="v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575" indent="-228597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770" indent="-228597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8966" indent="-228597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161" indent="-228597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pt-PT"/>
      </a:defPPr>
      <a:lvl1pPr marL="0" algn="l" defTabSz="4571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4571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4571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7" algn="l" defTabSz="4571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2" algn="l" defTabSz="4571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8" algn="l" defTabSz="4571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3" algn="l" defTabSz="4571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8" algn="l" defTabSz="4571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3" algn="l" defTabSz="4571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+mj-lt"/>
          <a:ea typeface="ＭＳ Ｐゴシック" charset="-128"/>
          <a:cs typeface="ＭＳ Ｐゴシック" charset="-128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ＭＳ Ｐゴシック" charset="-128"/>
          <a:cs typeface="ＭＳ Ｐゴシック" charset="-128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ＭＳ Ｐゴシック" charset="-128"/>
          <a:cs typeface="ＭＳ Ｐゴシック" charset="-128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ＭＳ Ｐゴシック" charset="-128"/>
          <a:cs typeface="ＭＳ Ｐゴシック" charset="-128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ＭＳ Ｐゴシック" charset="-128"/>
          <a:cs typeface="ＭＳ Ｐゴシック" charset="-128"/>
          <a:sym typeface="Gill Sans" charset="0"/>
        </a:defRPr>
      </a:lvl5pPr>
      <a:lvl6pPr marL="411452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sym typeface="Gill Sans" charset="0"/>
        </a:defRPr>
      </a:lvl6pPr>
      <a:lvl7pPr marL="822902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sym typeface="Gill Sans" charset="0"/>
        </a:defRPr>
      </a:lvl7pPr>
      <a:lvl8pPr marL="1234355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sym typeface="Gill Sans" charset="0"/>
        </a:defRPr>
      </a:lvl8pPr>
      <a:lvl9pPr marL="1645804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sym typeface="Gill Sans" charset="0"/>
        </a:defRPr>
      </a:lvl9pPr>
    </p:titleStyle>
    <p:bodyStyle>
      <a:lvl1pPr marL="628607" indent="-400022" algn="l" rtl="0" eaLnBrk="0" fontAlgn="base" hangingPunct="0">
        <a:spcBef>
          <a:spcPts val="1620"/>
        </a:spcBef>
        <a:spcAft>
          <a:spcPct val="0"/>
        </a:spcAft>
        <a:buSzPct val="171000"/>
        <a:buFont typeface="Lucida Grande" charset="0"/>
        <a:buChar char="•"/>
        <a:defRPr sz="2900">
          <a:solidFill>
            <a:schemeClr val="tx1"/>
          </a:solidFill>
          <a:latin typeface="+mn-lt"/>
          <a:ea typeface="ＭＳ Ｐゴシック" charset="-128"/>
          <a:cs typeface="ＭＳ Ｐゴシック" charset="-128"/>
          <a:sym typeface="Gill Sans" charset="0"/>
        </a:defRPr>
      </a:lvl1pPr>
      <a:lvl2pPr marL="937197" indent="-400022" algn="l" rtl="0" eaLnBrk="0" fontAlgn="base" hangingPunct="0">
        <a:spcBef>
          <a:spcPts val="1620"/>
        </a:spcBef>
        <a:spcAft>
          <a:spcPct val="0"/>
        </a:spcAft>
        <a:buSzPct val="171000"/>
        <a:buFont typeface="Lucida Grande" charset="0"/>
        <a:buChar char="•"/>
        <a:defRPr sz="2900">
          <a:solidFill>
            <a:schemeClr val="tx1"/>
          </a:solidFill>
          <a:latin typeface="+mn-lt"/>
          <a:ea typeface="ＭＳ Ｐゴシック" charset="-128"/>
          <a:sym typeface="Gill Sans" charset="0"/>
        </a:defRPr>
      </a:lvl2pPr>
      <a:lvl3pPr marL="1245783" indent="-400022" algn="l" rtl="0" eaLnBrk="0" fontAlgn="base" hangingPunct="0">
        <a:spcBef>
          <a:spcPts val="1620"/>
        </a:spcBef>
        <a:spcAft>
          <a:spcPct val="0"/>
        </a:spcAft>
        <a:buSzPct val="171000"/>
        <a:buFont typeface="Lucida Grande" charset="0"/>
        <a:buChar char="•"/>
        <a:defRPr sz="2900">
          <a:solidFill>
            <a:schemeClr val="tx1"/>
          </a:solidFill>
          <a:latin typeface="+mn-lt"/>
          <a:ea typeface="ＭＳ Ｐゴシック" charset="-128"/>
          <a:sym typeface="Gill Sans" charset="0"/>
        </a:defRPr>
      </a:lvl3pPr>
      <a:lvl4pPr marL="1565800" indent="-400022" algn="l" rtl="0" eaLnBrk="0" fontAlgn="base" hangingPunct="0">
        <a:spcBef>
          <a:spcPts val="1620"/>
        </a:spcBef>
        <a:spcAft>
          <a:spcPct val="0"/>
        </a:spcAft>
        <a:buSzPct val="171000"/>
        <a:buFont typeface="Lucida Grande" charset="0"/>
        <a:buChar char="•"/>
        <a:defRPr sz="2900">
          <a:solidFill>
            <a:schemeClr val="tx1"/>
          </a:solidFill>
          <a:latin typeface="+mn-lt"/>
          <a:ea typeface="ＭＳ Ｐゴシック" charset="-128"/>
          <a:sym typeface="Gill Sans" charset="0"/>
        </a:defRPr>
      </a:lvl4pPr>
      <a:lvl5pPr marL="1874390" indent="-400022" algn="l" rtl="0" eaLnBrk="0" fontAlgn="base" hangingPunct="0">
        <a:spcBef>
          <a:spcPts val="1620"/>
        </a:spcBef>
        <a:spcAft>
          <a:spcPct val="0"/>
        </a:spcAft>
        <a:buSzPct val="171000"/>
        <a:buFont typeface="Lucida Grande" charset="0"/>
        <a:buChar char="•"/>
        <a:defRPr sz="2900">
          <a:solidFill>
            <a:schemeClr val="tx1"/>
          </a:solidFill>
          <a:latin typeface="+mn-lt"/>
          <a:ea typeface="ＭＳ Ｐゴシック" charset="-128"/>
          <a:sym typeface="Gill Sans" charset="0"/>
        </a:defRPr>
      </a:lvl5pPr>
      <a:lvl6pPr marL="2285843" indent="-400022" algn="l" rtl="0" fontAlgn="base">
        <a:spcBef>
          <a:spcPts val="1620"/>
        </a:spcBef>
        <a:spcAft>
          <a:spcPct val="0"/>
        </a:spcAft>
        <a:buSzPct val="171000"/>
        <a:buFont typeface="Lucida Grande" charset="0"/>
        <a:buChar char="•"/>
        <a:defRPr sz="2900">
          <a:solidFill>
            <a:schemeClr val="tx1"/>
          </a:solidFill>
          <a:latin typeface="+mn-lt"/>
          <a:ea typeface="ＭＳ Ｐゴシック" charset="-128"/>
          <a:sym typeface="Gill Sans" charset="0"/>
        </a:defRPr>
      </a:lvl6pPr>
      <a:lvl7pPr marL="2697291" indent="-400022" algn="l" rtl="0" fontAlgn="base">
        <a:spcBef>
          <a:spcPts val="1620"/>
        </a:spcBef>
        <a:spcAft>
          <a:spcPct val="0"/>
        </a:spcAft>
        <a:buSzPct val="171000"/>
        <a:buFont typeface="Lucida Grande" charset="0"/>
        <a:buChar char="•"/>
        <a:defRPr sz="2900">
          <a:solidFill>
            <a:schemeClr val="tx1"/>
          </a:solidFill>
          <a:latin typeface="+mn-lt"/>
          <a:ea typeface="ＭＳ Ｐゴシック" charset="-128"/>
          <a:sym typeface="Gill Sans" charset="0"/>
        </a:defRPr>
      </a:lvl7pPr>
      <a:lvl8pPr marL="3108743" indent="-400022" algn="l" rtl="0" fontAlgn="base">
        <a:spcBef>
          <a:spcPts val="1620"/>
        </a:spcBef>
        <a:spcAft>
          <a:spcPct val="0"/>
        </a:spcAft>
        <a:buSzPct val="171000"/>
        <a:buFont typeface="Lucida Grande" charset="0"/>
        <a:buChar char="•"/>
        <a:defRPr sz="2900">
          <a:solidFill>
            <a:schemeClr val="tx1"/>
          </a:solidFill>
          <a:latin typeface="+mn-lt"/>
          <a:ea typeface="ＭＳ Ｐゴシック" charset="-128"/>
          <a:sym typeface="Gill Sans" charset="0"/>
        </a:defRPr>
      </a:lvl8pPr>
      <a:lvl9pPr marL="3520193" indent="-400022" algn="l" rtl="0" fontAlgn="base">
        <a:spcBef>
          <a:spcPts val="1620"/>
        </a:spcBef>
        <a:spcAft>
          <a:spcPct val="0"/>
        </a:spcAft>
        <a:buSzPct val="171000"/>
        <a:buFont typeface="Lucida Grande" charset="0"/>
        <a:buChar char="•"/>
        <a:defRPr sz="2900">
          <a:solidFill>
            <a:schemeClr val="tx1"/>
          </a:solidFill>
          <a:latin typeface="+mn-lt"/>
          <a:ea typeface="ＭＳ Ｐゴシック" charset="-128"/>
          <a:sym typeface="Gill Sans" charset="0"/>
        </a:defRPr>
      </a:lvl9pPr>
    </p:bodyStyle>
    <p:otherStyle>
      <a:defPPr>
        <a:defRPr lang="pt-PT"/>
      </a:defPPr>
      <a:lvl1pPr marL="0" algn="l" defTabSz="411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52" algn="l" defTabSz="411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02" algn="l" defTabSz="411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355" algn="l" defTabSz="411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04" algn="l" defTabSz="411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256" algn="l" defTabSz="411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707" algn="l" defTabSz="411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158" algn="l" defTabSz="411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609" algn="l" defTabSz="411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36" tIns="45716" rIns="91436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36" tIns="45716" rIns="91436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2" y="6245228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6" rIns="91436" bIns="4571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 smtClean="0">
                <a:latin typeface="Arial" pitchFamily="34" charset="0"/>
                <a:ea typeface="+mn-ea"/>
              </a:defRPr>
            </a:lvl1pPr>
          </a:lstStyle>
          <a:p>
            <a:pPr defTabSz="914364">
              <a:lnSpc>
                <a:spcPct val="100000"/>
              </a:lnSpc>
              <a:buClrTx/>
              <a:buSzTx/>
              <a:buFontTx/>
              <a:buNone/>
              <a:defRPr/>
            </a:pPr>
            <a:endParaRPr lang="en-US">
              <a:solidFill>
                <a:srgbClr val="000000"/>
              </a:solidFill>
              <a:cs typeface="ＭＳ Ｐゴシック" charset="0"/>
              <a:sym typeface="Hoefler Text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5" y="6245228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6" rIns="91436" bIns="45716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smtClean="0">
                <a:latin typeface="Arial" pitchFamily="34" charset="0"/>
                <a:ea typeface="+mn-ea"/>
              </a:defRPr>
            </a:lvl1pPr>
          </a:lstStyle>
          <a:p>
            <a:pPr defTabSz="914364">
              <a:lnSpc>
                <a:spcPct val="100000"/>
              </a:lnSpc>
              <a:buClrTx/>
              <a:buSzTx/>
              <a:buFontTx/>
              <a:buNone/>
              <a:defRPr/>
            </a:pPr>
            <a:endParaRPr lang="en-US">
              <a:solidFill>
                <a:srgbClr val="000000"/>
              </a:solidFill>
              <a:cs typeface="ＭＳ Ｐゴシック" charset="0"/>
              <a:sym typeface="Hoefler Text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8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6" rIns="91436" bIns="4571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 defTabSz="914364">
              <a:lnSpc>
                <a:spcPct val="100000"/>
              </a:lnSpc>
              <a:buClrTx/>
              <a:buSzTx/>
              <a:buFontTx/>
              <a:buNone/>
            </a:pPr>
            <a:fld id="{6E7E1B3C-902E-9843-A0A6-C7E9BF5423D5}" type="slidenum">
              <a:rPr lang="en-US" smtClean="0">
                <a:solidFill>
                  <a:srgbClr val="000000"/>
                </a:solidFill>
                <a:ea typeface="ＭＳ Ｐゴシック" charset="0"/>
                <a:cs typeface="ＭＳ Ｐゴシック" charset="0"/>
                <a:sym typeface="Hoefler Text" charset="0"/>
              </a:rPr>
              <a:pPr defTabSz="914364">
                <a:lnSpc>
                  <a:spcPct val="100000"/>
                </a:lnSpc>
                <a:buClrTx/>
                <a:buSzTx/>
                <a:buFontTx/>
                <a:buNone/>
              </a:pPr>
              <a:t>‹nº›</a:t>
            </a:fld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  <a:sym typeface="Hoefler Text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</a:defRPr>
      </a:lvl5pPr>
      <a:lvl6pPr marL="45717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34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51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692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879" indent="-342879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05" indent="-285732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2932" indent="-228586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104" indent="-228586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277" indent="-228586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450" indent="-228586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623" indent="-228586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794" indent="-228586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966" indent="-228586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3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3" algn="l" defTabSz="9143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6" algn="l" defTabSz="9143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9" algn="l" defTabSz="9143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2" algn="l" defTabSz="9143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5" algn="l" defTabSz="9143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38" algn="l" defTabSz="9143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08" algn="l" defTabSz="9143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0" algn="l" defTabSz="9143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57200" y="381000"/>
            <a:ext cx="8153400" cy="1600200"/>
            <a:chOff x="288" y="625"/>
            <a:chExt cx="5136" cy="1008"/>
          </a:xfrm>
        </p:grpSpPr>
        <p:sp>
          <p:nvSpPr>
            <p:cNvPr id="5123" name="Arc 3"/>
            <p:cNvSpPr>
              <a:spLocks/>
            </p:cNvSpPr>
            <p:nvPr/>
          </p:nvSpPr>
          <p:spPr bwMode="invGray">
            <a:xfrm>
              <a:off x="3595" y="625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-1"/>
                    <a:pt x="312" y="-1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-1"/>
                    <a:pt x="312" y="-1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invGray">
            <a:xfrm>
              <a:off x="3548" y="729"/>
              <a:ext cx="1831" cy="800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-1"/>
                    <a:pt x="324" y="-1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-1"/>
                    <a:pt x="324" y="-1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5125" name="Arc 5"/>
            <p:cNvSpPr>
              <a:spLocks/>
            </p:cNvSpPr>
            <p:nvPr/>
          </p:nvSpPr>
          <p:spPr bwMode="invGray">
            <a:xfrm>
              <a:off x="3521" y="868"/>
              <a:ext cx="1830" cy="522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-1"/>
                    <a:pt x="325" y="-1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-1"/>
                    <a:pt x="325" y="-1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5126" name="AutoShape 6"/>
            <p:cNvSpPr>
              <a:spLocks noChangeArrowheads="1"/>
            </p:cNvSpPr>
            <p:nvPr/>
          </p:nvSpPr>
          <p:spPr bwMode="invGray">
            <a:xfrm>
              <a:off x="288" y="1076"/>
              <a:ext cx="4988" cy="104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pt-PT" b="0" dirty="0">
                <a:solidFill>
                  <a:srgbClr val="FFFFCC"/>
                </a:solidFill>
              </a:rPr>
              <a:t>terça-feira,</a:t>
            </a:r>
            <a:br>
              <a:rPr lang="pt-PT" b="0" dirty="0">
                <a:solidFill>
                  <a:srgbClr val="FFFFCC"/>
                </a:solidFill>
              </a:rPr>
            </a:br>
            <a:r>
              <a:rPr lang="pt-PT" b="0" dirty="0">
                <a:solidFill>
                  <a:srgbClr val="FFFFCC"/>
                </a:solidFill>
              </a:rPr>
              <a:t>21 de Novembro de 2014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pt-PT" b="0" dirty="0">
                <a:solidFill>
                  <a:srgbClr val="FFFFCC"/>
                </a:solidFill>
                <a:latin typeface="Comic Sans MS" charset="0"/>
              </a:rPr>
              <a:t>pedro abreu - LIP, Lisboa</a:t>
            </a:r>
            <a:endParaRPr lang="en-GB" b="0" dirty="0">
              <a:solidFill>
                <a:srgbClr val="FFFFCC"/>
              </a:solidFill>
              <a:latin typeface="Comic Sans MS" charset="0"/>
            </a:endParaRP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1"/>
            </a:lvl1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fld id="{0BDD8E60-10EC-B541-94F6-E9CA99D99377}" type="slidenum">
              <a:rPr lang="en-GB" smtClean="0">
                <a:solidFill>
                  <a:srgbClr val="FFFFCC"/>
                </a:solidFill>
                <a:latin typeface="Comic Sans MS" charset="0"/>
              </a:rPr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t>‹nº›</a:t>
            </a:fld>
            <a:r>
              <a:rPr lang="mr-IN" dirty="0">
                <a:solidFill>
                  <a:srgbClr val="FFFFCC"/>
                </a:solidFill>
                <a:latin typeface="Comic Sans MS" charset="0"/>
              </a:rPr>
              <a:t>/46</a:t>
            </a:r>
            <a:endParaRPr lang="en-GB" dirty="0">
              <a:solidFill>
                <a:srgbClr val="FFFFCC"/>
              </a:solidFill>
              <a:latin typeface="Comic Sans MS" charset="0"/>
            </a:endParaRPr>
          </a:p>
        </p:txBody>
      </p:sp>
      <p:sp>
        <p:nvSpPr>
          <p:cNvPr id="5133" name="Line 13"/>
          <p:cNvSpPr>
            <a:spLocks noChangeShapeType="1"/>
          </p:cNvSpPr>
          <p:nvPr userDrawn="1"/>
        </p:nvSpPr>
        <p:spPr bwMode="auto">
          <a:xfrm>
            <a:off x="685800" y="6248400"/>
            <a:ext cx="77724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 lIns="91439" tIns="45719" rIns="91439" bIns="45719">
            <a:prstTxWarp prst="textNoShape">
              <a:avLst/>
            </a:prstTxWarp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endParaRPr lang="pt-PT" b="0">
              <a:solidFill>
                <a:srgbClr val="FFFFCC"/>
              </a:solidFill>
              <a:latin typeface="Comic Sans MS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5pPr>
      <a:lvl6pPr marL="457196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</a:defRPr>
      </a:lvl6pPr>
      <a:lvl7pPr marL="914391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</a:defRPr>
      </a:lvl7pPr>
      <a:lvl8pPr marL="1371587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</a:defRPr>
      </a:lvl8pPr>
      <a:lvl9pPr marL="1828782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Char char="Ø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charset="2"/>
        <a:buChar char="q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charset="2"/>
        <a:buChar char="v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575" indent="-228597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770" indent="-228597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8966" indent="-228597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161" indent="-228597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pt-PT"/>
      </a:defPPr>
      <a:lvl1pPr marL="0" algn="l" defTabSz="4571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4571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4571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7" algn="l" defTabSz="4571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2" algn="l" defTabSz="4571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8" algn="l" defTabSz="4571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3" algn="l" defTabSz="4571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8" algn="l" defTabSz="4571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3" algn="l" defTabSz="4571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3.pn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17.(null)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file:////Users/abreu/Public/www/imagens/animations_movs/AD_Movie_Comp.mov" TargetMode="External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g"/><Relationship Id="rId4" Type="http://schemas.openxmlformats.org/officeDocument/2006/relationships/image" Target="../media/image4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jpg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74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gi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9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5" Type="http://schemas.openxmlformats.org/officeDocument/2006/relationships/image" Target="../media/image68.png"/><Relationship Id="rId4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2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8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4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80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wmf"/><Relationship Id="rId1" Type="http://schemas.openxmlformats.org/officeDocument/2006/relationships/slideLayout" Target="../slideLayouts/slideLayout7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jpg"/><Relationship Id="rId1" Type="http://schemas.openxmlformats.org/officeDocument/2006/relationships/slideLayout" Target="../slideLayouts/slideLayout7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2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1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140.xml"/><Relationship Id="rId4" Type="http://schemas.openxmlformats.org/officeDocument/2006/relationships/image" Target="../media/image89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14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14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140.xml"/><Relationship Id="rId4" Type="http://schemas.openxmlformats.org/officeDocument/2006/relationships/image" Target="../media/image96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14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14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3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16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163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6.png"/><Relationship Id="rId3" Type="http://schemas.openxmlformats.org/officeDocument/2006/relationships/image" Target="../media/image24.gif"/><Relationship Id="rId7" Type="http://schemas.openxmlformats.org/officeDocument/2006/relationships/image" Target="../media/image28.gif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11" Type="http://schemas.openxmlformats.org/officeDocument/2006/relationships/image" Target="../media/image35.png"/><Relationship Id="rId5" Type="http://schemas.openxmlformats.org/officeDocument/2006/relationships/image" Target="../media/image26.jpeg"/><Relationship Id="rId4" Type="http://schemas.openxmlformats.org/officeDocument/2006/relationships/image" Target="../media/image25.gif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16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16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16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17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hyperlink" Target="file:////Users/pedro/Public/Outreach/CERN_Resources/ATLAS-antimatter.mov" TargetMode="Externa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g"/><Relationship Id="rId1" Type="http://schemas.openxmlformats.org/officeDocument/2006/relationships/slideLayout" Target="../slideLayouts/slideLayout4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3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0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0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94.xml"/><Relationship Id="rId5" Type="http://schemas.openxmlformats.org/officeDocument/2006/relationships/image" Target="../media/image119.jpg"/><Relationship Id="rId4" Type="http://schemas.openxmlformats.org/officeDocument/2006/relationships/image" Target="../media/image118.gi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2.xml"/><Relationship Id="rId4" Type="http://schemas.openxmlformats.org/officeDocument/2006/relationships/image" Target="../media/image121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0.xml"/><Relationship Id="rId5" Type="http://schemas.openxmlformats.org/officeDocument/2006/relationships/image" Target="../media/image124.jpeg"/><Relationship Id="rId4" Type="http://schemas.openxmlformats.org/officeDocument/2006/relationships/image" Target="../media/image123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eg"/><Relationship Id="rId2" Type="http://schemas.openxmlformats.org/officeDocument/2006/relationships/hyperlink" Target="file:////Users/pedro/Public/www/imagens/animations_movs/Chandra_Bullet_1e0657_dark_matter_sm.mov" TargetMode="External"/><Relationship Id="rId1" Type="http://schemas.openxmlformats.org/officeDocument/2006/relationships/slideLayout" Target="../slideLayouts/slideLayout10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0.xml"/><Relationship Id="rId2" Type="http://schemas.openxmlformats.org/officeDocument/2006/relationships/video" Target="file://localhost/Users/pedro/Pictures/saul_sm.mpeg" TargetMode="External"/><Relationship Id="rId1" Type="http://schemas.microsoft.com/office/2007/relationships/media" Target="file://localhost/Users/pedro/Pictures/saul_sm.mpeg" TargetMode="External"/><Relationship Id="rId5" Type="http://schemas.openxmlformats.org/officeDocument/2006/relationships/image" Target="../media/image127.png"/><Relationship Id="rId4" Type="http://schemas.openxmlformats.org/officeDocument/2006/relationships/image" Target="../media/image126.jpe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jpeg"/><Relationship Id="rId1" Type="http://schemas.openxmlformats.org/officeDocument/2006/relationships/slideLayout" Target="../slideLayouts/slideLayout104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29.jpeg"/><Relationship Id="rId1" Type="http://schemas.openxmlformats.org/officeDocument/2006/relationships/slideLayout" Target="../slideLayouts/slideLayout1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hyperlink" Target="file:////Users/abreu/Public/www/seminars/Escolas-Palestras/99_10mins_AnjosEDemonios_clipCERN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7086600" y="624840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51549D32-B8D3-8B4F-95BF-6D9345A82CA5}" type="slidenum">
              <a:rPr lang="en-GB" sz="1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</a:t>
            </a:fld>
            <a:endParaRPr lang="en-GB" sz="14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600200" y="50800"/>
            <a:ext cx="7010400" cy="736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267200" y="914400"/>
            <a:ext cx="4572000" cy="3124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99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3200" dirty="0">
                <a:solidFill>
                  <a:srgbClr val="000099"/>
                </a:solidFill>
                <a:ea typeface="Arial" charset="0"/>
                <a:cs typeface="Arial" charset="0"/>
              </a:rPr>
              <a:t>Anjos, Demónios, </a:t>
            </a:r>
          </a:p>
          <a:p>
            <a:pPr>
              <a:lnSpc>
                <a:spcPct val="100000"/>
              </a:lnSpc>
              <a:buClr>
                <a:srgbClr val="000099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3200" dirty="0">
                <a:solidFill>
                  <a:srgbClr val="000099"/>
                </a:solidFill>
                <a:ea typeface="Arial" charset="0"/>
                <a:cs typeface="Arial" charset="0"/>
              </a:rPr>
              <a:t>Matéria e Antimatéria!</a:t>
            </a:r>
            <a:br>
              <a:rPr lang="pt-PT" sz="3200" dirty="0">
                <a:solidFill>
                  <a:srgbClr val="000099"/>
                </a:solidFill>
                <a:ea typeface="Arial" charset="0"/>
                <a:cs typeface="Arial" charset="0"/>
              </a:rPr>
            </a:br>
            <a:endParaRPr lang="en-GB" sz="3200" dirty="0">
              <a:solidFill>
                <a:srgbClr val="4D4D4D"/>
              </a:solidFill>
              <a:ea typeface="Arial" charset="0"/>
              <a:cs typeface="Arial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644014" y="3573016"/>
            <a:ext cx="2867744" cy="1371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>
                <a:solidFill>
                  <a:srgbClr val="000000"/>
                </a:solidFill>
                <a:ea typeface="Arial" charset="0"/>
                <a:cs typeface="Arial" charset="0"/>
              </a:rPr>
              <a:t>Pedro Abreu</a:t>
            </a: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ea typeface="Arial" charset="0"/>
                <a:cs typeface="Arial" charset="0"/>
              </a:rPr>
              <a:t>LIP e IST</a:t>
            </a: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800" dirty="0">
                <a:solidFill>
                  <a:srgbClr val="000000"/>
                </a:solidFill>
                <a:ea typeface="Arial" charset="0"/>
                <a:cs typeface="Arial" charset="0"/>
              </a:rPr>
              <a:t>29 de agosto de 2025</a:t>
            </a:r>
            <a:endParaRPr lang="en-GB" sz="1800" dirty="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114800" cy="6116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139498" dir="2700000" algn="ctr" rotWithShape="0">
              <a:srgbClr val="333333">
                <a:alpha val="65019"/>
              </a:srgbClr>
            </a:outerShdw>
          </a:effec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57368" y="5866040"/>
            <a:ext cx="1371600" cy="99196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139498" dir="2700000" algn="ctr" rotWithShape="0">
              <a:srgbClr val="333333">
                <a:alpha val="65019"/>
              </a:srgbClr>
            </a:outerShdw>
          </a:effectLst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-144461" y="6096179"/>
            <a:ext cx="4147192" cy="2637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buFont typeface="Calibri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>
                <a:solidFill>
                  <a:srgbClr val="000000"/>
                </a:solidFill>
                <a:latin typeface="Calibri" charset="0"/>
                <a:ea typeface="Arial" charset="0"/>
                <a:cs typeface="Arial" charset="0"/>
              </a:rPr>
              <a:t>TM &amp; © 2009 Columbia Pictures Industries, Inc. All Rights Reserved.</a:t>
            </a:r>
          </a:p>
        </p:txBody>
      </p:sp>
      <p:pic>
        <p:nvPicPr>
          <p:cNvPr id="9" name="Picture 8" descr="LIP-logo_black-100x68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5687" y="3645024"/>
            <a:ext cx="1482518" cy="10081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16114" y="5877452"/>
            <a:ext cx="2999539" cy="545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A</a:t>
            </a:r>
            <a:r>
              <a:rPr lang="pt-PT" sz="1600" dirty="0" err="1">
                <a:solidFill>
                  <a:schemeClr val="tx1"/>
                </a:solidFill>
              </a:rPr>
              <a:t>daptado</a:t>
            </a:r>
            <a:r>
              <a:rPr lang="pt-PT" sz="1600" dirty="0">
                <a:solidFill>
                  <a:schemeClr val="tx1"/>
                </a:solidFill>
              </a:rPr>
              <a:t> de uma palestra</a:t>
            </a:r>
            <a:br>
              <a:rPr lang="pt-PT" sz="1600" dirty="0">
                <a:solidFill>
                  <a:schemeClr val="tx1"/>
                </a:solidFill>
              </a:rPr>
            </a:br>
            <a:r>
              <a:rPr lang="pt-PT" sz="1600" dirty="0">
                <a:solidFill>
                  <a:schemeClr val="tx1"/>
                </a:solidFill>
              </a:rPr>
              <a:t>preparada pela Colaboração </a:t>
            </a:r>
          </a:p>
        </p:txBody>
      </p:sp>
      <p:pic>
        <p:nvPicPr>
          <p:cNvPr id="2" name="Picture 1" descr="ist_logo_nov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469" y="4880501"/>
            <a:ext cx="1486829" cy="575151"/>
          </a:xfrm>
          <a:prstGeom prst="rect">
            <a:avLst/>
          </a:prstGeom>
        </p:spPr>
      </p:pic>
      <p:pic>
        <p:nvPicPr>
          <p:cNvPr id="5" name="Picture 4" descr="logo_SPF_01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5" t="12585" r="10177" b="10545"/>
          <a:stretch/>
        </p:blipFill>
        <p:spPr>
          <a:xfrm>
            <a:off x="6649690" y="77603"/>
            <a:ext cx="1065963" cy="68439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5868144" y="75648"/>
            <a:ext cx="674514" cy="6758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pt-BR" sz="20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8" name="Picture 7" descr="LogoBadge-01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75896"/>
            <a:ext cx="674514" cy="6745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0806" y="4643340"/>
            <a:ext cx="2832827" cy="12249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i="1" dirty="0">
                <a:solidFill>
                  <a:schemeClr val="tx1"/>
                </a:solidFill>
              </a:rPr>
              <a:t>Visita ao LIP de</a:t>
            </a:r>
          </a:p>
          <a:p>
            <a:pPr algn="ctr"/>
            <a:r>
              <a:rPr lang="pt-PT" i="1" dirty="0">
                <a:solidFill>
                  <a:schemeClr val="tx1"/>
                </a:solidFill>
              </a:rPr>
              <a:t>Professores</a:t>
            </a:r>
            <a:br>
              <a:rPr lang="pt-PT" i="1" dirty="0">
                <a:solidFill>
                  <a:schemeClr val="tx1"/>
                </a:solidFill>
              </a:rPr>
            </a:br>
            <a:r>
              <a:rPr lang="pt-PT" i="1" dirty="0">
                <a:solidFill>
                  <a:schemeClr val="tx1"/>
                </a:solidFill>
              </a:rPr>
              <a:t>Brasileiros/Africanos</a:t>
            </a:r>
            <a:br>
              <a:rPr lang="pt-PT" i="1" dirty="0">
                <a:solidFill>
                  <a:schemeClr val="tx1"/>
                </a:solidFill>
              </a:rPr>
            </a:br>
            <a:r>
              <a:rPr lang="pt-PT" i="1" dirty="0">
                <a:solidFill>
                  <a:schemeClr val="tx1"/>
                </a:solidFill>
              </a:rPr>
              <a:t>a caminho do CERN</a:t>
            </a:r>
            <a:endParaRPr lang="pt-BR" i="1" dirty="0">
              <a:solidFill>
                <a:schemeClr val="tx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6610D5B-4D48-BE40-AB12-C43390D7409C}"/>
              </a:ext>
            </a:extLst>
          </p:cNvPr>
          <p:cNvSpPr txBox="1"/>
          <p:nvPr/>
        </p:nvSpPr>
        <p:spPr>
          <a:xfrm>
            <a:off x="4649783" y="2822643"/>
            <a:ext cx="3842719" cy="375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0" i="1" dirty="0">
                <a:solidFill>
                  <a:schemeClr val="tx1"/>
                </a:solidFill>
              </a:rPr>
              <a:t>...e o que mais se faz no CERN!</a:t>
            </a: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6551B977-E901-2545-B8D9-FB041D35A43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9725" t="30918" r="10023" b="30525"/>
          <a:stretch/>
        </p:blipFill>
        <p:spPr>
          <a:xfrm>
            <a:off x="4237374" y="142168"/>
            <a:ext cx="1608869" cy="546461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DEF28C1A-BAE1-4BA3-88D5-A18C8F30FB5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00392" y="1181198"/>
            <a:ext cx="1028576" cy="102366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86000" y="0"/>
            <a:ext cx="4648200" cy="736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000000"/>
              </a:gs>
            </a:gsLst>
            <a:lin ang="162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 dirty="0">
                <a:ea typeface="Arial" charset="0"/>
                <a:cs typeface="Arial" charset="0"/>
              </a:rPr>
              <a:t>O CERN real no </a:t>
            </a:r>
            <a:r>
              <a:rPr lang="en-GB" sz="2400" dirty="0" err="1">
                <a:ea typeface="Arial" charset="0"/>
                <a:cs typeface="Arial" charset="0"/>
              </a:rPr>
              <a:t>filme</a:t>
            </a:r>
            <a:r>
              <a:rPr lang="en-GB" sz="2400" dirty="0">
                <a:ea typeface="Arial" charset="0"/>
                <a:cs typeface="Arial" charset="0"/>
              </a:rPr>
              <a:t> A.&amp;D.</a:t>
            </a:r>
          </a:p>
        </p:txBody>
      </p:sp>
      <p:grpSp>
        <p:nvGrpSpPr>
          <p:cNvPr id="13" name="Grupo 12"/>
          <p:cNvGrpSpPr/>
          <p:nvPr/>
        </p:nvGrpSpPr>
        <p:grpSpPr>
          <a:xfrm>
            <a:off x="-241" y="908720"/>
            <a:ext cx="5120569" cy="2190080"/>
            <a:chOff x="-241" y="908720"/>
            <a:chExt cx="5120569" cy="2190080"/>
          </a:xfrm>
        </p:grpSpPr>
        <p:pic>
          <p:nvPicPr>
            <p:cNvPr id="3" name="Picture 2" descr="AnjosDem_CERN_LHCreal.jpe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3964"/>
            <a:stretch/>
          </p:blipFill>
          <p:spPr>
            <a:xfrm>
              <a:off x="-241" y="908720"/>
              <a:ext cx="5120569" cy="2190080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107508" y="1772817"/>
              <a:ext cx="878215" cy="379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REAL</a:t>
              </a:r>
            </a:p>
          </p:txBody>
        </p:sp>
      </p:grpSp>
      <p:grpSp>
        <p:nvGrpSpPr>
          <p:cNvPr id="16" name="Grupo 15"/>
          <p:cNvGrpSpPr/>
          <p:nvPr/>
        </p:nvGrpSpPr>
        <p:grpSpPr>
          <a:xfrm>
            <a:off x="-5411" y="2833565"/>
            <a:ext cx="6144682" cy="3456384"/>
            <a:chOff x="1" y="2852936"/>
            <a:chExt cx="6144682" cy="3456384"/>
          </a:xfrm>
        </p:grpSpPr>
        <p:pic>
          <p:nvPicPr>
            <p:cNvPr id="5" name="Picture 4" descr="AnjosDem_CERN_AtlasDet.jpe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2852936"/>
              <a:ext cx="6144682" cy="345638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 rot="1251375">
              <a:off x="2162619" y="4417859"/>
              <a:ext cx="878215" cy="379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REAL</a:t>
              </a:r>
            </a:p>
          </p:txBody>
        </p:sp>
      </p:grpSp>
      <p:grpSp>
        <p:nvGrpSpPr>
          <p:cNvPr id="15" name="Grupo 14"/>
          <p:cNvGrpSpPr/>
          <p:nvPr/>
        </p:nvGrpSpPr>
        <p:grpSpPr>
          <a:xfrm>
            <a:off x="5220074" y="1016298"/>
            <a:ext cx="3744416" cy="5594110"/>
            <a:chOff x="5220074" y="1016298"/>
            <a:chExt cx="3744416" cy="5594110"/>
          </a:xfrm>
        </p:grpSpPr>
        <p:pic>
          <p:nvPicPr>
            <p:cNvPr id="7" name="Picture 6" descr="Atlas_MuonCh0709005_01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0074" y="1016298"/>
              <a:ext cx="3744416" cy="559411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646116" y="5445404"/>
              <a:ext cx="878215" cy="379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REAL</a:t>
              </a:r>
            </a:p>
          </p:txBody>
        </p:sp>
      </p:grpSp>
      <p:grpSp>
        <p:nvGrpSpPr>
          <p:cNvPr id="14" name="Grupo 13"/>
          <p:cNvGrpSpPr/>
          <p:nvPr/>
        </p:nvGrpSpPr>
        <p:grpSpPr>
          <a:xfrm>
            <a:off x="3419872" y="764704"/>
            <a:ext cx="3744416" cy="2506324"/>
            <a:chOff x="3419872" y="764704"/>
            <a:chExt cx="3744416" cy="2506324"/>
          </a:xfrm>
        </p:grpSpPr>
        <p:pic>
          <p:nvPicPr>
            <p:cNvPr id="9" name="Picture 8" descr="CERN_LHC_TunnelPhoto0708002_01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9872" y="764704"/>
              <a:ext cx="3744416" cy="250632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061937" y="2833565"/>
              <a:ext cx="878215" cy="379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REAL</a:t>
              </a:r>
            </a:p>
          </p:txBody>
        </p:sp>
      </p:grpSp>
      <p:grpSp>
        <p:nvGrpSpPr>
          <p:cNvPr id="17" name="Grupo 16"/>
          <p:cNvGrpSpPr/>
          <p:nvPr/>
        </p:nvGrpSpPr>
        <p:grpSpPr>
          <a:xfrm>
            <a:off x="-5411" y="2852936"/>
            <a:ext cx="2129140" cy="2009360"/>
            <a:chOff x="-5411" y="2852936"/>
            <a:chExt cx="2129140" cy="2009360"/>
          </a:xfrm>
        </p:grpSpPr>
        <p:pic>
          <p:nvPicPr>
            <p:cNvPr id="11" name="Imagem 10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164" t="-275" r="20643" b="878"/>
            <a:stretch/>
          </p:blipFill>
          <p:spPr>
            <a:xfrm>
              <a:off x="-5411" y="2852936"/>
              <a:ext cx="2129140" cy="2009360"/>
            </a:xfrm>
            <a:prstGeom prst="rect">
              <a:avLst/>
            </a:prstGeom>
            <a:effectLst/>
          </p:spPr>
        </p:pic>
        <p:sp>
          <p:nvSpPr>
            <p:cNvPr id="12" name="TextBox 3"/>
            <p:cNvSpPr txBox="1"/>
            <p:nvPr/>
          </p:nvSpPr>
          <p:spPr>
            <a:xfrm>
              <a:off x="179512" y="4273961"/>
              <a:ext cx="878215" cy="379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917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0" y="980728"/>
            <a:ext cx="6175534" cy="3096344"/>
            <a:chOff x="0" y="980728"/>
            <a:chExt cx="6175534" cy="3096344"/>
          </a:xfrm>
        </p:grpSpPr>
        <p:pic>
          <p:nvPicPr>
            <p:cNvPr id="11" name="Picture 10" descr="AnjosDem_CERN_AtlasCR.jpe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864"/>
            <a:stretch/>
          </p:blipFill>
          <p:spPr>
            <a:xfrm>
              <a:off x="0" y="980728"/>
              <a:ext cx="6175534" cy="3096344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07504" y="1121544"/>
              <a:ext cx="1167758" cy="379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FICÇÃO</a:t>
              </a:r>
            </a:p>
          </p:txBody>
        </p:sp>
      </p:grpSp>
      <p:grpSp>
        <p:nvGrpSpPr>
          <p:cNvPr id="5" name="Grupo 4"/>
          <p:cNvGrpSpPr/>
          <p:nvPr/>
        </p:nvGrpSpPr>
        <p:grpSpPr>
          <a:xfrm>
            <a:off x="90" y="3788544"/>
            <a:ext cx="5456811" cy="3069456"/>
            <a:chOff x="90" y="3788544"/>
            <a:chExt cx="5456811" cy="3069456"/>
          </a:xfrm>
        </p:grpSpPr>
        <p:pic>
          <p:nvPicPr>
            <p:cNvPr id="13" name="Picture 12" descr="AnjosDem_CERN_LHCfalso1.jpe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" y="3788544"/>
              <a:ext cx="5456811" cy="3069456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835697" y="5229380"/>
              <a:ext cx="1167758" cy="379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FICÇÃO</a:t>
              </a:r>
            </a:p>
          </p:txBody>
        </p:sp>
      </p:grpSp>
      <p:grpSp>
        <p:nvGrpSpPr>
          <p:cNvPr id="7" name="Grupo 6"/>
          <p:cNvGrpSpPr/>
          <p:nvPr/>
        </p:nvGrpSpPr>
        <p:grpSpPr>
          <a:xfrm>
            <a:off x="4824288" y="4653314"/>
            <a:ext cx="4284216" cy="2204686"/>
            <a:chOff x="4824288" y="4653314"/>
            <a:chExt cx="4284216" cy="2204686"/>
          </a:xfrm>
        </p:grpSpPr>
        <p:pic>
          <p:nvPicPr>
            <p:cNvPr id="14" name="Picture 13" descr="AnjosDem_CERN_LHCfalso2.jpe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72" t="43457" r="4723"/>
            <a:stretch/>
          </p:blipFill>
          <p:spPr>
            <a:xfrm>
              <a:off x="4824288" y="4653314"/>
              <a:ext cx="4284216" cy="2204686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 rot="607898">
              <a:off x="5159178" y="5565861"/>
              <a:ext cx="1167758" cy="379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FICÇÃO</a:t>
              </a:r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4824536" y="2708920"/>
            <a:ext cx="4283968" cy="1944216"/>
            <a:chOff x="4824536" y="2708920"/>
            <a:chExt cx="4283968" cy="1944216"/>
          </a:xfrm>
        </p:grpSpPr>
        <p:pic>
          <p:nvPicPr>
            <p:cNvPr id="15" name="Picture 14" descr="AnjosDem_CERN_LHCimpossivel.jpe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320" b="-2"/>
            <a:stretch/>
          </p:blipFill>
          <p:spPr>
            <a:xfrm>
              <a:off x="4824536" y="2708920"/>
              <a:ext cx="4283968" cy="1944216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 rot="912181">
              <a:off x="7433548" y="4186935"/>
              <a:ext cx="1167758" cy="379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FICÇÃO</a:t>
              </a:r>
            </a:p>
          </p:txBody>
        </p:sp>
      </p:grp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6" t="40323" r="37399" b="10678"/>
          <a:stretch/>
        </p:blipFill>
        <p:spPr>
          <a:xfrm>
            <a:off x="5436096" y="980728"/>
            <a:ext cx="3666008" cy="2069521"/>
          </a:xfrm>
          <a:prstGeom prst="rect">
            <a:avLst/>
          </a:prstGeom>
          <a:effectLst/>
        </p:spPr>
      </p:pic>
      <p:sp>
        <p:nvSpPr>
          <p:cNvPr id="20" name="TextBox 16"/>
          <p:cNvSpPr txBox="1"/>
          <p:nvPr/>
        </p:nvSpPr>
        <p:spPr>
          <a:xfrm>
            <a:off x="5651687" y="1096144"/>
            <a:ext cx="1678921" cy="375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PALERMICE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86000" y="0"/>
            <a:ext cx="4648200" cy="736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000000"/>
              </a:gs>
            </a:gsLst>
            <a:lin ang="162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 dirty="0">
                <a:ea typeface="Arial" charset="0"/>
                <a:cs typeface="Arial" charset="0"/>
              </a:rPr>
              <a:t>O CERN </a:t>
            </a:r>
            <a:r>
              <a:rPr lang="en-GB" sz="2400" dirty="0" err="1">
                <a:ea typeface="Arial" charset="0"/>
                <a:cs typeface="Arial" charset="0"/>
              </a:rPr>
              <a:t>ficção</a:t>
            </a:r>
            <a:r>
              <a:rPr lang="en-GB" sz="2400" dirty="0">
                <a:ea typeface="Arial" charset="0"/>
                <a:cs typeface="Arial" charset="0"/>
              </a:rPr>
              <a:t> no </a:t>
            </a:r>
            <a:r>
              <a:rPr lang="en-GB" sz="2400" dirty="0" err="1">
                <a:ea typeface="Arial" charset="0"/>
                <a:cs typeface="Arial" charset="0"/>
              </a:rPr>
              <a:t>filme</a:t>
            </a:r>
            <a:r>
              <a:rPr lang="en-GB" sz="2400" dirty="0">
                <a:ea typeface="Arial" charset="0"/>
                <a:cs typeface="Arial" charset="0"/>
              </a:rPr>
              <a:t> A.&amp;D.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D1530B77-66BF-792C-3265-634DAC83682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2196" y="1787122"/>
            <a:ext cx="7772400" cy="4502631"/>
          </a:xfrm>
          <a:prstGeom prst="rect">
            <a:avLst/>
          </a:prstGeom>
        </p:spPr>
      </p:pic>
      <p:sp>
        <p:nvSpPr>
          <p:cNvPr id="9" name="TextBox 16">
            <a:extLst>
              <a:ext uri="{FF2B5EF4-FFF2-40B4-BE49-F238E27FC236}">
                <a16:creationId xmlns:a16="http://schemas.microsoft.com/office/drawing/2014/main" id="{4990703D-DE18-682B-CC27-7620A1C54369}"/>
              </a:ext>
            </a:extLst>
          </p:cNvPr>
          <p:cNvSpPr txBox="1"/>
          <p:nvPr/>
        </p:nvSpPr>
        <p:spPr>
          <a:xfrm>
            <a:off x="857843" y="2119785"/>
            <a:ext cx="1850186" cy="375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 </a:t>
            </a:r>
            <a:r>
              <a:rPr lang="en-US" dirty="0" err="1"/>
              <a:t>esta</a:t>
            </a:r>
            <a:r>
              <a:rPr lang="en-US" dirty="0"/>
              <a:t>, hem?!</a:t>
            </a:r>
          </a:p>
        </p:txBody>
      </p:sp>
    </p:spTree>
    <p:extLst>
      <p:ext uri="{BB962C8B-B14F-4D97-AF65-F5344CB8AC3E}">
        <p14:creationId xmlns:p14="http://schemas.microsoft.com/office/powerpoint/2010/main" val="4280064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m 23">
            <a:extLst>
              <a:ext uri="{FF2B5EF4-FFF2-40B4-BE49-F238E27FC236}">
                <a16:creationId xmlns:a16="http://schemas.microsoft.com/office/drawing/2014/main" id="{A9EC7798-78FB-DD48-A465-58845F1D35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977" y="1395138"/>
            <a:ext cx="5166326" cy="3934506"/>
          </a:xfrm>
          <a:prstGeom prst="rect">
            <a:avLst/>
          </a:prstGeom>
        </p:spPr>
      </p:pic>
      <p:pic>
        <p:nvPicPr>
          <p:cNvPr id="9" name="Picture 8" descr="CERN_AD_Hall_0906079_72-dpi.jpg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69" y="3346446"/>
            <a:ext cx="4010031" cy="26733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4861" y="1066980"/>
            <a:ext cx="4416969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Mas </a:t>
            </a:r>
            <a:r>
              <a:rPr lang="pt-PT" dirty="0">
                <a:solidFill>
                  <a:srgbClr val="FF0000"/>
                </a:solidFill>
              </a:rPr>
              <a:t>NÃO</a:t>
            </a:r>
            <a:r>
              <a:rPr lang="pt-P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em quantidades </a:t>
            </a:r>
            <a:r>
              <a:rPr lang="pt-PT" dirty="0">
                <a:solidFill>
                  <a:srgbClr val="FF0000"/>
                </a:solidFill>
              </a:rPr>
              <a:t>no LHC!</a:t>
            </a:r>
          </a:p>
        </p:txBody>
      </p:sp>
      <p:cxnSp>
        <p:nvCxnSpPr>
          <p:cNvPr id="13" name="Straight Arrow Connector 5"/>
          <p:cNvCxnSpPr>
            <a:cxnSpLocks/>
          </p:cNvCxnSpPr>
          <p:nvPr/>
        </p:nvCxnSpPr>
        <p:spPr bwMode="auto">
          <a:xfrm>
            <a:off x="3374464" y="3124419"/>
            <a:ext cx="1909535" cy="44714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6" name="Grupo 5"/>
          <p:cNvGrpSpPr/>
          <p:nvPr/>
        </p:nvGrpSpPr>
        <p:grpSpPr>
          <a:xfrm>
            <a:off x="7069987" y="1540536"/>
            <a:ext cx="2004141" cy="276991"/>
            <a:chOff x="7142438" y="1503206"/>
            <a:chExt cx="2004141" cy="276991"/>
          </a:xfrm>
        </p:grpSpPr>
        <p:sp>
          <p:nvSpPr>
            <p:cNvPr id="14" name="TextBox 21"/>
            <p:cNvSpPr txBox="1"/>
            <p:nvPr/>
          </p:nvSpPr>
          <p:spPr>
            <a:xfrm>
              <a:off x="7524328" y="1503206"/>
              <a:ext cx="1622251" cy="276991"/>
            </a:xfrm>
            <a:prstGeom prst="rect">
              <a:avLst/>
            </a:prstGeom>
            <a:solidFill>
              <a:srgbClr val="0000FF"/>
            </a:solidFill>
          </p:spPr>
          <p:txBody>
            <a:bodyPr wrap="none" lIns="91436" tIns="45716" rIns="91436" bIns="45716" rtlCol="0">
              <a:spAutoFit/>
            </a:bodyPr>
            <a:lstStyle/>
            <a:p>
              <a:pPr defTabSz="457155"/>
              <a:r>
                <a:rPr lang="pt-BR" sz="1200" dirty="0">
                  <a:solidFill>
                    <a:srgbClr val="FFFF00"/>
                  </a:solidFill>
                  <a:latin typeface="Arial"/>
                  <a:cs typeface="Arial"/>
                </a:rPr>
                <a:t>0.9999999897 </a:t>
              </a:r>
              <a:r>
                <a:rPr lang="pt-BR" sz="1200" dirty="0" err="1">
                  <a:solidFill>
                    <a:srgbClr val="FFFF00"/>
                  </a:solidFill>
                  <a:latin typeface="Arial"/>
                  <a:cs typeface="Arial"/>
                </a:rPr>
                <a:t>c</a:t>
              </a:r>
              <a:r>
                <a:rPr lang="pt-BR" sz="1200" dirty="0">
                  <a:solidFill>
                    <a:srgbClr val="FFFF00"/>
                  </a:solidFill>
                  <a:latin typeface="Arial"/>
                  <a:cs typeface="Arial"/>
                </a:rPr>
                <a:t> aqui</a:t>
              </a:r>
            </a:p>
          </p:txBody>
        </p:sp>
        <p:cxnSp>
          <p:nvCxnSpPr>
            <p:cNvPr id="15" name="Straight Arrow Connector 19"/>
            <p:cNvCxnSpPr/>
            <p:nvPr/>
          </p:nvCxnSpPr>
          <p:spPr bwMode="auto">
            <a:xfrm flipH="1">
              <a:off x="7142438" y="1655461"/>
              <a:ext cx="415823" cy="12473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6" name="TextBox 18"/>
          <p:cNvSpPr txBox="1"/>
          <p:nvPr/>
        </p:nvSpPr>
        <p:spPr>
          <a:xfrm>
            <a:off x="6612474" y="2429775"/>
            <a:ext cx="1176604" cy="184666"/>
          </a:xfrm>
          <a:prstGeom prst="rect">
            <a:avLst/>
          </a:prstGeom>
          <a:solidFill>
            <a:srgbClr val="0000FF"/>
          </a:solidFill>
        </p:spPr>
        <p:txBody>
          <a:bodyPr wrap="none" lIns="0" tIns="0" rIns="0" bIns="0" rtlCol="0">
            <a:spAutoFit/>
          </a:bodyPr>
          <a:lstStyle/>
          <a:p>
            <a:pPr defTabSz="457155"/>
            <a:r>
              <a:rPr lang="pt-BR" sz="1200" dirty="0">
                <a:solidFill>
                  <a:srgbClr val="FFFF00"/>
                </a:solidFill>
                <a:latin typeface="Arial"/>
                <a:cs typeface="Arial"/>
              </a:rPr>
              <a:t> 0.999997 </a:t>
            </a:r>
            <a:r>
              <a:rPr lang="pt-BR" sz="1200" dirty="0" err="1">
                <a:solidFill>
                  <a:srgbClr val="FFFF00"/>
                </a:solidFill>
                <a:latin typeface="Arial"/>
                <a:cs typeface="Arial"/>
              </a:rPr>
              <a:t>c</a:t>
            </a:r>
            <a:r>
              <a:rPr lang="pt-BR" sz="1200" dirty="0">
                <a:solidFill>
                  <a:srgbClr val="FFFF00"/>
                </a:solidFill>
                <a:latin typeface="Arial"/>
                <a:cs typeface="Arial"/>
              </a:rPr>
              <a:t> aqui </a:t>
            </a:r>
          </a:p>
        </p:txBody>
      </p:sp>
      <p:grpSp>
        <p:nvGrpSpPr>
          <p:cNvPr id="4" name="Grupo 3"/>
          <p:cNvGrpSpPr/>
          <p:nvPr/>
        </p:nvGrpSpPr>
        <p:grpSpPr>
          <a:xfrm>
            <a:off x="7472454" y="4344059"/>
            <a:ext cx="1518334" cy="354885"/>
            <a:chOff x="7469103" y="4591170"/>
            <a:chExt cx="1518334" cy="354885"/>
          </a:xfrm>
        </p:grpSpPr>
        <p:sp>
          <p:nvSpPr>
            <p:cNvPr id="17" name="TextBox 14"/>
            <p:cNvSpPr txBox="1"/>
            <p:nvPr/>
          </p:nvSpPr>
          <p:spPr>
            <a:xfrm>
              <a:off x="7793113" y="4669064"/>
              <a:ext cx="1194324" cy="276991"/>
            </a:xfrm>
            <a:prstGeom prst="rect">
              <a:avLst/>
            </a:prstGeom>
            <a:solidFill>
              <a:srgbClr val="0000FF"/>
            </a:solidFill>
          </p:spPr>
          <p:txBody>
            <a:bodyPr wrap="none" lIns="91436" tIns="45716" rIns="91436" bIns="45716" rtlCol="0">
              <a:spAutoFit/>
            </a:bodyPr>
            <a:lstStyle/>
            <a:p>
              <a:pPr defTabSz="457155"/>
              <a:r>
                <a:rPr lang="pt-BR" sz="1200" dirty="0">
                  <a:solidFill>
                    <a:srgbClr val="FFFF00"/>
                  </a:solidFill>
                  <a:latin typeface="Arial"/>
                  <a:cs typeface="Arial"/>
                </a:rPr>
                <a:t>0.99897 </a:t>
              </a:r>
              <a:r>
                <a:rPr lang="pt-BR" sz="1200" dirty="0" err="1">
                  <a:solidFill>
                    <a:srgbClr val="FFFF00"/>
                  </a:solidFill>
                  <a:latin typeface="Arial"/>
                  <a:cs typeface="Arial"/>
                </a:rPr>
                <a:t>c</a:t>
              </a:r>
              <a:r>
                <a:rPr lang="pt-BR" sz="1200" dirty="0">
                  <a:solidFill>
                    <a:srgbClr val="FFFF00"/>
                  </a:solidFill>
                  <a:latin typeface="Arial"/>
                  <a:cs typeface="Arial"/>
                </a:rPr>
                <a:t> aqui</a:t>
              </a:r>
            </a:p>
          </p:txBody>
        </p:sp>
        <p:cxnSp>
          <p:nvCxnSpPr>
            <p:cNvPr id="18" name="Straight Arrow Connector 15"/>
            <p:cNvCxnSpPr/>
            <p:nvPr/>
          </p:nvCxnSpPr>
          <p:spPr bwMode="auto">
            <a:xfrm flipH="1" flipV="1">
              <a:off x="7469103" y="4591170"/>
              <a:ext cx="324010" cy="18307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5" name="Grupo 4"/>
          <p:cNvGrpSpPr/>
          <p:nvPr/>
        </p:nvGrpSpPr>
        <p:grpSpPr>
          <a:xfrm>
            <a:off x="6950886" y="3386835"/>
            <a:ext cx="1586217" cy="386178"/>
            <a:chOff x="6779671" y="3588922"/>
            <a:chExt cx="1586217" cy="386178"/>
          </a:xfrm>
        </p:grpSpPr>
        <p:sp>
          <p:nvSpPr>
            <p:cNvPr id="19" name="TextBox 6"/>
            <p:cNvSpPr txBox="1"/>
            <p:nvPr/>
          </p:nvSpPr>
          <p:spPr>
            <a:xfrm>
              <a:off x="7513905" y="3588922"/>
              <a:ext cx="851983" cy="262243"/>
            </a:xfrm>
            <a:prstGeom prst="rect">
              <a:avLst/>
            </a:prstGeom>
            <a:solidFill>
              <a:srgbClr val="0000FF"/>
            </a:solidFill>
          </p:spPr>
          <p:txBody>
            <a:bodyPr wrap="square" lIns="36000" tIns="36000" rIns="91436" bIns="45716" rtlCol="0">
              <a:spAutoFit/>
            </a:bodyPr>
            <a:lstStyle/>
            <a:p>
              <a:pPr defTabSz="457155"/>
              <a:r>
                <a:rPr lang="pt-BR" sz="1200" dirty="0">
                  <a:solidFill>
                    <a:srgbClr val="FFFF00"/>
                  </a:solidFill>
                  <a:latin typeface="Arial"/>
                  <a:cs typeface="Arial"/>
                </a:rPr>
                <a:t>0.5 </a:t>
              </a:r>
              <a:r>
                <a:rPr lang="pt-BR" sz="1200" dirty="0" err="1">
                  <a:solidFill>
                    <a:srgbClr val="FFFF00"/>
                  </a:solidFill>
                  <a:latin typeface="Arial"/>
                  <a:cs typeface="Arial"/>
                </a:rPr>
                <a:t>c</a:t>
              </a:r>
              <a:r>
                <a:rPr lang="pt-BR" sz="1200" dirty="0">
                  <a:solidFill>
                    <a:srgbClr val="FFFF00"/>
                  </a:solidFill>
                  <a:latin typeface="Arial"/>
                  <a:cs typeface="Arial"/>
                </a:rPr>
                <a:t> aqui</a:t>
              </a:r>
            </a:p>
          </p:txBody>
        </p:sp>
        <p:cxnSp>
          <p:nvCxnSpPr>
            <p:cNvPr id="20" name="Straight Arrow Connector 7"/>
            <p:cNvCxnSpPr>
              <a:cxnSpLocks/>
              <a:stCxn id="19" idx="1"/>
            </p:cNvCxnSpPr>
            <p:nvPr/>
          </p:nvCxnSpPr>
          <p:spPr bwMode="auto">
            <a:xfrm flipH="1">
              <a:off x="6779671" y="3720044"/>
              <a:ext cx="734234" cy="25505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3" name="Grupo 2"/>
          <p:cNvGrpSpPr/>
          <p:nvPr/>
        </p:nvGrpSpPr>
        <p:grpSpPr>
          <a:xfrm>
            <a:off x="4256326" y="4383970"/>
            <a:ext cx="1933014" cy="508119"/>
            <a:chOff x="3932798" y="4616634"/>
            <a:chExt cx="1933014" cy="508119"/>
          </a:xfrm>
        </p:grpSpPr>
        <p:cxnSp>
          <p:nvCxnSpPr>
            <p:cNvPr id="21" name="Straight Arrow Connector 5"/>
            <p:cNvCxnSpPr/>
            <p:nvPr/>
          </p:nvCxnSpPr>
          <p:spPr bwMode="auto">
            <a:xfrm flipV="1">
              <a:off x="5202729" y="4616634"/>
              <a:ext cx="663083" cy="24566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2" name="TextBox 3"/>
            <p:cNvSpPr txBox="1"/>
            <p:nvPr/>
          </p:nvSpPr>
          <p:spPr>
            <a:xfrm>
              <a:off x="3932798" y="4862510"/>
              <a:ext cx="1741424" cy="262243"/>
            </a:xfrm>
            <a:prstGeom prst="rect">
              <a:avLst/>
            </a:prstGeom>
            <a:solidFill>
              <a:srgbClr val="0000FF"/>
            </a:solidFill>
          </p:spPr>
          <p:txBody>
            <a:bodyPr wrap="square" lIns="36000" tIns="45716" rIns="0" bIns="45716" rtlCol="0">
              <a:spAutoFit/>
            </a:bodyPr>
            <a:lstStyle/>
            <a:p>
              <a:pPr defTabSz="457155"/>
              <a:r>
                <a:rPr lang="pt-BR" sz="1200" dirty="0">
                  <a:solidFill>
                    <a:srgbClr val="FFFF00"/>
                  </a:solidFill>
                  <a:latin typeface="Arial"/>
                  <a:cs typeface="Arial"/>
                </a:rPr>
                <a:t>protões começam aqui</a:t>
              </a:r>
            </a:p>
          </p:txBody>
        </p:sp>
      </p:grpSp>
      <p:sp>
        <p:nvSpPr>
          <p:cNvPr id="23" name="TextBox 24"/>
          <p:cNvSpPr txBox="1"/>
          <p:nvPr/>
        </p:nvSpPr>
        <p:spPr>
          <a:xfrm>
            <a:off x="7469103" y="5660441"/>
            <a:ext cx="1656156" cy="1224943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txBody>
          <a:bodyPr wrap="square" lIns="36000" tIns="36000" rIns="36000" bIns="45716" rtlCol="0">
            <a:spAutoFit/>
          </a:bodyPr>
          <a:lstStyle/>
          <a:p>
            <a:pPr algn="ctr" defTabSz="457155"/>
            <a:r>
              <a:rPr lang="pt-BR" dirty="0">
                <a:solidFill>
                  <a:srgbClr val="FFFF00"/>
                </a:solidFill>
                <a:latin typeface="Arial"/>
                <a:cs typeface="Arial"/>
              </a:rPr>
              <a:t>60 anos de</a:t>
            </a:r>
          </a:p>
          <a:p>
            <a:pPr algn="ctr" defTabSz="457155"/>
            <a:r>
              <a:rPr lang="pt-BR" dirty="0">
                <a:solidFill>
                  <a:srgbClr val="FFFF00"/>
                </a:solidFill>
                <a:latin typeface="Arial"/>
                <a:cs typeface="Arial"/>
              </a:rPr>
              <a:t>história no</a:t>
            </a:r>
          </a:p>
          <a:p>
            <a:pPr algn="ctr" defTabSz="457155"/>
            <a:r>
              <a:rPr lang="pt-BR" dirty="0">
                <a:solidFill>
                  <a:srgbClr val="FFFF00"/>
                </a:solidFill>
                <a:latin typeface="Arial"/>
                <a:cs typeface="Arial"/>
              </a:rPr>
              <a:t>CERN ainda</a:t>
            </a:r>
          </a:p>
          <a:p>
            <a:pPr algn="ctr" defTabSz="457155"/>
            <a:r>
              <a:rPr lang="pt-BR" dirty="0">
                <a:solidFill>
                  <a:srgbClr val="FFFF00"/>
                </a:solidFill>
                <a:latin typeface="Arial"/>
                <a:cs typeface="Arial"/>
              </a:rPr>
              <a:t>operacionais </a:t>
            </a:r>
          </a:p>
        </p:txBody>
      </p:sp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676400" y="-27384"/>
            <a:ext cx="5943600" cy="736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000000"/>
              </a:gs>
            </a:gsLst>
            <a:lin ang="162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dirty="0">
                <a:solidFill>
                  <a:srgbClr val="FFFFFF"/>
                </a:solidFill>
                <a:ea typeface="Arial" charset="0"/>
                <a:cs typeface="Arial" charset="0"/>
              </a:rPr>
              <a:t> </a:t>
            </a:r>
            <a:r>
              <a:rPr lang="pt-PT" sz="2400" dirty="0">
                <a:solidFill>
                  <a:srgbClr val="FFFFFF"/>
                </a:solidFill>
                <a:ea typeface="Arial" charset="0"/>
                <a:cs typeface="Arial" charset="0"/>
              </a:rPr>
              <a:t>O CERN também fabrica Antimatéria</a:t>
            </a:r>
            <a:endParaRPr lang="pt-PT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2" name="TextBox 2"/>
          <p:cNvSpPr txBox="1"/>
          <p:nvPr/>
        </p:nvSpPr>
        <p:spPr>
          <a:xfrm>
            <a:off x="95891" y="1503206"/>
            <a:ext cx="4331122" cy="1621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800" b="1" dirty="0">
                <a:solidFill>
                  <a:srgbClr val="000000"/>
                </a:solidFill>
                <a:latin typeface="+mn-ea"/>
              </a:rPr>
              <a:t>No CERN, é nas Experiências ALPHA,</a:t>
            </a:r>
          </a:p>
          <a:p>
            <a:r>
              <a:rPr lang="pt-PT" sz="1800" b="1" dirty="0">
                <a:solidFill>
                  <a:srgbClr val="000000"/>
                </a:solidFill>
                <a:latin typeface="+mn-ea"/>
              </a:rPr>
              <a:t>ATRAP, ASACUSA, BASE, </a:t>
            </a:r>
            <a:r>
              <a:rPr lang="pt-PT" sz="1800" b="1" dirty="0" err="1">
                <a:solidFill>
                  <a:srgbClr val="000000"/>
                </a:solidFill>
                <a:latin typeface="+mn-ea"/>
              </a:rPr>
              <a:t>AeGIS</a:t>
            </a:r>
            <a:r>
              <a:rPr lang="pt-PT" sz="1800" b="1" dirty="0">
                <a:solidFill>
                  <a:srgbClr val="000000"/>
                </a:solidFill>
                <a:latin typeface="+mn-ea"/>
              </a:rPr>
              <a:t>, </a:t>
            </a:r>
            <a:br>
              <a:rPr lang="pt-PT" sz="1800" b="1" dirty="0">
                <a:solidFill>
                  <a:srgbClr val="000000"/>
                </a:solidFill>
                <a:latin typeface="+mn-ea"/>
              </a:rPr>
            </a:br>
            <a:r>
              <a:rPr lang="pt-PT" sz="1800" b="1" dirty="0">
                <a:solidFill>
                  <a:srgbClr val="000000"/>
                </a:solidFill>
                <a:latin typeface="+mn-ea"/>
              </a:rPr>
              <a:t>GBAR, que se estuda o </a:t>
            </a:r>
            <a:br>
              <a:rPr lang="pt-PT" sz="1800" b="1" dirty="0">
                <a:solidFill>
                  <a:srgbClr val="000000"/>
                </a:solidFill>
                <a:latin typeface="+mn-ea"/>
              </a:rPr>
            </a:br>
            <a:r>
              <a:rPr lang="pt-PT" sz="1800" b="1" dirty="0">
                <a:solidFill>
                  <a:srgbClr val="000000"/>
                </a:solidFill>
                <a:latin typeface="+mn-ea"/>
              </a:rPr>
              <a:t>ANTI-Hidrogénio, usando o </a:t>
            </a:r>
            <a:br>
              <a:rPr lang="pt-PT" sz="1800" b="1" dirty="0">
                <a:solidFill>
                  <a:srgbClr val="000000"/>
                </a:solidFill>
                <a:latin typeface="+mn-ea"/>
              </a:rPr>
            </a:br>
            <a:r>
              <a:rPr lang="pt-PT" sz="1800" b="1" dirty="0" err="1">
                <a:solidFill>
                  <a:srgbClr val="000000"/>
                </a:solidFill>
                <a:latin typeface="+mn-ea"/>
              </a:rPr>
              <a:t>desacelerador</a:t>
            </a:r>
            <a:r>
              <a:rPr lang="pt-PT" sz="1800" b="1" dirty="0">
                <a:solidFill>
                  <a:srgbClr val="000000"/>
                </a:solidFill>
                <a:latin typeface="+mn-ea"/>
              </a:rPr>
              <a:t> de Antiprotões</a:t>
            </a:r>
            <a:br>
              <a:rPr lang="pt-PT" sz="1800" b="1" dirty="0">
                <a:solidFill>
                  <a:srgbClr val="000000"/>
                </a:solidFill>
                <a:latin typeface="+mn-ea"/>
              </a:rPr>
            </a:br>
            <a:r>
              <a:rPr lang="pt-PT" sz="1800" b="1" dirty="0">
                <a:solidFill>
                  <a:srgbClr val="000000"/>
                </a:solidFill>
                <a:latin typeface="+mn-ea"/>
              </a:rPr>
              <a:t>(AD / </a:t>
            </a:r>
            <a:r>
              <a:rPr lang="pt-PT" sz="1800" b="1" dirty="0" err="1">
                <a:solidFill>
                  <a:srgbClr val="000000"/>
                </a:solidFill>
                <a:latin typeface="+mn-ea"/>
              </a:rPr>
              <a:t>Antiproton</a:t>
            </a:r>
            <a:r>
              <a:rPr lang="pt-PT" sz="1800" b="1" dirty="0">
                <a:solidFill>
                  <a:srgbClr val="000000"/>
                </a:solidFill>
                <a:latin typeface="+mn-ea"/>
              </a:rPr>
              <a:t> </a:t>
            </a:r>
            <a:r>
              <a:rPr lang="pt-PT" sz="1800" b="1" dirty="0" err="1">
                <a:solidFill>
                  <a:srgbClr val="000000"/>
                </a:solidFill>
                <a:latin typeface="+mn-ea"/>
              </a:rPr>
              <a:t>Deccelerator</a:t>
            </a:r>
            <a:r>
              <a:rPr lang="pt-PT" sz="1800" b="1" dirty="0">
                <a:solidFill>
                  <a:srgbClr val="000000"/>
                </a:solidFill>
                <a:latin typeface="+mn-ea"/>
              </a:rPr>
              <a:t>)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798" y="5153207"/>
            <a:ext cx="3066812" cy="1251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 animBg="1"/>
      <p:bldP spid="23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371600" y="-27384"/>
            <a:ext cx="6553200" cy="736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000000"/>
              </a:gs>
            </a:gsLst>
            <a:lin ang="162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400" u="sng" dirty="0">
                <a:solidFill>
                  <a:srgbClr val="FFFFFF"/>
                </a:solidFill>
                <a:ea typeface="Arial" charset="0"/>
                <a:cs typeface="Arial" charset="0"/>
              </a:rPr>
              <a:t>E não se cria antimatéria no LHC?</a:t>
            </a:r>
            <a:endParaRPr lang="pt-PT" sz="24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93900" y="1143008"/>
            <a:ext cx="6311900" cy="4911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139498" dir="2700000" algn="ctr" rotWithShape="0">
              <a:srgbClr val="333333">
                <a:alpha val="65019"/>
              </a:srgbClr>
            </a:outerShdw>
          </a:effectLst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20204" y="3403172"/>
            <a:ext cx="1873696" cy="135639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r">
              <a:lnSpc>
                <a:spcPct val="100000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800" b="0" dirty="0">
                <a:solidFill>
                  <a:srgbClr val="3333CC"/>
                </a:solidFill>
                <a:ea typeface="Arial" charset="0"/>
                <a:cs typeface="Arial" charset="0"/>
              </a:rPr>
              <a:t>(</a:t>
            </a:r>
            <a:r>
              <a:rPr lang="pt-PT" sz="1400" b="0" dirty="0">
                <a:solidFill>
                  <a:srgbClr val="3333CC"/>
                </a:solidFill>
                <a:ea typeface="Arial" charset="0"/>
                <a:cs typeface="Arial" charset="0"/>
              </a:rPr>
              <a:t>aproximadamente</a:t>
            </a:r>
            <a:r>
              <a:rPr lang="pt-PT" sz="1800" b="0" dirty="0">
                <a:solidFill>
                  <a:srgbClr val="3333CC"/>
                </a:solidFill>
                <a:ea typeface="Arial" charset="0"/>
                <a:cs typeface="Arial" charset="0"/>
              </a:rPr>
              <a:t>)</a:t>
            </a:r>
          </a:p>
          <a:p>
            <a:pPr algn="r">
              <a:lnSpc>
                <a:spcPct val="100000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600" dirty="0">
                <a:solidFill>
                  <a:srgbClr val="3333CC"/>
                </a:solidFill>
                <a:ea typeface="Arial" charset="0"/>
                <a:cs typeface="Arial" charset="0"/>
              </a:rPr>
              <a:t>Metade dos traços aqui mostrados são </a:t>
            </a:r>
            <a:r>
              <a:rPr lang="pt-PT" sz="1600" dirty="0" err="1">
                <a:solidFill>
                  <a:srgbClr val="3333CC"/>
                </a:solidFill>
                <a:ea typeface="Arial" charset="0"/>
                <a:cs typeface="Arial" charset="0"/>
              </a:rPr>
              <a:t>antípartículas</a:t>
            </a:r>
            <a:endParaRPr lang="pt-PT" sz="1600" dirty="0">
              <a:solidFill>
                <a:srgbClr val="3333CC"/>
              </a:solidFill>
              <a:ea typeface="Arial" charset="0"/>
              <a:cs typeface="Arial" charset="0"/>
            </a:endParaRPr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795F1FA7-6805-4E40-ADA8-BCD1A10156A5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13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79512" y="1289355"/>
            <a:ext cx="1814388" cy="99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PT" sz="1600" dirty="0">
                <a:solidFill>
                  <a:srgbClr val="3333CC"/>
                </a:solidFill>
                <a:ea typeface="Arial" charset="0"/>
                <a:cs typeface="Arial" charset="0"/>
              </a:rPr>
              <a:t>Sim, cria-se</a:t>
            </a:r>
          </a:p>
          <a:p>
            <a:pPr algn="r"/>
            <a:r>
              <a:rPr lang="pt-PT" sz="1600" dirty="0">
                <a:solidFill>
                  <a:srgbClr val="3333CC"/>
                </a:solidFill>
                <a:ea typeface="Arial" charset="0"/>
                <a:cs typeface="Arial" charset="0"/>
              </a:rPr>
              <a:t>alguma </a:t>
            </a:r>
            <a:br>
              <a:rPr lang="pt-PT" sz="1600" dirty="0">
                <a:solidFill>
                  <a:srgbClr val="3333CC"/>
                </a:solidFill>
                <a:ea typeface="Arial" charset="0"/>
                <a:cs typeface="Arial" charset="0"/>
              </a:rPr>
            </a:br>
            <a:r>
              <a:rPr lang="pt-PT" sz="1600" dirty="0">
                <a:solidFill>
                  <a:srgbClr val="3333CC"/>
                </a:solidFill>
                <a:ea typeface="Arial" charset="0"/>
                <a:cs typeface="Arial" charset="0"/>
              </a:rPr>
              <a:t>antimatéria </a:t>
            </a:r>
            <a:br>
              <a:rPr lang="pt-PT" sz="1600" dirty="0">
                <a:solidFill>
                  <a:srgbClr val="3333CC"/>
                </a:solidFill>
                <a:ea typeface="Arial" charset="0"/>
                <a:cs typeface="Arial" charset="0"/>
              </a:rPr>
            </a:br>
            <a:r>
              <a:rPr lang="pt-PT" sz="1600" dirty="0">
                <a:solidFill>
                  <a:srgbClr val="3333CC"/>
                </a:solidFill>
                <a:ea typeface="Arial" charset="0"/>
                <a:cs typeface="Arial" charset="0"/>
              </a:rPr>
              <a:t>nas colisões</a:t>
            </a:r>
            <a:endParaRPr lang="pt-PT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017116" y="116632"/>
            <a:ext cx="7299300" cy="736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800" dirty="0">
                <a:solidFill>
                  <a:srgbClr val="FFFFFF"/>
                </a:solidFill>
                <a:ea typeface="Arial" charset="0"/>
                <a:cs typeface="Arial" charset="0"/>
              </a:rPr>
              <a:t>Mas aniquila-se imediatamente!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33400" y="1524091"/>
            <a:ext cx="3581400" cy="153080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ts val="27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u="sng" dirty="0">
                <a:solidFill>
                  <a:srgbClr val="3333CC"/>
                </a:solidFill>
                <a:ea typeface="Arial" charset="0"/>
                <a:cs typeface="Arial" charset="0"/>
              </a:rPr>
              <a:t>TODA</a:t>
            </a:r>
            <a:r>
              <a:rPr lang="pt-PT" dirty="0">
                <a:solidFill>
                  <a:srgbClr val="3333CC"/>
                </a:solidFill>
                <a:ea typeface="Arial" charset="0"/>
                <a:cs typeface="Arial" charset="0"/>
              </a:rPr>
              <a:t> a antimatéria produzida em ATLAS aniquila-se numa fração de segundo.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724580"/>
            <a:ext cx="2971800" cy="593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139498" dir="2700000" algn="ctr" rotWithShape="0">
              <a:srgbClr val="333333">
                <a:alpha val="65019"/>
              </a:srgbClr>
            </a:outerShdw>
          </a:effec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1447800"/>
            <a:ext cx="4191000" cy="419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139498" dir="2700000" algn="ctr" rotWithShape="0">
              <a:srgbClr val="333333">
                <a:alpha val="65019"/>
              </a:srgbClr>
            </a:outerShdw>
          </a:effectLst>
        </p:spPr>
      </p:pic>
      <p:sp>
        <p:nvSpPr>
          <p:cNvPr id="7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8B094FB9-CBB2-0A4F-8440-BDA7B8971FE2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14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331640" y="-27384"/>
            <a:ext cx="6624736" cy="736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000000"/>
              </a:gs>
            </a:gsLst>
            <a:lin ang="162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800" dirty="0">
                <a:solidFill>
                  <a:srgbClr val="FFFFFF"/>
                </a:solidFill>
                <a:ea typeface="Arial" charset="0"/>
                <a:cs typeface="Arial" charset="0"/>
              </a:rPr>
              <a:t>Antimatéria aniquila-se com a Matéria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1657" y="1124744"/>
            <a:ext cx="4174817" cy="40630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139498" dir="2700000" algn="ctr" rotWithShape="0">
              <a:srgbClr val="333333">
                <a:alpha val="65019"/>
              </a:srgbClr>
            </a:outerShdw>
          </a:effectLst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52400" y="1124744"/>
            <a:ext cx="4114800" cy="3242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ts val="3175"/>
              </a:lnSpc>
              <a:buClr>
                <a:srgbClr val="595959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400" dirty="0">
                <a:solidFill>
                  <a:srgbClr val="595959"/>
                </a:solidFill>
                <a:ea typeface="Arial" charset="0"/>
                <a:cs typeface="Arial" charset="0"/>
              </a:rPr>
              <a:t>Também é verdade que</a:t>
            </a:r>
          </a:p>
          <a:p>
            <a:pPr>
              <a:lnSpc>
                <a:spcPct val="100000"/>
              </a:lnSpc>
              <a:buClr>
                <a:srgbClr val="595959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800" dirty="0">
                <a:solidFill>
                  <a:srgbClr val="595959"/>
                </a:solidFill>
                <a:ea typeface="Arial" charset="0"/>
                <a:cs typeface="Arial" charset="0"/>
              </a:rPr>
              <a:t> </a:t>
            </a:r>
          </a:p>
          <a:p>
            <a:pPr>
              <a:lnSpc>
                <a:spcPts val="31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400" dirty="0">
                <a:solidFill>
                  <a:srgbClr val="3333CC"/>
                </a:solidFill>
                <a:ea typeface="Arial" charset="0"/>
                <a:cs typeface="Arial" charset="0"/>
              </a:rPr>
              <a:t>quando a matéria e a antimatéria se encontram,  </a:t>
            </a:r>
          </a:p>
          <a:p>
            <a:pPr>
              <a:lnSpc>
                <a:spcPts val="31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400" dirty="0">
                <a:solidFill>
                  <a:srgbClr val="3333CC"/>
                </a:solidFill>
                <a:ea typeface="Arial" charset="0"/>
                <a:cs typeface="Arial" charset="0"/>
              </a:rPr>
              <a:t>libertam muita energia. </a:t>
            </a:r>
          </a:p>
          <a:p>
            <a:pPr>
              <a:lnSpc>
                <a:spcPct val="100000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200" dirty="0">
                <a:solidFill>
                  <a:srgbClr val="3333CC"/>
                </a:solidFill>
                <a:ea typeface="Arial" charset="0"/>
                <a:cs typeface="Arial" charset="0"/>
              </a:rPr>
              <a:t>  </a:t>
            </a:r>
          </a:p>
          <a:p>
            <a:pPr>
              <a:lnSpc>
                <a:spcPts val="31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400" dirty="0">
                <a:solidFill>
                  <a:srgbClr val="3333CC"/>
                </a:solidFill>
                <a:ea typeface="Arial" charset="0"/>
                <a:cs typeface="Arial" charset="0"/>
              </a:rPr>
              <a:t>A massa total é convertida em energia através da </a:t>
            </a:r>
            <a:br>
              <a:rPr lang="pt-PT" sz="2400" dirty="0">
                <a:solidFill>
                  <a:srgbClr val="3333CC"/>
                </a:solidFill>
                <a:ea typeface="Arial" charset="0"/>
                <a:cs typeface="Arial" charset="0"/>
              </a:rPr>
            </a:br>
            <a:r>
              <a:rPr lang="pt-PT" sz="2400" dirty="0">
                <a:solidFill>
                  <a:srgbClr val="3333CC"/>
                </a:solidFill>
                <a:ea typeface="Arial" charset="0"/>
                <a:cs typeface="Arial" charset="0"/>
              </a:rPr>
              <a:t>Equação de Einstein:</a:t>
            </a:r>
            <a:endParaRPr lang="pt-PT" sz="4000" baseline="30000" dirty="0">
              <a:solidFill>
                <a:srgbClr val="595959"/>
              </a:solidFill>
              <a:ea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1377" y="5459276"/>
            <a:ext cx="8506546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BR" dirty="0">
                <a:solidFill>
                  <a:schemeClr val="tx1"/>
                </a:solidFill>
              </a:rPr>
              <a:t>(0,0005 kg + 0,0005 kg)</a:t>
            </a:r>
            <a:r>
              <a:rPr lang="pt-BR" dirty="0" err="1">
                <a:solidFill>
                  <a:schemeClr val="tx1"/>
                </a:solidFill>
              </a:rPr>
              <a:t>x</a:t>
            </a:r>
            <a:r>
              <a:rPr lang="pt-BR" dirty="0">
                <a:solidFill>
                  <a:schemeClr val="tx1"/>
                </a:solidFill>
              </a:rPr>
              <a:t>(3x10</a:t>
            </a:r>
            <a:r>
              <a:rPr lang="pt-BR" baseline="30000" dirty="0">
                <a:solidFill>
                  <a:schemeClr val="tx1"/>
                </a:solidFill>
              </a:rPr>
              <a:t>8 </a:t>
            </a:r>
            <a:r>
              <a:rPr lang="pt-BR" dirty="0">
                <a:solidFill>
                  <a:schemeClr val="tx1"/>
                </a:solidFill>
              </a:rPr>
              <a:t>m/</a:t>
            </a:r>
            <a:r>
              <a:rPr lang="pt-BR" dirty="0" err="1">
                <a:solidFill>
                  <a:schemeClr val="tx1"/>
                </a:solidFill>
              </a:rPr>
              <a:t>s</a:t>
            </a:r>
            <a:r>
              <a:rPr lang="pt-BR" dirty="0">
                <a:solidFill>
                  <a:schemeClr val="tx1"/>
                </a:solidFill>
              </a:rPr>
              <a:t>)</a:t>
            </a:r>
            <a:r>
              <a:rPr lang="pt-BR" baseline="30000" dirty="0">
                <a:solidFill>
                  <a:schemeClr val="tx1"/>
                </a:solidFill>
              </a:rPr>
              <a:t>2</a:t>
            </a:r>
            <a:r>
              <a:rPr lang="pt-BR" dirty="0">
                <a:solidFill>
                  <a:schemeClr val="tx1"/>
                </a:solidFill>
              </a:rPr>
              <a:t> = 9x10</a:t>
            </a:r>
            <a:r>
              <a:rPr lang="pt-BR" baseline="30000" dirty="0">
                <a:solidFill>
                  <a:schemeClr val="tx1"/>
                </a:solidFill>
              </a:rPr>
              <a:t>–3+16</a:t>
            </a:r>
            <a:r>
              <a:rPr lang="pt-BR" dirty="0">
                <a:solidFill>
                  <a:schemeClr val="tx1"/>
                </a:solidFill>
              </a:rPr>
              <a:t> ~= 9x10</a:t>
            </a:r>
            <a:r>
              <a:rPr lang="pt-BR" baseline="30000" dirty="0">
                <a:solidFill>
                  <a:schemeClr val="tx1"/>
                </a:solidFill>
              </a:rPr>
              <a:t>13</a:t>
            </a:r>
            <a:r>
              <a:rPr lang="pt-BR" dirty="0">
                <a:solidFill>
                  <a:schemeClr val="tx1"/>
                </a:solidFill>
              </a:rPr>
              <a:t> J ...</a:t>
            </a:r>
            <a:r>
              <a:rPr lang="pt-BR" dirty="0" err="1">
                <a:solidFill>
                  <a:srgbClr val="FF0000"/>
                </a:solidFill>
              </a:rPr>
              <a:t>buuum</a:t>
            </a:r>
            <a:r>
              <a:rPr lang="pt-BR" dirty="0">
                <a:solidFill>
                  <a:schemeClr val="tx1"/>
                </a:solidFill>
              </a:rPr>
              <a:t>! </a:t>
            </a:r>
            <a:br>
              <a:rPr lang="pt-BR" dirty="0">
                <a:solidFill>
                  <a:schemeClr val="tx1"/>
                </a:solidFill>
              </a:rPr>
            </a:br>
            <a:r>
              <a:rPr lang="pt-B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(~= 21 </a:t>
            </a:r>
            <a:r>
              <a:rPr lang="pt-BR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kton</a:t>
            </a:r>
            <a:r>
              <a:rPr lang="pt-B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TNT; bomba nuclear Hiroshima = 15 </a:t>
            </a:r>
            <a:r>
              <a:rPr lang="pt-BR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kton</a:t>
            </a:r>
            <a:r>
              <a:rPr lang="pt-B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TNT)</a:t>
            </a:r>
          </a:p>
        </p:txBody>
      </p:sp>
      <p:sp>
        <p:nvSpPr>
          <p:cNvPr id="7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3246E77A-A706-1B4E-B87C-18F209EF27C9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15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41377" y="4531220"/>
            <a:ext cx="4304383" cy="5027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1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800" dirty="0">
                <a:solidFill>
                  <a:srgbClr val="FF0000"/>
                </a:solidFill>
                <a:ea typeface="Arial" charset="0"/>
                <a:cs typeface="Arial" charset="0"/>
              </a:rPr>
              <a:t>E = mc</a:t>
            </a:r>
            <a:r>
              <a:rPr lang="pt-PT" sz="3600" baseline="30000" dirty="0">
                <a:solidFill>
                  <a:srgbClr val="FF0000"/>
                </a:solidFill>
                <a:ea typeface="Arial" charset="0"/>
                <a:cs typeface="Arial" charset="0"/>
              </a:rPr>
              <a:t>2</a:t>
            </a:r>
            <a:r>
              <a:rPr lang="pt-PT" sz="2400" b="0" dirty="0">
                <a:solidFill>
                  <a:srgbClr val="FF0000"/>
                </a:solidFill>
                <a:ea typeface="Arial" charset="0"/>
                <a:cs typeface="Arial" charset="0"/>
                <a:sym typeface="Wingdings"/>
              </a:rPr>
              <a:t></a:t>
            </a:r>
            <a:r>
              <a:rPr lang="pt-PT" sz="2800" dirty="0">
                <a:solidFill>
                  <a:srgbClr val="FF0000"/>
                </a:solidFill>
                <a:ea typeface="Arial" charset="0"/>
                <a:cs typeface="Arial" charset="0"/>
                <a:sym typeface="Wingdings"/>
              </a:rPr>
              <a:t>(</a:t>
            </a:r>
            <a:r>
              <a:rPr lang="pt-PT" sz="2800" dirty="0" err="1">
                <a:solidFill>
                  <a:srgbClr val="FF0000"/>
                </a:solidFill>
                <a:ea typeface="Arial" charset="0"/>
                <a:cs typeface="Arial" charset="0"/>
                <a:sym typeface="Wingdings"/>
              </a:rPr>
              <a:t>m+m</a:t>
            </a:r>
            <a:r>
              <a:rPr lang="pt-PT" sz="2800" dirty="0">
                <a:solidFill>
                  <a:srgbClr val="FF0000"/>
                </a:solidFill>
                <a:ea typeface="Arial" charset="0"/>
                <a:cs typeface="Arial" charset="0"/>
                <a:sym typeface="Wingdings"/>
              </a:rPr>
              <a:t>)c</a:t>
            </a:r>
            <a:r>
              <a:rPr lang="pt-PT" sz="2800" baseline="30000" dirty="0">
                <a:solidFill>
                  <a:srgbClr val="FF0000"/>
                </a:solidFill>
                <a:ea typeface="Arial" charset="0"/>
                <a:cs typeface="Arial" charset="0"/>
                <a:sym typeface="Wingdings"/>
              </a:rPr>
              <a:t>2  </a:t>
            </a:r>
            <a:r>
              <a:rPr lang="pt-PT" sz="3200" dirty="0">
                <a:solidFill>
                  <a:srgbClr val="FF0000"/>
                </a:solidFill>
                <a:ea typeface="Arial" charset="0"/>
                <a:cs typeface="Arial" charset="0"/>
                <a:sym typeface="Wingdings"/>
              </a:rPr>
              <a:t>⇒ </a:t>
            </a:r>
            <a:r>
              <a:rPr lang="pt-PT" sz="4400" dirty="0">
                <a:solidFill>
                  <a:srgbClr val="FF0000"/>
                </a:solidFill>
                <a:ea typeface="Arial" charset="0"/>
                <a:cs typeface="Arial" charset="0"/>
                <a:sym typeface="Wingdings"/>
              </a:rPr>
              <a:t>E</a:t>
            </a:r>
            <a:endParaRPr lang="pt-PT" sz="4000" baseline="30000" dirty="0">
              <a:solidFill>
                <a:srgbClr val="FF0000"/>
              </a:solidFill>
              <a:ea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669504" y="-27384"/>
            <a:ext cx="5854824" cy="86409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000000"/>
              </a:gs>
            </a:gsLst>
            <a:lin ang="162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400" dirty="0">
                <a:solidFill>
                  <a:srgbClr val="FFFFFF"/>
                </a:solidFill>
                <a:ea typeface="Arial" charset="0"/>
                <a:cs typeface="Arial" charset="0"/>
              </a:rPr>
              <a:t>Problema: o Universo produziu ENORMES quantidades de Antimatéria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143000" y="1295400"/>
            <a:ext cx="27432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800" dirty="0">
                <a:solidFill>
                  <a:srgbClr val="3333CC"/>
                </a:solidFill>
                <a:ea typeface="Arial" charset="0"/>
                <a:cs typeface="Arial" charset="0"/>
              </a:rPr>
              <a:t>De facto, o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795643"/>
            <a:ext cx="6337300" cy="2166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139498" dir="2700000" algn="ctr" rotWithShape="0">
              <a:srgbClr val="333333">
                <a:alpha val="65019"/>
              </a:srgbClr>
            </a:outerShdw>
          </a:effectLst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143000" y="3971925"/>
            <a:ext cx="6781800" cy="18642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ts val="39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800" dirty="0">
                <a:solidFill>
                  <a:srgbClr val="3333CC"/>
                </a:solidFill>
                <a:ea typeface="Arial" charset="0"/>
                <a:cs typeface="Arial" charset="0"/>
              </a:rPr>
              <a:t>produziu quantidades iguais </a:t>
            </a:r>
          </a:p>
          <a:p>
            <a:pPr>
              <a:lnSpc>
                <a:spcPts val="39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800" dirty="0">
                <a:solidFill>
                  <a:srgbClr val="3333CC"/>
                </a:solidFill>
                <a:ea typeface="Arial" charset="0"/>
                <a:cs typeface="Arial" charset="0"/>
              </a:rPr>
              <a:t>de matéria e de antimatéria.</a:t>
            </a:r>
          </a:p>
          <a:p>
            <a:pPr>
              <a:lnSpc>
                <a:spcPts val="3975"/>
              </a:lnSpc>
              <a:spcBef>
                <a:spcPts val="1800"/>
              </a:spcBef>
              <a:buClr>
                <a:srgbClr val="5F5F5F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600" dirty="0">
                <a:solidFill>
                  <a:srgbClr val="5F5F5F"/>
                </a:solidFill>
                <a:ea typeface="Arial" charset="0"/>
                <a:cs typeface="Arial" charset="0"/>
              </a:rPr>
              <a:t>Tal qual a Experiência ATLAS!</a:t>
            </a:r>
          </a:p>
        </p:txBody>
      </p:sp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4316593"/>
            <a:ext cx="2286000" cy="1779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139498" dir="2700000" algn="ctr" rotWithShape="0">
              <a:srgbClr val="333333">
                <a:alpha val="65019"/>
              </a:srgbClr>
            </a:outerShdw>
          </a:effectLst>
        </p:spPr>
      </p:pic>
      <p:sp>
        <p:nvSpPr>
          <p:cNvPr id="8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8BE8E600-8E3F-F54D-93E5-6B00499C2499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16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600200" y="2133600"/>
            <a:ext cx="2362200" cy="2743200"/>
          </a:xfrm>
          <a:prstGeom prst="rect">
            <a:avLst/>
          </a:prstGeom>
          <a:solidFill>
            <a:srgbClr val="000099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4648200" y="2133600"/>
            <a:ext cx="2362200" cy="2743200"/>
          </a:xfrm>
          <a:prstGeom prst="rect">
            <a:avLst/>
          </a:prstGeom>
          <a:solidFill>
            <a:srgbClr val="CC00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676400" y="2819580"/>
            <a:ext cx="2133600" cy="398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r">
              <a:lnSpc>
                <a:spcPct val="100000"/>
              </a:lnSpc>
              <a:spcBef>
                <a:spcPts val="1250"/>
              </a:spcBef>
              <a:buClr>
                <a:srgbClr val="FFFFFF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>
                <a:solidFill>
                  <a:srgbClr val="FFFFFF"/>
                </a:solidFill>
                <a:ea typeface="Arial" charset="0"/>
                <a:cs typeface="Arial" charset="0"/>
              </a:rPr>
              <a:t>10,000,000,001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4724400" y="2819580"/>
            <a:ext cx="2133600" cy="398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r">
              <a:lnSpc>
                <a:spcPct val="100000"/>
              </a:lnSpc>
              <a:spcBef>
                <a:spcPts val="12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Arial" charset="0"/>
                <a:cs typeface="Arial" charset="0"/>
              </a:rPr>
              <a:t>10,000,000,000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1828800" y="-27384"/>
            <a:ext cx="5334000" cy="7366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prstClr val="white"/>
              </a:gs>
            </a:gsLst>
            <a:lin ang="54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3200" dirty="0">
                <a:solidFill>
                  <a:srgbClr val="FFFFFF"/>
                </a:solidFill>
                <a:ea typeface="Arial" charset="0"/>
                <a:cs typeface="Arial" charset="0"/>
              </a:rPr>
              <a:t>Mas onde está?!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990600" y="1295400"/>
            <a:ext cx="7325816" cy="81265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ts val="27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dirty="0">
                <a:solidFill>
                  <a:srgbClr val="3333CC"/>
                </a:solidFill>
                <a:ea typeface="Arial" charset="0"/>
                <a:cs typeface="Arial" charset="0"/>
              </a:rPr>
              <a:t>Muito pouco tempo depois do </a:t>
            </a:r>
            <a:r>
              <a:rPr lang="pt-PT" dirty="0" err="1">
                <a:solidFill>
                  <a:srgbClr val="3333CC"/>
                </a:solidFill>
                <a:ea typeface="Arial" charset="0"/>
                <a:cs typeface="Arial" charset="0"/>
              </a:rPr>
              <a:t>Big</a:t>
            </a:r>
            <a:r>
              <a:rPr lang="pt-PT" dirty="0">
                <a:solidFill>
                  <a:srgbClr val="3333CC"/>
                </a:solidFill>
                <a:ea typeface="Arial" charset="0"/>
                <a:cs typeface="Arial" charset="0"/>
              </a:rPr>
              <a:t> </a:t>
            </a:r>
            <a:r>
              <a:rPr lang="pt-PT" dirty="0" err="1">
                <a:solidFill>
                  <a:srgbClr val="3333CC"/>
                </a:solidFill>
                <a:ea typeface="Arial" charset="0"/>
                <a:cs typeface="Arial" charset="0"/>
              </a:rPr>
              <a:t>Bang</a:t>
            </a:r>
            <a:r>
              <a:rPr lang="pt-PT" dirty="0">
                <a:solidFill>
                  <a:srgbClr val="3333CC"/>
                </a:solidFill>
                <a:ea typeface="Arial" charset="0"/>
                <a:cs typeface="Arial" charset="0"/>
              </a:rPr>
              <a:t>, as quantidades de matéria e de antimatéria… </a:t>
            </a:r>
            <a:r>
              <a:rPr lang="pt-PT" u="sng" dirty="0">
                <a:solidFill>
                  <a:srgbClr val="3333CC"/>
                </a:solidFill>
                <a:ea typeface="Arial" charset="0"/>
                <a:cs typeface="Arial" charset="0"/>
              </a:rPr>
              <a:t>não</a:t>
            </a:r>
            <a:r>
              <a:rPr lang="pt-PT" dirty="0">
                <a:solidFill>
                  <a:srgbClr val="3333CC"/>
                </a:solidFill>
                <a:ea typeface="Arial" charset="0"/>
                <a:cs typeface="Arial" charset="0"/>
              </a:rPr>
              <a:t> eram exatamente iguais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2311442" y="4267380"/>
            <a:ext cx="1079815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dirty="0">
                <a:solidFill>
                  <a:srgbClr val="FFFFFF"/>
                </a:solidFill>
                <a:ea typeface="Arial" charset="0"/>
                <a:cs typeface="Arial" charset="0"/>
              </a:rPr>
              <a:t>Matéria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5092700" y="4267380"/>
            <a:ext cx="1592776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dirty="0">
                <a:solidFill>
                  <a:srgbClr val="000000"/>
                </a:solidFill>
                <a:ea typeface="Arial" charset="0"/>
                <a:cs typeface="Arial" charset="0"/>
              </a:rPr>
              <a:t>Antimatéria</a:t>
            </a:r>
          </a:p>
        </p:txBody>
      </p:sp>
      <p:cxnSp>
        <p:nvCxnSpPr>
          <p:cNvPr id="22538" name="AutoShape 10"/>
          <p:cNvCxnSpPr>
            <a:cxnSpLocks noChangeShapeType="1"/>
          </p:cNvCxnSpPr>
          <p:nvPr/>
        </p:nvCxnSpPr>
        <p:spPr bwMode="auto">
          <a:xfrm flipV="1">
            <a:off x="990600" y="3218043"/>
            <a:ext cx="2573288" cy="1430157"/>
          </a:xfrm>
          <a:prstGeom prst="straightConnector1">
            <a:avLst/>
          </a:prstGeom>
          <a:noFill/>
          <a:ln w="41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533400" y="4038780"/>
            <a:ext cx="1066800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buClr>
                <a:srgbClr val="080808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600" dirty="0">
                <a:solidFill>
                  <a:srgbClr val="080808"/>
                </a:solidFill>
                <a:ea typeface="Arial" charset="0"/>
                <a:cs typeface="Arial" charset="0"/>
              </a:rPr>
              <a:t>Atenção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472852" y="5073977"/>
            <a:ext cx="8045896" cy="956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  <a:spcBef>
                <a:spcPts val="1750"/>
              </a:spcBef>
              <a:buClr>
                <a:srgbClr val="595959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800" i="1" dirty="0">
                <a:solidFill>
                  <a:srgbClr val="595959"/>
                </a:solidFill>
                <a:ea typeface="Arial" charset="0"/>
                <a:cs typeface="Arial" charset="0"/>
              </a:rPr>
              <a:t>Para cada 10 MIL MILHÕES de partículas que se aniquilaram</a:t>
            </a:r>
            <a:r>
              <a:rPr lang="pt-PT" sz="2800" i="1">
                <a:solidFill>
                  <a:srgbClr val="595959"/>
                </a:solidFill>
                <a:ea typeface="Arial" charset="0"/>
                <a:cs typeface="Arial" charset="0"/>
              </a:rPr>
              <a:t>, sobrou </a:t>
            </a:r>
            <a:r>
              <a:rPr lang="pt-PT" sz="2800" i="1" u="sng" dirty="0">
                <a:solidFill>
                  <a:srgbClr val="595959"/>
                </a:solidFill>
                <a:ea typeface="Arial" charset="0"/>
                <a:cs typeface="Arial" charset="0"/>
              </a:rPr>
              <a:t>UMA</a:t>
            </a:r>
            <a:r>
              <a:rPr lang="pt-PT" sz="2800" i="1" dirty="0">
                <a:solidFill>
                  <a:srgbClr val="595959"/>
                </a:solidFill>
                <a:ea typeface="Arial" charset="0"/>
                <a:cs typeface="Arial" charset="0"/>
              </a:rPr>
              <a:t> “inteira”</a:t>
            </a:r>
          </a:p>
        </p:txBody>
      </p:sp>
      <p:sp>
        <p:nvSpPr>
          <p:cNvPr id="15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76568CF2-B8E1-AF48-B881-802941A35777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17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1676400" y="2819580"/>
            <a:ext cx="2133600" cy="398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r">
              <a:lnSpc>
                <a:spcPct val="100000"/>
              </a:lnSpc>
              <a:spcBef>
                <a:spcPts val="1250"/>
              </a:spcBef>
              <a:buClr>
                <a:srgbClr val="FFFFFF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>
                <a:solidFill>
                  <a:srgbClr val="0000FF"/>
                </a:solidFill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3059832" y="2276872"/>
            <a:ext cx="864096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400" dirty="0">
                <a:solidFill>
                  <a:srgbClr val="0000FF"/>
                </a:solidFill>
                <a:ea typeface="Arial" charset="0"/>
                <a:cs typeface="Arial" charset="0"/>
              </a:rPr>
              <a:t>nós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835696" y="-27384"/>
            <a:ext cx="5616624" cy="7366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prstClr val="white"/>
              </a:gs>
            </a:gsLst>
            <a:lin ang="54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3200" dirty="0">
                <a:solidFill>
                  <a:srgbClr val="FFFFFF"/>
                </a:solidFill>
                <a:ea typeface="Arial" charset="0"/>
                <a:cs typeface="Arial" charset="0"/>
              </a:rPr>
              <a:t>Nós existimos porque…</a:t>
            </a: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1600200" y="2133600"/>
            <a:ext cx="2362200" cy="2743200"/>
          </a:xfrm>
          <a:prstGeom prst="rect">
            <a:avLst/>
          </a:prstGeom>
          <a:noFill/>
          <a:ln w="12600">
            <a:solidFill>
              <a:srgbClr val="7F7F7F"/>
            </a:solidFill>
            <a:prstDash val="dash"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4648200" y="2133600"/>
            <a:ext cx="2362200" cy="2743200"/>
          </a:xfrm>
          <a:prstGeom prst="rect">
            <a:avLst/>
          </a:prstGeom>
          <a:noFill/>
          <a:ln w="12600">
            <a:solidFill>
              <a:srgbClr val="7F7F7F"/>
            </a:solidFill>
            <a:prstDash val="dash"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311442" y="4267380"/>
            <a:ext cx="1079815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buClr>
                <a:srgbClr val="595959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dirty="0">
                <a:solidFill>
                  <a:srgbClr val="595959"/>
                </a:solidFill>
                <a:ea typeface="Arial" charset="0"/>
                <a:cs typeface="Arial" charset="0"/>
              </a:rPr>
              <a:t>Matéria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5092700" y="4267380"/>
            <a:ext cx="1592776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buClr>
                <a:srgbClr val="595959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dirty="0">
                <a:solidFill>
                  <a:srgbClr val="595959"/>
                </a:solidFill>
                <a:ea typeface="Arial" charset="0"/>
                <a:cs typeface="Arial" charset="0"/>
              </a:rPr>
              <a:t>Antimatéria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1219200" y="5029200"/>
            <a:ext cx="6629400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800" dirty="0">
                <a:solidFill>
                  <a:srgbClr val="000000"/>
                </a:solidFill>
                <a:ea typeface="Arial" charset="0"/>
                <a:cs typeface="Arial" charset="0"/>
              </a:rPr>
              <a:t>TODA a antimatéria, e TODA a matéria exceto um bocadinho desapareceram… e este bocadinho somos </a:t>
            </a:r>
            <a:r>
              <a:rPr lang="pt-PT" sz="1800" dirty="0">
                <a:solidFill>
                  <a:srgbClr val="0000FF"/>
                </a:solidFill>
                <a:ea typeface="Arial" charset="0"/>
                <a:cs typeface="Arial" charset="0"/>
              </a:rPr>
              <a:t>nós</a:t>
            </a:r>
            <a:r>
              <a:rPr lang="pt-PT" sz="1800" dirty="0">
                <a:solidFill>
                  <a:srgbClr val="000000"/>
                </a:solidFill>
                <a:ea typeface="Arial" charset="0"/>
                <a:cs typeface="Arial" charset="0"/>
              </a:rPr>
              <a:t>!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2411760" y="1700812"/>
            <a:ext cx="685800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ea typeface="Arial" charset="0"/>
                <a:cs typeface="Arial" charset="0"/>
              </a:rPr>
              <a:t>we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 rot="19430741">
            <a:off x="656637" y="1676090"/>
            <a:ext cx="1512168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  <a:ea typeface="Arial" charset="0"/>
                <a:cs typeface="Arial" charset="0"/>
              </a:rPr>
              <a:t>nosotros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ea typeface="Arial" charset="0"/>
              <a:cs typeface="Arial" charset="0"/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3923928" y="1412812"/>
            <a:ext cx="685800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  <a:ea typeface="Arial" charset="0"/>
                <a:cs typeface="Arial" charset="0"/>
              </a:rPr>
              <a:t>wir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ea typeface="Arial" charset="0"/>
              <a:cs typeface="Arial" charset="0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1979712" y="3068996"/>
            <a:ext cx="864096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ea typeface="Arial" charset="0"/>
                <a:cs typeface="Arial" charset="0"/>
              </a:rPr>
              <a:t>nous</a:t>
            </a: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3203848" y="1124780"/>
            <a:ext cx="864096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  <a:ea typeface="Arial" charset="0"/>
                <a:cs typeface="Arial" charset="0"/>
              </a:rPr>
              <a:t>noi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ea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73872" y="1988876"/>
            <a:ext cx="498128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لنا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1925" y="2924980"/>
            <a:ext cx="664840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z-Cyrl-U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שלנו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3866" y="3356995"/>
            <a:ext cx="697627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595959"/>
                </a:solidFill>
              </a:rPr>
              <a:t>私達</a:t>
            </a:r>
            <a:endParaRPr lang="pt-BR" dirty="0">
              <a:solidFill>
                <a:srgbClr val="59595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1738" y="2348916"/>
            <a:ext cx="697627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我們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62" y="1268796"/>
            <a:ext cx="518091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हमें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556" name="Oval 4"/>
          <p:cNvSpPr>
            <a:spLocks noChangeArrowheads="1"/>
          </p:cNvSpPr>
          <p:nvPr/>
        </p:nvSpPr>
        <p:spPr bwMode="auto">
          <a:xfrm>
            <a:off x="3429000" y="2825985"/>
            <a:ext cx="26988" cy="26987"/>
          </a:xfrm>
          <a:prstGeom prst="ellipse">
            <a:avLst/>
          </a:prstGeom>
          <a:solidFill>
            <a:srgbClr val="3333CC"/>
          </a:solidFill>
          <a:ln w="126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>
              <a:solidFill>
                <a:srgbClr val="0000FF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1415AD74-6C82-CD42-901D-B0E5CC5B59FB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18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1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1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1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1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1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12" grpId="0"/>
      <p:bldP spid="13" grpId="0"/>
      <p:bldP spid="14" grpId="0"/>
      <p:bldP spid="15" grpId="0"/>
      <p:bldP spid="16" grpId="0"/>
      <p:bldP spid="2" grpId="0"/>
      <p:bldP spid="3" grpId="0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475656" y="-27384"/>
            <a:ext cx="6336704" cy="7366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prstClr val="white"/>
              </a:gs>
            </a:gsLst>
            <a:lin ang="54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3200" dirty="0">
                <a:solidFill>
                  <a:srgbClr val="FFFFFF"/>
                </a:solidFill>
                <a:ea typeface="Arial" charset="0"/>
                <a:cs typeface="Arial" charset="0"/>
              </a:rPr>
              <a:t>O Que </a:t>
            </a:r>
            <a:r>
              <a:rPr lang="pt-PT" sz="3200">
                <a:solidFill>
                  <a:srgbClr val="FFFFFF"/>
                </a:solidFill>
                <a:ea typeface="Arial" charset="0"/>
                <a:cs typeface="Arial" charset="0"/>
              </a:rPr>
              <a:t>é então a </a:t>
            </a:r>
            <a:r>
              <a:rPr lang="pt-PT" sz="3200" dirty="0">
                <a:solidFill>
                  <a:srgbClr val="FFFFFF"/>
                </a:solidFill>
                <a:ea typeface="Arial" charset="0"/>
                <a:cs typeface="Arial" charset="0"/>
              </a:rPr>
              <a:t>Antimatéria?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51520" y="2060848"/>
            <a:ext cx="3240362" cy="1595254"/>
            <a:chOff x="251520" y="2060848"/>
            <a:chExt cx="3240362" cy="1595254"/>
          </a:xfrm>
        </p:grpSpPr>
        <p:pic>
          <p:nvPicPr>
            <p:cNvPr id="3" name="Picture 2" descr="WaterMolecule_Mg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102" t="41360" r="31819" b="45608"/>
            <a:stretch/>
          </p:blipFill>
          <p:spPr>
            <a:xfrm>
              <a:off x="251520" y="2636912"/>
              <a:ext cx="864096" cy="1019190"/>
            </a:xfrm>
            <a:prstGeom prst="rect">
              <a:avLst/>
            </a:prstGeom>
          </p:spPr>
        </p:pic>
        <p:cxnSp>
          <p:nvCxnSpPr>
            <p:cNvPr id="5" name="Straight Arrow Connector 4"/>
            <p:cNvCxnSpPr/>
            <p:nvPr/>
          </p:nvCxnSpPr>
          <p:spPr bwMode="auto">
            <a:xfrm flipH="1">
              <a:off x="1187626" y="2060848"/>
              <a:ext cx="2304256" cy="72008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" name="TextBox 1"/>
          <p:cNvSpPr txBox="1"/>
          <p:nvPr/>
        </p:nvSpPr>
        <p:spPr>
          <a:xfrm>
            <a:off x="1365614" y="1196932"/>
            <a:ext cx="5862177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rgbClr val="7F7F7F"/>
                </a:solidFill>
              </a:rPr>
              <a:t>“EXATAMENTE” a mesma coisa que a Matéria:</a:t>
            </a:r>
          </a:p>
        </p:txBody>
      </p:sp>
      <p:pic>
        <p:nvPicPr>
          <p:cNvPr id="13" name="Picture 5" descr="logo-leonardo"/>
          <p:cNvPicPr>
            <a:picLocks noChangeAspect="1" noChangeArrowheads="1"/>
          </p:cNvPicPr>
          <p:nvPr/>
        </p:nvPicPr>
        <p:blipFill>
          <a:blip r:embed="rId4"/>
          <a:srcRect l="80380" t="-1245"/>
          <a:stretch>
            <a:fillRect/>
          </a:stretch>
        </p:blipFill>
        <p:spPr bwMode="auto">
          <a:xfrm>
            <a:off x="25402" y="980728"/>
            <a:ext cx="1270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1371600" y="1752600"/>
            <a:ext cx="7620000" cy="3508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800" dirty="0">
                <a:solidFill>
                  <a:srgbClr val="000000"/>
                </a:solidFill>
              </a:rPr>
              <a:t>Substâncias como </a:t>
            </a:r>
            <a:r>
              <a:rPr lang="pt-PT" sz="1800" dirty="0">
                <a:solidFill>
                  <a:srgbClr val="3366FF"/>
                </a:solidFill>
              </a:rPr>
              <a:t>água</a:t>
            </a:r>
            <a:r>
              <a:rPr lang="pt-PT" sz="1800" dirty="0">
                <a:solidFill>
                  <a:srgbClr val="000000"/>
                </a:solidFill>
              </a:rPr>
              <a:t>, proteínas, gorduras, açúcares, sais, ...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488504" y="2291139"/>
            <a:ext cx="7620000" cy="315409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8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			   Constituídas por elementos (átomos) como </a:t>
            </a:r>
            <a:br>
              <a:rPr lang="pt-PT" sz="1800" dirty="0">
                <a:solidFill>
                  <a:srgbClr val="000000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  </a:t>
            </a:r>
            <a:br>
              <a:rPr lang="pt-PT" sz="1800" dirty="0">
                <a:solidFill>
                  <a:srgbClr val="000000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  Hidrogénio,</a:t>
            </a:r>
            <a:br>
              <a:rPr lang="pt-PT" sz="1800" dirty="0">
                <a:solidFill>
                  <a:srgbClr val="000000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  </a:t>
            </a:r>
            <a:r>
              <a:rPr lang="pt-PT" sz="1800" dirty="0">
                <a:solidFill>
                  <a:srgbClr val="7F7F7F"/>
                </a:solidFill>
              </a:rPr>
              <a:t>Cálcio,</a:t>
            </a:r>
            <a:br>
              <a:rPr lang="pt-PT" sz="1800" dirty="0">
                <a:solidFill>
                  <a:srgbClr val="7F7F7F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  Ferro, </a:t>
            </a:r>
            <a:br>
              <a:rPr lang="pt-PT" sz="1800" dirty="0">
                <a:solidFill>
                  <a:srgbClr val="000000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  </a:t>
            </a:r>
            <a:r>
              <a:rPr lang="pt-PT" sz="1800" dirty="0">
                <a:solidFill>
                  <a:srgbClr val="7F7F7F"/>
                </a:solidFill>
              </a:rPr>
              <a:t>Carbono,</a:t>
            </a:r>
            <a:br>
              <a:rPr lang="pt-PT" sz="1800" dirty="0">
                <a:solidFill>
                  <a:srgbClr val="7F7F7F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  Azoto,</a:t>
            </a:r>
            <a:br>
              <a:rPr lang="pt-PT" sz="1800" dirty="0">
                <a:solidFill>
                  <a:srgbClr val="000000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  </a:t>
            </a:r>
            <a:r>
              <a:rPr lang="pt-PT" sz="1800" dirty="0">
                <a:solidFill>
                  <a:srgbClr val="7F7F7F"/>
                </a:solidFill>
              </a:rPr>
              <a:t>Oxigénio,</a:t>
            </a:r>
            <a:br>
              <a:rPr lang="pt-PT" sz="1800" dirty="0">
                <a:solidFill>
                  <a:srgbClr val="7F7F7F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  Cloro,</a:t>
            </a:r>
            <a:br>
              <a:rPr lang="pt-PT" sz="1800" dirty="0">
                <a:solidFill>
                  <a:srgbClr val="000000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  </a:t>
            </a:r>
            <a:r>
              <a:rPr lang="pt-PT" sz="1800" dirty="0">
                <a:solidFill>
                  <a:srgbClr val="7F7F7F"/>
                </a:solidFill>
              </a:rPr>
              <a:t>[Hélio],</a:t>
            </a:r>
            <a:br>
              <a:rPr lang="pt-PT" sz="1800" dirty="0">
                <a:solidFill>
                  <a:srgbClr val="000000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  e outros 100</a:t>
            </a:r>
            <a:br>
              <a:rPr lang="pt-PT" sz="1800" dirty="0">
                <a:solidFill>
                  <a:srgbClr val="000000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  elementos ...</a:t>
            </a:r>
            <a:endParaRPr lang="en-GB" sz="1800" dirty="0">
              <a:solidFill>
                <a:srgbClr val="000000"/>
              </a:solidFill>
            </a:endParaRPr>
          </a:p>
        </p:txBody>
      </p:sp>
      <p:pic>
        <p:nvPicPr>
          <p:cNvPr id="17" name="Picture 8" descr="Mendeleev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42456" y="2780928"/>
            <a:ext cx="533400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886536" y="4437164"/>
            <a:ext cx="492593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800" dirty="0">
                <a:solidFill>
                  <a:schemeClr val="tx1"/>
                </a:solidFill>
              </a:rPr>
              <a:t>Ga</a:t>
            </a:r>
          </a:p>
        </p:txBody>
      </p:sp>
      <p:sp>
        <p:nvSpPr>
          <p:cNvPr id="18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6F7E679E-D670-524D-970C-24FC367EF260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19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27" y="4160076"/>
            <a:ext cx="1317429" cy="1645940"/>
          </a:xfrm>
          <a:prstGeom prst="rect">
            <a:avLst/>
          </a:prstGeom>
        </p:spPr>
      </p:pic>
      <p:sp>
        <p:nvSpPr>
          <p:cNvPr id="19" name="TextBox 3">
            <a:extLst>
              <a:ext uri="{FF2B5EF4-FFF2-40B4-BE49-F238E27FC236}">
                <a16:creationId xmlns:a16="http://schemas.microsoft.com/office/drawing/2014/main" id="{58926FD2-08E3-FA46-AF24-274C210D2D52}"/>
              </a:ext>
            </a:extLst>
          </p:cNvPr>
          <p:cNvSpPr txBox="1"/>
          <p:nvPr/>
        </p:nvSpPr>
        <p:spPr>
          <a:xfrm>
            <a:off x="7884368" y="3501008"/>
            <a:ext cx="564578" cy="248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dirty="0">
                <a:solidFill>
                  <a:schemeClr val="tx1"/>
                </a:solidFill>
              </a:rPr>
              <a:t>He =4</a:t>
            </a:r>
          </a:p>
        </p:txBody>
      </p:sp>
    </p:spTree>
    <p:extLst>
      <p:ext uri="{BB962C8B-B14F-4D97-AF65-F5344CB8AC3E}">
        <p14:creationId xmlns:p14="http://schemas.microsoft.com/office/powerpoint/2010/main" val="3850913914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403B2756-334B-5E43-ABD3-F80F3ADF918D}"/>
              </a:ext>
            </a:extLst>
          </p:cNvPr>
          <p:cNvSpPr/>
          <p:nvPr/>
        </p:nvSpPr>
        <p:spPr>
          <a:xfrm>
            <a:off x="2320193" y="2632249"/>
            <a:ext cx="451758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8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Universo!</a:t>
            </a:r>
            <a:endParaRPr kumimoji="0" lang="pt-PT" sz="8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charset="0"/>
              <a:ea typeface="+mn-ea"/>
              <a:cs typeface="+mn-cs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641CF29E-6898-1C41-9A02-ED1B1A01589F}"/>
              </a:ext>
            </a:extLst>
          </p:cNvPr>
          <p:cNvSpPr/>
          <p:nvPr/>
        </p:nvSpPr>
        <p:spPr>
          <a:xfrm>
            <a:off x="4603730" y="332656"/>
            <a:ext cx="343555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Universo!</a:t>
            </a:r>
            <a:endParaRPr kumimoji="0" lang="pt-PT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charset="0"/>
              <a:ea typeface="+mn-ea"/>
              <a:cs typeface="+mn-cs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8980136-3ADC-8A40-9969-8BF3491BD58B}"/>
              </a:ext>
            </a:extLst>
          </p:cNvPr>
          <p:cNvSpPr txBox="1"/>
          <p:nvPr/>
        </p:nvSpPr>
        <p:spPr>
          <a:xfrm>
            <a:off x="1218455" y="332656"/>
            <a:ext cx="29626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6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NOSSO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52BA18D3-A228-6242-A4ED-FC8D8BDA3AB3}"/>
              </a:ext>
            </a:extLst>
          </p:cNvPr>
          <p:cNvSpPr/>
          <p:nvPr/>
        </p:nvSpPr>
        <p:spPr>
          <a:xfrm>
            <a:off x="2699791" y="1856727"/>
            <a:ext cx="426270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Porquê?!</a:t>
            </a:r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F0FA47E3-5D02-DA4D-A83E-0B699D955AD7}"/>
              </a:ext>
            </a:extLst>
          </p:cNvPr>
          <p:cNvGrpSpPr/>
          <p:nvPr/>
        </p:nvGrpSpPr>
        <p:grpSpPr>
          <a:xfrm>
            <a:off x="3286585" y="1654452"/>
            <a:ext cx="2584800" cy="1728008"/>
            <a:chOff x="3203061" y="1628800"/>
            <a:chExt cx="2584800" cy="1728008"/>
          </a:xfrm>
        </p:grpSpPr>
        <p:cxnSp>
          <p:nvCxnSpPr>
            <p:cNvPr id="7" name="Conexão Reta 6">
              <a:extLst>
                <a:ext uri="{FF2B5EF4-FFF2-40B4-BE49-F238E27FC236}">
                  <a16:creationId xmlns:a16="http://schemas.microsoft.com/office/drawing/2014/main" id="{4A8DD048-29B2-DB42-BEF5-B13792429703}"/>
                </a:ext>
              </a:extLst>
            </p:cNvPr>
            <p:cNvCxnSpPr/>
            <p:nvPr/>
          </p:nvCxnSpPr>
          <p:spPr>
            <a:xfrm>
              <a:off x="3203848" y="1628800"/>
              <a:ext cx="2584013" cy="1656184"/>
            </a:xfrm>
            <a:prstGeom prst="line">
              <a:avLst/>
            </a:prstGeom>
            <a:ln w="1270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exão Reta 7">
              <a:extLst>
                <a:ext uri="{FF2B5EF4-FFF2-40B4-BE49-F238E27FC236}">
                  <a16:creationId xmlns:a16="http://schemas.microsoft.com/office/drawing/2014/main" id="{5C51AB38-2B61-4446-A9C6-727DADA33D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03061" y="1700808"/>
              <a:ext cx="2584800" cy="1656000"/>
            </a:xfrm>
            <a:prstGeom prst="line">
              <a:avLst/>
            </a:prstGeom>
            <a:ln w="1270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tângulo 10">
            <a:extLst>
              <a:ext uri="{FF2B5EF4-FFF2-40B4-BE49-F238E27FC236}">
                <a16:creationId xmlns:a16="http://schemas.microsoft.com/office/drawing/2014/main" id="{2376B5E8-2DA7-A843-9ECC-739C76768E40}"/>
              </a:ext>
            </a:extLst>
          </p:cNvPr>
          <p:cNvSpPr/>
          <p:nvPr/>
        </p:nvSpPr>
        <p:spPr>
          <a:xfrm>
            <a:off x="2969096" y="3824916"/>
            <a:ext cx="37240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 QUÊ?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D748C2F2-0DC7-6344-A7E8-5F1EFFF28F18}"/>
              </a:ext>
            </a:extLst>
          </p:cNvPr>
          <p:cNvSpPr/>
          <p:nvPr/>
        </p:nvSpPr>
        <p:spPr>
          <a:xfrm>
            <a:off x="3020392" y="5262158"/>
            <a:ext cx="362150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COMO?</a:t>
            </a:r>
          </a:p>
        </p:txBody>
      </p:sp>
    </p:spTree>
    <p:extLst>
      <p:ext uri="{BB962C8B-B14F-4D97-AF65-F5344CB8AC3E}">
        <p14:creationId xmlns:p14="http://schemas.microsoft.com/office/powerpoint/2010/main" val="1266462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4" grpId="0"/>
      <p:bldP spid="5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475656" y="-27384"/>
            <a:ext cx="6336704" cy="7366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prstClr val="white"/>
              </a:gs>
            </a:gsLst>
            <a:lin ang="54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3200" dirty="0">
                <a:solidFill>
                  <a:srgbClr val="FFFFFF"/>
                </a:solidFill>
                <a:ea typeface="Arial" charset="0"/>
                <a:cs typeface="Arial" charset="0"/>
              </a:rPr>
              <a:t>O Que </a:t>
            </a:r>
            <a:r>
              <a:rPr lang="pt-PT" sz="3200">
                <a:solidFill>
                  <a:srgbClr val="FFFFFF"/>
                </a:solidFill>
                <a:ea typeface="Arial" charset="0"/>
                <a:cs typeface="Arial" charset="0"/>
              </a:rPr>
              <a:t>é então a </a:t>
            </a:r>
            <a:r>
              <a:rPr lang="pt-PT" sz="3200" dirty="0">
                <a:solidFill>
                  <a:srgbClr val="FFFFFF"/>
                </a:solidFill>
                <a:ea typeface="Arial" charset="0"/>
                <a:cs typeface="Arial" charset="0"/>
              </a:rPr>
              <a:t>Antimatéria?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51520" y="2060848"/>
            <a:ext cx="3240362" cy="1595254"/>
            <a:chOff x="251520" y="2060848"/>
            <a:chExt cx="3240362" cy="1595254"/>
          </a:xfrm>
        </p:grpSpPr>
        <p:pic>
          <p:nvPicPr>
            <p:cNvPr id="3" name="Picture 2" descr="WaterMolecule_Mg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102" t="41360" r="31819" b="45608"/>
            <a:stretch/>
          </p:blipFill>
          <p:spPr>
            <a:xfrm>
              <a:off x="251520" y="2636912"/>
              <a:ext cx="864096" cy="1019190"/>
            </a:xfrm>
            <a:prstGeom prst="rect">
              <a:avLst/>
            </a:prstGeom>
          </p:spPr>
        </p:pic>
        <p:cxnSp>
          <p:nvCxnSpPr>
            <p:cNvPr id="5" name="Straight Arrow Connector 4"/>
            <p:cNvCxnSpPr/>
            <p:nvPr/>
          </p:nvCxnSpPr>
          <p:spPr bwMode="auto">
            <a:xfrm flipH="1">
              <a:off x="1187626" y="2060848"/>
              <a:ext cx="2304256" cy="72008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" name="TextBox 1"/>
          <p:cNvSpPr txBox="1"/>
          <p:nvPr/>
        </p:nvSpPr>
        <p:spPr>
          <a:xfrm>
            <a:off x="1365614" y="1196932"/>
            <a:ext cx="5862177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rgbClr val="7F7F7F"/>
                </a:solidFill>
              </a:rPr>
              <a:t>“EXATAMENTE” a mesma coisa que a Matéria:</a:t>
            </a:r>
          </a:p>
        </p:txBody>
      </p:sp>
      <p:pic>
        <p:nvPicPr>
          <p:cNvPr id="13" name="Picture 5" descr="logo-leonardo"/>
          <p:cNvPicPr>
            <a:picLocks noChangeAspect="1" noChangeArrowheads="1"/>
          </p:cNvPicPr>
          <p:nvPr/>
        </p:nvPicPr>
        <p:blipFill>
          <a:blip r:embed="rId4"/>
          <a:srcRect l="80380" t="-1245"/>
          <a:stretch>
            <a:fillRect/>
          </a:stretch>
        </p:blipFill>
        <p:spPr bwMode="auto">
          <a:xfrm>
            <a:off x="25402" y="980728"/>
            <a:ext cx="1270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1371600" y="1752600"/>
            <a:ext cx="7620000" cy="3508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800" dirty="0">
                <a:solidFill>
                  <a:srgbClr val="000000"/>
                </a:solidFill>
              </a:rPr>
              <a:t>Substâncias como </a:t>
            </a:r>
            <a:r>
              <a:rPr lang="pt-PT" sz="1800" dirty="0">
                <a:solidFill>
                  <a:srgbClr val="3366FF"/>
                </a:solidFill>
              </a:rPr>
              <a:t>água</a:t>
            </a:r>
            <a:r>
              <a:rPr lang="pt-PT" sz="1800" dirty="0">
                <a:solidFill>
                  <a:srgbClr val="000000"/>
                </a:solidFill>
              </a:rPr>
              <a:t>, proteínas, gorduras, açúcares, sais, ...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488504" y="2291139"/>
            <a:ext cx="7620000" cy="315409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8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			   Constituídas por elementos (átomos) como </a:t>
            </a:r>
            <a:br>
              <a:rPr lang="pt-PT" sz="1800" dirty="0">
                <a:solidFill>
                  <a:srgbClr val="000000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  </a:t>
            </a:r>
            <a:br>
              <a:rPr lang="pt-PT" sz="1800" dirty="0">
                <a:solidFill>
                  <a:srgbClr val="000000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  Hidrogénio,</a:t>
            </a:r>
            <a:br>
              <a:rPr lang="pt-PT" sz="1800" dirty="0">
                <a:solidFill>
                  <a:srgbClr val="000000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  </a:t>
            </a:r>
            <a:r>
              <a:rPr lang="pt-PT" sz="1800" dirty="0">
                <a:solidFill>
                  <a:srgbClr val="7F7F7F"/>
                </a:solidFill>
              </a:rPr>
              <a:t>Cálcio,</a:t>
            </a:r>
            <a:br>
              <a:rPr lang="pt-PT" sz="1800" dirty="0">
                <a:solidFill>
                  <a:srgbClr val="7F7F7F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  Ferro, </a:t>
            </a:r>
            <a:br>
              <a:rPr lang="pt-PT" sz="1800" dirty="0">
                <a:solidFill>
                  <a:srgbClr val="000000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  </a:t>
            </a:r>
            <a:r>
              <a:rPr lang="pt-PT" sz="1800" dirty="0">
                <a:solidFill>
                  <a:srgbClr val="7F7F7F"/>
                </a:solidFill>
              </a:rPr>
              <a:t>Carbono,</a:t>
            </a:r>
            <a:br>
              <a:rPr lang="pt-PT" sz="1800" dirty="0">
                <a:solidFill>
                  <a:srgbClr val="7F7F7F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  Azoto,</a:t>
            </a:r>
            <a:br>
              <a:rPr lang="pt-PT" sz="1800" dirty="0">
                <a:solidFill>
                  <a:srgbClr val="000000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  </a:t>
            </a:r>
            <a:r>
              <a:rPr lang="pt-PT" sz="1800" dirty="0">
                <a:solidFill>
                  <a:srgbClr val="7F7F7F"/>
                </a:solidFill>
              </a:rPr>
              <a:t>Oxigénio,</a:t>
            </a:r>
            <a:br>
              <a:rPr lang="pt-PT" sz="1800" dirty="0">
                <a:solidFill>
                  <a:srgbClr val="7F7F7F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  Cloro,</a:t>
            </a:r>
            <a:br>
              <a:rPr lang="pt-PT" sz="1800" dirty="0">
                <a:solidFill>
                  <a:srgbClr val="000000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  </a:t>
            </a:r>
            <a:r>
              <a:rPr lang="pt-PT" sz="1800" dirty="0">
                <a:solidFill>
                  <a:srgbClr val="7F7F7F"/>
                </a:solidFill>
              </a:rPr>
              <a:t>[Hélio],</a:t>
            </a:r>
            <a:br>
              <a:rPr lang="pt-PT" sz="1800" dirty="0">
                <a:solidFill>
                  <a:srgbClr val="000000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  e outros 100</a:t>
            </a:r>
            <a:br>
              <a:rPr lang="pt-PT" sz="1800" dirty="0">
                <a:solidFill>
                  <a:srgbClr val="000000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  elementos ...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16" name="TextBox 10"/>
          <p:cNvSpPr txBox="1">
            <a:spLocks noChangeArrowheads="1"/>
          </p:cNvSpPr>
          <p:nvPr/>
        </p:nvSpPr>
        <p:spPr bwMode="auto">
          <a:xfrm>
            <a:off x="4743717" y="6093476"/>
            <a:ext cx="4076755" cy="375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9" tIns="45719" rIns="91439" bIns="45719">
            <a:prstTxWarp prst="textNoShape">
              <a:avLst/>
            </a:prstTxWarp>
            <a:spAutoFit/>
          </a:bodyPr>
          <a:lstStyle/>
          <a:p>
            <a:r>
              <a:rPr lang="pt-PT" dirty="0">
                <a:solidFill>
                  <a:srgbClr val="000000"/>
                </a:solidFill>
              </a:rPr>
              <a:t>...DISTRIBUIÇÃO ELETRÓNICA!</a:t>
            </a:r>
          </a:p>
        </p:txBody>
      </p:sp>
      <p:sp>
        <p:nvSpPr>
          <p:cNvPr id="18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6F7E679E-D670-524D-970C-24FC367EF260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20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27" y="4160076"/>
            <a:ext cx="1317429" cy="1645940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E7497931-9C84-BB9E-273E-5B8E7FBFF7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2760" y="2751707"/>
            <a:ext cx="4827762" cy="3319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259049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747322" y="-27384"/>
            <a:ext cx="5777006" cy="7366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prstClr val="white"/>
              </a:gs>
            </a:gsLst>
            <a:lin ang="54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3200" dirty="0">
                <a:solidFill>
                  <a:srgbClr val="FFFFFF"/>
                </a:solidFill>
                <a:ea typeface="Arial" charset="0"/>
                <a:cs typeface="Arial" charset="0"/>
              </a:rPr>
              <a:t>E o Átomo?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5105400" y="2071495"/>
            <a:ext cx="4038600" cy="3508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1800" dirty="0"/>
              <a:t>1ª Fotografia da estrutura atómica</a:t>
            </a:r>
            <a:endParaRPr lang="en-GB" sz="1800" dirty="0"/>
          </a:p>
        </p:txBody>
      </p:sp>
      <p:sp>
        <p:nvSpPr>
          <p:cNvPr id="32" name="Oval 31"/>
          <p:cNvSpPr/>
          <p:nvPr/>
        </p:nvSpPr>
        <p:spPr bwMode="auto">
          <a:xfrm>
            <a:off x="972000" y="1772816"/>
            <a:ext cx="7200000" cy="432000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endParaRPr lang="pt-BR" b="0" dirty="0">
              <a:solidFill>
                <a:srgbClr val="FFFFCC"/>
              </a:solidFill>
              <a:latin typeface="Comic Sans MS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275863" y="2564664"/>
            <a:ext cx="2569859" cy="86409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0212442"/>
              </a:avLst>
            </a:prstTxWarp>
            <a:spAutoFit/>
          </a:bodyPr>
          <a:lstStyle/>
          <a:p>
            <a:pPr algn="ctr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pt-PT" sz="5400" dirty="0">
                <a:ln w="12700">
                  <a:solidFill>
                    <a:srgbClr val="FDC300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charset="0"/>
              </a:rPr>
              <a:t>VAZIO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203856" y="2924800"/>
            <a:ext cx="2739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pt-BR" sz="1400" b="0" dirty="0">
                <a:solidFill>
                  <a:srgbClr val="000000"/>
                </a:solidFill>
                <a:latin typeface="Arial"/>
                <a:cs typeface="Arial"/>
              </a:rPr>
              <a:t>(99,999 999 999 9% do volume)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947629" y="4036763"/>
            <a:ext cx="12724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pt-BR" sz="1400" b="0" dirty="0">
                <a:solidFill>
                  <a:srgbClr val="000000"/>
                </a:solidFill>
                <a:latin typeface="Arial"/>
                <a:cs typeface="Arial"/>
              </a:rPr>
              <a:t>(núcleo x100)</a:t>
            </a:r>
          </a:p>
        </p:txBody>
      </p:sp>
      <p:sp>
        <p:nvSpPr>
          <p:cNvPr id="36" name="Oval 35"/>
          <p:cNvSpPr>
            <a:spLocks noChangeAspect="1"/>
          </p:cNvSpPr>
          <p:nvPr/>
        </p:nvSpPr>
        <p:spPr bwMode="auto">
          <a:xfrm>
            <a:off x="4572000" y="3932816"/>
            <a:ext cx="7200" cy="72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endParaRPr lang="pt-BR" b="0">
              <a:solidFill>
                <a:srgbClr val="FFFFCC"/>
              </a:solidFill>
              <a:latin typeface="Comic Sans MS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95020" y="1124744"/>
            <a:ext cx="4873124" cy="494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>
                <a:solidFill>
                  <a:schemeClr val="tx1"/>
                </a:solidFill>
              </a:rPr>
              <a:t>O Átomo é feito de Espaço!</a:t>
            </a:r>
            <a:endParaRPr lang="pt-BR" sz="2800" dirty="0">
              <a:solidFill>
                <a:schemeClr val="tx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9D5A5982-C264-414D-8A61-002A8D3CAB1C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21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9326580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2123734" y="-27384"/>
            <a:ext cx="5112568" cy="7366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prstClr val="white"/>
              </a:gs>
            </a:gsLst>
            <a:lin ang="54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pt-PT" sz="3200" dirty="0">
                <a:solidFill>
                  <a:srgbClr val="FFFFFF"/>
                </a:solidFill>
                <a:latin typeface="Helvetica" charset="0"/>
              </a:rPr>
              <a:t>Uma questão de escala…</a:t>
            </a:r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BCFFE9E4-8FB4-4242-9F75-C34ADE6EAF71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22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E99A66FA-B278-EA9B-620C-9ECFCB909D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43" t="32419" r="5971" b="11993"/>
          <a:stretch/>
        </p:blipFill>
        <p:spPr>
          <a:xfrm>
            <a:off x="-12776" y="980728"/>
            <a:ext cx="9168032" cy="5256584"/>
          </a:xfrm>
          <a:prstGeom prst="rect">
            <a:avLst/>
          </a:prstGeom>
        </p:spPr>
      </p:pic>
      <p:grpSp>
        <p:nvGrpSpPr>
          <p:cNvPr id="4" name="Group 2">
            <a:extLst>
              <a:ext uri="{FF2B5EF4-FFF2-40B4-BE49-F238E27FC236}">
                <a16:creationId xmlns:a16="http://schemas.microsoft.com/office/drawing/2014/main" id="{B7606C4A-066B-1180-1058-F977D263DE94}"/>
              </a:ext>
            </a:extLst>
          </p:cNvPr>
          <p:cNvGrpSpPr/>
          <p:nvPr/>
        </p:nvGrpSpPr>
        <p:grpSpPr>
          <a:xfrm>
            <a:off x="2771800" y="3068960"/>
            <a:ext cx="2572512" cy="1136278"/>
            <a:chOff x="2875503" y="4003675"/>
            <a:chExt cx="2572512" cy="1136278"/>
          </a:xfrm>
        </p:grpSpPr>
        <p:sp>
          <p:nvSpPr>
            <p:cNvPr id="5" name="Sun 6">
              <a:extLst>
                <a:ext uri="{FF2B5EF4-FFF2-40B4-BE49-F238E27FC236}">
                  <a16:creationId xmlns:a16="http://schemas.microsoft.com/office/drawing/2014/main" id="{177E1B03-31A5-B0DB-2271-4B77EEC556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5979" y="4003675"/>
              <a:ext cx="46038" cy="46038"/>
            </a:xfrm>
            <a:prstGeom prst="sun">
              <a:avLst>
                <a:gd name="adj" fmla="val 25000"/>
              </a:avLst>
            </a:prstGeom>
            <a:solidFill>
              <a:srgbClr val="FFFFCC"/>
            </a:solidFill>
            <a:ln w="12700">
              <a:solidFill>
                <a:srgbClr val="FFFFCC"/>
              </a:solidFill>
              <a:round/>
              <a:headEnd type="none" w="sm" len="sm"/>
              <a:tailEnd type="none" w="sm" len="sm"/>
            </a:ln>
          </p:spPr>
          <p:txBody>
            <a:bodyPr lIns="91439" tIns="45719" rIns="91439" bIns="45719">
              <a:prstTxWarp prst="textNoShape">
                <a:avLst/>
              </a:prstTxWarp>
            </a:bodyPr>
            <a:lstStyle/>
            <a:p>
              <a:endParaRPr lang="pt-PT">
                <a:solidFill>
                  <a:srgbClr val="FFFFCC"/>
                </a:solidFill>
                <a:ea typeface="Arial"/>
                <a:cs typeface="Arial"/>
              </a:endParaRPr>
            </a:p>
          </p:txBody>
        </p:sp>
        <p:sp>
          <p:nvSpPr>
            <p:cNvPr id="6" name="TextBox 7">
              <a:extLst>
                <a:ext uri="{FF2B5EF4-FFF2-40B4-BE49-F238E27FC236}">
                  <a16:creationId xmlns:a16="http://schemas.microsoft.com/office/drawing/2014/main" id="{6AA23E87-1FBC-0DD6-5FA3-008603A383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5503" y="4194055"/>
              <a:ext cx="2572512" cy="945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9" tIns="45719" rIns="91439" bIns="45719">
              <a:prstTxWarp prst="textNoShape">
                <a:avLst/>
              </a:prstTxWarp>
              <a:spAutoFit/>
            </a:bodyPr>
            <a:lstStyle/>
            <a:p>
              <a:r>
                <a:rPr lang="pt-PT" dirty="0">
                  <a:solidFill>
                    <a:srgbClr val="FFFFCC"/>
                  </a:solidFill>
                  <a:ea typeface="Arial"/>
                  <a:cs typeface="Arial"/>
                </a:rPr>
                <a:t>Núcleo = cabeça de </a:t>
              </a:r>
              <a:br>
                <a:rPr lang="pt-PT" dirty="0">
                  <a:solidFill>
                    <a:srgbClr val="FFFFCC"/>
                  </a:solidFill>
                  <a:ea typeface="Arial"/>
                  <a:cs typeface="Arial"/>
                </a:rPr>
              </a:br>
              <a:r>
                <a:rPr lang="pt-PT" dirty="0">
                  <a:solidFill>
                    <a:srgbClr val="FFFFCC"/>
                  </a:solidFill>
                  <a:ea typeface="Arial"/>
                  <a:cs typeface="Arial"/>
                </a:rPr>
                <a:t>alfinete no centro </a:t>
              </a:r>
              <a:br>
                <a:rPr lang="pt-PT" dirty="0">
                  <a:solidFill>
                    <a:srgbClr val="FFFFCC"/>
                  </a:solidFill>
                  <a:ea typeface="Arial"/>
                  <a:cs typeface="Arial"/>
                </a:rPr>
              </a:br>
              <a:r>
                <a:rPr lang="pt-PT" dirty="0">
                  <a:solidFill>
                    <a:srgbClr val="FFFFCC"/>
                  </a:solidFill>
                  <a:ea typeface="Arial"/>
                  <a:cs typeface="Arial"/>
                </a:rPr>
                <a:t>do campo</a:t>
              </a:r>
            </a:p>
          </p:txBody>
        </p:sp>
        <p:cxnSp>
          <p:nvCxnSpPr>
            <p:cNvPr id="7" name="Straight Arrow Connector 9">
              <a:extLst>
                <a:ext uri="{FF2B5EF4-FFF2-40B4-BE49-F238E27FC236}">
                  <a16:creationId xmlns:a16="http://schemas.microsoft.com/office/drawing/2014/main" id="{13B5A092-1802-FF76-37ED-7EAB9048099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813559" y="4038600"/>
              <a:ext cx="758441" cy="289171"/>
            </a:xfrm>
            <a:prstGeom prst="straightConnector1">
              <a:avLst/>
            </a:prstGeom>
            <a:noFill/>
            <a:ln w="12700">
              <a:solidFill>
                <a:srgbClr val="FFFFCC"/>
              </a:solidFill>
              <a:round/>
              <a:headEnd type="none" w="sm" len="sm"/>
              <a:tailEnd type="arrow" w="med" len="med"/>
            </a:ln>
          </p:spPr>
        </p:cxnSp>
      </p:grpSp>
      <p:grpSp>
        <p:nvGrpSpPr>
          <p:cNvPr id="8" name="Agrupar 7">
            <a:extLst>
              <a:ext uri="{FF2B5EF4-FFF2-40B4-BE49-F238E27FC236}">
                <a16:creationId xmlns:a16="http://schemas.microsoft.com/office/drawing/2014/main" id="{E2A71EDD-55CF-0BEC-B0CB-B7D3C38F36C5}"/>
              </a:ext>
            </a:extLst>
          </p:cNvPr>
          <p:cNvGrpSpPr/>
          <p:nvPr/>
        </p:nvGrpSpPr>
        <p:grpSpPr>
          <a:xfrm>
            <a:off x="1107675" y="1807065"/>
            <a:ext cx="7160025" cy="3231360"/>
            <a:chOff x="1107675" y="1807065"/>
            <a:chExt cx="7160025" cy="3231360"/>
          </a:xfrm>
        </p:grpSpPr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DE7B20A9-902E-1379-3841-B7176D020B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61021" y="1807065"/>
              <a:ext cx="4572000" cy="8966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9" tIns="45719" rIns="91439" bIns="45719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pt-PT" sz="5600" dirty="0">
                  <a:solidFill>
                    <a:srgbClr val="FFFFCC"/>
                  </a:solidFill>
                  <a:ea typeface="Arial"/>
                  <a:cs typeface="Arial"/>
                </a:rPr>
                <a:t>ÁTOMO</a:t>
              </a:r>
            </a:p>
          </p:txBody>
        </p:sp>
        <p:sp>
          <p:nvSpPr>
            <p:cNvPr id="11" name="Freeform 14">
              <a:extLst>
                <a:ext uri="{FF2B5EF4-FFF2-40B4-BE49-F238E27FC236}">
                  <a16:creationId xmlns:a16="http://schemas.microsoft.com/office/drawing/2014/main" id="{6EA5F0C0-885B-698B-B530-6476E69F9407}"/>
                </a:ext>
              </a:extLst>
            </p:cNvPr>
            <p:cNvSpPr/>
            <p:nvPr/>
          </p:nvSpPr>
          <p:spPr bwMode="auto">
            <a:xfrm>
              <a:off x="1107675" y="2263529"/>
              <a:ext cx="1980052" cy="1981354"/>
            </a:xfrm>
            <a:custGeom>
              <a:avLst/>
              <a:gdLst>
                <a:gd name="connsiteX0" fmla="*/ 2870200 w 2870200"/>
                <a:gd name="connsiteY0" fmla="*/ 0 h 854916"/>
                <a:gd name="connsiteX1" fmla="*/ 2514600 w 2870200"/>
                <a:gd name="connsiteY1" fmla="*/ 12700 h 854916"/>
                <a:gd name="connsiteX2" fmla="*/ 2336800 w 2870200"/>
                <a:gd name="connsiteY2" fmla="*/ 50800 h 854916"/>
                <a:gd name="connsiteX3" fmla="*/ 2298700 w 2870200"/>
                <a:gd name="connsiteY3" fmla="*/ 63500 h 854916"/>
                <a:gd name="connsiteX4" fmla="*/ 2260600 w 2870200"/>
                <a:gd name="connsiteY4" fmla="*/ 76200 h 854916"/>
                <a:gd name="connsiteX5" fmla="*/ 1943100 w 2870200"/>
                <a:gd name="connsiteY5" fmla="*/ 88900 h 854916"/>
                <a:gd name="connsiteX6" fmla="*/ 1866900 w 2870200"/>
                <a:gd name="connsiteY6" fmla="*/ 101600 h 854916"/>
                <a:gd name="connsiteX7" fmla="*/ 1790700 w 2870200"/>
                <a:gd name="connsiteY7" fmla="*/ 127000 h 854916"/>
                <a:gd name="connsiteX8" fmla="*/ 1701800 w 2870200"/>
                <a:gd name="connsiteY8" fmla="*/ 190500 h 854916"/>
                <a:gd name="connsiteX9" fmla="*/ 1536700 w 2870200"/>
                <a:gd name="connsiteY9" fmla="*/ 215900 h 854916"/>
                <a:gd name="connsiteX10" fmla="*/ 1371600 w 2870200"/>
                <a:gd name="connsiteY10" fmla="*/ 241300 h 854916"/>
                <a:gd name="connsiteX11" fmla="*/ 1270000 w 2870200"/>
                <a:gd name="connsiteY11" fmla="*/ 266700 h 854916"/>
                <a:gd name="connsiteX12" fmla="*/ 1104900 w 2870200"/>
                <a:gd name="connsiteY12" fmla="*/ 317500 h 854916"/>
                <a:gd name="connsiteX13" fmla="*/ 990600 w 2870200"/>
                <a:gd name="connsiteY13" fmla="*/ 330200 h 854916"/>
                <a:gd name="connsiteX14" fmla="*/ 876300 w 2870200"/>
                <a:gd name="connsiteY14" fmla="*/ 355600 h 854916"/>
                <a:gd name="connsiteX15" fmla="*/ 812800 w 2870200"/>
                <a:gd name="connsiteY15" fmla="*/ 368300 h 854916"/>
                <a:gd name="connsiteX16" fmla="*/ 711200 w 2870200"/>
                <a:gd name="connsiteY16" fmla="*/ 419100 h 854916"/>
                <a:gd name="connsiteX17" fmla="*/ 673100 w 2870200"/>
                <a:gd name="connsiteY17" fmla="*/ 444500 h 854916"/>
                <a:gd name="connsiteX18" fmla="*/ 596900 w 2870200"/>
                <a:gd name="connsiteY18" fmla="*/ 469900 h 854916"/>
                <a:gd name="connsiteX19" fmla="*/ 495300 w 2870200"/>
                <a:gd name="connsiteY19" fmla="*/ 520700 h 854916"/>
                <a:gd name="connsiteX20" fmla="*/ 457200 w 2870200"/>
                <a:gd name="connsiteY20" fmla="*/ 533400 h 854916"/>
                <a:gd name="connsiteX21" fmla="*/ 381000 w 2870200"/>
                <a:gd name="connsiteY21" fmla="*/ 584200 h 854916"/>
                <a:gd name="connsiteX22" fmla="*/ 342900 w 2870200"/>
                <a:gd name="connsiteY22" fmla="*/ 609600 h 854916"/>
                <a:gd name="connsiteX23" fmla="*/ 304800 w 2870200"/>
                <a:gd name="connsiteY23" fmla="*/ 622300 h 854916"/>
                <a:gd name="connsiteX24" fmla="*/ 254000 w 2870200"/>
                <a:gd name="connsiteY24" fmla="*/ 635000 h 854916"/>
                <a:gd name="connsiteX25" fmla="*/ 203200 w 2870200"/>
                <a:gd name="connsiteY25" fmla="*/ 660400 h 854916"/>
                <a:gd name="connsiteX26" fmla="*/ 127000 w 2870200"/>
                <a:gd name="connsiteY26" fmla="*/ 711200 h 854916"/>
                <a:gd name="connsiteX27" fmla="*/ 88900 w 2870200"/>
                <a:gd name="connsiteY27" fmla="*/ 749300 h 854916"/>
                <a:gd name="connsiteX28" fmla="*/ 63500 w 2870200"/>
                <a:gd name="connsiteY28" fmla="*/ 787400 h 854916"/>
                <a:gd name="connsiteX29" fmla="*/ 25400 w 2870200"/>
                <a:gd name="connsiteY29" fmla="*/ 812800 h 854916"/>
                <a:gd name="connsiteX30" fmla="*/ 0 w 2870200"/>
                <a:gd name="connsiteY30" fmla="*/ 850900 h 854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870200" h="854916">
                  <a:moveTo>
                    <a:pt x="2870200" y="0"/>
                  </a:moveTo>
                  <a:lnTo>
                    <a:pt x="2514600" y="12700"/>
                  </a:lnTo>
                  <a:cubicBezTo>
                    <a:pt x="2418475" y="18040"/>
                    <a:pt x="2420243" y="22986"/>
                    <a:pt x="2336800" y="50800"/>
                  </a:cubicBezTo>
                  <a:lnTo>
                    <a:pt x="2298700" y="63500"/>
                  </a:lnTo>
                  <a:cubicBezTo>
                    <a:pt x="2286000" y="67733"/>
                    <a:pt x="2273976" y="75665"/>
                    <a:pt x="2260600" y="76200"/>
                  </a:cubicBezTo>
                  <a:lnTo>
                    <a:pt x="1943100" y="88900"/>
                  </a:lnTo>
                  <a:cubicBezTo>
                    <a:pt x="1917700" y="93133"/>
                    <a:pt x="1891882" y="95355"/>
                    <a:pt x="1866900" y="101600"/>
                  </a:cubicBezTo>
                  <a:cubicBezTo>
                    <a:pt x="1840925" y="108094"/>
                    <a:pt x="1790700" y="127000"/>
                    <a:pt x="1790700" y="127000"/>
                  </a:cubicBezTo>
                  <a:cubicBezTo>
                    <a:pt x="1784918" y="131337"/>
                    <a:pt x="1716244" y="184310"/>
                    <a:pt x="1701800" y="190500"/>
                  </a:cubicBezTo>
                  <a:cubicBezTo>
                    <a:pt x="1662826" y="207203"/>
                    <a:pt x="1560695" y="212901"/>
                    <a:pt x="1536700" y="215900"/>
                  </a:cubicBezTo>
                  <a:cubicBezTo>
                    <a:pt x="1510736" y="219145"/>
                    <a:pt x="1401259" y="234945"/>
                    <a:pt x="1371600" y="241300"/>
                  </a:cubicBezTo>
                  <a:cubicBezTo>
                    <a:pt x="1337466" y="248614"/>
                    <a:pt x="1303118" y="255661"/>
                    <a:pt x="1270000" y="266700"/>
                  </a:cubicBezTo>
                  <a:cubicBezTo>
                    <a:pt x="1249784" y="273439"/>
                    <a:pt x="1146575" y="311088"/>
                    <a:pt x="1104900" y="317500"/>
                  </a:cubicBezTo>
                  <a:cubicBezTo>
                    <a:pt x="1067011" y="323329"/>
                    <a:pt x="1028549" y="324779"/>
                    <a:pt x="990600" y="330200"/>
                  </a:cubicBezTo>
                  <a:cubicBezTo>
                    <a:pt x="936975" y="337861"/>
                    <a:pt x="926217" y="344507"/>
                    <a:pt x="876300" y="355600"/>
                  </a:cubicBezTo>
                  <a:cubicBezTo>
                    <a:pt x="855228" y="360283"/>
                    <a:pt x="833967" y="364067"/>
                    <a:pt x="812800" y="368300"/>
                  </a:cubicBezTo>
                  <a:cubicBezTo>
                    <a:pt x="724529" y="427147"/>
                    <a:pt x="835475" y="356963"/>
                    <a:pt x="711200" y="419100"/>
                  </a:cubicBezTo>
                  <a:cubicBezTo>
                    <a:pt x="697548" y="425926"/>
                    <a:pt x="687048" y="438301"/>
                    <a:pt x="673100" y="444500"/>
                  </a:cubicBezTo>
                  <a:cubicBezTo>
                    <a:pt x="648634" y="455374"/>
                    <a:pt x="620847" y="457926"/>
                    <a:pt x="596900" y="469900"/>
                  </a:cubicBezTo>
                  <a:cubicBezTo>
                    <a:pt x="563033" y="486833"/>
                    <a:pt x="531221" y="508726"/>
                    <a:pt x="495300" y="520700"/>
                  </a:cubicBezTo>
                  <a:cubicBezTo>
                    <a:pt x="482600" y="524933"/>
                    <a:pt x="468902" y="526899"/>
                    <a:pt x="457200" y="533400"/>
                  </a:cubicBezTo>
                  <a:cubicBezTo>
                    <a:pt x="430515" y="548225"/>
                    <a:pt x="406400" y="567267"/>
                    <a:pt x="381000" y="584200"/>
                  </a:cubicBezTo>
                  <a:cubicBezTo>
                    <a:pt x="368300" y="592667"/>
                    <a:pt x="357380" y="604773"/>
                    <a:pt x="342900" y="609600"/>
                  </a:cubicBezTo>
                  <a:cubicBezTo>
                    <a:pt x="330200" y="613833"/>
                    <a:pt x="317672" y="618622"/>
                    <a:pt x="304800" y="622300"/>
                  </a:cubicBezTo>
                  <a:cubicBezTo>
                    <a:pt x="288017" y="627095"/>
                    <a:pt x="270343" y="628871"/>
                    <a:pt x="254000" y="635000"/>
                  </a:cubicBezTo>
                  <a:cubicBezTo>
                    <a:pt x="236273" y="641647"/>
                    <a:pt x="219434" y="650660"/>
                    <a:pt x="203200" y="660400"/>
                  </a:cubicBezTo>
                  <a:cubicBezTo>
                    <a:pt x="177023" y="676106"/>
                    <a:pt x="148586" y="689614"/>
                    <a:pt x="127000" y="711200"/>
                  </a:cubicBezTo>
                  <a:cubicBezTo>
                    <a:pt x="114300" y="723900"/>
                    <a:pt x="100398" y="735502"/>
                    <a:pt x="88900" y="749300"/>
                  </a:cubicBezTo>
                  <a:cubicBezTo>
                    <a:pt x="79129" y="761026"/>
                    <a:pt x="74293" y="776607"/>
                    <a:pt x="63500" y="787400"/>
                  </a:cubicBezTo>
                  <a:cubicBezTo>
                    <a:pt x="52707" y="798193"/>
                    <a:pt x="38100" y="804333"/>
                    <a:pt x="25400" y="812800"/>
                  </a:cubicBezTo>
                  <a:cubicBezTo>
                    <a:pt x="11361" y="854916"/>
                    <a:pt x="26087" y="850900"/>
                    <a:pt x="0" y="850900"/>
                  </a:cubicBezTo>
                </a:path>
              </a:pathLst>
            </a:custGeom>
            <a:noFill/>
            <a:ln w="57150" cap="flat" cmpd="sng" algn="ctr">
              <a:solidFill>
                <a:srgbClr val="FFFFCC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pt-PT">
                <a:solidFill>
                  <a:srgbClr val="FFFFCC"/>
                </a:solidFill>
                <a:ea typeface="Arial"/>
                <a:cs typeface="Arial"/>
              </a:endParaRPr>
            </a:p>
          </p:txBody>
        </p:sp>
        <p:sp>
          <p:nvSpPr>
            <p:cNvPr id="18" name="Forma Livre 17">
              <a:extLst>
                <a:ext uri="{FF2B5EF4-FFF2-40B4-BE49-F238E27FC236}">
                  <a16:creationId xmlns:a16="http://schemas.microsoft.com/office/drawing/2014/main" id="{9F7642C1-3120-D707-A0CF-D836BDCF137F}"/>
                </a:ext>
              </a:extLst>
            </p:cNvPr>
            <p:cNvSpPr/>
            <p:nvPr/>
          </p:nvSpPr>
          <p:spPr bwMode="auto">
            <a:xfrm>
              <a:off x="1115616" y="4005064"/>
              <a:ext cx="7103327" cy="1033361"/>
            </a:xfrm>
            <a:custGeom>
              <a:avLst/>
              <a:gdLst>
                <a:gd name="connsiteX0" fmla="*/ 0 w 7103327"/>
                <a:gd name="connsiteY0" fmla="*/ 200812 h 1033361"/>
                <a:gd name="connsiteX1" fmla="*/ 11151 w 7103327"/>
                <a:gd name="connsiteY1" fmla="*/ 345778 h 1033361"/>
                <a:gd name="connsiteX2" fmla="*/ 55756 w 7103327"/>
                <a:gd name="connsiteY2" fmla="*/ 457290 h 1033361"/>
                <a:gd name="connsiteX3" fmla="*/ 156117 w 7103327"/>
                <a:gd name="connsiteY3" fmla="*/ 568802 h 1033361"/>
                <a:gd name="connsiteX4" fmla="*/ 189571 w 7103327"/>
                <a:gd name="connsiteY4" fmla="*/ 602256 h 1033361"/>
                <a:gd name="connsiteX5" fmla="*/ 234176 w 7103327"/>
                <a:gd name="connsiteY5" fmla="*/ 624558 h 1033361"/>
                <a:gd name="connsiteX6" fmla="*/ 267629 w 7103327"/>
                <a:gd name="connsiteY6" fmla="*/ 635709 h 1033361"/>
                <a:gd name="connsiteX7" fmla="*/ 356839 w 7103327"/>
                <a:gd name="connsiteY7" fmla="*/ 680314 h 1033361"/>
                <a:gd name="connsiteX8" fmla="*/ 423746 w 7103327"/>
                <a:gd name="connsiteY8" fmla="*/ 702617 h 1033361"/>
                <a:gd name="connsiteX9" fmla="*/ 457200 w 7103327"/>
                <a:gd name="connsiteY9" fmla="*/ 713768 h 1033361"/>
                <a:gd name="connsiteX10" fmla="*/ 501805 w 7103327"/>
                <a:gd name="connsiteY10" fmla="*/ 724919 h 1033361"/>
                <a:gd name="connsiteX11" fmla="*/ 669073 w 7103327"/>
                <a:gd name="connsiteY11" fmla="*/ 769524 h 1033361"/>
                <a:gd name="connsiteX12" fmla="*/ 780585 w 7103327"/>
                <a:gd name="connsiteY12" fmla="*/ 791826 h 1033361"/>
                <a:gd name="connsiteX13" fmla="*/ 836341 w 7103327"/>
                <a:gd name="connsiteY13" fmla="*/ 802978 h 1033361"/>
                <a:gd name="connsiteX14" fmla="*/ 936702 w 7103327"/>
                <a:gd name="connsiteY14" fmla="*/ 836431 h 1033361"/>
                <a:gd name="connsiteX15" fmla="*/ 981307 w 7103327"/>
                <a:gd name="connsiteY15" fmla="*/ 847582 h 1033361"/>
                <a:gd name="connsiteX16" fmla="*/ 1081668 w 7103327"/>
                <a:gd name="connsiteY16" fmla="*/ 892187 h 1033361"/>
                <a:gd name="connsiteX17" fmla="*/ 1148576 w 7103327"/>
                <a:gd name="connsiteY17" fmla="*/ 903339 h 1033361"/>
                <a:gd name="connsiteX18" fmla="*/ 1193180 w 7103327"/>
                <a:gd name="connsiteY18" fmla="*/ 914490 h 1033361"/>
                <a:gd name="connsiteX19" fmla="*/ 1248937 w 7103327"/>
                <a:gd name="connsiteY19" fmla="*/ 925641 h 1033361"/>
                <a:gd name="connsiteX20" fmla="*/ 1338146 w 7103327"/>
                <a:gd name="connsiteY20" fmla="*/ 947943 h 1033361"/>
                <a:gd name="connsiteX21" fmla="*/ 1371600 w 7103327"/>
                <a:gd name="connsiteY21" fmla="*/ 959095 h 1033361"/>
                <a:gd name="connsiteX22" fmla="*/ 3378819 w 7103327"/>
                <a:gd name="connsiteY22" fmla="*/ 992548 h 1033361"/>
                <a:gd name="connsiteX23" fmla="*/ 3445727 w 7103327"/>
                <a:gd name="connsiteY23" fmla="*/ 1014851 h 1033361"/>
                <a:gd name="connsiteX24" fmla="*/ 3679902 w 7103327"/>
                <a:gd name="connsiteY24" fmla="*/ 1003700 h 1033361"/>
                <a:gd name="connsiteX25" fmla="*/ 3824868 w 7103327"/>
                <a:gd name="connsiteY25" fmla="*/ 992548 h 1033361"/>
                <a:gd name="connsiteX26" fmla="*/ 4170556 w 7103327"/>
                <a:gd name="connsiteY26" fmla="*/ 981397 h 1033361"/>
                <a:gd name="connsiteX27" fmla="*/ 4415883 w 7103327"/>
                <a:gd name="connsiteY27" fmla="*/ 970246 h 1033361"/>
                <a:gd name="connsiteX28" fmla="*/ 4549698 w 7103327"/>
                <a:gd name="connsiteY28" fmla="*/ 947943 h 1033361"/>
                <a:gd name="connsiteX29" fmla="*/ 4672361 w 7103327"/>
                <a:gd name="connsiteY29" fmla="*/ 903339 h 1033361"/>
                <a:gd name="connsiteX30" fmla="*/ 4716966 w 7103327"/>
                <a:gd name="connsiteY30" fmla="*/ 892187 h 1033361"/>
                <a:gd name="connsiteX31" fmla="*/ 4828478 w 7103327"/>
                <a:gd name="connsiteY31" fmla="*/ 869885 h 1033361"/>
                <a:gd name="connsiteX32" fmla="*/ 4917688 w 7103327"/>
                <a:gd name="connsiteY32" fmla="*/ 836431 h 1033361"/>
                <a:gd name="connsiteX33" fmla="*/ 4995746 w 7103327"/>
                <a:gd name="connsiteY33" fmla="*/ 802978 h 1033361"/>
                <a:gd name="connsiteX34" fmla="*/ 5140712 w 7103327"/>
                <a:gd name="connsiteY34" fmla="*/ 780675 h 1033361"/>
                <a:gd name="connsiteX35" fmla="*/ 5207619 w 7103327"/>
                <a:gd name="connsiteY35" fmla="*/ 758373 h 1033361"/>
                <a:gd name="connsiteX36" fmla="*/ 5241073 w 7103327"/>
                <a:gd name="connsiteY36" fmla="*/ 747221 h 1033361"/>
                <a:gd name="connsiteX37" fmla="*/ 5452946 w 7103327"/>
                <a:gd name="connsiteY37" fmla="*/ 724919 h 1033361"/>
                <a:gd name="connsiteX38" fmla="*/ 5887844 w 7103327"/>
                <a:gd name="connsiteY38" fmla="*/ 702617 h 1033361"/>
                <a:gd name="connsiteX39" fmla="*/ 5977054 w 7103327"/>
                <a:gd name="connsiteY39" fmla="*/ 680314 h 1033361"/>
                <a:gd name="connsiteX40" fmla="*/ 6010507 w 7103327"/>
                <a:gd name="connsiteY40" fmla="*/ 669163 h 1033361"/>
                <a:gd name="connsiteX41" fmla="*/ 6077415 w 7103327"/>
                <a:gd name="connsiteY41" fmla="*/ 658012 h 1033361"/>
                <a:gd name="connsiteX42" fmla="*/ 6144322 w 7103327"/>
                <a:gd name="connsiteY42" fmla="*/ 635709 h 1033361"/>
                <a:gd name="connsiteX43" fmla="*/ 6200078 w 7103327"/>
                <a:gd name="connsiteY43" fmla="*/ 624558 h 1033361"/>
                <a:gd name="connsiteX44" fmla="*/ 6266985 w 7103327"/>
                <a:gd name="connsiteY44" fmla="*/ 602256 h 1033361"/>
                <a:gd name="connsiteX45" fmla="*/ 6345044 w 7103327"/>
                <a:gd name="connsiteY45" fmla="*/ 579953 h 1033361"/>
                <a:gd name="connsiteX46" fmla="*/ 6378498 w 7103327"/>
                <a:gd name="connsiteY46" fmla="*/ 557651 h 1033361"/>
                <a:gd name="connsiteX47" fmla="*/ 6423102 w 7103327"/>
                <a:gd name="connsiteY47" fmla="*/ 535348 h 1033361"/>
                <a:gd name="connsiteX48" fmla="*/ 6467707 w 7103327"/>
                <a:gd name="connsiteY48" fmla="*/ 490743 h 1033361"/>
                <a:gd name="connsiteX49" fmla="*/ 6501161 w 7103327"/>
                <a:gd name="connsiteY49" fmla="*/ 479592 h 1033361"/>
                <a:gd name="connsiteX50" fmla="*/ 6590371 w 7103327"/>
                <a:gd name="connsiteY50" fmla="*/ 457290 h 1033361"/>
                <a:gd name="connsiteX51" fmla="*/ 6690732 w 7103327"/>
                <a:gd name="connsiteY51" fmla="*/ 412685 h 1033361"/>
                <a:gd name="connsiteX52" fmla="*/ 6735337 w 7103327"/>
                <a:gd name="connsiteY52" fmla="*/ 401534 h 1033361"/>
                <a:gd name="connsiteX53" fmla="*/ 6768790 w 7103327"/>
                <a:gd name="connsiteY53" fmla="*/ 390382 h 1033361"/>
                <a:gd name="connsiteX54" fmla="*/ 6813395 w 7103327"/>
                <a:gd name="connsiteY54" fmla="*/ 379231 h 1033361"/>
                <a:gd name="connsiteX55" fmla="*/ 6880302 w 7103327"/>
                <a:gd name="connsiteY55" fmla="*/ 356929 h 1033361"/>
                <a:gd name="connsiteX56" fmla="*/ 6936058 w 7103327"/>
                <a:gd name="connsiteY56" fmla="*/ 312324 h 1033361"/>
                <a:gd name="connsiteX57" fmla="*/ 6958361 w 7103327"/>
                <a:gd name="connsiteY57" fmla="*/ 290021 h 1033361"/>
                <a:gd name="connsiteX58" fmla="*/ 6980663 w 7103327"/>
                <a:gd name="connsiteY58" fmla="*/ 223114 h 1033361"/>
                <a:gd name="connsiteX59" fmla="*/ 7025268 w 7103327"/>
                <a:gd name="connsiteY59" fmla="*/ 167358 h 1033361"/>
                <a:gd name="connsiteX60" fmla="*/ 7047571 w 7103327"/>
                <a:gd name="connsiteY60" fmla="*/ 133904 h 1033361"/>
                <a:gd name="connsiteX61" fmla="*/ 7058722 w 7103327"/>
                <a:gd name="connsiteY61" fmla="*/ 100451 h 1033361"/>
                <a:gd name="connsiteX62" fmla="*/ 7103327 w 7103327"/>
                <a:gd name="connsiteY62" fmla="*/ 33543 h 1033361"/>
                <a:gd name="connsiteX63" fmla="*/ 7081024 w 7103327"/>
                <a:gd name="connsiteY63" fmla="*/ 90 h 103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103327" h="1033361">
                  <a:moveTo>
                    <a:pt x="0" y="200812"/>
                  </a:moveTo>
                  <a:cubicBezTo>
                    <a:pt x="3717" y="249134"/>
                    <a:pt x="3592" y="297906"/>
                    <a:pt x="11151" y="345778"/>
                  </a:cubicBezTo>
                  <a:cubicBezTo>
                    <a:pt x="15380" y="372560"/>
                    <a:pt x="39438" y="431181"/>
                    <a:pt x="55756" y="457290"/>
                  </a:cubicBezTo>
                  <a:cubicBezTo>
                    <a:pt x="84854" y="503847"/>
                    <a:pt x="115576" y="528261"/>
                    <a:pt x="156117" y="568802"/>
                  </a:cubicBezTo>
                  <a:cubicBezTo>
                    <a:pt x="167268" y="579953"/>
                    <a:pt x="175465" y="595203"/>
                    <a:pt x="189571" y="602256"/>
                  </a:cubicBezTo>
                  <a:cubicBezTo>
                    <a:pt x="204439" y="609690"/>
                    <a:pt x="218897" y="618010"/>
                    <a:pt x="234176" y="624558"/>
                  </a:cubicBezTo>
                  <a:cubicBezTo>
                    <a:pt x="244980" y="629188"/>
                    <a:pt x="256928" y="630845"/>
                    <a:pt x="267629" y="635709"/>
                  </a:cubicBezTo>
                  <a:cubicBezTo>
                    <a:pt x="297896" y="649467"/>
                    <a:pt x="325299" y="669800"/>
                    <a:pt x="356839" y="680314"/>
                  </a:cubicBezTo>
                  <a:lnTo>
                    <a:pt x="423746" y="702617"/>
                  </a:lnTo>
                  <a:cubicBezTo>
                    <a:pt x="434897" y="706334"/>
                    <a:pt x="445796" y="710917"/>
                    <a:pt x="457200" y="713768"/>
                  </a:cubicBezTo>
                  <a:cubicBezTo>
                    <a:pt x="472068" y="717485"/>
                    <a:pt x="487019" y="720887"/>
                    <a:pt x="501805" y="724919"/>
                  </a:cubicBezTo>
                  <a:cubicBezTo>
                    <a:pt x="558445" y="740366"/>
                    <a:pt x="611255" y="757961"/>
                    <a:pt x="669073" y="769524"/>
                  </a:cubicBezTo>
                  <a:lnTo>
                    <a:pt x="780585" y="791826"/>
                  </a:lnTo>
                  <a:cubicBezTo>
                    <a:pt x="799170" y="795543"/>
                    <a:pt x="817953" y="798381"/>
                    <a:pt x="836341" y="802978"/>
                  </a:cubicBezTo>
                  <a:cubicBezTo>
                    <a:pt x="943233" y="829700"/>
                    <a:pt x="810727" y="794440"/>
                    <a:pt x="936702" y="836431"/>
                  </a:cubicBezTo>
                  <a:cubicBezTo>
                    <a:pt x="951241" y="841277"/>
                    <a:pt x="966439" y="843865"/>
                    <a:pt x="981307" y="847582"/>
                  </a:cubicBezTo>
                  <a:cubicBezTo>
                    <a:pt x="1010711" y="862285"/>
                    <a:pt x="1050340" y="883643"/>
                    <a:pt x="1081668" y="892187"/>
                  </a:cubicBezTo>
                  <a:cubicBezTo>
                    <a:pt x="1103482" y="898136"/>
                    <a:pt x="1126405" y="898905"/>
                    <a:pt x="1148576" y="903339"/>
                  </a:cubicBezTo>
                  <a:cubicBezTo>
                    <a:pt x="1163604" y="906345"/>
                    <a:pt x="1178219" y="911165"/>
                    <a:pt x="1193180" y="914490"/>
                  </a:cubicBezTo>
                  <a:cubicBezTo>
                    <a:pt x="1211682" y="918602"/>
                    <a:pt x="1230469" y="921379"/>
                    <a:pt x="1248937" y="925641"/>
                  </a:cubicBezTo>
                  <a:cubicBezTo>
                    <a:pt x="1278804" y="932533"/>
                    <a:pt x="1309068" y="938250"/>
                    <a:pt x="1338146" y="947943"/>
                  </a:cubicBezTo>
                  <a:cubicBezTo>
                    <a:pt x="1349297" y="951660"/>
                    <a:pt x="1360146" y="956452"/>
                    <a:pt x="1371600" y="959095"/>
                  </a:cubicBezTo>
                  <a:cubicBezTo>
                    <a:pt x="2002700" y="1104735"/>
                    <a:pt x="3113139" y="990985"/>
                    <a:pt x="3378819" y="992548"/>
                  </a:cubicBezTo>
                  <a:cubicBezTo>
                    <a:pt x="3401122" y="999982"/>
                    <a:pt x="3422244" y="1015969"/>
                    <a:pt x="3445727" y="1014851"/>
                  </a:cubicBezTo>
                  <a:lnTo>
                    <a:pt x="3679902" y="1003700"/>
                  </a:lnTo>
                  <a:cubicBezTo>
                    <a:pt x="3728283" y="1000854"/>
                    <a:pt x="3776453" y="994749"/>
                    <a:pt x="3824868" y="992548"/>
                  </a:cubicBezTo>
                  <a:cubicBezTo>
                    <a:pt x="3940038" y="987313"/>
                    <a:pt x="4055349" y="985744"/>
                    <a:pt x="4170556" y="981397"/>
                  </a:cubicBezTo>
                  <a:lnTo>
                    <a:pt x="4415883" y="970246"/>
                  </a:lnTo>
                  <a:cubicBezTo>
                    <a:pt x="4462684" y="964396"/>
                    <a:pt x="4505485" y="962681"/>
                    <a:pt x="4549698" y="947943"/>
                  </a:cubicBezTo>
                  <a:cubicBezTo>
                    <a:pt x="4709304" y="894740"/>
                    <a:pt x="4490133" y="958008"/>
                    <a:pt x="4672361" y="903339"/>
                  </a:cubicBezTo>
                  <a:cubicBezTo>
                    <a:pt x="4687041" y="898935"/>
                    <a:pt x="4701980" y="895398"/>
                    <a:pt x="4716966" y="892187"/>
                  </a:cubicBezTo>
                  <a:cubicBezTo>
                    <a:pt x="4754031" y="884244"/>
                    <a:pt x="4828478" y="869885"/>
                    <a:pt x="4828478" y="869885"/>
                  </a:cubicBezTo>
                  <a:cubicBezTo>
                    <a:pt x="4952653" y="807796"/>
                    <a:pt x="4796235" y="881975"/>
                    <a:pt x="4917688" y="836431"/>
                  </a:cubicBezTo>
                  <a:cubicBezTo>
                    <a:pt x="4967276" y="817836"/>
                    <a:pt x="4950433" y="813048"/>
                    <a:pt x="4995746" y="802978"/>
                  </a:cubicBezTo>
                  <a:cubicBezTo>
                    <a:pt x="5023607" y="796786"/>
                    <a:pt x="5115798" y="784234"/>
                    <a:pt x="5140712" y="780675"/>
                  </a:cubicBezTo>
                  <a:lnTo>
                    <a:pt x="5207619" y="758373"/>
                  </a:lnTo>
                  <a:cubicBezTo>
                    <a:pt x="5218770" y="754656"/>
                    <a:pt x="5229478" y="749153"/>
                    <a:pt x="5241073" y="747221"/>
                  </a:cubicBezTo>
                  <a:cubicBezTo>
                    <a:pt x="5365622" y="726463"/>
                    <a:pt x="5264352" y="741318"/>
                    <a:pt x="5452946" y="724919"/>
                  </a:cubicBezTo>
                  <a:cubicBezTo>
                    <a:pt x="5726179" y="701160"/>
                    <a:pt x="5370062" y="720471"/>
                    <a:pt x="5887844" y="702617"/>
                  </a:cubicBezTo>
                  <a:cubicBezTo>
                    <a:pt x="5964309" y="677127"/>
                    <a:pt x="5869413" y="707224"/>
                    <a:pt x="5977054" y="680314"/>
                  </a:cubicBezTo>
                  <a:cubicBezTo>
                    <a:pt x="5988457" y="677463"/>
                    <a:pt x="5999033" y="671713"/>
                    <a:pt x="6010507" y="669163"/>
                  </a:cubicBezTo>
                  <a:cubicBezTo>
                    <a:pt x="6032579" y="664258"/>
                    <a:pt x="6055112" y="661729"/>
                    <a:pt x="6077415" y="658012"/>
                  </a:cubicBezTo>
                  <a:cubicBezTo>
                    <a:pt x="6099717" y="650578"/>
                    <a:pt x="6121270" y="640319"/>
                    <a:pt x="6144322" y="635709"/>
                  </a:cubicBezTo>
                  <a:cubicBezTo>
                    <a:pt x="6162907" y="631992"/>
                    <a:pt x="6181792" y="629545"/>
                    <a:pt x="6200078" y="624558"/>
                  </a:cubicBezTo>
                  <a:cubicBezTo>
                    <a:pt x="6222758" y="618373"/>
                    <a:pt x="6244178" y="607958"/>
                    <a:pt x="6266985" y="602256"/>
                  </a:cubicBezTo>
                  <a:cubicBezTo>
                    <a:pt x="6281272" y="598684"/>
                    <a:pt x="6329049" y="587950"/>
                    <a:pt x="6345044" y="579953"/>
                  </a:cubicBezTo>
                  <a:cubicBezTo>
                    <a:pt x="6357031" y="573960"/>
                    <a:pt x="6366862" y="564300"/>
                    <a:pt x="6378498" y="557651"/>
                  </a:cubicBezTo>
                  <a:cubicBezTo>
                    <a:pt x="6392931" y="549404"/>
                    <a:pt x="6409804" y="545322"/>
                    <a:pt x="6423102" y="535348"/>
                  </a:cubicBezTo>
                  <a:cubicBezTo>
                    <a:pt x="6439923" y="522732"/>
                    <a:pt x="6447759" y="497392"/>
                    <a:pt x="6467707" y="490743"/>
                  </a:cubicBezTo>
                  <a:cubicBezTo>
                    <a:pt x="6478858" y="487026"/>
                    <a:pt x="6489757" y="482443"/>
                    <a:pt x="6501161" y="479592"/>
                  </a:cubicBezTo>
                  <a:cubicBezTo>
                    <a:pt x="6543045" y="469121"/>
                    <a:pt x="6554688" y="472583"/>
                    <a:pt x="6590371" y="457290"/>
                  </a:cubicBezTo>
                  <a:cubicBezTo>
                    <a:pt x="6658382" y="428142"/>
                    <a:pt x="6612916" y="438623"/>
                    <a:pt x="6690732" y="412685"/>
                  </a:cubicBezTo>
                  <a:cubicBezTo>
                    <a:pt x="6705271" y="407839"/>
                    <a:pt x="6720601" y="405744"/>
                    <a:pt x="6735337" y="401534"/>
                  </a:cubicBezTo>
                  <a:cubicBezTo>
                    <a:pt x="6746639" y="398305"/>
                    <a:pt x="6757488" y="393611"/>
                    <a:pt x="6768790" y="390382"/>
                  </a:cubicBezTo>
                  <a:cubicBezTo>
                    <a:pt x="6783526" y="386172"/>
                    <a:pt x="6798715" y="383635"/>
                    <a:pt x="6813395" y="379231"/>
                  </a:cubicBezTo>
                  <a:cubicBezTo>
                    <a:pt x="6835912" y="372476"/>
                    <a:pt x="6880302" y="356929"/>
                    <a:pt x="6880302" y="356929"/>
                  </a:cubicBezTo>
                  <a:cubicBezTo>
                    <a:pt x="6934154" y="303077"/>
                    <a:pt x="6865722" y="368593"/>
                    <a:pt x="6936058" y="312324"/>
                  </a:cubicBezTo>
                  <a:cubicBezTo>
                    <a:pt x="6944268" y="305756"/>
                    <a:pt x="6950927" y="297455"/>
                    <a:pt x="6958361" y="290021"/>
                  </a:cubicBezTo>
                  <a:cubicBezTo>
                    <a:pt x="6965795" y="267719"/>
                    <a:pt x="6967622" y="242674"/>
                    <a:pt x="6980663" y="223114"/>
                  </a:cubicBezTo>
                  <a:cubicBezTo>
                    <a:pt x="7049316" y="120138"/>
                    <a:pt x="6961704" y="246814"/>
                    <a:pt x="7025268" y="167358"/>
                  </a:cubicBezTo>
                  <a:cubicBezTo>
                    <a:pt x="7033640" y="156893"/>
                    <a:pt x="7040137" y="145055"/>
                    <a:pt x="7047571" y="133904"/>
                  </a:cubicBezTo>
                  <a:cubicBezTo>
                    <a:pt x="7051288" y="122753"/>
                    <a:pt x="7053014" y="110726"/>
                    <a:pt x="7058722" y="100451"/>
                  </a:cubicBezTo>
                  <a:cubicBezTo>
                    <a:pt x="7071739" y="77020"/>
                    <a:pt x="7103327" y="33543"/>
                    <a:pt x="7103327" y="33543"/>
                  </a:cubicBezTo>
                  <a:cubicBezTo>
                    <a:pt x="7091000" y="-3437"/>
                    <a:pt x="7103930" y="90"/>
                    <a:pt x="7081024" y="90"/>
                  </a:cubicBezTo>
                </a:path>
              </a:pathLst>
            </a:custGeom>
            <a:noFill/>
            <a:ln w="57150" cap="flat" cmpd="sng" algn="ctr">
              <a:solidFill>
                <a:srgbClr val="FAFFD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0" fontAlgn="base" latinLnBrk="0" hangingPunct="0">
                <a:lnSpc>
                  <a:spcPct val="9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GB" sz="20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Forma Livre 18">
              <a:extLst>
                <a:ext uri="{FF2B5EF4-FFF2-40B4-BE49-F238E27FC236}">
                  <a16:creationId xmlns:a16="http://schemas.microsoft.com/office/drawing/2014/main" id="{2052EF5B-C241-4EA7-5AC0-56E6730AE7C8}"/>
                </a:ext>
              </a:extLst>
            </p:cNvPr>
            <p:cNvSpPr/>
            <p:nvPr/>
          </p:nvSpPr>
          <p:spPr bwMode="auto">
            <a:xfrm>
              <a:off x="5778500" y="2247900"/>
              <a:ext cx="2489200" cy="1828800"/>
            </a:xfrm>
            <a:custGeom>
              <a:avLst/>
              <a:gdLst>
                <a:gd name="connsiteX0" fmla="*/ 2400300 w 2489200"/>
                <a:gd name="connsiteY0" fmla="*/ 1828800 h 1828800"/>
                <a:gd name="connsiteX1" fmla="*/ 2463800 w 2489200"/>
                <a:gd name="connsiteY1" fmla="*/ 1663700 h 1828800"/>
                <a:gd name="connsiteX2" fmla="*/ 2489200 w 2489200"/>
                <a:gd name="connsiteY2" fmla="*/ 1524000 h 1828800"/>
                <a:gd name="connsiteX3" fmla="*/ 2476500 w 2489200"/>
                <a:gd name="connsiteY3" fmla="*/ 1447800 h 1828800"/>
                <a:gd name="connsiteX4" fmla="*/ 2438400 w 2489200"/>
                <a:gd name="connsiteY4" fmla="*/ 1320800 h 1828800"/>
                <a:gd name="connsiteX5" fmla="*/ 2400300 w 2489200"/>
                <a:gd name="connsiteY5" fmla="*/ 1155700 h 1828800"/>
                <a:gd name="connsiteX6" fmla="*/ 2387600 w 2489200"/>
                <a:gd name="connsiteY6" fmla="*/ 1117600 h 1828800"/>
                <a:gd name="connsiteX7" fmla="*/ 2374900 w 2489200"/>
                <a:gd name="connsiteY7" fmla="*/ 1079500 h 1828800"/>
                <a:gd name="connsiteX8" fmla="*/ 2362200 w 2489200"/>
                <a:gd name="connsiteY8" fmla="*/ 1028700 h 1828800"/>
                <a:gd name="connsiteX9" fmla="*/ 2324100 w 2489200"/>
                <a:gd name="connsiteY9" fmla="*/ 1003300 h 1828800"/>
                <a:gd name="connsiteX10" fmla="*/ 2311400 w 2489200"/>
                <a:gd name="connsiteY10" fmla="*/ 965200 h 1828800"/>
                <a:gd name="connsiteX11" fmla="*/ 2222500 w 2489200"/>
                <a:gd name="connsiteY11" fmla="*/ 850900 h 1828800"/>
                <a:gd name="connsiteX12" fmla="*/ 2133600 w 2489200"/>
                <a:gd name="connsiteY12" fmla="*/ 800100 h 1828800"/>
                <a:gd name="connsiteX13" fmla="*/ 2095500 w 2489200"/>
                <a:gd name="connsiteY13" fmla="*/ 762000 h 1828800"/>
                <a:gd name="connsiteX14" fmla="*/ 2019300 w 2489200"/>
                <a:gd name="connsiteY14" fmla="*/ 723900 h 1828800"/>
                <a:gd name="connsiteX15" fmla="*/ 1943100 w 2489200"/>
                <a:gd name="connsiteY15" fmla="*/ 685800 h 1828800"/>
                <a:gd name="connsiteX16" fmla="*/ 1930400 w 2489200"/>
                <a:gd name="connsiteY16" fmla="*/ 647700 h 1828800"/>
                <a:gd name="connsiteX17" fmla="*/ 1854200 w 2489200"/>
                <a:gd name="connsiteY17" fmla="*/ 622300 h 1828800"/>
                <a:gd name="connsiteX18" fmla="*/ 1816100 w 2489200"/>
                <a:gd name="connsiteY18" fmla="*/ 609600 h 1828800"/>
                <a:gd name="connsiteX19" fmla="*/ 1816100 w 2489200"/>
                <a:gd name="connsiteY19" fmla="*/ 609600 h 1828800"/>
                <a:gd name="connsiteX20" fmla="*/ 1739900 w 2489200"/>
                <a:gd name="connsiteY20" fmla="*/ 558800 h 1828800"/>
                <a:gd name="connsiteX21" fmla="*/ 1701800 w 2489200"/>
                <a:gd name="connsiteY21" fmla="*/ 533400 h 1828800"/>
                <a:gd name="connsiteX22" fmla="*/ 1663700 w 2489200"/>
                <a:gd name="connsiteY22" fmla="*/ 495300 h 1828800"/>
                <a:gd name="connsiteX23" fmla="*/ 1587500 w 2489200"/>
                <a:gd name="connsiteY23" fmla="*/ 469900 h 1828800"/>
                <a:gd name="connsiteX24" fmla="*/ 1549400 w 2489200"/>
                <a:gd name="connsiteY24" fmla="*/ 457200 h 1828800"/>
                <a:gd name="connsiteX25" fmla="*/ 1511300 w 2489200"/>
                <a:gd name="connsiteY25" fmla="*/ 444500 h 1828800"/>
                <a:gd name="connsiteX26" fmla="*/ 1460500 w 2489200"/>
                <a:gd name="connsiteY26" fmla="*/ 431800 h 1828800"/>
                <a:gd name="connsiteX27" fmla="*/ 1422400 w 2489200"/>
                <a:gd name="connsiteY27" fmla="*/ 419100 h 1828800"/>
                <a:gd name="connsiteX28" fmla="*/ 1320800 w 2489200"/>
                <a:gd name="connsiteY28" fmla="*/ 393700 h 1828800"/>
                <a:gd name="connsiteX29" fmla="*/ 1244600 w 2489200"/>
                <a:gd name="connsiteY29" fmla="*/ 368300 h 1828800"/>
                <a:gd name="connsiteX30" fmla="*/ 1206500 w 2489200"/>
                <a:gd name="connsiteY30" fmla="*/ 355600 h 1828800"/>
                <a:gd name="connsiteX31" fmla="*/ 1168400 w 2489200"/>
                <a:gd name="connsiteY31" fmla="*/ 330200 h 1828800"/>
                <a:gd name="connsiteX32" fmla="*/ 1028700 w 2489200"/>
                <a:gd name="connsiteY32" fmla="*/ 292100 h 1828800"/>
                <a:gd name="connsiteX33" fmla="*/ 965200 w 2489200"/>
                <a:gd name="connsiteY33" fmla="*/ 228600 h 1828800"/>
                <a:gd name="connsiteX34" fmla="*/ 901700 w 2489200"/>
                <a:gd name="connsiteY34" fmla="*/ 165100 h 1828800"/>
                <a:gd name="connsiteX35" fmla="*/ 863600 w 2489200"/>
                <a:gd name="connsiteY35" fmla="*/ 152400 h 1828800"/>
                <a:gd name="connsiteX36" fmla="*/ 800100 w 2489200"/>
                <a:gd name="connsiteY36" fmla="*/ 139700 h 1828800"/>
                <a:gd name="connsiteX37" fmla="*/ 723900 w 2489200"/>
                <a:gd name="connsiteY37" fmla="*/ 127000 h 1828800"/>
                <a:gd name="connsiteX38" fmla="*/ 647700 w 2489200"/>
                <a:gd name="connsiteY38" fmla="*/ 101600 h 1828800"/>
                <a:gd name="connsiteX39" fmla="*/ 609600 w 2489200"/>
                <a:gd name="connsiteY39" fmla="*/ 88900 h 1828800"/>
                <a:gd name="connsiteX40" fmla="*/ 546100 w 2489200"/>
                <a:gd name="connsiteY40" fmla="*/ 76200 h 1828800"/>
                <a:gd name="connsiteX41" fmla="*/ 508000 w 2489200"/>
                <a:gd name="connsiteY41" fmla="*/ 63500 h 1828800"/>
                <a:gd name="connsiteX42" fmla="*/ 419100 w 2489200"/>
                <a:gd name="connsiteY42" fmla="*/ 50800 h 1828800"/>
                <a:gd name="connsiteX43" fmla="*/ 342900 w 2489200"/>
                <a:gd name="connsiteY43" fmla="*/ 38100 h 1828800"/>
                <a:gd name="connsiteX44" fmla="*/ 254000 w 2489200"/>
                <a:gd name="connsiteY44" fmla="*/ 25400 h 1828800"/>
                <a:gd name="connsiteX45" fmla="*/ 203200 w 2489200"/>
                <a:gd name="connsiteY45" fmla="*/ 12700 h 1828800"/>
                <a:gd name="connsiteX46" fmla="*/ 139700 w 2489200"/>
                <a:gd name="connsiteY46" fmla="*/ 0 h 1828800"/>
                <a:gd name="connsiteX47" fmla="*/ 0 w 2489200"/>
                <a:gd name="connsiteY47" fmla="*/ 1270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489200" h="1828800">
                  <a:moveTo>
                    <a:pt x="2400300" y="1828800"/>
                  </a:moveTo>
                  <a:cubicBezTo>
                    <a:pt x="2416800" y="1790300"/>
                    <a:pt x="2454901" y="1708194"/>
                    <a:pt x="2463800" y="1663700"/>
                  </a:cubicBezTo>
                  <a:cubicBezTo>
                    <a:pt x="2481550" y="1574950"/>
                    <a:pt x="2472951" y="1621492"/>
                    <a:pt x="2489200" y="1524000"/>
                  </a:cubicBezTo>
                  <a:cubicBezTo>
                    <a:pt x="2484967" y="1498600"/>
                    <a:pt x="2482745" y="1472782"/>
                    <a:pt x="2476500" y="1447800"/>
                  </a:cubicBezTo>
                  <a:cubicBezTo>
                    <a:pt x="2454409" y="1359436"/>
                    <a:pt x="2451838" y="1394709"/>
                    <a:pt x="2438400" y="1320800"/>
                  </a:cubicBezTo>
                  <a:cubicBezTo>
                    <a:pt x="2412022" y="1175720"/>
                    <a:pt x="2444014" y="1286841"/>
                    <a:pt x="2400300" y="1155700"/>
                  </a:cubicBezTo>
                  <a:lnTo>
                    <a:pt x="2387600" y="1117600"/>
                  </a:lnTo>
                  <a:cubicBezTo>
                    <a:pt x="2383367" y="1104900"/>
                    <a:pt x="2378147" y="1092487"/>
                    <a:pt x="2374900" y="1079500"/>
                  </a:cubicBezTo>
                  <a:cubicBezTo>
                    <a:pt x="2370667" y="1062567"/>
                    <a:pt x="2371882" y="1043223"/>
                    <a:pt x="2362200" y="1028700"/>
                  </a:cubicBezTo>
                  <a:cubicBezTo>
                    <a:pt x="2353733" y="1016000"/>
                    <a:pt x="2336800" y="1011767"/>
                    <a:pt x="2324100" y="1003300"/>
                  </a:cubicBezTo>
                  <a:cubicBezTo>
                    <a:pt x="2319867" y="990600"/>
                    <a:pt x="2317901" y="976902"/>
                    <a:pt x="2311400" y="965200"/>
                  </a:cubicBezTo>
                  <a:cubicBezTo>
                    <a:pt x="2294123" y="934102"/>
                    <a:pt x="2256601" y="875258"/>
                    <a:pt x="2222500" y="850900"/>
                  </a:cubicBezTo>
                  <a:cubicBezTo>
                    <a:pt x="2135548" y="788792"/>
                    <a:pt x="2205592" y="860094"/>
                    <a:pt x="2133600" y="800100"/>
                  </a:cubicBezTo>
                  <a:cubicBezTo>
                    <a:pt x="2119802" y="788602"/>
                    <a:pt x="2109298" y="773498"/>
                    <a:pt x="2095500" y="762000"/>
                  </a:cubicBezTo>
                  <a:cubicBezTo>
                    <a:pt x="2040905" y="716504"/>
                    <a:pt x="2076578" y="752539"/>
                    <a:pt x="2019300" y="723900"/>
                  </a:cubicBezTo>
                  <a:cubicBezTo>
                    <a:pt x="1920823" y="674661"/>
                    <a:pt x="2038865" y="717722"/>
                    <a:pt x="1943100" y="685800"/>
                  </a:cubicBezTo>
                  <a:cubicBezTo>
                    <a:pt x="1938867" y="673100"/>
                    <a:pt x="1941293" y="655481"/>
                    <a:pt x="1930400" y="647700"/>
                  </a:cubicBezTo>
                  <a:cubicBezTo>
                    <a:pt x="1908613" y="632138"/>
                    <a:pt x="1879600" y="630767"/>
                    <a:pt x="1854200" y="622300"/>
                  </a:cubicBezTo>
                  <a:lnTo>
                    <a:pt x="1816100" y="609600"/>
                  </a:lnTo>
                  <a:lnTo>
                    <a:pt x="1816100" y="609600"/>
                  </a:lnTo>
                  <a:lnTo>
                    <a:pt x="1739900" y="558800"/>
                  </a:lnTo>
                  <a:cubicBezTo>
                    <a:pt x="1727200" y="550333"/>
                    <a:pt x="1712593" y="544193"/>
                    <a:pt x="1701800" y="533400"/>
                  </a:cubicBezTo>
                  <a:cubicBezTo>
                    <a:pt x="1689100" y="520700"/>
                    <a:pt x="1679400" y="504022"/>
                    <a:pt x="1663700" y="495300"/>
                  </a:cubicBezTo>
                  <a:cubicBezTo>
                    <a:pt x="1640295" y="482297"/>
                    <a:pt x="1612900" y="478367"/>
                    <a:pt x="1587500" y="469900"/>
                  </a:cubicBezTo>
                  <a:lnTo>
                    <a:pt x="1549400" y="457200"/>
                  </a:lnTo>
                  <a:cubicBezTo>
                    <a:pt x="1536700" y="452967"/>
                    <a:pt x="1524287" y="447747"/>
                    <a:pt x="1511300" y="444500"/>
                  </a:cubicBezTo>
                  <a:cubicBezTo>
                    <a:pt x="1494367" y="440267"/>
                    <a:pt x="1477283" y="436595"/>
                    <a:pt x="1460500" y="431800"/>
                  </a:cubicBezTo>
                  <a:cubicBezTo>
                    <a:pt x="1447628" y="428122"/>
                    <a:pt x="1435315" y="422622"/>
                    <a:pt x="1422400" y="419100"/>
                  </a:cubicBezTo>
                  <a:cubicBezTo>
                    <a:pt x="1388721" y="409915"/>
                    <a:pt x="1353918" y="404739"/>
                    <a:pt x="1320800" y="393700"/>
                  </a:cubicBezTo>
                  <a:lnTo>
                    <a:pt x="1244600" y="368300"/>
                  </a:lnTo>
                  <a:cubicBezTo>
                    <a:pt x="1231900" y="364067"/>
                    <a:pt x="1217639" y="363026"/>
                    <a:pt x="1206500" y="355600"/>
                  </a:cubicBezTo>
                  <a:cubicBezTo>
                    <a:pt x="1193800" y="347133"/>
                    <a:pt x="1182348" y="336399"/>
                    <a:pt x="1168400" y="330200"/>
                  </a:cubicBezTo>
                  <a:cubicBezTo>
                    <a:pt x="1115666" y="306763"/>
                    <a:pt x="1083025" y="302965"/>
                    <a:pt x="1028700" y="292100"/>
                  </a:cubicBezTo>
                  <a:cubicBezTo>
                    <a:pt x="960967" y="190500"/>
                    <a:pt x="1049867" y="313267"/>
                    <a:pt x="965200" y="228600"/>
                  </a:cubicBezTo>
                  <a:cubicBezTo>
                    <a:pt x="914400" y="177800"/>
                    <a:pt x="969433" y="198967"/>
                    <a:pt x="901700" y="165100"/>
                  </a:cubicBezTo>
                  <a:cubicBezTo>
                    <a:pt x="889726" y="159113"/>
                    <a:pt x="876587" y="155647"/>
                    <a:pt x="863600" y="152400"/>
                  </a:cubicBezTo>
                  <a:cubicBezTo>
                    <a:pt x="842659" y="147165"/>
                    <a:pt x="821338" y="143561"/>
                    <a:pt x="800100" y="139700"/>
                  </a:cubicBezTo>
                  <a:cubicBezTo>
                    <a:pt x="774765" y="135094"/>
                    <a:pt x="748882" y="133245"/>
                    <a:pt x="723900" y="127000"/>
                  </a:cubicBezTo>
                  <a:cubicBezTo>
                    <a:pt x="697925" y="120506"/>
                    <a:pt x="673100" y="110067"/>
                    <a:pt x="647700" y="101600"/>
                  </a:cubicBezTo>
                  <a:cubicBezTo>
                    <a:pt x="635000" y="97367"/>
                    <a:pt x="622727" y="91525"/>
                    <a:pt x="609600" y="88900"/>
                  </a:cubicBezTo>
                  <a:cubicBezTo>
                    <a:pt x="588433" y="84667"/>
                    <a:pt x="567041" y="81435"/>
                    <a:pt x="546100" y="76200"/>
                  </a:cubicBezTo>
                  <a:cubicBezTo>
                    <a:pt x="533113" y="72953"/>
                    <a:pt x="521127" y="66125"/>
                    <a:pt x="508000" y="63500"/>
                  </a:cubicBezTo>
                  <a:cubicBezTo>
                    <a:pt x="478647" y="57629"/>
                    <a:pt x="448686" y="55352"/>
                    <a:pt x="419100" y="50800"/>
                  </a:cubicBezTo>
                  <a:cubicBezTo>
                    <a:pt x="393649" y="46884"/>
                    <a:pt x="368351" y="42016"/>
                    <a:pt x="342900" y="38100"/>
                  </a:cubicBezTo>
                  <a:cubicBezTo>
                    <a:pt x="313314" y="33548"/>
                    <a:pt x="283451" y="30755"/>
                    <a:pt x="254000" y="25400"/>
                  </a:cubicBezTo>
                  <a:cubicBezTo>
                    <a:pt x="236827" y="22278"/>
                    <a:pt x="220239" y="16486"/>
                    <a:pt x="203200" y="12700"/>
                  </a:cubicBezTo>
                  <a:cubicBezTo>
                    <a:pt x="182128" y="8017"/>
                    <a:pt x="160867" y="4233"/>
                    <a:pt x="139700" y="0"/>
                  </a:cubicBezTo>
                  <a:cubicBezTo>
                    <a:pt x="34037" y="15095"/>
                    <a:pt x="80734" y="12700"/>
                    <a:pt x="0" y="12700"/>
                  </a:cubicBezTo>
                </a:path>
              </a:pathLst>
            </a:custGeom>
            <a:noFill/>
            <a:ln w="57150" cap="flat" cmpd="sng" algn="ctr">
              <a:solidFill>
                <a:srgbClr val="FAFFD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0" fontAlgn="base" latinLnBrk="0" hangingPunct="0">
                <a:lnSpc>
                  <a:spcPct val="9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GB" sz="20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3310104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particle_chart_2014-PT_Atom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412781"/>
            <a:ext cx="5351122" cy="4199065"/>
          </a:xfrm>
          <a:prstGeom prst="rect">
            <a:avLst/>
          </a:prstGeom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923930" y="1062093"/>
            <a:ext cx="5040560" cy="3508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91439" tIns="45719" rIns="91439" bIns="45719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800" dirty="0">
                <a:solidFill>
                  <a:srgbClr val="000000"/>
                </a:solidFill>
              </a:rPr>
              <a:t>Núcleo rodeado por uma nuvem eletrónica!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308304" y="1556792"/>
            <a:ext cx="1600200" cy="60570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 algn="r">
              <a:spcBef>
                <a:spcPts val="0"/>
              </a:spcBef>
            </a:pPr>
            <a:r>
              <a:rPr lang="pt-PT" sz="1800" dirty="0">
                <a:solidFill>
                  <a:srgbClr val="FFFFCC"/>
                </a:solidFill>
              </a:rPr>
              <a:t>Nuvem </a:t>
            </a:r>
          </a:p>
          <a:p>
            <a:pPr algn="r">
              <a:spcBef>
                <a:spcPts val="0"/>
              </a:spcBef>
            </a:pPr>
            <a:r>
              <a:rPr lang="pt-PT" sz="1800" dirty="0">
                <a:solidFill>
                  <a:srgbClr val="FFFFCC"/>
                </a:solidFill>
              </a:rPr>
              <a:t>Eletrónica</a:t>
            </a:r>
          </a:p>
        </p:txBody>
      </p:sp>
      <p:cxnSp>
        <p:nvCxnSpPr>
          <p:cNvPr id="6" name="Straight Arrow Connector 22"/>
          <p:cNvCxnSpPr>
            <a:cxnSpLocks noChangeShapeType="1"/>
          </p:cNvCxnSpPr>
          <p:nvPr/>
        </p:nvCxnSpPr>
        <p:spPr bwMode="auto">
          <a:xfrm flipV="1">
            <a:off x="7092286" y="1916832"/>
            <a:ext cx="360040" cy="156592"/>
          </a:xfrm>
          <a:prstGeom prst="straightConnector1">
            <a:avLst/>
          </a:prstGeom>
          <a:noFill/>
          <a:ln w="12700">
            <a:solidFill>
              <a:srgbClr val="FFFFCC"/>
            </a:solidFill>
            <a:round/>
            <a:headEnd type="none" w="sm" len="sm"/>
            <a:tailEnd type="arrow" w="med" len="med"/>
          </a:ln>
        </p:spPr>
      </p:cxnSp>
      <p:sp>
        <p:nvSpPr>
          <p:cNvPr id="7" name="Rectangle 24"/>
          <p:cNvSpPr>
            <a:spLocks noChangeArrowheads="1"/>
          </p:cNvSpPr>
          <p:nvPr/>
        </p:nvSpPr>
        <p:spPr bwMode="auto">
          <a:xfrm>
            <a:off x="3851921" y="3213028"/>
            <a:ext cx="1039768" cy="379591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pt-PT" b="1" dirty="0">
                <a:solidFill>
                  <a:schemeClr val="tx1"/>
                </a:solidFill>
              </a:rPr>
              <a:t>Núcleo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6300192" y="3382144"/>
            <a:ext cx="1008112" cy="1008112"/>
          </a:xfrm>
          <a:prstGeom prst="ellipse">
            <a:avLst/>
          </a:prstGeom>
          <a:solidFill>
            <a:srgbClr val="33CC33"/>
          </a:solidFill>
          <a:ln w="12700" cap="flat" cmpd="sng" algn="ctr">
            <a:solidFill>
              <a:srgbClr val="33CC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0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Comic Sans MS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5220072" y="2276872"/>
            <a:ext cx="1008112" cy="1008112"/>
          </a:xfrm>
          <a:prstGeom prst="ellipse">
            <a:avLst/>
          </a:prstGeom>
          <a:solidFill>
            <a:srgbClr val="33CC33"/>
          </a:solidFill>
          <a:ln w="12700" cap="flat" cmpd="sng" algn="ctr">
            <a:solidFill>
              <a:srgbClr val="33CC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0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Comic Sans MS" charset="0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5153339" y="3442432"/>
            <a:ext cx="1008112" cy="1008112"/>
          </a:xfrm>
          <a:prstGeom prst="ellipse">
            <a:avLst/>
          </a:prstGeom>
          <a:solidFill>
            <a:srgbClr val="33CC33"/>
          </a:solidFill>
          <a:ln w="12700" cap="flat" cmpd="sng" algn="ctr">
            <a:solidFill>
              <a:srgbClr val="33CC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0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Comic Sans MS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5508000" y="3753000"/>
            <a:ext cx="324000" cy="324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kumimoji="0" lang="pt-PT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</a:t>
            </a:r>
            <a:r>
              <a:rPr kumimoji="0" lang="pt-PT" sz="20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–</a:t>
            </a:r>
            <a:endParaRPr kumimoji="0" lang="pt-PT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6293210" y="2353692"/>
            <a:ext cx="1008112" cy="1008112"/>
          </a:xfrm>
          <a:prstGeom prst="ellipse">
            <a:avLst/>
          </a:prstGeom>
          <a:solidFill>
            <a:srgbClr val="33CC33"/>
          </a:solidFill>
          <a:ln w="12700" cap="flat" cmpd="sng" algn="ctr">
            <a:solidFill>
              <a:srgbClr val="33CC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0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Comic Sans MS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6649913" y="2679438"/>
            <a:ext cx="324000" cy="324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kumimoji="0" lang="pt-PT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</a:t>
            </a:r>
            <a:r>
              <a:rPr kumimoji="0" lang="pt-PT" sz="20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–</a:t>
            </a:r>
            <a:endParaRPr kumimoji="0" lang="pt-PT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24"/>
          <p:cNvSpPr>
            <a:spLocks noChangeArrowheads="1"/>
          </p:cNvSpPr>
          <p:nvPr/>
        </p:nvSpPr>
        <p:spPr bwMode="auto">
          <a:xfrm>
            <a:off x="4283968" y="2636948"/>
            <a:ext cx="996938" cy="379591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pt-PT" b="1" dirty="0">
                <a:solidFill>
                  <a:schemeClr val="tx1"/>
                </a:solidFill>
              </a:rPr>
              <a:t>Protão</a:t>
            </a:r>
          </a:p>
        </p:txBody>
      </p:sp>
      <p:grpSp>
        <p:nvGrpSpPr>
          <p:cNvPr id="3" name="Grupo 2"/>
          <p:cNvGrpSpPr/>
          <p:nvPr/>
        </p:nvGrpSpPr>
        <p:grpSpPr>
          <a:xfrm>
            <a:off x="5146446" y="2351230"/>
            <a:ext cx="3169970" cy="2088232"/>
            <a:chOff x="5148070" y="2348880"/>
            <a:chExt cx="3169970" cy="2088232"/>
          </a:xfrm>
        </p:grpSpPr>
        <p:sp>
          <p:nvSpPr>
            <p:cNvPr id="11" name="Oval 10"/>
            <p:cNvSpPr/>
            <p:nvPr/>
          </p:nvSpPr>
          <p:spPr bwMode="auto">
            <a:xfrm>
              <a:off x="5148070" y="3429000"/>
              <a:ext cx="1008112" cy="1008112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t-PT" sz="2000" b="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Comic Sans MS" charset="0"/>
              </a:endParaRPr>
            </a:p>
          </p:txBody>
        </p:sp>
        <p:grpSp>
          <p:nvGrpSpPr>
            <p:cNvPr id="2" name="Grupo 1"/>
            <p:cNvGrpSpPr/>
            <p:nvPr/>
          </p:nvGrpSpPr>
          <p:grpSpPr>
            <a:xfrm>
              <a:off x="6300192" y="2348880"/>
              <a:ext cx="2017848" cy="1008112"/>
              <a:chOff x="6300192" y="2348880"/>
              <a:chExt cx="2017848" cy="1008112"/>
            </a:xfrm>
          </p:grpSpPr>
          <p:sp>
            <p:nvSpPr>
              <p:cNvPr id="10" name="Oval 9"/>
              <p:cNvSpPr/>
              <p:nvPr/>
            </p:nvSpPr>
            <p:spPr bwMode="auto">
              <a:xfrm>
                <a:off x="6300192" y="2348880"/>
                <a:ext cx="1008112" cy="1008112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t-PT" sz="2000" b="0" i="0" u="none" strike="noStrike" cap="none" normalizeH="0" baseline="0">
                  <a:ln>
                    <a:noFill/>
                  </a:ln>
                  <a:solidFill>
                    <a:srgbClr val="FF0000"/>
                  </a:solidFill>
                  <a:effectLst/>
                  <a:latin typeface="Comic Sans MS" charset="0"/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/>
            </p:nvSpPr>
            <p:spPr bwMode="auto">
              <a:xfrm>
                <a:off x="7164309" y="2492932"/>
                <a:ext cx="1153731" cy="379591"/>
              </a:xfrm>
              <a:prstGeom prst="rect">
                <a:avLst/>
              </a:prstGeom>
              <a:solidFill>
                <a:srgbClr val="CCFF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pt-PT" b="1" dirty="0">
                    <a:solidFill>
                      <a:schemeClr val="tx1"/>
                    </a:solidFill>
                  </a:rPr>
                  <a:t>Neutrão</a:t>
                </a:r>
              </a:p>
            </p:txBody>
          </p:sp>
        </p:grpSp>
      </p:grpSp>
      <p:grpSp>
        <p:nvGrpSpPr>
          <p:cNvPr id="35" name="Grupo 34"/>
          <p:cNvGrpSpPr/>
          <p:nvPr/>
        </p:nvGrpSpPr>
        <p:grpSpPr>
          <a:xfrm>
            <a:off x="6804728" y="3933056"/>
            <a:ext cx="2231768" cy="1152128"/>
            <a:chOff x="6804728" y="3933056"/>
            <a:chExt cx="2231768" cy="1152128"/>
          </a:xfrm>
        </p:grpSpPr>
        <p:cxnSp>
          <p:nvCxnSpPr>
            <p:cNvPr id="14" name="Straight Arrow Connector 13"/>
            <p:cNvCxnSpPr/>
            <p:nvPr/>
          </p:nvCxnSpPr>
          <p:spPr bwMode="auto">
            <a:xfrm>
              <a:off x="6804728" y="3933056"/>
              <a:ext cx="935625" cy="115212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FFFF"/>
              </a:solidFill>
              <a:prstDash val="solid"/>
              <a:round/>
              <a:headEnd type="none" w="sm" len="sm"/>
              <a:tailEnd type="arrow" w="med" len="med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7568676" y="4422438"/>
              <a:ext cx="1467820" cy="662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>
                  <a:solidFill>
                    <a:srgbClr val="66FFFF"/>
                  </a:solidFill>
                </a:rPr>
                <a:t>Força </a:t>
              </a:r>
              <a:br>
                <a:rPr lang="pt-PT" dirty="0">
                  <a:solidFill>
                    <a:srgbClr val="66FFFF"/>
                  </a:solidFill>
                </a:rPr>
              </a:br>
              <a:r>
                <a:rPr lang="pt-PT" dirty="0">
                  <a:solidFill>
                    <a:srgbClr val="66FFFF"/>
                  </a:solidFill>
                </a:rPr>
                <a:t>   Eléctrica</a:t>
              </a:r>
            </a:p>
          </p:txBody>
        </p:sp>
      </p:grpSp>
      <p:pic>
        <p:nvPicPr>
          <p:cNvPr id="16" name="Picture 15" descr="BotijaGas_antiga.JPG"/>
          <p:cNvPicPr>
            <a:picLocks noChangeAspect="1"/>
          </p:cNvPicPr>
          <p:nvPr/>
        </p:nvPicPr>
        <p:blipFill>
          <a:blip r:embed="rId3"/>
          <a:srcRect l="28666" t="14331" r="28667" b="14331"/>
          <a:stretch>
            <a:fillRect/>
          </a:stretch>
        </p:blipFill>
        <p:spPr>
          <a:xfrm>
            <a:off x="7452320" y="5486400"/>
            <a:ext cx="609600" cy="1066800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 bwMode="auto">
          <a:xfrm rot="5400000">
            <a:off x="7550646" y="5274890"/>
            <a:ext cx="380206" cy="79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FFFF"/>
            </a:solidFill>
            <a:prstDash val="solid"/>
            <a:round/>
            <a:headEnd type="none" w="sm" len="sm"/>
            <a:tailEnd type="arrow" w="med" len="med"/>
          </a:ln>
          <a:effectLst/>
        </p:spPr>
      </p:cxnSp>
      <p:pic>
        <p:nvPicPr>
          <p:cNvPr id="18" name="Picture 17" descr="Rutherford_Geiger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5" y="1295400"/>
            <a:ext cx="3202911" cy="25908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04890" y="1524180"/>
            <a:ext cx="1005403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>
                <a:solidFill>
                  <a:schemeClr val="tx1"/>
                </a:solidFill>
              </a:rPr>
              <a:t>Geiger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52600" y="1371780"/>
            <a:ext cx="1509648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>
                <a:solidFill>
                  <a:schemeClr val="tx1"/>
                </a:solidFill>
              </a:rPr>
              <a:t>Rutherford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2400" y="3333696"/>
            <a:ext cx="1567882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/>
              <a:t>(1909/1914)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 flipV="1">
            <a:off x="6804248" y="2924996"/>
            <a:ext cx="32132" cy="982209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AFFD3"/>
            </a:solidFill>
            <a:prstDash val="solid"/>
            <a:round/>
            <a:headEnd type="none" w="sm" len="sm"/>
            <a:tailEnd type="arrow" w="med" len="med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flipH="1" flipV="1">
            <a:off x="5724133" y="3933056"/>
            <a:ext cx="1050346" cy="24897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AFFD3"/>
            </a:solidFill>
            <a:prstDash val="solid"/>
            <a:round/>
            <a:headEnd type="none" w="sm" len="sm"/>
            <a:tailEnd type="arrow" w="med" len="med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H="1" flipV="1">
            <a:off x="5724134" y="2780928"/>
            <a:ext cx="1063040" cy="1151632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AFFD3"/>
            </a:solidFill>
            <a:prstDash val="solid"/>
            <a:round/>
            <a:headEnd type="none" w="sm" len="sm"/>
            <a:tailEnd type="arrow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5148090" y="3123067"/>
            <a:ext cx="883099" cy="662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PT" dirty="0">
                <a:solidFill>
                  <a:srgbClr val="FFFFCC"/>
                </a:solidFill>
              </a:rPr>
              <a:t>Força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pt-PT" dirty="0">
                <a:solidFill>
                  <a:srgbClr val="FFFFCC"/>
                </a:solidFill>
              </a:rPr>
              <a:t>Forte</a:t>
            </a:r>
          </a:p>
        </p:txBody>
      </p:sp>
      <p:pic>
        <p:nvPicPr>
          <p:cNvPr id="26" name="Picture 25" descr="rutherford_exp_modern.jpg"/>
          <p:cNvPicPr>
            <a:picLocks noChangeAspect="1"/>
          </p:cNvPicPr>
          <p:nvPr/>
        </p:nvPicPr>
        <p:blipFill>
          <a:blip r:embed="rId5"/>
          <a:srcRect l="4762"/>
          <a:stretch>
            <a:fillRect/>
          </a:stretch>
        </p:blipFill>
        <p:spPr>
          <a:xfrm>
            <a:off x="0" y="3962400"/>
            <a:ext cx="3048000" cy="2240280"/>
          </a:xfrm>
          <a:prstGeom prst="rect">
            <a:avLst/>
          </a:prstGeom>
        </p:spPr>
      </p:pic>
      <p:pic>
        <p:nvPicPr>
          <p:cNvPr id="27" name="Picture 26" descr="rutherford_exp_draw.jpg"/>
          <p:cNvPicPr>
            <a:picLocks noChangeAspect="1"/>
          </p:cNvPicPr>
          <p:nvPr/>
        </p:nvPicPr>
        <p:blipFill>
          <a:blip r:embed="rId6"/>
          <a:srcRect t="5970" r="15909" b="26119"/>
          <a:stretch>
            <a:fillRect/>
          </a:stretch>
        </p:blipFill>
        <p:spPr>
          <a:xfrm>
            <a:off x="2743200" y="4724400"/>
            <a:ext cx="2438400" cy="1499286"/>
          </a:xfrm>
          <a:prstGeom prst="rect">
            <a:avLst/>
          </a:prstGeom>
        </p:spPr>
      </p:pic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1747322" y="-27384"/>
            <a:ext cx="5777006" cy="7366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prstClr val="white"/>
              </a:gs>
            </a:gsLst>
            <a:lin ang="54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3200" dirty="0">
                <a:solidFill>
                  <a:srgbClr val="FFFFFF"/>
                </a:solidFill>
                <a:ea typeface="Arial" charset="0"/>
                <a:cs typeface="Arial" charset="0"/>
              </a:rPr>
              <a:t>E os Átomos?</a:t>
            </a:r>
          </a:p>
        </p:txBody>
      </p:sp>
      <p:sp>
        <p:nvSpPr>
          <p:cNvPr id="29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159DBD5F-2A56-8841-A875-1E26F6C327AA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23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3D6E228C-1750-284A-A49A-350ADE0DB64E}"/>
              </a:ext>
            </a:extLst>
          </p:cNvPr>
          <p:cNvSpPr txBox="1"/>
          <p:nvPr/>
        </p:nvSpPr>
        <p:spPr>
          <a:xfrm>
            <a:off x="7440366" y="5827156"/>
            <a:ext cx="633507" cy="601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>
                <a:solidFill>
                  <a:srgbClr val="FFFFCC"/>
                </a:solidFill>
              </a:rPr>
              <a:t>23,5</a:t>
            </a:r>
            <a:br>
              <a:rPr lang="en-GB" sz="1800" dirty="0">
                <a:solidFill>
                  <a:srgbClr val="FFFFCC"/>
                </a:solidFill>
              </a:rPr>
            </a:br>
            <a:r>
              <a:rPr lang="en-GB" sz="1800" dirty="0">
                <a:solidFill>
                  <a:srgbClr val="FFFFCC"/>
                </a:solidFill>
              </a:rPr>
              <a:t>kg</a:t>
            </a:r>
          </a:p>
        </p:txBody>
      </p:sp>
    </p:spTree>
    <p:extLst>
      <p:ext uri="{BB962C8B-B14F-4D97-AF65-F5344CB8AC3E}">
        <p14:creationId xmlns:p14="http://schemas.microsoft.com/office/powerpoint/2010/main" val="302574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3" grpId="0" animBg="1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6732240" y="2660650"/>
            <a:ext cx="2411760" cy="1822449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charset="0"/>
              <a:ea typeface="ヒラギノ角ゴ Pro W3" charset="-128"/>
              <a:cs typeface="ヒラギノ角ゴ Pro W3" charset="-128"/>
              <a:sym typeface="Verdana" charset="0"/>
            </a:endParaRPr>
          </a:p>
        </p:txBody>
      </p:sp>
      <p:pic>
        <p:nvPicPr>
          <p:cNvPr id="195072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658513"/>
            <a:ext cx="6696744" cy="182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55"/>
          <a:stretch/>
        </p:blipFill>
        <p:spPr bwMode="auto">
          <a:xfrm>
            <a:off x="7020272" y="2653139"/>
            <a:ext cx="2076896" cy="1836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 rot="21142740">
            <a:off x="7605253" y="4049592"/>
            <a:ext cx="864096" cy="216024"/>
          </a:xfrm>
          <a:prstGeom prst="rect">
            <a:avLst/>
          </a:prstGeom>
          <a:solidFill>
            <a:srgbClr val="A48D3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charset="0"/>
              <a:ea typeface="ヒラギノ角ゴ Pro W3" charset="-128"/>
              <a:cs typeface="ヒラギノ角ゴ Pro W3" charset="-128"/>
              <a:sym typeface="Verdana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44544" y="4077072"/>
            <a:ext cx="738045" cy="20108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pt-BR" sz="1400" dirty="0">
                <a:solidFill>
                  <a:srgbClr val="104737"/>
                </a:solidFill>
              </a:rPr>
              <a:t>Neutrino</a:t>
            </a:r>
          </a:p>
        </p:txBody>
      </p:sp>
      <p:sp>
        <p:nvSpPr>
          <p:cNvPr id="4" name="Oval 3"/>
          <p:cNvSpPr/>
          <p:nvPr/>
        </p:nvSpPr>
        <p:spPr bwMode="auto">
          <a:xfrm>
            <a:off x="7884368" y="3429000"/>
            <a:ext cx="288032" cy="216024"/>
          </a:xfrm>
          <a:prstGeom prst="ellipse">
            <a:avLst/>
          </a:prstGeom>
          <a:solidFill>
            <a:srgbClr val="FFFFFF"/>
          </a:solidFill>
          <a:ln w="254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charset="0"/>
              <a:ea typeface="ヒラギノ角ゴ Pro W3" charset="-128"/>
              <a:cs typeface="ヒラギノ角ゴ Pro W3" charset="-128"/>
              <a:sym typeface="Verdana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8028384" y="3465008"/>
            <a:ext cx="36000" cy="36000"/>
          </a:xfrm>
          <a:prstGeom prst="ellipse">
            <a:avLst/>
          </a:prstGeom>
          <a:solidFill>
            <a:srgbClr val="008000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charset="0"/>
              <a:ea typeface="ヒラギノ角ゴ Pro W3" charset="-128"/>
              <a:cs typeface="ヒラギノ角ゴ Pro W3" charset="-128"/>
              <a:sym typeface="Verdana" charset="0"/>
            </a:endParaRPr>
          </a:p>
        </p:txBody>
      </p:sp>
      <p:sp>
        <p:nvSpPr>
          <p:cNvPr id="1950723" name="Rectangle 2"/>
          <p:cNvSpPr>
            <a:spLocks/>
          </p:cNvSpPr>
          <p:nvPr/>
        </p:nvSpPr>
        <p:spPr bwMode="auto">
          <a:xfrm>
            <a:off x="2108835" y="1474470"/>
            <a:ext cx="5223510" cy="75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300">
                <a:solidFill>
                  <a:srgbClr val="000000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rPr>
              <a:t>Espectro de Partículas Elementares (1932)</a:t>
            </a:r>
          </a:p>
        </p:txBody>
      </p:sp>
      <p:sp>
        <p:nvSpPr>
          <p:cNvPr id="1950724" name="Rectangle 3"/>
          <p:cNvSpPr>
            <a:spLocks/>
          </p:cNvSpPr>
          <p:nvPr/>
        </p:nvSpPr>
        <p:spPr bwMode="auto">
          <a:xfrm>
            <a:off x="2134553" y="5303520"/>
            <a:ext cx="5223510" cy="75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300">
                <a:solidFill>
                  <a:srgbClr val="000000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rPr>
              <a:t>Simples, fácil de fixar</a:t>
            </a:r>
          </a:p>
          <a:p>
            <a:pPr algn="ctr"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300">
                <a:solidFill>
                  <a:srgbClr val="000000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rPr>
              <a:t>Ainda ensinado nas Escolas</a:t>
            </a:r>
          </a:p>
        </p:txBody>
      </p:sp>
      <p:sp>
        <p:nvSpPr>
          <p:cNvPr id="1950725" name="Text Box 5"/>
          <p:cNvSpPr txBox="1">
            <a:spLocks/>
          </p:cNvSpPr>
          <p:nvPr/>
        </p:nvSpPr>
        <p:spPr bwMode="auto">
          <a:xfrm>
            <a:off x="683568" y="4509120"/>
            <a:ext cx="964292" cy="32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95" tIns="41148" rIns="82295" bIns="4114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pt-PT" sz="1600" b="0" dirty="0">
                <a:solidFill>
                  <a:srgbClr val="000000"/>
                </a:solidFill>
              </a:rPr>
              <a:t>neutrão</a:t>
            </a:r>
          </a:p>
        </p:txBody>
      </p:sp>
      <p:sp>
        <p:nvSpPr>
          <p:cNvPr id="1950726" name="Text Box 6"/>
          <p:cNvSpPr txBox="1">
            <a:spLocks/>
          </p:cNvSpPr>
          <p:nvPr/>
        </p:nvSpPr>
        <p:spPr bwMode="auto">
          <a:xfrm>
            <a:off x="2987824" y="4509120"/>
            <a:ext cx="834750" cy="32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95" tIns="41148" rIns="82295" bIns="4114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pt-PT" sz="1600" b="0" dirty="0">
                <a:solidFill>
                  <a:srgbClr val="000000"/>
                </a:solidFill>
              </a:rPr>
              <a:t>protão</a:t>
            </a:r>
          </a:p>
        </p:txBody>
      </p:sp>
      <p:sp>
        <p:nvSpPr>
          <p:cNvPr id="1950727" name="Text Box 7"/>
          <p:cNvSpPr txBox="1">
            <a:spLocks/>
          </p:cNvSpPr>
          <p:nvPr/>
        </p:nvSpPr>
        <p:spPr bwMode="auto">
          <a:xfrm>
            <a:off x="5291793" y="4509120"/>
            <a:ext cx="882740" cy="32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95" tIns="41148" rIns="82295" bIns="4114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pt-PT" sz="1600" b="0" dirty="0">
                <a:solidFill>
                  <a:srgbClr val="000000"/>
                </a:solidFill>
              </a:rPr>
              <a:t>eletrão</a:t>
            </a:r>
          </a:p>
        </p:txBody>
      </p:sp>
      <p:sp>
        <p:nvSpPr>
          <p:cNvPr id="14" name="Text Box 7"/>
          <p:cNvSpPr txBox="1">
            <a:spLocks/>
          </p:cNvSpPr>
          <p:nvPr/>
        </p:nvSpPr>
        <p:spPr bwMode="auto">
          <a:xfrm>
            <a:off x="7498922" y="4509120"/>
            <a:ext cx="1213559" cy="32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95" tIns="41148" rIns="82295" bIns="4114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b="0" dirty="0">
                <a:solidFill>
                  <a:srgbClr val="000000"/>
                </a:solidFill>
              </a:rPr>
              <a:t>[neutrino]</a:t>
            </a:r>
          </a:p>
        </p:txBody>
      </p:sp>
      <p:sp>
        <p:nvSpPr>
          <p:cNvPr id="7" name="Left Bracket 6"/>
          <p:cNvSpPr/>
          <p:nvPr/>
        </p:nvSpPr>
        <p:spPr bwMode="auto">
          <a:xfrm>
            <a:off x="6948264" y="2636912"/>
            <a:ext cx="216024" cy="1872208"/>
          </a:xfrm>
          <a:prstGeom prst="leftBracke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charset="0"/>
              <a:ea typeface="ヒラギノ角ゴ Pro W3" charset="-128"/>
              <a:cs typeface="ヒラギノ角ゴ Pro W3" charset="-128"/>
              <a:sym typeface="Verdana" charset="0"/>
            </a:endParaRPr>
          </a:p>
        </p:txBody>
      </p:sp>
      <p:sp>
        <p:nvSpPr>
          <p:cNvPr id="8" name="Right Bracket 7"/>
          <p:cNvSpPr/>
          <p:nvPr/>
        </p:nvSpPr>
        <p:spPr bwMode="auto">
          <a:xfrm>
            <a:off x="8953376" y="2636912"/>
            <a:ext cx="180528" cy="1872208"/>
          </a:xfrm>
          <a:prstGeom prst="rightBracke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charset="0"/>
              <a:ea typeface="ヒラギノ角ゴ Pro W3" charset="-128"/>
              <a:cs typeface="ヒラギノ角ゴ Pro W3" charset="-128"/>
              <a:sym typeface="Verdana" charset="0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Oval 1"/>
          <p:cNvSpPr>
            <a:spLocks/>
          </p:cNvSpPr>
          <p:nvPr/>
        </p:nvSpPr>
        <p:spPr bwMode="auto">
          <a:xfrm>
            <a:off x="0" y="381236"/>
            <a:ext cx="2033588" cy="1565275"/>
          </a:xfrm>
          <a:prstGeom prst="ellipse">
            <a:avLst/>
          </a:prstGeom>
          <a:solidFill>
            <a:srgbClr val="FC1180">
              <a:alpha val="24313"/>
            </a:srgbClr>
          </a:solidFill>
          <a:ln w="25400">
            <a:solidFill>
              <a:srgbClr val="FE12FD">
                <a:alpha val="91371"/>
              </a:srgbClr>
            </a:solidFill>
            <a:prstDash val="sysDot"/>
            <a:round/>
            <a:headEnd/>
            <a:tailEnd/>
          </a:ln>
        </p:spPr>
        <p:txBody>
          <a:bodyPr lIns="34290" tIns="34290" rIns="34290" bIns="34290" anchor="ctr">
            <a:prstTxWarp prst="textNoShape">
              <a:avLst/>
            </a:prstTxWarp>
          </a:bodyPr>
          <a:lstStyle/>
          <a:p>
            <a:pPr algn="ctr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pt-PT" sz="2200" i="1" dirty="0">
                <a:solidFill>
                  <a:srgbClr val="000000"/>
                </a:solidFill>
                <a:latin typeface="Helvetica" charset="0"/>
                <a:sym typeface="Helvetica" charset="0"/>
              </a:rPr>
              <a:t>Jardim Zoológico</a:t>
            </a:r>
          </a:p>
        </p:txBody>
      </p:sp>
      <p:sp>
        <p:nvSpPr>
          <p:cNvPr id="40963" name="Rectangle 2"/>
          <p:cNvSpPr>
            <a:spLocks/>
          </p:cNvSpPr>
          <p:nvPr/>
        </p:nvSpPr>
        <p:spPr bwMode="auto">
          <a:xfrm>
            <a:off x="8316534" y="188640"/>
            <a:ext cx="7053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ctr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US" sz="2400" b="0" dirty="0">
                <a:solidFill>
                  <a:srgbClr val="FFFFFF"/>
                </a:solidFill>
                <a:latin typeface="Comic Sans MS" charset="0"/>
                <a:sym typeface="Verdana" charset="0"/>
              </a:rPr>
              <a:t>1954</a:t>
            </a:r>
          </a:p>
        </p:txBody>
      </p:sp>
      <p:sp>
        <p:nvSpPr>
          <p:cNvPr id="40966" name="Rectangle 44"/>
          <p:cNvSpPr>
            <a:spLocks/>
          </p:cNvSpPr>
          <p:nvPr/>
        </p:nvSpPr>
        <p:spPr bwMode="auto">
          <a:xfrm>
            <a:off x="228606" y="1447800"/>
            <a:ext cx="88233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r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pt-PT" sz="1800" dirty="0">
                <a:solidFill>
                  <a:srgbClr val="000000"/>
                </a:solidFill>
                <a:latin typeface="Comic Sans MS" charset="0"/>
                <a:sym typeface="Verdana" charset="0"/>
              </a:rPr>
              <a:t>Com novos aceleradores e detetores,</a:t>
            </a:r>
          </a:p>
          <a:p>
            <a:pPr algn="r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pt-PT" sz="1800" dirty="0">
                <a:solidFill>
                  <a:srgbClr val="000000"/>
                </a:solidFill>
                <a:latin typeface="Comic Sans MS" charset="0"/>
                <a:sym typeface="Verdana" charset="0"/>
              </a:rPr>
              <a:t>o “Zoo das Partículas" tem mais de ~ 415 'partículas elementares’!</a:t>
            </a:r>
          </a:p>
        </p:txBody>
      </p:sp>
      <p:sp>
        <p:nvSpPr>
          <p:cNvPr id="40967" name="Rectangle 45"/>
          <p:cNvSpPr>
            <a:spLocks/>
          </p:cNvSpPr>
          <p:nvPr/>
        </p:nvSpPr>
        <p:spPr bwMode="auto">
          <a:xfrm>
            <a:off x="244482" y="6096000"/>
            <a:ext cx="8823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pt-PT" sz="2300">
                <a:solidFill>
                  <a:srgbClr val="000000"/>
                </a:solidFill>
                <a:latin typeface="Comic Sans MS" charset="0"/>
                <a:sym typeface="Verdana" charset="0"/>
              </a:rPr>
              <a:t>Qual é </a:t>
            </a:r>
            <a:r>
              <a:rPr lang="pt-PT" sz="2300" dirty="0">
                <a:solidFill>
                  <a:srgbClr val="000000"/>
                </a:solidFill>
                <a:latin typeface="Comic Sans MS" charset="0"/>
                <a:sym typeface="Verdana" charset="0"/>
              </a:rPr>
              <a:t>a estrutura de base, a ‘nova tabela periódica’ ?</a:t>
            </a:r>
          </a:p>
          <a:p>
            <a:pPr algn="ctr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pt-PT" sz="2300" dirty="0">
                <a:solidFill>
                  <a:srgbClr val="000000"/>
                </a:solidFill>
                <a:latin typeface="Comic Sans MS" charset="0"/>
                <a:sym typeface="Verdana" charset="0"/>
              </a:rPr>
              <a:t>Porque é que o protão é absolutamente estável?</a:t>
            </a:r>
          </a:p>
        </p:txBody>
      </p:sp>
      <p:sp>
        <p:nvSpPr>
          <p:cNvPr id="40968" name="Text Box 47"/>
          <p:cNvSpPr txBox="1">
            <a:spLocks/>
          </p:cNvSpPr>
          <p:nvPr/>
        </p:nvSpPr>
        <p:spPr bwMode="auto">
          <a:xfrm rot="-5400000">
            <a:off x="-747519" y="3765180"/>
            <a:ext cx="2017326" cy="52937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82294" tIns="41148" rIns="82294" bIns="41148">
            <a:prstTxWarp prst="textNoShape">
              <a:avLst/>
            </a:prstTxWarp>
            <a:spAutoFit/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US" sz="2900" dirty="0">
                <a:solidFill>
                  <a:srgbClr val="5F5F5F"/>
                </a:solidFill>
                <a:latin typeface="Comic Sans MS" charset="0"/>
              </a:rPr>
              <a:t>HADRÕES</a:t>
            </a:r>
          </a:p>
        </p:txBody>
      </p:sp>
      <p:sp>
        <p:nvSpPr>
          <p:cNvPr id="40969" name="TextBox 47"/>
          <p:cNvSpPr txBox="1">
            <a:spLocks noChangeArrowheads="1"/>
          </p:cNvSpPr>
          <p:nvPr/>
        </p:nvSpPr>
        <p:spPr bwMode="auto">
          <a:xfrm>
            <a:off x="152540" y="152400"/>
            <a:ext cx="723307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pt-PT" b="0" dirty="0">
                <a:solidFill>
                  <a:srgbClr val="FFFFFF"/>
                </a:solidFill>
                <a:latin typeface="Comic Sans MS" charset="0"/>
              </a:rPr>
              <a:t>Mas...100 anos depois: outra vez muitas novas partículas(*)!</a:t>
            </a:r>
          </a:p>
        </p:txBody>
      </p:sp>
      <p:sp>
        <p:nvSpPr>
          <p:cNvPr id="40972" name="TextBox 50"/>
          <p:cNvSpPr txBox="1">
            <a:spLocks noChangeArrowheads="1"/>
          </p:cNvSpPr>
          <p:nvPr/>
        </p:nvSpPr>
        <p:spPr bwMode="auto">
          <a:xfrm>
            <a:off x="7239117" y="2514836"/>
            <a:ext cx="14784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US" sz="1400" b="0">
                <a:solidFill>
                  <a:srgbClr val="0000FF"/>
                </a:solidFill>
                <a:latin typeface="Comic Sans MS" charset="0"/>
              </a:rPr>
              <a:t>p</a:t>
            </a:r>
            <a:r>
              <a:rPr lang="pt-PT" sz="1400" b="0">
                <a:solidFill>
                  <a:srgbClr val="0000FF"/>
                </a:solidFill>
                <a:latin typeface="Comic Sans MS" charset="0"/>
              </a:rPr>
              <a:t>rotão, neutrão</a:t>
            </a:r>
          </a:p>
        </p:txBody>
      </p:sp>
      <p:sp>
        <p:nvSpPr>
          <p:cNvPr id="40973" name="TextBox 51"/>
          <p:cNvSpPr txBox="1">
            <a:spLocks noChangeArrowheads="1"/>
          </p:cNvSpPr>
          <p:nvPr/>
        </p:nvSpPr>
        <p:spPr bwMode="auto">
          <a:xfrm>
            <a:off x="7543800" y="2057636"/>
            <a:ext cx="914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0">
                <a:solidFill>
                  <a:srgbClr val="7E0840"/>
                </a:solidFill>
                <a:ea typeface="Arial" charset="0"/>
                <a:cs typeface="Arial" charset="0"/>
              </a:rPr>
              <a:t>p</a:t>
            </a:r>
            <a:r>
              <a:rPr lang="pt-PT" sz="2800" b="0">
                <a:solidFill>
                  <a:srgbClr val="7E0840"/>
                </a:solidFill>
                <a:ea typeface="Arial" charset="0"/>
                <a:cs typeface="Arial" charset="0"/>
              </a:rPr>
              <a:t>, n</a:t>
            </a: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2E251E6F-DBFF-9C4F-8A31-0BE15C0F0054}"/>
              </a:ext>
            </a:extLst>
          </p:cNvPr>
          <p:cNvGrpSpPr/>
          <p:nvPr/>
        </p:nvGrpSpPr>
        <p:grpSpPr>
          <a:xfrm>
            <a:off x="468319" y="2114550"/>
            <a:ext cx="3989387" cy="3932238"/>
            <a:chOff x="468319" y="2114550"/>
            <a:chExt cx="3989387" cy="3932238"/>
          </a:xfrm>
        </p:grpSpPr>
        <p:grpSp>
          <p:nvGrpSpPr>
            <p:cNvPr id="40965" name="Group 17"/>
            <p:cNvGrpSpPr>
              <a:grpSpLocks/>
            </p:cNvGrpSpPr>
            <p:nvPr/>
          </p:nvGrpSpPr>
          <p:grpSpPr bwMode="auto">
            <a:xfrm>
              <a:off x="468319" y="2114550"/>
              <a:ext cx="3989387" cy="3932238"/>
              <a:chOff x="0" y="0"/>
              <a:chExt cx="2792" cy="2752"/>
            </a:xfrm>
          </p:grpSpPr>
          <p:sp>
            <p:nvSpPr>
              <p:cNvPr id="40974" name="AutoShape 18"/>
              <p:cNvSpPr>
                <a:spLocks/>
              </p:cNvSpPr>
              <p:nvPr/>
            </p:nvSpPr>
            <p:spPr bwMode="auto">
              <a:xfrm>
                <a:off x="0" y="0"/>
                <a:ext cx="2792" cy="2752"/>
              </a:xfrm>
              <a:prstGeom prst="roundRect">
                <a:avLst>
                  <a:gd name="adj" fmla="val 4356"/>
                </a:avLst>
              </a:prstGeom>
              <a:solidFill>
                <a:srgbClr val="1FFDFE">
                  <a:alpha val="26666"/>
                </a:srgb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b">
                <a:prstTxWarp prst="textNoShape">
                  <a:avLst/>
                </a:prstTxWarp>
              </a:bodyPr>
              <a:lstStyle/>
              <a:p>
                <a:pPr algn="ctr" defTabSz="914400">
                  <a:lnSpc>
                    <a:spcPct val="100000"/>
                  </a:lnSpc>
                  <a:buClrTx/>
                  <a:buSzTx/>
                  <a:buFontTx/>
                  <a:buNone/>
                  <a:tabLst>
                    <a:tab pos="822325" algn="l"/>
                  </a:tabLst>
                </a:pPr>
                <a:r>
                  <a:rPr lang="en-US" sz="3100" b="0" dirty="0" err="1">
                    <a:solidFill>
                      <a:srgbClr val="2A2922"/>
                    </a:solidFill>
                    <a:latin typeface="Copperplate" charset="0"/>
                    <a:sym typeface="Copperplate" charset="0"/>
                  </a:rPr>
                  <a:t>Mesões</a:t>
                </a:r>
                <a:endParaRPr lang="en-US" sz="3100" b="0" dirty="0">
                  <a:solidFill>
                    <a:srgbClr val="2A2922"/>
                  </a:solidFill>
                  <a:latin typeface="Copperplate" charset="0"/>
                  <a:sym typeface="Copperplate" charset="0"/>
                </a:endParaRPr>
              </a:p>
            </p:txBody>
          </p:sp>
          <p:grpSp>
            <p:nvGrpSpPr>
              <p:cNvPr id="40975" name="Group 19"/>
              <p:cNvGrpSpPr>
                <a:grpSpLocks/>
              </p:cNvGrpSpPr>
              <p:nvPr/>
            </p:nvGrpSpPr>
            <p:grpSpPr bwMode="auto">
              <a:xfrm>
                <a:off x="215" y="92"/>
                <a:ext cx="2144" cy="1936"/>
                <a:chOff x="26" y="48"/>
                <a:chExt cx="2144" cy="1936"/>
              </a:xfrm>
            </p:grpSpPr>
            <p:grpSp>
              <p:nvGrpSpPr>
                <p:cNvPr id="40976" name="Group 20"/>
                <p:cNvGrpSpPr>
                  <a:grpSpLocks/>
                </p:cNvGrpSpPr>
                <p:nvPr/>
              </p:nvGrpSpPr>
              <p:grpSpPr bwMode="auto">
                <a:xfrm>
                  <a:off x="170" y="48"/>
                  <a:ext cx="961" cy="435"/>
                  <a:chOff x="0" y="48"/>
                  <a:chExt cx="960" cy="435"/>
                </a:xfrm>
              </p:grpSpPr>
              <p:sp>
                <p:nvSpPr>
                  <p:cNvPr id="40996" name="Rectangle 21"/>
                  <p:cNvSpPr>
                    <a:spLocks/>
                  </p:cNvSpPr>
                  <p:nvPr/>
                </p:nvSpPr>
                <p:spPr bwMode="auto">
                  <a:xfrm>
                    <a:off x="0" y="48"/>
                    <a:ext cx="257" cy="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14400">
                      <a:lnSpc>
                        <a:spcPts val="1713"/>
                      </a:lnSpc>
                      <a:buClrTx/>
                      <a:buSzTx/>
                      <a:buFontTx/>
                      <a:buNone/>
                    </a:pPr>
                    <a:r>
                      <a:rPr lang="en-US" sz="2500" b="0">
                        <a:solidFill>
                          <a:srgbClr val="067F08"/>
                        </a:solidFill>
                        <a:latin typeface="Times" charset="0"/>
                        <a:sym typeface="Times" charset="0"/>
                      </a:rPr>
                      <a:t>π </a:t>
                    </a:r>
                    <a:r>
                      <a:rPr lang="en-US" sz="2300" b="0" baseline="32000">
                        <a:solidFill>
                          <a:srgbClr val="067F08"/>
                        </a:solidFill>
                        <a:latin typeface="Times" charset="0"/>
                        <a:sym typeface="Times" charset="0"/>
                      </a:rPr>
                      <a:t>+</a:t>
                    </a:r>
                  </a:p>
                </p:txBody>
              </p:sp>
              <p:sp>
                <p:nvSpPr>
                  <p:cNvPr id="40997" name="Rectangle 22"/>
                  <p:cNvSpPr>
                    <a:spLocks/>
                  </p:cNvSpPr>
                  <p:nvPr/>
                </p:nvSpPr>
                <p:spPr bwMode="auto">
                  <a:xfrm>
                    <a:off x="368" y="48"/>
                    <a:ext cx="260" cy="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14400">
                      <a:lnSpc>
                        <a:spcPts val="1713"/>
                      </a:lnSpc>
                      <a:buClrTx/>
                      <a:buSzTx/>
                      <a:buFontTx/>
                      <a:buNone/>
                    </a:pPr>
                    <a:r>
                      <a:rPr lang="en-US" sz="2500" b="0">
                        <a:solidFill>
                          <a:srgbClr val="067F08"/>
                        </a:solidFill>
                        <a:latin typeface="Times" charset="0"/>
                        <a:sym typeface="Times" charset="0"/>
                      </a:rPr>
                      <a:t>π </a:t>
                    </a:r>
                    <a:r>
                      <a:rPr lang="en-US" sz="2300" b="0" baseline="32000">
                        <a:solidFill>
                          <a:srgbClr val="067F08"/>
                        </a:solidFill>
                        <a:latin typeface="Times" charset="0"/>
                        <a:sym typeface="Times" charset="0"/>
                      </a:rPr>
                      <a:t>−</a:t>
                    </a:r>
                  </a:p>
                </p:txBody>
              </p:sp>
              <p:sp>
                <p:nvSpPr>
                  <p:cNvPr id="40998" name="Rectangle 23"/>
                  <p:cNvSpPr>
                    <a:spLocks/>
                  </p:cNvSpPr>
                  <p:nvPr/>
                </p:nvSpPr>
                <p:spPr bwMode="auto">
                  <a:xfrm>
                    <a:off x="712" y="48"/>
                    <a:ext cx="248" cy="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14400">
                      <a:lnSpc>
                        <a:spcPts val="1713"/>
                      </a:lnSpc>
                      <a:buClrTx/>
                      <a:buSzTx/>
                      <a:buFontTx/>
                      <a:buNone/>
                    </a:pPr>
                    <a:r>
                      <a:rPr lang="en-US" sz="2500" b="0" dirty="0">
                        <a:solidFill>
                          <a:srgbClr val="067F08"/>
                        </a:solidFill>
                        <a:latin typeface="Times" charset="0"/>
                        <a:sym typeface="Times" charset="0"/>
                      </a:rPr>
                      <a:t>π </a:t>
                    </a:r>
                    <a:r>
                      <a:rPr lang="en-US" sz="2300" b="0" baseline="32000" dirty="0">
                        <a:solidFill>
                          <a:srgbClr val="067F08"/>
                        </a:solidFill>
                        <a:latin typeface="Times" charset="0"/>
                        <a:sym typeface="Times" charset="0"/>
                      </a:rPr>
                      <a:t>0</a:t>
                    </a:r>
                  </a:p>
                </p:txBody>
              </p:sp>
              <p:sp>
                <p:nvSpPr>
                  <p:cNvPr id="40999" name="Rectangle 24"/>
                  <p:cNvSpPr>
                    <a:spLocks/>
                  </p:cNvSpPr>
                  <p:nvPr/>
                </p:nvSpPr>
                <p:spPr bwMode="auto">
                  <a:xfrm>
                    <a:off x="336" y="332"/>
                    <a:ext cx="296" cy="15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 defTabSz="914400">
                      <a:lnSpc>
                        <a:spcPct val="100000"/>
                      </a:lnSpc>
                      <a:buClrTx/>
                      <a:buSzTx/>
                      <a:buFontTx/>
                      <a:buNone/>
                    </a:pPr>
                    <a:r>
                      <a:rPr lang="en-US" sz="1400" b="0" dirty="0" err="1">
                        <a:solidFill>
                          <a:srgbClr val="7F097F"/>
                        </a:solidFill>
                        <a:latin typeface="Comic Sans MS" charset="0"/>
                        <a:sym typeface="Verdana" charset="0"/>
                      </a:rPr>
                      <a:t>Piões</a:t>
                    </a:r>
                    <a:endParaRPr lang="en-US" sz="1400" b="0" dirty="0">
                      <a:solidFill>
                        <a:srgbClr val="7F097F"/>
                      </a:solidFill>
                      <a:latin typeface="Comic Sans MS" charset="0"/>
                      <a:sym typeface="Verdana" charset="0"/>
                    </a:endParaRPr>
                  </a:p>
                </p:txBody>
              </p:sp>
            </p:grpSp>
            <p:grpSp>
              <p:nvGrpSpPr>
                <p:cNvPr id="40977" name="Group 25"/>
                <p:cNvGrpSpPr>
                  <a:grpSpLocks/>
                </p:cNvGrpSpPr>
                <p:nvPr/>
              </p:nvGrpSpPr>
              <p:grpSpPr bwMode="auto">
                <a:xfrm>
                  <a:off x="1146" y="416"/>
                  <a:ext cx="1024" cy="483"/>
                  <a:chOff x="0" y="0"/>
                  <a:chExt cx="1023" cy="483"/>
                </a:xfrm>
              </p:grpSpPr>
              <p:sp>
                <p:nvSpPr>
                  <p:cNvPr id="40992" name="Rectangle 26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39" cy="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14400">
                      <a:lnSpc>
                        <a:spcPts val="1713"/>
                      </a:lnSpc>
                      <a:buClrTx/>
                      <a:buSzTx/>
                      <a:buFontTx/>
                      <a:buNone/>
                    </a:pPr>
                    <a:r>
                      <a:rPr lang="en-US" sz="2500" b="0">
                        <a:solidFill>
                          <a:srgbClr val="067F08"/>
                        </a:solidFill>
                        <a:latin typeface="Times" charset="0"/>
                        <a:sym typeface="Times" charset="0"/>
                      </a:rPr>
                      <a:t>K</a:t>
                    </a:r>
                    <a:r>
                      <a:rPr lang="en-US" sz="2300" b="0" baseline="32000">
                        <a:solidFill>
                          <a:srgbClr val="067F08"/>
                        </a:solidFill>
                        <a:latin typeface="Times" charset="0"/>
                        <a:sym typeface="Times" charset="0"/>
                      </a:rPr>
                      <a:t>+</a:t>
                    </a:r>
                  </a:p>
                </p:txBody>
              </p:sp>
              <p:sp>
                <p:nvSpPr>
                  <p:cNvPr id="40993" name="Rectangle 27"/>
                  <p:cNvSpPr>
                    <a:spLocks/>
                  </p:cNvSpPr>
                  <p:nvPr/>
                </p:nvSpPr>
                <p:spPr bwMode="auto">
                  <a:xfrm>
                    <a:off x="416" y="0"/>
                    <a:ext cx="242" cy="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14400">
                      <a:lnSpc>
                        <a:spcPts val="1713"/>
                      </a:lnSpc>
                      <a:buClrTx/>
                      <a:buSzTx/>
                      <a:buFontTx/>
                      <a:buNone/>
                    </a:pPr>
                    <a:r>
                      <a:rPr lang="en-US" sz="2500" b="0">
                        <a:solidFill>
                          <a:srgbClr val="067F08"/>
                        </a:solidFill>
                        <a:latin typeface="Times" charset="0"/>
                        <a:sym typeface="Times" charset="0"/>
                      </a:rPr>
                      <a:t>K</a:t>
                    </a:r>
                    <a:r>
                      <a:rPr lang="en-US" sz="2300" b="0" baseline="32000">
                        <a:solidFill>
                          <a:srgbClr val="067F08"/>
                        </a:solidFill>
                        <a:latin typeface="Times" charset="0"/>
                        <a:sym typeface="Times" charset="0"/>
                      </a:rPr>
                      <a:t>−</a:t>
                    </a:r>
                  </a:p>
                </p:txBody>
              </p:sp>
              <p:sp>
                <p:nvSpPr>
                  <p:cNvPr id="40994" name="Rectangle 28"/>
                  <p:cNvSpPr>
                    <a:spLocks/>
                  </p:cNvSpPr>
                  <p:nvPr/>
                </p:nvSpPr>
                <p:spPr bwMode="auto">
                  <a:xfrm>
                    <a:off x="792" y="0"/>
                    <a:ext cx="231" cy="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14400">
                      <a:lnSpc>
                        <a:spcPts val="1713"/>
                      </a:lnSpc>
                      <a:buClrTx/>
                      <a:buSzTx/>
                      <a:buFontTx/>
                      <a:buNone/>
                    </a:pPr>
                    <a:r>
                      <a:rPr lang="en-US" sz="2500" b="0">
                        <a:solidFill>
                          <a:srgbClr val="067F08"/>
                        </a:solidFill>
                        <a:latin typeface="Times" charset="0"/>
                        <a:sym typeface="Times" charset="0"/>
                      </a:rPr>
                      <a:t>K</a:t>
                    </a:r>
                    <a:r>
                      <a:rPr lang="en-US" sz="2300" b="0" baseline="32000">
                        <a:solidFill>
                          <a:srgbClr val="067F08"/>
                        </a:solidFill>
                        <a:latin typeface="Times" charset="0"/>
                        <a:sym typeface="Times" charset="0"/>
                      </a:rPr>
                      <a:t>0</a:t>
                    </a:r>
                  </a:p>
                </p:txBody>
              </p:sp>
              <p:sp>
                <p:nvSpPr>
                  <p:cNvPr id="40995" name="Rectangle 29"/>
                  <p:cNvSpPr>
                    <a:spLocks/>
                  </p:cNvSpPr>
                  <p:nvPr/>
                </p:nvSpPr>
                <p:spPr bwMode="auto">
                  <a:xfrm>
                    <a:off x="328" y="332"/>
                    <a:ext cx="336" cy="15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 defTabSz="914400">
                      <a:lnSpc>
                        <a:spcPct val="100000"/>
                      </a:lnSpc>
                      <a:buClrTx/>
                      <a:buSzTx/>
                      <a:buFontTx/>
                      <a:buNone/>
                    </a:pPr>
                    <a:r>
                      <a:rPr lang="en-US" sz="1400" b="0" dirty="0" err="1">
                        <a:solidFill>
                          <a:srgbClr val="7F097F"/>
                        </a:solidFill>
                        <a:latin typeface="Comic Sans MS" charset="0"/>
                        <a:sym typeface="Verdana" charset="0"/>
                      </a:rPr>
                      <a:t>Kaões</a:t>
                    </a:r>
                    <a:endParaRPr lang="en-US" sz="1400" b="0" dirty="0">
                      <a:solidFill>
                        <a:srgbClr val="7F097F"/>
                      </a:solidFill>
                      <a:latin typeface="Comic Sans MS" charset="0"/>
                      <a:sym typeface="Verdana" charset="0"/>
                    </a:endParaRPr>
                  </a:p>
                </p:txBody>
              </p:sp>
            </p:grpSp>
            <p:grpSp>
              <p:nvGrpSpPr>
                <p:cNvPr id="40978" name="Group 30"/>
                <p:cNvGrpSpPr>
                  <a:grpSpLocks/>
                </p:cNvGrpSpPr>
                <p:nvPr/>
              </p:nvGrpSpPr>
              <p:grpSpPr bwMode="auto">
                <a:xfrm>
                  <a:off x="763" y="928"/>
                  <a:ext cx="202" cy="501"/>
                  <a:chOff x="4" y="0"/>
                  <a:chExt cx="202" cy="501"/>
                </a:xfrm>
              </p:grpSpPr>
              <p:sp>
                <p:nvSpPr>
                  <p:cNvPr id="40990" name="Rectangle 31"/>
                  <p:cNvSpPr>
                    <a:spLocks/>
                  </p:cNvSpPr>
                  <p:nvPr/>
                </p:nvSpPr>
                <p:spPr bwMode="auto">
                  <a:xfrm>
                    <a:off x="35" y="0"/>
                    <a:ext cx="125" cy="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14400">
                      <a:lnSpc>
                        <a:spcPts val="1713"/>
                      </a:lnSpc>
                      <a:buClrTx/>
                      <a:buSzTx/>
                      <a:buFontTx/>
                      <a:buNone/>
                    </a:pPr>
                    <a:r>
                      <a:rPr lang="en-US" sz="2500" b="0">
                        <a:solidFill>
                          <a:srgbClr val="097F40"/>
                        </a:solidFill>
                        <a:latin typeface="Times" charset="0"/>
                        <a:sym typeface="Times" charset="0"/>
                      </a:rPr>
                      <a:t>η</a:t>
                    </a:r>
                  </a:p>
                </p:txBody>
              </p:sp>
              <p:sp>
                <p:nvSpPr>
                  <p:cNvPr id="40991" name="Rectangle 32"/>
                  <p:cNvSpPr>
                    <a:spLocks/>
                  </p:cNvSpPr>
                  <p:nvPr/>
                </p:nvSpPr>
                <p:spPr bwMode="auto">
                  <a:xfrm>
                    <a:off x="4" y="350"/>
                    <a:ext cx="202" cy="15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 defTabSz="914400">
                      <a:lnSpc>
                        <a:spcPct val="100000"/>
                      </a:lnSpc>
                      <a:buClrTx/>
                      <a:buSzTx/>
                      <a:buFontTx/>
                      <a:buNone/>
                    </a:pPr>
                    <a:r>
                      <a:rPr lang="en-US" sz="1400" b="0">
                        <a:solidFill>
                          <a:srgbClr val="7F097F"/>
                        </a:solidFill>
                        <a:latin typeface="Comic Sans MS" charset="0"/>
                        <a:sym typeface="Verdana" charset="0"/>
                      </a:rPr>
                      <a:t>Eta</a:t>
                    </a:r>
                  </a:p>
                </p:txBody>
              </p:sp>
            </p:grpSp>
            <p:grpSp>
              <p:nvGrpSpPr>
                <p:cNvPr id="40979" name="Group 33"/>
                <p:cNvGrpSpPr>
                  <a:grpSpLocks/>
                </p:cNvGrpSpPr>
                <p:nvPr/>
              </p:nvGrpSpPr>
              <p:grpSpPr bwMode="auto">
                <a:xfrm>
                  <a:off x="62" y="600"/>
                  <a:ext cx="582" cy="427"/>
                  <a:chOff x="62" y="0"/>
                  <a:chExt cx="582" cy="427"/>
                </a:xfrm>
              </p:grpSpPr>
              <p:sp>
                <p:nvSpPr>
                  <p:cNvPr id="40988" name="Rectangle 34"/>
                  <p:cNvSpPr>
                    <a:spLocks/>
                  </p:cNvSpPr>
                  <p:nvPr/>
                </p:nvSpPr>
                <p:spPr bwMode="auto">
                  <a:xfrm>
                    <a:off x="218" y="0"/>
                    <a:ext cx="165" cy="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14400">
                      <a:lnSpc>
                        <a:spcPts val="1713"/>
                      </a:lnSpc>
                      <a:buClrTx/>
                      <a:buSzTx/>
                      <a:buFontTx/>
                      <a:buNone/>
                    </a:pPr>
                    <a:r>
                      <a:rPr lang="en-US" sz="2500" b="0">
                        <a:solidFill>
                          <a:srgbClr val="097F40"/>
                        </a:solidFill>
                        <a:latin typeface="Times" charset="0"/>
                        <a:sym typeface="Times" charset="0"/>
                      </a:rPr>
                      <a:t>η'</a:t>
                    </a:r>
                  </a:p>
                </p:txBody>
              </p:sp>
              <p:sp>
                <p:nvSpPr>
                  <p:cNvPr id="40989" name="Rectangle 35"/>
                  <p:cNvSpPr>
                    <a:spLocks/>
                  </p:cNvSpPr>
                  <p:nvPr/>
                </p:nvSpPr>
                <p:spPr bwMode="auto">
                  <a:xfrm>
                    <a:off x="62" y="276"/>
                    <a:ext cx="582" cy="15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 defTabSz="914400">
                      <a:lnSpc>
                        <a:spcPct val="100000"/>
                      </a:lnSpc>
                      <a:buClrTx/>
                      <a:buSzTx/>
                      <a:buFontTx/>
                      <a:buNone/>
                    </a:pPr>
                    <a:r>
                      <a:rPr lang="en-US" sz="1400" b="0" dirty="0">
                        <a:solidFill>
                          <a:srgbClr val="7F097F"/>
                        </a:solidFill>
                        <a:latin typeface="Comic Sans MS" charset="0"/>
                        <a:sym typeface="Verdana" charset="0"/>
                      </a:rPr>
                      <a:t>Eta-Prime</a:t>
                    </a:r>
                  </a:p>
                </p:txBody>
              </p:sp>
            </p:grpSp>
            <p:grpSp>
              <p:nvGrpSpPr>
                <p:cNvPr id="40980" name="Group 36"/>
                <p:cNvGrpSpPr>
                  <a:grpSpLocks/>
                </p:cNvGrpSpPr>
                <p:nvPr/>
              </p:nvGrpSpPr>
              <p:grpSpPr bwMode="auto">
                <a:xfrm>
                  <a:off x="26" y="1576"/>
                  <a:ext cx="1106" cy="408"/>
                  <a:chOff x="0" y="0"/>
                  <a:chExt cx="1105" cy="408"/>
                </a:xfrm>
              </p:grpSpPr>
              <p:sp>
                <p:nvSpPr>
                  <p:cNvPr id="40984" name="Rectangle 37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58" cy="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14400">
                      <a:lnSpc>
                        <a:spcPts val="1713"/>
                      </a:lnSpc>
                      <a:buClrTx/>
                      <a:buSzTx/>
                      <a:buFontTx/>
                      <a:buNone/>
                    </a:pPr>
                    <a:r>
                      <a:rPr lang="en-US" sz="2500" b="0">
                        <a:solidFill>
                          <a:srgbClr val="097F40"/>
                        </a:solidFill>
                        <a:latin typeface="Times" charset="0"/>
                        <a:sym typeface="Times" charset="0"/>
                      </a:rPr>
                      <a:t>ρ </a:t>
                    </a:r>
                    <a:r>
                      <a:rPr lang="en-US" sz="2300" b="0" baseline="32000">
                        <a:solidFill>
                          <a:srgbClr val="097F40"/>
                        </a:solidFill>
                        <a:latin typeface="Times" charset="0"/>
                        <a:sym typeface="Times" charset="0"/>
                      </a:rPr>
                      <a:t>+</a:t>
                    </a:r>
                  </a:p>
                </p:txBody>
              </p:sp>
              <p:sp>
                <p:nvSpPr>
                  <p:cNvPr id="40985" name="Rectangle 38"/>
                  <p:cNvSpPr>
                    <a:spLocks/>
                  </p:cNvSpPr>
                  <p:nvPr/>
                </p:nvSpPr>
                <p:spPr bwMode="auto">
                  <a:xfrm>
                    <a:off x="416" y="0"/>
                    <a:ext cx="260" cy="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14400">
                      <a:lnSpc>
                        <a:spcPts val="1713"/>
                      </a:lnSpc>
                      <a:buClrTx/>
                      <a:buSzTx/>
                      <a:buFontTx/>
                      <a:buNone/>
                    </a:pPr>
                    <a:r>
                      <a:rPr lang="en-US" sz="2500" b="0">
                        <a:solidFill>
                          <a:srgbClr val="097F40"/>
                        </a:solidFill>
                        <a:latin typeface="Times" charset="0"/>
                        <a:sym typeface="Times" charset="0"/>
                      </a:rPr>
                      <a:t>ρ </a:t>
                    </a:r>
                    <a:r>
                      <a:rPr lang="en-US" sz="2300" b="0" baseline="32000">
                        <a:solidFill>
                          <a:srgbClr val="097F40"/>
                        </a:solidFill>
                        <a:latin typeface="Times" charset="0"/>
                        <a:sym typeface="Times" charset="0"/>
                      </a:rPr>
                      <a:t>−</a:t>
                    </a:r>
                  </a:p>
                </p:txBody>
              </p:sp>
              <p:sp>
                <p:nvSpPr>
                  <p:cNvPr id="40986" name="Rectangle 39"/>
                  <p:cNvSpPr>
                    <a:spLocks/>
                  </p:cNvSpPr>
                  <p:nvPr/>
                </p:nvSpPr>
                <p:spPr bwMode="auto">
                  <a:xfrm>
                    <a:off x="856" y="0"/>
                    <a:ext cx="249" cy="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14400">
                      <a:lnSpc>
                        <a:spcPts val="1713"/>
                      </a:lnSpc>
                      <a:buClrTx/>
                      <a:buSzTx/>
                      <a:buFontTx/>
                      <a:buNone/>
                    </a:pPr>
                    <a:r>
                      <a:rPr lang="en-US" sz="2500" b="0">
                        <a:solidFill>
                          <a:srgbClr val="097F40"/>
                        </a:solidFill>
                        <a:latin typeface="Times" charset="0"/>
                        <a:sym typeface="Times" charset="0"/>
                      </a:rPr>
                      <a:t>ρ </a:t>
                    </a:r>
                    <a:r>
                      <a:rPr lang="en-US" sz="2300" b="0" baseline="32000">
                        <a:solidFill>
                          <a:srgbClr val="097F40"/>
                        </a:solidFill>
                        <a:latin typeface="Times" charset="0"/>
                        <a:sym typeface="Times" charset="0"/>
                      </a:rPr>
                      <a:t>o</a:t>
                    </a:r>
                  </a:p>
                </p:txBody>
              </p:sp>
              <p:sp>
                <p:nvSpPr>
                  <p:cNvPr id="40987" name="Rectangle 40"/>
                  <p:cNvSpPr>
                    <a:spLocks/>
                  </p:cNvSpPr>
                  <p:nvPr/>
                </p:nvSpPr>
                <p:spPr bwMode="auto">
                  <a:xfrm>
                    <a:off x="389" y="257"/>
                    <a:ext cx="217" cy="15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 defTabSz="914400">
                      <a:lnSpc>
                        <a:spcPct val="100000"/>
                      </a:lnSpc>
                      <a:buClrTx/>
                      <a:buSzTx/>
                      <a:buFontTx/>
                      <a:buNone/>
                    </a:pPr>
                    <a:r>
                      <a:rPr lang="en-US" sz="1400" b="0" dirty="0">
                        <a:solidFill>
                          <a:srgbClr val="7F097F"/>
                        </a:solidFill>
                        <a:latin typeface="Comic Sans MS" charset="0"/>
                        <a:sym typeface="Verdana" charset="0"/>
                      </a:rPr>
                      <a:t>Rho</a:t>
                    </a:r>
                  </a:p>
                </p:txBody>
              </p:sp>
            </p:grpSp>
            <p:grpSp>
              <p:nvGrpSpPr>
                <p:cNvPr id="40981" name="Group 41"/>
                <p:cNvGrpSpPr>
                  <a:grpSpLocks/>
                </p:cNvGrpSpPr>
                <p:nvPr/>
              </p:nvGrpSpPr>
              <p:grpSpPr bwMode="auto">
                <a:xfrm>
                  <a:off x="1574" y="1257"/>
                  <a:ext cx="173" cy="426"/>
                  <a:chOff x="0" y="129"/>
                  <a:chExt cx="173" cy="426"/>
                </a:xfrm>
              </p:grpSpPr>
              <p:sp>
                <p:nvSpPr>
                  <p:cNvPr id="40982" name="Rectangle 42"/>
                  <p:cNvSpPr>
                    <a:spLocks/>
                  </p:cNvSpPr>
                  <p:nvPr/>
                </p:nvSpPr>
                <p:spPr bwMode="auto">
                  <a:xfrm>
                    <a:off x="12" y="129"/>
                    <a:ext cx="150" cy="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14400">
                      <a:lnSpc>
                        <a:spcPts val="1713"/>
                      </a:lnSpc>
                      <a:buClrTx/>
                      <a:buSzTx/>
                      <a:buFontTx/>
                      <a:buNone/>
                    </a:pPr>
                    <a:r>
                      <a:rPr lang="en-US" sz="2500" b="0" dirty="0" err="1">
                        <a:solidFill>
                          <a:srgbClr val="097F40"/>
                        </a:solidFill>
                        <a:latin typeface="Times" charset="0"/>
                        <a:sym typeface="Times" charset="0"/>
                      </a:rPr>
                      <a:t>φ</a:t>
                    </a:r>
                    <a:endParaRPr lang="en-US" sz="2500" b="0" dirty="0">
                      <a:solidFill>
                        <a:srgbClr val="097F40"/>
                      </a:solidFill>
                      <a:latin typeface="Times" charset="0"/>
                      <a:sym typeface="Times" charset="0"/>
                    </a:endParaRPr>
                  </a:p>
                </p:txBody>
              </p:sp>
              <p:sp>
                <p:nvSpPr>
                  <p:cNvPr id="40983" name="Rectangle 43"/>
                  <p:cNvSpPr>
                    <a:spLocks/>
                  </p:cNvSpPr>
                  <p:nvPr/>
                </p:nvSpPr>
                <p:spPr bwMode="auto">
                  <a:xfrm>
                    <a:off x="0" y="404"/>
                    <a:ext cx="173" cy="15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 defTabSz="914400">
                      <a:lnSpc>
                        <a:spcPct val="100000"/>
                      </a:lnSpc>
                      <a:buClrTx/>
                      <a:buSzTx/>
                      <a:buFontTx/>
                      <a:buNone/>
                    </a:pPr>
                    <a:r>
                      <a:rPr lang="en-US" sz="1400" b="0">
                        <a:solidFill>
                          <a:srgbClr val="7F097F"/>
                        </a:solidFill>
                        <a:latin typeface="Comic Sans MS" charset="0"/>
                        <a:sym typeface="Verdana" charset="0"/>
                      </a:rPr>
                      <a:t>Phi</a:t>
                    </a:r>
                  </a:p>
                </p:txBody>
              </p:sp>
            </p:grpSp>
          </p:grpSp>
        </p:grpSp>
        <p:sp>
          <p:nvSpPr>
            <p:cNvPr id="40970" name="TextBox 48"/>
            <p:cNvSpPr txBox="1">
              <a:spLocks noChangeArrowheads="1"/>
            </p:cNvSpPr>
            <p:nvPr/>
          </p:nvSpPr>
          <p:spPr bwMode="auto">
            <a:xfrm>
              <a:off x="1371729" y="5257800"/>
              <a:ext cx="215673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pt-PT" b="0" dirty="0">
                  <a:solidFill>
                    <a:srgbClr val="000000"/>
                  </a:solidFill>
                  <a:latin typeface="Comic Sans MS" charset="0"/>
                </a:rPr>
                <a:t>(todas instáveis)</a:t>
              </a:r>
            </a:p>
          </p:txBody>
        </p:sp>
        <p:sp>
          <p:nvSpPr>
            <p:cNvPr id="2" name="Retângulo 1"/>
            <p:cNvSpPr/>
            <p:nvPr/>
          </p:nvSpPr>
          <p:spPr>
            <a:xfrm>
              <a:off x="3445330" y="5633678"/>
              <a:ext cx="952505" cy="3754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dirty="0">
                  <a:solidFill>
                    <a:srgbClr val="000000"/>
                  </a:solidFill>
                  <a:latin typeface="Comic Sans MS" charset="0"/>
                  <a:sym typeface="Verdana" charset="0"/>
                </a:rPr>
                <a:t> +225 </a:t>
              </a:r>
              <a:endParaRPr lang="pt-PT" dirty="0"/>
            </a:p>
          </p:txBody>
        </p:sp>
      </p:grpSp>
      <p:grpSp>
        <p:nvGrpSpPr>
          <p:cNvPr id="7" name="Agrupar 6">
            <a:extLst>
              <a:ext uri="{FF2B5EF4-FFF2-40B4-BE49-F238E27FC236}">
                <a16:creationId xmlns:a16="http://schemas.microsoft.com/office/drawing/2014/main" id="{2075E5CA-BE3A-5F4F-BB93-30FD859BF553}"/>
              </a:ext>
            </a:extLst>
          </p:cNvPr>
          <p:cNvGrpSpPr/>
          <p:nvPr/>
        </p:nvGrpSpPr>
        <p:grpSpPr>
          <a:xfrm>
            <a:off x="4640268" y="2114550"/>
            <a:ext cx="4103682" cy="3932238"/>
            <a:chOff x="4640268" y="2114550"/>
            <a:chExt cx="4103682" cy="3932238"/>
          </a:xfrm>
        </p:grpSpPr>
        <p:grpSp>
          <p:nvGrpSpPr>
            <p:cNvPr id="40964" name="Group 3"/>
            <p:cNvGrpSpPr>
              <a:grpSpLocks/>
            </p:cNvGrpSpPr>
            <p:nvPr/>
          </p:nvGrpSpPr>
          <p:grpSpPr bwMode="auto">
            <a:xfrm>
              <a:off x="4754563" y="2114550"/>
              <a:ext cx="3989387" cy="3932238"/>
              <a:chOff x="0" y="0"/>
              <a:chExt cx="2792" cy="2752"/>
            </a:xfrm>
          </p:grpSpPr>
          <p:sp>
            <p:nvSpPr>
              <p:cNvPr id="41000" name="AutoShape 4"/>
              <p:cNvSpPr>
                <a:spLocks/>
              </p:cNvSpPr>
              <p:nvPr/>
            </p:nvSpPr>
            <p:spPr bwMode="auto">
              <a:xfrm>
                <a:off x="0" y="0"/>
                <a:ext cx="2792" cy="2752"/>
              </a:xfrm>
              <a:prstGeom prst="roundRect">
                <a:avLst>
                  <a:gd name="adj" fmla="val 4356"/>
                </a:avLst>
              </a:prstGeom>
              <a:solidFill>
                <a:srgbClr val="1FFDFE">
                  <a:alpha val="26666"/>
                </a:srgb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b">
                <a:prstTxWarp prst="textNoShape">
                  <a:avLst/>
                </a:prstTxWarp>
              </a:bodyPr>
              <a:lstStyle/>
              <a:p>
                <a:pPr algn="ctr" defTabSz="914400">
                  <a:lnSpc>
                    <a:spcPct val="100000"/>
                  </a:lnSpc>
                  <a:buClrTx/>
                  <a:buSzTx/>
                  <a:buFontTx/>
                  <a:buNone/>
                  <a:tabLst>
                    <a:tab pos="822325" algn="l"/>
                  </a:tabLst>
                </a:pPr>
                <a:r>
                  <a:rPr lang="en-US" sz="3100" b="0" dirty="0">
                    <a:solidFill>
                      <a:srgbClr val="2A2922"/>
                    </a:solidFill>
                    <a:latin typeface="Copperplate" charset="0"/>
                    <a:sym typeface="Copperplate" charset="0"/>
                  </a:rPr>
                  <a:t>BARIÕES</a:t>
                </a:r>
              </a:p>
            </p:txBody>
          </p:sp>
          <p:grpSp>
            <p:nvGrpSpPr>
              <p:cNvPr id="41001" name="Group 5"/>
              <p:cNvGrpSpPr>
                <a:grpSpLocks/>
              </p:cNvGrpSpPr>
              <p:nvPr/>
            </p:nvGrpSpPr>
            <p:grpSpPr bwMode="auto">
              <a:xfrm>
                <a:off x="336" y="263"/>
                <a:ext cx="1382" cy="488"/>
                <a:chOff x="0" y="-1"/>
                <a:chExt cx="1382" cy="488"/>
              </a:xfrm>
            </p:grpSpPr>
            <p:sp>
              <p:nvSpPr>
                <p:cNvPr id="41011" name="Rectangle 6"/>
                <p:cNvSpPr>
                  <a:spLocks/>
                </p:cNvSpPr>
                <p:nvPr/>
              </p:nvSpPr>
              <p:spPr bwMode="auto">
                <a:xfrm>
                  <a:off x="0" y="-1"/>
                  <a:ext cx="1382" cy="1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prstTxWarp prst="textNoShape">
                    <a:avLst/>
                  </a:prstTxWarp>
                  <a:spAutoFit/>
                </a:bodyPr>
                <a:lstStyle/>
                <a:p>
                  <a:pPr defTabSz="914400">
                    <a:lnSpc>
                      <a:spcPts val="1713"/>
                    </a:lnSpc>
                    <a:spcBef>
                      <a:spcPts val="538"/>
                    </a:spcBef>
                    <a:buClrTx/>
                    <a:buSzTx/>
                    <a:buFontTx/>
                    <a:buNone/>
                  </a:pPr>
                  <a:r>
                    <a:rPr lang="en-US" sz="2400" b="0">
                      <a:solidFill>
                        <a:srgbClr val="7E0840"/>
                      </a:solidFill>
                      <a:latin typeface="Helvetica" charset="0"/>
                      <a:sym typeface="Helvetica" charset="0"/>
                    </a:rPr>
                    <a:t>Δ</a:t>
                  </a:r>
                  <a:r>
                    <a:rPr lang="en-US" sz="2300" b="0" baseline="32000">
                      <a:solidFill>
                        <a:srgbClr val="7E0840"/>
                      </a:solidFill>
                      <a:latin typeface="Helvetica" charset="0"/>
                      <a:sym typeface="Helvetica" charset="0"/>
                    </a:rPr>
                    <a:t>++</a:t>
                  </a:r>
                  <a:r>
                    <a:rPr lang="en-US" sz="2400" b="0">
                      <a:solidFill>
                        <a:srgbClr val="7E0840"/>
                      </a:solidFill>
                      <a:latin typeface="Helvetica" charset="0"/>
                      <a:sym typeface="Helvetica" charset="0"/>
                    </a:rPr>
                    <a:t>, Δ</a:t>
                  </a:r>
                  <a:r>
                    <a:rPr lang="en-US" sz="2300" b="0" baseline="32000">
                      <a:solidFill>
                        <a:srgbClr val="7E0840"/>
                      </a:solidFill>
                      <a:latin typeface="Helvetica" charset="0"/>
                      <a:sym typeface="Helvetica" charset="0"/>
                    </a:rPr>
                    <a:t>+</a:t>
                  </a:r>
                  <a:r>
                    <a:rPr lang="en-US" sz="2400" b="0">
                      <a:solidFill>
                        <a:srgbClr val="7E0840"/>
                      </a:solidFill>
                      <a:latin typeface="Helvetica" charset="0"/>
                      <a:sym typeface="Helvetica" charset="0"/>
                    </a:rPr>
                    <a:t>, Δ</a:t>
                  </a:r>
                  <a:r>
                    <a:rPr lang="en-US" sz="2300" b="0" baseline="32000">
                      <a:solidFill>
                        <a:srgbClr val="7E0840"/>
                      </a:solidFill>
                      <a:latin typeface="Helvetica" charset="0"/>
                      <a:sym typeface="Helvetica" charset="0"/>
                    </a:rPr>
                    <a:t>0</a:t>
                  </a:r>
                  <a:r>
                    <a:rPr lang="en-US" sz="2400" b="0">
                      <a:solidFill>
                        <a:srgbClr val="7E0840"/>
                      </a:solidFill>
                      <a:latin typeface="Helvetica" charset="0"/>
                      <a:sym typeface="Helvetica" charset="0"/>
                    </a:rPr>
                    <a:t>, Δ</a:t>
                  </a:r>
                  <a:r>
                    <a:rPr lang="en-US" sz="2300" b="0" baseline="32000">
                      <a:solidFill>
                        <a:srgbClr val="7E0840"/>
                      </a:solidFill>
                      <a:latin typeface="Helvetica" charset="0"/>
                      <a:sym typeface="Helvetica" charset="0"/>
                    </a:rPr>
                    <a:t>−</a:t>
                  </a:r>
                </a:p>
              </p:txBody>
            </p:sp>
            <p:sp>
              <p:nvSpPr>
                <p:cNvPr id="41012" name="Rectangle 7"/>
                <p:cNvSpPr>
                  <a:spLocks/>
                </p:cNvSpPr>
                <p:nvPr/>
              </p:nvSpPr>
              <p:spPr bwMode="auto">
                <a:xfrm>
                  <a:off x="488" y="336"/>
                  <a:ext cx="317" cy="1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14400">
                    <a:lnSpc>
                      <a:spcPct val="100000"/>
                    </a:lnSpc>
                    <a:buClrTx/>
                    <a:buSzTx/>
                    <a:buFontTx/>
                    <a:buNone/>
                  </a:pPr>
                  <a:r>
                    <a:rPr lang="en-US" sz="1400" b="0">
                      <a:solidFill>
                        <a:srgbClr val="1C06FD"/>
                      </a:solidFill>
                      <a:latin typeface="Comic Sans MS" charset="0"/>
                      <a:sym typeface="Verdana" charset="0"/>
                    </a:rPr>
                    <a:t>Delta</a:t>
                  </a:r>
                </a:p>
              </p:txBody>
            </p:sp>
          </p:grpSp>
          <p:grpSp>
            <p:nvGrpSpPr>
              <p:cNvPr id="41002" name="Group 8"/>
              <p:cNvGrpSpPr>
                <a:grpSpLocks/>
              </p:cNvGrpSpPr>
              <p:nvPr/>
            </p:nvGrpSpPr>
            <p:grpSpPr bwMode="auto">
              <a:xfrm>
                <a:off x="1530" y="635"/>
                <a:ext cx="1122" cy="524"/>
                <a:chOff x="-8" y="-1"/>
                <a:chExt cx="1122" cy="524"/>
              </a:xfrm>
            </p:grpSpPr>
            <p:sp>
              <p:nvSpPr>
                <p:cNvPr id="41009" name="Rectangle 9"/>
                <p:cNvSpPr>
                  <a:spLocks/>
                </p:cNvSpPr>
                <p:nvPr/>
              </p:nvSpPr>
              <p:spPr bwMode="auto">
                <a:xfrm>
                  <a:off x="429" y="-1"/>
                  <a:ext cx="265" cy="1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prstTxWarp prst="textNoShape">
                    <a:avLst/>
                  </a:prstTxWarp>
                  <a:spAutoFit/>
                </a:bodyPr>
                <a:lstStyle/>
                <a:p>
                  <a:pPr defTabSz="914400">
                    <a:lnSpc>
                      <a:spcPts val="1713"/>
                    </a:lnSpc>
                    <a:spcBef>
                      <a:spcPts val="538"/>
                    </a:spcBef>
                    <a:buClrTx/>
                    <a:buSzTx/>
                    <a:buFontTx/>
                    <a:buNone/>
                  </a:pPr>
                  <a:r>
                    <a:rPr lang="en-US" sz="2300" b="0">
                      <a:solidFill>
                        <a:srgbClr val="7E0840"/>
                      </a:solidFill>
                      <a:latin typeface="Helvetica" charset="0"/>
                      <a:sym typeface="Helvetica" charset="0"/>
                    </a:rPr>
                    <a:t> Λ</a:t>
                  </a:r>
                  <a:r>
                    <a:rPr lang="en-US" sz="2100" b="0" baseline="32000">
                      <a:solidFill>
                        <a:srgbClr val="7E0840"/>
                      </a:solidFill>
                      <a:latin typeface="Helvetica" charset="0"/>
                      <a:sym typeface="Helvetica" charset="0"/>
                    </a:rPr>
                    <a:t>0</a:t>
                  </a:r>
                </a:p>
              </p:txBody>
            </p:sp>
            <p:sp>
              <p:nvSpPr>
                <p:cNvPr id="41010" name="Rectangle 10"/>
                <p:cNvSpPr>
                  <a:spLocks/>
                </p:cNvSpPr>
                <p:nvPr/>
              </p:nvSpPr>
              <p:spPr bwMode="auto">
                <a:xfrm>
                  <a:off x="-8" y="372"/>
                  <a:ext cx="1122" cy="1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14400">
                    <a:lnSpc>
                      <a:spcPct val="100000"/>
                    </a:lnSpc>
                    <a:buClrTx/>
                    <a:buSzTx/>
                    <a:buFontTx/>
                    <a:buNone/>
                  </a:pPr>
                  <a:r>
                    <a:rPr lang="en-US" sz="1400" b="0">
                      <a:solidFill>
                        <a:srgbClr val="1C06FD"/>
                      </a:solidFill>
                      <a:latin typeface="Comic Sans MS" charset="0"/>
                      <a:sym typeface="Verdana" charset="0"/>
                    </a:rPr>
                    <a:t>Lambda (estranho!)</a:t>
                  </a:r>
                </a:p>
              </p:txBody>
            </p:sp>
          </p:grpSp>
          <p:grpSp>
            <p:nvGrpSpPr>
              <p:cNvPr id="41003" name="Group 11"/>
              <p:cNvGrpSpPr>
                <a:grpSpLocks/>
              </p:cNvGrpSpPr>
              <p:nvPr/>
            </p:nvGrpSpPr>
            <p:grpSpPr bwMode="auto">
              <a:xfrm>
                <a:off x="327" y="963"/>
                <a:ext cx="1039" cy="500"/>
                <a:chOff x="100" y="-1"/>
                <a:chExt cx="1039" cy="500"/>
              </a:xfrm>
            </p:grpSpPr>
            <p:sp>
              <p:nvSpPr>
                <p:cNvPr id="41007" name="Rectangle 12"/>
                <p:cNvSpPr>
                  <a:spLocks/>
                </p:cNvSpPr>
                <p:nvPr/>
              </p:nvSpPr>
              <p:spPr bwMode="auto">
                <a:xfrm>
                  <a:off x="100" y="-1"/>
                  <a:ext cx="826" cy="1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prstTxWarp prst="textNoShape">
                    <a:avLst/>
                  </a:prstTxWarp>
                  <a:spAutoFit/>
                </a:bodyPr>
                <a:lstStyle/>
                <a:p>
                  <a:pPr defTabSz="914400">
                    <a:lnSpc>
                      <a:spcPts val="1713"/>
                    </a:lnSpc>
                    <a:spcBef>
                      <a:spcPts val="538"/>
                    </a:spcBef>
                    <a:buClrTx/>
                    <a:buSzTx/>
                    <a:buFontTx/>
                    <a:buNone/>
                  </a:pPr>
                  <a:r>
                    <a:rPr lang="en-US" sz="2300" b="0">
                      <a:solidFill>
                        <a:srgbClr val="7E0840"/>
                      </a:solidFill>
                      <a:latin typeface="Helvetica" charset="0"/>
                      <a:sym typeface="Helvetica" charset="0"/>
                    </a:rPr>
                    <a:t>Σ</a:t>
                  </a:r>
                  <a:r>
                    <a:rPr lang="en-US" sz="2100" b="0" baseline="32000">
                      <a:solidFill>
                        <a:srgbClr val="7E0840"/>
                      </a:solidFill>
                      <a:latin typeface="Helvetica" charset="0"/>
                      <a:sym typeface="Helvetica" charset="0"/>
                    </a:rPr>
                    <a:t>+</a:t>
                  </a:r>
                  <a:r>
                    <a:rPr lang="en-US" sz="2300" b="0">
                      <a:solidFill>
                        <a:srgbClr val="7E0840"/>
                      </a:solidFill>
                      <a:latin typeface="Helvetica" charset="0"/>
                      <a:sym typeface="Helvetica" charset="0"/>
                    </a:rPr>
                    <a:t>, Σ</a:t>
                  </a:r>
                  <a:r>
                    <a:rPr lang="en-US" sz="2100" b="0" baseline="32000">
                      <a:solidFill>
                        <a:srgbClr val="7E0840"/>
                      </a:solidFill>
                      <a:latin typeface="Helvetica" charset="0"/>
                      <a:sym typeface="Helvetica" charset="0"/>
                    </a:rPr>
                    <a:t>0</a:t>
                  </a:r>
                  <a:r>
                    <a:rPr lang="en-US" sz="2300" b="0">
                      <a:solidFill>
                        <a:srgbClr val="7E0840"/>
                      </a:solidFill>
                      <a:latin typeface="Helvetica" charset="0"/>
                      <a:sym typeface="Helvetica" charset="0"/>
                    </a:rPr>
                    <a:t>, Σ</a:t>
                  </a:r>
                  <a:r>
                    <a:rPr lang="en-US" sz="2100" b="0" baseline="32000">
                      <a:solidFill>
                        <a:srgbClr val="7E0840"/>
                      </a:solidFill>
                      <a:latin typeface="Helvetica" charset="0"/>
                      <a:sym typeface="Helvetica" charset="0"/>
                    </a:rPr>
                    <a:t>−</a:t>
                  </a:r>
                </a:p>
              </p:txBody>
            </p:sp>
            <p:sp>
              <p:nvSpPr>
                <p:cNvPr id="41008" name="Rectangle 13"/>
                <p:cNvSpPr>
                  <a:spLocks/>
                </p:cNvSpPr>
                <p:nvPr/>
              </p:nvSpPr>
              <p:spPr bwMode="auto">
                <a:xfrm>
                  <a:off x="110" y="348"/>
                  <a:ext cx="1029" cy="1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14400">
                    <a:lnSpc>
                      <a:spcPct val="100000"/>
                    </a:lnSpc>
                    <a:buClrTx/>
                    <a:buSzTx/>
                    <a:buFontTx/>
                    <a:buNone/>
                  </a:pPr>
                  <a:r>
                    <a:rPr lang="en-US" sz="1400" b="0">
                      <a:solidFill>
                        <a:srgbClr val="1C06FD"/>
                      </a:solidFill>
                      <a:latin typeface="Comic Sans MS" charset="0"/>
                      <a:sym typeface="Verdana" charset="0"/>
                    </a:rPr>
                    <a:t>Sigma (estranho!)</a:t>
                  </a:r>
                </a:p>
              </p:txBody>
            </p:sp>
          </p:grpSp>
          <p:grpSp>
            <p:nvGrpSpPr>
              <p:cNvPr id="41004" name="Group 14"/>
              <p:cNvGrpSpPr>
                <a:grpSpLocks/>
              </p:cNvGrpSpPr>
              <p:nvPr/>
            </p:nvGrpSpPr>
            <p:grpSpPr bwMode="auto">
              <a:xfrm>
                <a:off x="1342" y="1487"/>
                <a:ext cx="1164" cy="496"/>
                <a:chOff x="47" y="-1"/>
                <a:chExt cx="1163" cy="496"/>
              </a:xfrm>
            </p:grpSpPr>
            <p:sp>
              <p:nvSpPr>
                <p:cNvPr id="41005" name="Rectangle 15"/>
                <p:cNvSpPr>
                  <a:spLocks/>
                </p:cNvSpPr>
                <p:nvPr/>
              </p:nvSpPr>
              <p:spPr bwMode="auto">
                <a:xfrm>
                  <a:off x="384" y="-1"/>
                  <a:ext cx="517" cy="1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prstTxWarp prst="textNoShape">
                    <a:avLst/>
                  </a:prstTxWarp>
                  <a:spAutoFit/>
                </a:bodyPr>
                <a:lstStyle/>
                <a:p>
                  <a:pPr defTabSz="914400">
                    <a:lnSpc>
                      <a:spcPts val="1713"/>
                    </a:lnSpc>
                    <a:spcBef>
                      <a:spcPts val="538"/>
                    </a:spcBef>
                    <a:buClrTx/>
                    <a:buSzTx/>
                    <a:buFontTx/>
                    <a:buNone/>
                  </a:pPr>
                  <a:r>
                    <a:rPr lang="en-US" sz="2300" b="0">
                      <a:solidFill>
                        <a:srgbClr val="7E0840"/>
                      </a:solidFill>
                      <a:latin typeface="Helvetica" charset="0"/>
                      <a:sym typeface="Helvetica" charset="0"/>
                    </a:rPr>
                    <a:t>Ξ</a:t>
                  </a:r>
                  <a:r>
                    <a:rPr lang="en-US" sz="2200" b="0" baseline="32000">
                      <a:solidFill>
                        <a:srgbClr val="7E0840"/>
                      </a:solidFill>
                      <a:latin typeface="Helvetica" charset="0"/>
                      <a:sym typeface="Helvetica" charset="0"/>
                    </a:rPr>
                    <a:t>0</a:t>
                  </a:r>
                  <a:r>
                    <a:rPr lang="en-US" sz="2300" b="0">
                      <a:solidFill>
                        <a:srgbClr val="7E0840"/>
                      </a:solidFill>
                      <a:latin typeface="Helvetica" charset="0"/>
                      <a:sym typeface="Helvetica" charset="0"/>
                    </a:rPr>
                    <a:t>, Ξ</a:t>
                  </a:r>
                  <a:r>
                    <a:rPr lang="en-US" sz="2200" b="0" baseline="32000">
                      <a:solidFill>
                        <a:srgbClr val="7E0840"/>
                      </a:solidFill>
                      <a:latin typeface="Helvetica" charset="0"/>
                      <a:sym typeface="Helvetica" charset="0"/>
                    </a:rPr>
                    <a:t>−</a:t>
                  </a:r>
                </a:p>
              </p:txBody>
            </p:sp>
            <p:sp>
              <p:nvSpPr>
                <p:cNvPr id="41006" name="Rectangle 16"/>
                <p:cNvSpPr>
                  <a:spLocks/>
                </p:cNvSpPr>
                <p:nvPr/>
              </p:nvSpPr>
              <p:spPr bwMode="auto">
                <a:xfrm>
                  <a:off x="47" y="344"/>
                  <a:ext cx="1163" cy="1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14400">
                    <a:lnSpc>
                      <a:spcPct val="100000"/>
                    </a:lnSpc>
                    <a:buClrTx/>
                    <a:buSzTx/>
                    <a:buFontTx/>
                    <a:buNone/>
                  </a:pPr>
                  <a:r>
                    <a:rPr lang="en-US" sz="1400" b="0" dirty="0">
                      <a:solidFill>
                        <a:srgbClr val="1C06FD"/>
                      </a:solidFill>
                      <a:latin typeface="Comic Sans MS" charset="0"/>
                      <a:sym typeface="Verdana" charset="0"/>
                    </a:rPr>
                    <a:t>Xi (</a:t>
                  </a:r>
                  <a:r>
                    <a:rPr lang="en-US" sz="1400" b="0" dirty="0" err="1">
                      <a:solidFill>
                        <a:srgbClr val="1C06FD"/>
                      </a:solidFill>
                      <a:latin typeface="Comic Sans MS" charset="0"/>
                      <a:sym typeface="Verdana" charset="0"/>
                    </a:rPr>
                    <a:t>muito</a:t>
                  </a:r>
                  <a:r>
                    <a:rPr lang="en-US" sz="1400" b="0" dirty="0">
                      <a:solidFill>
                        <a:srgbClr val="1C06FD"/>
                      </a:solidFill>
                      <a:latin typeface="Comic Sans MS" charset="0"/>
                      <a:sym typeface="Verdana" charset="0"/>
                    </a:rPr>
                    <a:t> </a:t>
                  </a:r>
                  <a:r>
                    <a:rPr lang="en-US" sz="1400" b="0" dirty="0" err="1">
                      <a:solidFill>
                        <a:srgbClr val="1C06FD"/>
                      </a:solidFill>
                      <a:latin typeface="Comic Sans MS" charset="0"/>
                      <a:sym typeface="Verdana" charset="0"/>
                    </a:rPr>
                    <a:t>estranho</a:t>
                  </a:r>
                  <a:r>
                    <a:rPr lang="en-US" sz="1400" b="0" dirty="0">
                      <a:solidFill>
                        <a:srgbClr val="1C06FD"/>
                      </a:solidFill>
                      <a:latin typeface="Comic Sans MS" charset="0"/>
                      <a:sym typeface="Verdana" charset="0"/>
                    </a:rPr>
                    <a:t>!)</a:t>
                  </a:r>
                </a:p>
              </p:txBody>
            </p:sp>
          </p:grpSp>
        </p:grpSp>
        <p:sp>
          <p:nvSpPr>
            <p:cNvPr id="40971" name="TextBox 49"/>
            <p:cNvSpPr txBox="1">
              <a:spLocks noChangeArrowheads="1"/>
            </p:cNvSpPr>
            <p:nvPr/>
          </p:nvSpPr>
          <p:spPr bwMode="auto">
            <a:xfrm>
              <a:off x="5334118" y="5257800"/>
              <a:ext cx="293732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pt-PT" b="0" dirty="0">
                  <a:solidFill>
                    <a:srgbClr val="000000"/>
                  </a:solidFill>
                  <a:latin typeface="Comic Sans MS" charset="0"/>
                </a:rPr>
                <a:t>(decaem até ao protão)</a:t>
              </a:r>
            </a:p>
          </p:txBody>
        </p:sp>
        <p:sp>
          <p:nvSpPr>
            <p:cNvPr id="54" name="Retângulo 53"/>
            <p:cNvSpPr/>
            <p:nvPr/>
          </p:nvSpPr>
          <p:spPr>
            <a:xfrm>
              <a:off x="4640268" y="5633677"/>
              <a:ext cx="910827" cy="3754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dirty="0">
                  <a:solidFill>
                    <a:srgbClr val="000000"/>
                  </a:solidFill>
                  <a:latin typeface="Comic Sans MS" charset="0"/>
                  <a:sym typeface="Verdana" charset="0"/>
                </a:rPr>
                <a:t> +190 </a:t>
              </a:r>
              <a:endParaRPr lang="pt-PT" dirty="0"/>
            </a:p>
          </p:txBody>
        </p:sp>
      </p:grpSp>
      <p:sp>
        <p:nvSpPr>
          <p:cNvPr id="3" name="CaixaDeTexto 2"/>
          <p:cNvSpPr txBox="1"/>
          <p:nvPr/>
        </p:nvSpPr>
        <p:spPr>
          <a:xfrm>
            <a:off x="1997196" y="733061"/>
            <a:ext cx="3336170" cy="318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>
                <a:solidFill>
                  <a:schemeClr val="tx1"/>
                </a:solidFill>
              </a:rPr>
              <a:t>(*)partículas </a:t>
            </a:r>
            <a:r>
              <a:rPr lang="pt-PT" sz="1600">
                <a:solidFill>
                  <a:schemeClr val="tx1"/>
                </a:solidFill>
              </a:rPr>
              <a:t>com interação forte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/>
      <p:bldP spid="40967" grpId="0"/>
      <p:bldP spid="4096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 descr="particle_chart_2014-PT_Atom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6" y="2060856"/>
            <a:ext cx="4857032" cy="3811349"/>
          </a:xfrm>
          <a:prstGeom prst="rect">
            <a:avLst/>
          </a:prstGeom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79512" y="1052736"/>
            <a:ext cx="6857176" cy="537479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algn="ctr" defTabSz="457200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algn="ctr" defTabSz="457200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algn="ctr" defTabSz="457200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457200" algn="ctr" defTabSz="457200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914400" algn="ctr" defTabSz="457200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1371600" algn="ctr" defTabSz="457200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1828800" algn="ctr" defTabSz="457200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l"/>
            <a:r>
              <a:rPr lang="pt-PT" sz="2700" dirty="0"/>
              <a:t>Protões e neutrões feitos de</a:t>
            </a:r>
            <a:br>
              <a:rPr lang="pt-PT" sz="2700" dirty="0"/>
            </a:br>
            <a:r>
              <a:rPr lang="pt-PT" sz="2700" dirty="0">
                <a:solidFill>
                  <a:srgbClr val="0000FF"/>
                </a:solidFill>
              </a:rPr>
              <a:t>Q</a:t>
            </a:r>
            <a:r>
              <a:rPr lang="pt-PT" sz="2700" dirty="0">
                <a:solidFill>
                  <a:srgbClr val="008000"/>
                </a:solidFill>
              </a:rPr>
              <a:t>u</a:t>
            </a:r>
            <a:r>
              <a:rPr lang="pt-PT" sz="2700" dirty="0">
                <a:solidFill>
                  <a:srgbClr val="FF0000"/>
                </a:solidFill>
              </a:rPr>
              <a:t>a</a:t>
            </a:r>
            <a:r>
              <a:rPr lang="pt-PT" sz="2700" dirty="0">
                <a:solidFill>
                  <a:srgbClr val="0000FF"/>
                </a:solidFill>
              </a:rPr>
              <a:t>r</a:t>
            </a:r>
            <a:r>
              <a:rPr lang="pt-PT" sz="2700" dirty="0">
                <a:solidFill>
                  <a:srgbClr val="008000"/>
                </a:solidFill>
              </a:rPr>
              <a:t>k</a:t>
            </a:r>
            <a:r>
              <a:rPr lang="pt-PT" sz="2700" dirty="0">
                <a:solidFill>
                  <a:srgbClr val="FF0000"/>
                </a:solidFill>
              </a:rPr>
              <a:t>s</a:t>
            </a:r>
            <a:r>
              <a:rPr lang="pt-PT" sz="2700" dirty="0"/>
              <a:t>, </a:t>
            </a:r>
            <a:r>
              <a:rPr lang="pt-PT" sz="2700" dirty="0" err="1">
                <a:solidFill>
                  <a:schemeClr val="tx1"/>
                </a:solidFill>
              </a:rPr>
              <a:t>A</a:t>
            </a:r>
            <a:r>
              <a:rPr lang="pt-PT" sz="2700" dirty="0" err="1">
                <a:solidFill>
                  <a:srgbClr val="FF00FF"/>
                </a:solidFill>
              </a:rPr>
              <a:t>n</a:t>
            </a:r>
            <a:r>
              <a:rPr lang="pt-PT" sz="2700" dirty="0" err="1">
                <a:solidFill>
                  <a:srgbClr val="00FFFF"/>
                </a:solidFill>
              </a:rPr>
              <a:t>t</a:t>
            </a:r>
            <a:r>
              <a:rPr lang="pt-PT" sz="2700" dirty="0" err="1"/>
              <a:t>i</a:t>
            </a:r>
            <a:r>
              <a:rPr lang="pt-PT" sz="2700" dirty="0">
                <a:solidFill>
                  <a:srgbClr val="FF00FF"/>
                </a:solidFill>
              </a:rPr>
              <a:t>-</a:t>
            </a:r>
            <a:r>
              <a:rPr lang="pt-PT" sz="2700" dirty="0">
                <a:solidFill>
                  <a:srgbClr val="00FFFF"/>
                </a:solidFill>
              </a:rPr>
              <a:t>Q</a:t>
            </a:r>
            <a:r>
              <a:rPr lang="pt-PT" sz="2700" dirty="0"/>
              <a:t>u</a:t>
            </a:r>
            <a:r>
              <a:rPr lang="pt-PT" sz="2700" dirty="0">
                <a:solidFill>
                  <a:srgbClr val="FF00FF"/>
                </a:solidFill>
              </a:rPr>
              <a:t>a</a:t>
            </a:r>
            <a:r>
              <a:rPr lang="pt-PT" sz="2700" dirty="0">
                <a:solidFill>
                  <a:srgbClr val="00FFFF"/>
                </a:solidFill>
              </a:rPr>
              <a:t>r</a:t>
            </a:r>
            <a:r>
              <a:rPr lang="pt-PT" sz="2700" dirty="0"/>
              <a:t>k</a:t>
            </a:r>
            <a:r>
              <a:rPr lang="pt-PT" sz="2700" dirty="0">
                <a:solidFill>
                  <a:srgbClr val="FF00FF"/>
                </a:solidFill>
              </a:rPr>
              <a:t>s</a:t>
            </a:r>
            <a:r>
              <a:rPr lang="pt-PT" sz="2700" dirty="0"/>
              <a:t> ...e </a:t>
            </a:r>
            <a:r>
              <a:rPr lang="pt-PT" sz="2700" dirty="0">
                <a:solidFill>
                  <a:srgbClr val="FF0000"/>
                </a:solidFill>
              </a:rPr>
              <a:t>G</a:t>
            </a:r>
            <a:r>
              <a:rPr lang="pt-PT" sz="2700" dirty="0">
                <a:solidFill>
                  <a:srgbClr val="0000FF"/>
                </a:solidFill>
              </a:rPr>
              <a:t>l</a:t>
            </a:r>
            <a:r>
              <a:rPr lang="pt-PT" sz="2700" dirty="0">
                <a:solidFill>
                  <a:srgbClr val="008000"/>
                </a:solidFill>
              </a:rPr>
              <a:t>u</a:t>
            </a:r>
            <a:r>
              <a:rPr lang="pt-PT" sz="2700" dirty="0">
                <a:solidFill>
                  <a:srgbClr val="00FFFF"/>
                </a:solidFill>
              </a:rPr>
              <a:t>õ</a:t>
            </a:r>
            <a:r>
              <a:rPr lang="pt-PT" sz="2700" dirty="0"/>
              <a:t>e</a:t>
            </a:r>
            <a:r>
              <a:rPr lang="pt-PT" sz="2700" dirty="0">
                <a:solidFill>
                  <a:srgbClr val="FF00FF"/>
                </a:solidFill>
              </a:rPr>
              <a:t>s</a:t>
            </a:r>
            <a:r>
              <a:rPr lang="pt-PT" sz="2700" dirty="0"/>
              <a:t>!</a:t>
            </a:r>
            <a:endParaRPr lang="en-GB" sz="2700" dirty="0"/>
          </a:p>
        </p:txBody>
      </p:sp>
      <p:sp>
        <p:nvSpPr>
          <p:cNvPr id="5" name="TextBox 4"/>
          <p:cNvSpPr txBox="1"/>
          <p:nvPr/>
        </p:nvSpPr>
        <p:spPr>
          <a:xfrm>
            <a:off x="5364088" y="1249261"/>
            <a:ext cx="3456384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rgbClr val="FF0000"/>
                </a:solidFill>
                <a:latin typeface="Arial"/>
                <a:cs typeface="Arial"/>
              </a:rPr>
              <a:t>PROTÃO </a:t>
            </a:r>
            <a:r>
              <a:rPr lang="pt-PT" b="0" dirty="0">
                <a:solidFill>
                  <a:srgbClr val="000000"/>
                </a:solidFill>
                <a:latin typeface="Arial"/>
                <a:cs typeface="Arial"/>
              </a:rPr>
              <a:t>= </a:t>
            </a:r>
            <a:r>
              <a:rPr lang="pt-PT" dirty="0" err="1">
                <a:solidFill>
                  <a:srgbClr val="FF0000"/>
                </a:solidFill>
                <a:latin typeface="Arial"/>
                <a:cs typeface="Arial"/>
              </a:rPr>
              <a:t>u</a:t>
            </a:r>
            <a:r>
              <a:rPr lang="pt-PT" dirty="0" err="1">
                <a:solidFill>
                  <a:srgbClr val="00B050"/>
                </a:solidFill>
                <a:latin typeface="Arial"/>
                <a:cs typeface="Arial"/>
              </a:rPr>
              <a:t>u</a:t>
            </a:r>
            <a:r>
              <a:rPr lang="pt-PT" dirty="0" err="1">
                <a:solidFill>
                  <a:srgbClr val="0000FF"/>
                </a:solidFill>
                <a:latin typeface="Arial"/>
                <a:cs typeface="Arial"/>
              </a:rPr>
              <a:t>d</a:t>
            </a:r>
            <a:r>
              <a:rPr lang="pt-PT" b="0" dirty="0">
                <a:solidFill>
                  <a:srgbClr val="000000"/>
                </a:solidFill>
                <a:latin typeface="Arial"/>
                <a:cs typeface="Arial"/>
              </a:rPr>
              <a:t> = incolor!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90700" y="5559600"/>
            <a:ext cx="2757764" cy="605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err="1">
                <a:solidFill>
                  <a:schemeClr val="tx1"/>
                </a:solidFill>
              </a:rPr>
              <a:t>o</a:t>
            </a:r>
            <a:r>
              <a:rPr lang="pt-PT" sz="1800" dirty="0" err="1">
                <a:solidFill>
                  <a:schemeClr val="tx1"/>
                </a:solidFill>
              </a:rPr>
              <a:t>s</a:t>
            </a:r>
            <a:r>
              <a:rPr lang="pt-PT" sz="1800" dirty="0">
                <a:solidFill>
                  <a:schemeClr val="tx1"/>
                </a:solidFill>
              </a:rPr>
              <a:t> </a:t>
            </a:r>
            <a:r>
              <a:rPr lang="pt-PT" sz="1800" dirty="0" err="1">
                <a:solidFill>
                  <a:schemeClr val="tx1"/>
                </a:solidFill>
              </a:rPr>
              <a:t>gluões</a:t>
            </a:r>
            <a:br>
              <a:rPr lang="pt-PT" sz="1800" dirty="0">
                <a:solidFill>
                  <a:schemeClr val="tx1"/>
                </a:solidFill>
              </a:rPr>
            </a:br>
            <a:r>
              <a:rPr lang="pt-PT" sz="1800" dirty="0">
                <a:solidFill>
                  <a:schemeClr val="tx1"/>
                </a:solidFill>
              </a:rPr>
              <a:t>também são </a:t>
            </a:r>
            <a:r>
              <a:rPr lang="pt-PT" sz="1800" dirty="0">
                <a:solidFill>
                  <a:srgbClr val="FF0000"/>
                </a:solidFill>
              </a:rPr>
              <a:t>c</a:t>
            </a:r>
            <a:r>
              <a:rPr lang="pt-PT" sz="1800" dirty="0">
                <a:solidFill>
                  <a:srgbClr val="0000FF"/>
                </a:solidFill>
              </a:rPr>
              <a:t>o</a:t>
            </a:r>
            <a:r>
              <a:rPr lang="pt-PT" sz="1800" dirty="0">
                <a:solidFill>
                  <a:srgbClr val="008000"/>
                </a:solidFill>
              </a:rPr>
              <a:t>l</a:t>
            </a:r>
            <a:r>
              <a:rPr lang="pt-PT" sz="1800" dirty="0">
                <a:solidFill>
                  <a:srgbClr val="000000"/>
                </a:solidFill>
              </a:rPr>
              <a:t>o</a:t>
            </a:r>
            <a:r>
              <a:rPr lang="pt-PT" sz="1800" dirty="0">
                <a:solidFill>
                  <a:srgbClr val="FF00FF"/>
                </a:solidFill>
              </a:rPr>
              <a:t>r</a:t>
            </a:r>
            <a:r>
              <a:rPr lang="pt-PT" sz="1800" dirty="0">
                <a:solidFill>
                  <a:srgbClr val="0000FF"/>
                </a:solidFill>
              </a:rPr>
              <a:t>i</a:t>
            </a:r>
            <a:r>
              <a:rPr lang="pt-PT" sz="1800" dirty="0">
                <a:solidFill>
                  <a:srgbClr val="FF0000"/>
                </a:solidFill>
              </a:rPr>
              <a:t>d</a:t>
            </a:r>
            <a:r>
              <a:rPr lang="pt-PT" sz="1800" dirty="0">
                <a:solidFill>
                  <a:srgbClr val="FF00FF"/>
                </a:solidFill>
              </a:rPr>
              <a:t>o</a:t>
            </a:r>
            <a:r>
              <a:rPr lang="pt-PT" sz="1800" dirty="0">
                <a:solidFill>
                  <a:srgbClr val="008000"/>
                </a:solidFill>
              </a:rPr>
              <a:t>s</a:t>
            </a:r>
            <a:r>
              <a:rPr lang="pt-PT" sz="1800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747322" y="-27384"/>
            <a:ext cx="5777006" cy="7366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prstClr val="white"/>
              </a:gs>
            </a:gsLst>
            <a:lin ang="54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3200" dirty="0">
                <a:solidFill>
                  <a:srgbClr val="FFFFFF"/>
                </a:solidFill>
                <a:ea typeface="Arial" charset="0"/>
                <a:cs typeface="Arial" charset="0"/>
              </a:rPr>
              <a:t>E os Protões?</a:t>
            </a: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988304"/>
              </p:ext>
            </p:extLst>
          </p:nvPr>
        </p:nvGraphicFramePr>
        <p:xfrm>
          <a:off x="5451292" y="2"/>
          <a:ext cx="3690859" cy="11951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261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12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7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76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6150">
                <a:tc>
                  <a:txBody>
                    <a:bodyPr/>
                    <a:lstStyle/>
                    <a:p>
                      <a:r>
                        <a:rPr lang="pt-BR" sz="1500" dirty="0"/>
                        <a:t>Nome </a:t>
                      </a:r>
                    </a:p>
                    <a:p>
                      <a:r>
                        <a:rPr lang="pt-BR" sz="1500" dirty="0"/>
                        <a:t>Quark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pt-BR" sz="1500" dirty="0"/>
                        <a:t>Carga </a:t>
                      </a:r>
                    </a:p>
                    <a:p>
                      <a:r>
                        <a:rPr lang="pt-BR" sz="1500" dirty="0"/>
                        <a:t>Eléctrica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pt-BR" sz="1500" dirty="0"/>
                        <a:t>Spin</a:t>
                      </a:r>
                    </a:p>
                    <a:p>
                      <a:pPr marL="0" marR="0" indent="0" algn="l" defTabSz="45719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dirty="0"/>
                        <a:t>[</a:t>
                      </a:r>
                      <a:r>
                        <a:rPr lang="pt-BR" sz="1500" dirty="0" err="1"/>
                        <a:t>h</a:t>
                      </a:r>
                      <a:r>
                        <a:rPr lang="pt-BR" sz="1500" dirty="0"/>
                        <a:t>/(2</a:t>
                      </a:r>
                      <a:r>
                        <a:rPr lang="el-GR" sz="1500" dirty="0"/>
                        <a:t>π</a:t>
                      </a:r>
                      <a:r>
                        <a:rPr lang="pt-BR" sz="1500" dirty="0"/>
                        <a:t>)]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pt-BR" sz="1500" dirty="0"/>
                        <a:t>“Cor”</a:t>
                      </a:r>
                    </a:p>
                    <a:p>
                      <a:r>
                        <a:rPr lang="pt-BR" sz="1500" dirty="0"/>
                        <a:t>(</a:t>
                      </a:r>
                      <a:r>
                        <a:rPr lang="pt-BR" sz="1500" dirty="0" err="1"/>
                        <a:t>r,g,b</a:t>
                      </a:r>
                      <a:r>
                        <a:rPr lang="pt-BR" sz="1500" dirty="0"/>
                        <a:t>)</a:t>
                      </a:r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460">
                <a:tc>
                  <a:txBody>
                    <a:bodyPr/>
                    <a:lstStyle/>
                    <a:p>
                      <a:r>
                        <a:rPr lang="pt-BR" sz="1500" dirty="0" err="1"/>
                        <a:t>u</a:t>
                      </a:r>
                      <a:r>
                        <a:rPr lang="pt-BR" sz="1500" dirty="0"/>
                        <a:t>  (</a:t>
                      </a:r>
                      <a:r>
                        <a:rPr lang="pt-BR" sz="1500" dirty="0" err="1"/>
                        <a:t>up</a:t>
                      </a:r>
                      <a:r>
                        <a:rPr lang="pt-BR" sz="1500" dirty="0"/>
                        <a:t>)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pt-BR" sz="1500" dirty="0"/>
                        <a:t>+2/3 (</a:t>
                      </a:r>
                      <a:r>
                        <a:rPr lang="pt-BR" sz="1500" baseline="0" dirty="0"/>
                        <a:t>e)</a:t>
                      </a:r>
                      <a:endParaRPr lang="pt-BR" sz="15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pt-BR" sz="1500" dirty="0"/>
                        <a:t>+1/2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endParaRPr lang="pt-BR" sz="15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323">
                <a:tc>
                  <a:txBody>
                    <a:bodyPr/>
                    <a:lstStyle/>
                    <a:p>
                      <a:r>
                        <a:rPr lang="pt-BR" sz="1500" dirty="0" err="1"/>
                        <a:t>d</a:t>
                      </a:r>
                      <a:r>
                        <a:rPr lang="pt-BR" sz="1500" baseline="0" dirty="0"/>
                        <a:t>  (</a:t>
                      </a:r>
                      <a:r>
                        <a:rPr lang="pt-BR" sz="1500" baseline="0" dirty="0" err="1"/>
                        <a:t>down</a:t>
                      </a:r>
                      <a:r>
                        <a:rPr lang="pt-BR" sz="1500" baseline="0" dirty="0"/>
                        <a:t>)</a:t>
                      </a:r>
                      <a:endParaRPr lang="pt-BR" sz="15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pt-BR" sz="1500" dirty="0"/>
                        <a:t>–1/3 (e)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pt-BR" sz="1500" dirty="0"/>
                        <a:t>+1/2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l" defTabSz="45719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5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8299964" y="634255"/>
            <a:ext cx="688587" cy="474858"/>
            <a:chOff x="8299938" y="634255"/>
            <a:chExt cx="688587" cy="474858"/>
          </a:xfrm>
        </p:grpSpPr>
        <p:sp>
          <p:nvSpPr>
            <p:cNvPr id="24" name="Oval 23"/>
            <p:cNvSpPr/>
            <p:nvPr/>
          </p:nvSpPr>
          <p:spPr bwMode="auto">
            <a:xfrm>
              <a:off x="8299938" y="634255"/>
              <a:ext cx="158262" cy="17780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pt-BR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8299938" y="931313"/>
              <a:ext cx="158262" cy="17780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pt-BR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8561787" y="634255"/>
              <a:ext cx="158262" cy="177800"/>
            </a:xfrm>
            <a:prstGeom prst="ellipse">
              <a:avLst/>
            </a:prstGeom>
            <a:solidFill>
              <a:srgbClr val="00FF00"/>
            </a:solidFill>
            <a:ln w="12700" cap="flat" cmpd="sng" algn="ctr">
              <a:solidFill>
                <a:srgbClr val="00FF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pt-BR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8561787" y="931313"/>
              <a:ext cx="158262" cy="177800"/>
            </a:xfrm>
            <a:prstGeom prst="ellipse">
              <a:avLst/>
            </a:prstGeom>
            <a:solidFill>
              <a:srgbClr val="00FF00"/>
            </a:solidFill>
            <a:ln w="12700" cap="flat" cmpd="sng" algn="ctr">
              <a:solidFill>
                <a:srgbClr val="00FF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pt-BR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8830263" y="634255"/>
              <a:ext cx="158262" cy="177800"/>
            </a:xfrm>
            <a:prstGeom prst="ellipse">
              <a:avLst/>
            </a:prstGeom>
            <a:solidFill>
              <a:srgbClr val="0000FF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pt-BR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8830263" y="931313"/>
              <a:ext cx="158262" cy="177800"/>
            </a:xfrm>
            <a:prstGeom prst="ellipse">
              <a:avLst/>
            </a:prstGeom>
            <a:solidFill>
              <a:srgbClr val="0000FF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pt-BR" b="0">
                <a:solidFill>
                  <a:srgbClr val="FFFFCC"/>
                </a:solidFill>
                <a:latin typeface="Comic Sans MS" charset="0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-36508" y="5867980"/>
            <a:ext cx="5141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pt-BR" sz="1800" b="0" dirty="0">
                <a:solidFill>
                  <a:srgbClr val="0000FF"/>
                </a:solidFill>
                <a:latin typeface="Comic Sans MS"/>
              </a:rPr>
              <a:t>Contudo, </a:t>
            </a:r>
            <a:r>
              <a:rPr lang="pt-BR" sz="1800" b="0" dirty="0" err="1">
                <a:solidFill>
                  <a:srgbClr val="0000FF"/>
                </a:solidFill>
                <a:latin typeface="Comic Sans MS"/>
              </a:rPr>
              <a:t>m</a:t>
            </a:r>
            <a:r>
              <a:rPr lang="pt-BR" sz="1800" b="0" baseline="-25000" dirty="0" err="1">
                <a:solidFill>
                  <a:srgbClr val="0000FF"/>
                </a:solidFill>
                <a:latin typeface="Comic Sans MS"/>
              </a:rPr>
              <a:t>P</a:t>
            </a:r>
            <a:r>
              <a:rPr lang="pt-BR" sz="1800" b="0" dirty="0">
                <a:solidFill>
                  <a:srgbClr val="0000FF"/>
                </a:solidFill>
                <a:latin typeface="Comic Sans MS"/>
              </a:rPr>
              <a:t>=</a:t>
            </a:r>
            <a:r>
              <a:rPr lang="pt-BR" sz="1800" b="0" baseline="-25000" dirty="0">
                <a:solidFill>
                  <a:srgbClr val="0000FF"/>
                </a:solidFill>
                <a:latin typeface="Comic Sans MS"/>
              </a:rPr>
              <a:t> </a:t>
            </a:r>
            <a:r>
              <a:rPr lang="pt-BR" sz="1800" b="0" dirty="0">
                <a:solidFill>
                  <a:srgbClr val="0000FF"/>
                </a:solidFill>
                <a:latin typeface="Comic Sans MS"/>
              </a:rPr>
              <a:t>1,67x10</a:t>
            </a:r>
            <a:r>
              <a:rPr lang="pt-BR" sz="1800" b="0" baseline="30000" dirty="0">
                <a:solidFill>
                  <a:srgbClr val="0000FF"/>
                </a:solidFill>
                <a:latin typeface="Comic Sans MS"/>
              </a:rPr>
              <a:t>–27</a:t>
            </a:r>
            <a:r>
              <a:rPr lang="pt-BR" sz="1800" b="0" dirty="0">
                <a:solidFill>
                  <a:srgbClr val="0000FF"/>
                </a:solidFill>
                <a:latin typeface="Comic Sans MS"/>
              </a:rPr>
              <a:t> kg &gt;&gt; </a:t>
            </a:r>
            <a:r>
              <a:rPr lang="el-GR" sz="1800" b="0" dirty="0">
                <a:solidFill>
                  <a:srgbClr val="0000FF"/>
                </a:solidFill>
                <a:latin typeface="Comic Sans MS"/>
              </a:rPr>
              <a:t>Σ</a:t>
            </a:r>
            <a:r>
              <a:rPr lang="pt-PT" sz="1800" b="0" dirty="0" err="1">
                <a:solidFill>
                  <a:srgbClr val="0000FF"/>
                </a:solidFill>
                <a:latin typeface="Comic Sans MS"/>
              </a:rPr>
              <a:t>m</a:t>
            </a:r>
            <a:r>
              <a:rPr lang="pt-PT" sz="1800" b="0" baseline="-25000" dirty="0" err="1">
                <a:solidFill>
                  <a:srgbClr val="0000FF"/>
                </a:solidFill>
                <a:latin typeface="Comic Sans MS"/>
              </a:rPr>
              <a:t>q</a:t>
            </a:r>
            <a:r>
              <a:rPr lang="pt-BR" sz="1800" b="0" dirty="0">
                <a:solidFill>
                  <a:srgbClr val="0000FF"/>
                </a:solidFill>
                <a:latin typeface="Comic Sans MS"/>
              </a:rPr>
              <a:t>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860034" y="1897668"/>
            <a:ext cx="13342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pt-BR" sz="1400" b="0" dirty="0">
                <a:solidFill>
                  <a:srgbClr val="0000FF"/>
                </a:solidFill>
                <a:latin typeface="Comic Sans MS"/>
              </a:rPr>
              <a:t>mas realidade </a:t>
            </a: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pt-BR" sz="1400" b="0" dirty="0">
                <a:solidFill>
                  <a:srgbClr val="0000FF"/>
                </a:solidFill>
                <a:latin typeface="Comic Sans MS"/>
              </a:rPr>
              <a:t>complexa!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76480" y="1556792"/>
            <a:ext cx="2795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pt-BR" sz="1800" b="0" dirty="0" err="1">
                <a:solidFill>
                  <a:srgbClr val="000000"/>
                </a:solidFill>
                <a:latin typeface="Arial"/>
                <a:cs typeface="Arial"/>
              </a:rPr>
              <a:t>q</a:t>
            </a:r>
            <a:r>
              <a:rPr lang="pt-BR" sz="1800" b="0" baseline="-25000" dirty="0" err="1">
                <a:solidFill>
                  <a:srgbClr val="000000"/>
                </a:solidFill>
                <a:latin typeface="Arial"/>
                <a:cs typeface="Arial"/>
              </a:rPr>
              <a:t>P</a:t>
            </a:r>
            <a:r>
              <a:rPr lang="pt-BR" sz="1800" b="0" dirty="0">
                <a:solidFill>
                  <a:srgbClr val="000000"/>
                </a:solidFill>
                <a:latin typeface="Arial"/>
                <a:cs typeface="Arial"/>
              </a:rPr>
              <a:t>=2x(2/3)-1/3=3/3= 1 (e)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843808" y="2636912"/>
            <a:ext cx="1989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pt-BR" sz="1800" b="0" dirty="0" err="1">
                <a:solidFill>
                  <a:schemeClr val="tx1"/>
                </a:solidFill>
                <a:latin typeface="Arial"/>
                <a:cs typeface="Arial"/>
              </a:rPr>
              <a:t>q</a:t>
            </a:r>
            <a:r>
              <a:rPr lang="pt-BR" sz="1800" b="0" baseline="-25000" dirty="0" err="1">
                <a:solidFill>
                  <a:schemeClr val="tx1"/>
                </a:solidFill>
                <a:latin typeface="Arial"/>
                <a:cs typeface="Arial"/>
              </a:rPr>
              <a:t>N</a:t>
            </a:r>
            <a:r>
              <a:rPr lang="pt-BR" sz="1800" b="0" dirty="0">
                <a:solidFill>
                  <a:schemeClr val="tx1"/>
                </a:solidFill>
                <a:latin typeface="Arial"/>
                <a:cs typeface="Arial"/>
              </a:rPr>
              <a:t>=2/3–2x(1/3)</a:t>
            </a:r>
            <a:r>
              <a:rPr lang="pt-BR" sz="1800" b="0" dirty="0">
                <a:latin typeface="Arial"/>
                <a:cs typeface="Arial"/>
              </a:rPr>
              <a:t>=0</a:t>
            </a:r>
          </a:p>
        </p:txBody>
      </p:sp>
      <p:sp>
        <p:nvSpPr>
          <p:cNvPr id="36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929063D1-4758-7F4A-830F-9F09D71D4268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26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8242921" y="2"/>
            <a:ext cx="865583" cy="516833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pt-PT" sz="20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37" name="Straight Connector 5">
            <a:extLst>
              <a:ext uri="{FF2B5EF4-FFF2-40B4-BE49-F238E27FC236}">
                <a16:creationId xmlns:a16="http://schemas.microsoft.com/office/drawing/2014/main" id="{B8F405C7-ABAF-02DF-7A9D-B740C0D5EF1E}"/>
              </a:ext>
            </a:extLst>
          </p:cNvPr>
          <p:cNvCxnSpPr>
            <a:cxnSpLocks/>
          </p:cNvCxnSpPr>
          <p:nvPr/>
        </p:nvCxnSpPr>
        <p:spPr bwMode="auto">
          <a:xfrm>
            <a:off x="2843808" y="4653136"/>
            <a:ext cx="2479677" cy="90646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8" name="Straight Connector 6">
            <a:extLst>
              <a:ext uri="{FF2B5EF4-FFF2-40B4-BE49-F238E27FC236}">
                <a16:creationId xmlns:a16="http://schemas.microsoft.com/office/drawing/2014/main" id="{E3A66E52-C89A-CDD5-2C9E-AC03859B6EBA}"/>
              </a:ext>
            </a:extLst>
          </p:cNvPr>
          <p:cNvCxnSpPr>
            <a:cxnSpLocks/>
          </p:cNvCxnSpPr>
          <p:nvPr/>
        </p:nvCxnSpPr>
        <p:spPr bwMode="auto">
          <a:xfrm flipV="1">
            <a:off x="2915816" y="2396765"/>
            <a:ext cx="2407669" cy="153629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39" name="Electrons, Protons And Neutrons  Standard Model Of Particle Physics">
            <a:hlinkClick r:id="" action="ppaction://media"/>
            <a:extLst>
              <a:ext uri="{FF2B5EF4-FFF2-40B4-BE49-F238E27FC236}">
                <a16:creationId xmlns:a16="http://schemas.microsoft.com/office/drawing/2014/main" id="{420F089B-C9BB-CB77-DD9B-CD8A7B89E98B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826" end="6386"/>
                </p14:media>
              </p:ext>
            </p:extLst>
          </p:nvPr>
        </p:nvPicPr>
        <p:blipFill rotWithShape="1">
          <a:blip r:embed="rId5">
            <a:lum bright="20000" contrast="40000"/>
          </a:blip>
          <a:srcRect l="15281" t="25893" r="19116" b="23082"/>
          <a:stretch/>
        </p:blipFill>
        <p:spPr>
          <a:xfrm>
            <a:off x="5323485" y="2383101"/>
            <a:ext cx="3689512" cy="320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841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0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8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8" repeatCount="indefinite" fill="hold" display="0">
                  <p:stCondLst>
                    <p:cond delay="indefinite"/>
                  </p:stCondLst>
                </p:cTn>
                <p:tgtEl>
                  <p:spTgt spid="39"/>
                </p:tgtEl>
              </p:cMediaNode>
            </p:video>
          </p:childTnLst>
        </p:cTn>
      </p:par>
    </p:tnLst>
    <p:bldLst>
      <p:bldP spid="5" grpId="0"/>
      <p:bldP spid="8" grpId="0"/>
      <p:bldP spid="31" grpId="0"/>
      <p:bldP spid="34" grpId="0"/>
      <p:bldP spid="10" grpId="0"/>
      <p:bldP spid="35" grpId="0"/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492131" y="1122423"/>
            <a:ext cx="8159750" cy="1588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10200" y="111073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pt-PT" sz="1800" b="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" name="Picture 12" descr="LIP-logo.tif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0604" y="44624"/>
            <a:ext cx="977900" cy="637059"/>
          </a:xfrm>
          <a:prstGeom prst="rect">
            <a:avLst/>
          </a:prstGeom>
        </p:spPr>
      </p:pic>
      <p:sp>
        <p:nvSpPr>
          <p:cNvPr id="2" name="TextBox 7">
            <a:extLst>
              <a:ext uri="{FF2B5EF4-FFF2-40B4-BE49-F238E27FC236}">
                <a16:creationId xmlns:a16="http://schemas.microsoft.com/office/drawing/2014/main" id="{E0433E8B-29F1-6D10-40DD-E3270A21FFF1}"/>
              </a:ext>
            </a:extLst>
          </p:cNvPr>
          <p:cNvSpPr txBox="1"/>
          <p:nvPr/>
        </p:nvSpPr>
        <p:spPr>
          <a:xfrm>
            <a:off x="951946" y="3068111"/>
            <a:ext cx="7240108" cy="467820"/>
          </a:xfrm>
          <a:prstGeom prst="rect">
            <a:avLst/>
          </a:prstGeom>
          <a:solidFill>
            <a:srgbClr val="FFCC00">
              <a:alpha val="90000"/>
            </a:srgbClr>
          </a:solidFill>
          <a:ln>
            <a:solidFill>
              <a:srgbClr val="3C8C93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82292" tIns="41148" rIns="82292" bIns="41148" rtlCol="0">
            <a:spAutoFit/>
          </a:bodyPr>
          <a:lstStyle/>
          <a:p>
            <a:pPr algn="ctr" defTabSz="822893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500" b="0" dirty="0">
                <a:solidFill>
                  <a:srgbClr val="BBE0E3">
                    <a:lumMod val="50000"/>
                  </a:srgbClr>
                </a:solidFill>
                <a:latin typeface="Gill Sans"/>
                <a:ea typeface="ヒラギノ角ゴ Pro W3"/>
                <a:cs typeface="ヒラギノ角ゴ Pro W3"/>
                <a:sym typeface="Verdana" charset="0"/>
              </a:rPr>
              <a:t>http://</a:t>
            </a:r>
            <a:r>
              <a:rPr lang="en-US" sz="2500" b="0" dirty="0" err="1">
                <a:solidFill>
                  <a:srgbClr val="BBE0E3">
                    <a:lumMod val="50000"/>
                  </a:srgbClr>
                </a:solidFill>
                <a:latin typeface="Gill Sans"/>
                <a:ea typeface="ヒラギノ角ゴ Pro W3"/>
                <a:cs typeface="ヒラギノ角ゴ Pro W3"/>
                <a:sym typeface="Verdana" charset="0"/>
              </a:rPr>
              <a:t>www.cpepphysics.org</a:t>
            </a:r>
            <a:r>
              <a:rPr lang="en-US" sz="2500" b="0" dirty="0">
                <a:solidFill>
                  <a:srgbClr val="BBE0E3">
                    <a:lumMod val="50000"/>
                  </a:srgbClr>
                </a:solidFill>
                <a:latin typeface="Gill Sans"/>
                <a:ea typeface="ヒラギノ角ゴ Pro W3"/>
                <a:cs typeface="ヒラギノ角ゴ Pro W3"/>
                <a:sym typeface="Verdana" charset="0"/>
              </a:rPr>
              <a:t>/fundamental-</a:t>
            </a:r>
            <a:r>
              <a:rPr lang="en-US" sz="2500" b="0" dirty="0" err="1">
                <a:solidFill>
                  <a:srgbClr val="BBE0E3">
                    <a:lumMod val="50000"/>
                  </a:srgbClr>
                </a:solidFill>
                <a:latin typeface="Gill Sans"/>
                <a:ea typeface="ヒラギノ角ゴ Pro W3"/>
                <a:cs typeface="ヒラギノ角ゴ Pro W3"/>
                <a:sym typeface="Verdana" charset="0"/>
              </a:rPr>
              <a:t>particles.html</a:t>
            </a:r>
            <a:endParaRPr lang="en-US" sz="2500" b="0" dirty="0">
              <a:solidFill>
                <a:srgbClr val="BBE0E3">
                  <a:lumMod val="50000"/>
                </a:srgbClr>
              </a:solidFill>
              <a:latin typeface="Gill Sans"/>
              <a:ea typeface="ヒラギノ角ゴ Pro W3"/>
              <a:cs typeface="ヒラギノ角ゴ Pro W3"/>
              <a:sym typeface="Verdan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rticle_chart_2014-PT_Fermio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75" y="1412781"/>
            <a:ext cx="7790683" cy="4945641"/>
          </a:xfrm>
          <a:prstGeom prst="rect">
            <a:avLst/>
          </a:prstGeom>
        </p:spPr>
      </p:pic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-201736" y="3645026"/>
            <a:ext cx="914400" cy="37958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</a:pPr>
            <a:r>
              <a:rPr lang="pt-PT" dirty="0">
                <a:solidFill>
                  <a:srgbClr val="000000"/>
                </a:solidFill>
              </a:rPr>
              <a:t>1897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-201736" y="3213028"/>
            <a:ext cx="914400" cy="37958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</a:pPr>
            <a:r>
              <a:rPr lang="pt-PT" dirty="0">
                <a:solidFill>
                  <a:srgbClr val="000000"/>
                </a:solidFill>
              </a:rPr>
              <a:t>1956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-193228" y="4633639"/>
            <a:ext cx="914400" cy="37958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</a:pPr>
            <a:r>
              <a:rPr lang="pt-PT" dirty="0">
                <a:solidFill>
                  <a:srgbClr val="000000"/>
                </a:solidFill>
              </a:rPr>
              <a:t>1937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-205432" y="4201591"/>
            <a:ext cx="914400" cy="37958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</a:pPr>
            <a:r>
              <a:rPr lang="pt-PT" dirty="0">
                <a:solidFill>
                  <a:srgbClr val="000000"/>
                </a:solidFill>
              </a:rPr>
              <a:t>1962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-196924" y="5805316"/>
            <a:ext cx="914400" cy="37958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</a:pPr>
            <a:r>
              <a:rPr lang="pt-PT" dirty="0">
                <a:solidFill>
                  <a:srgbClr val="000000"/>
                </a:solidFill>
              </a:rPr>
              <a:t>1975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-188416" y="5301260"/>
            <a:ext cx="914400" cy="37958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</a:pPr>
            <a:r>
              <a:rPr lang="pt-PT" dirty="0">
                <a:solidFill>
                  <a:srgbClr val="000000"/>
                </a:solidFill>
              </a:rPr>
              <a:t>2001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8448228" y="4221140"/>
            <a:ext cx="914400" cy="37958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PT" dirty="0">
                <a:solidFill>
                  <a:srgbClr val="000000"/>
                </a:solidFill>
              </a:rPr>
              <a:t>1974</a:t>
            </a:r>
            <a:endParaRPr lang="en-GB" dirty="0">
              <a:solidFill>
                <a:srgbClr val="00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435528" y="3252735"/>
            <a:ext cx="927100" cy="1818090"/>
            <a:chOff x="8435528" y="3252735"/>
            <a:chExt cx="927100" cy="1818090"/>
          </a:xfrm>
        </p:grpSpPr>
        <p:sp>
          <p:nvSpPr>
            <p:cNvPr id="27" name="Text Box 10"/>
            <p:cNvSpPr txBox="1">
              <a:spLocks noChangeArrowheads="1"/>
            </p:cNvSpPr>
            <p:nvPr/>
          </p:nvSpPr>
          <p:spPr bwMode="auto">
            <a:xfrm>
              <a:off x="8448228" y="3252735"/>
              <a:ext cx="914400" cy="37958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91439" tIns="45719" rIns="91439" bIns="45719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PT" dirty="0">
                  <a:solidFill>
                    <a:srgbClr val="000000"/>
                  </a:solidFill>
                </a:rPr>
                <a:t>1964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" name="Text Box 11"/>
            <p:cNvSpPr txBox="1">
              <a:spLocks noChangeArrowheads="1"/>
            </p:cNvSpPr>
            <p:nvPr/>
          </p:nvSpPr>
          <p:spPr bwMode="auto">
            <a:xfrm>
              <a:off x="8444036" y="3672083"/>
              <a:ext cx="914400" cy="37958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91439" tIns="45719" rIns="91439" bIns="45719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PT" dirty="0">
                  <a:solidFill>
                    <a:srgbClr val="000000"/>
                  </a:solidFill>
                </a:rPr>
                <a:t>1964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" name="Text Box 13"/>
            <p:cNvSpPr txBox="1">
              <a:spLocks noChangeArrowheads="1"/>
            </p:cNvSpPr>
            <p:nvPr/>
          </p:nvSpPr>
          <p:spPr bwMode="auto">
            <a:xfrm>
              <a:off x="8435528" y="4691236"/>
              <a:ext cx="914400" cy="37958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91439" tIns="45719" rIns="91439" bIns="45719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PT" dirty="0">
                  <a:solidFill>
                    <a:srgbClr val="000000"/>
                  </a:solidFill>
                </a:rPr>
                <a:t>1964</a:t>
              </a:r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1" name="Text Box 14"/>
          <p:cNvSpPr txBox="1">
            <a:spLocks noChangeArrowheads="1"/>
          </p:cNvSpPr>
          <p:nvPr/>
        </p:nvSpPr>
        <p:spPr bwMode="auto">
          <a:xfrm>
            <a:off x="8435528" y="5353719"/>
            <a:ext cx="914400" cy="37958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PT" dirty="0">
                <a:solidFill>
                  <a:srgbClr val="000000"/>
                </a:solidFill>
              </a:rPr>
              <a:t>1996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8448228" y="5857775"/>
            <a:ext cx="914400" cy="37958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PT" dirty="0">
                <a:solidFill>
                  <a:srgbClr val="000000"/>
                </a:solidFill>
              </a:rPr>
              <a:t>1977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4" name="Rectangle 20"/>
          <p:cNvSpPr>
            <a:spLocks noChangeArrowheads="1"/>
          </p:cNvSpPr>
          <p:nvPr/>
        </p:nvSpPr>
        <p:spPr bwMode="auto">
          <a:xfrm>
            <a:off x="683942" y="3153792"/>
            <a:ext cx="7761560" cy="935608"/>
          </a:xfrm>
          <a:prstGeom prst="rect">
            <a:avLst/>
          </a:prstGeom>
          <a:noFill/>
          <a:ln w="57150">
            <a:solidFill>
              <a:srgbClr val="FFFF00"/>
            </a:solidFill>
            <a:round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pt-PT">
              <a:solidFill>
                <a:srgbClr val="0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013653" y="1969341"/>
            <a:ext cx="1166885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3‘c</a:t>
            </a:r>
            <a:r>
              <a:rPr lang="pt-PT" dirty="0">
                <a:solidFill>
                  <a:srgbClr val="000000"/>
                </a:solidFill>
              </a:rPr>
              <a:t>ores’</a:t>
            </a: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1747322" y="-27384"/>
            <a:ext cx="5777006" cy="864096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prstClr val="white"/>
              </a:gs>
            </a:gsLst>
            <a:lin ang="54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800" dirty="0">
                <a:solidFill>
                  <a:srgbClr val="FFFFFF"/>
                </a:solidFill>
                <a:ea typeface="Arial" charset="0"/>
                <a:cs typeface="Arial" charset="0"/>
              </a:rPr>
              <a:t>Constituintes fundamentais da </a:t>
            </a:r>
            <a:r>
              <a:rPr lang="pt-PT" sz="2800" dirty="0">
                <a:solidFill>
                  <a:schemeClr val="tx1"/>
                </a:solidFill>
                <a:ea typeface="Arial" charset="0"/>
                <a:cs typeface="Arial" charset="0"/>
              </a:rPr>
              <a:t>Matéria (e da Antimatéria!)</a:t>
            </a:r>
          </a:p>
        </p:txBody>
      </p:sp>
      <p:sp>
        <p:nvSpPr>
          <p:cNvPr id="37" name="Text Box 18"/>
          <p:cNvSpPr txBox="1">
            <a:spLocks noChangeArrowheads="1"/>
          </p:cNvSpPr>
          <p:nvPr/>
        </p:nvSpPr>
        <p:spPr bwMode="auto">
          <a:xfrm>
            <a:off x="0" y="980780"/>
            <a:ext cx="5184576" cy="3508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91439" tIns="45719" rIns="91439" bIns="45719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800" dirty="0">
                <a:solidFill>
                  <a:srgbClr val="000000"/>
                </a:solidFill>
              </a:rPr>
              <a:t>1 </a:t>
            </a:r>
            <a:r>
              <a:rPr lang="pt-PT" sz="1800" dirty="0" err="1">
                <a:solidFill>
                  <a:srgbClr val="000000"/>
                </a:solidFill>
              </a:rPr>
              <a:t>GeV</a:t>
            </a:r>
            <a:r>
              <a:rPr lang="pt-PT" sz="1800" dirty="0">
                <a:solidFill>
                  <a:srgbClr val="000000"/>
                </a:solidFill>
              </a:rPr>
              <a:t>/c</a:t>
            </a:r>
            <a:r>
              <a:rPr lang="pt-PT" sz="1800" baseline="30000" dirty="0">
                <a:solidFill>
                  <a:srgbClr val="000000"/>
                </a:solidFill>
              </a:rPr>
              <a:t>2</a:t>
            </a:r>
            <a:r>
              <a:rPr lang="pt-PT" sz="1800" dirty="0">
                <a:solidFill>
                  <a:srgbClr val="000000"/>
                </a:solidFill>
              </a:rPr>
              <a:t> = </a:t>
            </a:r>
            <a:r>
              <a:rPr lang="pt-PT" sz="1600" dirty="0">
                <a:solidFill>
                  <a:srgbClr val="000000"/>
                </a:solidFill>
              </a:rPr>
              <a:t>1.78 x 10</a:t>
            </a:r>
            <a:r>
              <a:rPr lang="pt-PT" sz="1600" baseline="30000" dirty="0">
                <a:solidFill>
                  <a:srgbClr val="000000"/>
                </a:solidFill>
              </a:rPr>
              <a:t>-27</a:t>
            </a:r>
            <a:r>
              <a:rPr lang="pt-PT" sz="1600" dirty="0">
                <a:solidFill>
                  <a:srgbClr val="000000"/>
                </a:solidFill>
              </a:rPr>
              <a:t> kg ≈</a:t>
            </a:r>
            <a:r>
              <a:rPr lang="pt-PT" sz="1600" dirty="0">
                <a:solidFill>
                  <a:srgbClr val="000000"/>
                </a:solidFill>
                <a:sym typeface="Symbol" charset="2"/>
              </a:rPr>
              <a:t> </a:t>
            </a:r>
            <a:r>
              <a:rPr lang="pt-PT" sz="1400" dirty="0">
                <a:solidFill>
                  <a:srgbClr val="000000"/>
                </a:solidFill>
                <a:sym typeface="Symbol" charset="2"/>
              </a:rPr>
              <a:t>m(protão) = 0,938 </a:t>
            </a:r>
            <a:r>
              <a:rPr lang="pt-PT" sz="1400" dirty="0" err="1">
                <a:solidFill>
                  <a:srgbClr val="000000"/>
                </a:solidFill>
                <a:sym typeface="Symbol" charset="2"/>
              </a:rPr>
              <a:t>GeV</a:t>
            </a:r>
            <a:r>
              <a:rPr lang="pt-PT" sz="1400" dirty="0">
                <a:solidFill>
                  <a:srgbClr val="000000"/>
                </a:solidFill>
                <a:sym typeface="Symbol" charset="2"/>
              </a:rPr>
              <a:t>/c</a:t>
            </a:r>
            <a:r>
              <a:rPr lang="pt-PT" sz="1400" baseline="30000" dirty="0">
                <a:solidFill>
                  <a:srgbClr val="000000"/>
                </a:solidFill>
                <a:sym typeface="Symbol" charset="2"/>
              </a:rPr>
              <a:t>2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80312" y="1338794"/>
            <a:ext cx="1160744" cy="662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>
                <a:solidFill>
                  <a:srgbClr val="FFFF00"/>
                </a:solidFill>
              </a:rPr>
              <a:t>p</a:t>
            </a:r>
            <a:r>
              <a:rPr lang="pt-BR" dirty="0">
                <a:solidFill>
                  <a:srgbClr val="FFFF00"/>
                </a:solidFill>
              </a:rPr>
              <a:t>={</a:t>
            </a:r>
            <a:r>
              <a:rPr lang="pt-BR" dirty="0" err="1">
                <a:solidFill>
                  <a:srgbClr val="FFFF00"/>
                </a:solidFill>
              </a:rPr>
              <a:t>uud</a:t>
            </a:r>
            <a:r>
              <a:rPr lang="pt-BR" dirty="0">
                <a:solidFill>
                  <a:srgbClr val="FFFF00"/>
                </a:solidFill>
              </a:rPr>
              <a:t>}</a:t>
            </a:r>
          </a:p>
          <a:p>
            <a:r>
              <a:rPr lang="pt-BR" dirty="0" err="1">
                <a:solidFill>
                  <a:srgbClr val="FFFF00"/>
                </a:solidFill>
              </a:rPr>
              <a:t>n</a:t>
            </a:r>
            <a:r>
              <a:rPr lang="pt-BR" dirty="0">
                <a:solidFill>
                  <a:srgbClr val="FFFF00"/>
                </a:solidFill>
              </a:rPr>
              <a:t>={</a:t>
            </a:r>
            <a:r>
              <a:rPr lang="pt-BR" dirty="0" err="1">
                <a:solidFill>
                  <a:srgbClr val="FFFF00"/>
                </a:solidFill>
              </a:rPr>
              <a:t>udd</a:t>
            </a:r>
            <a:r>
              <a:rPr lang="pt-BR" dirty="0">
                <a:solidFill>
                  <a:srgbClr val="FFFF00"/>
                </a:solidFill>
              </a:rPr>
              <a:t>}</a:t>
            </a:r>
          </a:p>
        </p:txBody>
      </p:sp>
      <p:sp>
        <p:nvSpPr>
          <p:cNvPr id="33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A8037A80-16D4-764D-B519-6F630A3D9F5C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28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6536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P spid="29" grpId="0"/>
      <p:bldP spid="31" grpId="0"/>
      <p:bldP spid="32" grpId="0"/>
      <p:bldP spid="34" grpId="0" animBg="1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069858" y="4077072"/>
            <a:ext cx="1697360" cy="60570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pt-PT" sz="1800" dirty="0">
                <a:solidFill>
                  <a:srgbClr val="000000"/>
                </a:solidFill>
              </a:rPr>
              <a:t>Gravítica </a:t>
            </a:r>
            <a:br>
              <a:rPr lang="pt-PT" sz="1800" dirty="0">
                <a:solidFill>
                  <a:srgbClr val="000000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(Peso)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589288" y="4365104"/>
            <a:ext cx="2286000" cy="60570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pt-PT" sz="1800" dirty="0">
                <a:solidFill>
                  <a:srgbClr val="000000"/>
                </a:solidFill>
              </a:rPr>
              <a:t>Força Fraca (Radioatividade)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211960" y="5105580"/>
            <a:ext cx="2819400" cy="86054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pt-PT" sz="1800" dirty="0">
                <a:solidFill>
                  <a:srgbClr val="000000"/>
                </a:solidFill>
              </a:rPr>
              <a:t>Electromagnética (Corrente eléctrica, luz, </a:t>
            </a:r>
            <a:r>
              <a:rPr lang="pt-PT" sz="1800" dirty="0" err="1">
                <a:solidFill>
                  <a:srgbClr val="000000"/>
                </a:solidFill>
              </a:rPr>
              <a:t>ímans</a:t>
            </a:r>
            <a:r>
              <a:rPr lang="pt-PT" sz="1800" dirty="0">
                <a:solidFill>
                  <a:srgbClr val="000000"/>
                </a:solidFill>
              </a:rPr>
              <a:t>)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732240" y="4008707"/>
            <a:ext cx="2286000" cy="111538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pt-PT" sz="1800" dirty="0">
                <a:solidFill>
                  <a:srgbClr val="000000"/>
                </a:solidFill>
              </a:rPr>
              <a:t>Força Forte (Coesão dos Núcleos </a:t>
            </a:r>
            <a:br>
              <a:rPr lang="pt-PT" sz="1800" dirty="0">
                <a:solidFill>
                  <a:srgbClr val="000000"/>
                </a:solidFill>
              </a:rPr>
            </a:br>
            <a:r>
              <a:rPr lang="pt-PT" sz="1800" dirty="0">
                <a:solidFill>
                  <a:srgbClr val="000000"/>
                </a:solidFill>
              </a:rPr>
              <a:t>Atómicos)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2895600" y="3810000"/>
            <a:ext cx="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triangl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pt-PT">
              <a:solidFill>
                <a:srgbClr val="000000"/>
              </a:solidFill>
            </a:endParaRP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4267200" y="3810000"/>
            <a:ext cx="0" cy="685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triangl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pt-PT">
              <a:solidFill>
                <a:srgbClr val="000000"/>
              </a:solidFill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5867400" y="3810000"/>
            <a:ext cx="0" cy="13716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triangl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pt-PT">
              <a:solidFill>
                <a:srgbClr val="000000"/>
              </a:solidFill>
            </a:endParaRPr>
          </a:p>
        </p:txBody>
      </p:sp>
      <p:sp>
        <p:nvSpPr>
          <p:cNvPr id="12" name="AutoShape 12"/>
          <p:cNvSpPr>
            <a:spLocks/>
          </p:cNvSpPr>
          <p:nvPr/>
        </p:nvSpPr>
        <p:spPr bwMode="auto">
          <a:xfrm rot="5410378">
            <a:off x="7696200" y="2895600"/>
            <a:ext cx="304800" cy="2057400"/>
          </a:xfrm>
          <a:prstGeom prst="rightBrace">
            <a:avLst>
              <a:gd name="adj1" fmla="val 56250"/>
              <a:gd name="adj2" fmla="val 50000"/>
            </a:avLst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>
              <a:solidFill>
                <a:srgbClr val="000000"/>
              </a:solidFill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1403350" y="6212068"/>
            <a:ext cx="7848600" cy="379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PT">
                <a:solidFill>
                  <a:srgbClr val="000000"/>
                </a:solidFill>
              </a:rPr>
              <a:t>…e ainda outras interacções (Relações Humanas, etc.) 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 flipH="1">
            <a:off x="8675688" y="4653188"/>
            <a:ext cx="468312" cy="1008017"/>
          </a:xfrm>
          <a:prstGeom prst="line">
            <a:avLst/>
          </a:prstGeom>
          <a:noFill/>
          <a:ln w="28575">
            <a:solidFill>
              <a:srgbClr val="FF993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pt-PT">
              <a:solidFill>
                <a:srgbClr val="000000"/>
              </a:solidFill>
            </a:endParaRPr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 flipH="1">
            <a:off x="7308851" y="5661205"/>
            <a:ext cx="1366838" cy="576263"/>
          </a:xfrm>
          <a:prstGeom prst="line">
            <a:avLst/>
          </a:prstGeom>
          <a:noFill/>
          <a:ln w="28575">
            <a:solidFill>
              <a:srgbClr val="FF9933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pt-PT">
              <a:solidFill>
                <a:srgbClr val="000000"/>
              </a:solidFill>
            </a:endParaRPr>
          </a:p>
        </p:txBody>
      </p:sp>
      <p:sp>
        <p:nvSpPr>
          <p:cNvPr id="17" name="WordArt 10" descr="Paper bag"/>
          <p:cNvSpPr>
            <a:spLocks noChangeArrowheads="1" noChangeShapeType="1" noTextEdit="1"/>
          </p:cNvSpPr>
          <p:nvPr/>
        </p:nvSpPr>
        <p:spPr bwMode="auto">
          <a:xfrm>
            <a:off x="7308304" y="5475312"/>
            <a:ext cx="16764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389"/>
              </a:avLst>
            </a:prstTxWarp>
          </a:bodyPr>
          <a:lstStyle/>
          <a:p>
            <a:pPr algn="ctr"/>
            <a:r>
              <a:rPr lang="en-US" sz="2400" kern="10" dirty="0" err="1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blurRad="63500" dist="563972" dir="14049741" sx="125000" sy="125000" algn="tl" rotWithShape="0">
                    <a:srgbClr val="C7DFD3">
                      <a:alpha val="74997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Bosão</a:t>
            </a:r>
            <a:r>
              <a:rPr lang="en-US" sz="24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blurRad="63500" dist="563972" dir="14049741" sx="125000" sy="125000" algn="tl" rotWithShape="0">
                    <a:srgbClr val="C7DFD3">
                      <a:alpha val="74997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 de Higgs</a:t>
            </a:r>
            <a:endParaRPr lang="pt-PT" sz="2400" kern="10" dirty="0">
              <a:ln w="9525">
                <a:solidFill>
                  <a:srgbClr val="008000"/>
                </a:solidFill>
                <a:round/>
                <a:headEnd/>
                <a:tailEnd/>
              </a:ln>
              <a:solidFill>
                <a:srgbClr val="000000"/>
              </a:solidFill>
              <a:effectLst>
                <a:outerShdw blurRad="63500" dist="563972" dir="14049741" sx="125000" sy="125000" algn="tl" rotWithShape="0">
                  <a:srgbClr val="C7DFD3">
                    <a:alpha val="74997"/>
                  </a:srgbClr>
                </a:outerShdw>
              </a:effectLst>
              <a:latin typeface="Comic Sans MS"/>
              <a:ea typeface="Comic Sans MS"/>
              <a:cs typeface="Comic Sans MS"/>
            </a:endParaRP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7003504" y="5589292"/>
            <a:ext cx="304800" cy="437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dirty="0">
                <a:solidFill>
                  <a:srgbClr val="000000"/>
                </a:solidFill>
              </a:rPr>
              <a:t>+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20" name="Line 9"/>
          <p:cNvSpPr>
            <a:spLocks noChangeShapeType="1"/>
          </p:cNvSpPr>
          <p:nvPr/>
        </p:nvSpPr>
        <p:spPr bwMode="auto">
          <a:xfrm>
            <a:off x="2915816" y="3686229"/>
            <a:ext cx="0" cy="3048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pt-PT">
              <a:solidFill>
                <a:srgbClr val="000000"/>
              </a:solidFill>
            </a:endParaRPr>
          </a:p>
        </p:txBody>
      </p:sp>
      <p:sp>
        <p:nvSpPr>
          <p:cNvPr id="21" name="Line 10"/>
          <p:cNvSpPr>
            <a:spLocks noChangeShapeType="1"/>
          </p:cNvSpPr>
          <p:nvPr/>
        </p:nvSpPr>
        <p:spPr bwMode="auto">
          <a:xfrm>
            <a:off x="4716016" y="3645024"/>
            <a:ext cx="0" cy="6858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pt-PT">
              <a:solidFill>
                <a:srgbClr val="000000"/>
              </a:solidFill>
            </a:endParaRPr>
          </a:p>
        </p:txBody>
      </p:sp>
      <p:sp>
        <p:nvSpPr>
          <p:cNvPr id="22" name="Line 11"/>
          <p:cNvSpPr>
            <a:spLocks noChangeShapeType="1"/>
          </p:cNvSpPr>
          <p:nvPr/>
        </p:nvSpPr>
        <p:spPr bwMode="auto">
          <a:xfrm flipH="1">
            <a:off x="5940152" y="3645024"/>
            <a:ext cx="648072" cy="144016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pt-PT">
              <a:solidFill>
                <a:srgbClr val="000000"/>
              </a:solidFill>
            </a:endParaRPr>
          </a:p>
        </p:txBody>
      </p:sp>
      <p:pic>
        <p:nvPicPr>
          <p:cNvPr id="24" name="Picture 23" descr="Table-Tenni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6" r="8333" b="5916"/>
          <a:stretch/>
        </p:blipFill>
        <p:spPr>
          <a:xfrm>
            <a:off x="202533" y="3573016"/>
            <a:ext cx="1993229" cy="2701816"/>
          </a:xfrm>
          <a:prstGeom prst="rect">
            <a:avLst/>
          </a:prstGeom>
        </p:spPr>
      </p:pic>
      <p:pic>
        <p:nvPicPr>
          <p:cNvPr id="3" name="Picture 2" descr="particle_chart_2014-PT_Interacco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8476"/>
            <a:ext cx="9144000" cy="2334540"/>
          </a:xfrm>
          <a:prstGeom prst="rect">
            <a:avLst/>
          </a:prstGeom>
        </p:spPr>
      </p:pic>
      <p:pic>
        <p:nvPicPr>
          <p:cNvPr id="25" name="Picture 24" descr="PropriedadesDasInteraccoe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868116"/>
            <a:ext cx="4074220" cy="401363"/>
          </a:xfrm>
          <a:prstGeom prst="rect">
            <a:avLst/>
          </a:prstGeom>
        </p:spPr>
      </p:pic>
      <p:sp>
        <p:nvSpPr>
          <p:cNvPr id="26" name="Line 9"/>
          <p:cNvSpPr>
            <a:spLocks noChangeShapeType="1"/>
          </p:cNvSpPr>
          <p:nvPr/>
        </p:nvSpPr>
        <p:spPr bwMode="auto">
          <a:xfrm flipH="1">
            <a:off x="8244408" y="3645024"/>
            <a:ext cx="144016" cy="36004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pt-PT">
              <a:solidFill>
                <a:srgbClr val="000000"/>
              </a:solidFill>
            </a:endParaRP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2411760" y="-27384"/>
            <a:ext cx="4464496" cy="7366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prstClr val="white"/>
              </a:gs>
            </a:gsLst>
            <a:lin ang="54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800" dirty="0">
                <a:solidFill>
                  <a:srgbClr val="FFFFFF"/>
                </a:solidFill>
                <a:ea typeface="Arial" charset="0"/>
                <a:cs typeface="Arial" charset="0"/>
              </a:rPr>
              <a:t>Como é que interagem?</a:t>
            </a:r>
          </a:p>
        </p:txBody>
      </p:sp>
      <p:sp>
        <p:nvSpPr>
          <p:cNvPr id="23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E20D3AA8-1847-6848-A132-80B816BD8E62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29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6750183" y="2501438"/>
            <a:ext cx="811441" cy="375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/>
              <a:t>fotão</a:t>
            </a:r>
          </a:p>
        </p:txBody>
      </p:sp>
    </p:spTree>
    <p:extLst>
      <p:ext uri="{BB962C8B-B14F-4D97-AF65-F5344CB8AC3E}">
        <p14:creationId xmlns:p14="http://schemas.microsoft.com/office/powerpoint/2010/main" val="2443749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7086600" y="624840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C736C735-BE0C-2143-8CE7-AAEEE8304010}" type="slidenum">
              <a:rPr lang="en-GB" sz="1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3</a:t>
            </a:fld>
            <a:endParaRPr lang="en-GB" sz="14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95536" y="1124744"/>
            <a:ext cx="4252664" cy="50035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ts val="26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900" dirty="0">
                <a:solidFill>
                  <a:srgbClr val="3333CC"/>
                </a:solidFill>
                <a:ea typeface="Arial" charset="0"/>
                <a:cs typeface="Arial" charset="0"/>
              </a:rPr>
              <a:t>Como cientistas </a:t>
            </a:r>
            <a:r>
              <a:rPr lang="pt-PT" sz="1900">
                <a:solidFill>
                  <a:srgbClr val="3333CC"/>
                </a:solidFill>
                <a:ea typeface="Arial" charset="0"/>
                <a:cs typeface="Arial" charset="0"/>
              </a:rPr>
              <a:t>também interessados </a:t>
            </a:r>
            <a:r>
              <a:rPr lang="pt-PT" sz="1900" dirty="0">
                <a:solidFill>
                  <a:srgbClr val="3333CC"/>
                </a:solidFill>
                <a:ea typeface="Arial" charset="0"/>
                <a:cs typeface="Arial" charset="0"/>
              </a:rPr>
              <a:t>no cinema, ficámos entusiasmados ao ver </a:t>
            </a:r>
            <a:r>
              <a:rPr lang="pt-PT" sz="1900" i="1" dirty="0" err="1">
                <a:solidFill>
                  <a:srgbClr val="3333CC"/>
                </a:solidFill>
                <a:ea typeface="Arial" charset="0"/>
                <a:cs typeface="Arial" charset="0"/>
              </a:rPr>
              <a:t>Angels</a:t>
            </a:r>
            <a:r>
              <a:rPr lang="pt-PT" sz="1900" i="1" dirty="0">
                <a:solidFill>
                  <a:srgbClr val="3333CC"/>
                </a:solidFill>
                <a:ea typeface="Arial" charset="0"/>
                <a:cs typeface="Arial" charset="0"/>
              </a:rPr>
              <a:t> </a:t>
            </a:r>
            <a:r>
              <a:rPr lang="pt-PT" sz="1900" i="1" dirty="0" err="1">
                <a:solidFill>
                  <a:srgbClr val="3333CC"/>
                </a:solidFill>
                <a:ea typeface="Arial" charset="0"/>
                <a:cs typeface="Arial" charset="0"/>
              </a:rPr>
              <a:t>and</a:t>
            </a:r>
            <a:r>
              <a:rPr lang="pt-PT" sz="1900" i="1" dirty="0">
                <a:solidFill>
                  <a:srgbClr val="3333CC"/>
                </a:solidFill>
                <a:ea typeface="Arial" charset="0"/>
                <a:cs typeface="Arial" charset="0"/>
              </a:rPr>
              <a:t> </a:t>
            </a:r>
            <a:r>
              <a:rPr lang="pt-PT" sz="1900" i="1" dirty="0" err="1">
                <a:solidFill>
                  <a:srgbClr val="3333CC"/>
                </a:solidFill>
                <a:ea typeface="Arial" charset="0"/>
                <a:cs typeface="Arial" charset="0"/>
              </a:rPr>
              <a:t>Demons</a:t>
            </a:r>
            <a:r>
              <a:rPr lang="pt-PT" sz="1900" i="1" dirty="0">
                <a:solidFill>
                  <a:srgbClr val="3333CC"/>
                </a:solidFill>
                <a:ea typeface="Arial" charset="0"/>
                <a:cs typeface="Arial" charset="0"/>
              </a:rPr>
              <a:t> </a:t>
            </a:r>
            <a:r>
              <a:rPr lang="pt-PT" sz="1900" dirty="0">
                <a:solidFill>
                  <a:srgbClr val="3333CC"/>
                </a:solidFill>
                <a:ea typeface="Arial" charset="0"/>
                <a:cs typeface="Arial" charset="0"/>
              </a:rPr>
              <a:t>trazer a Física fascinante do CERN à atenção do público.</a:t>
            </a:r>
          </a:p>
          <a:p>
            <a:pPr>
              <a:lnSpc>
                <a:spcPts val="26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pt-PT" sz="1900" dirty="0">
              <a:solidFill>
                <a:srgbClr val="3333CC"/>
              </a:solidFill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buClr>
                <a:srgbClr val="C0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600" b="0" dirty="0">
                <a:solidFill>
                  <a:srgbClr val="000000"/>
                </a:solidFill>
                <a:ea typeface="Arial" charset="0"/>
                <a:cs typeface="Arial" charset="0"/>
              </a:rPr>
              <a:t>Esta é uma palestra preparada pela Colaboração ATLAS sobre as ligações entre o Filme e a Experiência ATLAS no CERN, e para obter mais informação siga:</a:t>
            </a:r>
          </a:p>
          <a:p>
            <a:pPr>
              <a:lnSpc>
                <a:spcPct val="100000"/>
              </a:lnSpc>
              <a:buClr>
                <a:srgbClr val="C0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pt-PT" sz="1600" dirty="0">
              <a:solidFill>
                <a:srgbClr val="C00000"/>
              </a:solidFill>
              <a:ea typeface="Arial" charset="0"/>
              <a:cs typeface="Arial" charset="0"/>
            </a:endParaRPr>
          </a:p>
          <a:p>
            <a:pPr algn="ctr">
              <a:lnSpc>
                <a:spcPct val="100000"/>
              </a:lnSpc>
              <a:buClr>
                <a:srgbClr val="C0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600" dirty="0" err="1">
                <a:solidFill>
                  <a:srgbClr val="C00000"/>
                </a:solidFill>
                <a:ea typeface="Arial" charset="0"/>
                <a:cs typeface="Arial" charset="0"/>
              </a:rPr>
              <a:t>ATLAS.ch</a:t>
            </a:r>
            <a:r>
              <a:rPr lang="pt-PT" sz="1600" dirty="0">
                <a:solidFill>
                  <a:srgbClr val="C00000"/>
                </a:solidFill>
                <a:ea typeface="Arial" charset="0"/>
                <a:cs typeface="Arial" charset="0"/>
              </a:rPr>
              <a:t>/</a:t>
            </a:r>
            <a:r>
              <a:rPr lang="pt-PT" sz="1600" dirty="0" err="1">
                <a:solidFill>
                  <a:srgbClr val="C00000"/>
                </a:solidFill>
                <a:ea typeface="Arial" charset="0"/>
                <a:cs typeface="Arial" charset="0"/>
              </a:rPr>
              <a:t>angels</a:t>
            </a:r>
            <a:endParaRPr lang="pt-PT" sz="1600" dirty="0">
              <a:solidFill>
                <a:srgbClr val="C00000"/>
              </a:solidFill>
              <a:ea typeface="Arial" charset="0"/>
              <a:cs typeface="Arial" charset="0"/>
            </a:endParaRPr>
          </a:p>
          <a:p>
            <a:pPr algn="ctr">
              <a:lnSpc>
                <a:spcPct val="100000"/>
              </a:lnSpc>
              <a:buClr>
                <a:srgbClr val="C0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pt-PT" sz="800" dirty="0">
              <a:solidFill>
                <a:srgbClr val="C00000"/>
              </a:solidFill>
              <a:ea typeface="Arial" charset="0"/>
              <a:cs typeface="Arial" charset="0"/>
            </a:endParaRPr>
          </a:p>
          <a:p>
            <a:pPr algn="ctr">
              <a:lnSpc>
                <a:spcPct val="100000"/>
              </a:lnSpc>
              <a:buClr>
                <a:srgbClr val="C0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600" dirty="0">
                <a:solidFill>
                  <a:srgbClr val="C00000"/>
                </a:solidFill>
                <a:ea typeface="Arial" charset="0"/>
                <a:cs typeface="Arial" charset="0"/>
              </a:rPr>
              <a:t>e</a:t>
            </a:r>
          </a:p>
          <a:p>
            <a:pPr algn="ctr">
              <a:lnSpc>
                <a:spcPct val="100000"/>
              </a:lnSpc>
              <a:buClr>
                <a:srgbClr val="C0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pt-PT" sz="800" dirty="0">
              <a:solidFill>
                <a:srgbClr val="C00000"/>
              </a:solidFill>
              <a:ea typeface="Arial" charset="0"/>
              <a:cs typeface="Arial" charset="0"/>
            </a:endParaRPr>
          </a:p>
          <a:p>
            <a:pPr algn="ctr">
              <a:lnSpc>
                <a:spcPct val="100000"/>
              </a:lnSpc>
              <a:buClr>
                <a:srgbClr val="C0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600" dirty="0" err="1">
                <a:solidFill>
                  <a:srgbClr val="C00000"/>
                </a:solidFill>
                <a:ea typeface="Arial" charset="0"/>
                <a:cs typeface="Arial" charset="0"/>
              </a:rPr>
              <a:t>AngelsAndDemons.com</a:t>
            </a:r>
            <a:endParaRPr lang="pt-PT" sz="1600" dirty="0">
              <a:solidFill>
                <a:srgbClr val="C00000"/>
              </a:solidFill>
              <a:ea typeface="Arial" charset="0"/>
              <a:cs typeface="Arial" charset="0"/>
            </a:endParaRPr>
          </a:p>
          <a:p>
            <a:pPr algn="ctr">
              <a:lnSpc>
                <a:spcPct val="100000"/>
              </a:lnSpc>
              <a:buClr>
                <a:srgbClr val="C0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pt-PT" sz="800" dirty="0">
              <a:solidFill>
                <a:srgbClr val="C00000"/>
              </a:solidFill>
              <a:ea typeface="Arial" charset="0"/>
              <a:cs typeface="Arial" charset="0"/>
            </a:endParaRPr>
          </a:p>
          <a:p>
            <a:pPr algn="ctr">
              <a:lnSpc>
                <a:spcPct val="100000"/>
              </a:lnSpc>
              <a:buClr>
                <a:srgbClr val="C0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600" dirty="0">
                <a:solidFill>
                  <a:srgbClr val="C00000"/>
                </a:solidFill>
                <a:ea typeface="Arial" charset="0"/>
                <a:cs typeface="Arial" charset="0"/>
              </a:rPr>
              <a:t>e</a:t>
            </a:r>
            <a:endParaRPr lang="pt-PT" sz="800" dirty="0">
              <a:solidFill>
                <a:srgbClr val="C00000"/>
              </a:solidFill>
              <a:ea typeface="Arial" charset="0"/>
              <a:cs typeface="Arial" charset="0"/>
            </a:endParaRPr>
          </a:p>
          <a:p>
            <a:pPr algn="ctr">
              <a:lnSpc>
                <a:spcPct val="100000"/>
              </a:lnSpc>
              <a:buClr>
                <a:srgbClr val="C0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600" dirty="0" err="1">
                <a:solidFill>
                  <a:srgbClr val="C00000"/>
                </a:solidFill>
                <a:ea typeface="Arial" charset="0"/>
                <a:cs typeface="Arial" charset="0"/>
              </a:rPr>
              <a:t>http</a:t>
            </a:r>
            <a:r>
              <a:rPr lang="pt-PT" sz="1600" dirty="0">
                <a:solidFill>
                  <a:srgbClr val="C00000"/>
                </a:solidFill>
                <a:ea typeface="Arial" charset="0"/>
                <a:cs typeface="Arial" charset="0"/>
              </a:rPr>
              <a:t>://</a:t>
            </a:r>
            <a:r>
              <a:rPr lang="pt-PT" sz="1600" dirty="0" err="1">
                <a:solidFill>
                  <a:srgbClr val="C00000"/>
                </a:solidFill>
                <a:ea typeface="Arial" charset="0"/>
                <a:cs typeface="Arial" charset="0"/>
              </a:rPr>
              <a:t>angelsanddemons.cern.ch</a:t>
            </a:r>
            <a:r>
              <a:rPr lang="pt-PT" sz="1600" dirty="0">
                <a:solidFill>
                  <a:srgbClr val="C00000"/>
                </a:solidFill>
                <a:ea typeface="Arial" charset="0"/>
                <a:cs typeface="Arial" charset="0"/>
              </a:rPr>
              <a:t>/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76200"/>
            <a:ext cx="3657600" cy="731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139498" dir="2700000" algn="ctr" rotWithShape="0">
              <a:srgbClr val="333333">
                <a:alpha val="65019"/>
              </a:srgbClr>
            </a:outerShdw>
          </a:effectLst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918076" y="6520043"/>
            <a:ext cx="4147192" cy="2637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buClr>
                <a:srgbClr val="FFFFFF"/>
              </a:buClr>
              <a:buFont typeface="Calibri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>
                <a:solidFill>
                  <a:srgbClr val="FFFFFF"/>
                </a:solidFill>
                <a:latin typeface="Calibri" charset="0"/>
                <a:ea typeface="Arial" charset="0"/>
                <a:cs typeface="Arial" charset="0"/>
              </a:rPr>
              <a:t>TM &amp; © 2009 Columbia Pictures Industries, Inc. All Rights Reserved.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60032" y="1052736"/>
            <a:ext cx="4114800" cy="576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98380" y="6406728"/>
            <a:ext cx="381000" cy="393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763688" y="3200"/>
            <a:ext cx="5777006" cy="864096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prstClr val="white"/>
              </a:gs>
            </a:gsLst>
            <a:lin ang="54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800" dirty="0">
                <a:solidFill>
                  <a:srgbClr val="FFFFFF"/>
                </a:solidFill>
                <a:ea typeface="Arial" charset="0"/>
                <a:cs typeface="Arial" charset="0"/>
              </a:rPr>
              <a:t>Também há partículas para as </a:t>
            </a:r>
            <a:r>
              <a:rPr lang="pt-PT" sz="2800" dirty="0">
                <a:solidFill>
                  <a:schemeClr val="tx1"/>
                </a:solidFill>
                <a:ea typeface="Arial" charset="0"/>
                <a:cs typeface="Arial" charset="0"/>
              </a:rPr>
              <a:t>interações =&gt; BOSÕES!</a:t>
            </a:r>
          </a:p>
        </p:txBody>
      </p:sp>
      <p:sp>
        <p:nvSpPr>
          <p:cNvPr id="4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1F15AF7B-C70D-0444-A098-ABA0872CD841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30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6233"/>
            <a:ext cx="9128402" cy="5597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7733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ammagamma_run194108_evt564224000_ispy_3d-annotat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366445" y="116632"/>
            <a:ext cx="663675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4000" b="0" dirty="0">
                <a:solidFill>
                  <a:srgbClr val="FFFFFF"/>
                </a:solidFill>
                <a:latin typeface="Arial"/>
              </a:rPr>
              <a:t>A </a:t>
            </a:r>
            <a:r>
              <a:rPr lang="en-US" sz="4000" b="0" dirty="0" err="1">
                <a:solidFill>
                  <a:srgbClr val="FFFFFF"/>
                </a:solidFill>
                <a:latin typeface="Arial"/>
              </a:rPr>
              <a:t>descoberta</a:t>
            </a:r>
            <a:r>
              <a:rPr lang="en-US" sz="4000" b="0" dirty="0">
                <a:solidFill>
                  <a:srgbClr val="FFFFFF"/>
                </a:solidFill>
                <a:latin typeface="Arial"/>
              </a:rPr>
              <a:t>: H </a:t>
            </a:r>
            <a:r>
              <a:rPr lang="en-US" sz="2400" b="0" dirty="0">
                <a:solidFill>
                  <a:srgbClr val="FFFFFF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4000" b="0" dirty="0">
                <a:solidFill>
                  <a:srgbClr val="FFFFFF"/>
                </a:solidFill>
                <a:latin typeface="Wingdings"/>
                <a:ea typeface="Wingdings"/>
                <a:cs typeface="Wingdings"/>
                <a:sym typeface="Wingdings"/>
              </a:rPr>
              <a:t>𝛄𝛄</a:t>
            </a:r>
            <a:br>
              <a:rPr lang="en-US" sz="4000" b="0" dirty="0">
                <a:solidFill>
                  <a:srgbClr val="FFFFFF"/>
                </a:solidFill>
                <a:latin typeface="Symbol" charset="2"/>
                <a:cs typeface="Symbol" charset="2"/>
              </a:rPr>
            </a:br>
            <a:r>
              <a:rPr lang="en-US" sz="2400" b="0" dirty="0">
                <a:solidFill>
                  <a:srgbClr val="FFFFFF"/>
                </a:solidFill>
                <a:latin typeface="+mn-lt"/>
                <a:ea typeface="Academy Engraved LET Plain:1.0" charset="0"/>
                <a:cs typeface="Academy Engraved LET Plain:1.0" charset="0"/>
              </a:rPr>
              <a:t>(</a:t>
            </a:r>
            <a:r>
              <a:rPr lang="en-US" sz="2400" b="0" dirty="0" err="1">
                <a:solidFill>
                  <a:srgbClr val="FFFFFF"/>
                </a:solidFill>
                <a:latin typeface="+mn-lt"/>
                <a:ea typeface="Academy Engraved LET Plain:1.0" charset="0"/>
                <a:cs typeface="Academy Engraved LET Plain:1.0" charset="0"/>
              </a:rPr>
              <a:t>possível</a:t>
            </a:r>
            <a:r>
              <a:rPr lang="en-US" sz="2400" b="0" dirty="0">
                <a:solidFill>
                  <a:srgbClr val="FFFFFF"/>
                </a:solidFill>
                <a:latin typeface="+mn-lt"/>
                <a:ea typeface="Academy Engraved LET Plain:1.0" charset="0"/>
                <a:cs typeface="Academy Engraved LET Plain:1.0" charset="0"/>
              </a:rPr>
              <a:t> </a:t>
            </a:r>
            <a:r>
              <a:rPr lang="en-US" sz="2400" b="0" dirty="0" err="1">
                <a:solidFill>
                  <a:srgbClr val="FFFFFF"/>
                </a:solidFill>
                <a:latin typeface="+mn-lt"/>
                <a:ea typeface="Academy Engraved LET Plain:1.0" charset="0"/>
                <a:cs typeface="Academy Engraved LET Plain:1.0" charset="0"/>
              </a:rPr>
              <a:t>decaimento</a:t>
            </a:r>
            <a:r>
              <a:rPr lang="en-US" sz="2400" b="0" dirty="0">
                <a:solidFill>
                  <a:srgbClr val="FFFFFF"/>
                </a:solidFill>
                <a:latin typeface="+mn-lt"/>
                <a:ea typeface="Academy Engraved LET Plain:1.0" charset="0"/>
                <a:cs typeface="Academy Engraved LET Plain:1.0" charset="0"/>
              </a:rPr>
              <a:t> </a:t>
            </a:r>
            <a:r>
              <a:rPr lang="pt-PT" sz="2400" b="0" dirty="0">
                <a:solidFill>
                  <a:srgbClr val="FFFFFF"/>
                </a:solidFill>
                <a:latin typeface="+mn-lt"/>
                <a:ea typeface="Academy Engraved LET Plain:1.0" charset="0"/>
                <a:cs typeface="Academy Engraved LET Plain:1.0" charset="0"/>
              </a:rPr>
              <a:t>do bosão H</a:t>
            </a:r>
            <a:r>
              <a:rPr lang="en-US" sz="2400" b="0" dirty="0">
                <a:solidFill>
                  <a:srgbClr val="FFFFFF"/>
                </a:solidFill>
                <a:ea typeface="Academy Engraved LET Plain:1.0" charset="0"/>
                <a:cs typeface="Academy Engraved LET Plain:1.0" charset="0"/>
              </a:rPr>
              <a:t> </a:t>
            </a:r>
            <a:r>
              <a:rPr lang="en-US" sz="2400" b="0" dirty="0" err="1">
                <a:solidFill>
                  <a:srgbClr val="FFFFFF"/>
                </a:solidFill>
                <a:ea typeface="Academy Engraved LET Plain:1.0" charset="0"/>
                <a:cs typeface="Academy Engraved LET Plain:1.0" charset="0"/>
              </a:rPr>
              <a:t>em</a:t>
            </a:r>
            <a:r>
              <a:rPr lang="en-US" sz="2400" b="0" dirty="0">
                <a:solidFill>
                  <a:srgbClr val="FFFFFF"/>
                </a:solidFill>
                <a:ea typeface="Academy Engraved LET Plain:1.0" charset="0"/>
                <a:cs typeface="Academy Engraved LET Plain:1.0" charset="0"/>
              </a:rPr>
              <a:t> 2 </a:t>
            </a:r>
            <a:r>
              <a:rPr lang="en-US" sz="2400" b="0" dirty="0" err="1">
                <a:solidFill>
                  <a:srgbClr val="FFFFFF"/>
                </a:solidFill>
                <a:ea typeface="Academy Engraved LET Plain:1.0" charset="0"/>
                <a:cs typeface="Academy Engraved LET Plain:1.0" charset="0"/>
              </a:rPr>
              <a:t>fot</a:t>
            </a:r>
            <a:r>
              <a:rPr lang="pt-PT" sz="2400" b="0" dirty="0" err="1">
                <a:solidFill>
                  <a:srgbClr val="FFFFFF"/>
                </a:solidFill>
                <a:ea typeface="Academy Engraved LET Plain:1.0" charset="0"/>
                <a:cs typeface="Academy Engraved LET Plain:1.0" charset="0"/>
              </a:rPr>
              <a:t>ões</a:t>
            </a:r>
            <a:r>
              <a:rPr lang="pt-PT" sz="2400" b="0" dirty="0">
                <a:solidFill>
                  <a:srgbClr val="FFFFFF"/>
                </a:solidFill>
                <a:latin typeface="+mn-lt"/>
                <a:ea typeface="Academy Engraved LET Plain:1.0" charset="0"/>
                <a:cs typeface="Academy Engraved LET Plain:1.0" charset="0"/>
              </a:rPr>
              <a:t>)</a:t>
            </a:r>
            <a:endParaRPr lang="en-US" sz="4000" b="0" dirty="0">
              <a:solidFill>
                <a:srgbClr val="FFFFFF"/>
              </a:solidFill>
              <a:latin typeface="Symbol" charset="2"/>
              <a:cs typeface="Symbol" charset="2"/>
            </a:endParaRPr>
          </a:p>
        </p:txBody>
      </p:sp>
      <p:sp>
        <p:nvSpPr>
          <p:cNvPr id="7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553200" y="6356575"/>
            <a:ext cx="2133600" cy="365125"/>
          </a:xfrm>
          <a:prstGeom prst="rect">
            <a:avLst/>
          </a:prstGeom>
        </p:spPr>
        <p:txBody>
          <a:bodyPr/>
          <a:lstStyle/>
          <a:p>
            <a:fld id="{7C113B28-9B05-DA42-8F6D-C94F84DCF8E4}" type="slidenum">
              <a:rPr lang="en-US" smtClean="0">
                <a:solidFill>
                  <a:schemeClr val="bg1"/>
                </a:solidFill>
                <a:latin typeface="+mn-lt"/>
              </a:rPr>
              <a:pPr/>
              <a:t>31</a:t>
            </a:fld>
            <a:r>
              <a:rPr lang="mr-IN" b="0" dirty="0">
                <a:solidFill>
                  <a:schemeClr val="bg1"/>
                </a:solidFill>
                <a:latin typeface="+mn-lt"/>
              </a:rPr>
              <a:t>/46</a:t>
            </a:r>
            <a:endParaRPr lang="en-US" b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87532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5922" y="162652"/>
            <a:ext cx="6817360" cy="954099"/>
          </a:xfrm>
          <a:prstGeom prst="rect">
            <a:avLst/>
          </a:prstGeom>
          <a:solidFill>
            <a:srgbClr val="202634"/>
          </a:solidFill>
        </p:spPr>
        <p:txBody>
          <a:bodyPr wrap="square" lIns="91436" tIns="45716" rIns="91436" bIns="45716" rtlCol="0">
            <a:spAutoFit/>
          </a:bodyPr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pt-BR" sz="2800" b="0" dirty="0">
                <a:solidFill>
                  <a:srgbClr val="FFFFFF"/>
                </a:solidFill>
                <a:latin typeface="Arial"/>
              </a:rPr>
              <a:t>A Descoberta do </a:t>
            </a:r>
            <a:r>
              <a:rPr lang="pt-BR" sz="2800" b="0" dirty="0" err="1">
                <a:solidFill>
                  <a:srgbClr val="FFFFFF"/>
                </a:solidFill>
                <a:latin typeface="Arial"/>
              </a:rPr>
              <a:t>bosão</a:t>
            </a:r>
            <a:r>
              <a:rPr lang="pt-BR" sz="2800" b="0" dirty="0">
                <a:solidFill>
                  <a:srgbClr val="FFFFFF"/>
                </a:solidFill>
                <a:latin typeface="Arial"/>
              </a:rPr>
              <a:t> de </a:t>
            </a:r>
            <a:r>
              <a:rPr lang="pt-BR" sz="2800" b="0" dirty="0" err="1">
                <a:solidFill>
                  <a:srgbClr val="FFFFFF"/>
                </a:solidFill>
                <a:latin typeface="Arial"/>
              </a:rPr>
              <a:t>Higgs</a:t>
            </a:r>
            <a:r>
              <a:rPr lang="pt-BR" sz="2800" b="0" dirty="0">
                <a:solidFill>
                  <a:srgbClr val="FFFFFF"/>
                </a:solidFill>
                <a:latin typeface="Arial"/>
              </a:rPr>
              <a:t>...</a:t>
            </a:r>
          </a:p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pt-BR" sz="2800" b="0" dirty="0">
                <a:solidFill>
                  <a:srgbClr val="FFFFFF"/>
                </a:solidFill>
                <a:latin typeface="Arial"/>
              </a:rPr>
              <a:t>...premiada com o Prémio Nobel 2013: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39952" y="1556884"/>
            <a:ext cx="2592288" cy="1512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>
                <a:solidFill>
                  <a:srgbClr val="000000"/>
                </a:solidFill>
              </a:rPr>
              <a:t>François </a:t>
            </a:r>
            <a:r>
              <a:rPr lang="pt-BR" dirty="0" err="1">
                <a:solidFill>
                  <a:srgbClr val="000000"/>
                </a:solidFill>
              </a:rPr>
              <a:t>Englert</a:t>
            </a:r>
            <a:r>
              <a:rPr lang="pt-BR" dirty="0">
                <a:solidFill>
                  <a:srgbClr val="000000"/>
                </a:solidFill>
              </a:rPr>
              <a:t>,</a:t>
            </a:r>
          </a:p>
          <a:p>
            <a:pPr algn="r"/>
            <a:r>
              <a:rPr lang="pt-BR" dirty="0">
                <a:solidFill>
                  <a:srgbClr val="000000"/>
                </a:solidFill>
              </a:rPr>
              <a:t> Belga,</a:t>
            </a:r>
            <a:br>
              <a:rPr lang="pt-BR" dirty="0">
                <a:solidFill>
                  <a:srgbClr val="000000"/>
                </a:solidFill>
              </a:rPr>
            </a:br>
            <a:r>
              <a:rPr lang="pt-BR" dirty="0">
                <a:solidFill>
                  <a:srgbClr val="000000"/>
                </a:solidFill>
              </a:rPr>
              <a:t>nascido em 1932,</a:t>
            </a:r>
          </a:p>
          <a:p>
            <a:pPr algn="r"/>
            <a:r>
              <a:rPr lang="pt-BR" dirty="0">
                <a:solidFill>
                  <a:srgbClr val="000000"/>
                </a:solidFill>
              </a:rPr>
              <a:t>U. Libre </a:t>
            </a:r>
          </a:p>
          <a:p>
            <a:pPr algn="r"/>
            <a:r>
              <a:rPr lang="pt-BR" dirty="0">
                <a:solidFill>
                  <a:srgbClr val="000000"/>
                </a:solidFill>
              </a:rPr>
              <a:t>de </a:t>
            </a:r>
            <a:r>
              <a:rPr lang="pt-BR" dirty="0" err="1">
                <a:solidFill>
                  <a:srgbClr val="000000"/>
                </a:solidFill>
              </a:rPr>
              <a:t>Bruxelles</a:t>
            </a:r>
            <a:endParaRPr lang="pt-BR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9" y="1772908"/>
            <a:ext cx="1681220" cy="17953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000000"/>
                </a:solidFill>
              </a:rPr>
              <a:t>Peter </a:t>
            </a:r>
            <a:r>
              <a:rPr lang="pt-BR" dirty="0" err="1">
                <a:solidFill>
                  <a:srgbClr val="000000"/>
                </a:solidFill>
              </a:rPr>
              <a:t>Higgs</a:t>
            </a:r>
            <a:r>
              <a:rPr lang="pt-BR" dirty="0">
                <a:solidFill>
                  <a:srgbClr val="000000"/>
                </a:solidFill>
              </a:rPr>
              <a:t>, </a:t>
            </a:r>
          </a:p>
          <a:p>
            <a:r>
              <a:rPr lang="pt-BR" dirty="0">
                <a:solidFill>
                  <a:srgbClr val="000000"/>
                </a:solidFill>
              </a:rPr>
              <a:t>Inglês,</a:t>
            </a:r>
          </a:p>
          <a:p>
            <a:r>
              <a:rPr lang="pt-BR" dirty="0">
                <a:solidFill>
                  <a:srgbClr val="000000"/>
                </a:solidFill>
              </a:rPr>
              <a:t>nascido em </a:t>
            </a:r>
          </a:p>
          <a:p>
            <a:r>
              <a:rPr lang="pt-BR" dirty="0">
                <a:solidFill>
                  <a:srgbClr val="000000"/>
                </a:solidFill>
              </a:rPr>
              <a:t>1929,</a:t>
            </a:r>
          </a:p>
          <a:p>
            <a:r>
              <a:rPr lang="pt-BR" dirty="0">
                <a:solidFill>
                  <a:srgbClr val="000000"/>
                </a:solidFill>
              </a:rPr>
              <a:t>Univ. </a:t>
            </a:r>
          </a:p>
          <a:p>
            <a:r>
              <a:rPr lang="pt-BR" dirty="0">
                <a:solidFill>
                  <a:srgbClr val="000000"/>
                </a:solidFill>
              </a:rPr>
              <a:t>Edimburgo</a:t>
            </a:r>
          </a:p>
        </p:txBody>
      </p:sp>
      <p:pic>
        <p:nvPicPr>
          <p:cNvPr id="7" name="Picture 6" descr="englert_postcar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50" y="1556883"/>
            <a:ext cx="2134024" cy="3018119"/>
          </a:xfrm>
          <a:prstGeom prst="rect">
            <a:avLst/>
          </a:prstGeom>
        </p:spPr>
      </p:pic>
      <p:pic>
        <p:nvPicPr>
          <p:cNvPr id="8" name="Picture 7" descr="higgs_postcar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488" y="1556792"/>
            <a:ext cx="2130387" cy="30129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3570" y="4941260"/>
            <a:ext cx="7848872" cy="1512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1" dirty="0">
                <a:solidFill>
                  <a:srgbClr val="000000"/>
                </a:solidFill>
              </a:rPr>
              <a:t>"for the </a:t>
            </a:r>
            <a:r>
              <a:rPr lang="en-US" i="1" dirty="0">
                <a:solidFill>
                  <a:srgbClr val="000000"/>
                </a:solidFill>
              </a:rPr>
              <a:t>theoretical discovery</a:t>
            </a:r>
            <a:r>
              <a:rPr lang="en-US" b="0" i="1" dirty="0">
                <a:solidFill>
                  <a:srgbClr val="000000"/>
                </a:solidFill>
              </a:rPr>
              <a:t> of a mechanism that contributes to our understanding of the origin of mass of subatomic particles, and which recently was confirmed through the </a:t>
            </a:r>
            <a:r>
              <a:rPr lang="en-US" i="1" dirty="0">
                <a:solidFill>
                  <a:srgbClr val="FF0000"/>
                </a:solidFill>
              </a:rPr>
              <a:t>discovery of the predicted fundamental particle, by the ATLAS and CMS experiments at CERN's Large Hadron Collider</a:t>
            </a:r>
            <a:r>
              <a:rPr lang="en-US" b="0" i="1" dirty="0">
                <a:solidFill>
                  <a:srgbClr val="000000"/>
                </a:solidFill>
              </a:rPr>
              <a:t>"</a:t>
            </a:r>
            <a:endParaRPr lang="pt-BR" b="0" i="1" dirty="0">
              <a:solidFill>
                <a:srgbClr val="000000"/>
              </a:solidFill>
            </a:endParaRPr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553200" y="6356536"/>
            <a:ext cx="2133600" cy="365125"/>
          </a:xfrm>
          <a:prstGeom prst="rect">
            <a:avLst/>
          </a:prstGeom>
        </p:spPr>
        <p:txBody>
          <a:bodyPr/>
          <a:lstStyle/>
          <a:p>
            <a:fld id="{361BC6BE-3F9C-E94D-ACA1-5FF9BE2C093E}" type="slidenum">
              <a:rPr lang="en-US" smtClean="0">
                <a:latin typeface="Arial"/>
              </a:rPr>
              <a:t>32</a:t>
            </a:fld>
            <a:r>
              <a:rPr lang="mr-IN" dirty="0">
                <a:latin typeface="Arial"/>
              </a:rPr>
              <a:t>/46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5988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4395" y="584200"/>
            <a:ext cx="5370490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r>
              <a:rPr lang="en-US" sz="3600">
                <a:solidFill>
                  <a:srgbClr val="FF3300"/>
                </a:solidFill>
                <a:latin typeface="Arial"/>
              </a:rPr>
              <a:t>It’s collaborative!</a:t>
            </a:r>
            <a:endParaRPr lang="en-US" sz="3600" dirty="0">
              <a:solidFill>
                <a:srgbClr val="FF3300"/>
              </a:solidFill>
              <a:latin typeface="Arial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800" y="1663397"/>
            <a:ext cx="8778550" cy="4673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Content Placeholder 14" descr="cernflags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01742" y="1"/>
            <a:ext cx="3742267" cy="31639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4795284" y="5348176"/>
            <a:ext cx="3508744" cy="265814"/>
          </a:xfrm>
          <a:prstGeom prst="rect">
            <a:avLst/>
          </a:prstGeom>
          <a:solidFill>
            <a:srgbClr val="FF0000">
              <a:alpha val="1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-65" charset="2"/>
              <a:buNone/>
            </a:pPr>
            <a:endParaRPr lang="en-US" sz="2400" b="0">
              <a:solidFill>
                <a:srgbClr val="000000"/>
              </a:solidFill>
              <a:latin typeface="Arial" pitchFamily="-65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84303" y="5660064"/>
            <a:ext cx="985283" cy="265814"/>
          </a:xfrm>
          <a:prstGeom prst="rect">
            <a:avLst/>
          </a:prstGeom>
          <a:solidFill>
            <a:srgbClr val="FF0000">
              <a:alpha val="1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-65" charset="2"/>
              <a:buNone/>
            </a:pPr>
            <a:endParaRPr lang="en-US" sz="2400" b="0">
              <a:solidFill>
                <a:srgbClr val="000000"/>
              </a:solidFill>
              <a:latin typeface="Arial" pitchFamily="-65" charset="0"/>
            </a:endParaRPr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553200" y="6356536"/>
            <a:ext cx="2133600" cy="365125"/>
          </a:xfrm>
          <a:prstGeom prst="rect">
            <a:avLst/>
          </a:prstGeom>
        </p:spPr>
        <p:txBody>
          <a:bodyPr/>
          <a:lstStyle/>
          <a:p>
            <a:fld id="{7C113B28-9B05-DA42-8F6D-C94F84DCF8E4}" type="slidenum">
              <a:rPr lang="en-US" smtClean="0">
                <a:latin typeface="Arial"/>
              </a:rPr>
              <a:pPr/>
              <a:t>33</a:t>
            </a:fld>
            <a:r>
              <a:rPr lang="mr-IN" dirty="0">
                <a:latin typeface="Arial"/>
              </a:rPr>
              <a:t>/46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57123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594"/>
            <a:ext cx="2133600" cy="365125"/>
          </a:xfrm>
          <a:prstGeom prst="rect">
            <a:avLst/>
          </a:prstGeom>
        </p:spPr>
        <p:txBody>
          <a:bodyPr/>
          <a:lstStyle/>
          <a:p>
            <a:fld id="{7C113B28-9B05-DA42-8F6D-C94F84DCF8E4}" type="slidenum">
              <a:rPr lang="en-US" smtClean="0">
                <a:latin typeface="Arial"/>
              </a:rPr>
              <a:pPr/>
              <a:t>34</a:t>
            </a:fld>
            <a:endParaRPr lang="en-US" dirty="0"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28269" y="299609"/>
            <a:ext cx="6921500" cy="590929"/>
          </a:xfrm>
          <a:prstGeom prst="rect">
            <a:avLst/>
          </a:prstGeom>
        </p:spPr>
        <p:txBody>
          <a:bodyPr wrap="square" lIns="91436" tIns="45716" rIns="91436" bIns="45716">
            <a:spAutoFit/>
          </a:bodyPr>
          <a:lstStyle/>
          <a:p>
            <a:pPr algn="ctr"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pt-PT" sz="3200" b="0">
                <a:solidFill>
                  <a:srgbClr val="7F7F7F"/>
                </a:solidFill>
                <a:latin typeface="Arial"/>
              </a:rPr>
              <a:t>Acelerador LHC</a:t>
            </a:r>
          </a:p>
        </p:txBody>
      </p:sp>
      <p:pic>
        <p:nvPicPr>
          <p:cNvPr id="8" name="Content Placeholder 8" descr="cmsview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76802" y="3381931"/>
            <a:ext cx="4267200" cy="3339548"/>
          </a:xfrm>
          <a:prstGeom prst="rect">
            <a:avLst/>
          </a:prstGeom>
        </p:spPr>
      </p:pic>
      <p:pic>
        <p:nvPicPr>
          <p:cNvPr id="9" name="Picture 2" descr="ATLAS-Toroid_Aufbau_200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" y="3421941"/>
            <a:ext cx="4792560" cy="327660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63131" y="2754655"/>
            <a:ext cx="8843958" cy="523220"/>
          </a:xfrm>
          <a:prstGeom prst="rect">
            <a:avLst/>
          </a:prstGeom>
        </p:spPr>
        <p:txBody>
          <a:bodyPr wrap="square" lIns="91436" tIns="45716" rIns="91436" bIns="45716">
            <a:spAutoFit/>
          </a:bodyPr>
          <a:lstStyle/>
          <a:p>
            <a:pPr algn="ctr"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pt-PT" sz="2800" b="0" dirty="0">
                <a:solidFill>
                  <a:srgbClr val="7F7F7F"/>
                </a:solidFill>
                <a:latin typeface="Arial"/>
              </a:rPr>
              <a:t>Detectores LHC envolvidos na descoberta do </a:t>
            </a:r>
            <a:r>
              <a:rPr lang="pt-PT" sz="2800" b="0" dirty="0" err="1">
                <a:solidFill>
                  <a:srgbClr val="7F7F7F"/>
                </a:solidFill>
                <a:latin typeface="Arial"/>
              </a:rPr>
              <a:t>B.Higgs</a:t>
            </a:r>
            <a:endParaRPr lang="pt-PT" sz="2800" b="0" dirty="0">
              <a:solidFill>
                <a:srgbClr val="7F7F7F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28591" y="3818796"/>
            <a:ext cx="1625757" cy="646323"/>
          </a:xfrm>
          <a:prstGeom prst="rect">
            <a:avLst/>
          </a:prstGeom>
          <a:noFill/>
        </p:spPr>
        <p:txBody>
          <a:bodyPr wrap="none" lIns="91436" tIns="45716" rIns="91436" bIns="45716" rtlCol="0">
            <a:spAutoFit/>
          </a:bodyPr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pt-PT" sz="3600" b="0" dirty="0">
                <a:solidFill>
                  <a:srgbClr val="FFFFFF"/>
                </a:solidFill>
                <a:latin typeface="Arial"/>
              </a:rPr>
              <a:t>ATLAS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12878" y="3986799"/>
            <a:ext cx="1210555" cy="646323"/>
          </a:xfrm>
          <a:prstGeom prst="rect">
            <a:avLst/>
          </a:prstGeom>
          <a:noFill/>
        </p:spPr>
        <p:txBody>
          <a:bodyPr wrap="none" lIns="91436" tIns="45716" rIns="91436" bIns="45716" rtlCol="0">
            <a:spAutoFit/>
          </a:bodyPr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pt-PT" sz="3600" b="0" dirty="0">
                <a:solidFill>
                  <a:srgbClr val="FFFFFF"/>
                </a:solidFill>
                <a:latin typeface="Arial"/>
              </a:rPr>
              <a:t>CMS</a:t>
            </a:r>
          </a:p>
        </p:txBody>
      </p:sp>
      <p:pic>
        <p:nvPicPr>
          <p:cNvPr id="4" name="Picture 3" descr="LHC_foto_filme10mi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" y="960345"/>
            <a:ext cx="9143391" cy="1737244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/>
              <a:t>Para o início do Universo...</a:t>
            </a:r>
            <a:endParaRPr lang="en-GB"/>
          </a:p>
        </p:txBody>
      </p:sp>
      <p:pic>
        <p:nvPicPr>
          <p:cNvPr id="1054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71600"/>
            <a:ext cx="8308975" cy="481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6" name="AutoShape 5"/>
          <p:cNvSpPr>
            <a:spLocks noChangeArrowheads="1"/>
          </p:cNvSpPr>
          <p:nvPr/>
        </p:nvSpPr>
        <p:spPr bwMode="auto">
          <a:xfrm rot="12108084" flipV="1">
            <a:off x="3276634" y="3284732"/>
            <a:ext cx="360363" cy="161925"/>
          </a:xfrm>
          <a:prstGeom prst="parallelogram">
            <a:avLst>
              <a:gd name="adj" fmla="val 3823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endParaRPr lang="pt-PT" b="0">
              <a:solidFill>
                <a:srgbClr val="FFFFCC"/>
              </a:solidFill>
              <a:latin typeface="Comic Sans MS" charset="0"/>
            </a:endParaRPr>
          </a:p>
        </p:txBody>
      </p:sp>
      <p:sp>
        <p:nvSpPr>
          <p:cNvPr id="105477" name="Text Box 6"/>
          <p:cNvSpPr txBox="1">
            <a:spLocks noChangeArrowheads="1"/>
          </p:cNvSpPr>
          <p:nvPr/>
        </p:nvSpPr>
        <p:spPr bwMode="auto">
          <a:xfrm>
            <a:off x="2411413" y="3357563"/>
            <a:ext cx="10966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pt-PT">
                <a:solidFill>
                  <a:srgbClr val="FF9933"/>
                </a:solidFill>
              </a:rPr>
              <a:t>UHECR</a:t>
            </a:r>
            <a:endParaRPr lang="en-US">
              <a:solidFill>
                <a:srgbClr val="FF993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52320" y="5394702"/>
            <a:ext cx="58401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pt-PT" sz="1600" dirty="0">
                <a:solidFill>
                  <a:srgbClr val="000000"/>
                </a:solidFill>
                <a:latin typeface="Arial"/>
                <a:cs typeface="Arial"/>
              </a:rPr>
              <a:t>13,7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  <a:noFill/>
        </p:spPr>
        <p:txBody>
          <a:bodyPr/>
          <a:lstStyle/>
          <a:p>
            <a:r>
              <a:rPr lang="pt-PT" dirty="0">
                <a:solidFill>
                  <a:srgbClr val="FFFFCC"/>
                </a:solidFill>
                <a:latin typeface="Comic Sans MS"/>
              </a:rPr>
              <a:t>pedro abreu –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  <a:noFill/>
        </p:spPr>
        <p:txBody>
          <a:bodyPr/>
          <a:lstStyle/>
          <a:p>
            <a:fld id="{582EA709-7F6E-3D49-9505-DA9172AA6D0C}" type="slidenum">
              <a:rPr lang="en-GB" smtClean="0">
                <a:solidFill>
                  <a:srgbClr val="FFFFCC"/>
                </a:solidFill>
                <a:ea typeface="Arial" charset="0"/>
                <a:cs typeface="Arial" charset="0"/>
              </a:rPr>
              <a:pPr/>
              <a:t>35</a:t>
            </a:fld>
            <a:r>
              <a:rPr lang="mr-IN" b="0" dirty="0">
                <a:solidFill>
                  <a:srgbClr val="FFFFCC"/>
                </a:solidFill>
                <a:ea typeface="Arial" charset="0"/>
                <a:cs typeface="Arial" charset="0"/>
              </a:rPr>
              <a:t>/46</a:t>
            </a:r>
            <a:endParaRPr lang="en-GB" b="0" dirty="0">
              <a:solidFill>
                <a:srgbClr val="FFFFCC"/>
              </a:solidFill>
              <a:ea typeface="Arial" charset="0"/>
              <a:cs typeface="Arial" charset="0"/>
            </a:endParaRPr>
          </a:p>
        </p:txBody>
      </p:sp>
      <p:sp>
        <p:nvSpPr>
          <p:cNvPr id="9" name="Date Placeholder 4"/>
          <p:cNvSpPr>
            <a:spLocks noGrp="1"/>
          </p:cNvSpPr>
          <p:nvPr>
            <p:ph type="dt" sz="quarter" idx="10"/>
          </p:nvPr>
        </p:nvSpPr>
        <p:spPr>
          <a:xfrm>
            <a:off x="609600" y="6324600"/>
            <a:ext cx="1905000" cy="457200"/>
          </a:xfrm>
          <a:noFill/>
        </p:spPr>
        <p:txBody>
          <a:bodyPr/>
          <a:lstStyle/>
          <a:p>
            <a:r>
              <a:rPr lang="pt-BR" dirty="0">
                <a:solidFill>
                  <a:srgbClr val="FFFFCC"/>
                </a:solidFill>
              </a:rPr>
              <a:t>29 de agosto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is-IS" dirty="0">
                <a:solidFill>
                  <a:srgbClr val="FFFFCC"/>
                </a:solidFill>
              </a:rPr>
              <a:t>2025</a:t>
            </a:r>
            <a:endParaRPr lang="pt-PT" dirty="0">
              <a:solidFill>
                <a:srgbClr val="FFFFCC"/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3563888" y="5661248"/>
            <a:ext cx="896399" cy="375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>
                <a:solidFill>
                  <a:schemeClr val="accent6">
                    <a:lumMod val="60000"/>
                    <a:lumOff val="40000"/>
                  </a:schemeClr>
                </a:solidFill>
              </a:rPr>
              <a:t>10</a:t>
            </a:r>
            <a:r>
              <a:rPr lang="pt-PT" baseline="30000">
                <a:solidFill>
                  <a:schemeClr val="accent6">
                    <a:lumMod val="60000"/>
                    <a:lumOff val="40000"/>
                  </a:schemeClr>
                </a:solidFill>
              </a:rPr>
              <a:t>–12</a:t>
            </a:r>
            <a:r>
              <a:rPr lang="pt-PT">
                <a:solidFill>
                  <a:schemeClr val="accent6">
                    <a:lumMod val="60000"/>
                    <a:lumOff val="40000"/>
                  </a:schemeClr>
                </a:solidFill>
              </a:rPr>
              <a:t>s</a:t>
            </a:r>
          </a:p>
        </p:txBody>
      </p:sp>
      <p:cxnSp>
        <p:nvCxnSpPr>
          <p:cNvPr id="4" name="Conexão Reta Unidirecional 3"/>
          <p:cNvCxnSpPr>
            <a:stCxn id="2" idx="0"/>
          </p:cNvCxnSpPr>
          <p:nvPr/>
        </p:nvCxnSpPr>
        <p:spPr bwMode="auto">
          <a:xfrm flipH="1" flipV="1">
            <a:off x="3995936" y="5013176"/>
            <a:ext cx="0" cy="648072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" name="Oval 2"/>
          <p:cNvSpPr/>
          <p:nvPr/>
        </p:nvSpPr>
        <p:spPr bwMode="auto">
          <a:xfrm>
            <a:off x="503583" y="2670043"/>
            <a:ext cx="149087" cy="112170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</a:endParaRP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History of Our Universe</a:t>
            </a:r>
          </a:p>
        </p:txBody>
      </p:sp>
      <p:pic>
        <p:nvPicPr>
          <p:cNvPr id="145411" name="Picture 3" descr="JDD_History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6" t="4544" r="4634" b="2438"/>
          <a:stretch/>
        </p:blipFill>
        <p:spPr bwMode="auto">
          <a:xfrm>
            <a:off x="0" y="289047"/>
            <a:ext cx="9144000" cy="633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5412" name="Text Box 4"/>
          <p:cNvSpPr txBox="1">
            <a:spLocks noChangeArrowheads="1"/>
          </p:cNvSpPr>
          <p:nvPr/>
        </p:nvSpPr>
        <p:spPr bwMode="auto">
          <a:xfrm rot="20393580">
            <a:off x="2162105" y="1273297"/>
            <a:ext cx="729903" cy="24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4403" tIns="42200" rIns="84403" bIns="42200">
            <a:spAutoFit/>
          </a:bodyPr>
          <a:lstStyle>
            <a:lvl1pPr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1pPr>
            <a:lvl2pPr marL="508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2pPr>
            <a:lvl3pPr marL="1016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3pPr>
            <a:lvl4pPr marL="1524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4pPr>
            <a:lvl5pPr marL="2032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5pPr>
            <a:lvl6pPr marL="24892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6pPr>
            <a:lvl7pPr marL="29464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7pPr>
            <a:lvl8pPr marL="34036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8pPr>
            <a:lvl9pPr marL="38608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8" dirty="0">
                <a:solidFill>
                  <a:srgbClr val="3366CC"/>
                </a:solidFill>
                <a:latin typeface="Arial" charset="0"/>
                <a:sym typeface="Hoefler Text" charset="0"/>
              </a:rPr>
              <a:t>Extreme</a:t>
            </a:r>
          </a:p>
        </p:txBody>
      </p:sp>
      <p:sp>
        <p:nvSpPr>
          <p:cNvPr id="145413" name="Line 5"/>
          <p:cNvSpPr>
            <a:spLocks noChangeShapeType="1"/>
          </p:cNvSpPr>
          <p:nvPr/>
        </p:nvSpPr>
        <p:spPr bwMode="auto">
          <a:xfrm flipV="1">
            <a:off x="3599025" y="948504"/>
            <a:ext cx="257175" cy="88363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75965" tIns="37983" rIns="75965" bIns="37983"/>
          <a:lstStyle/>
          <a:p>
            <a:pPr defTabSz="759674"/>
            <a:endParaRPr lang="pt-BR" sz="1846">
              <a:solidFill>
                <a:srgbClr val="43412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charset="0"/>
              <a:ea typeface="ＭＳ Ｐゴシック" charset="0"/>
              <a:sym typeface="Hoefler Text" charset="0"/>
            </a:endParaRPr>
          </a:p>
        </p:txBody>
      </p:sp>
      <p:sp>
        <p:nvSpPr>
          <p:cNvPr id="145414" name="Text Box 6"/>
          <p:cNvSpPr txBox="1">
            <a:spLocks noChangeArrowheads="1"/>
          </p:cNvSpPr>
          <p:nvPr/>
        </p:nvSpPr>
        <p:spPr bwMode="auto">
          <a:xfrm>
            <a:off x="2002461" y="2375934"/>
            <a:ext cx="250605" cy="24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4403" tIns="42200" rIns="84403" bIns="42200">
            <a:spAutoFit/>
          </a:bodyPr>
          <a:lstStyle>
            <a:lvl1pPr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1pPr>
            <a:lvl2pPr marL="508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2pPr>
            <a:lvl3pPr marL="1016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3pPr>
            <a:lvl4pPr marL="1524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4pPr>
            <a:lvl5pPr marL="2032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5pPr>
            <a:lvl6pPr marL="24892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6pPr>
            <a:lvl7pPr marL="29464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7pPr>
            <a:lvl8pPr marL="34036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8pPr>
            <a:lvl9pPr marL="38608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8">
                <a:solidFill>
                  <a:srgbClr val="FFFFFF"/>
                </a:solidFill>
                <a:latin typeface="Comic Sans MS" charset="0"/>
                <a:sym typeface="Hoefler Text" charset="0"/>
              </a:rPr>
              <a:t>?</a:t>
            </a:r>
          </a:p>
        </p:txBody>
      </p:sp>
      <p:sp>
        <p:nvSpPr>
          <p:cNvPr id="145415" name="Text Box 7"/>
          <p:cNvSpPr txBox="1">
            <a:spLocks noChangeArrowheads="1"/>
          </p:cNvSpPr>
          <p:nvPr/>
        </p:nvSpPr>
        <p:spPr bwMode="auto">
          <a:xfrm>
            <a:off x="8619788" y="1966684"/>
            <a:ext cx="524351" cy="1967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4403" tIns="42200" rIns="84403" bIns="42200">
            <a:spAutoFit/>
          </a:bodyPr>
          <a:lstStyle>
            <a:lvl1pPr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1pPr>
            <a:lvl2pPr marL="508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2pPr>
            <a:lvl3pPr marL="1016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3pPr>
            <a:lvl4pPr marL="1524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4pPr>
            <a:lvl5pPr marL="2032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5pPr>
            <a:lvl6pPr marL="24892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6pPr>
            <a:lvl7pPr marL="29464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7pPr>
            <a:lvl8pPr marL="34036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8pPr>
            <a:lvl9pPr marL="38608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323" dirty="0">
                <a:solidFill>
                  <a:srgbClr val="FFFFFF"/>
                </a:solidFill>
                <a:latin typeface="Comic Sans MS" charset="0"/>
                <a:sym typeface="Hoefler Text" charset="0"/>
              </a:rPr>
              <a:t>HOJ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323" dirty="0">
                <a:solidFill>
                  <a:srgbClr val="FFFFFF"/>
                </a:solidFill>
                <a:latin typeface="Comic Sans MS" charset="0"/>
                <a:sym typeface="Hoefler Text" charset="0"/>
              </a:rPr>
              <a:t>E</a:t>
            </a:r>
          </a:p>
        </p:txBody>
      </p:sp>
      <p:sp>
        <p:nvSpPr>
          <p:cNvPr id="145416" name="Text Box 8"/>
          <p:cNvSpPr txBox="1">
            <a:spLocks noChangeArrowheads="1"/>
          </p:cNvSpPr>
          <p:nvPr/>
        </p:nvSpPr>
        <p:spPr bwMode="auto">
          <a:xfrm>
            <a:off x="2965374" y="2232560"/>
            <a:ext cx="454498" cy="1339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84403" tIns="42200" rIns="84403" bIns="42200">
            <a:spAutoFit/>
          </a:bodyPr>
          <a:lstStyle>
            <a:lvl1pPr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1pPr>
            <a:lvl2pPr marL="508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2pPr>
            <a:lvl3pPr marL="1016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3pPr>
            <a:lvl4pPr marL="1524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4pPr>
            <a:lvl5pPr marL="2032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5pPr>
            <a:lvl6pPr marL="24892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6pPr>
            <a:lvl7pPr marL="29464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7pPr>
            <a:lvl8pPr marL="34036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8pPr>
            <a:lvl9pPr marL="38608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954" dirty="0">
                <a:solidFill>
                  <a:srgbClr val="FFFFFF"/>
                </a:solidFill>
                <a:latin typeface="Comic Sans MS" charset="0"/>
                <a:sym typeface="Hoefler Text" charset="0"/>
              </a:rPr>
              <a:t>LHC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59488" y="6220695"/>
            <a:ext cx="1905000" cy="422031"/>
          </a:xfrm>
          <a:noFill/>
        </p:spPr>
        <p:txBody>
          <a:bodyPr/>
          <a:lstStyle/>
          <a:p>
            <a:fld id="{6FE5DD5F-DD3B-9447-AEE4-6ABCBAE5738D}" type="slidenum">
              <a:rPr lang="en-GB" smtClean="0">
                <a:solidFill>
                  <a:srgbClr val="FFFFCC"/>
                </a:solidFill>
              </a:rPr>
              <a:pPr/>
              <a:t>36</a:t>
            </a:fld>
            <a:r>
              <a:rPr lang="mr-IN" b="0" dirty="0">
                <a:solidFill>
                  <a:srgbClr val="FFFFCC"/>
                </a:solidFill>
              </a:rPr>
              <a:t>/46</a:t>
            </a:r>
            <a:endParaRPr lang="en-GB" b="0" dirty="0">
              <a:solidFill>
                <a:srgbClr val="FFFFCC"/>
              </a:solidFill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434084" y="238180"/>
            <a:ext cx="2971800" cy="5840886"/>
            <a:chOff x="3720258" y="-27721"/>
            <a:chExt cx="3219450" cy="6327626"/>
          </a:xfrm>
        </p:grpSpPr>
        <p:sp>
          <p:nvSpPr>
            <p:cNvPr id="13" name="Arc 12"/>
            <p:cNvSpPr/>
            <p:nvPr/>
          </p:nvSpPr>
          <p:spPr bwMode="auto">
            <a:xfrm rot="201001">
              <a:off x="3720258" y="-27721"/>
              <a:ext cx="3219450" cy="6327626"/>
            </a:xfrm>
            <a:prstGeom prst="arc">
              <a:avLst>
                <a:gd name="adj1" fmla="val 17415098"/>
                <a:gd name="adj2" fmla="val 3620612"/>
              </a:avLst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844083">
                <a:defRPr/>
              </a:pPr>
              <a:endParaRPr lang="pt-PT" sz="1846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14" name="TextBox 14"/>
            <p:cNvSpPr txBox="1">
              <a:spLocks noChangeArrowheads="1"/>
            </p:cNvSpPr>
            <p:nvPr/>
          </p:nvSpPr>
          <p:spPr bwMode="auto">
            <a:xfrm>
              <a:off x="3793215" y="5589239"/>
              <a:ext cx="2905658" cy="553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844083"/>
              <a:r>
                <a:rPr lang="pt-PT" sz="1477" dirty="0">
                  <a:solidFill>
                    <a:srgbClr val="FFFFCC"/>
                  </a:solidFill>
                  <a:latin typeface="Comic Sans MS" charset="0"/>
                </a:rPr>
                <a:t>Radiação Cósmica de Fundo</a:t>
              </a:r>
            </a:p>
            <a:p>
              <a:pPr algn="ctr" defTabSz="844083"/>
              <a:r>
                <a:rPr lang="pt-PT" sz="1477" dirty="0">
                  <a:solidFill>
                    <a:srgbClr val="FFFFCC"/>
                  </a:solidFill>
                  <a:latin typeface="Comic Sans MS" charset="0"/>
                </a:rPr>
                <a:t>(380 000 anos depois BB)</a:t>
              </a:r>
            </a:p>
          </p:txBody>
        </p:sp>
        <p:cxnSp>
          <p:nvCxnSpPr>
            <p:cNvPr id="15" name="Straight Arrow Connector 16"/>
            <p:cNvCxnSpPr>
              <a:cxnSpLocks noChangeShapeType="1"/>
            </p:cNvCxnSpPr>
            <p:nvPr/>
          </p:nvCxnSpPr>
          <p:spPr bwMode="auto">
            <a:xfrm flipH="1">
              <a:off x="5343043" y="3861048"/>
              <a:ext cx="1248139" cy="1728192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arrow" w="med" len="med"/>
            </a:ln>
          </p:spPr>
        </p:cxnSp>
      </p:grpSp>
      <p:sp>
        <p:nvSpPr>
          <p:cNvPr id="3" name="TextBox 2"/>
          <p:cNvSpPr txBox="1"/>
          <p:nvPr/>
        </p:nvSpPr>
        <p:spPr>
          <a:xfrm rot="1255233">
            <a:off x="7277855" y="5756747"/>
            <a:ext cx="1771639" cy="3536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44083"/>
            <a:r>
              <a:rPr lang="pt-BR" sz="1846" dirty="0">
                <a:solidFill>
                  <a:srgbClr val="FFFFCC"/>
                </a:solidFill>
                <a:latin typeface="Comic Sans MS" charset="0"/>
              </a:rPr>
              <a:t>13,82 </a:t>
            </a:r>
            <a:r>
              <a:rPr lang="pt-BR" sz="1846" dirty="0" err="1">
                <a:solidFill>
                  <a:srgbClr val="FFFFCC"/>
                </a:solidFill>
                <a:latin typeface="Comic Sans MS" charset="0"/>
              </a:rPr>
              <a:t>G_anos</a:t>
            </a:r>
            <a:endParaRPr lang="pt-BR" sz="1846" dirty="0">
              <a:solidFill>
                <a:srgbClr val="FFFFCC"/>
              </a:solidFill>
              <a:latin typeface="Comic Sans MS" charset="0"/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1071179" y="3454277"/>
            <a:ext cx="7029468" cy="2624138"/>
            <a:chOff x="1160443" y="3456384"/>
            <a:chExt cx="7615257" cy="2842816"/>
          </a:xfrm>
        </p:grpSpPr>
        <p:sp>
          <p:nvSpPr>
            <p:cNvPr id="16" name="TextBox 2"/>
            <p:cNvSpPr txBox="1"/>
            <p:nvPr/>
          </p:nvSpPr>
          <p:spPr>
            <a:xfrm rot="1255233">
              <a:off x="4688561" y="5115352"/>
              <a:ext cx="2900447" cy="666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44083"/>
              <a:r>
                <a:rPr lang="pt-BR" sz="1846" dirty="0">
                  <a:solidFill>
                    <a:srgbClr val="FFFFCC"/>
                  </a:solidFill>
                  <a:latin typeface="Comic Sans MS" charset="0"/>
                </a:rPr>
                <a:t>13 </a:t>
              </a:r>
              <a:r>
                <a:rPr lang="pt-BR" sz="1846">
                  <a:solidFill>
                    <a:srgbClr val="FFFFCC"/>
                  </a:solidFill>
                  <a:latin typeface="Comic Sans MS" charset="0"/>
                </a:rPr>
                <a:t>820 000 000 anos</a:t>
              </a:r>
              <a:endParaRPr lang="pt-BR" sz="1846" dirty="0">
                <a:solidFill>
                  <a:srgbClr val="FFFFCC"/>
                </a:solidFill>
                <a:latin typeface="Comic Sans MS" charset="0"/>
              </a:endParaRPr>
            </a:p>
            <a:p>
              <a:pPr defTabSz="844083"/>
              <a:endParaRPr lang="pt-BR" sz="1846" dirty="0">
                <a:solidFill>
                  <a:srgbClr val="FFFFCC"/>
                </a:solidFill>
                <a:latin typeface="Comic Sans MS" charset="0"/>
              </a:endParaRPr>
            </a:p>
          </p:txBody>
        </p:sp>
        <p:cxnSp>
          <p:nvCxnSpPr>
            <p:cNvPr id="17" name="Straight Arrow Connector 16"/>
            <p:cNvCxnSpPr>
              <a:cxnSpLocks noChangeShapeType="1"/>
            </p:cNvCxnSpPr>
            <p:nvPr/>
          </p:nvCxnSpPr>
          <p:spPr bwMode="auto">
            <a:xfrm flipH="1" flipV="1">
              <a:off x="1160443" y="3456384"/>
              <a:ext cx="3765473" cy="1380146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arrow" w="med" len="med"/>
            </a:ln>
          </p:spPr>
        </p:cxnSp>
        <p:cxnSp>
          <p:nvCxnSpPr>
            <p:cNvPr id="18" name="Straight Arrow Connector 16"/>
            <p:cNvCxnSpPr>
              <a:cxnSpLocks noChangeShapeType="1"/>
            </p:cNvCxnSpPr>
            <p:nvPr/>
          </p:nvCxnSpPr>
          <p:spPr bwMode="auto">
            <a:xfrm>
              <a:off x="7378700" y="5791200"/>
              <a:ext cx="1397000" cy="50800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arrow" w="med" len="med"/>
            </a:ln>
          </p:spPr>
        </p:cxnSp>
      </p:grpSp>
      <p:sp>
        <p:nvSpPr>
          <p:cNvPr id="21" name="TextBox 2"/>
          <p:cNvSpPr txBox="1"/>
          <p:nvPr/>
        </p:nvSpPr>
        <p:spPr>
          <a:xfrm rot="1255233">
            <a:off x="2730693" y="4154133"/>
            <a:ext cx="673582" cy="615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44083"/>
            <a:r>
              <a:rPr lang="pt-BR" sz="1846" dirty="0">
                <a:solidFill>
                  <a:srgbClr val="FFFFCC"/>
                </a:solidFill>
                <a:latin typeface="Comic Sans MS" charset="0"/>
              </a:rPr>
              <a:t>1 </a:t>
            </a:r>
            <a:r>
              <a:rPr lang="pt-BR" sz="1846" dirty="0" err="1">
                <a:solidFill>
                  <a:srgbClr val="FFFFCC"/>
                </a:solidFill>
                <a:latin typeface="Comic Sans MS" charset="0"/>
              </a:rPr>
              <a:t>ps</a:t>
            </a:r>
            <a:endParaRPr lang="pt-BR" sz="1846" dirty="0">
              <a:solidFill>
                <a:srgbClr val="FFFFCC"/>
              </a:solidFill>
              <a:latin typeface="Comic Sans MS" charset="0"/>
            </a:endParaRPr>
          </a:p>
          <a:p>
            <a:pPr defTabSz="844083"/>
            <a:endParaRPr lang="pt-BR" sz="1846" dirty="0">
              <a:solidFill>
                <a:srgbClr val="FFFFCC"/>
              </a:solidFill>
              <a:latin typeface="Comic Sans MS" charset="0"/>
            </a:endParaRPr>
          </a:p>
        </p:txBody>
      </p:sp>
      <p:sp>
        <p:nvSpPr>
          <p:cNvPr id="22" name="TextBox 2"/>
          <p:cNvSpPr txBox="1"/>
          <p:nvPr/>
        </p:nvSpPr>
        <p:spPr>
          <a:xfrm rot="1255233">
            <a:off x="3812760" y="4588780"/>
            <a:ext cx="691215" cy="615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44083"/>
            <a:r>
              <a:rPr lang="pt-BR" sz="1846">
                <a:solidFill>
                  <a:srgbClr val="FFFFCC"/>
                </a:solidFill>
                <a:latin typeface="Comic Sans MS" charset="0"/>
              </a:rPr>
              <a:t>1 µ</a:t>
            </a:r>
            <a:r>
              <a:rPr lang="pt-BR" sz="1846" dirty="0" err="1">
                <a:solidFill>
                  <a:srgbClr val="FFFFCC"/>
                </a:solidFill>
                <a:latin typeface="Comic Sans MS" charset="0"/>
              </a:rPr>
              <a:t>s</a:t>
            </a:r>
            <a:endParaRPr lang="pt-BR" sz="1846" dirty="0">
              <a:solidFill>
                <a:srgbClr val="FFFFCC"/>
              </a:solidFill>
              <a:latin typeface="Comic Sans MS" charset="0"/>
            </a:endParaRPr>
          </a:p>
          <a:p>
            <a:pPr defTabSz="844083"/>
            <a:endParaRPr lang="pt-BR" sz="1846" dirty="0">
              <a:solidFill>
                <a:srgbClr val="FFFFCC"/>
              </a:solidFill>
              <a:latin typeface="Comic Sans MS" charset="0"/>
            </a:endParaRPr>
          </a:p>
        </p:txBody>
      </p:sp>
      <p:sp>
        <p:nvSpPr>
          <p:cNvPr id="23" name="TextBox 2"/>
          <p:cNvSpPr txBox="1"/>
          <p:nvPr/>
        </p:nvSpPr>
        <p:spPr>
          <a:xfrm rot="1255233">
            <a:off x="4760871" y="5015829"/>
            <a:ext cx="835485" cy="615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44083"/>
            <a:r>
              <a:rPr lang="pt-BR" sz="1846" dirty="0">
                <a:solidFill>
                  <a:srgbClr val="FFFFCC"/>
                </a:solidFill>
                <a:latin typeface="Comic Sans MS" charset="0"/>
              </a:rPr>
              <a:t>100 </a:t>
            </a:r>
            <a:r>
              <a:rPr lang="pt-BR" sz="1846" dirty="0" err="1">
                <a:solidFill>
                  <a:srgbClr val="FFFFCC"/>
                </a:solidFill>
                <a:latin typeface="Comic Sans MS" charset="0"/>
              </a:rPr>
              <a:t>s</a:t>
            </a:r>
            <a:endParaRPr lang="pt-BR" sz="1846" dirty="0">
              <a:solidFill>
                <a:srgbClr val="FFFFCC"/>
              </a:solidFill>
              <a:latin typeface="Comic Sans MS" charset="0"/>
            </a:endParaRPr>
          </a:p>
          <a:p>
            <a:pPr defTabSz="844083"/>
            <a:endParaRPr lang="pt-BR" sz="1846" dirty="0">
              <a:solidFill>
                <a:srgbClr val="FFFFCC"/>
              </a:solidFill>
              <a:latin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509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1" grpId="0"/>
      <p:bldP spid="22" grpId="0"/>
      <p:bldP spid="2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>
          <a:xfrm>
            <a:off x="179598" y="1052387"/>
            <a:ext cx="5400675" cy="936625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pt-PT" sz="2800" dirty="0">
                <a:solidFill>
                  <a:srgbClr val="F8F8F8"/>
                </a:solidFill>
              </a:rPr>
              <a:t>Uma fotografia do Universo </a:t>
            </a:r>
            <a:r>
              <a:rPr lang="pt-PT" sz="2800" dirty="0" err="1">
                <a:solidFill>
                  <a:srgbClr val="F8F8F8"/>
                </a:solidFill>
              </a:rPr>
              <a:t>bébé</a:t>
            </a:r>
            <a:r>
              <a:rPr lang="pt-PT" sz="2800" dirty="0">
                <a:solidFill>
                  <a:srgbClr val="F8F8F8"/>
                </a:solidFill>
              </a:rPr>
              <a:t> (idade de 380 000 anos) </a:t>
            </a:r>
            <a:endParaRPr lang="en-GB" sz="2800" dirty="0">
              <a:solidFill>
                <a:srgbClr val="F8F8F8"/>
              </a:solidFill>
            </a:endParaRPr>
          </a:p>
        </p:txBody>
      </p:sp>
      <p:pic>
        <p:nvPicPr>
          <p:cNvPr id="3" name="Picture 2" descr="Planck_CMBMap_black.jpg"/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" t="19877" r="3201" b="17402"/>
          <a:stretch/>
        </p:blipFill>
        <p:spPr>
          <a:xfrm>
            <a:off x="182880" y="1916832"/>
            <a:ext cx="8796020" cy="4408358"/>
          </a:xfrm>
          <a:prstGeom prst="rect">
            <a:avLst/>
          </a:prstGeom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-304795" y="119011"/>
            <a:ext cx="9283695" cy="954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9" tIns="45719" rIns="91439" bIns="45719">
            <a:prstTxWarp prst="textNoShape">
              <a:avLst/>
            </a:prstTxWarp>
            <a:spAutoFit/>
          </a:bodyPr>
          <a:lstStyle/>
          <a:p>
            <a:pPr algn="r"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3200" b="0" dirty="0">
                <a:solidFill>
                  <a:srgbClr val="F8F8F8"/>
                </a:solidFill>
                <a:latin typeface="Comic Sans MS" charset="0"/>
              </a:rPr>
              <a:t>A </a:t>
            </a:r>
            <a:r>
              <a:rPr lang="en-US" sz="3200" b="0" dirty="0" err="1">
                <a:solidFill>
                  <a:srgbClr val="F8F8F8"/>
                </a:solidFill>
                <a:latin typeface="Comic Sans MS" charset="0"/>
              </a:rPr>
              <a:t>Radiação</a:t>
            </a:r>
            <a:r>
              <a:rPr lang="en-US" sz="3200" b="0" dirty="0">
                <a:solidFill>
                  <a:srgbClr val="F8F8F8"/>
                </a:solidFill>
                <a:latin typeface="Comic Sans MS" charset="0"/>
              </a:rPr>
              <a:t> </a:t>
            </a:r>
            <a:r>
              <a:rPr lang="en-US" sz="3200" b="0" dirty="0" err="1">
                <a:solidFill>
                  <a:srgbClr val="F8F8F8"/>
                </a:solidFill>
                <a:latin typeface="Comic Sans MS" charset="0"/>
              </a:rPr>
              <a:t>Cósmica</a:t>
            </a:r>
            <a:r>
              <a:rPr lang="en-US" sz="3200" b="0" dirty="0">
                <a:solidFill>
                  <a:srgbClr val="F8F8F8"/>
                </a:solidFill>
                <a:latin typeface="Comic Sans MS" charset="0"/>
              </a:rPr>
              <a:t> de Fundo do </a:t>
            </a:r>
            <a:r>
              <a:rPr lang="en-US" sz="3200" b="0" dirty="0" err="1">
                <a:solidFill>
                  <a:srgbClr val="F8F8F8"/>
                </a:solidFill>
                <a:latin typeface="Comic Sans MS" charset="0"/>
              </a:rPr>
              <a:t>Universo</a:t>
            </a:r>
            <a:br>
              <a:rPr lang="en-US" sz="3200" b="0" dirty="0">
                <a:solidFill>
                  <a:srgbClr val="F8F8F8"/>
                </a:solidFill>
                <a:latin typeface="Comic Sans MS" charset="0"/>
              </a:rPr>
            </a:br>
            <a:r>
              <a:rPr lang="en-US" sz="2400" b="0" dirty="0">
                <a:solidFill>
                  <a:srgbClr val="F8F8F8"/>
                </a:solidFill>
                <a:latin typeface="Comic Sans MS" charset="0"/>
              </a:rPr>
              <a:t>(</a:t>
            </a:r>
            <a:r>
              <a:rPr lang="en-US" sz="2400" b="0" dirty="0" err="1">
                <a:solidFill>
                  <a:srgbClr val="F8F8F8"/>
                </a:solidFill>
                <a:latin typeface="Comic Sans MS" charset="0"/>
              </a:rPr>
              <a:t>hoje</a:t>
            </a:r>
            <a:r>
              <a:rPr lang="en-US" sz="2400" b="0" dirty="0">
                <a:solidFill>
                  <a:srgbClr val="F8F8F8"/>
                </a:solidFill>
                <a:latin typeface="Comic Sans MS" charset="0"/>
              </a:rPr>
              <a:t> = 13,82x10</a:t>
            </a:r>
            <a:r>
              <a:rPr lang="en-US" sz="2400" b="0" baseline="30000" dirty="0">
                <a:solidFill>
                  <a:srgbClr val="F8F8F8"/>
                </a:solidFill>
                <a:latin typeface="Comic Sans MS" charset="0"/>
              </a:rPr>
              <a:t>9</a:t>
            </a:r>
            <a:r>
              <a:rPr lang="en-US" sz="2400" b="0" dirty="0">
                <a:solidFill>
                  <a:srgbClr val="F8F8F8"/>
                </a:solidFill>
                <a:latin typeface="Comic Sans MS" charset="0"/>
              </a:rPr>
              <a:t> </a:t>
            </a:r>
            <a:r>
              <a:rPr lang="en-US" sz="2400" b="0" dirty="0" err="1">
                <a:solidFill>
                  <a:srgbClr val="F8F8F8"/>
                </a:solidFill>
                <a:latin typeface="Comic Sans MS" charset="0"/>
              </a:rPr>
              <a:t>anos</a:t>
            </a:r>
            <a:r>
              <a:rPr lang="en-US" sz="2400" b="0" dirty="0">
                <a:solidFill>
                  <a:srgbClr val="F8F8F8"/>
                </a:solidFill>
                <a:latin typeface="Comic Sans MS" charset="0"/>
              </a:rPr>
              <a:t> </a:t>
            </a:r>
            <a:r>
              <a:rPr lang="en-US" sz="2400" b="0" dirty="0" err="1">
                <a:solidFill>
                  <a:srgbClr val="F8F8F8"/>
                </a:solidFill>
                <a:latin typeface="Comic Sans MS" charset="0"/>
              </a:rPr>
              <a:t>ap</a:t>
            </a:r>
            <a:r>
              <a:rPr lang="pt-PT" sz="2400" b="0" dirty="0" err="1">
                <a:solidFill>
                  <a:srgbClr val="F8F8F8"/>
                </a:solidFill>
                <a:latin typeface="Comic Sans MS" charset="0"/>
              </a:rPr>
              <a:t>ós</a:t>
            </a:r>
            <a:r>
              <a:rPr lang="pt-PT" sz="2400" b="0" dirty="0">
                <a:solidFill>
                  <a:srgbClr val="F8F8F8"/>
                </a:solidFill>
                <a:latin typeface="Comic Sans MS" charset="0"/>
              </a:rPr>
              <a:t> </a:t>
            </a:r>
            <a:r>
              <a:rPr lang="en-US" sz="2400" b="0" dirty="0">
                <a:solidFill>
                  <a:srgbClr val="F8F8F8"/>
                </a:solidFill>
                <a:latin typeface="Comic Sans MS" charset="0"/>
              </a:rPr>
              <a:t>Big Bang)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179614" y="5949280"/>
            <a:ext cx="1659627" cy="33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9" tIns="45719" rIns="91439" bIns="45719">
            <a:prstTxWarp prst="textNoShape">
              <a:avLst/>
            </a:prstTxWarp>
            <a:spAutoFit/>
          </a:bodyPr>
          <a:lstStyle/>
          <a:p>
            <a:pPr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b="0" dirty="0">
                <a:solidFill>
                  <a:srgbClr val="FFFFFF"/>
                </a:solidFill>
                <a:latin typeface="Comic Sans MS" charset="0"/>
              </a:rPr>
              <a:t>©2013 PLANCK</a:t>
            </a:r>
          </a:p>
        </p:txBody>
      </p:sp>
      <p:sp>
        <p:nvSpPr>
          <p:cNvPr id="11" name="Footer Placeholder 3"/>
          <p:cNvSpPr txBox="1">
            <a:spLocks/>
          </p:cNvSpPr>
          <p:nvPr/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9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pt-PT" b="0" dirty="0">
                <a:solidFill>
                  <a:srgbClr val="FFFFCC"/>
                </a:solidFill>
              </a:rPr>
              <a:t>LIP, Lisboa...</a:t>
            </a:r>
            <a:endParaRPr lang="en-GB" b="0" dirty="0">
              <a:solidFill>
                <a:srgbClr val="FFFFCC"/>
              </a:solidFill>
            </a:endParaRP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9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fld id="{6987002D-27C7-F540-87C0-B237AFBDB42C}" type="slidenum">
              <a:rPr lang="en-GB" smtClean="0">
                <a:solidFill>
                  <a:srgbClr val="FFFFCC"/>
                </a:solidFill>
              </a:rPr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t>37</a:t>
            </a:fld>
            <a:r>
              <a:rPr lang="mr-IN" b="0" dirty="0">
                <a:solidFill>
                  <a:srgbClr val="FFFFCC"/>
                </a:solidFill>
              </a:rPr>
              <a:t>/46</a:t>
            </a:r>
            <a:endParaRPr lang="en-GB" b="0" dirty="0">
              <a:solidFill>
                <a:srgbClr val="FFFFCC"/>
              </a:solidFill>
            </a:endParaRPr>
          </a:p>
        </p:txBody>
      </p:sp>
      <p:sp>
        <p:nvSpPr>
          <p:cNvPr id="13" name="Date Placeholder 4"/>
          <p:cNvSpPr txBox="1">
            <a:spLocks/>
          </p:cNvSpPr>
          <p:nvPr/>
        </p:nvSpPr>
        <p:spPr bwMode="auto">
          <a:xfrm>
            <a:off x="609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9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pt-BR" b="0" dirty="0">
                <a:solidFill>
                  <a:srgbClr val="FFFFCC"/>
                </a:solidFill>
              </a:rPr>
              <a:t>29 de agosto</a:t>
            </a:r>
            <a:br>
              <a:rPr lang="pt-PT" b="0" dirty="0">
                <a:solidFill>
                  <a:srgbClr val="FFFFCC"/>
                </a:solidFill>
              </a:rPr>
            </a:br>
            <a:r>
              <a:rPr lang="is-IS" b="0" dirty="0">
                <a:solidFill>
                  <a:srgbClr val="FFFFCC"/>
                </a:solidFill>
              </a:rPr>
              <a:t>2025</a:t>
            </a:r>
            <a:endParaRPr lang="pt-PT" b="0" dirty="0">
              <a:solidFill>
                <a:srgbClr val="FFFFCC"/>
              </a:solidFill>
            </a:endParaRP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243" y="3436449"/>
            <a:ext cx="1925513" cy="128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971468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6386" name="Rectangle 1"/>
          <p:cNvSpPr>
            <a:spLocks/>
          </p:cNvSpPr>
          <p:nvPr/>
        </p:nvSpPr>
        <p:spPr bwMode="auto">
          <a:xfrm>
            <a:off x="360047" y="353060"/>
            <a:ext cx="8392478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22902" eaLnBrk="1" hangingPunct="1">
              <a:lnSpc>
                <a:spcPct val="120000"/>
              </a:lnSpc>
              <a:buClrTx/>
              <a:buSzTx/>
              <a:buFontTx/>
              <a:buNone/>
            </a:pPr>
            <a:r>
              <a:rPr lang="pt-PT" sz="1800">
                <a:solidFill>
                  <a:srgbClr val="FCFE69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rPr>
              <a:t>No final do Séc. XIX com a natureza descrita pela mecânica, termodinâmica, e electromagnetismo, a Física parecia completa:</a:t>
            </a:r>
          </a:p>
        </p:txBody>
      </p:sp>
      <p:sp>
        <p:nvSpPr>
          <p:cNvPr id="1936387" name="Rectangle 2"/>
          <p:cNvSpPr>
            <a:spLocks/>
          </p:cNvSpPr>
          <p:nvPr/>
        </p:nvSpPr>
        <p:spPr bwMode="auto">
          <a:xfrm>
            <a:off x="2472222" y="3218974"/>
            <a:ext cx="6280309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22902" eaLnBrk="1" hangingPunct="1">
              <a:lnSpc>
                <a:spcPct val="120000"/>
              </a:lnSpc>
              <a:spcBef>
                <a:spcPts val="90"/>
              </a:spcBef>
              <a:buClrTx/>
              <a:buSzTx/>
              <a:buFontTx/>
              <a:buNone/>
            </a:pPr>
            <a:r>
              <a:rPr lang="pt-PT" sz="1800" b="0" i="1">
                <a:solidFill>
                  <a:srgbClr val="FCFE17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“Não há nada fundamentalmente novo para ser descoberto. Tudo o que há a fazer é medir com mais precisão…”</a:t>
            </a:r>
          </a:p>
          <a:p>
            <a:pPr defTabSz="822902" eaLnBrk="1" hangingPunct="1">
              <a:lnSpc>
                <a:spcPct val="120000"/>
              </a:lnSpc>
              <a:spcBef>
                <a:spcPts val="90"/>
              </a:spcBef>
              <a:buClrTx/>
              <a:buSzTx/>
              <a:buFontTx/>
              <a:buNone/>
            </a:pPr>
            <a:r>
              <a:rPr lang="pt-PT" sz="1800" b="0">
                <a:solidFill>
                  <a:srgbClr val="FCFE17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					(Lord Kelvin, 1900)</a:t>
            </a:r>
          </a:p>
        </p:txBody>
      </p:sp>
      <p:grpSp>
        <p:nvGrpSpPr>
          <p:cNvPr id="1936388" name="Group 3"/>
          <p:cNvGrpSpPr>
            <a:grpSpLocks/>
          </p:cNvGrpSpPr>
          <p:nvPr/>
        </p:nvGrpSpPr>
        <p:grpSpPr bwMode="auto">
          <a:xfrm>
            <a:off x="202876" y="2521744"/>
            <a:ext cx="1970265" cy="2914650"/>
            <a:chOff x="-54" y="0"/>
            <a:chExt cx="1378" cy="2040"/>
          </a:xfrm>
        </p:grpSpPr>
        <p:pic>
          <p:nvPicPr>
            <p:cNvPr id="1936392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" y="0"/>
              <a:ext cx="1170" cy="1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36393" name="Rectangle 5"/>
            <p:cNvSpPr>
              <a:spLocks/>
            </p:cNvSpPr>
            <p:nvPr/>
          </p:nvSpPr>
          <p:spPr bwMode="auto">
            <a:xfrm>
              <a:off x="-54" y="1607"/>
              <a:ext cx="1311" cy="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ctr" defTabSz="822902" eaLnBrk="1" hangingPunct="1">
                <a:lnSpc>
                  <a:spcPct val="120000"/>
                </a:lnSpc>
                <a:buClrTx/>
                <a:buSzTx/>
                <a:buFontTx/>
                <a:buNone/>
              </a:pPr>
              <a:r>
                <a:rPr lang="en-US" sz="1700" b="0">
                  <a:solidFill>
                    <a:srgbClr val="FCFE17"/>
                  </a:solidFill>
                  <a:latin typeface="Verdana" charset="0"/>
                  <a:ea typeface="ヒラギノ角ゴ Pro W3" charset="0"/>
                  <a:cs typeface="ヒラギノ角ゴ Pro W3" charset="0"/>
                  <a:sym typeface="Verdana" charset="0"/>
                </a:rPr>
                <a:t>William Thomson </a:t>
              </a:r>
            </a:p>
            <a:p>
              <a:pPr algn="ctr" defTabSz="822902" eaLnBrk="1" hangingPunct="1">
                <a:lnSpc>
                  <a:spcPct val="120000"/>
                </a:lnSpc>
                <a:buClrTx/>
                <a:buSzTx/>
                <a:buFontTx/>
                <a:buNone/>
              </a:pPr>
              <a:r>
                <a:rPr lang="en-US" sz="1700" b="0">
                  <a:solidFill>
                    <a:srgbClr val="FCFE17"/>
                  </a:solidFill>
                  <a:latin typeface="Verdana" charset="0"/>
                  <a:ea typeface="ヒラギノ角ゴ Pro W3" charset="0"/>
                  <a:cs typeface="ヒラギノ角ゴ Pro W3" charset="0"/>
                  <a:sym typeface="Verdana" charset="0"/>
                </a:rPr>
                <a:t>(Lord Kelvin)</a:t>
              </a:r>
            </a:p>
          </p:txBody>
        </p:sp>
      </p:grpSp>
      <p:sp>
        <p:nvSpPr>
          <p:cNvPr id="1936389" name="Rectangle 6"/>
          <p:cNvSpPr>
            <a:spLocks/>
          </p:cNvSpPr>
          <p:nvPr/>
        </p:nvSpPr>
        <p:spPr bwMode="auto">
          <a:xfrm>
            <a:off x="2472216" y="2489200"/>
            <a:ext cx="464058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22902" eaLnBrk="1" hangingPunct="1">
              <a:lnSpc>
                <a:spcPct val="120000"/>
              </a:lnSpc>
              <a:spcBef>
                <a:spcPts val="90"/>
              </a:spcBef>
              <a:buClrTx/>
              <a:buSzTx/>
              <a:buFontTx/>
              <a:buNone/>
            </a:pPr>
            <a:r>
              <a:rPr lang="pt-PT" sz="1800" b="0">
                <a:solidFill>
                  <a:srgbClr val="1FFDFE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Mensagem à British Association for the Advancement of Science, 1900 :</a:t>
            </a:r>
          </a:p>
        </p:txBody>
      </p:sp>
      <p:sp>
        <p:nvSpPr>
          <p:cNvPr id="1936390" name="Rectangle 7"/>
          <p:cNvSpPr>
            <a:spLocks/>
          </p:cNvSpPr>
          <p:nvPr/>
        </p:nvSpPr>
        <p:spPr bwMode="auto">
          <a:xfrm>
            <a:off x="2497614" y="4248150"/>
            <a:ext cx="6254908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22902" eaLnBrk="1" hangingPunct="1">
              <a:lnSpc>
                <a:spcPct val="120000"/>
              </a:lnSpc>
              <a:spcBef>
                <a:spcPts val="90"/>
              </a:spcBef>
              <a:buClrTx/>
              <a:buSzTx/>
              <a:buFontTx/>
              <a:buNone/>
            </a:pPr>
            <a:r>
              <a:rPr lang="pt-PT" b="0" dirty="0">
                <a:solidFill>
                  <a:srgbClr val="AED9DD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Mas </a:t>
            </a:r>
            <a:r>
              <a:rPr lang="pt-PT" b="0" dirty="0" err="1">
                <a:solidFill>
                  <a:srgbClr val="AED9DD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Lord</a:t>
            </a:r>
            <a:r>
              <a:rPr lang="pt-PT" b="0" dirty="0">
                <a:solidFill>
                  <a:srgbClr val="AED9DD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 Kelvin também mencionou </a:t>
            </a:r>
            <a:r>
              <a:rPr lang="pt-PT" altLang="ja-JP" b="0" dirty="0">
                <a:solidFill>
                  <a:srgbClr val="AED9DD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‘</a:t>
            </a:r>
            <a:r>
              <a:rPr lang="pt-PT" dirty="0">
                <a:solidFill>
                  <a:srgbClr val="AED9DD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duas nuvens</a:t>
            </a:r>
            <a:r>
              <a:rPr lang="pt-PT" altLang="ja-JP" b="0" dirty="0">
                <a:solidFill>
                  <a:srgbClr val="AED9DD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’</a:t>
            </a:r>
            <a:r>
              <a:rPr lang="pt-PT" b="0" dirty="0">
                <a:solidFill>
                  <a:srgbClr val="AED9DD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 </a:t>
            </a:r>
            <a:br>
              <a:rPr lang="pt-PT" b="0" dirty="0">
                <a:solidFill>
                  <a:srgbClr val="AED9DD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</a:br>
            <a:r>
              <a:rPr lang="pt-PT" b="0" dirty="0">
                <a:solidFill>
                  <a:srgbClr val="AED9DD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no horizonte da Física:</a:t>
            </a:r>
          </a:p>
          <a:p>
            <a:pPr defTabSz="822902" eaLnBrk="1" hangingPunct="1">
              <a:lnSpc>
                <a:spcPct val="120000"/>
              </a:lnSpc>
              <a:spcBef>
                <a:spcPts val="90"/>
              </a:spcBef>
              <a:buClrTx/>
              <a:buSzTx/>
              <a:buFontTx/>
              <a:buNone/>
            </a:pPr>
            <a:r>
              <a:rPr lang="pt-PT" b="0" dirty="0">
                <a:solidFill>
                  <a:srgbClr val="AAAAAA">
                    <a:lumMod val="20000"/>
                    <a:lumOff val="80000"/>
                  </a:srgb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1) Radiação do Corpo Negro</a:t>
            </a:r>
          </a:p>
          <a:p>
            <a:pPr defTabSz="822902" eaLnBrk="1" hangingPunct="1">
              <a:lnSpc>
                <a:spcPct val="120000"/>
              </a:lnSpc>
              <a:spcBef>
                <a:spcPts val="90"/>
              </a:spcBef>
              <a:buClrTx/>
              <a:buSzTx/>
              <a:buFontTx/>
              <a:buNone/>
            </a:pPr>
            <a:r>
              <a:rPr lang="pt-PT" b="0" dirty="0">
                <a:solidFill>
                  <a:srgbClr val="AAAAAA">
                    <a:lumMod val="20000"/>
                    <a:lumOff val="80000"/>
                  </a:srgb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2) Experiências de resultado nulo de </a:t>
            </a:r>
            <a:br>
              <a:rPr lang="pt-PT" b="0" dirty="0">
                <a:solidFill>
                  <a:srgbClr val="AAAAAA">
                    <a:lumMod val="20000"/>
                    <a:lumOff val="80000"/>
                  </a:srgb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</a:br>
            <a:r>
              <a:rPr lang="pt-PT" b="0" dirty="0">
                <a:solidFill>
                  <a:srgbClr val="AAAAAA">
                    <a:lumMod val="20000"/>
                    <a:lumOff val="80000"/>
                  </a:srgb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    (</a:t>
            </a:r>
            <a:r>
              <a:rPr lang="pt-PT" b="0" dirty="0" err="1">
                <a:solidFill>
                  <a:srgbClr val="AAAAAA">
                    <a:lumMod val="20000"/>
                    <a:lumOff val="80000"/>
                  </a:srgb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Albert</a:t>
            </a:r>
            <a:r>
              <a:rPr lang="pt-PT" b="0" dirty="0">
                <a:solidFill>
                  <a:srgbClr val="AAAAAA">
                    <a:lumMod val="20000"/>
                    <a:lumOff val="80000"/>
                  </a:srgb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 )</a:t>
            </a:r>
            <a:r>
              <a:rPr lang="pt-PT" b="0" dirty="0" err="1">
                <a:solidFill>
                  <a:srgbClr val="AAAAAA">
                    <a:lumMod val="20000"/>
                    <a:lumOff val="80000"/>
                  </a:srgb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Michelson</a:t>
            </a:r>
            <a:r>
              <a:rPr lang="pt-PT" b="0" dirty="0">
                <a:solidFill>
                  <a:srgbClr val="AAAAAA">
                    <a:lumMod val="20000"/>
                    <a:lumOff val="80000"/>
                  </a:srgb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 – (Edward )</a:t>
            </a:r>
            <a:r>
              <a:rPr lang="pt-PT" b="0" dirty="0" err="1">
                <a:solidFill>
                  <a:srgbClr val="AAAAAA">
                    <a:lumMod val="20000"/>
                    <a:lumOff val="80000"/>
                  </a:srgb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Morley</a:t>
            </a:r>
            <a:endParaRPr lang="pt-PT" b="0" dirty="0">
              <a:solidFill>
                <a:srgbClr val="AAAAAA">
                  <a:lumMod val="20000"/>
                  <a:lumOff val="80000"/>
                </a:srgbClr>
              </a:solidFill>
              <a:latin typeface="Helvetica" charset="0"/>
              <a:ea typeface="ヒラギノ角ゴ Pro W3" charset="0"/>
              <a:cs typeface="ヒラギノ角ゴ Pro W3" charset="0"/>
              <a:sym typeface="Helvetica" charset="0"/>
            </a:endParaRPr>
          </a:p>
        </p:txBody>
      </p:sp>
      <p:sp>
        <p:nvSpPr>
          <p:cNvPr id="1936391" name="Rectangle 9"/>
          <p:cNvSpPr>
            <a:spLocks/>
          </p:cNvSpPr>
          <p:nvPr/>
        </p:nvSpPr>
        <p:spPr bwMode="auto">
          <a:xfrm>
            <a:off x="294322" y="1290162"/>
            <a:ext cx="8621077" cy="107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2" tIns="41148" rIns="82292" bIns="41148">
            <a:spAutoFit/>
          </a:bodyPr>
          <a:lstStyle/>
          <a:p>
            <a:pPr defTabSz="822902" eaLnBrk="1" hangingPunct="1">
              <a:lnSpc>
                <a:spcPct val="120000"/>
              </a:lnSpc>
              <a:buClrTx/>
              <a:buSzTx/>
              <a:buFontTx/>
              <a:buNone/>
            </a:pPr>
            <a:r>
              <a:rPr lang="pt-PT" sz="1800" i="1">
                <a:solidFill>
                  <a:srgbClr val="BBE0E3"/>
                </a:solidFill>
                <a:latin typeface="Verdana" charset="0"/>
                <a:ea typeface="ヒラギノ角ゴ Pro W3" charset="0"/>
                <a:cs typeface="ヒラギノ角ゴ Pro W3" charset="0"/>
                <a:sym typeface="Gill Sans" charset="0"/>
              </a:rPr>
              <a:t>“Tudo o que falta fazer em Física resume-se a preencher o valor da 6ª casa decimal”</a:t>
            </a:r>
            <a:endParaRPr lang="pt-PT" sz="1800">
              <a:solidFill>
                <a:srgbClr val="BBE0E3"/>
              </a:solidFill>
              <a:latin typeface="Verdana" charset="0"/>
              <a:ea typeface="ヒラギノ角ゴ Pro W3" charset="0"/>
              <a:cs typeface="ヒラギノ角ゴ Pro W3" charset="0"/>
              <a:sym typeface="Gill Sans" charset="0"/>
            </a:endParaRPr>
          </a:p>
          <a:p>
            <a:pPr defTabSz="822902" eaLnBrk="1" hangingPunct="1">
              <a:lnSpc>
                <a:spcPct val="120000"/>
              </a:lnSpc>
              <a:buClrTx/>
              <a:buSzTx/>
              <a:buFontTx/>
              <a:buNone/>
            </a:pPr>
            <a:r>
              <a:rPr lang="pt-PT" sz="1800">
                <a:solidFill>
                  <a:srgbClr val="BBE0E3"/>
                </a:solidFill>
                <a:latin typeface="Verdana" charset="0"/>
                <a:ea typeface="ヒラギノ角ゴ Pro W3" charset="0"/>
                <a:cs typeface="ヒラギノ角ゴ Pro W3" charset="0"/>
                <a:sym typeface="Gill Sans" charset="0"/>
              </a:rPr>
              <a:t>						(Albert Michelson, 1894)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670" y="6414770"/>
            <a:ext cx="9116379" cy="369332"/>
          </a:xfrm>
          <a:prstGeom prst="rect">
            <a:avLst/>
          </a:prstGeom>
          <a:noFill/>
        </p:spPr>
        <p:txBody>
          <a:bodyPr wrap="square" lIns="91436" tIns="45716" rIns="91436" bIns="45716" rtlCol="0">
            <a:spAutoFit/>
          </a:bodyPr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pt-PT" sz="1800" b="0" dirty="0">
                <a:solidFill>
                  <a:srgbClr val="AED9DD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Elas levaram às 2 grandes revoluções da Física no séc. XX: Relatividade e </a:t>
            </a:r>
            <a:r>
              <a:rPr lang="pt-PT" sz="1800" b="0" dirty="0" err="1">
                <a:solidFill>
                  <a:srgbClr val="AED9DD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Mec.Quant</a:t>
            </a:r>
            <a:r>
              <a:rPr lang="pt-PT" sz="1800" b="0" dirty="0">
                <a:solidFill>
                  <a:srgbClr val="AED9DD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.!</a:t>
            </a:r>
            <a:endParaRPr lang="pt-PT" sz="1800" b="0" dirty="0">
              <a:solidFill>
                <a:srgbClr val="AAAAAA">
                  <a:lumMod val="20000"/>
                  <a:lumOff val="80000"/>
                </a:srgbClr>
              </a:solidFill>
              <a:latin typeface="Helvetica" charset="0"/>
              <a:ea typeface="ヒラギノ角ゴ Pro W3" charset="0"/>
              <a:cs typeface="ヒラギノ角ゴ Pro W3" charset="0"/>
              <a:sym typeface="Helvetica" charset="0"/>
            </a:endParaRPr>
          </a:p>
        </p:txBody>
      </p:sp>
      <p:sp>
        <p:nvSpPr>
          <p:cNvPr id="14" name="Slide Number Placeholder 4"/>
          <p:cNvSpPr txBox="1">
            <a:spLocks/>
          </p:cNvSpPr>
          <p:nvPr/>
        </p:nvSpPr>
        <p:spPr bwMode="auto">
          <a:xfrm>
            <a:off x="7171995" y="602366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57200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1400" b="1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 b="1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 b="1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 b="1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 b="1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000" b="1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000" b="1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000" b="1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000" b="1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B3437FBB-4C33-F341-822F-97BAFFB05507}" type="slidenum">
              <a:rPr lang="en-GB" smtClean="0">
                <a:solidFill>
                  <a:srgbClr val="FFFFCC"/>
                </a:solidFill>
                <a:latin typeface="Comic Sans MS"/>
                <a:ea typeface=""/>
                <a:cs typeface=""/>
              </a:rPr>
              <a:t>38</a:t>
            </a:fld>
            <a:r>
              <a:rPr lang="mr-IN" b="0" dirty="0">
                <a:solidFill>
                  <a:srgbClr val="FFFFCC"/>
                </a:solidFill>
                <a:latin typeface="Comic Sans MS"/>
                <a:ea typeface=""/>
                <a:cs typeface="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  <a:ea typeface=""/>
              <a:cs typeface=""/>
            </a:endParaRPr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6386" name="Rectangle 1"/>
          <p:cNvSpPr>
            <a:spLocks/>
          </p:cNvSpPr>
          <p:nvPr/>
        </p:nvSpPr>
        <p:spPr bwMode="auto">
          <a:xfrm>
            <a:off x="360047" y="353060"/>
            <a:ext cx="8392478" cy="1234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22902" eaLnBrk="1" hangingPunct="1">
              <a:lnSpc>
                <a:spcPct val="120000"/>
              </a:lnSpc>
              <a:buClrTx/>
              <a:buSzTx/>
              <a:buFontTx/>
              <a:buNone/>
            </a:pPr>
            <a:r>
              <a:rPr lang="pt-PT" sz="1800" dirty="0">
                <a:solidFill>
                  <a:srgbClr val="FCFE69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rPr>
              <a:t>No final do Séc. XX com a </a:t>
            </a:r>
            <a:r>
              <a:rPr lang="pt-PT" sz="1800" i="1" dirty="0">
                <a:solidFill>
                  <a:srgbClr val="FCFE69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rPr>
              <a:t>nova</a:t>
            </a:r>
            <a:r>
              <a:rPr lang="pt-PT" sz="1800" dirty="0">
                <a:solidFill>
                  <a:srgbClr val="FCFE69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rPr>
              <a:t> natureza descrita pela Teoria Quântica de Campos e pelo {partículas elementares} constituindo o </a:t>
            </a:r>
            <a:r>
              <a:rPr lang="pt-PT" sz="1800" dirty="0">
                <a:solidFill>
                  <a:srgbClr val="AAAAAA">
                    <a:lumMod val="20000"/>
                    <a:lumOff val="80000"/>
                  </a:srgbClr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rPr>
              <a:t>Modelo Padrão </a:t>
            </a:r>
            <a:r>
              <a:rPr lang="pt-PT" sz="1800" dirty="0">
                <a:solidFill>
                  <a:srgbClr val="FCFE69"/>
                </a:solidFill>
                <a:latin typeface="Verdana" charset="0"/>
                <a:ea typeface="ヒラギノ角ゴ Pro W3" charset="0"/>
                <a:cs typeface="ヒラギノ角ゴ Pro W3" charset="0"/>
                <a:sym typeface="Verdana" charset="0"/>
              </a:rPr>
              <a:t>das partículas e interações fundamentais, também aqui a Física parece resolvida:</a:t>
            </a:r>
          </a:p>
        </p:txBody>
      </p:sp>
      <p:sp>
        <p:nvSpPr>
          <p:cNvPr id="1936387" name="Rectangle 2"/>
          <p:cNvSpPr>
            <a:spLocks/>
          </p:cNvSpPr>
          <p:nvPr/>
        </p:nvSpPr>
        <p:spPr bwMode="auto">
          <a:xfrm>
            <a:off x="2599220" y="2101374"/>
            <a:ext cx="6280309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22902" eaLnBrk="1" hangingPunct="1">
              <a:lnSpc>
                <a:spcPct val="120000"/>
              </a:lnSpc>
              <a:spcBef>
                <a:spcPts val="90"/>
              </a:spcBef>
              <a:buClrTx/>
              <a:buSzTx/>
              <a:buFontTx/>
              <a:buNone/>
            </a:pPr>
            <a:r>
              <a:rPr lang="pt-PT" sz="1800" b="0" i="1" dirty="0">
                <a:solidFill>
                  <a:srgbClr val="FCFE17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“Com a descoberta iminente do bosão de </a:t>
            </a:r>
            <a:r>
              <a:rPr lang="pt-PT" sz="1800" b="0" i="1" dirty="0" err="1">
                <a:solidFill>
                  <a:srgbClr val="FCFE17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Higgs</a:t>
            </a:r>
            <a:r>
              <a:rPr lang="pt-PT" sz="1800" b="0" i="1" dirty="0">
                <a:solidFill>
                  <a:srgbClr val="FCFE17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, não há nada fundamentalmente novo para ser descoberto. Tudo o que há a fazer é medir com mais precisão…”    </a:t>
            </a:r>
            <a:r>
              <a:rPr lang="pt-PT" sz="1800" b="0" dirty="0">
                <a:solidFill>
                  <a:srgbClr val="808080">
                    <a:lumMod val="75000"/>
                  </a:srgb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(</a:t>
            </a:r>
            <a:r>
              <a:rPr lang="pt-PT" sz="1800" b="0" dirty="0" err="1">
                <a:solidFill>
                  <a:srgbClr val="808080">
                    <a:lumMod val="75000"/>
                  </a:srgb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trad</a:t>
            </a:r>
            <a:r>
              <a:rPr lang="pt-PT" sz="1800" b="0" dirty="0">
                <a:solidFill>
                  <a:srgbClr val="808080">
                    <a:lumMod val="75000"/>
                  </a:srgb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. livre, adaptado)</a:t>
            </a:r>
            <a:endParaRPr lang="pt-PT" sz="1800" b="0" i="1" dirty="0">
              <a:solidFill>
                <a:srgbClr val="808080">
                  <a:lumMod val="75000"/>
                </a:srgbClr>
              </a:solidFill>
              <a:latin typeface="Helvetica" charset="0"/>
              <a:ea typeface="ヒラギノ角ゴ Pro W3" charset="0"/>
              <a:cs typeface="ヒラギノ角ゴ Pro W3" charset="0"/>
              <a:sym typeface="Helvetica" charset="0"/>
            </a:endParaRPr>
          </a:p>
          <a:p>
            <a:pPr defTabSz="822902" eaLnBrk="1" hangingPunct="1">
              <a:lnSpc>
                <a:spcPct val="120000"/>
              </a:lnSpc>
              <a:spcBef>
                <a:spcPts val="90"/>
              </a:spcBef>
              <a:buClrTx/>
              <a:buSzTx/>
              <a:buFontTx/>
              <a:buNone/>
            </a:pPr>
            <a:r>
              <a:rPr lang="pt-PT" sz="1800" b="0" dirty="0">
                <a:solidFill>
                  <a:srgbClr val="FCFE17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			                  (Stephen </a:t>
            </a:r>
            <a:r>
              <a:rPr lang="pt-PT" sz="1800" b="0" dirty="0" err="1">
                <a:solidFill>
                  <a:srgbClr val="FCFE17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Hawking</a:t>
            </a:r>
            <a:r>
              <a:rPr lang="pt-PT" sz="1800" b="0" dirty="0">
                <a:solidFill>
                  <a:srgbClr val="FCFE17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, 1998)</a:t>
            </a:r>
          </a:p>
        </p:txBody>
      </p:sp>
      <p:sp>
        <p:nvSpPr>
          <p:cNvPr id="1936390" name="Rectangle 7"/>
          <p:cNvSpPr>
            <a:spLocks/>
          </p:cNvSpPr>
          <p:nvPr/>
        </p:nvSpPr>
        <p:spPr bwMode="auto">
          <a:xfrm>
            <a:off x="2738917" y="3549654"/>
            <a:ext cx="6013608" cy="269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22902" eaLnBrk="1" hangingPunct="1">
              <a:lnSpc>
                <a:spcPct val="120000"/>
              </a:lnSpc>
              <a:spcBef>
                <a:spcPts val="90"/>
              </a:spcBef>
              <a:buClrTx/>
              <a:buSzTx/>
              <a:buFontTx/>
              <a:buNone/>
            </a:pPr>
            <a:r>
              <a:rPr lang="pt-PT" b="0" dirty="0">
                <a:solidFill>
                  <a:srgbClr val="AED9DD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Mas ainda há </a:t>
            </a:r>
            <a:r>
              <a:rPr lang="pt-PT" altLang="ja-JP" b="0" dirty="0">
                <a:solidFill>
                  <a:srgbClr val="AED9DD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algumas questões a resolver </a:t>
            </a:r>
            <a:r>
              <a:rPr lang="pt-PT" b="0" dirty="0">
                <a:solidFill>
                  <a:srgbClr val="AED9DD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no horizonte da Física:</a:t>
            </a:r>
          </a:p>
          <a:p>
            <a:pPr defTabSz="822902" eaLnBrk="1" hangingPunct="1">
              <a:lnSpc>
                <a:spcPct val="120000"/>
              </a:lnSpc>
              <a:spcBef>
                <a:spcPts val="90"/>
              </a:spcBef>
              <a:buClrTx/>
              <a:buSzTx/>
              <a:buFontTx/>
              <a:buNone/>
            </a:pPr>
            <a:r>
              <a:rPr lang="pt-PT" b="0" dirty="0">
                <a:solidFill>
                  <a:srgbClr val="AAAAAA">
                    <a:lumMod val="20000"/>
                    <a:lumOff val="80000"/>
                  </a:srgb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1) Matéria e energia escuras</a:t>
            </a:r>
          </a:p>
          <a:p>
            <a:pPr defTabSz="822902" eaLnBrk="1" hangingPunct="1">
              <a:lnSpc>
                <a:spcPct val="120000"/>
              </a:lnSpc>
              <a:spcBef>
                <a:spcPts val="90"/>
              </a:spcBef>
              <a:buClrTx/>
              <a:buSzTx/>
              <a:buFontTx/>
              <a:buNone/>
            </a:pPr>
            <a:r>
              <a:rPr lang="pt-PT" b="0" dirty="0">
                <a:solidFill>
                  <a:srgbClr val="AAAAAA">
                    <a:lumMod val="20000"/>
                    <a:lumOff val="80000"/>
                  </a:srgb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2) Experiências de resultado nulo na pesquisa de </a:t>
            </a:r>
            <a:br>
              <a:rPr lang="pt-PT" b="0" dirty="0">
                <a:solidFill>
                  <a:srgbClr val="AAAAAA">
                    <a:lumMod val="20000"/>
                    <a:lumOff val="80000"/>
                  </a:srgb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</a:br>
            <a:r>
              <a:rPr lang="pt-PT" b="0" dirty="0">
                <a:solidFill>
                  <a:srgbClr val="AAAAAA">
                    <a:lumMod val="20000"/>
                    <a:lumOff val="80000"/>
                  </a:srgb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    sinais de nova física até ~1 </a:t>
            </a:r>
            <a:r>
              <a:rPr lang="pt-PT" b="0" dirty="0" err="1">
                <a:solidFill>
                  <a:srgbClr val="AAAAAA">
                    <a:lumMod val="20000"/>
                    <a:lumOff val="80000"/>
                  </a:srgb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TeV</a:t>
            </a:r>
            <a:br>
              <a:rPr lang="pt-PT" b="0" dirty="0">
                <a:solidFill>
                  <a:srgbClr val="AAAAAA">
                    <a:lumMod val="20000"/>
                    <a:lumOff val="80000"/>
                  </a:srgb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</a:br>
            <a:r>
              <a:rPr lang="pt-PT" b="0" dirty="0">
                <a:solidFill>
                  <a:srgbClr val="AED9DD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   </a:t>
            </a:r>
            <a:r>
              <a:rPr lang="pt-PT" b="0" dirty="0">
                <a:solidFill>
                  <a:srgbClr val="808080">
                    <a:lumMod val="60000"/>
                    <a:lumOff val="40000"/>
                  </a:srgb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 (e Origem da enorme e pequeníssima </a:t>
            </a:r>
            <a:br>
              <a:rPr lang="pt-PT" b="0" dirty="0">
                <a:solidFill>
                  <a:srgbClr val="808080">
                    <a:lumMod val="60000"/>
                    <a:lumOff val="40000"/>
                  </a:srgb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</a:br>
            <a:r>
              <a:rPr lang="pt-PT" b="0" dirty="0">
                <a:solidFill>
                  <a:srgbClr val="808080">
                    <a:lumMod val="60000"/>
                    <a:lumOff val="40000"/>
                  </a:srgb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     assimetria  matéria-antimatéria)</a:t>
            </a:r>
          </a:p>
        </p:txBody>
      </p:sp>
      <p:pic>
        <p:nvPicPr>
          <p:cNvPr id="10" name="Picture 3" descr="fimdafis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1951048"/>
            <a:ext cx="2353150" cy="3648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670" y="6414770"/>
            <a:ext cx="9116379" cy="369332"/>
          </a:xfrm>
          <a:prstGeom prst="rect">
            <a:avLst/>
          </a:prstGeom>
          <a:noFill/>
        </p:spPr>
        <p:txBody>
          <a:bodyPr wrap="square" lIns="91436" tIns="45716" rIns="91436" bIns="45716" rtlCol="0">
            <a:spAutoFit/>
          </a:bodyPr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pt-PT" sz="1800" b="0" dirty="0">
                <a:solidFill>
                  <a:srgbClr val="AED9DD"/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A que revoluções da Física no séc. XXI nos levarão estas questões? Ideias por favor!!</a:t>
            </a:r>
            <a:endParaRPr lang="pt-PT" sz="1800" b="0" dirty="0">
              <a:solidFill>
                <a:srgbClr val="AAAAAA">
                  <a:lumMod val="20000"/>
                  <a:lumOff val="80000"/>
                </a:srgbClr>
              </a:solidFill>
              <a:latin typeface="Helvetica" charset="0"/>
              <a:ea typeface="ヒラギノ角ゴ Pro W3" charset="0"/>
              <a:cs typeface="ヒラギノ角ゴ Pro W3" charset="0"/>
              <a:sym typeface="Helvetica" charset="0"/>
            </a:endParaRPr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 bwMode="auto">
          <a:xfrm>
            <a:off x="7171995" y="602366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57200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1400" b="1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 b="1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 b="1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 b="1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 b="1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000" b="1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000" b="1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000" b="1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000" b="1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07FD63A9-A839-3E45-B1E4-7BDEEE2711F9}" type="slidenum">
              <a:rPr lang="en-GB" smtClean="0">
                <a:solidFill>
                  <a:srgbClr val="FFFFCC"/>
                </a:solidFill>
                <a:latin typeface="Comic Sans MS"/>
                <a:ea typeface=""/>
                <a:cs typeface=""/>
              </a:rPr>
              <a:t>39</a:t>
            </a:fld>
            <a:r>
              <a:rPr lang="mr-IN" b="0" dirty="0">
                <a:solidFill>
                  <a:srgbClr val="FFFFCC"/>
                </a:solidFill>
                <a:ea typeface="Arial" charset="0"/>
                <a:cs typeface="Arial" charset="0"/>
              </a:rPr>
              <a:t>/46</a:t>
            </a:r>
            <a:endParaRPr lang="en-GB" b="0" dirty="0">
              <a:solidFill>
                <a:srgbClr val="FFFFCC"/>
              </a:solidFill>
              <a:ea typeface="Arial" charset="0"/>
              <a:cs typeface="Arial" charset="0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4C74086B-6D83-53E4-FD58-8DEDA53AB9C6}"/>
              </a:ext>
            </a:extLst>
          </p:cNvPr>
          <p:cNvSpPr>
            <a:spLocks/>
          </p:cNvSpPr>
          <p:nvPr/>
        </p:nvSpPr>
        <p:spPr bwMode="auto">
          <a:xfrm>
            <a:off x="2599219" y="3013418"/>
            <a:ext cx="6941333" cy="847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22902" eaLnBrk="1" hangingPunct="1">
              <a:lnSpc>
                <a:spcPct val="120000"/>
              </a:lnSpc>
              <a:spcBef>
                <a:spcPts val="90"/>
              </a:spcBef>
              <a:buClrTx/>
              <a:buSzTx/>
              <a:buFontTx/>
              <a:buNone/>
            </a:pPr>
            <a:r>
              <a:rPr lang="pt-PT" sz="1600" b="0" i="1" dirty="0">
                <a:solidFill>
                  <a:schemeClr val="bg2">
                    <a:lumMod val="60000"/>
                    <a:lumOff val="40000"/>
                  </a:scheme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(</a:t>
            </a:r>
            <a:r>
              <a:rPr lang="pt-PT" sz="1400" b="0" i="1" dirty="0">
                <a:solidFill>
                  <a:schemeClr val="bg2">
                    <a:lumMod val="60000"/>
                    <a:lumOff val="40000"/>
                  </a:scheme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S.H. 2002: </a:t>
            </a:r>
            <a:r>
              <a:rPr lang="pt-PT" sz="1600" b="0" i="1" dirty="0">
                <a:solidFill>
                  <a:schemeClr val="bg2">
                    <a:lumMod val="60000"/>
                    <a:lumOff val="40000"/>
                  </a:schemeClr>
                </a:solidFill>
                <a:latin typeface="Helvetica" charset="0"/>
                <a:ea typeface="ヒラギノ角ゴ Pro W3" charset="0"/>
                <a:cs typeface="ヒラギノ角ゴ Pro W3" charset="0"/>
                <a:sym typeface="Helvetica" charset="0"/>
              </a:rPr>
              <a:t>“...já não acho que não haja nada novo para ser descoberto”)</a:t>
            </a:r>
            <a:endParaRPr lang="pt-PT" sz="1600" b="0" dirty="0">
              <a:solidFill>
                <a:schemeClr val="bg2">
                  <a:lumMod val="60000"/>
                  <a:lumOff val="40000"/>
                </a:schemeClr>
              </a:solidFill>
              <a:latin typeface="Helvetica" charset="0"/>
              <a:ea typeface="ヒラギノ角ゴ Pro W3" charset="0"/>
              <a:cs typeface="ヒラギノ角ゴ Pro W3" charset="0"/>
              <a:sym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80435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286000" y="0"/>
            <a:ext cx="4648200" cy="736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000000"/>
              </a:gs>
            </a:gsLst>
            <a:lin ang="162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400" dirty="0">
                <a:ea typeface="Arial" charset="0"/>
                <a:cs typeface="Arial" charset="0"/>
              </a:rPr>
              <a:t>Antimatéria no argumento de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28600" y="1752600"/>
            <a:ext cx="3810000" cy="377073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ts val="31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dirty="0">
                <a:solidFill>
                  <a:srgbClr val="3333CC"/>
                </a:solidFill>
                <a:ea typeface="Arial" charset="0"/>
                <a:cs typeface="Arial" charset="0"/>
              </a:rPr>
              <a:t>No argumento do filme “Anjos e Demónios”, os maus da fita vão a um  laboratório chamado “CERN”. </a:t>
            </a:r>
          </a:p>
          <a:p>
            <a:pPr>
              <a:lnSpc>
                <a:spcPts val="31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pt-PT" dirty="0">
              <a:solidFill>
                <a:srgbClr val="3333CC"/>
              </a:solidFill>
              <a:ea typeface="Arial" charset="0"/>
              <a:cs typeface="Arial" charset="0"/>
            </a:endParaRPr>
          </a:p>
          <a:p>
            <a:pPr>
              <a:lnSpc>
                <a:spcPts val="31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dirty="0">
                <a:solidFill>
                  <a:srgbClr val="3333CC"/>
                </a:solidFill>
                <a:ea typeface="Arial" charset="0"/>
                <a:cs typeface="Arial" charset="0"/>
              </a:rPr>
              <a:t>Roubam meia grama de antimatéria num termo, que depois levam para Roma para usar como uma bomba.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9731" y="685804"/>
            <a:ext cx="3444875" cy="688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139498" dir="2700000" algn="ctr" rotWithShape="0">
              <a:srgbClr val="333333">
                <a:alpha val="65019"/>
              </a:srgbClr>
            </a:outerShdw>
          </a:effectLst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838790" y="5486580"/>
            <a:ext cx="3625609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600" dirty="0">
                <a:solidFill>
                  <a:srgbClr val="000000"/>
                </a:solidFill>
                <a:ea typeface="Arial" charset="0"/>
                <a:cs typeface="Arial" charset="0"/>
              </a:rPr>
              <a:t>Uma nota de 5 euros pesa 1 grama.</a:t>
            </a:r>
          </a:p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600" dirty="0">
                <a:solidFill>
                  <a:srgbClr val="000000"/>
                </a:solidFill>
                <a:ea typeface="Arial" charset="0"/>
                <a:cs typeface="Arial" charset="0"/>
              </a:rPr>
              <a:t>Uma pena pesa </a:t>
            </a:r>
            <a:r>
              <a:rPr lang="pt-PT" sz="1600" dirty="0" err="1">
                <a:solidFill>
                  <a:srgbClr val="000000"/>
                </a:solidFill>
                <a:ea typeface="Arial" charset="0"/>
                <a:cs typeface="Arial" charset="0"/>
              </a:rPr>
              <a:t>aprox</a:t>
            </a:r>
            <a:r>
              <a:rPr lang="pt-PT" sz="1600" dirty="0">
                <a:solidFill>
                  <a:srgbClr val="000000"/>
                </a:solidFill>
                <a:ea typeface="Arial" charset="0"/>
                <a:cs typeface="Arial" charset="0"/>
              </a:rPr>
              <a:t>. ½ grama.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629258" y="5105401"/>
            <a:ext cx="3786699" cy="2484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buClr>
                <a:srgbClr val="FFFFFF"/>
              </a:buClr>
              <a:buFont typeface="Calibri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FFFFFF"/>
                </a:solidFill>
                <a:latin typeface="Calibri" charset="0"/>
                <a:ea typeface="Arial" charset="0"/>
                <a:cs typeface="Arial" charset="0"/>
              </a:rPr>
              <a:t>TM &amp; © 2009 Columbia Pictures Industries, Inc. All Rights Reserved.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767111" y="1338442"/>
            <a:ext cx="3067163" cy="217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buFont typeface="Calibri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800">
                <a:solidFill>
                  <a:srgbClr val="000000"/>
                </a:solidFill>
                <a:latin typeface="Calibri" charset="0"/>
                <a:ea typeface="Arial" charset="0"/>
                <a:cs typeface="Arial" charset="0"/>
              </a:rPr>
              <a:t>TM &amp; © 2009 Columbia Pictures Industries, Inc. All Rights Reserved.</a:t>
            </a:r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4"/>
          <a:srcRect l="4999" t="4999" r="4999" b="4999"/>
          <a:stretch>
            <a:fillRect/>
          </a:stretch>
        </p:blipFill>
        <p:spPr bwMode="auto">
          <a:xfrm>
            <a:off x="3962406" y="2117729"/>
            <a:ext cx="4937125" cy="3292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139498" dir="2700000" algn="ctr" rotWithShape="0">
              <a:srgbClr val="333333">
                <a:alpha val="65019"/>
              </a:srgbClr>
            </a:outerShdw>
          </a:effectLst>
        </p:spPr>
      </p:pic>
      <p:sp>
        <p:nvSpPr>
          <p:cNvPr id="10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82B0419C-1425-2548-ACA8-681ECB5140DD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4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Freeform 2"/>
          <p:cNvSpPr>
            <a:spLocks/>
          </p:cNvSpPr>
          <p:nvPr/>
        </p:nvSpPr>
        <p:spPr bwMode="auto">
          <a:xfrm>
            <a:off x="1295882" y="2717483"/>
            <a:ext cx="2666048" cy="2311718"/>
          </a:xfrm>
          <a:custGeom>
            <a:avLst/>
            <a:gdLst/>
            <a:ahLst/>
            <a:cxnLst>
              <a:cxn ang="0">
                <a:pos x="0" y="1456"/>
              </a:cxn>
              <a:cxn ang="0">
                <a:pos x="48" y="688"/>
              </a:cxn>
              <a:cxn ang="0">
                <a:pos x="192" y="208"/>
              </a:cxn>
              <a:cxn ang="0">
                <a:pos x="384" y="16"/>
              </a:cxn>
              <a:cxn ang="0">
                <a:pos x="624" y="112"/>
              </a:cxn>
              <a:cxn ang="0">
                <a:pos x="960" y="544"/>
              </a:cxn>
              <a:cxn ang="0">
                <a:pos x="1344" y="976"/>
              </a:cxn>
              <a:cxn ang="0">
                <a:pos x="1680" y="1216"/>
              </a:cxn>
            </a:cxnLst>
            <a:rect l="0" t="0" r="r" b="b"/>
            <a:pathLst>
              <a:path w="1680" h="1456">
                <a:moveTo>
                  <a:pt x="0" y="1456"/>
                </a:moveTo>
                <a:cubicBezTo>
                  <a:pt x="8" y="1176"/>
                  <a:pt x="16" y="896"/>
                  <a:pt x="48" y="688"/>
                </a:cubicBezTo>
                <a:cubicBezTo>
                  <a:pt x="80" y="480"/>
                  <a:pt x="136" y="320"/>
                  <a:pt x="192" y="208"/>
                </a:cubicBezTo>
                <a:cubicBezTo>
                  <a:pt x="248" y="96"/>
                  <a:pt x="312" y="32"/>
                  <a:pt x="384" y="16"/>
                </a:cubicBezTo>
                <a:cubicBezTo>
                  <a:pt x="456" y="0"/>
                  <a:pt x="528" y="24"/>
                  <a:pt x="624" y="112"/>
                </a:cubicBezTo>
                <a:cubicBezTo>
                  <a:pt x="720" y="200"/>
                  <a:pt x="840" y="400"/>
                  <a:pt x="960" y="544"/>
                </a:cubicBezTo>
                <a:cubicBezTo>
                  <a:pt x="1080" y="688"/>
                  <a:pt x="1224" y="864"/>
                  <a:pt x="1344" y="976"/>
                </a:cubicBezTo>
                <a:cubicBezTo>
                  <a:pt x="1464" y="1088"/>
                  <a:pt x="1624" y="1176"/>
                  <a:pt x="1680" y="121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82292" tIns="41148" rIns="82292" bIns="41148"/>
          <a:lstStyle/>
          <a:p>
            <a:pPr defTabSz="822960" eaLnBrk="1" hangingPunct="1">
              <a:lnSpc>
                <a:spcPct val="100000"/>
              </a:lnSpc>
              <a:buClrTx/>
              <a:buSzTx/>
              <a:buFontTx/>
              <a:buNone/>
            </a:pPr>
            <a:endParaRPr lang="pt-PT" sz="1800" b="0">
              <a:solidFill>
                <a:srgbClr val="43412C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  <a:ea typeface="ＭＳ Ｐゴシック" charset="0"/>
              <a:cs typeface="ＭＳ Ｐゴシック" charset="0"/>
              <a:sym typeface="Hoefler Text" charset="0"/>
            </a:endParaRP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title"/>
          </p:nvPr>
        </p:nvSpPr>
        <p:spPr>
          <a:xfrm>
            <a:off x="404972" y="24130"/>
            <a:ext cx="7772400" cy="1143000"/>
          </a:xfrm>
        </p:spPr>
        <p:txBody>
          <a:bodyPr/>
          <a:lstStyle/>
          <a:p>
            <a:pPr eaLnBrk="1" hangingPunct="1"/>
            <a:r>
              <a:rPr lang="pt-PT" sz="3600" noProof="0" dirty="0">
                <a:latin typeface="Comic Sans MS" charset="0"/>
                <a:ea typeface="ＭＳ Ｐゴシック" charset="0"/>
                <a:cs typeface="ＭＳ Ｐゴシック" charset="0"/>
              </a:rPr>
              <a:t>…e temos muitas Nuvens!!!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>
          <a:xfrm>
            <a:off x="7213149" y="6324600"/>
            <a:ext cx="1905000" cy="4572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6987002D-27C7-F540-87C0-B237AFBDB42C}" type="slidenum">
              <a:rPr lang="en-GB" b="0" smtClean="0">
                <a:solidFill>
                  <a:srgbClr val="FFFFCC"/>
                </a:solidFill>
                <a:latin typeface="Comic Sans MS"/>
              </a:rPr>
              <a:pPr algn="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40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49164F58-BDB5-5F43-BB39-46FF55D2BF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972" y="1244403"/>
            <a:ext cx="8535164" cy="509397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txBody>
          <a:bodyPr lIns="91436" tIns="45716" rIns="91436" bIns="45716"/>
          <a:lstStyle/>
          <a:p>
            <a:pPr marL="360000" marR="0" lvl="0" indent="-342883" algn="l" defTabSz="822960" rtl="0" eaLnBrk="1" fontAlgn="base" latinLnBrk="0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Hoefler Text" charset="0"/>
              </a:rPr>
              <a:t>Onde está a Antimatéria ? (ou a Assimetria M-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Hoefler Text" charset="0"/>
              </a:rPr>
              <a:t>aM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Hoefler Text" charset="0"/>
              </a:rPr>
              <a:t>?)</a:t>
            </a:r>
          </a:p>
          <a:p>
            <a:pPr marL="360000" marR="0" lvl="0" indent="-342883" algn="l" defTabSz="822960" rtl="0" eaLnBrk="1" fontAlgn="base" latinLnBrk="0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Hoefler Text" charset="0"/>
              </a:rPr>
              <a:t>As 3 forças fundamentais unificar-se-ão? (ou as 4) ?</a:t>
            </a:r>
          </a:p>
          <a:p>
            <a:pPr marL="360000" marR="0" lvl="0" indent="-342883" algn="l" defTabSz="822960" rtl="0" eaLnBrk="1" fontAlgn="base" latinLnBrk="0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Hoefler Text" charset="0"/>
              </a:rPr>
              <a:t>As partículas elementares são mesmo elementares ?</a:t>
            </a:r>
          </a:p>
          <a:p>
            <a:pPr marL="360000" marR="0" lvl="0" indent="-342883" algn="l" defTabSz="822960" rtl="0" eaLnBrk="1" fontAlgn="base" latinLnBrk="0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pt-PT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  <a:sym typeface="Hoefler Text" charset="0"/>
            </a:endParaRPr>
          </a:p>
          <a:p>
            <a:pPr marL="360000" marR="0" lvl="0" indent="-342883" algn="l" defTabSz="822960" rtl="0" eaLnBrk="1" fontAlgn="base" latinLnBrk="0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Hoefler Text" charset="0"/>
              </a:rPr>
              <a:t>Porquê é que há 3 famílias de partículas elementares ?</a:t>
            </a:r>
          </a:p>
          <a:p>
            <a:pPr marL="360000" marR="0" lvl="0" indent="-342883" algn="l" defTabSz="822960" rtl="0" eaLnBrk="1" fontAlgn="base" latinLnBrk="0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Hoefler Text" charset="0"/>
              </a:rPr>
              <a:t>Porque é que as partículas têm as massas que têm ?</a:t>
            </a:r>
          </a:p>
          <a:p>
            <a:pPr marL="360000" marR="0" lvl="0" indent="-342883" algn="l" defTabSz="822960" rtl="0" eaLnBrk="1" fontAlgn="base" latinLnBrk="0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Hoefler Text" charset="0"/>
              </a:rPr>
              <a:t>Porque é que os neutrinos são muito mais leves do que as outras partículas elementares ?</a:t>
            </a:r>
          </a:p>
          <a:p>
            <a:pPr marL="360000" marR="0" lvl="0" indent="-342883" algn="l" defTabSz="822960" rtl="0" eaLnBrk="1" fontAlgn="base" latinLnBrk="0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pt-PT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Hoefler Text" charset="0"/>
              </a:rPr>
              <a:t>Porque é que os valores das constantes fundamentais na natureza estão tão adequadas à vida complexa ?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21C723BB-9E3D-9541-AC04-B8D00142A6EF}"/>
              </a:ext>
            </a:extLst>
          </p:cNvPr>
          <p:cNvSpPr txBox="1"/>
          <p:nvPr/>
        </p:nvSpPr>
        <p:spPr>
          <a:xfrm>
            <a:off x="251520" y="2956882"/>
            <a:ext cx="38316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Ok, aqui temos alguns </a:t>
            </a:r>
            <a:r>
              <a:rPr kumimoji="0" lang="pt-P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porquê’s</a:t>
            </a:r>
            <a:r>
              <a:rPr kumimoji="0" lang="pt-PT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10917057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>
              <a:ln>
                <a:noFill/>
              </a:ln>
              <a:solidFill>
                <a:srgbClr val="43412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charset="0"/>
              <a:sym typeface="Hoefler Text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533400"/>
          </a:xfrm>
          <a:prstGeom prst="rect">
            <a:avLst/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395288" y="333375"/>
            <a:ext cx="815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 b="1"/>
              <a:t>As diferentes perspectivas do CERN</a:t>
            </a:r>
          </a:p>
        </p:txBody>
      </p:sp>
      <p:pic>
        <p:nvPicPr>
          <p:cNvPr id="32772" name="Picture 4" descr="cyclotron_inven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1444625"/>
            <a:ext cx="3475038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 descr="cyclotron_experimental"/>
          <p:cNvPicPr>
            <a:picLocks noChangeAspect="1" noChangeArrowheads="1"/>
          </p:cNvPicPr>
          <p:nvPr/>
        </p:nvPicPr>
        <p:blipFill>
          <a:blip r:embed="rId3"/>
          <a:srcRect b="21045"/>
          <a:stretch>
            <a:fillRect/>
          </a:stretch>
        </p:blipFill>
        <p:spPr bwMode="auto">
          <a:xfrm>
            <a:off x="3048000" y="1066800"/>
            <a:ext cx="609600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yclotron_theoretical"/>
          <p:cNvPicPr>
            <a:picLocks noChangeAspect="1" noChangeArrowheads="1"/>
          </p:cNvPicPr>
          <p:nvPr/>
        </p:nvPicPr>
        <p:blipFill>
          <a:blip r:embed="rId4"/>
          <a:srcRect b="13077"/>
          <a:stretch>
            <a:fillRect/>
          </a:stretch>
        </p:blipFill>
        <p:spPr bwMode="auto">
          <a:xfrm>
            <a:off x="3733800" y="3617516"/>
            <a:ext cx="5410200" cy="324048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14400" y="4186535"/>
            <a:ext cx="2063385" cy="43210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PT" sz="2400" b="1" i="1" dirty="0">
                <a:solidFill>
                  <a:schemeClr val="tx1"/>
                </a:solidFill>
                <a:latin typeface="+mn-lt"/>
              </a:rPr>
              <a:t>...</a:t>
            </a:r>
            <a:r>
              <a:rPr lang="en-US" sz="2400" b="1" i="1" dirty="0" err="1">
                <a:solidFill>
                  <a:schemeClr val="tx1"/>
                </a:solidFill>
                <a:latin typeface="+mn-lt"/>
              </a:rPr>
              <a:t>o</a:t>
            </a:r>
            <a:r>
              <a:rPr lang="pt-PT" sz="2400" b="1" i="1" dirty="0">
                <a:solidFill>
                  <a:schemeClr val="tx1"/>
                </a:solidFill>
                <a:latin typeface="+mn-lt"/>
              </a:rPr>
              <a:t> inventor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55976" y="3068902"/>
            <a:ext cx="3752800" cy="4321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pt-PT" sz="2400" b="1" i="1" dirty="0">
                <a:solidFill>
                  <a:schemeClr val="tx1"/>
                </a:solidFill>
                <a:latin typeface="+mn-lt"/>
              </a:rPr>
              <a:t>...o </a:t>
            </a:r>
            <a:r>
              <a:rPr lang="en-US" sz="2400" b="1" i="1" dirty="0" err="1">
                <a:solidFill>
                  <a:schemeClr val="tx1"/>
                </a:solidFill>
                <a:latin typeface="+mn-lt"/>
              </a:rPr>
              <a:t>físico</a:t>
            </a:r>
            <a:r>
              <a:rPr lang="en-US" sz="2400" b="1" i="1" dirty="0">
                <a:solidFill>
                  <a:schemeClr val="tx1"/>
                </a:solidFill>
                <a:latin typeface="+mn-lt"/>
              </a:rPr>
              <a:t> experimental</a:t>
            </a:r>
            <a:endParaRPr lang="pt-PT" sz="2400" b="1" i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7800" y="6514068"/>
            <a:ext cx="3429000" cy="33977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pt-PT" sz="2400" b="1" i="1" dirty="0">
                <a:solidFill>
                  <a:schemeClr val="tx1"/>
                </a:solidFill>
                <a:latin typeface="+mn-lt"/>
              </a:rPr>
              <a:t>...o </a:t>
            </a:r>
            <a:r>
              <a:rPr lang="en-US" sz="2400" b="1" i="1" dirty="0" err="1">
                <a:solidFill>
                  <a:schemeClr val="tx1"/>
                </a:solidFill>
                <a:latin typeface="+mn-lt"/>
              </a:rPr>
              <a:t>físico</a:t>
            </a:r>
            <a:r>
              <a:rPr lang="en-US" sz="2400" b="1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400" b="1" i="1" dirty="0" err="1">
                <a:solidFill>
                  <a:schemeClr val="tx1"/>
                </a:solidFill>
                <a:latin typeface="+mn-lt"/>
              </a:rPr>
              <a:t>teórico</a:t>
            </a:r>
            <a:endParaRPr lang="pt-PT" sz="2400" b="1" i="1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>
              <a:ln>
                <a:noFill/>
              </a:ln>
              <a:solidFill>
                <a:srgbClr val="43412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charset="0"/>
              <a:sym typeface="Hoefler Text" charset="0"/>
            </a:endParaRPr>
          </a:p>
        </p:txBody>
      </p:sp>
      <p:pic>
        <p:nvPicPr>
          <p:cNvPr id="65541" name="Picture 5" descr="cyclotron_mechanicaleng"/>
          <p:cNvPicPr>
            <a:picLocks noChangeAspect="1" noChangeArrowheads="1"/>
          </p:cNvPicPr>
          <p:nvPr/>
        </p:nvPicPr>
        <p:blipFill>
          <a:blip r:embed="rId2"/>
          <a:srcRect b="13222"/>
          <a:stretch>
            <a:fillRect/>
          </a:stretch>
        </p:blipFill>
        <p:spPr bwMode="auto">
          <a:xfrm>
            <a:off x="4500563" y="2714625"/>
            <a:ext cx="4643437" cy="4143375"/>
          </a:xfrm>
          <a:prstGeom prst="rect">
            <a:avLst/>
          </a:prstGeom>
          <a:noFill/>
        </p:spPr>
      </p:pic>
      <p:pic>
        <p:nvPicPr>
          <p:cNvPr id="65540" name="Picture 4" descr="cyclotron_electricaleng"/>
          <p:cNvPicPr>
            <a:picLocks noChangeAspect="1" noChangeArrowheads="1"/>
          </p:cNvPicPr>
          <p:nvPr/>
        </p:nvPicPr>
        <p:blipFill>
          <a:blip r:embed="rId3"/>
          <a:srcRect t="13245" r="6094" b="19275"/>
          <a:stretch>
            <a:fillRect/>
          </a:stretch>
        </p:blipFill>
        <p:spPr bwMode="auto">
          <a:xfrm>
            <a:off x="0" y="0"/>
            <a:ext cx="5724525" cy="31623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1128" y="2714625"/>
            <a:ext cx="4477072" cy="57035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pt-PT" sz="2400" b="1" i="1" dirty="0">
                <a:solidFill>
                  <a:schemeClr val="tx1"/>
                </a:solidFill>
                <a:latin typeface="+mn-lt"/>
              </a:rPr>
              <a:t>...o </a:t>
            </a:r>
            <a:r>
              <a:rPr lang="en-US" sz="2400" b="1" i="1" dirty="0" err="1">
                <a:solidFill>
                  <a:schemeClr val="tx1"/>
                </a:solidFill>
                <a:latin typeface="+mn-lt"/>
              </a:rPr>
              <a:t>engenheiro</a:t>
            </a:r>
            <a:r>
              <a:rPr lang="en-US" sz="2400" b="1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400" b="1" i="1" dirty="0" err="1">
                <a:solidFill>
                  <a:schemeClr val="tx1"/>
                </a:solidFill>
                <a:latin typeface="+mn-lt"/>
              </a:rPr>
              <a:t>electrotécnico</a:t>
            </a:r>
            <a:endParaRPr lang="pt-PT" sz="2400" b="1" i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8200" y="6401595"/>
            <a:ext cx="4038600" cy="45640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pt-PT" sz="2400" b="1" i="1" dirty="0">
                <a:solidFill>
                  <a:schemeClr val="tx1"/>
                </a:solidFill>
                <a:latin typeface="+mn-lt"/>
              </a:rPr>
              <a:t>...o </a:t>
            </a:r>
            <a:r>
              <a:rPr lang="en-US" sz="2400" b="1" i="1" dirty="0" err="1">
                <a:solidFill>
                  <a:schemeClr val="tx1"/>
                </a:solidFill>
                <a:latin typeface="+mn-lt"/>
              </a:rPr>
              <a:t>engenheiro</a:t>
            </a:r>
            <a:r>
              <a:rPr lang="en-US" sz="2400" b="1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400" b="1" i="1" dirty="0" err="1">
                <a:solidFill>
                  <a:schemeClr val="tx1"/>
                </a:solidFill>
                <a:latin typeface="+mn-lt"/>
              </a:rPr>
              <a:t>mecânico</a:t>
            </a:r>
            <a:endParaRPr lang="pt-PT" sz="2400" b="1" i="1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>
              <a:ln>
                <a:noFill/>
              </a:ln>
              <a:solidFill>
                <a:srgbClr val="43412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charset="0"/>
              <a:sym typeface="Hoefler Text" charset="0"/>
            </a:endParaRPr>
          </a:p>
        </p:txBody>
      </p:sp>
      <p:pic>
        <p:nvPicPr>
          <p:cNvPr id="66565" name="Picture 5" descr="cyclotron_healthphysicist"/>
          <p:cNvPicPr>
            <a:picLocks noChangeAspect="1" noChangeArrowheads="1"/>
          </p:cNvPicPr>
          <p:nvPr/>
        </p:nvPicPr>
        <p:blipFill>
          <a:blip r:embed="rId2"/>
          <a:srcRect l="5104" t="3485" r="2760" b="11482"/>
          <a:stretch>
            <a:fillRect/>
          </a:stretch>
        </p:blipFill>
        <p:spPr bwMode="auto">
          <a:xfrm>
            <a:off x="4572000" y="3106738"/>
            <a:ext cx="4572000" cy="3751262"/>
          </a:xfrm>
          <a:prstGeom prst="rect">
            <a:avLst/>
          </a:prstGeom>
          <a:noFill/>
        </p:spPr>
      </p:pic>
      <p:pic>
        <p:nvPicPr>
          <p:cNvPr id="66564" name="Picture 4" descr="cyclotron_operator"/>
          <p:cNvPicPr>
            <a:picLocks noChangeAspect="1" noChangeArrowheads="1"/>
          </p:cNvPicPr>
          <p:nvPr/>
        </p:nvPicPr>
        <p:blipFill>
          <a:blip r:embed="rId3"/>
          <a:srcRect l="6302" t="14832" r="7474" b="17183"/>
          <a:stretch>
            <a:fillRect/>
          </a:stretch>
        </p:blipFill>
        <p:spPr bwMode="auto">
          <a:xfrm>
            <a:off x="0" y="0"/>
            <a:ext cx="5219700" cy="4148138"/>
          </a:xfrm>
          <a:prstGeom prst="rect">
            <a:avLst/>
          </a:prstGeom>
          <a:noFill/>
        </p:spPr>
      </p:pic>
      <p:sp>
        <p:nvSpPr>
          <p:cNvPr id="66566" name="Line 6"/>
          <p:cNvSpPr>
            <a:spLocks noChangeShapeType="1"/>
          </p:cNvSpPr>
          <p:nvPr/>
        </p:nvSpPr>
        <p:spPr bwMode="auto">
          <a:xfrm flipV="1">
            <a:off x="4938713" y="3979863"/>
            <a:ext cx="385762" cy="225425"/>
          </a:xfrm>
          <a:prstGeom prst="line">
            <a:avLst/>
          </a:prstGeom>
          <a:noFill/>
          <a:ln w="12700">
            <a:solidFill>
              <a:srgbClr val="5F5F5F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5" name="TextBox 4"/>
          <p:cNvSpPr txBox="1"/>
          <p:nvPr/>
        </p:nvSpPr>
        <p:spPr>
          <a:xfrm>
            <a:off x="1295400" y="3759200"/>
            <a:ext cx="2514600" cy="4460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pt-PT" sz="2400" b="1" i="1" dirty="0">
                <a:solidFill>
                  <a:schemeClr val="tx1"/>
                </a:solidFill>
                <a:latin typeface="+mn-lt"/>
              </a:rPr>
              <a:t>...</a:t>
            </a:r>
            <a:r>
              <a:rPr lang="en-US" sz="2400" b="1" i="1" dirty="0" err="1">
                <a:solidFill>
                  <a:schemeClr val="tx1"/>
                </a:solidFill>
                <a:latin typeface="+mn-lt"/>
              </a:rPr>
              <a:t>o</a:t>
            </a:r>
            <a:r>
              <a:rPr lang="en-US" sz="2400" b="1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400" b="1" i="1" dirty="0" err="1">
                <a:solidFill>
                  <a:schemeClr val="tx1"/>
                </a:solidFill>
                <a:latin typeface="+mn-lt"/>
              </a:rPr>
              <a:t>operador</a:t>
            </a:r>
            <a:endParaRPr lang="pt-PT" sz="2400" b="1" i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4100" y="6488668"/>
            <a:ext cx="4038600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pt-PT" sz="2400" b="1" i="1" dirty="0">
                <a:solidFill>
                  <a:schemeClr val="tx1"/>
                </a:solidFill>
                <a:latin typeface="+mn-lt"/>
              </a:rPr>
              <a:t>...o </a:t>
            </a:r>
            <a:r>
              <a:rPr lang="en-US" sz="2400" b="1" i="1" dirty="0" err="1">
                <a:solidFill>
                  <a:schemeClr val="tx1"/>
                </a:solidFill>
                <a:latin typeface="+mn-lt"/>
              </a:rPr>
              <a:t>médico</a:t>
            </a:r>
            <a:endParaRPr lang="pt-PT" sz="2400" b="1" i="1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>
              <a:ln>
                <a:noFill/>
              </a:ln>
              <a:solidFill>
                <a:srgbClr val="43412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charset="0"/>
              <a:sym typeface="Hoefler Text" charset="0"/>
            </a:endParaRPr>
          </a:p>
        </p:txBody>
      </p:sp>
      <p:pic>
        <p:nvPicPr>
          <p:cNvPr id="67589" name="Picture 5" descr="cyclotron_govfundag"/>
          <p:cNvPicPr>
            <a:picLocks noChangeAspect="1" noChangeArrowheads="1"/>
          </p:cNvPicPr>
          <p:nvPr/>
        </p:nvPicPr>
        <p:blipFill>
          <a:blip r:embed="rId2"/>
          <a:srcRect l="7474" t="6514" r="5104" b="13988"/>
          <a:stretch>
            <a:fillRect/>
          </a:stretch>
        </p:blipFill>
        <p:spPr bwMode="auto">
          <a:xfrm>
            <a:off x="3814763" y="3041650"/>
            <a:ext cx="5329237" cy="3816350"/>
          </a:xfrm>
          <a:prstGeom prst="rect">
            <a:avLst/>
          </a:prstGeom>
          <a:noFill/>
        </p:spPr>
      </p:pic>
      <p:pic>
        <p:nvPicPr>
          <p:cNvPr id="67588" name="Picture 4" descr="cyclotron_director"/>
          <p:cNvPicPr>
            <a:picLocks noChangeAspect="1" noChangeArrowheads="1"/>
          </p:cNvPicPr>
          <p:nvPr/>
        </p:nvPicPr>
        <p:blipFill>
          <a:blip r:embed="rId3"/>
          <a:srcRect l="2760" t="6363" r="2760" b="11980"/>
          <a:stretch>
            <a:fillRect/>
          </a:stretch>
        </p:blipFill>
        <p:spPr bwMode="auto">
          <a:xfrm>
            <a:off x="0" y="0"/>
            <a:ext cx="5435600" cy="3941763"/>
          </a:xfrm>
          <a:prstGeom prst="rect">
            <a:avLst/>
          </a:prstGeom>
          <a:noFill/>
        </p:spPr>
      </p:pic>
      <p:pic>
        <p:nvPicPr>
          <p:cNvPr id="4" name="Picture 5" descr="cyclotron_student"/>
          <p:cNvPicPr>
            <a:picLocks noChangeAspect="1" noChangeArrowheads="1"/>
          </p:cNvPicPr>
          <p:nvPr/>
        </p:nvPicPr>
        <p:blipFill>
          <a:blip r:embed="rId4"/>
          <a:srcRect l="7474" t="4744" r="6302" b="14671"/>
          <a:stretch>
            <a:fillRect/>
          </a:stretch>
        </p:blipFill>
        <p:spPr bwMode="auto">
          <a:xfrm>
            <a:off x="5943600" y="152400"/>
            <a:ext cx="2743199" cy="274430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3581400"/>
            <a:ext cx="4551040" cy="33977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pt-PT" sz="2400" b="1" i="1" dirty="0">
                <a:solidFill>
                  <a:schemeClr val="tx1"/>
                </a:solidFill>
                <a:latin typeface="+mn-lt"/>
              </a:rPr>
              <a:t>...o </a:t>
            </a:r>
            <a:r>
              <a:rPr lang="en-US" sz="2400" b="1" i="1" dirty="0">
                <a:solidFill>
                  <a:schemeClr val="tx1"/>
                </a:solidFill>
                <a:latin typeface="+mn-lt"/>
              </a:rPr>
              <a:t>director do </a:t>
            </a:r>
            <a:r>
              <a:rPr lang="en-US" sz="2400" b="1" i="1" dirty="0" err="1">
                <a:solidFill>
                  <a:schemeClr val="tx1"/>
                </a:solidFill>
                <a:latin typeface="+mn-lt"/>
              </a:rPr>
              <a:t>laboratório</a:t>
            </a:r>
            <a:endParaRPr lang="pt-PT" sz="2400" b="1" i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0" y="2657179"/>
            <a:ext cx="2438400" cy="33977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PT" sz="2400" b="1" i="1" dirty="0">
                <a:solidFill>
                  <a:schemeClr val="tx1"/>
                </a:solidFill>
                <a:latin typeface="+mn-lt"/>
              </a:rPr>
              <a:t>...o </a:t>
            </a:r>
            <a:r>
              <a:rPr lang="en-US" sz="2400" b="1" i="1" dirty="0" err="1">
                <a:solidFill>
                  <a:schemeClr val="tx1"/>
                </a:solidFill>
                <a:latin typeface="+mn-lt"/>
              </a:rPr>
              <a:t>estudante</a:t>
            </a:r>
            <a:endParaRPr lang="pt-PT" sz="2400" b="1" i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90664" y="6525344"/>
            <a:ext cx="5097760" cy="33977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pt-PT" sz="2400" b="1" i="1" dirty="0">
                <a:solidFill>
                  <a:schemeClr val="tx1"/>
                </a:solidFill>
                <a:latin typeface="+mn-lt"/>
              </a:rPr>
              <a:t>..</a:t>
            </a:r>
            <a:r>
              <a:rPr lang="en-US" sz="2400" b="1" i="1" dirty="0">
                <a:solidFill>
                  <a:schemeClr val="tx1"/>
                </a:solidFill>
                <a:latin typeface="+mn-lt"/>
              </a:rPr>
              <a:t>.a </a:t>
            </a:r>
            <a:r>
              <a:rPr lang="en-US" sz="2400" b="1" i="1" dirty="0" err="1">
                <a:solidFill>
                  <a:schemeClr val="tx1"/>
                </a:solidFill>
                <a:latin typeface="+mn-lt"/>
              </a:rPr>
              <a:t>agência</a:t>
            </a:r>
            <a:r>
              <a:rPr lang="en-US" sz="2400" b="1" i="1" dirty="0">
                <a:solidFill>
                  <a:schemeClr val="tx1"/>
                </a:solidFill>
                <a:latin typeface="+mn-lt"/>
              </a:rPr>
              <a:t> de </a:t>
            </a:r>
            <a:r>
              <a:rPr lang="en-US" sz="2400" b="1" i="1" dirty="0" err="1">
                <a:solidFill>
                  <a:schemeClr val="tx1"/>
                </a:solidFill>
                <a:latin typeface="+mn-lt"/>
              </a:rPr>
              <a:t>financiamento</a:t>
            </a:r>
            <a:r>
              <a:rPr lang="en-US" sz="2400" b="1" i="1" dirty="0">
                <a:solidFill>
                  <a:schemeClr val="tx1"/>
                </a:solidFill>
                <a:latin typeface="+mn-lt"/>
              </a:rPr>
              <a:t> </a:t>
            </a:r>
            <a:endParaRPr lang="pt-PT" sz="2400" b="1" i="1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>
              <a:ln>
                <a:noFill/>
              </a:ln>
              <a:solidFill>
                <a:srgbClr val="43412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charset="0"/>
              <a:sym typeface="Hoefler Text" charset="0"/>
            </a:endParaRPr>
          </a:p>
        </p:txBody>
      </p:sp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0" y="381000"/>
            <a:ext cx="9144000" cy="533400"/>
          </a:xfrm>
          <a:prstGeom prst="rect">
            <a:avLst/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33795" name="Text Box 4"/>
          <p:cNvSpPr txBox="1">
            <a:spLocks noChangeArrowheads="1"/>
          </p:cNvSpPr>
          <p:nvPr/>
        </p:nvSpPr>
        <p:spPr bwMode="auto">
          <a:xfrm>
            <a:off x="395288" y="333375"/>
            <a:ext cx="815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 b="1"/>
              <a:t>As diferentes perspectivas do CERN</a:t>
            </a:r>
          </a:p>
        </p:txBody>
      </p:sp>
      <p:pic>
        <p:nvPicPr>
          <p:cNvPr id="33796" name="Picture 6" descr="cyclotron_visitor"/>
          <p:cNvPicPr>
            <a:picLocks noChangeAspect="1" noChangeArrowheads="1"/>
          </p:cNvPicPr>
          <p:nvPr/>
        </p:nvPicPr>
        <p:blipFill>
          <a:blip r:embed="rId2"/>
          <a:srcRect l="3542" r="3151" b="12492"/>
          <a:stretch>
            <a:fillRect/>
          </a:stretch>
        </p:blipFill>
        <p:spPr bwMode="auto">
          <a:xfrm>
            <a:off x="1476375" y="1412875"/>
            <a:ext cx="5832475" cy="494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 Box 7"/>
          <p:cNvSpPr txBox="1">
            <a:spLocks noChangeArrowheads="1"/>
          </p:cNvSpPr>
          <p:nvPr/>
        </p:nvSpPr>
        <p:spPr bwMode="auto">
          <a:xfrm rot="-2407244">
            <a:off x="249081" y="1496860"/>
            <a:ext cx="1660839" cy="43210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</a:rPr>
              <a:t>A VOSSA!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38400" y="5994400"/>
            <a:ext cx="4038600" cy="33977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PT" sz="2400" b="1" i="1" dirty="0">
                <a:solidFill>
                  <a:schemeClr val="tx1"/>
                </a:solidFill>
                <a:latin typeface="+mn-lt"/>
              </a:rPr>
              <a:t>...o </a:t>
            </a:r>
            <a:r>
              <a:rPr lang="en-US" sz="2400" b="1" i="1" dirty="0" err="1">
                <a:solidFill>
                  <a:schemeClr val="tx1"/>
                </a:solidFill>
                <a:latin typeface="+mn-lt"/>
              </a:rPr>
              <a:t>visitante</a:t>
            </a:r>
            <a:endParaRPr lang="pt-PT" sz="2400" b="1" i="1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 dirty="0">
                <a:solidFill>
                  <a:srgbClr val="FFFFCC"/>
                </a:solidFill>
                <a:latin typeface="Comic Sans MS"/>
              </a:rPr>
              <a:t>pedro abreu –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dirty="0" err="1">
                <a:solidFill>
                  <a:srgbClr val="FFFFCC"/>
                </a:solidFill>
                <a:latin typeface="Comic Sans MS"/>
              </a:rPr>
              <a:t>fim</a:t>
            </a:r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Obrigado pela v/ atenção</a:t>
            </a:r>
          </a:p>
        </p:txBody>
      </p:sp>
      <p:sp>
        <p:nvSpPr>
          <p:cNvPr id="75782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solidFill>
                  <a:srgbClr val="FFFFCC"/>
                </a:solidFill>
              </a:rPr>
              <a:t>29 de agosto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is-IS" dirty="0">
                <a:solidFill>
                  <a:srgbClr val="FFFFCC"/>
                </a:solidFill>
              </a:rPr>
              <a:t>2025</a:t>
            </a:r>
            <a:endParaRPr lang="pt-PT" dirty="0">
              <a:solidFill>
                <a:srgbClr val="FFFFCC"/>
              </a:solidFill>
            </a:endParaRPr>
          </a:p>
        </p:txBody>
      </p:sp>
      <p:pic>
        <p:nvPicPr>
          <p:cNvPr id="7" name="Picture 4" descr="Quadro_UniversoNov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3728" y="1340820"/>
            <a:ext cx="5085308" cy="3819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11560" y="5157192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pt-BR" sz="1800" b="0" dirty="0">
                <a:solidFill>
                  <a:srgbClr val="FFFFCC"/>
                </a:solidFill>
                <a:latin typeface="Comic Sans MS" charset="0"/>
              </a:rPr>
              <a:t>Albert Einstein [P.N.1921]:</a:t>
            </a:r>
            <a:r>
              <a:rPr lang="pt-BR" sz="1800" b="0" dirty="0">
                <a:solidFill>
                  <a:srgbClr val="737300"/>
                </a:solidFill>
                <a:latin typeface="Comic Sans MS" charset="0"/>
              </a:rPr>
              <a:t>   </a:t>
            </a:r>
            <a:r>
              <a:rPr lang="pt-BR" sz="1800" b="0" dirty="0">
                <a:solidFill>
                  <a:srgbClr val="92D050"/>
                </a:solidFill>
                <a:latin typeface="Comic Sans MS" charset="0"/>
              </a:rPr>
              <a:t>(Com o conhecimento...) 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pt-BR" sz="1800" b="0" dirty="0">
                <a:solidFill>
                  <a:srgbClr val="FFFFCC"/>
                </a:solidFill>
                <a:latin typeface="Comic Sans MS" charset="0"/>
              </a:rPr>
              <a:t>“</a:t>
            </a:r>
            <a:r>
              <a:rPr lang="pt-BR" sz="1800" b="0" i="1" dirty="0">
                <a:solidFill>
                  <a:srgbClr val="FFFFFF"/>
                </a:solidFill>
                <a:latin typeface="Comic Sans MS" charset="0"/>
              </a:rPr>
              <a:t>podemos olhar para o Universo como se não existissem milagres. 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pt-BR" sz="1800" b="0" i="1" dirty="0">
                <a:solidFill>
                  <a:srgbClr val="FFFFFF"/>
                </a:solidFill>
                <a:latin typeface="Comic Sans MS" charset="0"/>
              </a:rPr>
              <a:t>Mas também podemos olhar para o Universo como se tudo fosse um milagre</a:t>
            </a:r>
            <a:r>
              <a:rPr lang="pt-BR" sz="1800" b="0" i="1" dirty="0">
                <a:solidFill>
                  <a:srgbClr val="FFFFCC"/>
                </a:solidFill>
                <a:latin typeface="Comic Sans MS" charset="0"/>
              </a:rPr>
              <a:t>!”</a:t>
            </a:r>
            <a:endParaRPr lang="pt-BR" sz="1800" b="0" dirty="0">
              <a:solidFill>
                <a:srgbClr val="FFFFCC"/>
              </a:solidFill>
              <a:latin typeface="Comic Sans MS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89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15913"/>
            <a:ext cx="7772400" cy="1143000"/>
          </a:xfrm>
          <a:prstGeom prst="rect">
            <a:avLst/>
          </a:prstGeom>
        </p:spPr>
        <p:txBody>
          <a:bodyPr/>
          <a:lstStyle/>
          <a:p>
            <a:pPr algn="l" eaLnBrk="1" hangingPunct="1"/>
            <a:r>
              <a:rPr lang="pt-PT" dirty="0"/>
              <a:t> </a:t>
            </a:r>
            <a:r>
              <a:rPr lang="pt-PT" dirty="0">
                <a:solidFill>
                  <a:srgbClr val="0000FF"/>
                </a:solidFill>
              </a:rPr>
              <a:t>Para quê estudar Física ?!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0900" name="Text Box 5"/>
          <p:cNvSpPr txBox="1">
            <a:spLocks noChangeArrowheads="1"/>
          </p:cNvSpPr>
          <p:nvPr/>
        </p:nvSpPr>
        <p:spPr bwMode="auto">
          <a:xfrm>
            <a:off x="684213" y="1019348"/>
            <a:ext cx="3457575" cy="43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dirty="0">
                <a:solidFill>
                  <a:srgbClr val="000000"/>
                </a:solidFill>
                <a:latin typeface="Comic Sans MS" charset="0"/>
                <a:ea typeface="Arial"/>
                <a:cs typeface="Arial"/>
              </a:rPr>
              <a:t>O Problema:</a:t>
            </a:r>
            <a:endParaRPr lang="en-US" sz="2400" dirty="0">
              <a:solidFill>
                <a:srgbClr val="000000"/>
              </a:solidFill>
              <a:latin typeface="Comic Sans MS" charset="0"/>
              <a:ea typeface="Arial"/>
              <a:cs typeface="Arial"/>
            </a:endParaRPr>
          </a:p>
        </p:txBody>
      </p:sp>
      <p:sp>
        <p:nvSpPr>
          <p:cNvPr id="80901" name="Text Box 6"/>
          <p:cNvSpPr txBox="1">
            <a:spLocks noChangeArrowheads="1"/>
          </p:cNvSpPr>
          <p:nvPr/>
        </p:nvSpPr>
        <p:spPr bwMode="auto">
          <a:xfrm>
            <a:off x="179395" y="-26988"/>
            <a:ext cx="3455987" cy="379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PT" dirty="0">
                <a:solidFill>
                  <a:srgbClr val="5F5F5F"/>
                </a:solidFill>
                <a:latin typeface="Comic Sans MS" charset="0"/>
                <a:ea typeface="Arial"/>
                <a:cs typeface="Arial"/>
              </a:rPr>
              <a:t>preâmbulo:</a:t>
            </a:r>
            <a:endParaRPr lang="en-US" dirty="0">
              <a:solidFill>
                <a:srgbClr val="5F5F5F"/>
              </a:solidFill>
              <a:latin typeface="Comic Sans MS" charset="0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125413"/>
            <a:ext cx="7772400" cy="11430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pt-PT" sz="2400" b="1" dirty="0">
                <a:solidFill>
                  <a:schemeClr val="tx1"/>
                </a:solidFill>
                <a:latin typeface="Comic Sans MS"/>
                <a:cs typeface="Comic Sans MS"/>
              </a:rPr>
              <a:t>A Solução ?</a:t>
            </a:r>
            <a:endParaRPr lang="en-US" sz="2400" b="1" dirty="0">
              <a:solidFill>
                <a:schemeClr val="tx1"/>
              </a:solidFill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115888"/>
            <a:ext cx="4176142" cy="874712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pt-PT" sz="2400" b="1" dirty="0">
                <a:solidFill>
                  <a:schemeClr val="tx1"/>
                </a:solidFill>
                <a:latin typeface="Comic Sans MS"/>
                <a:cs typeface="Comic Sans MS"/>
              </a:rPr>
              <a:t>Não era bem isto…</a:t>
            </a:r>
            <a:endParaRPr lang="en-US" sz="2400" b="1" dirty="0">
              <a:solidFill>
                <a:schemeClr val="tx1"/>
              </a:solidFill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eq_dirac.gif"/>
          <p:cNvPicPr>
            <a:picLocks noChangeAspect="1"/>
          </p:cNvPicPr>
          <p:nvPr/>
        </p:nvPicPr>
        <p:blipFill>
          <a:blip r:embed="rId3"/>
          <a:srcRect b="18182"/>
          <a:stretch>
            <a:fillRect/>
          </a:stretch>
        </p:blipFill>
        <p:spPr>
          <a:xfrm>
            <a:off x="2483768" y="1559598"/>
            <a:ext cx="4882232" cy="878802"/>
          </a:xfrm>
          <a:prstGeom prst="rect">
            <a:avLst/>
          </a:prstGeom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583434" y="0"/>
            <a:ext cx="6012904" cy="736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000000"/>
              </a:gs>
            </a:gsLst>
            <a:lin ang="162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400" dirty="0">
                <a:solidFill>
                  <a:srgbClr val="FFFFFF"/>
                </a:solidFill>
                <a:ea typeface="Arial" charset="0"/>
                <a:cs typeface="Arial" charset="0"/>
              </a:rPr>
              <a:t>ANTIMATÉRIA ?!!! O que é ISSO?!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28600" y="1116947"/>
            <a:ext cx="6248400" cy="91525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ts val="31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dirty="0">
                <a:solidFill>
                  <a:srgbClr val="3333CC"/>
                </a:solidFill>
                <a:ea typeface="Arial" charset="0"/>
                <a:cs typeface="Arial" charset="0"/>
              </a:rPr>
              <a:t>A Antimatéria Existe! Foi prevista por Paul Dirac em 1928-30</a:t>
            </a:r>
          </a:p>
        </p:txBody>
      </p:sp>
      <p:pic>
        <p:nvPicPr>
          <p:cNvPr id="10" name="Picture 9" descr="dirac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4202" y="1143000"/>
            <a:ext cx="1778000" cy="2514600"/>
          </a:xfrm>
          <a:prstGeom prst="rect">
            <a:avLst/>
          </a:prstGeom>
        </p:spPr>
      </p:pic>
      <p:pic>
        <p:nvPicPr>
          <p:cNvPr id="12" name="Picture 11" descr="positro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2600" y="2819400"/>
            <a:ext cx="3276600" cy="2704902"/>
          </a:xfrm>
          <a:prstGeom prst="rect">
            <a:avLst/>
          </a:prstGeom>
        </p:spPr>
      </p:pic>
      <p:pic>
        <p:nvPicPr>
          <p:cNvPr id="13" name="Picture 12" descr="anders17.jpg"/>
          <p:cNvPicPr>
            <a:picLocks noChangeAspect="1"/>
          </p:cNvPicPr>
          <p:nvPr/>
        </p:nvPicPr>
        <p:blipFill>
          <a:blip r:embed="rId6"/>
          <a:srcRect l="2500" t="5044" r="66124" b="5039"/>
          <a:stretch>
            <a:fillRect/>
          </a:stretch>
        </p:blipFill>
        <p:spPr>
          <a:xfrm>
            <a:off x="0" y="3200400"/>
            <a:ext cx="1828800" cy="2334126"/>
          </a:xfrm>
          <a:prstGeom prst="rect">
            <a:avLst/>
          </a:prstGeom>
        </p:spPr>
      </p:pic>
      <p:pic>
        <p:nvPicPr>
          <p:cNvPr id="58" name="Picture 57" descr="pair_production_photo_bebc.gif"/>
          <p:cNvPicPr>
            <a:picLocks noChangeAspect="1"/>
          </p:cNvPicPr>
          <p:nvPr/>
        </p:nvPicPr>
        <p:blipFill>
          <a:blip r:embed="rId7"/>
          <a:srcRect l="14286" t="5880" r="16667" b="19643"/>
          <a:stretch>
            <a:fillRect/>
          </a:stretch>
        </p:blipFill>
        <p:spPr>
          <a:xfrm>
            <a:off x="4267206" y="3200400"/>
            <a:ext cx="2013373" cy="2895600"/>
          </a:xfrm>
          <a:prstGeom prst="rect">
            <a:avLst/>
          </a:prstGeom>
        </p:spPr>
      </p:pic>
      <p:sp>
        <p:nvSpPr>
          <p:cNvPr id="29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1D75E393-C689-DF44-B691-4AF5316F27BB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5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6324600" y="2514600"/>
            <a:ext cx="1952094" cy="1637502"/>
            <a:chOff x="6324600" y="2514600"/>
            <a:chExt cx="1952094" cy="1637502"/>
          </a:xfrm>
        </p:grpSpPr>
        <p:cxnSp>
          <p:nvCxnSpPr>
            <p:cNvPr id="14" name="Straight Arrow Connector 13"/>
            <p:cNvCxnSpPr/>
            <p:nvPr/>
          </p:nvCxnSpPr>
          <p:spPr bwMode="auto">
            <a:xfrm>
              <a:off x="6324600" y="2514600"/>
              <a:ext cx="762000" cy="149046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CaixaDeTexto 1"/>
                <p:cNvSpPr txBox="1"/>
                <p:nvPr/>
              </p:nvSpPr>
              <p:spPr>
                <a:xfrm>
                  <a:off x="7164288" y="3862536"/>
                  <a:ext cx="1112406" cy="289566"/>
                </a:xfrm>
                <a:prstGeom prst="rect">
                  <a:avLst/>
                </a:prstGeom>
                <a:solidFill>
                  <a:schemeClr val="accent2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pt-PT" b="1" i="1" smtClean="0">
                            <a:latin typeface="Cambria Math" charset="0"/>
                          </a:rPr>
                          <m:t>𝑬</m:t>
                        </m:r>
                        <m:r>
                          <a:rPr lang="pt-PT" b="1" i="1" smtClean="0">
                            <a:latin typeface="Cambria Math" charset="0"/>
                          </a:rPr>
                          <m:t>=</m:t>
                        </m:r>
                        <m:r>
                          <a:rPr lang="pt-PT" b="1" i="1" smtClean="0">
                            <a:latin typeface="Cambria Math" charset="0"/>
                          </a:rPr>
                          <m:t>𝒎</m:t>
                        </m:r>
                        <m:sSup>
                          <m:sSupPr>
                            <m:ctrlPr>
                              <a:rPr lang="pt-PT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PT" b="1" i="1" smtClean="0">
                                <a:latin typeface="Cambria Math" charset="0"/>
                              </a:rPr>
                              <m:t>𝒄</m:t>
                            </m:r>
                          </m:e>
                          <m:sup>
                            <m:r>
                              <a:rPr lang="pt-PT" b="1" i="1" smtClean="0">
                                <a:latin typeface="Cambria Math" charset="0"/>
                              </a:rPr>
                              <m:t>𝟐</m:t>
                            </m:r>
                          </m:sup>
                        </m:sSup>
                      </m:oMath>
                    </m:oMathPara>
                  </a14:m>
                  <a:endParaRPr lang="pt-PT" dirty="0"/>
                </a:p>
              </p:txBody>
            </p:sp>
          </mc:Choice>
          <mc:Fallback xmlns="">
            <p:sp>
              <p:nvSpPr>
                <p:cNvPr id="2" name="CaixaDeTexto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64288" y="3862536"/>
                  <a:ext cx="1112406" cy="289566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l="-2186" t="-8511" b="-10638"/>
                  </a:stretch>
                </a:blipFill>
              </p:spPr>
              <p:txBody>
                <a:bodyPr/>
                <a:lstStyle/>
                <a:p>
                  <a:r>
                    <a:rPr lang="pt-P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Retângulo 4"/>
          <p:cNvSpPr/>
          <p:nvPr/>
        </p:nvSpPr>
        <p:spPr>
          <a:xfrm>
            <a:off x="230222" y="1528426"/>
            <a:ext cx="56371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1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>
                <a:solidFill>
                  <a:srgbClr val="3333CC"/>
                </a:solidFill>
                <a:ea typeface="Arial" charset="0"/>
                <a:cs typeface="Arial" charset="0"/>
              </a:rPr>
              <a:t>                    , e </a:t>
            </a:r>
            <a:br>
              <a:rPr lang="pt-PT">
                <a:solidFill>
                  <a:srgbClr val="3333CC"/>
                </a:solidFill>
                <a:ea typeface="Arial" charset="0"/>
                <a:cs typeface="Arial" charset="0"/>
              </a:rPr>
            </a:br>
            <a:r>
              <a:rPr lang="pt-PT">
                <a:solidFill>
                  <a:srgbClr val="3333CC"/>
                </a:solidFill>
                <a:ea typeface="Arial" charset="0"/>
                <a:cs typeface="Arial" charset="0"/>
              </a:rPr>
              <a:t>descoberta nos </a:t>
            </a:r>
            <a:br>
              <a:rPr lang="pt-PT">
                <a:solidFill>
                  <a:srgbClr val="3333CC"/>
                </a:solidFill>
                <a:ea typeface="Arial" charset="0"/>
                <a:cs typeface="Arial" charset="0"/>
              </a:rPr>
            </a:br>
            <a:r>
              <a:rPr lang="pt-PT">
                <a:solidFill>
                  <a:srgbClr val="3333CC"/>
                </a:solidFill>
                <a:ea typeface="Arial" charset="0"/>
                <a:cs typeface="Arial" charset="0"/>
              </a:rPr>
              <a:t>Raios Cósmicos por Carl Anderson em 1931 </a:t>
            </a:r>
            <a:endParaRPr lang="pt-PT" dirty="0">
              <a:solidFill>
                <a:srgbClr val="3333CC"/>
              </a:solidFill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ixaDeTexto 6">
                <a:extLst>
                  <a:ext uri="{FF2B5EF4-FFF2-40B4-BE49-F238E27FC236}">
                    <a16:creationId xmlns:a16="http://schemas.microsoft.com/office/drawing/2014/main" id="{DA8E4D5E-711A-E543-BFD7-07693E86BC85}"/>
                  </a:ext>
                </a:extLst>
              </p:cNvPr>
              <p:cNvSpPr txBox="1"/>
              <p:nvPr/>
            </p:nvSpPr>
            <p:spPr>
              <a:xfrm>
                <a:off x="7124700" y="4307191"/>
                <a:ext cx="1685013" cy="2265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P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P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pt-P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pt-P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pt-P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P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pt-P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pt-P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P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pt-P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pt-P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pt-PT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PT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pt-P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pt-PT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P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pt-P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t-PT" sz="1600" b="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CaixaDeTexto 6">
                <a:extLst>
                  <a:ext uri="{FF2B5EF4-FFF2-40B4-BE49-F238E27FC236}">
                    <a16:creationId xmlns:a16="http://schemas.microsoft.com/office/drawing/2014/main" id="{DA8E4D5E-711A-E543-BFD7-07693E86BC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4700" y="4307191"/>
                <a:ext cx="1685013" cy="226537"/>
              </a:xfrm>
              <a:prstGeom prst="rect">
                <a:avLst/>
              </a:prstGeom>
              <a:blipFill>
                <a:blip r:embed="rId12"/>
                <a:stretch>
                  <a:fillRect l="-1493" t="-10526" b="-21053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aixaDeTexto 34">
                <a:extLst>
                  <a:ext uri="{FF2B5EF4-FFF2-40B4-BE49-F238E27FC236}">
                    <a16:creationId xmlns:a16="http://schemas.microsoft.com/office/drawing/2014/main" id="{6A910F2B-D96B-0346-965A-C2A46DDE3D2C}"/>
                  </a:ext>
                </a:extLst>
              </p:cNvPr>
              <p:cNvSpPr txBox="1"/>
              <p:nvPr/>
            </p:nvSpPr>
            <p:spPr>
              <a:xfrm>
                <a:off x="7126911" y="4604242"/>
                <a:ext cx="1896225" cy="2743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pt-P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PT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pt-P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pt-PT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PT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pt-PT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pt-PT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PT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pt-PT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pt-PT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pt-PT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PT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pt-PT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pt-PT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PT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pt-PT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pt-PT" sz="1600" b="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5" name="CaixaDeTexto 34">
                <a:extLst>
                  <a:ext uri="{FF2B5EF4-FFF2-40B4-BE49-F238E27FC236}">
                    <a16:creationId xmlns:a16="http://schemas.microsoft.com/office/drawing/2014/main" id="{6A910F2B-D96B-0346-965A-C2A46DDE3D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6911" y="4604242"/>
                <a:ext cx="1896225" cy="274306"/>
              </a:xfrm>
              <a:prstGeom prst="rect">
                <a:avLst/>
              </a:prstGeom>
              <a:blipFill>
                <a:blip r:embed="rId13"/>
                <a:stretch>
                  <a:fillRect l="-1333" b="-18182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tângulo 7">
            <a:extLst>
              <a:ext uri="{FF2B5EF4-FFF2-40B4-BE49-F238E27FC236}">
                <a16:creationId xmlns:a16="http://schemas.microsoft.com/office/drawing/2014/main" id="{F57CA2D5-BAB0-4A48-9550-349C219B6859}"/>
              </a:ext>
            </a:extLst>
          </p:cNvPr>
          <p:cNvSpPr/>
          <p:nvPr/>
        </p:nvSpPr>
        <p:spPr bwMode="auto">
          <a:xfrm>
            <a:off x="7552726" y="4651513"/>
            <a:ext cx="146787" cy="2547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pt-PT" sz="20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1D44AECE-F217-7F45-8DDB-896EEBB64F51}"/>
              </a:ext>
            </a:extLst>
          </p:cNvPr>
          <p:cNvSpPr txBox="1"/>
          <p:nvPr/>
        </p:nvSpPr>
        <p:spPr>
          <a:xfrm>
            <a:off x="7064361" y="5748588"/>
            <a:ext cx="2021323" cy="488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Devem existir</a:t>
            </a:r>
          </a:p>
          <a:p>
            <a:pPr algn="ctr"/>
            <a:r>
              <a:rPr lang="pt-PT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ANTI-PARTÍCULAS!!!</a:t>
            </a:r>
          </a:p>
        </p:txBody>
      </p:sp>
      <p:sp>
        <p:nvSpPr>
          <p:cNvPr id="37" name="Retângulo 36">
            <a:extLst>
              <a:ext uri="{FF2B5EF4-FFF2-40B4-BE49-F238E27FC236}">
                <a16:creationId xmlns:a16="http://schemas.microsoft.com/office/drawing/2014/main" id="{FE65DB4F-EFE5-4440-9AC3-E302BD2A2FE0}"/>
              </a:ext>
            </a:extLst>
          </p:cNvPr>
          <p:cNvSpPr/>
          <p:nvPr/>
        </p:nvSpPr>
        <p:spPr>
          <a:xfrm>
            <a:off x="7045301" y="4973668"/>
            <a:ext cx="2063203" cy="686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14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partícula com energia E&lt;0</a:t>
            </a:r>
          </a:p>
          <a:p>
            <a:pPr algn="ctr"/>
            <a:r>
              <a:rPr lang="pt-PT" sz="14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</a:p>
          <a:p>
            <a:pPr algn="ctr"/>
            <a:r>
              <a:rPr lang="pt-PT" sz="1400" b="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ANTI-partícula</a:t>
            </a:r>
            <a:r>
              <a:rPr lang="pt-PT" sz="14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 E &gt;0</a:t>
            </a:r>
          </a:p>
        </p:txBody>
      </p:sp>
      <p:sp>
        <p:nvSpPr>
          <p:cNvPr id="3" name="Retângulo Arredondado 2">
            <a:extLst>
              <a:ext uri="{FF2B5EF4-FFF2-40B4-BE49-F238E27FC236}">
                <a16:creationId xmlns:a16="http://schemas.microsoft.com/office/drawing/2014/main" id="{0DF54F77-C847-504C-93C8-CB4A727AEBFB}"/>
              </a:ext>
            </a:extLst>
          </p:cNvPr>
          <p:cNvSpPr/>
          <p:nvPr/>
        </p:nvSpPr>
        <p:spPr bwMode="auto">
          <a:xfrm>
            <a:off x="2267744" y="3356992"/>
            <a:ext cx="792088" cy="216024"/>
          </a:xfrm>
          <a:prstGeom prst="round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pt-PT" sz="20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0" name="Retângulo Arredondado 19">
            <a:extLst>
              <a:ext uri="{FF2B5EF4-FFF2-40B4-BE49-F238E27FC236}">
                <a16:creationId xmlns:a16="http://schemas.microsoft.com/office/drawing/2014/main" id="{2DE6966F-A47C-4041-8917-35D6207DAA0B}"/>
              </a:ext>
            </a:extLst>
          </p:cNvPr>
          <p:cNvSpPr/>
          <p:nvPr/>
        </p:nvSpPr>
        <p:spPr bwMode="auto">
          <a:xfrm>
            <a:off x="2085328" y="4604242"/>
            <a:ext cx="792088" cy="216024"/>
          </a:xfrm>
          <a:prstGeom prst="round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pt-PT" sz="20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35" grpId="0"/>
      <p:bldP spid="8" grpId="0" animBg="1"/>
      <p:bldP spid="37" grpId="0"/>
      <p:bldP spid="3" grpId="0" animBg="1"/>
      <p:bldP spid="3" grpId="1" animBg="1"/>
      <p:bldP spid="20" grpId="0" animBg="1"/>
      <p:bldP spid="20" grpId="1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189038" y="230188"/>
            <a:ext cx="5470525" cy="587375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pt-PT" sz="2400" b="1" dirty="0" err="1">
                <a:solidFill>
                  <a:schemeClr val="tx1"/>
                </a:solidFill>
                <a:latin typeface="Comic Sans MS"/>
                <a:cs typeface="Comic Sans MS"/>
              </a:rPr>
              <a:t>Oops</a:t>
            </a:r>
            <a:r>
              <a:rPr lang="pt-PT" sz="2400" b="1" dirty="0">
                <a:solidFill>
                  <a:schemeClr val="tx1"/>
                </a:solidFill>
                <a:latin typeface="Comic Sans MS"/>
                <a:cs typeface="Comic Sans MS"/>
              </a:rPr>
              <a:t>!...	E agora ?!</a:t>
            </a:r>
            <a:endParaRPr lang="en-US" sz="2400" b="1" dirty="0">
              <a:solidFill>
                <a:schemeClr val="tx1"/>
              </a:solidFill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827088" y="459140"/>
            <a:ext cx="5761136" cy="731837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pt-PT" sz="2400" b="1" dirty="0">
                <a:solidFill>
                  <a:schemeClr val="tx1"/>
                </a:solidFill>
                <a:latin typeface="Comic Sans MS"/>
                <a:cs typeface="Comic Sans MS"/>
              </a:rPr>
              <a:t>Bom, vamos lá a ver agora…</a:t>
            </a:r>
            <a:endParaRPr lang="en-US" sz="2400" b="1" dirty="0">
              <a:solidFill>
                <a:schemeClr val="tx1"/>
              </a:solidFill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79513" y="333375"/>
            <a:ext cx="3813052" cy="731838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pt-PT" sz="2400" b="1" dirty="0">
                <a:solidFill>
                  <a:schemeClr val="tx1"/>
                </a:solidFill>
                <a:latin typeface="Comic Sans MS"/>
                <a:cs typeface="Comic Sans MS"/>
              </a:rPr>
              <a:t>Parece que desta vai…</a:t>
            </a:r>
            <a:endParaRPr lang="en-US" sz="2400" b="1" dirty="0">
              <a:solidFill>
                <a:schemeClr val="tx1"/>
              </a:solidFill>
              <a:latin typeface="Comic Sans MS"/>
              <a:cs typeface="Comic Sans MS"/>
            </a:endParaRPr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5940429" y="50914"/>
            <a:ext cx="3203572" cy="1683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2400" b="0" dirty="0">
                <a:solidFill>
                  <a:srgbClr val="000000"/>
                </a:solidFill>
                <a:latin typeface="Comic Sans MS" charset="0"/>
                <a:ea typeface="Arial"/>
                <a:cs typeface="Arial"/>
              </a:rPr>
              <a:t>Moral da história: </a:t>
            </a:r>
            <a:br>
              <a:rPr lang="pt-PT" sz="2400" dirty="0">
                <a:solidFill>
                  <a:srgbClr val="000000"/>
                </a:solidFill>
                <a:latin typeface="Comic Sans MS" charset="0"/>
                <a:ea typeface="Arial"/>
                <a:cs typeface="Arial"/>
              </a:rPr>
            </a:br>
            <a:r>
              <a:rPr lang="pt-PT" sz="2800" dirty="0">
                <a:solidFill>
                  <a:srgbClr val="FF0000"/>
                </a:solidFill>
                <a:latin typeface="Comic Sans MS" charset="0"/>
                <a:ea typeface="Arial"/>
                <a:cs typeface="Arial"/>
              </a:rPr>
              <a:t>A </a:t>
            </a:r>
            <a:r>
              <a:rPr lang="pt-PT" sz="2800" u="sng" dirty="0">
                <a:solidFill>
                  <a:srgbClr val="0000FF"/>
                </a:solidFill>
                <a:latin typeface="Comic Sans MS" charset="0"/>
                <a:ea typeface="Arial"/>
                <a:cs typeface="Arial"/>
              </a:rPr>
              <a:t>Física</a:t>
            </a:r>
            <a:r>
              <a:rPr lang="pt-PT" sz="2800" dirty="0">
                <a:solidFill>
                  <a:srgbClr val="FF0000"/>
                </a:solidFill>
                <a:latin typeface="Comic Sans MS" charset="0"/>
                <a:ea typeface="Arial"/>
                <a:cs typeface="Arial"/>
              </a:rPr>
              <a:t> tem um papel </a:t>
            </a:r>
            <a:r>
              <a:rPr lang="pt-PT" sz="2800" u="sng" dirty="0">
                <a:solidFill>
                  <a:srgbClr val="0000FF"/>
                </a:solidFill>
                <a:latin typeface="Comic Sans MS" charset="0"/>
                <a:ea typeface="Arial"/>
                <a:cs typeface="Arial"/>
              </a:rPr>
              <a:t>crucial</a:t>
            </a:r>
            <a:r>
              <a:rPr lang="pt-PT" sz="2800" dirty="0">
                <a:solidFill>
                  <a:srgbClr val="FF0000"/>
                </a:solidFill>
                <a:latin typeface="Comic Sans MS" charset="0"/>
                <a:ea typeface="Arial"/>
                <a:cs typeface="Arial"/>
              </a:rPr>
              <a:t> no dia-a-dia!</a:t>
            </a:r>
            <a:endParaRPr lang="en-US" sz="2800" dirty="0">
              <a:solidFill>
                <a:srgbClr val="FF0000"/>
              </a:solidFill>
              <a:latin typeface="Comic Sans MS" charset="0"/>
              <a:ea typeface="Arial"/>
              <a:cs typeface="Arial"/>
            </a:endParaRPr>
          </a:p>
        </p:txBody>
      </p:sp>
      <p:sp>
        <p:nvSpPr>
          <p:cNvPr id="87045" name="Line 5"/>
          <p:cNvSpPr>
            <a:spLocks noChangeShapeType="1"/>
          </p:cNvSpPr>
          <p:nvPr/>
        </p:nvSpPr>
        <p:spPr bwMode="auto">
          <a:xfrm flipH="1">
            <a:off x="5976575" y="1760184"/>
            <a:ext cx="916598" cy="191183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pt-PT" sz="2400">
              <a:solidFill>
                <a:srgbClr val="000000"/>
              </a:solidFill>
              <a:latin typeface="Comic Sans MS" charset="0"/>
              <a:ea typeface="Arial"/>
              <a:cs typeface="Arial"/>
            </a:endParaRPr>
          </a:p>
        </p:txBody>
      </p:sp>
      <p:sp>
        <p:nvSpPr>
          <p:cNvPr id="87046" name="Line 6"/>
          <p:cNvSpPr>
            <a:spLocks noChangeShapeType="1"/>
          </p:cNvSpPr>
          <p:nvPr/>
        </p:nvSpPr>
        <p:spPr bwMode="auto">
          <a:xfrm flipH="1">
            <a:off x="3276718" y="2060575"/>
            <a:ext cx="142875" cy="8636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pt-PT" sz="2400">
              <a:solidFill>
                <a:srgbClr val="000000"/>
              </a:solidFill>
              <a:latin typeface="Comic Sans MS" charset="0"/>
              <a:ea typeface="Arial"/>
              <a:cs typeface="Arial"/>
            </a:endParaRPr>
          </a:p>
        </p:txBody>
      </p:sp>
      <p:sp>
        <p:nvSpPr>
          <p:cNvPr id="87047" name="Line 7"/>
          <p:cNvSpPr>
            <a:spLocks noChangeShapeType="1"/>
          </p:cNvSpPr>
          <p:nvPr/>
        </p:nvSpPr>
        <p:spPr bwMode="auto">
          <a:xfrm>
            <a:off x="3419475" y="2060927"/>
            <a:ext cx="2592388" cy="288925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pt-PT" sz="2400">
              <a:solidFill>
                <a:srgbClr val="000000"/>
              </a:solidFill>
              <a:latin typeface="Comic Sans MS" charset="0"/>
              <a:ea typeface="Arial"/>
              <a:cs typeface="Arial"/>
            </a:endParaRPr>
          </a:p>
        </p:txBody>
      </p:sp>
      <p:sp>
        <p:nvSpPr>
          <p:cNvPr id="87048" name="Line 8"/>
          <p:cNvSpPr>
            <a:spLocks noChangeShapeType="1"/>
          </p:cNvSpPr>
          <p:nvPr/>
        </p:nvSpPr>
        <p:spPr bwMode="auto">
          <a:xfrm>
            <a:off x="7740650" y="4221163"/>
            <a:ext cx="0" cy="10795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pt-PT" sz="2400">
              <a:solidFill>
                <a:srgbClr val="000000"/>
              </a:solidFill>
              <a:latin typeface="Comic Sans MS" charset="0"/>
              <a:ea typeface="Arial"/>
              <a:cs typeface="Arial"/>
            </a:endParaRPr>
          </a:p>
        </p:txBody>
      </p:sp>
      <p:sp>
        <p:nvSpPr>
          <p:cNvPr id="87049" name="Line 9"/>
          <p:cNvSpPr>
            <a:spLocks noChangeShapeType="1"/>
          </p:cNvSpPr>
          <p:nvPr/>
        </p:nvSpPr>
        <p:spPr bwMode="auto">
          <a:xfrm>
            <a:off x="5940428" y="4005263"/>
            <a:ext cx="1800225" cy="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pt-PT" sz="2400">
              <a:solidFill>
                <a:srgbClr val="000000"/>
              </a:solidFill>
              <a:latin typeface="Comic Sans MS" charset="0"/>
              <a:ea typeface="Arial"/>
              <a:cs typeface="Arial"/>
            </a:endParaRPr>
          </a:p>
        </p:txBody>
      </p:sp>
      <p:sp>
        <p:nvSpPr>
          <p:cNvPr id="87050" name="Text Box 10"/>
          <p:cNvSpPr txBox="1">
            <a:spLocks noChangeArrowheads="1"/>
          </p:cNvSpPr>
          <p:nvPr/>
        </p:nvSpPr>
        <p:spPr bwMode="auto">
          <a:xfrm>
            <a:off x="3348214" y="2781300"/>
            <a:ext cx="427037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t-PT" sz="3600">
                <a:solidFill>
                  <a:srgbClr val="FFFF00"/>
                </a:solidFill>
                <a:latin typeface="Comic Sans MS" charset="0"/>
                <a:ea typeface="Arial"/>
                <a:cs typeface="Arial"/>
              </a:rPr>
              <a:t>p</a:t>
            </a:r>
            <a:endParaRPr lang="en-US" sz="3600">
              <a:solidFill>
                <a:srgbClr val="FFFF00"/>
              </a:solidFill>
              <a:latin typeface="Comic Sans MS" charset="0"/>
              <a:ea typeface="Arial"/>
              <a:cs typeface="Arial"/>
            </a:endParaRPr>
          </a:p>
        </p:txBody>
      </p:sp>
      <p:sp>
        <p:nvSpPr>
          <p:cNvPr id="87051" name="Text Box 11"/>
          <p:cNvSpPr txBox="1">
            <a:spLocks noChangeArrowheads="1"/>
          </p:cNvSpPr>
          <p:nvPr/>
        </p:nvSpPr>
        <p:spPr bwMode="auto">
          <a:xfrm>
            <a:off x="4572193" y="2427288"/>
            <a:ext cx="522349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pt-PT" sz="3600">
                <a:solidFill>
                  <a:srgbClr val="FFFF00"/>
                </a:solidFill>
                <a:latin typeface="Comic Sans MS" charset="0"/>
                <a:ea typeface="Arial"/>
                <a:cs typeface="Arial"/>
              </a:rPr>
              <a:t>A</a:t>
            </a:r>
            <a:endParaRPr lang="en-US" sz="3600">
              <a:solidFill>
                <a:srgbClr val="FFFF00"/>
              </a:solidFill>
              <a:latin typeface="Comic Sans MS" charset="0"/>
              <a:ea typeface="Arial"/>
              <a:cs typeface="Arial"/>
            </a:endParaRPr>
          </a:p>
        </p:txBody>
      </p:sp>
      <p:sp>
        <p:nvSpPr>
          <p:cNvPr id="87052" name="Text Box 12"/>
          <p:cNvSpPr txBox="1">
            <a:spLocks noChangeArrowheads="1"/>
          </p:cNvSpPr>
          <p:nvPr/>
        </p:nvSpPr>
        <p:spPr bwMode="auto">
          <a:xfrm>
            <a:off x="6659751" y="4005263"/>
            <a:ext cx="441197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pt-PT" sz="3600">
                <a:solidFill>
                  <a:srgbClr val="FFFF00"/>
                </a:solidFill>
                <a:latin typeface="Comic Sans MS" charset="0"/>
                <a:ea typeface="Arial"/>
                <a:cs typeface="Arial"/>
              </a:rPr>
              <a:t>a</a:t>
            </a:r>
            <a:endParaRPr lang="en-US" sz="3600">
              <a:solidFill>
                <a:srgbClr val="FFFF00"/>
              </a:solidFill>
              <a:latin typeface="Comic Sans MS" charset="0"/>
              <a:ea typeface="Arial"/>
              <a:cs typeface="Arial"/>
            </a:endParaRPr>
          </a:p>
        </p:txBody>
      </p:sp>
      <p:sp>
        <p:nvSpPr>
          <p:cNvPr id="87053" name="Text Box 13"/>
          <p:cNvSpPr txBox="1">
            <a:spLocks noChangeArrowheads="1"/>
          </p:cNvSpPr>
          <p:nvPr/>
        </p:nvSpPr>
        <p:spPr bwMode="auto">
          <a:xfrm>
            <a:off x="7740651" y="4005263"/>
            <a:ext cx="430602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pt-PT" sz="3600">
                <a:solidFill>
                  <a:srgbClr val="FFFF00"/>
                </a:solidFill>
                <a:latin typeface="Comic Sans MS" charset="0"/>
                <a:ea typeface="Arial"/>
                <a:cs typeface="Arial"/>
              </a:rPr>
              <a:t>P</a:t>
            </a:r>
            <a:endParaRPr lang="en-US" sz="3600">
              <a:solidFill>
                <a:srgbClr val="FFFF00"/>
              </a:solidFill>
              <a:latin typeface="Comic Sans MS" charset="0"/>
              <a:ea typeface="Arial"/>
              <a:cs typeface="Arial"/>
            </a:endParaRPr>
          </a:p>
        </p:txBody>
      </p:sp>
      <p:sp>
        <p:nvSpPr>
          <p:cNvPr id="87054" name="Text Box 14"/>
          <p:cNvSpPr txBox="1">
            <a:spLocks noChangeArrowheads="1"/>
          </p:cNvSpPr>
          <p:nvPr/>
        </p:nvSpPr>
        <p:spPr bwMode="auto">
          <a:xfrm>
            <a:off x="1078523" y="1125888"/>
            <a:ext cx="1764690" cy="437043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2400">
                <a:solidFill>
                  <a:srgbClr val="FFFF00"/>
                </a:solidFill>
                <a:latin typeface="Comic Sans MS" charset="0"/>
                <a:ea typeface="Arial"/>
                <a:cs typeface="Arial"/>
              </a:rPr>
              <a:t>a P &gt; A p</a:t>
            </a:r>
            <a:endParaRPr lang="en-US" sz="2400">
              <a:solidFill>
                <a:srgbClr val="FFFF00"/>
              </a:solidFill>
              <a:latin typeface="Comic Sans MS" charset="0"/>
              <a:ea typeface="Arial"/>
              <a:cs typeface="Arial"/>
            </a:endParaRPr>
          </a:p>
        </p:txBody>
      </p:sp>
      <p:sp>
        <p:nvSpPr>
          <p:cNvPr id="87055" name="Text Box 15"/>
          <p:cNvSpPr txBox="1">
            <a:spLocks noChangeArrowheads="1"/>
          </p:cNvSpPr>
          <p:nvPr/>
        </p:nvSpPr>
        <p:spPr bwMode="auto">
          <a:xfrm>
            <a:off x="5364163" y="6021739"/>
            <a:ext cx="3529012" cy="43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solidFill>
                  <a:srgbClr val="FFFFFF"/>
                </a:solidFill>
                <a:latin typeface="Comic Sans MS" charset="0"/>
                <a:ea typeface="Arial"/>
                <a:cs typeface="Arial"/>
              </a:rPr>
              <a:t>FIM DO PREÂMBULO</a:t>
            </a:r>
            <a:endParaRPr lang="en-US" sz="2400">
              <a:solidFill>
                <a:srgbClr val="FFFFFF"/>
              </a:solidFill>
              <a:latin typeface="Comic Sans MS" charset="0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2123734" y="-27384"/>
            <a:ext cx="5112568" cy="7366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prstClr val="white"/>
              </a:gs>
            </a:gsLst>
            <a:lin ang="54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pt-PT" sz="3200" dirty="0">
                <a:solidFill>
                  <a:srgbClr val="FFFFFF"/>
                </a:solidFill>
                <a:latin typeface="Helvetica" charset="0"/>
              </a:rPr>
              <a:t>Uma questão de escala…</a:t>
            </a:r>
          </a:p>
        </p:txBody>
      </p:sp>
      <p:pic>
        <p:nvPicPr>
          <p:cNvPr id="12" name="Picture 5" descr="EstadioLuz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1" y="1447800"/>
            <a:ext cx="6934200" cy="463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Agrupar 1">
            <a:extLst>
              <a:ext uri="{FF2B5EF4-FFF2-40B4-BE49-F238E27FC236}">
                <a16:creationId xmlns:a16="http://schemas.microsoft.com/office/drawing/2014/main" id="{2A1A0946-0A2C-0D43-8A6F-F36A745F1EA7}"/>
              </a:ext>
            </a:extLst>
          </p:cNvPr>
          <p:cNvGrpSpPr/>
          <p:nvPr/>
        </p:nvGrpSpPr>
        <p:grpSpPr>
          <a:xfrm>
            <a:off x="3200400" y="3810001"/>
            <a:ext cx="2470444" cy="1396926"/>
            <a:chOff x="3200400" y="3810001"/>
            <a:chExt cx="2470444" cy="1396926"/>
          </a:xfrm>
        </p:grpSpPr>
        <p:sp>
          <p:nvSpPr>
            <p:cNvPr id="13" name="Sun 6"/>
            <p:cNvSpPr>
              <a:spLocks noChangeArrowheads="1"/>
            </p:cNvSpPr>
            <p:nvPr/>
          </p:nvSpPr>
          <p:spPr bwMode="auto">
            <a:xfrm>
              <a:off x="4876803" y="3810001"/>
              <a:ext cx="46038" cy="46038"/>
            </a:xfrm>
            <a:prstGeom prst="sun">
              <a:avLst>
                <a:gd name="adj" fmla="val 25000"/>
              </a:avLst>
            </a:prstGeom>
            <a:solidFill>
              <a:srgbClr val="FFFFCC"/>
            </a:solidFill>
            <a:ln w="12700">
              <a:solidFill>
                <a:srgbClr val="FFFFCC"/>
              </a:solidFill>
              <a:round/>
              <a:headEnd type="none" w="sm" len="sm"/>
              <a:tailEnd type="none" w="sm" len="sm"/>
            </a:ln>
          </p:spPr>
          <p:txBody>
            <a:bodyPr lIns="91438" tIns="45718" rIns="91438" bIns="45718"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14" name="TextBox 7"/>
            <p:cNvSpPr txBox="1">
              <a:spLocks noChangeArrowheads="1"/>
            </p:cNvSpPr>
            <p:nvPr/>
          </p:nvSpPr>
          <p:spPr bwMode="auto">
            <a:xfrm>
              <a:off x="3200400" y="4191268"/>
              <a:ext cx="2470444" cy="1015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8" tIns="45718" rIns="91438" bIns="45718">
              <a:prstTxWarp prst="textNoShape">
                <a:avLst/>
              </a:prstTxWarp>
              <a:spAutoFit/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pt-PT" b="0">
                  <a:solidFill>
                    <a:srgbClr val="FFFFCC"/>
                  </a:solidFill>
                  <a:latin typeface="Comic Sans MS" charset="0"/>
                </a:rPr>
                <a:t>Núcleo = cabeça de </a:t>
              </a:r>
              <a:br>
                <a:rPr lang="pt-PT" b="0">
                  <a:solidFill>
                    <a:srgbClr val="FFFFCC"/>
                  </a:solidFill>
                  <a:latin typeface="Comic Sans MS" charset="0"/>
                </a:rPr>
              </a:br>
              <a:r>
                <a:rPr lang="pt-PT" b="0">
                  <a:solidFill>
                    <a:srgbClr val="FFFFCC"/>
                  </a:solidFill>
                  <a:latin typeface="Comic Sans MS" charset="0"/>
                </a:rPr>
                <a:t>alfinete no centro </a:t>
              </a:r>
              <a:br>
                <a:rPr lang="pt-PT" b="0">
                  <a:solidFill>
                    <a:srgbClr val="FFFFCC"/>
                  </a:solidFill>
                  <a:latin typeface="Comic Sans MS" charset="0"/>
                </a:rPr>
              </a:br>
              <a:r>
                <a:rPr lang="pt-PT" b="0">
                  <a:solidFill>
                    <a:srgbClr val="FFFFCC"/>
                  </a:solidFill>
                  <a:latin typeface="Comic Sans MS" charset="0"/>
                </a:rPr>
                <a:t>do campo</a:t>
              </a:r>
            </a:p>
          </p:txBody>
        </p:sp>
        <p:cxnSp>
          <p:nvCxnSpPr>
            <p:cNvPr id="15" name="Straight Arrow Connector 9"/>
            <p:cNvCxnSpPr>
              <a:cxnSpLocks noChangeShapeType="1"/>
            </p:cNvCxnSpPr>
            <p:nvPr/>
          </p:nvCxnSpPr>
          <p:spPr bwMode="auto">
            <a:xfrm flipV="1">
              <a:off x="4191001" y="3962401"/>
              <a:ext cx="533400" cy="304800"/>
            </a:xfrm>
            <a:prstGeom prst="straightConnector1">
              <a:avLst/>
            </a:prstGeom>
            <a:noFill/>
            <a:ln w="12700">
              <a:solidFill>
                <a:srgbClr val="FFFFCC"/>
              </a:solidFill>
              <a:round/>
              <a:headEnd type="none" w="sm" len="sm"/>
              <a:tailEnd type="arrow" w="med" len="med"/>
            </a:ln>
          </p:spPr>
        </p:cxnSp>
      </p:grpSp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2743200" y="2535507"/>
            <a:ext cx="4572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8" tIns="45718" rIns="91438" bIns="45718">
            <a:prstTxWarp prst="textNoShape">
              <a:avLst/>
            </a:prstTxWarp>
            <a:spAutoFit/>
          </a:bodyPr>
          <a:lstStyle/>
          <a:p>
            <a:pPr algn="ctr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pt-PT" sz="5600" b="0">
                <a:solidFill>
                  <a:srgbClr val="FFFFCC"/>
                </a:solidFill>
                <a:latin typeface="Comic Sans MS" charset="0"/>
              </a:rPr>
              <a:t>ÁTOMO</a:t>
            </a:r>
          </a:p>
        </p:txBody>
      </p:sp>
      <p:sp>
        <p:nvSpPr>
          <p:cNvPr id="17" name="Freeform 10"/>
          <p:cNvSpPr>
            <a:spLocks noChangeArrowheads="1"/>
          </p:cNvSpPr>
          <p:nvPr/>
        </p:nvSpPr>
        <p:spPr bwMode="auto">
          <a:xfrm>
            <a:off x="1441450" y="3054350"/>
            <a:ext cx="6108700" cy="2667000"/>
          </a:xfrm>
          <a:custGeom>
            <a:avLst/>
            <a:gdLst>
              <a:gd name="T0" fmla="*/ 0 w 6109669"/>
              <a:gd name="T1" fmla="*/ 0 h 2666602"/>
              <a:gd name="T2" fmla="*/ 6109669 w 6109669"/>
              <a:gd name="T3" fmla="*/ 2666602 h 2666602"/>
            </a:gdLst>
            <a:ahLst/>
            <a:cxnLst/>
            <a:rect l="T0" t="T1" r="T2" b="T3"/>
            <a:pathLst>
              <a:path w="6109669" h="2666602">
                <a:moveTo>
                  <a:pt x="1510497" y="34961"/>
                </a:moveTo>
                <a:cubicBezTo>
                  <a:pt x="1449480" y="38775"/>
                  <a:pt x="1388234" y="39889"/>
                  <a:pt x="1327446" y="46403"/>
                </a:cubicBezTo>
                <a:cubicBezTo>
                  <a:pt x="1277640" y="51740"/>
                  <a:pt x="1154840" y="73432"/>
                  <a:pt x="1098631" y="92171"/>
                </a:cubicBezTo>
                <a:cubicBezTo>
                  <a:pt x="1087190" y="95985"/>
                  <a:pt x="1076009" y="100688"/>
                  <a:pt x="1064309" y="103613"/>
                </a:cubicBezTo>
                <a:cubicBezTo>
                  <a:pt x="1042554" y="109052"/>
                  <a:pt x="984838" y="117684"/>
                  <a:pt x="961342" y="126496"/>
                </a:cubicBezTo>
                <a:cubicBezTo>
                  <a:pt x="945373" y="132485"/>
                  <a:pt x="930833" y="141752"/>
                  <a:pt x="915579" y="149380"/>
                </a:cubicBezTo>
                <a:cubicBezTo>
                  <a:pt x="904138" y="160822"/>
                  <a:pt x="894719" y="174730"/>
                  <a:pt x="881257" y="183706"/>
                </a:cubicBezTo>
                <a:cubicBezTo>
                  <a:pt x="871223" y="190396"/>
                  <a:pt x="856748" y="188138"/>
                  <a:pt x="846935" y="195148"/>
                </a:cubicBezTo>
                <a:cubicBezTo>
                  <a:pt x="829380" y="207689"/>
                  <a:pt x="817407" y="226709"/>
                  <a:pt x="801172" y="240916"/>
                </a:cubicBezTo>
                <a:cubicBezTo>
                  <a:pt x="794266" y="246959"/>
                  <a:pt x="735322" y="291007"/>
                  <a:pt x="721087" y="298125"/>
                </a:cubicBezTo>
                <a:cubicBezTo>
                  <a:pt x="710301" y="303519"/>
                  <a:pt x="697551" y="304173"/>
                  <a:pt x="686765" y="309567"/>
                </a:cubicBezTo>
                <a:cubicBezTo>
                  <a:pt x="674466" y="315717"/>
                  <a:pt x="664742" y="326301"/>
                  <a:pt x="652443" y="332451"/>
                </a:cubicBezTo>
                <a:cubicBezTo>
                  <a:pt x="624784" y="346282"/>
                  <a:pt x="601684" y="344337"/>
                  <a:pt x="572358" y="355335"/>
                </a:cubicBezTo>
                <a:cubicBezTo>
                  <a:pt x="556389" y="361324"/>
                  <a:pt x="541403" y="369757"/>
                  <a:pt x="526595" y="378219"/>
                </a:cubicBezTo>
                <a:cubicBezTo>
                  <a:pt x="514657" y="385042"/>
                  <a:pt x="503010" y="392512"/>
                  <a:pt x="492273" y="401102"/>
                </a:cubicBezTo>
                <a:cubicBezTo>
                  <a:pt x="483850" y="407841"/>
                  <a:pt x="478366" y="418002"/>
                  <a:pt x="469391" y="423986"/>
                </a:cubicBezTo>
                <a:cubicBezTo>
                  <a:pt x="455201" y="433447"/>
                  <a:pt x="438252" y="438094"/>
                  <a:pt x="423628" y="446870"/>
                </a:cubicBezTo>
                <a:cubicBezTo>
                  <a:pt x="400047" y="461020"/>
                  <a:pt x="354984" y="492638"/>
                  <a:pt x="354984" y="492638"/>
                </a:cubicBezTo>
                <a:cubicBezTo>
                  <a:pt x="351170" y="504080"/>
                  <a:pt x="351077" y="517546"/>
                  <a:pt x="343543" y="526964"/>
                </a:cubicBezTo>
                <a:cubicBezTo>
                  <a:pt x="319960" y="556446"/>
                  <a:pt x="284398" y="575642"/>
                  <a:pt x="263458" y="607057"/>
                </a:cubicBezTo>
                <a:lnTo>
                  <a:pt x="240577" y="641383"/>
                </a:lnTo>
                <a:cubicBezTo>
                  <a:pt x="214627" y="745191"/>
                  <a:pt x="253921" y="621360"/>
                  <a:pt x="171932" y="744360"/>
                </a:cubicBezTo>
                <a:cubicBezTo>
                  <a:pt x="101513" y="850002"/>
                  <a:pt x="191372" y="720059"/>
                  <a:pt x="126169" y="801570"/>
                </a:cubicBezTo>
                <a:cubicBezTo>
                  <a:pt x="104608" y="828524"/>
                  <a:pt x="96065" y="850342"/>
                  <a:pt x="80407" y="881663"/>
                </a:cubicBezTo>
                <a:cubicBezTo>
                  <a:pt x="48923" y="1070581"/>
                  <a:pt x="85691" y="871969"/>
                  <a:pt x="57525" y="984640"/>
                </a:cubicBezTo>
                <a:cubicBezTo>
                  <a:pt x="46371" y="1029259"/>
                  <a:pt x="41102" y="1076731"/>
                  <a:pt x="34644" y="1121943"/>
                </a:cubicBezTo>
                <a:cubicBezTo>
                  <a:pt x="42271" y="1156269"/>
                  <a:pt x="41801" y="1193469"/>
                  <a:pt x="57525" y="1224921"/>
                </a:cubicBezTo>
                <a:cubicBezTo>
                  <a:pt x="62918" y="1235708"/>
                  <a:pt x="86454" y="1225575"/>
                  <a:pt x="91847" y="1236362"/>
                </a:cubicBezTo>
                <a:cubicBezTo>
                  <a:pt x="98614" y="1249898"/>
                  <a:pt x="61380" y="1299231"/>
                  <a:pt x="57525" y="1305014"/>
                </a:cubicBezTo>
                <a:cubicBezTo>
                  <a:pt x="61372" y="1431968"/>
                  <a:pt x="0" y="1606693"/>
                  <a:pt x="91847" y="1716923"/>
                </a:cubicBezTo>
                <a:cubicBezTo>
                  <a:pt x="102205" y="1729354"/>
                  <a:pt x="112121" y="1743221"/>
                  <a:pt x="126169" y="1751249"/>
                </a:cubicBezTo>
                <a:cubicBezTo>
                  <a:pt x="139821" y="1759051"/>
                  <a:pt x="156678" y="1758877"/>
                  <a:pt x="171932" y="1762691"/>
                </a:cubicBezTo>
                <a:cubicBezTo>
                  <a:pt x="282585" y="1845690"/>
                  <a:pt x="176726" y="1752719"/>
                  <a:pt x="229136" y="1831342"/>
                </a:cubicBezTo>
                <a:cubicBezTo>
                  <a:pt x="238111" y="1844805"/>
                  <a:pt x="253750" y="1852723"/>
                  <a:pt x="263458" y="1865668"/>
                </a:cubicBezTo>
                <a:cubicBezTo>
                  <a:pt x="276800" y="1883460"/>
                  <a:pt x="285445" y="1904374"/>
                  <a:pt x="297780" y="1922878"/>
                </a:cubicBezTo>
                <a:cubicBezTo>
                  <a:pt x="358768" y="2014370"/>
                  <a:pt x="307195" y="1934176"/>
                  <a:pt x="354984" y="1991529"/>
                </a:cubicBezTo>
                <a:cubicBezTo>
                  <a:pt x="367191" y="2006179"/>
                  <a:pt x="377099" y="2022647"/>
                  <a:pt x="389306" y="2037297"/>
                </a:cubicBezTo>
                <a:cubicBezTo>
                  <a:pt x="396211" y="2045584"/>
                  <a:pt x="405283" y="2051894"/>
                  <a:pt x="412188" y="2060181"/>
                </a:cubicBezTo>
                <a:cubicBezTo>
                  <a:pt x="465404" y="2124045"/>
                  <a:pt x="422969" y="2090252"/>
                  <a:pt x="480832" y="2128832"/>
                </a:cubicBezTo>
                <a:cubicBezTo>
                  <a:pt x="488459" y="2140274"/>
                  <a:pt x="495123" y="2152420"/>
                  <a:pt x="503713" y="2163158"/>
                </a:cubicBezTo>
                <a:cubicBezTo>
                  <a:pt x="516548" y="2179204"/>
                  <a:pt x="542820" y="2201169"/>
                  <a:pt x="560917" y="2208926"/>
                </a:cubicBezTo>
                <a:cubicBezTo>
                  <a:pt x="575369" y="2215121"/>
                  <a:pt x="591426" y="2216554"/>
                  <a:pt x="606680" y="2220368"/>
                </a:cubicBezTo>
                <a:cubicBezTo>
                  <a:pt x="621934" y="2231810"/>
                  <a:pt x="636927" y="2243609"/>
                  <a:pt x="652443" y="2254693"/>
                </a:cubicBezTo>
                <a:cubicBezTo>
                  <a:pt x="743206" y="2319530"/>
                  <a:pt x="743903" y="2288954"/>
                  <a:pt x="881257" y="2426322"/>
                </a:cubicBezTo>
                <a:cubicBezTo>
                  <a:pt x="930834" y="2475904"/>
                  <a:pt x="973896" y="2532995"/>
                  <a:pt x="1029987" y="2575067"/>
                </a:cubicBezTo>
                <a:cubicBezTo>
                  <a:pt x="1060496" y="2597951"/>
                  <a:pt x="1085333" y="2631657"/>
                  <a:pt x="1121513" y="2643718"/>
                </a:cubicBezTo>
                <a:lnTo>
                  <a:pt x="1190157" y="2666602"/>
                </a:lnTo>
                <a:lnTo>
                  <a:pt x="2334229" y="2655160"/>
                </a:lnTo>
                <a:cubicBezTo>
                  <a:pt x="2351277" y="2654668"/>
                  <a:pt x="2362955" y="2633063"/>
                  <a:pt x="2379992" y="2632277"/>
                </a:cubicBezTo>
                <a:cubicBezTo>
                  <a:pt x="2612404" y="2621549"/>
                  <a:pt x="2845249" y="2624649"/>
                  <a:pt x="3077877" y="2620835"/>
                </a:cubicBezTo>
                <a:cubicBezTo>
                  <a:pt x="3162280" y="2515320"/>
                  <a:pt x="3112733" y="2556601"/>
                  <a:pt x="3318132" y="2494974"/>
                </a:cubicBezTo>
                <a:cubicBezTo>
                  <a:pt x="3677623" y="2387115"/>
                  <a:pt x="3113961" y="2554950"/>
                  <a:pt x="3604150" y="2414880"/>
                </a:cubicBezTo>
                <a:cubicBezTo>
                  <a:pt x="3811446" y="2355646"/>
                  <a:pt x="3685058" y="2375894"/>
                  <a:pt x="3867287" y="2357671"/>
                </a:cubicBezTo>
                <a:lnTo>
                  <a:pt x="3958813" y="2334787"/>
                </a:lnTo>
                <a:cubicBezTo>
                  <a:pt x="3977760" y="2330414"/>
                  <a:pt x="3997742" y="2329991"/>
                  <a:pt x="4016016" y="2323345"/>
                </a:cubicBezTo>
                <a:cubicBezTo>
                  <a:pt x="4040058" y="2314601"/>
                  <a:pt x="4061779" y="2300461"/>
                  <a:pt x="4084661" y="2289019"/>
                </a:cubicBezTo>
                <a:cubicBezTo>
                  <a:pt x="4136239" y="2211642"/>
                  <a:pt x="4085511" y="2271066"/>
                  <a:pt x="4244831" y="2220368"/>
                </a:cubicBezTo>
                <a:cubicBezTo>
                  <a:pt x="4283971" y="2207913"/>
                  <a:pt x="4320697" y="2188801"/>
                  <a:pt x="4359238" y="2174600"/>
                </a:cubicBezTo>
                <a:cubicBezTo>
                  <a:pt x="4393186" y="2162091"/>
                  <a:pt x="4427495" y="2150484"/>
                  <a:pt x="4462204" y="2140274"/>
                </a:cubicBezTo>
                <a:cubicBezTo>
                  <a:pt x="4568315" y="2109061"/>
                  <a:pt x="4557527" y="2126936"/>
                  <a:pt x="4668138" y="2071623"/>
                </a:cubicBezTo>
                <a:cubicBezTo>
                  <a:pt x="4683392" y="2063995"/>
                  <a:pt x="4700257" y="2058973"/>
                  <a:pt x="4713900" y="2048739"/>
                </a:cubicBezTo>
                <a:cubicBezTo>
                  <a:pt x="4906414" y="1904336"/>
                  <a:pt x="4597439" y="2117782"/>
                  <a:pt x="4793985" y="1934320"/>
                </a:cubicBezTo>
                <a:cubicBezTo>
                  <a:pt x="4834193" y="1896789"/>
                  <a:pt x="4887680" y="1876321"/>
                  <a:pt x="4931274" y="1842784"/>
                </a:cubicBezTo>
                <a:cubicBezTo>
                  <a:pt x="4980851" y="1804644"/>
                  <a:pt x="5029420" y="1765158"/>
                  <a:pt x="5080004" y="1728365"/>
                </a:cubicBezTo>
                <a:cubicBezTo>
                  <a:pt x="5113364" y="1704100"/>
                  <a:pt x="5149404" y="1683692"/>
                  <a:pt x="5182970" y="1659713"/>
                </a:cubicBezTo>
                <a:cubicBezTo>
                  <a:pt x="5229519" y="1626460"/>
                  <a:pt x="5274819" y="1591488"/>
                  <a:pt x="5320259" y="1556736"/>
                </a:cubicBezTo>
                <a:cubicBezTo>
                  <a:pt x="5354170" y="1530801"/>
                  <a:pt x="5384002" y="1508399"/>
                  <a:pt x="5411785" y="1476643"/>
                </a:cubicBezTo>
                <a:cubicBezTo>
                  <a:pt x="5427865" y="1458264"/>
                  <a:pt x="5439821" y="1436229"/>
                  <a:pt x="5457548" y="1419433"/>
                </a:cubicBezTo>
                <a:cubicBezTo>
                  <a:pt x="5512500" y="1367367"/>
                  <a:pt x="5579895" y="1328166"/>
                  <a:pt x="5629158" y="1270688"/>
                </a:cubicBezTo>
                <a:cubicBezTo>
                  <a:pt x="5652040" y="1243990"/>
                  <a:pt x="5672279" y="1214778"/>
                  <a:pt x="5697803" y="1190595"/>
                </a:cubicBezTo>
                <a:cubicBezTo>
                  <a:pt x="5744948" y="1145927"/>
                  <a:pt x="5796857" y="1106570"/>
                  <a:pt x="5846532" y="1064734"/>
                </a:cubicBezTo>
                <a:cubicBezTo>
                  <a:pt x="5869315" y="1045546"/>
                  <a:pt x="5897306" y="1031354"/>
                  <a:pt x="5915177" y="1007524"/>
                </a:cubicBezTo>
                <a:cubicBezTo>
                  <a:pt x="6071888" y="798551"/>
                  <a:pt x="5840405" y="1102736"/>
                  <a:pt x="5983821" y="927431"/>
                </a:cubicBezTo>
                <a:cubicBezTo>
                  <a:pt x="6007970" y="897912"/>
                  <a:pt x="6029584" y="866407"/>
                  <a:pt x="6052465" y="835895"/>
                </a:cubicBezTo>
                <a:cubicBezTo>
                  <a:pt x="6095042" y="779119"/>
                  <a:pt x="6076207" y="806000"/>
                  <a:pt x="6109669" y="755802"/>
                </a:cubicBezTo>
                <a:cubicBezTo>
                  <a:pt x="6105855" y="603243"/>
                  <a:pt x="6108608" y="450378"/>
                  <a:pt x="6098228" y="298125"/>
                </a:cubicBezTo>
                <a:cubicBezTo>
                  <a:pt x="6097068" y="281108"/>
                  <a:pt x="6082274" y="267943"/>
                  <a:pt x="6075347" y="252357"/>
                </a:cubicBezTo>
                <a:cubicBezTo>
                  <a:pt x="6067006" y="233588"/>
                  <a:pt x="6061649" y="213519"/>
                  <a:pt x="6052465" y="195148"/>
                </a:cubicBezTo>
                <a:cubicBezTo>
                  <a:pt x="6046316" y="182848"/>
                  <a:pt x="6035733" y="173122"/>
                  <a:pt x="6029584" y="160822"/>
                </a:cubicBezTo>
                <a:cubicBezTo>
                  <a:pt x="6024191" y="150034"/>
                  <a:pt x="6022894" y="137582"/>
                  <a:pt x="6018143" y="126496"/>
                </a:cubicBezTo>
                <a:cubicBezTo>
                  <a:pt x="6011425" y="110819"/>
                  <a:pt x="6001250" y="96699"/>
                  <a:pt x="5995262" y="80729"/>
                </a:cubicBezTo>
                <a:cubicBezTo>
                  <a:pt x="5989741" y="66005"/>
                  <a:pt x="5995760" y="45196"/>
                  <a:pt x="5983821" y="34961"/>
                </a:cubicBezTo>
                <a:cubicBezTo>
                  <a:pt x="5965509" y="19263"/>
                  <a:pt x="5939259" y="13415"/>
                  <a:pt x="5915177" y="12077"/>
                </a:cubicBezTo>
                <a:cubicBezTo>
                  <a:pt x="5697821" y="0"/>
                  <a:pt x="5777994" y="635"/>
                  <a:pt x="5674921" y="635"/>
                </a:cubicBezTo>
              </a:path>
            </a:pathLst>
          </a:custGeom>
          <a:noFill/>
          <a:ln w="57150">
            <a:solidFill>
              <a:srgbClr val="FFFFCC"/>
            </a:solidFill>
            <a:round/>
            <a:headEnd type="none" w="sm" len="sm"/>
            <a:tailEnd type="none" w="sm" len="sm"/>
          </a:ln>
        </p:spPr>
        <p:txBody>
          <a:bodyPr lIns="91438" tIns="45718" rIns="91438" bIns="45718">
            <a:prstTxWarp prst="textNoShape">
              <a:avLst/>
            </a:prstTxWarp>
          </a:bodyPr>
          <a:lstStyle/>
          <a:p>
            <a:pPr defTabSz="912804">
              <a:lnSpc>
                <a:spcPct val="100000"/>
              </a:lnSpc>
              <a:buClrTx/>
              <a:buSzTx/>
              <a:buFontTx/>
              <a:buNone/>
            </a:pPr>
            <a:endParaRPr lang="pt-PT" b="0">
              <a:solidFill>
                <a:srgbClr val="FFFFCC"/>
              </a:solidFill>
              <a:latin typeface="Comic Sans MS" charset="0"/>
            </a:endParaRPr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BCFFE9E4-8FB4-4242-9F75-C34ADE6EAF71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53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6904932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ESTADIODODRAGA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99" y="1143000"/>
            <a:ext cx="7756881" cy="510540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981200" y="4003727"/>
            <a:ext cx="2690817" cy="1057023"/>
            <a:chOff x="1981200" y="4003675"/>
            <a:chExt cx="2690817" cy="1057023"/>
          </a:xfrm>
        </p:grpSpPr>
        <p:sp>
          <p:nvSpPr>
            <p:cNvPr id="39942" name="Sun 6"/>
            <p:cNvSpPr>
              <a:spLocks noChangeArrowheads="1"/>
            </p:cNvSpPr>
            <p:nvPr/>
          </p:nvSpPr>
          <p:spPr bwMode="auto">
            <a:xfrm>
              <a:off x="4625979" y="4003675"/>
              <a:ext cx="46038" cy="46038"/>
            </a:xfrm>
            <a:prstGeom prst="sun">
              <a:avLst>
                <a:gd name="adj" fmla="val 25000"/>
              </a:avLst>
            </a:prstGeom>
            <a:solidFill>
              <a:srgbClr val="FFFFCC"/>
            </a:solidFill>
            <a:ln w="12700">
              <a:solidFill>
                <a:srgbClr val="FFFFCC"/>
              </a:solidFill>
              <a:round/>
              <a:headEnd type="none" w="sm" len="sm"/>
              <a:tailEnd type="none" w="sm" len="sm"/>
            </a:ln>
          </p:spPr>
          <p:txBody>
            <a:bodyPr lIns="91439" tIns="45719" rIns="91439" bIns="45719">
              <a:prstTxWarp prst="textNoShape">
                <a:avLst/>
              </a:prstTxWarp>
            </a:bodyPr>
            <a:lstStyle/>
            <a:p>
              <a:endParaRPr lang="pt-PT">
                <a:solidFill>
                  <a:srgbClr val="FFFFCC"/>
                </a:solidFill>
                <a:ea typeface="Arial"/>
                <a:cs typeface="Arial"/>
              </a:endParaRPr>
            </a:p>
          </p:txBody>
        </p:sp>
        <p:sp>
          <p:nvSpPr>
            <p:cNvPr id="39943" name="TextBox 7"/>
            <p:cNvSpPr txBox="1">
              <a:spLocks noChangeArrowheads="1"/>
            </p:cNvSpPr>
            <p:nvPr/>
          </p:nvSpPr>
          <p:spPr bwMode="auto">
            <a:xfrm>
              <a:off x="1981200" y="4114800"/>
              <a:ext cx="2572512" cy="945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9" tIns="45719" rIns="91439" bIns="45719">
              <a:prstTxWarp prst="textNoShape">
                <a:avLst/>
              </a:prstTxWarp>
              <a:spAutoFit/>
            </a:bodyPr>
            <a:lstStyle/>
            <a:p>
              <a:r>
                <a:rPr lang="pt-PT" dirty="0">
                  <a:solidFill>
                    <a:srgbClr val="FFFFCC"/>
                  </a:solidFill>
                  <a:ea typeface="Arial"/>
                  <a:cs typeface="Arial"/>
                </a:rPr>
                <a:t>Núcleo = cabeça de </a:t>
              </a:r>
              <a:br>
                <a:rPr lang="pt-PT" dirty="0">
                  <a:solidFill>
                    <a:srgbClr val="FFFFCC"/>
                  </a:solidFill>
                  <a:ea typeface="Arial"/>
                  <a:cs typeface="Arial"/>
                </a:rPr>
              </a:br>
              <a:r>
                <a:rPr lang="pt-PT" dirty="0">
                  <a:solidFill>
                    <a:srgbClr val="FFFFCC"/>
                  </a:solidFill>
                  <a:ea typeface="Arial"/>
                  <a:cs typeface="Arial"/>
                </a:rPr>
                <a:t>alfinete no centro </a:t>
              </a:r>
              <a:br>
                <a:rPr lang="pt-PT" dirty="0">
                  <a:solidFill>
                    <a:srgbClr val="FFFFCC"/>
                  </a:solidFill>
                  <a:ea typeface="Arial"/>
                  <a:cs typeface="Arial"/>
                </a:rPr>
              </a:br>
              <a:r>
                <a:rPr lang="pt-PT" dirty="0">
                  <a:solidFill>
                    <a:srgbClr val="FFFFCC"/>
                  </a:solidFill>
                  <a:ea typeface="Arial"/>
                  <a:cs typeface="Arial"/>
                </a:rPr>
                <a:t>do campo</a:t>
              </a:r>
            </a:p>
          </p:txBody>
        </p:sp>
        <p:cxnSp>
          <p:nvCxnSpPr>
            <p:cNvPr id="39944" name="Straight Arrow Connector 9"/>
            <p:cNvCxnSpPr>
              <a:cxnSpLocks noChangeShapeType="1"/>
            </p:cNvCxnSpPr>
            <p:nvPr/>
          </p:nvCxnSpPr>
          <p:spPr bwMode="auto">
            <a:xfrm flipV="1">
              <a:off x="3886200" y="4038600"/>
              <a:ext cx="685800" cy="152400"/>
            </a:xfrm>
            <a:prstGeom prst="straightConnector1">
              <a:avLst/>
            </a:prstGeom>
            <a:noFill/>
            <a:ln w="12700">
              <a:solidFill>
                <a:srgbClr val="FFFFCC"/>
              </a:solidFill>
              <a:round/>
              <a:headEnd type="none" w="sm" len="sm"/>
              <a:tailEnd type="arrow" w="med" len="med"/>
            </a:ln>
          </p:spPr>
        </p:cxnSp>
      </p:grpSp>
      <p:sp>
        <p:nvSpPr>
          <p:cNvPr id="39945" name="TextBox 9"/>
          <p:cNvSpPr txBox="1">
            <a:spLocks noChangeArrowheads="1"/>
          </p:cNvSpPr>
          <p:nvPr/>
        </p:nvSpPr>
        <p:spPr bwMode="auto">
          <a:xfrm>
            <a:off x="2880320" y="2708921"/>
            <a:ext cx="4572000" cy="896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 algn="ctr"/>
            <a:r>
              <a:rPr lang="pt-PT" sz="5600" dirty="0">
                <a:solidFill>
                  <a:srgbClr val="FFFFCC"/>
                </a:solidFill>
                <a:ea typeface="Arial"/>
                <a:cs typeface="Arial"/>
              </a:rPr>
              <a:t>ÁTOMO</a:t>
            </a:r>
          </a:p>
        </p:txBody>
      </p:sp>
      <p:sp>
        <p:nvSpPr>
          <p:cNvPr id="15" name="Freeform 14"/>
          <p:cNvSpPr/>
          <p:nvPr/>
        </p:nvSpPr>
        <p:spPr bwMode="auto">
          <a:xfrm>
            <a:off x="762000" y="3225800"/>
            <a:ext cx="2870200" cy="854916"/>
          </a:xfrm>
          <a:custGeom>
            <a:avLst/>
            <a:gdLst>
              <a:gd name="connsiteX0" fmla="*/ 2870200 w 2870200"/>
              <a:gd name="connsiteY0" fmla="*/ 0 h 854916"/>
              <a:gd name="connsiteX1" fmla="*/ 2514600 w 2870200"/>
              <a:gd name="connsiteY1" fmla="*/ 12700 h 854916"/>
              <a:gd name="connsiteX2" fmla="*/ 2336800 w 2870200"/>
              <a:gd name="connsiteY2" fmla="*/ 50800 h 854916"/>
              <a:gd name="connsiteX3" fmla="*/ 2298700 w 2870200"/>
              <a:gd name="connsiteY3" fmla="*/ 63500 h 854916"/>
              <a:gd name="connsiteX4" fmla="*/ 2260600 w 2870200"/>
              <a:gd name="connsiteY4" fmla="*/ 76200 h 854916"/>
              <a:gd name="connsiteX5" fmla="*/ 1943100 w 2870200"/>
              <a:gd name="connsiteY5" fmla="*/ 88900 h 854916"/>
              <a:gd name="connsiteX6" fmla="*/ 1866900 w 2870200"/>
              <a:gd name="connsiteY6" fmla="*/ 101600 h 854916"/>
              <a:gd name="connsiteX7" fmla="*/ 1790700 w 2870200"/>
              <a:gd name="connsiteY7" fmla="*/ 127000 h 854916"/>
              <a:gd name="connsiteX8" fmla="*/ 1701800 w 2870200"/>
              <a:gd name="connsiteY8" fmla="*/ 190500 h 854916"/>
              <a:gd name="connsiteX9" fmla="*/ 1536700 w 2870200"/>
              <a:gd name="connsiteY9" fmla="*/ 215900 h 854916"/>
              <a:gd name="connsiteX10" fmla="*/ 1371600 w 2870200"/>
              <a:gd name="connsiteY10" fmla="*/ 241300 h 854916"/>
              <a:gd name="connsiteX11" fmla="*/ 1270000 w 2870200"/>
              <a:gd name="connsiteY11" fmla="*/ 266700 h 854916"/>
              <a:gd name="connsiteX12" fmla="*/ 1104900 w 2870200"/>
              <a:gd name="connsiteY12" fmla="*/ 317500 h 854916"/>
              <a:gd name="connsiteX13" fmla="*/ 990600 w 2870200"/>
              <a:gd name="connsiteY13" fmla="*/ 330200 h 854916"/>
              <a:gd name="connsiteX14" fmla="*/ 876300 w 2870200"/>
              <a:gd name="connsiteY14" fmla="*/ 355600 h 854916"/>
              <a:gd name="connsiteX15" fmla="*/ 812800 w 2870200"/>
              <a:gd name="connsiteY15" fmla="*/ 368300 h 854916"/>
              <a:gd name="connsiteX16" fmla="*/ 711200 w 2870200"/>
              <a:gd name="connsiteY16" fmla="*/ 419100 h 854916"/>
              <a:gd name="connsiteX17" fmla="*/ 673100 w 2870200"/>
              <a:gd name="connsiteY17" fmla="*/ 444500 h 854916"/>
              <a:gd name="connsiteX18" fmla="*/ 596900 w 2870200"/>
              <a:gd name="connsiteY18" fmla="*/ 469900 h 854916"/>
              <a:gd name="connsiteX19" fmla="*/ 495300 w 2870200"/>
              <a:gd name="connsiteY19" fmla="*/ 520700 h 854916"/>
              <a:gd name="connsiteX20" fmla="*/ 457200 w 2870200"/>
              <a:gd name="connsiteY20" fmla="*/ 533400 h 854916"/>
              <a:gd name="connsiteX21" fmla="*/ 381000 w 2870200"/>
              <a:gd name="connsiteY21" fmla="*/ 584200 h 854916"/>
              <a:gd name="connsiteX22" fmla="*/ 342900 w 2870200"/>
              <a:gd name="connsiteY22" fmla="*/ 609600 h 854916"/>
              <a:gd name="connsiteX23" fmla="*/ 304800 w 2870200"/>
              <a:gd name="connsiteY23" fmla="*/ 622300 h 854916"/>
              <a:gd name="connsiteX24" fmla="*/ 254000 w 2870200"/>
              <a:gd name="connsiteY24" fmla="*/ 635000 h 854916"/>
              <a:gd name="connsiteX25" fmla="*/ 203200 w 2870200"/>
              <a:gd name="connsiteY25" fmla="*/ 660400 h 854916"/>
              <a:gd name="connsiteX26" fmla="*/ 127000 w 2870200"/>
              <a:gd name="connsiteY26" fmla="*/ 711200 h 854916"/>
              <a:gd name="connsiteX27" fmla="*/ 88900 w 2870200"/>
              <a:gd name="connsiteY27" fmla="*/ 749300 h 854916"/>
              <a:gd name="connsiteX28" fmla="*/ 63500 w 2870200"/>
              <a:gd name="connsiteY28" fmla="*/ 787400 h 854916"/>
              <a:gd name="connsiteX29" fmla="*/ 25400 w 2870200"/>
              <a:gd name="connsiteY29" fmla="*/ 812800 h 854916"/>
              <a:gd name="connsiteX30" fmla="*/ 0 w 2870200"/>
              <a:gd name="connsiteY30" fmla="*/ 850900 h 85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870200" h="854916">
                <a:moveTo>
                  <a:pt x="2870200" y="0"/>
                </a:moveTo>
                <a:lnTo>
                  <a:pt x="2514600" y="12700"/>
                </a:lnTo>
                <a:cubicBezTo>
                  <a:pt x="2418475" y="18040"/>
                  <a:pt x="2420243" y="22986"/>
                  <a:pt x="2336800" y="50800"/>
                </a:cubicBezTo>
                <a:lnTo>
                  <a:pt x="2298700" y="63500"/>
                </a:lnTo>
                <a:cubicBezTo>
                  <a:pt x="2286000" y="67733"/>
                  <a:pt x="2273976" y="75665"/>
                  <a:pt x="2260600" y="76200"/>
                </a:cubicBezTo>
                <a:lnTo>
                  <a:pt x="1943100" y="88900"/>
                </a:lnTo>
                <a:cubicBezTo>
                  <a:pt x="1917700" y="93133"/>
                  <a:pt x="1891882" y="95355"/>
                  <a:pt x="1866900" y="101600"/>
                </a:cubicBezTo>
                <a:cubicBezTo>
                  <a:pt x="1840925" y="108094"/>
                  <a:pt x="1790700" y="127000"/>
                  <a:pt x="1790700" y="127000"/>
                </a:cubicBezTo>
                <a:cubicBezTo>
                  <a:pt x="1784918" y="131337"/>
                  <a:pt x="1716244" y="184310"/>
                  <a:pt x="1701800" y="190500"/>
                </a:cubicBezTo>
                <a:cubicBezTo>
                  <a:pt x="1662826" y="207203"/>
                  <a:pt x="1560695" y="212901"/>
                  <a:pt x="1536700" y="215900"/>
                </a:cubicBezTo>
                <a:cubicBezTo>
                  <a:pt x="1510736" y="219145"/>
                  <a:pt x="1401259" y="234945"/>
                  <a:pt x="1371600" y="241300"/>
                </a:cubicBezTo>
                <a:cubicBezTo>
                  <a:pt x="1337466" y="248614"/>
                  <a:pt x="1303118" y="255661"/>
                  <a:pt x="1270000" y="266700"/>
                </a:cubicBezTo>
                <a:cubicBezTo>
                  <a:pt x="1249784" y="273439"/>
                  <a:pt x="1146575" y="311088"/>
                  <a:pt x="1104900" y="317500"/>
                </a:cubicBezTo>
                <a:cubicBezTo>
                  <a:pt x="1067011" y="323329"/>
                  <a:pt x="1028549" y="324779"/>
                  <a:pt x="990600" y="330200"/>
                </a:cubicBezTo>
                <a:cubicBezTo>
                  <a:pt x="936975" y="337861"/>
                  <a:pt x="926217" y="344507"/>
                  <a:pt x="876300" y="355600"/>
                </a:cubicBezTo>
                <a:cubicBezTo>
                  <a:pt x="855228" y="360283"/>
                  <a:pt x="833967" y="364067"/>
                  <a:pt x="812800" y="368300"/>
                </a:cubicBezTo>
                <a:cubicBezTo>
                  <a:pt x="724529" y="427147"/>
                  <a:pt x="835475" y="356963"/>
                  <a:pt x="711200" y="419100"/>
                </a:cubicBezTo>
                <a:cubicBezTo>
                  <a:pt x="697548" y="425926"/>
                  <a:pt x="687048" y="438301"/>
                  <a:pt x="673100" y="444500"/>
                </a:cubicBezTo>
                <a:cubicBezTo>
                  <a:pt x="648634" y="455374"/>
                  <a:pt x="620847" y="457926"/>
                  <a:pt x="596900" y="469900"/>
                </a:cubicBezTo>
                <a:cubicBezTo>
                  <a:pt x="563033" y="486833"/>
                  <a:pt x="531221" y="508726"/>
                  <a:pt x="495300" y="520700"/>
                </a:cubicBezTo>
                <a:cubicBezTo>
                  <a:pt x="482600" y="524933"/>
                  <a:pt x="468902" y="526899"/>
                  <a:pt x="457200" y="533400"/>
                </a:cubicBezTo>
                <a:cubicBezTo>
                  <a:pt x="430515" y="548225"/>
                  <a:pt x="406400" y="567267"/>
                  <a:pt x="381000" y="584200"/>
                </a:cubicBezTo>
                <a:cubicBezTo>
                  <a:pt x="368300" y="592667"/>
                  <a:pt x="357380" y="604773"/>
                  <a:pt x="342900" y="609600"/>
                </a:cubicBezTo>
                <a:cubicBezTo>
                  <a:pt x="330200" y="613833"/>
                  <a:pt x="317672" y="618622"/>
                  <a:pt x="304800" y="622300"/>
                </a:cubicBezTo>
                <a:cubicBezTo>
                  <a:pt x="288017" y="627095"/>
                  <a:pt x="270343" y="628871"/>
                  <a:pt x="254000" y="635000"/>
                </a:cubicBezTo>
                <a:cubicBezTo>
                  <a:pt x="236273" y="641647"/>
                  <a:pt x="219434" y="650660"/>
                  <a:pt x="203200" y="660400"/>
                </a:cubicBezTo>
                <a:cubicBezTo>
                  <a:pt x="177023" y="676106"/>
                  <a:pt x="148586" y="689614"/>
                  <a:pt x="127000" y="711200"/>
                </a:cubicBezTo>
                <a:cubicBezTo>
                  <a:pt x="114300" y="723900"/>
                  <a:pt x="100398" y="735502"/>
                  <a:pt x="88900" y="749300"/>
                </a:cubicBezTo>
                <a:cubicBezTo>
                  <a:pt x="79129" y="761026"/>
                  <a:pt x="74293" y="776607"/>
                  <a:pt x="63500" y="787400"/>
                </a:cubicBezTo>
                <a:cubicBezTo>
                  <a:pt x="52707" y="798193"/>
                  <a:pt x="38100" y="804333"/>
                  <a:pt x="25400" y="812800"/>
                </a:cubicBezTo>
                <a:cubicBezTo>
                  <a:pt x="11361" y="854916"/>
                  <a:pt x="26087" y="850900"/>
                  <a:pt x="0" y="850900"/>
                </a:cubicBezTo>
              </a:path>
            </a:pathLst>
          </a:custGeom>
          <a:noFill/>
          <a:ln w="57150" cap="flat" cmpd="sng" algn="ctr">
            <a:solidFill>
              <a:srgbClr val="FFFFCC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FFFCC"/>
              </a:solidFill>
              <a:ea typeface="Arial"/>
              <a:cs typeface="Arial"/>
            </a:endParaRPr>
          </a:p>
        </p:txBody>
      </p:sp>
      <p:sp>
        <p:nvSpPr>
          <p:cNvPr id="16" name="Freeform 15"/>
          <p:cNvSpPr/>
          <p:nvPr/>
        </p:nvSpPr>
        <p:spPr bwMode="auto">
          <a:xfrm rot="11636578">
            <a:off x="877975" y="4626554"/>
            <a:ext cx="7543392" cy="1860585"/>
          </a:xfrm>
          <a:custGeom>
            <a:avLst/>
            <a:gdLst>
              <a:gd name="connsiteX0" fmla="*/ 2870200 w 2870200"/>
              <a:gd name="connsiteY0" fmla="*/ 0 h 854916"/>
              <a:gd name="connsiteX1" fmla="*/ 2514600 w 2870200"/>
              <a:gd name="connsiteY1" fmla="*/ 12700 h 854916"/>
              <a:gd name="connsiteX2" fmla="*/ 2336800 w 2870200"/>
              <a:gd name="connsiteY2" fmla="*/ 50800 h 854916"/>
              <a:gd name="connsiteX3" fmla="*/ 2298700 w 2870200"/>
              <a:gd name="connsiteY3" fmla="*/ 63500 h 854916"/>
              <a:gd name="connsiteX4" fmla="*/ 2260600 w 2870200"/>
              <a:gd name="connsiteY4" fmla="*/ 76200 h 854916"/>
              <a:gd name="connsiteX5" fmla="*/ 1943100 w 2870200"/>
              <a:gd name="connsiteY5" fmla="*/ 88900 h 854916"/>
              <a:gd name="connsiteX6" fmla="*/ 1866900 w 2870200"/>
              <a:gd name="connsiteY6" fmla="*/ 101600 h 854916"/>
              <a:gd name="connsiteX7" fmla="*/ 1790700 w 2870200"/>
              <a:gd name="connsiteY7" fmla="*/ 127000 h 854916"/>
              <a:gd name="connsiteX8" fmla="*/ 1701800 w 2870200"/>
              <a:gd name="connsiteY8" fmla="*/ 190500 h 854916"/>
              <a:gd name="connsiteX9" fmla="*/ 1536700 w 2870200"/>
              <a:gd name="connsiteY9" fmla="*/ 215900 h 854916"/>
              <a:gd name="connsiteX10" fmla="*/ 1371600 w 2870200"/>
              <a:gd name="connsiteY10" fmla="*/ 241300 h 854916"/>
              <a:gd name="connsiteX11" fmla="*/ 1270000 w 2870200"/>
              <a:gd name="connsiteY11" fmla="*/ 266700 h 854916"/>
              <a:gd name="connsiteX12" fmla="*/ 1104900 w 2870200"/>
              <a:gd name="connsiteY12" fmla="*/ 317500 h 854916"/>
              <a:gd name="connsiteX13" fmla="*/ 990600 w 2870200"/>
              <a:gd name="connsiteY13" fmla="*/ 330200 h 854916"/>
              <a:gd name="connsiteX14" fmla="*/ 876300 w 2870200"/>
              <a:gd name="connsiteY14" fmla="*/ 355600 h 854916"/>
              <a:gd name="connsiteX15" fmla="*/ 812800 w 2870200"/>
              <a:gd name="connsiteY15" fmla="*/ 368300 h 854916"/>
              <a:gd name="connsiteX16" fmla="*/ 711200 w 2870200"/>
              <a:gd name="connsiteY16" fmla="*/ 419100 h 854916"/>
              <a:gd name="connsiteX17" fmla="*/ 673100 w 2870200"/>
              <a:gd name="connsiteY17" fmla="*/ 444500 h 854916"/>
              <a:gd name="connsiteX18" fmla="*/ 596900 w 2870200"/>
              <a:gd name="connsiteY18" fmla="*/ 469900 h 854916"/>
              <a:gd name="connsiteX19" fmla="*/ 495300 w 2870200"/>
              <a:gd name="connsiteY19" fmla="*/ 520700 h 854916"/>
              <a:gd name="connsiteX20" fmla="*/ 457200 w 2870200"/>
              <a:gd name="connsiteY20" fmla="*/ 533400 h 854916"/>
              <a:gd name="connsiteX21" fmla="*/ 381000 w 2870200"/>
              <a:gd name="connsiteY21" fmla="*/ 584200 h 854916"/>
              <a:gd name="connsiteX22" fmla="*/ 342900 w 2870200"/>
              <a:gd name="connsiteY22" fmla="*/ 609600 h 854916"/>
              <a:gd name="connsiteX23" fmla="*/ 304800 w 2870200"/>
              <a:gd name="connsiteY23" fmla="*/ 622300 h 854916"/>
              <a:gd name="connsiteX24" fmla="*/ 254000 w 2870200"/>
              <a:gd name="connsiteY24" fmla="*/ 635000 h 854916"/>
              <a:gd name="connsiteX25" fmla="*/ 203200 w 2870200"/>
              <a:gd name="connsiteY25" fmla="*/ 660400 h 854916"/>
              <a:gd name="connsiteX26" fmla="*/ 127000 w 2870200"/>
              <a:gd name="connsiteY26" fmla="*/ 711200 h 854916"/>
              <a:gd name="connsiteX27" fmla="*/ 88900 w 2870200"/>
              <a:gd name="connsiteY27" fmla="*/ 749300 h 854916"/>
              <a:gd name="connsiteX28" fmla="*/ 63500 w 2870200"/>
              <a:gd name="connsiteY28" fmla="*/ 787400 h 854916"/>
              <a:gd name="connsiteX29" fmla="*/ 25400 w 2870200"/>
              <a:gd name="connsiteY29" fmla="*/ 812800 h 854916"/>
              <a:gd name="connsiteX30" fmla="*/ 0 w 2870200"/>
              <a:gd name="connsiteY30" fmla="*/ 850900 h 85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870200" h="854916">
                <a:moveTo>
                  <a:pt x="2870200" y="0"/>
                </a:moveTo>
                <a:lnTo>
                  <a:pt x="2514600" y="12700"/>
                </a:lnTo>
                <a:cubicBezTo>
                  <a:pt x="2418475" y="18040"/>
                  <a:pt x="2420243" y="22986"/>
                  <a:pt x="2336800" y="50800"/>
                </a:cubicBezTo>
                <a:lnTo>
                  <a:pt x="2298700" y="63500"/>
                </a:lnTo>
                <a:cubicBezTo>
                  <a:pt x="2286000" y="67733"/>
                  <a:pt x="2273976" y="75665"/>
                  <a:pt x="2260600" y="76200"/>
                </a:cubicBezTo>
                <a:lnTo>
                  <a:pt x="1943100" y="88900"/>
                </a:lnTo>
                <a:cubicBezTo>
                  <a:pt x="1917700" y="93133"/>
                  <a:pt x="1891882" y="95355"/>
                  <a:pt x="1866900" y="101600"/>
                </a:cubicBezTo>
                <a:cubicBezTo>
                  <a:pt x="1840925" y="108094"/>
                  <a:pt x="1790700" y="127000"/>
                  <a:pt x="1790700" y="127000"/>
                </a:cubicBezTo>
                <a:cubicBezTo>
                  <a:pt x="1784918" y="131337"/>
                  <a:pt x="1716244" y="184310"/>
                  <a:pt x="1701800" y="190500"/>
                </a:cubicBezTo>
                <a:cubicBezTo>
                  <a:pt x="1662826" y="207203"/>
                  <a:pt x="1560695" y="212901"/>
                  <a:pt x="1536700" y="215900"/>
                </a:cubicBezTo>
                <a:cubicBezTo>
                  <a:pt x="1510736" y="219145"/>
                  <a:pt x="1401259" y="234945"/>
                  <a:pt x="1371600" y="241300"/>
                </a:cubicBezTo>
                <a:cubicBezTo>
                  <a:pt x="1337466" y="248614"/>
                  <a:pt x="1303118" y="255661"/>
                  <a:pt x="1270000" y="266700"/>
                </a:cubicBezTo>
                <a:cubicBezTo>
                  <a:pt x="1249784" y="273439"/>
                  <a:pt x="1146575" y="311088"/>
                  <a:pt x="1104900" y="317500"/>
                </a:cubicBezTo>
                <a:cubicBezTo>
                  <a:pt x="1067011" y="323329"/>
                  <a:pt x="1028549" y="324779"/>
                  <a:pt x="990600" y="330200"/>
                </a:cubicBezTo>
                <a:cubicBezTo>
                  <a:pt x="936975" y="337861"/>
                  <a:pt x="926217" y="344507"/>
                  <a:pt x="876300" y="355600"/>
                </a:cubicBezTo>
                <a:cubicBezTo>
                  <a:pt x="855228" y="360283"/>
                  <a:pt x="833967" y="364067"/>
                  <a:pt x="812800" y="368300"/>
                </a:cubicBezTo>
                <a:cubicBezTo>
                  <a:pt x="724529" y="427147"/>
                  <a:pt x="835475" y="356963"/>
                  <a:pt x="711200" y="419100"/>
                </a:cubicBezTo>
                <a:cubicBezTo>
                  <a:pt x="697548" y="425926"/>
                  <a:pt x="687048" y="438301"/>
                  <a:pt x="673100" y="444500"/>
                </a:cubicBezTo>
                <a:cubicBezTo>
                  <a:pt x="648634" y="455374"/>
                  <a:pt x="620847" y="457926"/>
                  <a:pt x="596900" y="469900"/>
                </a:cubicBezTo>
                <a:cubicBezTo>
                  <a:pt x="563033" y="486833"/>
                  <a:pt x="531221" y="508726"/>
                  <a:pt x="495300" y="520700"/>
                </a:cubicBezTo>
                <a:cubicBezTo>
                  <a:pt x="482600" y="524933"/>
                  <a:pt x="468902" y="526899"/>
                  <a:pt x="457200" y="533400"/>
                </a:cubicBezTo>
                <a:cubicBezTo>
                  <a:pt x="430515" y="548225"/>
                  <a:pt x="406400" y="567267"/>
                  <a:pt x="381000" y="584200"/>
                </a:cubicBezTo>
                <a:cubicBezTo>
                  <a:pt x="368300" y="592667"/>
                  <a:pt x="357380" y="604773"/>
                  <a:pt x="342900" y="609600"/>
                </a:cubicBezTo>
                <a:cubicBezTo>
                  <a:pt x="330200" y="613833"/>
                  <a:pt x="317672" y="618622"/>
                  <a:pt x="304800" y="622300"/>
                </a:cubicBezTo>
                <a:cubicBezTo>
                  <a:pt x="288017" y="627095"/>
                  <a:pt x="270343" y="628871"/>
                  <a:pt x="254000" y="635000"/>
                </a:cubicBezTo>
                <a:cubicBezTo>
                  <a:pt x="236273" y="641647"/>
                  <a:pt x="219434" y="650660"/>
                  <a:pt x="203200" y="660400"/>
                </a:cubicBezTo>
                <a:cubicBezTo>
                  <a:pt x="177023" y="676106"/>
                  <a:pt x="148586" y="689614"/>
                  <a:pt x="127000" y="711200"/>
                </a:cubicBezTo>
                <a:cubicBezTo>
                  <a:pt x="114300" y="723900"/>
                  <a:pt x="100398" y="735502"/>
                  <a:pt x="88900" y="749300"/>
                </a:cubicBezTo>
                <a:cubicBezTo>
                  <a:pt x="79129" y="761026"/>
                  <a:pt x="74293" y="776607"/>
                  <a:pt x="63500" y="787400"/>
                </a:cubicBezTo>
                <a:cubicBezTo>
                  <a:pt x="52707" y="798193"/>
                  <a:pt x="38100" y="804333"/>
                  <a:pt x="25400" y="812800"/>
                </a:cubicBezTo>
                <a:cubicBezTo>
                  <a:pt x="11361" y="854916"/>
                  <a:pt x="26087" y="850900"/>
                  <a:pt x="0" y="850900"/>
                </a:cubicBezTo>
              </a:path>
            </a:pathLst>
          </a:custGeom>
          <a:noFill/>
          <a:ln w="57150" cap="flat" cmpd="sng" algn="ctr">
            <a:solidFill>
              <a:srgbClr val="FFFFCC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FFFCC"/>
              </a:solidFill>
              <a:ea typeface="Arial"/>
              <a:cs typeface="Arial"/>
            </a:endParaRPr>
          </a:p>
        </p:txBody>
      </p:sp>
      <p:sp>
        <p:nvSpPr>
          <p:cNvPr id="17" name="Freeform 16"/>
          <p:cNvSpPr/>
          <p:nvPr/>
        </p:nvSpPr>
        <p:spPr bwMode="auto">
          <a:xfrm rot="2481292">
            <a:off x="6357942" y="3333144"/>
            <a:ext cx="2205092" cy="630240"/>
          </a:xfrm>
          <a:custGeom>
            <a:avLst/>
            <a:gdLst>
              <a:gd name="connsiteX0" fmla="*/ 2870200 w 2870200"/>
              <a:gd name="connsiteY0" fmla="*/ 0 h 854916"/>
              <a:gd name="connsiteX1" fmla="*/ 2514600 w 2870200"/>
              <a:gd name="connsiteY1" fmla="*/ 12700 h 854916"/>
              <a:gd name="connsiteX2" fmla="*/ 2336800 w 2870200"/>
              <a:gd name="connsiteY2" fmla="*/ 50800 h 854916"/>
              <a:gd name="connsiteX3" fmla="*/ 2298700 w 2870200"/>
              <a:gd name="connsiteY3" fmla="*/ 63500 h 854916"/>
              <a:gd name="connsiteX4" fmla="*/ 2260600 w 2870200"/>
              <a:gd name="connsiteY4" fmla="*/ 76200 h 854916"/>
              <a:gd name="connsiteX5" fmla="*/ 1943100 w 2870200"/>
              <a:gd name="connsiteY5" fmla="*/ 88900 h 854916"/>
              <a:gd name="connsiteX6" fmla="*/ 1866900 w 2870200"/>
              <a:gd name="connsiteY6" fmla="*/ 101600 h 854916"/>
              <a:gd name="connsiteX7" fmla="*/ 1790700 w 2870200"/>
              <a:gd name="connsiteY7" fmla="*/ 127000 h 854916"/>
              <a:gd name="connsiteX8" fmla="*/ 1701800 w 2870200"/>
              <a:gd name="connsiteY8" fmla="*/ 190500 h 854916"/>
              <a:gd name="connsiteX9" fmla="*/ 1536700 w 2870200"/>
              <a:gd name="connsiteY9" fmla="*/ 215900 h 854916"/>
              <a:gd name="connsiteX10" fmla="*/ 1371600 w 2870200"/>
              <a:gd name="connsiteY10" fmla="*/ 241300 h 854916"/>
              <a:gd name="connsiteX11" fmla="*/ 1270000 w 2870200"/>
              <a:gd name="connsiteY11" fmla="*/ 266700 h 854916"/>
              <a:gd name="connsiteX12" fmla="*/ 1104900 w 2870200"/>
              <a:gd name="connsiteY12" fmla="*/ 317500 h 854916"/>
              <a:gd name="connsiteX13" fmla="*/ 990600 w 2870200"/>
              <a:gd name="connsiteY13" fmla="*/ 330200 h 854916"/>
              <a:gd name="connsiteX14" fmla="*/ 876300 w 2870200"/>
              <a:gd name="connsiteY14" fmla="*/ 355600 h 854916"/>
              <a:gd name="connsiteX15" fmla="*/ 812800 w 2870200"/>
              <a:gd name="connsiteY15" fmla="*/ 368300 h 854916"/>
              <a:gd name="connsiteX16" fmla="*/ 711200 w 2870200"/>
              <a:gd name="connsiteY16" fmla="*/ 419100 h 854916"/>
              <a:gd name="connsiteX17" fmla="*/ 673100 w 2870200"/>
              <a:gd name="connsiteY17" fmla="*/ 444500 h 854916"/>
              <a:gd name="connsiteX18" fmla="*/ 596900 w 2870200"/>
              <a:gd name="connsiteY18" fmla="*/ 469900 h 854916"/>
              <a:gd name="connsiteX19" fmla="*/ 495300 w 2870200"/>
              <a:gd name="connsiteY19" fmla="*/ 520700 h 854916"/>
              <a:gd name="connsiteX20" fmla="*/ 457200 w 2870200"/>
              <a:gd name="connsiteY20" fmla="*/ 533400 h 854916"/>
              <a:gd name="connsiteX21" fmla="*/ 381000 w 2870200"/>
              <a:gd name="connsiteY21" fmla="*/ 584200 h 854916"/>
              <a:gd name="connsiteX22" fmla="*/ 342900 w 2870200"/>
              <a:gd name="connsiteY22" fmla="*/ 609600 h 854916"/>
              <a:gd name="connsiteX23" fmla="*/ 304800 w 2870200"/>
              <a:gd name="connsiteY23" fmla="*/ 622300 h 854916"/>
              <a:gd name="connsiteX24" fmla="*/ 254000 w 2870200"/>
              <a:gd name="connsiteY24" fmla="*/ 635000 h 854916"/>
              <a:gd name="connsiteX25" fmla="*/ 203200 w 2870200"/>
              <a:gd name="connsiteY25" fmla="*/ 660400 h 854916"/>
              <a:gd name="connsiteX26" fmla="*/ 127000 w 2870200"/>
              <a:gd name="connsiteY26" fmla="*/ 711200 h 854916"/>
              <a:gd name="connsiteX27" fmla="*/ 88900 w 2870200"/>
              <a:gd name="connsiteY27" fmla="*/ 749300 h 854916"/>
              <a:gd name="connsiteX28" fmla="*/ 63500 w 2870200"/>
              <a:gd name="connsiteY28" fmla="*/ 787400 h 854916"/>
              <a:gd name="connsiteX29" fmla="*/ 25400 w 2870200"/>
              <a:gd name="connsiteY29" fmla="*/ 812800 h 854916"/>
              <a:gd name="connsiteX30" fmla="*/ 0 w 2870200"/>
              <a:gd name="connsiteY30" fmla="*/ 850900 h 85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870200" h="854916">
                <a:moveTo>
                  <a:pt x="2870200" y="0"/>
                </a:moveTo>
                <a:lnTo>
                  <a:pt x="2514600" y="12700"/>
                </a:lnTo>
                <a:cubicBezTo>
                  <a:pt x="2418475" y="18040"/>
                  <a:pt x="2420243" y="22986"/>
                  <a:pt x="2336800" y="50800"/>
                </a:cubicBezTo>
                <a:lnTo>
                  <a:pt x="2298700" y="63500"/>
                </a:lnTo>
                <a:cubicBezTo>
                  <a:pt x="2286000" y="67733"/>
                  <a:pt x="2273976" y="75665"/>
                  <a:pt x="2260600" y="76200"/>
                </a:cubicBezTo>
                <a:lnTo>
                  <a:pt x="1943100" y="88900"/>
                </a:lnTo>
                <a:cubicBezTo>
                  <a:pt x="1917700" y="93133"/>
                  <a:pt x="1891882" y="95355"/>
                  <a:pt x="1866900" y="101600"/>
                </a:cubicBezTo>
                <a:cubicBezTo>
                  <a:pt x="1840925" y="108094"/>
                  <a:pt x="1790700" y="127000"/>
                  <a:pt x="1790700" y="127000"/>
                </a:cubicBezTo>
                <a:cubicBezTo>
                  <a:pt x="1784918" y="131337"/>
                  <a:pt x="1716244" y="184310"/>
                  <a:pt x="1701800" y="190500"/>
                </a:cubicBezTo>
                <a:cubicBezTo>
                  <a:pt x="1662826" y="207203"/>
                  <a:pt x="1560695" y="212901"/>
                  <a:pt x="1536700" y="215900"/>
                </a:cubicBezTo>
                <a:cubicBezTo>
                  <a:pt x="1510736" y="219145"/>
                  <a:pt x="1401259" y="234945"/>
                  <a:pt x="1371600" y="241300"/>
                </a:cubicBezTo>
                <a:cubicBezTo>
                  <a:pt x="1337466" y="248614"/>
                  <a:pt x="1303118" y="255661"/>
                  <a:pt x="1270000" y="266700"/>
                </a:cubicBezTo>
                <a:cubicBezTo>
                  <a:pt x="1249784" y="273439"/>
                  <a:pt x="1146575" y="311088"/>
                  <a:pt x="1104900" y="317500"/>
                </a:cubicBezTo>
                <a:cubicBezTo>
                  <a:pt x="1067011" y="323329"/>
                  <a:pt x="1028549" y="324779"/>
                  <a:pt x="990600" y="330200"/>
                </a:cubicBezTo>
                <a:cubicBezTo>
                  <a:pt x="936975" y="337861"/>
                  <a:pt x="926217" y="344507"/>
                  <a:pt x="876300" y="355600"/>
                </a:cubicBezTo>
                <a:cubicBezTo>
                  <a:pt x="855228" y="360283"/>
                  <a:pt x="833967" y="364067"/>
                  <a:pt x="812800" y="368300"/>
                </a:cubicBezTo>
                <a:cubicBezTo>
                  <a:pt x="724529" y="427147"/>
                  <a:pt x="835475" y="356963"/>
                  <a:pt x="711200" y="419100"/>
                </a:cubicBezTo>
                <a:cubicBezTo>
                  <a:pt x="697548" y="425926"/>
                  <a:pt x="687048" y="438301"/>
                  <a:pt x="673100" y="444500"/>
                </a:cubicBezTo>
                <a:cubicBezTo>
                  <a:pt x="648634" y="455374"/>
                  <a:pt x="620847" y="457926"/>
                  <a:pt x="596900" y="469900"/>
                </a:cubicBezTo>
                <a:cubicBezTo>
                  <a:pt x="563033" y="486833"/>
                  <a:pt x="531221" y="508726"/>
                  <a:pt x="495300" y="520700"/>
                </a:cubicBezTo>
                <a:cubicBezTo>
                  <a:pt x="482600" y="524933"/>
                  <a:pt x="468902" y="526899"/>
                  <a:pt x="457200" y="533400"/>
                </a:cubicBezTo>
                <a:cubicBezTo>
                  <a:pt x="430515" y="548225"/>
                  <a:pt x="406400" y="567267"/>
                  <a:pt x="381000" y="584200"/>
                </a:cubicBezTo>
                <a:cubicBezTo>
                  <a:pt x="368300" y="592667"/>
                  <a:pt x="357380" y="604773"/>
                  <a:pt x="342900" y="609600"/>
                </a:cubicBezTo>
                <a:cubicBezTo>
                  <a:pt x="330200" y="613833"/>
                  <a:pt x="317672" y="618622"/>
                  <a:pt x="304800" y="622300"/>
                </a:cubicBezTo>
                <a:cubicBezTo>
                  <a:pt x="288017" y="627095"/>
                  <a:pt x="270343" y="628871"/>
                  <a:pt x="254000" y="635000"/>
                </a:cubicBezTo>
                <a:cubicBezTo>
                  <a:pt x="236273" y="641647"/>
                  <a:pt x="219434" y="650660"/>
                  <a:pt x="203200" y="660400"/>
                </a:cubicBezTo>
                <a:cubicBezTo>
                  <a:pt x="177023" y="676106"/>
                  <a:pt x="148586" y="689614"/>
                  <a:pt x="127000" y="711200"/>
                </a:cubicBezTo>
                <a:cubicBezTo>
                  <a:pt x="114300" y="723900"/>
                  <a:pt x="100398" y="735502"/>
                  <a:pt x="88900" y="749300"/>
                </a:cubicBezTo>
                <a:cubicBezTo>
                  <a:pt x="79129" y="761026"/>
                  <a:pt x="74293" y="776607"/>
                  <a:pt x="63500" y="787400"/>
                </a:cubicBezTo>
                <a:cubicBezTo>
                  <a:pt x="52707" y="798193"/>
                  <a:pt x="38100" y="804333"/>
                  <a:pt x="25400" y="812800"/>
                </a:cubicBezTo>
                <a:cubicBezTo>
                  <a:pt x="11361" y="854916"/>
                  <a:pt x="26087" y="850900"/>
                  <a:pt x="0" y="850900"/>
                </a:cubicBezTo>
              </a:path>
            </a:pathLst>
          </a:custGeom>
          <a:noFill/>
          <a:ln w="57150" cap="flat" cmpd="sng" algn="ctr">
            <a:solidFill>
              <a:srgbClr val="FFFFCC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FFFCC"/>
              </a:solidFill>
              <a:ea typeface="Arial"/>
              <a:cs typeface="Arial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747322" y="-27384"/>
            <a:ext cx="5777006" cy="7366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prstClr val="white"/>
              </a:gs>
            </a:gsLst>
            <a:lin ang="54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3200" dirty="0">
                <a:solidFill>
                  <a:srgbClr val="FFFFFF"/>
                </a:solidFill>
                <a:ea typeface="Arial" charset="0"/>
                <a:cs typeface="Arial" charset="0"/>
              </a:rPr>
              <a:t>Uma questão de escala!</a:t>
            </a:r>
          </a:p>
        </p:txBody>
      </p:sp>
      <p:sp>
        <p:nvSpPr>
          <p:cNvPr id="13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7A91A7E3-954E-4847-A245-66AF4E08E8EC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54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rticle_chart_2014-PT_Fermio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75" y="1412781"/>
            <a:ext cx="7790683" cy="4945641"/>
          </a:xfrm>
          <a:prstGeom prst="rect">
            <a:avLst/>
          </a:prstGeom>
        </p:spPr>
      </p:pic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1747322" y="-27384"/>
            <a:ext cx="5777006" cy="864096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prstClr val="white"/>
              </a:gs>
            </a:gsLst>
            <a:lin ang="54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800" dirty="0">
                <a:solidFill>
                  <a:srgbClr val="FFFFFF"/>
                </a:solidFill>
                <a:ea typeface="Arial" charset="0"/>
                <a:cs typeface="Arial" charset="0"/>
              </a:rPr>
              <a:t>Unidades de Massa</a:t>
            </a:r>
            <a:endParaRPr lang="pt-PT" sz="2800" dirty="0">
              <a:solidFill>
                <a:schemeClr val="tx1"/>
              </a:solidFill>
              <a:ea typeface="Arial" charset="0"/>
              <a:cs typeface="Arial" charset="0"/>
            </a:endParaRPr>
          </a:p>
        </p:txBody>
      </p:sp>
      <p:sp>
        <p:nvSpPr>
          <p:cNvPr id="33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A8037A80-16D4-764D-B519-6F630A3D9F5C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55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  <p:sp>
        <p:nvSpPr>
          <p:cNvPr id="38" name="Retângulo Arredondado 37">
            <a:extLst>
              <a:ext uri="{FF2B5EF4-FFF2-40B4-BE49-F238E27FC236}">
                <a16:creationId xmlns:a16="http://schemas.microsoft.com/office/drawing/2014/main" id="{38292AF4-6752-F44F-9148-8245AB7AFEB5}"/>
              </a:ext>
            </a:extLst>
          </p:cNvPr>
          <p:cNvSpPr/>
          <p:nvPr/>
        </p:nvSpPr>
        <p:spPr>
          <a:xfrm>
            <a:off x="669774" y="3172197"/>
            <a:ext cx="7790683" cy="318622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t-PT" dirty="0">
                <a:solidFill>
                  <a:schemeClr val="tx1"/>
                </a:solidFill>
              </a:rPr>
              <a:t>       </a:t>
            </a:r>
            <a:r>
              <a:rPr lang="pt-PT" sz="1800" b="0" dirty="0">
                <a:solidFill>
                  <a:schemeClr val="tx1"/>
                </a:solidFill>
              </a:rPr>
              <a:t>Sobre as unidades de massa:    </a:t>
            </a:r>
            <a:r>
              <a:rPr lang="pt-PT" sz="1800" dirty="0">
                <a:solidFill>
                  <a:schemeClr val="tx1"/>
                </a:solidFill>
              </a:rPr>
              <a:t>Equação de Einstein:	</a:t>
            </a:r>
            <a:r>
              <a:rPr lang="pt-PT" sz="2400" b="1" dirty="0">
                <a:solidFill>
                  <a:schemeClr val="tx1"/>
                </a:solidFill>
              </a:rPr>
              <a:t>E = mc</a:t>
            </a:r>
            <a:r>
              <a:rPr lang="pt-PT" sz="2400" b="1" baseline="30000" dirty="0">
                <a:solidFill>
                  <a:schemeClr val="tx1"/>
                </a:solidFill>
              </a:rPr>
              <a:t>2</a:t>
            </a:r>
            <a:r>
              <a:rPr lang="pt-PT" sz="2400" b="1" dirty="0">
                <a:solidFill>
                  <a:schemeClr val="tx1"/>
                </a:solidFill>
              </a:rPr>
              <a:t> </a:t>
            </a:r>
            <a:endParaRPr lang="pt-PT" sz="1600" b="1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pt-PT" sz="1400" b="1" dirty="0">
                <a:solidFill>
                  <a:schemeClr val="tx1"/>
                </a:solidFill>
              </a:rPr>
              <a:t>	</a:t>
            </a:r>
            <a:r>
              <a:rPr lang="pt-PT" sz="1400" b="0" dirty="0">
                <a:solidFill>
                  <a:schemeClr val="tx1"/>
                </a:solidFill>
              </a:rPr>
              <a:t>(</a:t>
            </a:r>
            <a:r>
              <a:rPr lang="pt-PT" sz="1600" b="0" dirty="0">
                <a:solidFill>
                  <a:schemeClr val="tx1"/>
                </a:solidFill>
              </a:rPr>
              <a:t>massa m em kg,  energia  E  em J (joule),   c = 3x10</a:t>
            </a:r>
            <a:r>
              <a:rPr lang="pt-PT" sz="1600" b="0" baseline="30000" dirty="0">
                <a:solidFill>
                  <a:schemeClr val="tx1"/>
                </a:solidFill>
              </a:rPr>
              <a:t>8</a:t>
            </a:r>
            <a:r>
              <a:rPr lang="pt-PT" sz="1600" b="0" dirty="0">
                <a:solidFill>
                  <a:schemeClr val="tx1"/>
                </a:solidFill>
              </a:rPr>
              <a:t> m/s)</a:t>
            </a:r>
            <a:br>
              <a:rPr lang="pt-PT" sz="1800" b="0" dirty="0">
                <a:solidFill>
                  <a:schemeClr val="tx1"/>
                </a:solidFill>
              </a:rPr>
            </a:br>
            <a:r>
              <a:rPr lang="pt-PT" sz="1800" dirty="0">
                <a:solidFill>
                  <a:schemeClr val="tx1"/>
                </a:solidFill>
              </a:rPr>
              <a:t>          	protão: </a:t>
            </a:r>
            <a:r>
              <a:rPr lang="pt-PT" sz="1800" b="0" dirty="0">
                <a:solidFill>
                  <a:schemeClr val="tx1"/>
                </a:solidFill>
              </a:rPr>
              <a:t>m</a:t>
            </a:r>
            <a:r>
              <a:rPr lang="pt-PT" sz="1800" b="0" baseline="-25000" dirty="0">
                <a:solidFill>
                  <a:schemeClr val="tx1"/>
                </a:solidFill>
              </a:rPr>
              <a:t>p</a:t>
            </a:r>
            <a:r>
              <a:rPr lang="pt-PT" sz="1800" b="0" dirty="0">
                <a:solidFill>
                  <a:schemeClr val="tx1"/>
                </a:solidFill>
              </a:rPr>
              <a:t>≈1 u.m.a.≈1,67x10</a:t>
            </a:r>
            <a:r>
              <a:rPr lang="pt-PT" sz="1800" b="0" baseline="30000" dirty="0">
                <a:solidFill>
                  <a:schemeClr val="tx1"/>
                </a:solidFill>
              </a:rPr>
              <a:t>–27</a:t>
            </a:r>
            <a:r>
              <a:rPr lang="pt-PT" sz="1800" b="0" dirty="0">
                <a:solidFill>
                  <a:schemeClr val="tx1"/>
                </a:solidFill>
              </a:rPr>
              <a:t> kg e </a:t>
            </a:r>
            <a:r>
              <a:rPr lang="pt-PT" sz="1800" b="0" dirty="0" err="1">
                <a:solidFill>
                  <a:schemeClr val="tx1"/>
                </a:solidFill>
              </a:rPr>
              <a:t>E</a:t>
            </a:r>
            <a:r>
              <a:rPr lang="pt-PT" sz="1800" b="0" baseline="-25000" dirty="0" err="1">
                <a:solidFill>
                  <a:schemeClr val="tx1"/>
                </a:solidFill>
              </a:rPr>
              <a:t>p</a:t>
            </a:r>
            <a:r>
              <a:rPr lang="pt-PT" sz="1800" b="0" dirty="0">
                <a:solidFill>
                  <a:schemeClr val="tx1"/>
                </a:solidFill>
              </a:rPr>
              <a:t>≈ 1,5x10</a:t>
            </a:r>
            <a:r>
              <a:rPr lang="pt-PT" sz="1800" b="0" baseline="30000" dirty="0">
                <a:solidFill>
                  <a:schemeClr val="tx1"/>
                </a:solidFill>
              </a:rPr>
              <a:t>–10</a:t>
            </a:r>
            <a:r>
              <a:rPr lang="pt-PT" sz="1800" b="0" dirty="0">
                <a:solidFill>
                  <a:schemeClr val="tx1"/>
                </a:solidFill>
              </a:rPr>
              <a:t> J</a:t>
            </a:r>
          </a:p>
          <a:p>
            <a:r>
              <a:rPr lang="pt-PT" sz="1800" b="1" dirty="0">
                <a:solidFill>
                  <a:schemeClr val="tx1"/>
                </a:solidFill>
              </a:rPr>
              <a:t> </a:t>
            </a:r>
          </a:p>
          <a:p>
            <a:r>
              <a:rPr lang="pt-PT" sz="1800" dirty="0">
                <a:solidFill>
                  <a:schemeClr val="tx1"/>
                </a:solidFill>
              </a:rPr>
              <a:t>com     </a:t>
            </a:r>
            <a:r>
              <a:rPr lang="pt-PT" sz="1800" b="1" dirty="0">
                <a:solidFill>
                  <a:schemeClr val="tx1"/>
                </a:solidFill>
              </a:rPr>
              <a:t>m = E/c</a:t>
            </a:r>
            <a:r>
              <a:rPr lang="pt-PT" sz="1800" b="1" baseline="30000" dirty="0">
                <a:solidFill>
                  <a:schemeClr val="tx1"/>
                </a:solidFill>
              </a:rPr>
              <a:t>2 </a:t>
            </a:r>
            <a:r>
              <a:rPr lang="pt-PT" sz="1800" dirty="0">
                <a:solidFill>
                  <a:schemeClr val="tx1"/>
                </a:solidFill>
              </a:rPr>
              <a:t>,  </a:t>
            </a:r>
            <a:r>
              <a:rPr lang="pt-PT" sz="1800" b="0" dirty="0">
                <a:solidFill>
                  <a:schemeClr val="tx1"/>
                </a:solidFill>
              </a:rPr>
              <a:t>usamos para </a:t>
            </a:r>
            <a:r>
              <a:rPr lang="pt-PT" sz="1800" dirty="0">
                <a:solidFill>
                  <a:schemeClr val="tx1"/>
                </a:solidFill>
              </a:rPr>
              <a:t>unidade de massa   </a:t>
            </a:r>
            <a:r>
              <a:rPr lang="pt-PT" sz="1800" b="1" dirty="0">
                <a:solidFill>
                  <a:schemeClr val="tx1"/>
                </a:solidFill>
              </a:rPr>
              <a:t>J/c</a:t>
            </a:r>
            <a:r>
              <a:rPr lang="pt-PT" sz="1800" b="1" baseline="30000" dirty="0">
                <a:solidFill>
                  <a:schemeClr val="tx1"/>
                </a:solidFill>
              </a:rPr>
              <a:t>2</a:t>
            </a:r>
            <a:r>
              <a:rPr lang="pt-PT" sz="1800" dirty="0">
                <a:solidFill>
                  <a:schemeClr val="tx1"/>
                </a:solidFill>
              </a:rPr>
              <a:t> </a:t>
            </a:r>
            <a:r>
              <a:rPr lang="pt-PT" sz="1800" b="0" dirty="0">
                <a:solidFill>
                  <a:schemeClr val="tx1"/>
                </a:solidFill>
              </a:rPr>
              <a:t>ou </a:t>
            </a:r>
          </a:p>
          <a:p>
            <a:pPr>
              <a:lnSpc>
                <a:spcPct val="150000"/>
              </a:lnSpc>
            </a:pPr>
            <a:r>
              <a:rPr lang="pt-PT" sz="1800" b="1" dirty="0">
                <a:solidFill>
                  <a:schemeClr val="tx1"/>
                </a:solidFill>
              </a:rPr>
              <a:t>                    </a:t>
            </a:r>
            <a:r>
              <a:rPr lang="pt-PT" sz="1800" dirty="0" err="1">
                <a:solidFill>
                  <a:schemeClr val="tx1"/>
                </a:solidFill>
              </a:rPr>
              <a:t>GeV</a:t>
            </a:r>
            <a:r>
              <a:rPr lang="pt-PT" sz="1800" dirty="0">
                <a:solidFill>
                  <a:schemeClr val="tx1"/>
                </a:solidFill>
              </a:rPr>
              <a:t>/c</a:t>
            </a:r>
            <a:r>
              <a:rPr lang="pt-PT" sz="1800" baseline="30000" dirty="0">
                <a:solidFill>
                  <a:schemeClr val="tx1"/>
                </a:solidFill>
              </a:rPr>
              <a:t>2</a:t>
            </a:r>
            <a:r>
              <a:rPr lang="pt-PT" sz="1800" dirty="0">
                <a:solidFill>
                  <a:schemeClr val="tx1"/>
                </a:solidFill>
              </a:rPr>
              <a:t>,   </a:t>
            </a:r>
            <a:r>
              <a:rPr lang="pt-PT" sz="1800" b="0" dirty="0">
                <a:solidFill>
                  <a:schemeClr val="tx1"/>
                </a:solidFill>
              </a:rPr>
              <a:t>pois </a:t>
            </a:r>
            <a:r>
              <a:rPr lang="pt-PT" sz="1800" dirty="0">
                <a:solidFill>
                  <a:schemeClr val="tx1"/>
                </a:solidFill>
              </a:rPr>
              <a:t> 1 </a:t>
            </a:r>
            <a:r>
              <a:rPr lang="pt-PT" sz="1800" dirty="0" err="1">
                <a:solidFill>
                  <a:schemeClr val="tx1"/>
                </a:solidFill>
              </a:rPr>
              <a:t>eV</a:t>
            </a:r>
            <a:r>
              <a:rPr lang="pt-PT" sz="1800" dirty="0">
                <a:solidFill>
                  <a:schemeClr val="tx1"/>
                </a:solidFill>
              </a:rPr>
              <a:t> = 1,6x10</a:t>
            </a:r>
            <a:r>
              <a:rPr lang="pt-PT" sz="1800" baseline="30000" dirty="0">
                <a:solidFill>
                  <a:schemeClr val="tx1"/>
                </a:solidFill>
              </a:rPr>
              <a:t>–19</a:t>
            </a:r>
            <a:r>
              <a:rPr lang="pt-PT" sz="1800" dirty="0">
                <a:solidFill>
                  <a:schemeClr val="tx1"/>
                </a:solidFill>
              </a:rPr>
              <a:t> C x 1V = 1,6x10</a:t>
            </a:r>
            <a:r>
              <a:rPr lang="pt-PT" sz="1800" baseline="30000" dirty="0">
                <a:solidFill>
                  <a:schemeClr val="tx1"/>
                </a:solidFill>
              </a:rPr>
              <a:t>–19</a:t>
            </a:r>
            <a:r>
              <a:rPr lang="pt-PT" sz="1800" dirty="0">
                <a:solidFill>
                  <a:schemeClr val="tx1"/>
                </a:solidFill>
              </a:rPr>
              <a:t> J</a:t>
            </a:r>
            <a:endParaRPr lang="pt-PT" sz="1800" b="1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pt-PT" dirty="0">
                <a:solidFill>
                  <a:schemeClr val="tx1"/>
                </a:solidFill>
                <a:sym typeface="Wingdings"/>
              </a:rPr>
              <a:t>    1 </a:t>
            </a:r>
            <a:r>
              <a:rPr lang="pt-PT" dirty="0" err="1">
                <a:solidFill>
                  <a:schemeClr val="tx1"/>
                </a:solidFill>
                <a:sym typeface="Wingdings"/>
              </a:rPr>
              <a:t>GeV</a:t>
            </a:r>
            <a:r>
              <a:rPr lang="pt-PT" dirty="0">
                <a:solidFill>
                  <a:schemeClr val="tx1"/>
                </a:solidFill>
                <a:sym typeface="Wingdings"/>
              </a:rPr>
              <a:t>/c</a:t>
            </a:r>
            <a:r>
              <a:rPr lang="pt-PT" baseline="30000" dirty="0">
                <a:solidFill>
                  <a:schemeClr val="tx1"/>
                </a:solidFill>
                <a:sym typeface="Wingdings"/>
              </a:rPr>
              <a:t>2</a:t>
            </a:r>
            <a:r>
              <a:rPr lang="pt-PT" dirty="0">
                <a:solidFill>
                  <a:schemeClr val="tx1"/>
                </a:solidFill>
                <a:sym typeface="Wingdings"/>
              </a:rPr>
              <a:t> = (1,6x10</a:t>
            </a:r>
            <a:r>
              <a:rPr lang="pt-PT" baseline="30000" dirty="0">
                <a:solidFill>
                  <a:schemeClr val="tx1"/>
                </a:solidFill>
                <a:sym typeface="Wingdings"/>
              </a:rPr>
              <a:t>–10</a:t>
            </a:r>
            <a:r>
              <a:rPr lang="pt-PT" dirty="0">
                <a:solidFill>
                  <a:schemeClr val="tx1"/>
                </a:solidFill>
                <a:sym typeface="Wingdings"/>
              </a:rPr>
              <a:t>/9x10</a:t>
            </a:r>
            <a:r>
              <a:rPr lang="pt-PT" baseline="30000" dirty="0">
                <a:solidFill>
                  <a:schemeClr val="tx1"/>
                </a:solidFill>
                <a:sym typeface="Wingdings"/>
              </a:rPr>
              <a:t>16</a:t>
            </a:r>
            <a:r>
              <a:rPr lang="pt-PT" dirty="0">
                <a:solidFill>
                  <a:schemeClr val="tx1"/>
                </a:solidFill>
                <a:sym typeface="Wingdings"/>
              </a:rPr>
              <a:t>) kg = 1,78x10</a:t>
            </a:r>
            <a:r>
              <a:rPr lang="pt-PT" baseline="30000" dirty="0">
                <a:solidFill>
                  <a:schemeClr val="tx1"/>
                </a:solidFill>
                <a:sym typeface="Wingdings"/>
              </a:rPr>
              <a:t>–27</a:t>
            </a:r>
            <a:r>
              <a:rPr lang="pt-PT" dirty="0">
                <a:solidFill>
                  <a:schemeClr val="tx1"/>
                </a:solidFill>
                <a:sym typeface="Wingdings"/>
              </a:rPr>
              <a:t> kg</a:t>
            </a:r>
          </a:p>
          <a:p>
            <a:pPr>
              <a:lnSpc>
                <a:spcPct val="150000"/>
              </a:lnSpc>
            </a:pPr>
            <a:r>
              <a:rPr lang="pt-PT" dirty="0">
                <a:solidFill>
                  <a:schemeClr val="tx1"/>
                </a:solidFill>
                <a:sym typeface="Wingdings"/>
              </a:rPr>
              <a:t>           protão: </a:t>
            </a:r>
            <a:r>
              <a:rPr lang="pt-PT" dirty="0" err="1">
                <a:solidFill>
                  <a:schemeClr val="tx1"/>
                </a:solidFill>
                <a:sym typeface="Wingdings"/>
              </a:rPr>
              <a:t>m</a:t>
            </a:r>
            <a:r>
              <a:rPr lang="pt-PT" baseline="-25000" dirty="0" err="1">
                <a:solidFill>
                  <a:schemeClr val="tx1"/>
                </a:solidFill>
                <a:sym typeface="Wingdings"/>
              </a:rPr>
              <a:t>p</a:t>
            </a:r>
            <a:r>
              <a:rPr lang="pt-PT" dirty="0">
                <a:solidFill>
                  <a:schemeClr val="tx1"/>
                </a:solidFill>
                <a:sym typeface="Wingdings"/>
              </a:rPr>
              <a:t> ≈ 1,67x10</a:t>
            </a:r>
            <a:r>
              <a:rPr lang="pt-PT" baseline="30000" dirty="0">
                <a:solidFill>
                  <a:schemeClr val="tx1"/>
                </a:solidFill>
                <a:sym typeface="Wingdings"/>
              </a:rPr>
              <a:t>–27</a:t>
            </a:r>
            <a:r>
              <a:rPr lang="pt-PT" dirty="0">
                <a:solidFill>
                  <a:schemeClr val="tx1"/>
                </a:solidFill>
                <a:sym typeface="Wingdings"/>
              </a:rPr>
              <a:t> kg ≈ 0,938 </a:t>
            </a:r>
            <a:r>
              <a:rPr lang="pt-PT" dirty="0" err="1">
                <a:solidFill>
                  <a:schemeClr val="tx1"/>
                </a:solidFill>
                <a:sym typeface="Wingdings"/>
              </a:rPr>
              <a:t>GeV</a:t>
            </a:r>
            <a:r>
              <a:rPr lang="pt-PT" dirty="0">
                <a:solidFill>
                  <a:schemeClr val="tx1"/>
                </a:solidFill>
                <a:sym typeface="Wingdings"/>
              </a:rPr>
              <a:t>/c</a:t>
            </a:r>
            <a:r>
              <a:rPr lang="pt-PT" baseline="30000" dirty="0">
                <a:solidFill>
                  <a:schemeClr val="tx1"/>
                </a:solidFill>
                <a:sym typeface="Wingdings"/>
              </a:rPr>
              <a:t>2 </a:t>
            </a:r>
            <a:r>
              <a:rPr lang="pt-PT" dirty="0">
                <a:solidFill>
                  <a:schemeClr val="tx1"/>
                </a:solidFill>
                <a:sym typeface="Wingdings"/>
              </a:rPr>
              <a:t>≈ 1 </a:t>
            </a:r>
            <a:r>
              <a:rPr lang="pt-PT" dirty="0" err="1">
                <a:solidFill>
                  <a:schemeClr val="tx1"/>
                </a:solidFill>
                <a:sym typeface="Wingdings"/>
              </a:rPr>
              <a:t>GeV</a:t>
            </a:r>
            <a:r>
              <a:rPr lang="pt-PT" dirty="0">
                <a:solidFill>
                  <a:schemeClr val="tx1"/>
                </a:solidFill>
                <a:sym typeface="Wingdings"/>
              </a:rPr>
              <a:t>(/c</a:t>
            </a:r>
            <a:r>
              <a:rPr lang="pt-PT" baseline="30000" dirty="0">
                <a:solidFill>
                  <a:schemeClr val="tx1"/>
                </a:solidFill>
                <a:sym typeface="Wingdings"/>
              </a:rPr>
              <a:t>2</a:t>
            </a:r>
            <a:r>
              <a:rPr lang="pt-PT" dirty="0">
                <a:solidFill>
                  <a:schemeClr val="tx1"/>
                </a:solidFill>
                <a:sym typeface="Wingdings"/>
              </a:rPr>
              <a:t>)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39" name="Retângulo Arredondado 38">
            <a:extLst>
              <a:ext uri="{FF2B5EF4-FFF2-40B4-BE49-F238E27FC236}">
                <a16:creationId xmlns:a16="http://schemas.microsoft.com/office/drawing/2014/main" id="{4D71A40D-EB2A-C744-A9FD-1F8EBD51DEB4}"/>
              </a:ext>
            </a:extLst>
          </p:cNvPr>
          <p:cNvSpPr/>
          <p:nvPr/>
        </p:nvSpPr>
        <p:spPr>
          <a:xfrm>
            <a:off x="2549324" y="2405989"/>
            <a:ext cx="977900" cy="695052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4731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492131" y="868423"/>
            <a:ext cx="8159750" cy="1588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chemeClr val="tx1"/>
              </a:solidFill>
              <a:latin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90856" y="212647"/>
            <a:ext cx="6080512" cy="545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pt-PT" sz="3200" dirty="0">
                <a:solidFill>
                  <a:schemeClr val="tx1"/>
                </a:solidFill>
                <a:latin typeface="Arial"/>
              </a:rPr>
              <a:t>Novas unidades no sistema SI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10200" y="1110735"/>
            <a:ext cx="184731" cy="3471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pt-PT" sz="180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24" name="Slide Number Placeholder 4"/>
          <p:cNvSpPr txBox="1">
            <a:spLocks/>
          </p:cNvSpPr>
          <p:nvPr/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000" kern="1200">
                <a:solidFill>
                  <a:schemeClr val="tx1"/>
                </a:solidFill>
                <a:latin typeface="Comic Sans MS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6987002D-27C7-F540-87C0-B237AFBDB42C}" type="slidenum">
              <a:rPr lang="en-GB" smtClean="0"/>
              <a:pPr>
                <a:defRPr/>
              </a:pPr>
              <a:t>56</a:t>
            </a:fld>
            <a:r>
              <a:rPr lang="mr-IN" b="0" dirty="0"/>
              <a:t>/46</a:t>
            </a:r>
            <a:endParaRPr lang="en-GB" b="0" dirty="0"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D5631AA5-A145-E34C-975E-75CE78710F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018430"/>
            <a:ext cx="3821126" cy="3821126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89B65362-8356-2C48-B155-F903DB97D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2898" y="2222432"/>
            <a:ext cx="4017666" cy="4017666"/>
          </a:xfrm>
          <a:prstGeom prst="rect">
            <a:avLst/>
          </a:prstGeom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BE2D9455-7AA2-064F-8BDE-94966BB66DB1}"/>
              </a:ext>
            </a:extLst>
          </p:cNvPr>
          <p:cNvSpPr txBox="1"/>
          <p:nvPr/>
        </p:nvSpPr>
        <p:spPr>
          <a:xfrm>
            <a:off x="3851920" y="1191102"/>
            <a:ext cx="5117961" cy="405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pt-PT" sz="2215" dirty="0">
                <a:solidFill>
                  <a:srgbClr val="C00000"/>
                </a:solidFill>
                <a:latin typeface="Arial"/>
              </a:rPr>
              <a:t>1 </a:t>
            </a:r>
            <a:r>
              <a:rPr lang="pt-PT" sz="2215" b="1" dirty="0">
                <a:solidFill>
                  <a:srgbClr val="C00000"/>
                </a:solidFill>
                <a:latin typeface="Arial"/>
              </a:rPr>
              <a:t>kg</a:t>
            </a:r>
            <a:r>
              <a:rPr lang="pt-PT" sz="2215" dirty="0">
                <a:solidFill>
                  <a:srgbClr val="C00000"/>
                </a:solidFill>
                <a:latin typeface="Arial"/>
              </a:rPr>
              <a:t> </a:t>
            </a:r>
            <a:r>
              <a:rPr lang="pt-PT" sz="2215" dirty="0">
                <a:solidFill>
                  <a:schemeClr val="tx1"/>
                </a:solidFill>
                <a:latin typeface="Arial"/>
              </a:rPr>
              <a:t>= ( </a:t>
            </a:r>
            <a:r>
              <a:rPr lang="pt-PT" sz="2215" b="1" i="1" dirty="0">
                <a:solidFill>
                  <a:srgbClr val="FF0000"/>
                </a:solidFill>
                <a:latin typeface="Arial"/>
              </a:rPr>
              <a:t>h</a:t>
            </a:r>
            <a:r>
              <a:rPr lang="pt-PT" sz="2215" i="1" dirty="0">
                <a:solidFill>
                  <a:schemeClr val="tx1"/>
                </a:solidFill>
                <a:latin typeface="Arial"/>
              </a:rPr>
              <a:t> </a:t>
            </a:r>
            <a:r>
              <a:rPr lang="pt-PT" sz="2215" dirty="0">
                <a:solidFill>
                  <a:schemeClr val="tx1"/>
                </a:solidFill>
                <a:latin typeface="Arial"/>
              </a:rPr>
              <a:t>/ 6.626 070 15 x 10</a:t>
            </a:r>
            <a:r>
              <a:rPr lang="pt-PT" sz="2215" baseline="30000" dirty="0">
                <a:solidFill>
                  <a:schemeClr val="tx1"/>
                </a:solidFill>
                <a:latin typeface="Arial"/>
              </a:rPr>
              <a:t>–34</a:t>
            </a:r>
            <a:r>
              <a:rPr lang="pt-PT" sz="2215" dirty="0">
                <a:solidFill>
                  <a:schemeClr val="tx1"/>
                </a:solidFill>
                <a:latin typeface="Arial"/>
              </a:rPr>
              <a:t>) m</a:t>
            </a:r>
            <a:r>
              <a:rPr lang="pt-PT" sz="2215" baseline="30000" dirty="0">
                <a:solidFill>
                  <a:schemeClr val="tx1"/>
                </a:solidFill>
                <a:latin typeface="Arial"/>
              </a:rPr>
              <a:t>–2</a:t>
            </a:r>
            <a:r>
              <a:rPr lang="pt-PT" sz="2215" dirty="0">
                <a:solidFill>
                  <a:schemeClr val="tx1"/>
                </a:solidFill>
                <a:latin typeface="Arial"/>
              </a:rPr>
              <a:t> s 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A40B362-44E7-2044-8641-39338C3082DC}"/>
              </a:ext>
            </a:extLst>
          </p:cNvPr>
          <p:cNvSpPr txBox="1"/>
          <p:nvPr/>
        </p:nvSpPr>
        <p:spPr>
          <a:xfrm>
            <a:off x="685801" y="4915746"/>
            <a:ext cx="3884397" cy="327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pt-PT" sz="1662" dirty="0">
                <a:solidFill>
                  <a:schemeClr val="accent1">
                    <a:lumMod val="50000"/>
                  </a:schemeClr>
                </a:solidFill>
                <a:latin typeface="Arial"/>
              </a:rPr>
              <a:t>1 </a:t>
            </a:r>
            <a:r>
              <a:rPr lang="pt-PT" sz="1662" b="1" dirty="0">
                <a:solidFill>
                  <a:schemeClr val="accent1">
                    <a:lumMod val="50000"/>
                  </a:schemeClr>
                </a:solidFill>
                <a:latin typeface="Arial"/>
              </a:rPr>
              <a:t>A </a:t>
            </a:r>
            <a:r>
              <a:rPr lang="pt-PT" sz="1662" dirty="0">
                <a:solidFill>
                  <a:schemeClr val="tx1"/>
                </a:solidFill>
                <a:latin typeface="Arial"/>
              </a:rPr>
              <a:t>= ( </a:t>
            </a:r>
            <a:r>
              <a:rPr lang="pt-PT" sz="1662" b="1" i="1" dirty="0">
                <a:solidFill>
                  <a:srgbClr val="00B050"/>
                </a:solidFill>
                <a:latin typeface="Arial"/>
              </a:rPr>
              <a:t>e</a:t>
            </a:r>
            <a:r>
              <a:rPr lang="pt-PT" sz="1662" i="1" dirty="0">
                <a:solidFill>
                  <a:schemeClr val="tx1"/>
                </a:solidFill>
                <a:latin typeface="Arial"/>
              </a:rPr>
              <a:t> </a:t>
            </a:r>
            <a:r>
              <a:rPr lang="pt-PT" sz="1662" dirty="0">
                <a:solidFill>
                  <a:schemeClr val="tx1"/>
                </a:solidFill>
                <a:latin typeface="Arial"/>
              </a:rPr>
              <a:t>/ 1.602 176 634 x 10</a:t>
            </a:r>
            <a:r>
              <a:rPr lang="pt-PT" sz="1662" baseline="30000" dirty="0">
                <a:solidFill>
                  <a:schemeClr val="tx1"/>
                </a:solidFill>
                <a:latin typeface="Arial"/>
              </a:rPr>
              <a:t>–19</a:t>
            </a:r>
            <a:r>
              <a:rPr lang="pt-PT" sz="1662" dirty="0">
                <a:solidFill>
                  <a:schemeClr val="tx1"/>
                </a:solidFill>
                <a:latin typeface="Arial"/>
              </a:rPr>
              <a:t>) s</a:t>
            </a:r>
            <a:r>
              <a:rPr lang="pt-PT" sz="1662" baseline="30000" dirty="0">
                <a:solidFill>
                  <a:schemeClr val="tx1"/>
                </a:solidFill>
                <a:latin typeface="Arial"/>
              </a:rPr>
              <a:t>–1</a:t>
            </a:r>
            <a:r>
              <a:rPr lang="pt-PT" sz="1662" dirty="0">
                <a:solidFill>
                  <a:schemeClr val="tx1"/>
                </a:solidFill>
                <a:latin typeface="Arial"/>
              </a:rPr>
              <a:t> 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32FDC422-C9FB-3442-942F-6FE603AAB252}"/>
              </a:ext>
            </a:extLst>
          </p:cNvPr>
          <p:cNvSpPr txBox="1"/>
          <p:nvPr/>
        </p:nvSpPr>
        <p:spPr>
          <a:xfrm>
            <a:off x="685801" y="5273647"/>
            <a:ext cx="3945311" cy="327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22041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pt-PT" sz="1662" dirty="0">
                <a:solidFill>
                  <a:srgbClr val="0070C0"/>
                </a:solidFill>
                <a:latin typeface="Arial"/>
              </a:rPr>
              <a:t>1 </a:t>
            </a:r>
            <a:r>
              <a:rPr lang="pt-PT" sz="1662" b="1" dirty="0">
                <a:solidFill>
                  <a:srgbClr val="0070C0"/>
                </a:solidFill>
                <a:latin typeface="Arial"/>
              </a:rPr>
              <a:t>K</a:t>
            </a:r>
            <a:r>
              <a:rPr lang="pt-PT" sz="1662" dirty="0">
                <a:solidFill>
                  <a:srgbClr val="0070C0"/>
                </a:solidFill>
                <a:latin typeface="Arial"/>
              </a:rPr>
              <a:t> </a:t>
            </a:r>
            <a:r>
              <a:rPr lang="pt-PT" sz="1662" dirty="0">
                <a:solidFill>
                  <a:schemeClr val="tx1"/>
                </a:solidFill>
                <a:latin typeface="Arial"/>
              </a:rPr>
              <a:t>= (1.380 649 x 10</a:t>
            </a:r>
            <a:r>
              <a:rPr lang="pt-PT" sz="1662" baseline="30000" dirty="0">
                <a:solidFill>
                  <a:schemeClr val="tx1"/>
                </a:solidFill>
                <a:latin typeface="Arial"/>
              </a:rPr>
              <a:t>–23</a:t>
            </a:r>
            <a:r>
              <a:rPr lang="pt-PT" sz="1662" dirty="0">
                <a:solidFill>
                  <a:schemeClr val="tx1"/>
                </a:solidFill>
                <a:latin typeface="Arial"/>
              </a:rPr>
              <a:t> / </a:t>
            </a:r>
            <a:r>
              <a:rPr lang="pt-PT" sz="1662" b="1" i="1" dirty="0">
                <a:solidFill>
                  <a:srgbClr val="00B0F0"/>
                </a:solidFill>
                <a:latin typeface="Arial"/>
              </a:rPr>
              <a:t>k</a:t>
            </a:r>
            <a:r>
              <a:rPr lang="pt-PT" sz="1662" i="1" dirty="0">
                <a:solidFill>
                  <a:schemeClr val="tx1"/>
                </a:solidFill>
                <a:latin typeface="Arial"/>
              </a:rPr>
              <a:t> </a:t>
            </a:r>
            <a:r>
              <a:rPr lang="pt-PT" sz="1662" dirty="0">
                <a:solidFill>
                  <a:schemeClr val="tx1"/>
                </a:solidFill>
                <a:latin typeface="Arial"/>
              </a:rPr>
              <a:t>) kg m</a:t>
            </a:r>
            <a:r>
              <a:rPr lang="pt-PT" sz="1662" baseline="30000" dirty="0">
                <a:solidFill>
                  <a:schemeClr val="tx1"/>
                </a:solidFill>
                <a:latin typeface="Arial"/>
              </a:rPr>
              <a:t>2</a:t>
            </a:r>
            <a:r>
              <a:rPr lang="pt-PT" sz="1662" dirty="0">
                <a:solidFill>
                  <a:schemeClr val="tx1"/>
                </a:solidFill>
                <a:latin typeface="Arial"/>
              </a:rPr>
              <a:t> s</a:t>
            </a:r>
            <a:r>
              <a:rPr lang="pt-PT" sz="1662" baseline="30000" dirty="0">
                <a:solidFill>
                  <a:schemeClr val="tx1"/>
                </a:solidFill>
                <a:latin typeface="Arial"/>
              </a:rPr>
              <a:t>–2</a:t>
            </a:r>
            <a:r>
              <a:rPr lang="pt-PT" sz="1662" dirty="0">
                <a:solidFill>
                  <a:schemeClr val="tx1"/>
                </a:solidFill>
                <a:latin typeface="Arial"/>
              </a:rPr>
              <a:t> </a:t>
            </a:r>
          </a:p>
        </p:txBody>
      </p:sp>
      <p:sp>
        <p:nvSpPr>
          <p:cNvPr id="17" name="TextBox 3">
            <a:extLst>
              <a:ext uri="{FF2B5EF4-FFF2-40B4-BE49-F238E27FC236}">
                <a16:creationId xmlns:a16="http://schemas.microsoft.com/office/drawing/2014/main" id="{133A4AE5-3180-244B-864A-053B0804A62B}"/>
              </a:ext>
            </a:extLst>
          </p:cNvPr>
          <p:cNvSpPr txBox="1"/>
          <p:nvPr/>
        </p:nvSpPr>
        <p:spPr>
          <a:xfrm>
            <a:off x="5165940" y="6165304"/>
            <a:ext cx="3424335" cy="275268"/>
          </a:xfrm>
          <a:prstGeom prst="rect">
            <a:avLst/>
          </a:prstGeom>
          <a:solidFill>
            <a:srgbClr val="7F7F7F">
              <a:alpha val="31373"/>
            </a:srgbClr>
          </a:solidFill>
        </p:spPr>
        <p:txBody>
          <a:bodyPr wrap="none" rtlCol="0">
            <a:spAutoFit/>
          </a:bodyPr>
          <a:lstStyle/>
          <a:p>
            <a:pPr defTabSz="422041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pt-PT" sz="1292" dirty="0">
                <a:solidFill>
                  <a:schemeClr val="tx1"/>
                </a:solidFill>
                <a:latin typeface="Arial"/>
              </a:rPr>
              <a:t>(*) o novo SI será adotado a 20/Maio/2019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8E3B6ED8-7E88-AB4F-AC2F-153EAD47F17B}"/>
              </a:ext>
            </a:extLst>
          </p:cNvPr>
          <p:cNvSpPr txBox="1"/>
          <p:nvPr/>
        </p:nvSpPr>
        <p:spPr>
          <a:xfrm>
            <a:off x="623318" y="5601171"/>
            <a:ext cx="3550524" cy="327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22041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pt-PT" sz="1662" dirty="0">
                <a:solidFill>
                  <a:schemeClr val="tx1"/>
                </a:solidFill>
                <a:latin typeface="Arial"/>
              </a:rPr>
              <a:t>[</a:t>
            </a:r>
            <a:r>
              <a:rPr lang="pt-PT" sz="1662" dirty="0">
                <a:solidFill>
                  <a:srgbClr val="7030A0"/>
                </a:solidFill>
                <a:latin typeface="Arial"/>
              </a:rPr>
              <a:t>1 mol </a:t>
            </a:r>
            <a:r>
              <a:rPr lang="pt-PT" sz="1662" dirty="0">
                <a:solidFill>
                  <a:schemeClr val="tx1"/>
                </a:solidFill>
                <a:latin typeface="Arial"/>
              </a:rPr>
              <a:t>= 6.022 140 76 x 10</a:t>
            </a:r>
            <a:r>
              <a:rPr lang="pt-PT" sz="1662" baseline="30000" dirty="0">
                <a:solidFill>
                  <a:schemeClr val="tx1"/>
                </a:solidFill>
                <a:latin typeface="Arial"/>
              </a:rPr>
              <a:t>23</a:t>
            </a:r>
            <a:r>
              <a:rPr lang="pt-PT" sz="1662" dirty="0">
                <a:solidFill>
                  <a:schemeClr val="tx1"/>
                </a:solidFill>
                <a:latin typeface="Arial"/>
              </a:rPr>
              <a:t> / </a:t>
            </a:r>
            <a:r>
              <a:rPr lang="pt-PT" sz="1662" i="1" dirty="0">
                <a:solidFill>
                  <a:srgbClr val="FF5DF7"/>
                </a:solidFill>
                <a:latin typeface="Arial"/>
              </a:rPr>
              <a:t>N</a:t>
            </a:r>
            <a:r>
              <a:rPr lang="pt-PT" sz="1662" baseline="-25000" dirty="0">
                <a:solidFill>
                  <a:srgbClr val="FF5DF7"/>
                </a:solidFill>
                <a:latin typeface="Arial"/>
              </a:rPr>
              <a:t>A</a:t>
            </a:r>
            <a:r>
              <a:rPr lang="pt-PT" sz="1662" dirty="0">
                <a:solidFill>
                  <a:schemeClr val="tx1"/>
                </a:solidFill>
                <a:latin typeface="Arial"/>
              </a:rPr>
              <a:t>  ]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6D3DE2DF-96E2-EF47-8F09-330DA14EFCA0}"/>
              </a:ext>
            </a:extLst>
          </p:cNvPr>
          <p:cNvSpPr txBox="1"/>
          <p:nvPr/>
        </p:nvSpPr>
        <p:spPr>
          <a:xfrm>
            <a:off x="715597" y="6003844"/>
            <a:ext cx="2111475" cy="2752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22041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pt-PT" sz="1292" dirty="0">
                <a:solidFill>
                  <a:schemeClr val="tx1"/>
                </a:solidFill>
                <a:latin typeface="Arial"/>
              </a:rPr>
              <a:t>1 s = 9 192 631 770 / </a:t>
            </a:r>
            <a:r>
              <a:rPr lang="pt-PT" sz="1292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∆</a:t>
            </a:r>
            <a:r>
              <a:rPr lang="el-GR" sz="1292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pt-PT" sz="1292" baseline="-25000" dirty="0" err="1">
                <a:solidFill>
                  <a:schemeClr val="tx1"/>
                </a:solidFill>
                <a:latin typeface="Arial"/>
              </a:rPr>
              <a:t>Cs</a:t>
            </a:r>
            <a:endParaRPr lang="pt-PT" sz="1292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A28C0485-93E9-364B-8BD5-B655C5C93CB7}"/>
              </a:ext>
            </a:extLst>
          </p:cNvPr>
          <p:cNvSpPr txBox="1"/>
          <p:nvPr/>
        </p:nvSpPr>
        <p:spPr>
          <a:xfrm>
            <a:off x="2928066" y="6003843"/>
            <a:ext cx="2145139" cy="2752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22041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pt-PT" sz="1292" dirty="0">
                <a:solidFill>
                  <a:schemeClr val="tx1"/>
                </a:solidFill>
                <a:latin typeface="Arial"/>
              </a:rPr>
              <a:t>1 m = ( c / 299 792 458 ) s</a:t>
            </a:r>
          </a:p>
        </p:txBody>
      </p:sp>
      <p:sp>
        <p:nvSpPr>
          <p:cNvPr id="2" name="Chaveta à Esquerda 1">
            <a:extLst>
              <a:ext uri="{FF2B5EF4-FFF2-40B4-BE49-F238E27FC236}">
                <a16:creationId xmlns:a16="http://schemas.microsoft.com/office/drawing/2014/main" id="{106285E4-4951-3542-BC7F-BB75360EDDEC}"/>
              </a:ext>
            </a:extLst>
          </p:cNvPr>
          <p:cNvSpPr/>
          <p:nvPr/>
        </p:nvSpPr>
        <p:spPr>
          <a:xfrm>
            <a:off x="107504" y="918010"/>
            <a:ext cx="384627" cy="5607334"/>
          </a:xfrm>
          <a:prstGeom prst="leftBrace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" name="Chaveta à Esquerda 21">
            <a:extLst>
              <a:ext uri="{FF2B5EF4-FFF2-40B4-BE49-F238E27FC236}">
                <a16:creationId xmlns:a16="http://schemas.microsoft.com/office/drawing/2014/main" id="{6D43FCB0-BFDD-BD43-AE6F-81B33229B74C}"/>
              </a:ext>
            </a:extLst>
          </p:cNvPr>
          <p:cNvSpPr/>
          <p:nvPr/>
        </p:nvSpPr>
        <p:spPr>
          <a:xfrm rot="10800000">
            <a:off x="8723877" y="916995"/>
            <a:ext cx="384627" cy="5607334"/>
          </a:xfrm>
          <a:prstGeom prst="leftBrace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9FAE90D-C151-1846-BFE0-C9447BD58DB0}"/>
              </a:ext>
            </a:extLst>
          </p:cNvPr>
          <p:cNvSpPr txBox="1"/>
          <p:nvPr/>
        </p:nvSpPr>
        <p:spPr>
          <a:xfrm>
            <a:off x="4254544" y="1700808"/>
            <a:ext cx="4517583" cy="375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chemeClr val="tx1"/>
                </a:solidFill>
              </a:rPr>
              <a:t>[ 1 </a:t>
            </a:r>
            <a:r>
              <a:rPr lang="pt-PT" dirty="0" err="1">
                <a:solidFill>
                  <a:schemeClr val="tx1"/>
                </a:solidFill>
              </a:rPr>
              <a:t>GeV</a:t>
            </a:r>
            <a:r>
              <a:rPr lang="pt-PT" dirty="0">
                <a:solidFill>
                  <a:schemeClr val="tx1"/>
                </a:solidFill>
              </a:rPr>
              <a:t>/c</a:t>
            </a:r>
            <a:r>
              <a:rPr lang="pt-PT" baseline="30000" dirty="0">
                <a:solidFill>
                  <a:schemeClr val="tx1"/>
                </a:solidFill>
              </a:rPr>
              <a:t>2</a:t>
            </a:r>
            <a:r>
              <a:rPr lang="pt-PT" dirty="0">
                <a:solidFill>
                  <a:schemeClr val="tx1"/>
                </a:solidFill>
              </a:rPr>
              <a:t> = ( 2 686 358.52 ) h m</a:t>
            </a:r>
            <a:r>
              <a:rPr lang="pt-PT" baseline="30000" dirty="0">
                <a:solidFill>
                  <a:schemeClr val="tx1"/>
                </a:solidFill>
              </a:rPr>
              <a:t>-2</a:t>
            </a:r>
            <a:r>
              <a:rPr lang="pt-PT" dirty="0">
                <a:solidFill>
                  <a:schemeClr val="tx1"/>
                </a:solidFill>
              </a:rPr>
              <a:t> s ]</a:t>
            </a:r>
          </a:p>
        </p:txBody>
      </p:sp>
    </p:spTree>
    <p:extLst>
      <p:ext uri="{BB962C8B-B14F-4D97-AF65-F5344CB8AC3E}">
        <p14:creationId xmlns:p14="http://schemas.microsoft.com/office/powerpoint/2010/main" val="79316274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504056" y="1447800"/>
            <a:ext cx="8892480" cy="287732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ts val="30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400" dirty="0">
                <a:solidFill>
                  <a:srgbClr val="3333CC"/>
                </a:solidFill>
                <a:ea typeface="Arial" charset="0"/>
                <a:cs typeface="Arial" charset="0"/>
              </a:rPr>
              <a:t>As partículas e as antipartículas têm exatamente a </a:t>
            </a:r>
            <a:r>
              <a:rPr lang="pt-PT" sz="2400" u="sng" dirty="0">
                <a:solidFill>
                  <a:srgbClr val="3333CC"/>
                </a:solidFill>
                <a:ea typeface="Arial" charset="0"/>
                <a:cs typeface="Arial" charset="0"/>
              </a:rPr>
              <a:t>mesma</a:t>
            </a:r>
            <a:r>
              <a:rPr lang="pt-PT" sz="2400" dirty="0">
                <a:solidFill>
                  <a:srgbClr val="3333CC"/>
                </a:solidFill>
                <a:ea typeface="Arial" charset="0"/>
                <a:cs typeface="Arial" charset="0"/>
              </a:rPr>
              <a:t> massa! Mas qual a origem dessas massas?</a:t>
            </a:r>
          </a:p>
          <a:p>
            <a:pPr>
              <a:lnSpc>
                <a:spcPts val="30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pt-PT" sz="1200" dirty="0">
              <a:solidFill>
                <a:srgbClr val="3333CC"/>
              </a:solidFill>
              <a:ea typeface="Arial" charset="0"/>
              <a:cs typeface="Arial" charset="0"/>
            </a:endParaRPr>
          </a:p>
          <a:p>
            <a:pPr>
              <a:lnSpc>
                <a:spcPts val="3075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dirty="0">
                <a:solidFill>
                  <a:srgbClr val="000000"/>
                </a:solidFill>
                <a:ea typeface="Arial" charset="0"/>
                <a:cs typeface="Arial" charset="0"/>
              </a:rPr>
              <a:t>O que dá massa às partículas </a:t>
            </a:r>
            <a:br>
              <a:rPr lang="pt-PT" dirty="0">
                <a:solidFill>
                  <a:srgbClr val="000000"/>
                </a:solidFill>
                <a:ea typeface="Arial" charset="0"/>
                <a:cs typeface="Arial" charset="0"/>
              </a:rPr>
            </a:br>
            <a:r>
              <a:rPr lang="pt-PT" u="sng" dirty="0">
                <a:solidFill>
                  <a:srgbClr val="FF0000"/>
                </a:solidFill>
                <a:ea typeface="Arial" charset="0"/>
                <a:cs typeface="Arial" charset="0"/>
              </a:rPr>
              <a:t>elementares</a:t>
            </a:r>
            <a:r>
              <a:rPr lang="pt-PT" dirty="0">
                <a:solidFill>
                  <a:srgbClr val="FF0000"/>
                </a:solidFill>
                <a:ea typeface="Arial" charset="0"/>
                <a:cs typeface="Arial" charset="0"/>
              </a:rPr>
              <a:t> </a:t>
            </a:r>
            <a:r>
              <a:rPr lang="pt-PT" dirty="0">
                <a:solidFill>
                  <a:srgbClr val="000000"/>
                </a:solidFill>
                <a:ea typeface="Arial" charset="0"/>
                <a:cs typeface="Arial" charset="0"/>
              </a:rPr>
              <a:t>como os quarks </a:t>
            </a:r>
            <a:br>
              <a:rPr lang="pt-PT" dirty="0">
                <a:solidFill>
                  <a:srgbClr val="000000"/>
                </a:solidFill>
                <a:ea typeface="Arial" charset="0"/>
                <a:cs typeface="Arial" charset="0"/>
              </a:rPr>
            </a:br>
            <a:r>
              <a:rPr lang="pt-PT" dirty="0">
                <a:solidFill>
                  <a:srgbClr val="000000"/>
                </a:solidFill>
                <a:ea typeface="Arial" charset="0"/>
                <a:cs typeface="Arial" charset="0"/>
              </a:rPr>
              <a:t>e os eletrões, e porque é que</a:t>
            </a:r>
          </a:p>
          <a:p>
            <a:pPr>
              <a:lnSpc>
                <a:spcPts val="3075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dirty="0">
                <a:solidFill>
                  <a:srgbClr val="000000"/>
                </a:solidFill>
                <a:ea typeface="Arial" charset="0"/>
                <a:cs typeface="Arial" charset="0"/>
              </a:rPr>
              <a:t>são tão diferentes?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2339758" y="-27384"/>
            <a:ext cx="4680520" cy="736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000000"/>
              </a:gs>
            </a:gsLst>
            <a:lin ang="162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700" dirty="0">
                <a:solidFill>
                  <a:srgbClr val="FFFFFF"/>
                </a:solidFill>
                <a:ea typeface="Arial" charset="0"/>
                <a:cs typeface="Arial" charset="0"/>
              </a:rPr>
              <a:t>Onde é que difere </a:t>
            </a:r>
            <a:br>
              <a:rPr lang="pt-PT" sz="2700" dirty="0">
                <a:solidFill>
                  <a:srgbClr val="FFFFFF"/>
                </a:solidFill>
                <a:ea typeface="Arial" charset="0"/>
                <a:cs typeface="Arial" charset="0"/>
              </a:rPr>
            </a:br>
            <a:r>
              <a:rPr lang="pt-PT" sz="2700" dirty="0">
                <a:solidFill>
                  <a:srgbClr val="FFFFFF"/>
                </a:solidFill>
                <a:ea typeface="Arial" charset="0"/>
                <a:cs typeface="Arial" charset="0"/>
              </a:rPr>
              <a:t>a matéria da antimatéria?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590800"/>
            <a:ext cx="3624262" cy="3352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000000">
                <a:alpha val="70016"/>
              </a:srgbClr>
            </a:outerShdw>
          </a:effectLst>
        </p:spPr>
      </p:pic>
      <p:sp>
        <p:nvSpPr>
          <p:cNvPr id="6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335B0590-2E25-0543-9551-7125E537A6A9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57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371600" y="1295403"/>
            <a:ext cx="7239000" cy="128714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ts val="30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dirty="0">
                <a:solidFill>
                  <a:srgbClr val="3333CC"/>
                </a:solidFill>
                <a:ea typeface="Arial" charset="0"/>
                <a:cs typeface="Arial" charset="0"/>
              </a:rPr>
              <a:t>O Professor Peter </a:t>
            </a:r>
            <a:r>
              <a:rPr lang="pt-PT" dirty="0" err="1">
                <a:solidFill>
                  <a:srgbClr val="3333CC"/>
                </a:solidFill>
                <a:ea typeface="Arial" charset="0"/>
                <a:cs typeface="Arial" charset="0"/>
              </a:rPr>
              <a:t>Higgs</a:t>
            </a:r>
            <a:r>
              <a:rPr lang="pt-PT" dirty="0">
                <a:solidFill>
                  <a:srgbClr val="3333CC"/>
                </a:solidFill>
                <a:ea typeface="Arial" charset="0"/>
                <a:cs typeface="Arial" charset="0"/>
              </a:rPr>
              <a:t> e vários colegas propuseram que todo o espaço está preenchido por um meio invisível, o campo de </a:t>
            </a:r>
            <a:r>
              <a:rPr lang="pt-PT" dirty="0" err="1">
                <a:solidFill>
                  <a:srgbClr val="3333CC"/>
                </a:solidFill>
                <a:ea typeface="Arial" charset="0"/>
                <a:cs typeface="Arial" charset="0"/>
              </a:rPr>
              <a:t>Higgs</a:t>
            </a:r>
            <a:r>
              <a:rPr lang="pt-PT" dirty="0">
                <a:solidFill>
                  <a:srgbClr val="3333CC"/>
                </a:solidFill>
                <a:ea typeface="Arial" charset="0"/>
                <a:cs typeface="Arial" charset="0"/>
              </a:rPr>
              <a:t>.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2286000"/>
            <a:ext cx="4648200" cy="3094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67544" y="3089920"/>
            <a:ext cx="3733800" cy="24797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ts val="30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dirty="0">
                <a:solidFill>
                  <a:srgbClr val="3333CC"/>
                </a:solidFill>
                <a:ea typeface="Arial" charset="0"/>
                <a:cs typeface="Arial" charset="0"/>
              </a:rPr>
              <a:t>A Mecânica quântica afirma que a todos os campos estão associadas partículas, e neste caso…</a:t>
            </a:r>
            <a:br>
              <a:rPr lang="pt-PT" dirty="0">
                <a:solidFill>
                  <a:srgbClr val="3333CC"/>
                </a:solidFill>
                <a:ea typeface="Arial" charset="0"/>
                <a:cs typeface="Arial" charset="0"/>
              </a:rPr>
            </a:br>
            <a:endParaRPr lang="pt-PT" dirty="0">
              <a:solidFill>
                <a:srgbClr val="3333CC"/>
              </a:solidFill>
              <a:ea typeface="Arial" charset="0"/>
              <a:cs typeface="Arial" charset="0"/>
            </a:endParaRPr>
          </a:p>
          <a:p>
            <a:pPr>
              <a:lnSpc>
                <a:spcPts val="30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dirty="0">
                <a:solidFill>
                  <a:srgbClr val="3333CC"/>
                </a:solidFill>
                <a:ea typeface="Arial" charset="0"/>
                <a:cs typeface="Arial" charset="0"/>
              </a:rPr>
              <a:t>Um </a:t>
            </a:r>
            <a:r>
              <a:rPr lang="pt-PT" dirty="0">
                <a:solidFill>
                  <a:srgbClr val="000000"/>
                </a:solidFill>
                <a:ea typeface="Arial" charset="0"/>
                <a:cs typeface="Arial" charset="0"/>
              </a:rPr>
              <a:t>bosão de </a:t>
            </a:r>
            <a:r>
              <a:rPr lang="pt-PT" dirty="0" err="1">
                <a:solidFill>
                  <a:srgbClr val="000000"/>
                </a:solidFill>
                <a:ea typeface="Arial" charset="0"/>
                <a:cs typeface="Arial" charset="0"/>
              </a:rPr>
              <a:t>Higgs</a:t>
            </a:r>
            <a:r>
              <a:rPr lang="pt-PT" dirty="0">
                <a:solidFill>
                  <a:srgbClr val="3333CC"/>
                </a:solidFill>
                <a:ea typeface="Arial" charset="0"/>
                <a:cs typeface="Arial" charset="0"/>
              </a:rPr>
              <a:t>.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4419600" y="5410200"/>
            <a:ext cx="4191000" cy="5536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ts val="18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400" dirty="0">
                <a:solidFill>
                  <a:srgbClr val="000000"/>
                </a:solidFill>
                <a:ea typeface="Arial" charset="0"/>
                <a:cs typeface="Arial" charset="0"/>
              </a:rPr>
              <a:t>O </a:t>
            </a:r>
            <a:r>
              <a:rPr lang="pt-PT" sz="1400" dirty="0" err="1">
                <a:solidFill>
                  <a:srgbClr val="000000"/>
                </a:solidFill>
                <a:ea typeface="Arial" charset="0"/>
                <a:cs typeface="Arial" charset="0"/>
              </a:rPr>
              <a:t>Higgs</a:t>
            </a:r>
            <a:r>
              <a:rPr lang="pt-PT" sz="1400" dirty="0">
                <a:solidFill>
                  <a:srgbClr val="000000"/>
                </a:solidFill>
                <a:ea typeface="Arial" charset="0"/>
                <a:cs typeface="Arial" charset="0"/>
              </a:rPr>
              <a:t> já descobriu a Experiência Atlas, mas este é o Prof. </a:t>
            </a:r>
            <a:r>
              <a:rPr lang="pt-PT" sz="1400" dirty="0" err="1">
                <a:solidFill>
                  <a:srgbClr val="000000"/>
                </a:solidFill>
                <a:ea typeface="Arial" charset="0"/>
                <a:cs typeface="Arial" charset="0"/>
              </a:rPr>
              <a:t>Higgs</a:t>
            </a:r>
            <a:r>
              <a:rPr lang="pt-PT" sz="1400" dirty="0">
                <a:solidFill>
                  <a:srgbClr val="000000"/>
                </a:solidFill>
                <a:ea typeface="Arial" charset="0"/>
                <a:cs typeface="Arial" charset="0"/>
              </a:rPr>
              <a:t>...não o bosão de </a:t>
            </a:r>
            <a:r>
              <a:rPr lang="pt-PT" sz="1400" dirty="0" err="1">
                <a:solidFill>
                  <a:srgbClr val="000000"/>
                </a:solidFill>
                <a:ea typeface="Arial" charset="0"/>
                <a:cs typeface="Arial" charset="0"/>
              </a:rPr>
              <a:t>Higgs</a:t>
            </a:r>
            <a:r>
              <a:rPr lang="pt-PT" sz="1400" dirty="0">
                <a:solidFill>
                  <a:srgbClr val="000000"/>
                </a:solidFill>
                <a:ea typeface="Arial" charset="0"/>
                <a:cs typeface="Arial" charset="0"/>
              </a:rPr>
              <a:t>.</a:t>
            </a:r>
            <a:endParaRPr lang="pt-PT" sz="1400" dirty="0">
              <a:solidFill>
                <a:srgbClr val="3333CC"/>
              </a:solidFill>
              <a:ea typeface="Arial" charset="0"/>
              <a:cs typeface="Arial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771800" y="0"/>
            <a:ext cx="3744416" cy="7366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prstClr val="white"/>
              </a:gs>
            </a:gsLst>
            <a:lin ang="54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>
                <a:solidFill>
                  <a:srgbClr val="FFFFFF"/>
                </a:solidFill>
                <a:ea typeface="Arial" charset="0"/>
                <a:cs typeface="Arial" charset="0"/>
              </a:rPr>
              <a:t>O </a:t>
            </a:r>
            <a:r>
              <a:rPr lang="en-GB" sz="2800" dirty="0" err="1">
                <a:solidFill>
                  <a:srgbClr val="FFFFFF"/>
                </a:solidFill>
                <a:ea typeface="Arial" charset="0"/>
                <a:cs typeface="Arial" charset="0"/>
              </a:rPr>
              <a:t>bosão</a:t>
            </a:r>
            <a:r>
              <a:rPr lang="en-GB" sz="2800" dirty="0">
                <a:solidFill>
                  <a:srgbClr val="FFFFFF"/>
                </a:solidFill>
                <a:ea typeface="Arial" charset="0"/>
                <a:cs typeface="Arial" charset="0"/>
              </a:rPr>
              <a:t> de Higgs</a:t>
            </a:r>
          </a:p>
        </p:txBody>
      </p:sp>
      <p:sp>
        <p:nvSpPr>
          <p:cNvPr id="9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648E211B-3063-DC41-9025-9E243C2750C0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58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244408" y="6309320"/>
            <a:ext cx="864096" cy="37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18BC944-F373-3C43-909B-CD919E855B31}" type="slidenum">
              <a:rPr lang="en-US" b="1" smtClean="0">
                <a:solidFill>
                  <a:srgbClr val="000000"/>
                </a:solidFill>
                <a:ea typeface="Arial"/>
                <a:cs typeface="Arial"/>
              </a:rPr>
              <a:pPr algn="r"/>
              <a:t>59</a:t>
            </a:fld>
            <a:r>
              <a:rPr lang="mr-IN" b="1" dirty="0">
                <a:solidFill>
                  <a:srgbClr val="000000"/>
                </a:solidFill>
                <a:ea typeface="Arial"/>
                <a:cs typeface="Arial"/>
              </a:rPr>
              <a:t>/46</a:t>
            </a:r>
            <a:endParaRPr lang="en-US" b="1" dirty="0">
              <a:solidFill>
                <a:srgbClr val="000000"/>
              </a:solidFill>
              <a:ea typeface="Arial"/>
              <a:cs typeface="Arial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619672" y="-27384"/>
            <a:ext cx="5976664" cy="7366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prstClr val="white"/>
              </a:gs>
            </a:gsLst>
            <a:lin ang="54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 dirty="0">
                <a:solidFill>
                  <a:srgbClr val="FFFFFF"/>
                </a:solidFill>
                <a:ea typeface="Arial" charset="0"/>
                <a:cs typeface="Arial" charset="0"/>
              </a:rPr>
              <a:t>O Campo de Higgs e o </a:t>
            </a:r>
            <a:r>
              <a:rPr lang="en-GB" sz="2400" dirty="0" err="1">
                <a:solidFill>
                  <a:srgbClr val="FFFFFF"/>
                </a:solidFill>
                <a:ea typeface="Arial" charset="0"/>
                <a:cs typeface="Arial" charset="0"/>
              </a:rPr>
              <a:t>bosão</a:t>
            </a:r>
            <a:r>
              <a:rPr lang="en-GB" sz="2400" dirty="0">
                <a:solidFill>
                  <a:srgbClr val="FFFFFF"/>
                </a:solidFill>
                <a:ea typeface="Arial" charset="0"/>
                <a:cs typeface="Arial" charset="0"/>
              </a:rPr>
              <a:t> de Higgs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899592" y="1988840"/>
            <a:ext cx="7295972" cy="9417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tx1"/>
                </a:solidFill>
              </a:rPr>
              <a:t>ESTE SLIDE É A ANIMAÇÃO DO HIGGS DO DON LINCOLN</a:t>
            </a:r>
          </a:p>
          <a:p>
            <a:r>
              <a:rPr lang="pt-BR" dirty="0">
                <a:solidFill>
                  <a:schemeClr val="tx1"/>
                </a:solidFill>
              </a:rPr>
              <a:t>BASEADA NA IDEIA DO DAVID MILLER (INSERIR DO</a:t>
            </a:r>
          </a:p>
          <a:p>
            <a:r>
              <a:rPr lang="pt-BR" dirty="0">
                <a:solidFill>
                  <a:schemeClr val="tx1"/>
                </a:solidFill>
              </a:rPr>
              <a:t>POWERPOINT EXTERIOR)</a:t>
            </a:r>
          </a:p>
        </p:txBody>
      </p:sp>
    </p:spTree>
    <p:extLst>
      <p:ext uri="{BB962C8B-B14F-4D97-AF65-F5344CB8AC3E}">
        <p14:creationId xmlns:p14="http://schemas.microsoft.com/office/powerpoint/2010/main" val="381883028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457200" y="1219380"/>
            <a:ext cx="7620000" cy="91525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ts val="31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dirty="0">
                <a:solidFill>
                  <a:srgbClr val="3333CC"/>
                </a:solidFill>
                <a:ea typeface="Arial" charset="0"/>
                <a:cs typeface="Arial" charset="0"/>
              </a:rPr>
              <a:t>CERN é um laboratório real localizado em Genebra, Suíça</a:t>
            </a:r>
          </a:p>
          <a:p>
            <a:pPr>
              <a:lnSpc>
                <a:spcPts val="31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dirty="0">
                <a:solidFill>
                  <a:srgbClr val="3366FF"/>
                </a:solidFill>
                <a:ea typeface="Arial" charset="0"/>
                <a:cs typeface="Arial" charset="0"/>
              </a:rPr>
              <a:t>da Organização Europeia de Pesquisa Nuclear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82563"/>
            <a:ext cx="2819400" cy="563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139498" dir="2700000" algn="ctr" rotWithShape="0">
              <a:srgbClr val="333333">
                <a:alpha val="65019"/>
              </a:srgbClr>
            </a:outerShdw>
          </a:effectLst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28600" y="2179289"/>
            <a:ext cx="2514600" cy="2248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ts val="2775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dirty="0">
                <a:solidFill>
                  <a:srgbClr val="000000"/>
                </a:solidFill>
                <a:ea typeface="Arial" charset="0"/>
                <a:cs typeface="Arial" charset="0"/>
              </a:rPr>
              <a:t>Algumas cenas do filme foram filmadas na </a:t>
            </a:r>
            <a:r>
              <a:rPr lang="pt-PT" dirty="0">
                <a:solidFill>
                  <a:srgbClr val="3333CC"/>
                </a:solidFill>
                <a:ea typeface="Arial" charset="0"/>
                <a:cs typeface="Arial" charset="0"/>
              </a:rPr>
              <a:t>Experiência ATLAS </a:t>
            </a:r>
            <a:r>
              <a:rPr lang="pt-PT" dirty="0">
                <a:solidFill>
                  <a:srgbClr val="000000"/>
                </a:solidFill>
                <a:ea typeface="Arial" charset="0"/>
                <a:cs typeface="Arial" charset="0"/>
              </a:rPr>
              <a:t>no laboratório CERN.</a:t>
            </a:r>
          </a:p>
        </p:txBody>
      </p:sp>
      <p:pic>
        <p:nvPicPr>
          <p:cNvPr id="9221" name="Picture 5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43200" y="2286180"/>
            <a:ext cx="6019800" cy="408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139498" dir="2700000" algn="ctr" rotWithShape="0">
              <a:srgbClr val="333333">
                <a:alpha val="65019"/>
              </a:srgbClr>
            </a:outerShdw>
          </a:effectLst>
        </p:spPr>
      </p:pic>
      <p:sp>
        <p:nvSpPr>
          <p:cNvPr id="11" name="Freeform 10"/>
          <p:cNvSpPr/>
          <p:nvPr/>
        </p:nvSpPr>
        <p:spPr bwMode="auto">
          <a:xfrm>
            <a:off x="5638800" y="5410200"/>
            <a:ext cx="1447800" cy="379334"/>
          </a:xfrm>
          <a:custGeom>
            <a:avLst/>
            <a:gdLst>
              <a:gd name="connsiteX0" fmla="*/ 1275 w 1537370"/>
              <a:gd name="connsiteY0" fmla="*/ 262010 h 455534"/>
              <a:gd name="connsiteX1" fmla="*/ 73846 w 1537370"/>
              <a:gd name="connsiteY1" fmla="*/ 237819 h 455534"/>
              <a:gd name="connsiteX2" fmla="*/ 110132 w 1537370"/>
              <a:gd name="connsiteY2" fmla="*/ 225724 h 455534"/>
              <a:gd name="connsiteX3" fmla="*/ 134323 w 1537370"/>
              <a:gd name="connsiteY3" fmla="*/ 201534 h 455534"/>
              <a:gd name="connsiteX4" fmla="*/ 206894 w 1537370"/>
              <a:gd name="connsiteY4" fmla="*/ 177343 h 455534"/>
              <a:gd name="connsiteX5" fmla="*/ 497180 w 1537370"/>
              <a:gd name="connsiteY5" fmla="*/ 153153 h 455534"/>
              <a:gd name="connsiteX6" fmla="*/ 726989 w 1537370"/>
              <a:gd name="connsiteY6" fmla="*/ 128962 h 455534"/>
              <a:gd name="connsiteX7" fmla="*/ 763275 w 1537370"/>
              <a:gd name="connsiteY7" fmla="*/ 116867 h 455534"/>
              <a:gd name="connsiteX8" fmla="*/ 847942 w 1537370"/>
              <a:gd name="connsiteY8" fmla="*/ 92677 h 455534"/>
              <a:gd name="connsiteX9" fmla="*/ 932608 w 1537370"/>
              <a:gd name="connsiteY9" fmla="*/ 44296 h 455534"/>
              <a:gd name="connsiteX10" fmla="*/ 968894 w 1537370"/>
              <a:gd name="connsiteY10" fmla="*/ 32200 h 455534"/>
              <a:gd name="connsiteX11" fmla="*/ 1114037 w 1537370"/>
              <a:gd name="connsiteY11" fmla="*/ 8010 h 455534"/>
              <a:gd name="connsiteX12" fmla="*/ 1416418 w 1537370"/>
              <a:gd name="connsiteY12" fmla="*/ 44296 h 455534"/>
              <a:gd name="connsiteX13" fmla="*/ 1452704 w 1537370"/>
              <a:gd name="connsiteY13" fmla="*/ 68486 h 455534"/>
              <a:gd name="connsiteX14" fmla="*/ 1464799 w 1537370"/>
              <a:gd name="connsiteY14" fmla="*/ 104772 h 455534"/>
              <a:gd name="connsiteX15" fmla="*/ 1513180 w 1537370"/>
              <a:gd name="connsiteY15" fmla="*/ 165248 h 455534"/>
              <a:gd name="connsiteX16" fmla="*/ 1537370 w 1537370"/>
              <a:gd name="connsiteY16" fmla="*/ 322486 h 455534"/>
              <a:gd name="connsiteX17" fmla="*/ 1525275 w 1537370"/>
              <a:gd name="connsiteY17" fmla="*/ 395058 h 455534"/>
              <a:gd name="connsiteX18" fmla="*/ 1501084 w 1537370"/>
              <a:gd name="connsiteY18" fmla="*/ 419248 h 455534"/>
              <a:gd name="connsiteX19" fmla="*/ 1416418 w 1537370"/>
              <a:gd name="connsiteY19" fmla="*/ 455534 h 455534"/>
              <a:gd name="connsiteX20" fmla="*/ 835846 w 1537370"/>
              <a:gd name="connsiteY20" fmla="*/ 443438 h 455534"/>
              <a:gd name="connsiteX21" fmla="*/ 702799 w 1537370"/>
              <a:gd name="connsiteY21" fmla="*/ 407153 h 455534"/>
              <a:gd name="connsiteX22" fmla="*/ 666513 w 1537370"/>
              <a:gd name="connsiteY22" fmla="*/ 395058 h 455534"/>
              <a:gd name="connsiteX23" fmla="*/ 352037 w 1537370"/>
              <a:gd name="connsiteY23" fmla="*/ 382962 h 455534"/>
              <a:gd name="connsiteX24" fmla="*/ 218989 w 1537370"/>
              <a:gd name="connsiteY24" fmla="*/ 358772 h 455534"/>
              <a:gd name="connsiteX25" fmla="*/ 182704 w 1537370"/>
              <a:gd name="connsiteY25" fmla="*/ 346677 h 455534"/>
              <a:gd name="connsiteX26" fmla="*/ 134323 w 1537370"/>
              <a:gd name="connsiteY26" fmla="*/ 334581 h 455534"/>
              <a:gd name="connsiteX27" fmla="*/ 98037 w 1537370"/>
              <a:gd name="connsiteY27" fmla="*/ 322486 h 455534"/>
              <a:gd name="connsiteX28" fmla="*/ 13370 w 1537370"/>
              <a:gd name="connsiteY28" fmla="*/ 310391 h 455534"/>
              <a:gd name="connsiteX29" fmla="*/ 1275 w 1537370"/>
              <a:gd name="connsiteY29" fmla="*/ 262010 h 45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537370" h="455534">
                <a:moveTo>
                  <a:pt x="1275" y="262010"/>
                </a:moveTo>
                <a:lnTo>
                  <a:pt x="73846" y="237819"/>
                </a:lnTo>
                <a:lnTo>
                  <a:pt x="110132" y="225724"/>
                </a:lnTo>
                <a:cubicBezTo>
                  <a:pt x="118196" y="217661"/>
                  <a:pt x="124123" y="206634"/>
                  <a:pt x="134323" y="201534"/>
                </a:cubicBezTo>
                <a:cubicBezTo>
                  <a:pt x="157130" y="190131"/>
                  <a:pt x="182704" y="185407"/>
                  <a:pt x="206894" y="177343"/>
                </a:cubicBezTo>
                <a:cubicBezTo>
                  <a:pt x="323588" y="138445"/>
                  <a:pt x="230478" y="165853"/>
                  <a:pt x="497180" y="153153"/>
                </a:cubicBezTo>
                <a:cubicBezTo>
                  <a:pt x="573783" y="145089"/>
                  <a:pt x="653915" y="153319"/>
                  <a:pt x="726989" y="128962"/>
                </a:cubicBezTo>
                <a:cubicBezTo>
                  <a:pt x="739084" y="124930"/>
                  <a:pt x="751016" y="120369"/>
                  <a:pt x="763275" y="116867"/>
                </a:cubicBezTo>
                <a:cubicBezTo>
                  <a:pt x="781358" y="111701"/>
                  <a:pt x="828610" y="102343"/>
                  <a:pt x="847942" y="92677"/>
                </a:cubicBezTo>
                <a:cubicBezTo>
                  <a:pt x="877015" y="78140"/>
                  <a:pt x="903535" y="58833"/>
                  <a:pt x="932608" y="44296"/>
                </a:cubicBezTo>
                <a:cubicBezTo>
                  <a:pt x="944012" y="38594"/>
                  <a:pt x="956392" y="34700"/>
                  <a:pt x="968894" y="32200"/>
                </a:cubicBezTo>
                <a:cubicBezTo>
                  <a:pt x="1016990" y="22581"/>
                  <a:pt x="1114037" y="8010"/>
                  <a:pt x="1114037" y="8010"/>
                </a:cubicBezTo>
                <a:cubicBezTo>
                  <a:pt x="1131962" y="8953"/>
                  <a:pt x="1349972" y="0"/>
                  <a:pt x="1416418" y="44296"/>
                </a:cubicBezTo>
                <a:lnTo>
                  <a:pt x="1452704" y="68486"/>
                </a:lnTo>
                <a:cubicBezTo>
                  <a:pt x="1456736" y="80581"/>
                  <a:pt x="1459097" y="93368"/>
                  <a:pt x="1464799" y="104772"/>
                </a:cubicBezTo>
                <a:cubicBezTo>
                  <a:pt x="1480058" y="135290"/>
                  <a:pt x="1490678" y="142747"/>
                  <a:pt x="1513180" y="165248"/>
                </a:cubicBezTo>
                <a:cubicBezTo>
                  <a:pt x="1533883" y="227358"/>
                  <a:pt x="1537370" y="228940"/>
                  <a:pt x="1537370" y="322486"/>
                </a:cubicBezTo>
                <a:cubicBezTo>
                  <a:pt x="1537370" y="347010"/>
                  <a:pt x="1533886" y="372095"/>
                  <a:pt x="1525275" y="395058"/>
                </a:cubicBezTo>
                <a:cubicBezTo>
                  <a:pt x="1521271" y="405735"/>
                  <a:pt x="1510572" y="412923"/>
                  <a:pt x="1501084" y="419248"/>
                </a:cubicBezTo>
                <a:cubicBezTo>
                  <a:pt x="1471193" y="439175"/>
                  <a:pt x="1448671" y="444782"/>
                  <a:pt x="1416418" y="455534"/>
                </a:cubicBezTo>
                <a:lnTo>
                  <a:pt x="835846" y="443438"/>
                </a:lnTo>
                <a:cubicBezTo>
                  <a:pt x="797289" y="441983"/>
                  <a:pt x="736673" y="418444"/>
                  <a:pt x="702799" y="407153"/>
                </a:cubicBezTo>
                <a:cubicBezTo>
                  <a:pt x="690704" y="403121"/>
                  <a:pt x="679253" y="395548"/>
                  <a:pt x="666513" y="395058"/>
                </a:cubicBezTo>
                <a:lnTo>
                  <a:pt x="352037" y="382962"/>
                </a:lnTo>
                <a:cubicBezTo>
                  <a:pt x="319686" y="377570"/>
                  <a:pt x="252799" y="367224"/>
                  <a:pt x="218989" y="358772"/>
                </a:cubicBezTo>
                <a:cubicBezTo>
                  <a:pt x="206620" y="355680"/>
                  <a:pt x="194963" y="350180"/>
                  <a:pt x="182704" y="346677"/>
                </a:cubicBezTo>
                <a:cubicBezTo>
                  <a:pt x="166720" y="342110"/>
                  <a:pt x="150307" y="339148"/>
                  <a:pt x="134323" y="334581"/>
                </a:cubicBezTo>
                <a:cubicBezTo>
                  <a:pt x="122064" y="331078"/>
                  <a:pt x="110539" y="324986"/>
                  <a:pt x="98037" y="322486"/>
                </a:cubicBezTo>
                <a:cubicBezTo>
                  <a:pt x="70082" y="316895"/>
                  <a:pt x="41592" y="314423"/>
                  <a:pt x="13370" y="310391"/>
                </a:cubicBezTo>
                <a:cubicBezTo>
                  <a:pt x="0" y="270280"/>
                  <a:pt x="1275" y="286855"/>
                  <a:pt x="1275" y="262010"/>
                </a:cubicBezTo>
                <a:close/>
              </a:path>
            </a:pathLst>
          </a:custGeom>
          <a:noFill/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pt-PT" sz="20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6248400" y="5334000"/>
            <a:ext cx="304800" cy="152400"/>
          </a:xfrm>
          <a:prstGeom prst="ellipse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pt-PT" sz="20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2743200" y="3581400"/>
            <a:ext cx="3429000" cy="17526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43200" y="2284593"/>
            <a:ext cx="838200" cy="839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4355976" y="44624"/>
            <a:ext cx="1656184" cy="736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000000"/>
              </a:gs>
            </a:gsLst>
            <a:lin ang="162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>
                <a:solidFill>
                  <a:srgbClr val="FFFFFF"/>
                </a:solidFill>
                <a:ea typeface="Arial" charset="0"/>
                <a:cs typeface="Arial" charset="0"/>
              </a:rPr>
              <a:t>no </a:t>
            </a:r>
            <a:r>
              <a:rPr lang="en-GB" sz="2400" dirty="0">
                <a:solidFill>
                  <a:srgbClr val="FFFFFF"/>
                </a:solidFill>
                <a:ea typeface="Arial" charset="0"/>
                <a:cs typeface="Arial" charset="0"/>
              </a:rPr>
              <a:t>CERN</a:t>
            </a:r>
            <a:endParaRPr lang="en-GB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2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366A94C9-B3DE-2243-8442-91C2165DBE7F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6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fld id="{72AC53DF-4216-466D-99A7-94400E6C2A25}" type="slidenum">
              <a:rPr lang="en-US" sz="1400" smtClean="0">
                <a:solidFill>
                  <a:srgbClr val="000000"/>
                </a:solidFill>
                <a:latin typeface="Arial"/>
              </a:rPr>
              <a:pPr/>
              <a:t>60</a:t>
            </a:fld>
            <a:endParaRPr lang="en-US" sz="1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22328" y="200030"/>
            <a:ext cx="7102000" cy="574675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pt-PT" sz="2800" dirty="0">
                <a:solidFill>
                  <a:srgbClr val="7F7F7F"/>
                </a:solidFill>
                <a:latin typeface="+mn-lt"/>
              </a:rPr>
              <a:t>Resultados CMS para </a:t>
            </a:r>
            <a:r>
              <a:rPr lang="pt-PT" sz="2800" dirty="0" err="1">
                <a:solidFill>
                  <a:srgbClr val="7F7F7F"/>
                </a:solidFill>
                <a:latin typeface="+mn-lt"/>
              </a:rPr>
              <a:t>H</a:t>
            </a:r>
            <a:r>
              <a:rPr lang="pt-PT" sz="1800" dirty="0" err="1">
                <a:solidFill>
                  <a:srgbClr val="7F7F7F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pt-PT" sz="3200" dirty="0" err="1">
                <a:solidFill>
                  <a:srgbClr val="A800B9"/>
                </a:solidFill>
                <a:latin typeface="Times New Roman"/>
                <a:cs typeface="Times New Roman"/>
                <a:sym typeface="Wingdings"/>
              </a:rPr>
              <a:t>γγ</a:t>
            </a:r>
            <a:r>
              <a:rPr lang="pt-PT" sz="2800" dirty="0">
                <a:solidFill>
                  <a:srgbClr val="7F7F7F"/>
                </a:solidFill>
                <a:latin typeface="+mn-lt"/>
              </a:rPr>
              <a:t>: </a:t>
            </a:r>
            <a:br>
              <a:rPr lang="pt-PT" sz="2800" dirty="0">
                <a:solidFill>
                  <a:srgbClr val="7F7F7F"/>
                </a:solidFill>
                <a:latin typeface="+mn-lt"/>
              </a:rPr>
            </a:br>
            <a:br>
              <a:rPr lang="pt-PT" sz="2800" dirty="0">
                <a:solidFill>
                  <a:srgbClr val="7F7F7F"/>
                </a:solidFill>
                <a:latin typeface="+mn-lt"/>
              </a:rPr>
            </a:br>
            <a:r>
              <a:rPr lang="pt-PT" sz="2800" dirty="0">
                <a:latin typeface="+mn-lt"/>
              </a:rPr>
              <a:t>Distribuição de massa dos 2 fotões, m(</a:t>
            </a:r>
            <a:r>
              <a:rPr lang="pt-PT" sz="2800" dirty="0" err="1">
                <a:solidFill>
                  <a:srgbClr val="A800B9"/>
                </a:solidFill>
                <a:latin typeface="Times New Roman"/>
                <a:cs typeface="Times New Roman"/>
                <a:sym typeface="Wingdings"/>
              </a:rPr>
              <a:t>γγ</a:t>
            </a:r>
            <a:r>
              <a:rPr lang="pt-PT" sz="2800" dirty="0">
                <a:latin typeface="+mn-lt"/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5444" y="1543053"/>
            <a:ext cx="8478996" cy="6477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PT" sz="2000" dirty="0">
                <a:solidFill>
                  <a:srgbClr val="526DB0"/>
                </a:solidFill>
              </a:rPr>
              <a:t>Soma das distribuições de cada classe de </a:t>
            </a:r>
            <a:r>
              <a:rPr lang="pt-PT" sz="2000" dirty="0" err="1">
                <a:solidFill>
                  <a:srgbClr val="526DB0"/>
                </a:solidFill>
              </a:rPr>
              <a:t>acontec</a:t>
            </a:r>
            <a:r>
              <a:rPr lang="pt-PT" sz="2000" dirty="0">
                <a:solidFill>
                  <a:srgbClr val="526DB0"/>
                </a:solidFill>
              </a:rPr>
              <a:t>., ponderada por S/B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51520" y="2321515"/>
            <a:ext cx="5051638" cy="4492143"/>
            <a:chOff x="1208584" y="2060848"/>
            <a:chExt cx="5472608" cy="4492143"/>
          </a:xfrm>
        </p:grpSpPr>
        <p:pic>
          <p:nvPicPr>
            <p:cNvPr id="5" name="Picture 4" descr="sbweightedmass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8584" y="2060848"/>
              <a:ext cx="4824536" cy="4492143"/>
            </a:xfrm>
            <a:prstGeom prst="rect">
              <a:avLst/>
            </a:prstGeom>
          </p:spPr>
        </p:pic>
        <p:pic>
          <p:nvPicPr>
            <p:cNvPr id="7" name="Picture 6" descr="sbweightedmass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17" t="45902" r="39838" b="37346"/>
            <a:stretch/>
          </p:blipFill>
          <p:spPr>
            <a:xfrm>
              <a:off x="4950521" y="3203858"/>
              <a:ext cx="1730671" cy="152128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cxnSp>
          <p:nvCxnSpPr>
            <p:cNvPr id="9" name="Straight Arrow Connector 8"/>
            <p:cNvCxnSpPr>
              <a:stCxn id="7" idx="1"/>
            </p:cNvCxnSpPr>
            <p:nvPr/>
          </p:nvCxnSpPr>
          <p:spPr>
            <a:xfrm flipH="1">
              <a:off x="3726385" y="3964501"/>
              <a:ext cx="1224136" cy="328595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/>
          <p:cNvSpPr/>
          <p:nvPr/>
        </p:nvSpPr>
        <p:spPr>
          <a:xfrm>
            <a:off x="5403236" y="1998394"/>
            <a:ext cx="350849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pt-PT" b="0" dirty="0">
                <a:solidFill>
                  <a:srgbClr val="000000"/>
                </a:solidFill>
                <a:latin typeface="Arial"/>
              </a:rPr>
              <a:t>Na distribuição de massa </a:t>
            </a:r>
            <a:r>
              <a:rPr lang="pt-PT" dirty="0" err="1">
                <a:solidFill>
                  <a:srgbClr val="A800B9"/>
                </a:solidFill>
                <a:latin typeface="Times New Roman"/>
                <a:cs typeface="Times New Roman"/>
                <a:sym typeface="Wingdings"/>
              </a:rPr>
              <a:t>γγ</a:t>
            </a:r>
            <a:r>
              <a:rPr lang="pt-PT" b="0" dirty="0">
                <a:solidFill>
                  <a:srgbClr val="A800B9"/>
                </a:solidFill>
                <a:latin typeface="Symbol" charset="2"/>
                <a:cs typeface="Symbol" charset="2"/>
                <a:sym typeface="Wingdings"/>
              </a:rPr>
              <a:t> </a:t>
            </a:r>
            <a:r>
              <a:rPr lang="pt-PT" b="0" dirty="0">
                <a:solidFill>
                  <a:srgbClr val="000000"/>
                </a:solidFill>
                <a:latin typeface="Arial"/>
              </a:rPr>
              <a:t> há um excesso de </a:t>
            </a:r>
            <a:r>
              <a:rPr lang="pt-PT" b="0" dirty="0" err="1">
                <a:solidFill>
                  <a:srgbClr val="000000"/>
                </a:solidFill>
                <a:latin typeface="Arial"/>
              </a:rPr>
              <a:t>aconteci-mentos</a:t>
            </a:r>
            <a:r>
              <a:rPr lang="pt-PT" b="0" dirty="0">
                <a:solidFill>
                  <a:srgbClr val="000000"/>
                </a:solidFill>
                <a:latin typeface="Arial"/>
              </a:rPr>
              <a:t> sobre o fundo, para massas ~ 125 </a:t>
            </a:r>
            <a:r>
              <a:rPr lang="pt-PT" b="0" dirty="0" err="1">
                <a:solidFill>
                  <a:srgbClr val="000000"/>
                </a:solidFill>
                <a:latin typeface="Arial"/>
              </a:rPr>
              <a:t>GeV</a:t>
            </a:r>
            <a:r>
              <a:rPr lang="pt-PT" b="0" dirty="0">
                <a:solidFill>
                  <a:srgbClr val="000000"/>
                </a:solidFill>
                <a:latin typeface="Arial"/>
              </a:rPr>
              <a:t>(/c</a:t>
            </a:r>
            <a:r>
              <a:rPr lang="pt-PT" b="0" baseline="30000" dirty="0">
                <a:solidFill>
                  <a:srgbClr val="000000"/>
                </a:solidFill>
                <a:latin typeface="Arial"/>
              </a:rPr>
              <a:t>2</a:t>
            </a:r>
            <a:r>
              <a:rPr lang="pt-PT" b="0" dirty="0">
                <a:solidFill>
                  <a:srgbClr val="000000"/>
                </a:solidFill>
                <a:latin typeface="Arial"/>
              </a:rPr>
              <a:t>). </a:t>
            </a: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pt-PT" b="0" dirty="0">
              <a:solidFill>
                <a:srgbClr val="000000"/>
              </a:solidFill>
              <a:latin typeface="Arial"/>
            </a:endParaRP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pt-PT" b="0" dirty="0">
                <a:solidFill>
                  <a:srgbClr val="000000"/>
                </a:solidFill>
                <a:latin typeface="Arial"/>
              </a:rPr>
              <a:t>A observação do estado final em 2 fotões implica que a </a:t>
            </a:r>
            <a:r>
              <a:rPr lang="pt-PT" dirty="0">
                <a:solidFill>
                  <a:srgbClr val="FF0000"/>
                </a:solidFill>
                <a:latin typeface="Arial"/>
              </a:rPr>
              <a:t>nova partícula é um bosão</a:t>
            </a:r>
            <a:r>
              <a:rPr lang="pt-PT" b="0" dirty="0">
                <a:solidFill>
                  <a:srgbClr val="000000"/>
                </a:solidFill>
                <a:latin typeface="Arial"/>
              </a:rPr>
              <a:t>, não um fermião, e que </a:t>
            </a:r>
            <a:r>
              <a:rPr lang="pt-PT" dirty="0">
                <a:solidFill>
                  <a:srgbClr val="FF0000"/>
                </a:solidFill>
                <a:latin typeface="Arial"/>
              </a:rPr>
              <a:t>não pode ser uma partícula de  “spin 1”.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2328" y="878009"/>
            <a:ext cx="8159750" cy="1588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39136" y="5521203"/>
            <a:ext cx="3772601" cy="1200328"/>
          </a:xfrm>
          <a:prstGeom prst="rect">
            <a:avLst/>
          </a:prstGeom>
          <a:solidFill>
            <a:srgbClr val="FFFFFF"/>
          </a:solidFill>
          <a:effectLst>
            <a:outerShdw blurRad="206375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pt-PT" sz="2400" b="0" dirty="0">
                <a:solidFill>
                  <a:srgbClr val="526DB0"/>
                </a:solidFill>
                <a:latin typeface="Arial"/>
              </a:rPr>
              <a:t>Não há outra partícula fundamental com estas propriedades!</a:t>
            </a:r>
          </a:p>
        </p:txBody>
      </p:sp>
      <p:sp>
        <p:nvSpPr>
          <p:cNvPr id="12" name="Slide Number Placeholder 10"/>
          <p:cNvSpPr txBox="1">
            <a:spLocks/>
          </p:cNvSpPr>
          <p:nvPr/>
        </p:nvSpPr>
        <p:spPr>
          <a:xfrm>
            <a:off x="6553200" y="635657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457200" rtl="0" eaLnBrk="1" latinLnBrk="0" hangingPunct="1">
              <a:defRPr sz="14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60</a:t>
            </a:fld>
            <a:r>
              <a:rPr lang="mr-IN" b="0" dirty="0">
                <a:latin typeface="Arial"/>
              </a:rPr>
              <a:t>/46</a:t>
            </a:r>
            <a:endParaRPr lang="en-US" b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824307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22328" y="200030"/>
            <a:ext cx="7102000" cy="574675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en-US" sz="2800" dirty="0" err="1">
                <a:solidFill>
                  <a:srgbClr val="7F7F7F"/>
                </a:solidFill>
                <a:latin typeface="+mn-lt"/>
              </a:rPr>
              <a:t>Resultados</a:t>
            </a:r>
            <a:r>
              <a:rPr lang="en-US" sz="2800" dirty="0">
                <a:solidFill>
                  <a:srgbClr val="7F7F7F"/>
                </a:solidFill>
                <a:latin typeface="+mn-lt"/>
              </a:rPr>
              <a:t> ATLAS </a:t>
            </a:r>
            <a:r>
              <a:rPr lang="en-US" sz="2800" dirty="0" err="1">
                <a:solidFill>
                  <a:srgbClr val="7F7F7F"/>
                </a:solidFill>
                <a:latin typeface="+mn-lt"/>
              </a:rPr>
              <a:t>para</a:t>
            </a:r>
            <a:r>
              <a:rPr lang="en-US" sz="2800" dirty="0">
                <a:solidFill>
                  <a:srgbClr val="7F7F7F"/>
                </a:solidFill>
                <a:latin typeface="+mn-lt"/>
              </a:rPr>
              <a:t> </a:t>
            </a:r>
            <a:r>
              <a:rPr lang="en-US" sz="2800" dirty="0" err="1">
                <a:solidFill>
                  <a:srgbClr val="7F7F7F"/>
                </a:solidFill>
                <a:latin typeface="+mn-lt"/>
              </a:rPr>
              <a:t>H</a:t>
            </a:r>
            <a:r>
              <a:rPr lang="en-US" sz="1800" dirty="0" err="1">
                <a:solidFill>
                  <a:srgbClr val="7F7F7F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3200" dirty="0" err="1">
                <a:solidFill>
                  <a:srgbClr val="A800B9"/>
                </a:solidFill>
                <a:latin typeface="Times New Roman"/>
                <a:cs typeface="Times New Roman"/>
                <a:sym typeface="Wingdings"/>
              </a:rPr>
              <a:t>γγ</a:t>
            </a:r>
            <a:r>
              <a:rPr lang="en-US" sz="2800" dirty="0">
                <a:solidFill>
                  <a:srgbClr val="7F7F7F"/>
                </a:solidFill>
                <a:latin typeface="+mn-lt"/>
              </a:rPr>
              <a:t>: </a:t>
            </a:r>
            <a:br>
              <a:rPr lang="en-US" sz="2800" dirty="0">
                <a:solidFill>
                  <a:srgbClr val="7F7F7F"/>
                </a:solidFill>
                <a:latin typeface="+mn-lt"/>
              </a:rPr>
            </a:br>
            <a:br>
              <a:rPr lang="en-US" sz="2800" dirty="0">
                <a:solidFill>
                  <a:srgbClr val="7F7F7F"/>
                </a:solidFill>
                <a:latin typeface="+mn-lt"/>
              </a:rPr>
            </a:br>
            <a:endParaRPr lang="en-US" sz="2800" dirty="0">
              <a:latin typeface="+mn-lt"/>
            </a:endParaRP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2328" y="878009"/>
            <a:ext cx="8159750" cy="1588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Slide Number Placeholder 10"/>
          <p:cNvSpPr txBox="1">
            <a:spLocks/>
          </p:cNvSpPr>
          <p:nvPr/>
        </p:nvSpPr>
        <p:spPr>
          <a:xfrm>
            <a:off x="6553200" y="635657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457200" rtl="0" eaLnBrk="1" latinLnBrk="0" hangingPunct="1">
              <a:defRPr sz="14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C113B28-9B05-DA42-8F6D-C94F84DCF8E4}" type="slidenum">
              <a:rPr lang="en-US" b="0" smtClean="0">
                <a:latin typeface="Arial"/>
              </a:rPr>
              <a:pPr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61</a:t>
            </a:fld>
            <a:r>
              <a:rPr lang="mr-IN" b="0" dirty="0">
                <a:latin typeface="Arial"/>
              </a:rPr>
              <a:t>/46</a:t>
            </a:r>
            <a:endParaRPr lang="en-US" b="0" dirty="0">
              <a:latin typeface="Arial"/>
            </a:endParaRPr>
          </a:p>
        </p:txBody>
      </p:sp>
      <p:pic>
        <p:nvPicPr>
          <p:cNvPr id="13" name="Picture 12" descr="Hgg-ATLAS_Animatio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047554"/>
            <a:ext cx="5991082" cy="581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87552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PS2013-Highlights_HiggsCover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9600" y="6390641"/>
            <a:ext cx="3367308" cy="307768"/>
          </a:xfrm>
          <a:prstGeom prst="rect">
            <a:avLst/>
          </a:prstGeom>
          <a:noFill/>
        </p:spPr>
        <p:txBody>
          <a:bodyPr wrap="none" lIns="91436" tIns="45716" rIns="91436" bIns="45716" rtlCol="0">
            <a:spAutoFit/>
          </a:bodyPr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pt-BR" sz="1400" b="0" dirty="0">
                <a:latin typeface="Arial"/>
              </a:rPr>
              <a:t>Sergio </a:t>
            </a:r>
            <a:r>
              <a:rPr lang="pt-BR" sz="1400" b="0" dirty="0" err="1">
                <a:latin typeface="Arial"/>
              </a:rPr>
              <a:t>Bertolucci’s</a:t>
            </a:r>
            <a:r>
              <a:rPr lang="pt-BR" sz="1400" b="0" dirty="0">
                <a:latin typeface="Arial"/>
              </a:rPr>
              <a:t> talk@EPS-HEP2013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5922" y="162560"/>
            <a:ext cx="6817360" cy="523220"/>
          </a:xfrm>
          <a:prstGeom prst="rect">
            <a:avLst/>
          </a:prstGeom>
          <a:solidFill>
            <a:srgbClr val="202634"/>
          </a:solidFill>
        </p:spPr>
        <p:txBody>
          <a:bodyPr wrap="square" lIns="91436" tIns="45716" rIns="91436" bIns="45716" rtlCol="0">
            <a:spAutoFit/>
          </a:bodyPr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pt-BR" sz="2800" b="0" dirty="0">
                <a:solidFill>
                  <a:srgbClr val="FFFFFF"/>
                </a:solidFill>
                <a:latin typeface="Arial"/>
              </a:rPr>
              <a:t>A Descoberta do </a:t>
            </a:r>
            <a:r>
              <a:rPr lang="pt-BR" sz="2800" b="0" dirty="0" err="1">
                <a:solidFill>
                  <a:srgbClr val="FFFFFF"/>
                </a:solidFill>
                <a:latin typeface="Arial"/>
              </a:rPr>
              <a:t>bosão</a:t>
            </a:r>
            <a:r>
              <a:rPr lang="pt-BR" sz="2800" b="0" dirty="0">
                <a:solidFill>
                  <a:srgbClr val="FFFFFF"/>
                </a:solidFill>
                <a:latin typeface="Arial"/>
              </a:rPr>
              <a:t> de </a:t>
            </a:r>
            <a:r>
              <a:rPr lang="pt-BR" sz="2800" b="0" dirty="0" err="1">
                <a:solidFill>
                  <a:srgbClr val="FFFFFF"/>
                </a:solidFill>
                <a:latin typeface="Arial"/>
              </a:rPr>
              <a:t>Higgs</a:t>
            </a:r>
            <a:endParaRPr lang="pt-BR" sz="2800" b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553200" y="6356536"/>
            <a:ext cx="2133600" cy="365125"/>
          </a:xfrm>
          <a:prstGeom prst="rect">
            <a:avLst/>
          </a:prstGeom>
        </p:spPr>
        <p:txBody>
          <a:bodyPr/>
          <a:lstStyle/>
          <a:p>
            <a:fld id="{3A17E2C9-1E8C-5B42-9364-38E9032F4F9D}" type="slidenum">
              <a:rPr lang="en-US" smtClean="0">
                <a:solidFill>
                  <a:schemeClr val="bg1">
                    <a:lumMod val="85000"/>
                  </a:schemeClr>
                </a:solidFill>
                <a:latin typeface="Arial"/>
              </a:rPr>
              <a:t>62</a:t>
            </a:fld>
            <a:r>
              <a:rPr lang="mr-IN" dirty="0">
                <a:solidFill>
                  <a:schemeClr val="bg1">
                    <a:lumMod val="85000"/>
                  </a:schemeClr>
                </a:solidFill>
                <a:latin typeface="Arial"/>
              </a:rPr>
              <a:t>/46</a:t>
            </a:r>
            <a:endParaRPr lang="en-US" dirty="0">
              <a:solidFill>
                <a:schemeClr val="bg1">
                  <a:lumMod val="8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883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0" descr="CMB_PenziasWilson.gif"/>
          <p:cNvPicPr>
            <a:picLocks noChangeAspect="1"/>
          </p:cNvPicPr>
          <p:nvPr/>
        </p:nvPicPr>
        <p:blipFill>
          <a:blip r:embed="rId3"/>
          <a:srcRect l="43333" r="1666"/>
          <a:stretch>
            <a:fillRect/>
          </a:stretch>
        </p:blipFill>
        <p:spPr bwMode="auto">
          <a:xfrm>
            <a:off x="3200400" y="3319096"/>
            <a:ext cx="5943600" cy="2543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 dirty="0">
                <a:solidFill>
                  <a:srgbClr val="FFFFCC"/>
                </a:solidFill>
              </a:rPr>
              <a:t>pedro abreu – LIP, Lisboa...</a:t>
            </a:r>
            <a:endParaRPr lang="en-GB" dirty="0">
              <a:solidFill>
                <a:srgbClr val="FFFFCC"/>
              </a:solidFill>
            </a:endParaRPr>
          </a:p>
        </p:txBody>
      </p:sp>
      <p:sp>
        <p:nvSpPr>
          <p:cNvPr id="5120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4BC88C0-D658-A94D-AA8A-0045B2DE0B24}" type="slidenum">
              <a:rPr lang="en-GB" smtClean="0">
                <a:solidFill>
                  <a:srgbClr val="FFFFCC"/>
                </a:solidFill>
              </a:rPr>
              <a:pPr/>
              <a:t>63</a:t>
            </a:fld>
            <a:r>
              <a:rPr lang="mr-IN" b="0" dirty="0">
                <a:solidFill>
                  <a:srgbClr val="FFFFCC"/>
                </a:solidFill>
              </a:rPr>
              <a:t>/46</a:t>
            </a:r>
            <a:endParaRPr lang="en-GB" b="0" dirty="0">
              <a:solidFill>
                <a:srgbClr val="FFFFCC"/>
              </a:solidFill>
            </a:endParaRPr>
          </a:p>
        </p:txBody>
      </p:sp>
      <p:sp>
        <p:nvSpPr>
          <p:cNvPr id="5120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74785"/>
            <a:ext cx="8915400" cy="633046"/>
          </a:xfrm>
        </p:spPr>
        <p:txBody>
          <a:bodyPr/>
          <a:lstStyle/>
          <a:p>
            <a:r>
              <a:rPr lang="pt-PT"/>
              <a:t>A Radiação Cósmica de Fundo</a:t>
            </a:r>
            <a:endParaRPr lang="en-GB" sz="3692"/>
          </a:p>
        </p:txBody>
      </p:sp>
      <p:pic>
        <p:nvPicPr>
          <p:cNvPr id="51206" name="Picture 7" descr="CMB_PenziasWilson.gif"/>
          <p:cNvPicPr>
            <a:picLocks noChangeAspect="1"/>
          </p:cNvPicPr>
          <p:nvPr/>
        </p:nvPicPr>
        <p:blipFill>
          <a:blip r:embed="rId3"/>
          <a:srcRect r="61749"/>
          <a:stretch>
            <a:fillRect/>
          </a:stretch>
        </p:blipFill>
        <p:spPr bwMode="auto">
          <a:xfrm>
            <a:off x="0" y="1389184"/>
            <a:ext cx="4114800" cy="2532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7" name="TextBox 11"/>
          <p:cNvSpPr txBox="1">
            <a:spLocks noChangeArrowheads="1"/>
          </p:cNvSpPr>
          <p:nvPr/>
        </p:nvSpPr>
        <p:spPr bwMode="auto">
          <a:xfrm>
            <a:off x="609602" y="5328139"/>
            <a:ext cx="1632397" cy="653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4405" tIns="42202" rIns="84405" bIns="42202">
            <a:prstTxWarp prst="textNoShape">
              <a:avLst/>
            </a:prstTxWarp>
            <a:spAutoFit/>
          </a:bodyPr>
          <a:lstStyle/>
          <a:p>
            <a:pPr defTabSz="844083">
              <a:lnSpc>
                <a:spcPct val="100000"/>
              </a:lnSpc>
              <a:buClrTx/>
              <a:buSzTx/>
            </a:pPr>
            <a:r>
              <a:rPr lang="pt-PT" sz="1846" b="0" dirty="0">
                <a:solidFill>
                  <a:srgbClr val="FFFFCC"/>
                </a:solidFill>
                <a:latin typeface="Comic Sans MS" charset="0"/>
              </a:rPr>
              <a:t>Prémio Nobel</a:t>
            </a:r>
          </a:p>
          <a:p>
            <a:pPr defTabSz="844083">
              <a:lnSpc>
                <a:spcPct val="100000"/>
              </a:lnSpc>
              <a:buClrTx/>
              <a:buSzTx/>
            </a:pPr>
            <a:r>
              <a:rPr lang="pt-PT" sz="1846" b="0" dirty="0">
                <a:solidFill>
                  <a:srgbClr val="FFFFCC"/>
                </a:solidFill>
                <a:latin typeface="Comic Sans MS" charset="0"/>
              </a:rPr>
              <a:t>Física 1978</a:t>
            </a:r>
          </a:p>
        </p:txBody>
      </p:sp>
      <p:sp>
        <p:nvSpPr>
          <p:cNvPr id="51208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s-ES_tradnl" dirty="0">
                <a:solidFill>
                  <a:srgbClr val="FFFFCC"/>
                </a:solidFill>
              </a:rPr>
              <a:t>29 de agosto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is-IS" dirty="0">
                <a:solidFill>
                  <a:srgbClr val="FFFFCC"/>
                </a:solidFill>
              </a:rPr>
              <a:t>2025</a:t>
            </a:r>
            <a:endParaRPr lang="pt-PT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15432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History of Our Universe</a:t>
            </a:r>
          </a:p>
        </p:txBody>
      </p:sp>
      <p:pic>
        <p:nvPicPr>
          <p:cNvPr id="145411" name="Picture 3" descr="JDD_History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6" t="4544" r="4634" b="2438"/>
          <a:stretch/>
        </p:blipFill>
        <p:spPr bwMode="auto">
          <a:xfrm>
            <a:off x="0" y="289047"/>
            <a:ext cx="9144000" cy="633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5412" name="Text Box 4"/>
          <p:cNvSpPr txBox="1">
            <a:spLocks noChangeArrowheads="1"/>
          </p:cNvSpPr>
          <p:nvPr/>
        </p:nvSpPr>
        <p:spPr bwMode="auto">
          <a:xfrm rot="20393580">
            <a:off x="2162105" y="1273297"/>
            <a:ext cx="729903" cy="24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4403" tIns="42200" rIns="84403" bIns="42200">
            <a:spAutoFit/>
          </a:bodyPr>
          <a:lstStyle>
            <a:lvl1pPr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1pPr>
            <a:lvl2pPr marL="508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2pPr>
            <a:lvl3pPr marL="1016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3pPr>
            <a:lvl4pPr marL="1524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4pPr>
            <a:lvl5pPr marL="2032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5pPr>
            <a:lvl6pPr marL="24892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6pPr>
            <a:lvl7pPr marL="29464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7pPr>
            <a:lvl8pPr marL="34036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8pPr>
            <a:lvl9pPr marL="38608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8" dirty="0">
                <a:solidFill>
                  <a:srgbClr val="3366CC"/>
                </a:solidFill>
                <a:latin typeface="Arial" charset="0"/>
                <a:sym typeface="Hoefler Text" charset="0"/>
              </a:rPr>
              <a:t>Extreme</a:t>
            </a:r>
          </a:p>
        </p:txBody>
      </p:sp>
      <p:sp>
        <p:nvSpPr>
          <p:cNvPr id="145413" name="Line 5"/>
          <p:cNvSpPr>
            <a:spLocks noChangeShapeType="1"/>
          </p:cNvSpPr>
          <p:nvPr/>
        </p:nvSpPr>
        <p:spPr bwMode="auto">
          <a:xfrm flipV="1">
            <a:off x="3599025" y="948504"/>
            <a:ext cx="257175" cy="88363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75965" tIns="37983" rIns="75965" bIns="37983"/>
          <a:lstStyle/>
          <a:p>
            <a:pPr defTabSz="759674"/>
            <a:endParaRPr lang="pt-BR" sz="1846">
              <a:solidFill>
                <a:srgbClr val="43412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charset="0"/>
              <a:ea typeface="ＭＳ Ｐゴシック" charset="0"/>
              <a:sym typeface="Hoefler Text" charset="0"/>
            </a:endParaRPr>
          </a:p>
        </p:txBody>
      </p:sp>
      <p:sp>
        <p:nvSpPr>
          <p:cNvPr id="145414" name="Text Box 6"/>
          <p:cNvSpPr txBox="1">
            <a:spLocks noChangeArrowheads="1"/>
          </p:cNvSpPr>
          <p:nvPr/>
        </p:nvSpPr>
        <p:spPr bwMode="auto">
          <a:xfrm>
            <a:off x="2002461" y="2375934"/>
            <a:ext cx="250605" cy="24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4403" tIns="42200" rIns="84403" bIns="42200">
            <a:spAutoFit/>
          </a:bodyPr>
          <a:lstStyle>
            <a:lvl1pPr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1pPr>
            <a:lvl2pPr marL="508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2pPr>
            <a:lvl3pPr marL="1016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3pPr>
            <a:lvl4pPr marL="1524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4pPr>
            <a:lvl5pPr marL="2032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5pPr>
            <a:lvl6pPr marL="24892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6pPr>
            <a:lvl7pPr marL="29464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7pPr>
            <a:lvl8pPr marL="34036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8pPr>
            <a:lvl9pPr marL="38608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8">
                <a:solidFill>
                  <a:srgbClr val="FFFFFF"/>
                </a:solidFill>
                <a:latin typeface="Comic Sans MS" charset="0"/>
                <a:sym typeface="Hoefler Text" charset="0"/>
              </a:rPr>
              <a:t>?</a:t>
            </a:r>
          </a:p>
        </p:txBody>
      </p:sp>
      <p:sp>
        <p:nvSpPr>
          <p:cNvPr id="145415" name="Text Box 7"/>
          <p:cNvSpPr txBox="1">
            <a:spLocks noChangeArrowheads="1"/>
          </p:cNvSpPr>
          <p:nvPr/>
        </p:nvSpPr>
        <p:spPr bwMode="auto">
          <a:xfrm>
            <a:off x="8619788" y="1966684"/>
            <a:ext cx="524351" cy="1967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4403" tIns="42200" rIns="84403" bIns="42200">
            <a:spAutoFit/>
          </a:bodyPr>
          <a:lstStyle>
            <a:lvl1pPr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1pPr>
            <a:lvl2pPr marL="508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2pPr>
            <a:lvl3pPr marL="1016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3pPr>
            <a:lvl4pPr marL="1524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4pPr>
            <a:lvl5pPr marL="2032000" defTabSz="1016000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5pPr>
            <a:lvl6pPr marL="24892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6pPr>
            <a:lvl7pPr marL="29464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7pPr>
            <a:lvl8pPr marL="34036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8pPr>
            <a:lvl9pPr marL="3860800" defTabSz="10160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323" dirty="0">
                <a:solidFill>
                  <a:srgbClr val="FFFFFF"/>
                </a:solidFill>
                <a:latin typeface="Comic Sans MS" charset="0"/>
                <a:sym typeface="Hoefler Text" charset="0"/>
              </a:rPr>
              <a:t>HOJ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323" dirty="0">
                <a:solidFill>
                  <a:srgbClr val="FFFFFF"/>
                </a:solidFill>
                <a:latin typeface="Comic Sans MS" charset="0"/>
                <a:sym typeface="Hoefler Text" charset="0"/>
              </a:rPr>
              <a:t>E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59488" y="6220695"/>
            <a:ext cx="1905000" cy="422031"/>
          </a:xfrm>
          <a:noFill/>
        </p:spPr>
        <p:txBody>
          <a:bodyPr/>
          <a:lstStyle/>
          <a:p>
            <a:fld id="{6FE5DD5F-DD3B-9447-AEE4-6ABCBAE5738D}" type="slidenum">
              <a:rPr lang="en-GB" smtClean="0">
                <a:solidFill>
                  <a:srgbClr val="FFFFCC"/>
                </a:solidFill>
              </a:rPr>
              <a:pPr/>
              <a:t>64</a:t>
            </a:fld>
            <a:r>
              <a:rPr lang="mr-IN" b="0" dirty="0">
                <a:solidFill>
                  <a:srgbClr val="FFFFCC"/>
                </a:solidFill>
              </a:rPr>
              <a:t>/46</a:t>
            </a:r>
            <a:endParaRPr lang="en-GB" b="0" dirty="0">
              <a:solidFill>
                <a:srgbClr val="FFFFCC"/>
              </a:solidFill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1071179" y="3454277"/>
            <a:ext cx="7029468" cy="2624138"/>
            <a:chOff x="1160443" y="3456384"/>
            <a:chExt cx="7615257" cy="2842816"/>
          </a:xfrm>
        </p:grpSpPr>
        <p:sp>
          <p:nvSpPr>
            <p:cNvPr id="16" name="TextBox 2"/>
            <p:cNvSpPr txBox="1"/>
            <p:nvPr/>
          </p:nvSpPr>
          <p:spPr>
            <a:xfrm rot="1255233">
              <a:off x="4688561" y="5115352"/>
              <a:ext cx="2900447" cy="666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44083"/>
              <a:r>
                <a:rPr lang="pt-BR" sz="1846" dirty="0">
                  <a:solidFill>
                    <a:srgbClr val="FFFFCC"/>
                  </a:solidFill>
                  <a:latin typeface="Comic Sans MS" charset="0"/>
                </a:rPr>
                <a:t>13 </a:t>
              </a:r>
              <a:r>
                <a:rPr lang="pt-BR" sz="1846">
                  <a:solidFill>
                    <a:srgbClr val="FFFFCC"/>
                  </a:solidFill>
                  <a:latin typeface="Comic Sans MS" charset="0"/>
                </a:rPr>
                <a:t>820 000 000 anos</a:t>
              </a:r>
              <a:endParaRPr lang="pt-BR" sz="1846" dirty="0">
                <a:solidFill>
                  <a:srgbClr val="FFFFCC"/>
                </a:solidFill>
                <a:latin typeface="Comic Sans MS" charset="0"/>
              </a:endParaRPr>
            </a:p>
            <a:p>
              <a:pPr defTabSz="844083"/>
              <a:endParaRPr lang="pt-BR" sz="1846" dirty="0">
                <a:solidFill>
                  <a:srgbClr val="FFFFCC"/>
                </a:solidFill>
                <a:latin typeface="Comic Sans MS" charset="0"/>
              </a:endParaRPr>
            </a:p>
          </p:txBody>
        </p:sp>
        <p:cxnSp>
          <p:nvCxnSpPr>
            <p:cNvPr id="17" name="Straight Arrow Connector 16"/>
            <p:cNvCxnSpPr>
              <a:cxnSpLocks noChangeShapeType="1"/>
            </p:cNvCxnSpPr>
            <p:nvPr/>
          </p:nvCxnSpPr>
          <p:spPr bwMode="auto">
            <a:xfrm flipH="1" flipV="1">
              <a:off x="1160443" y="3456384"/>
              <a:ext cx="3765473" cy="1380146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arrow" w="med" len="med"/>
            </a:ln>
          </p:spPr>
        </p:cxnSp>
        <p:cxnSp>
          <p:nvCxnSpPr>
            <p:cNvPr id="18" name="Straight Arrow Connector 16"/>
            <p:cNvCxnSpPr>
              <a:cxnSpLocks noChangeShapeType="1"/>
            </p:cNvCxnSpPr>
            <p:nvPr/>
          </p:nvCxnSpPr>
          <p:spPr bwMode="auto">
            <a:xfrm>
              <a:off x="7378700" y="5791200"/>
              <a:ext cx="1397000" cy="50800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arrow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86943889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 dirty="0">
                <a:solidFill>
                  <a:srgbClr val="FFFFCC"/>
                </a:solidFill>
              </a:rPr>
              <a:t>Pedro Abreu - LIP, Lisboa</a:t>
            </a:r>
            <a:endParaRPr lang="en-GB" dirty="0">
              <a:solidFill>
                <a:srgbClr val="FFFFCC"/>
              </a:solidFill>
            </a:endParaRPr>
          </a:p>
        </p:txBody>
      </p:sp>
      <p:sp>
        <p:nvSpPr>
          <p:cNvPr id="5120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4BC88C0-D658-A94D-AA8A-0045B2DE0B24}" type="slidenum">
              <a:rPr lang="en-GB" smtClean="0">
                <a:solidFill>
                  <a:srgbClr val="FFFFCC"/>
                </a:solidFill>
              </a:rPr>
              <a:pPr/>
              <a:t>65</a:t>
            </a:fld>
            <a:r>
              <a:rPr lang="mr-IN" b="0" dirty="0">
                <a:solidFill>
                  <a:srgbClr val="FFFFCC"/>
                </a:solidFill>
              </a:rPr>
              <a:t>/44</a:t>
            </a:r>
            <a:endParaRPr lang="en-GB" b="0" dirty="0">
              <a:solidFill>
                <a:srgbClr val="FFFFCC"/>
              </a:solidFill>
            </a:endParaRPr>
          </a:p>
        </p:txBody>
      </p:sp>
      <p:sp>
        <p:nvSpPr>
          <p:cNvPr id="51205" name="Rectangle 2"/>
          <p:cNvSpPr>
            <a:spLocks noGrp="1" noChangeArrowheads="1"/>
          </p:cNvSpPr>
          <p:nvPr>
            <p:ph type="title"/>
          </p:nvPr>
        </p:nvSpPr>
        <p:spPr>
          <a:xfrm>
            <a:off x="3773" y="102544"/>
            <a:ext cx="8915400" cy="633046"/>
          </a:xfrm>
        </p:spPr>
        <p:txBody>
          <a:bodyPr/>
          <a:lstStyle/>
          <a:p>
            <a:r>
              <a:rPr lang="pt-PT" dirty="0"/>
              <a:t>O Universo num ano</a:t>
            </a:r>
            <a:endParaRPr lang="en-GB" sz="3692" dirty="0"/>
          </a:p>
        </p:txBody>
      </p:sp>
      <p:sp>
        <p:nvSpPr>
          <p:cNvPr id="51208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s-ES_tradnl" dirty="0">
                <a:solidFill>
                  <a:srgbClr val="FFFFCC"/>
                </a:solidFill>
              </a:rPr>
              <a:t>29 de </a:t>
            </a:r>
            <a:r>
              <a:rPr lang="es-ES_tradnl" dirty="0" err="1">
                <a:solidFill>
                  <a:srgbClr val="FFFFCC"/>
                </a:solidFill>
              </a:rPr>
              <a:t>novembro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is-IS" dirty="0">
                <a:solidFill>
                  <a:srgbClr val="FFFFCC"/>
                </a:solidFill>
              </a:rPr>
              <a:t>2025</a:t>
            </a:r>
            <a:endParaRPr lang="pt-PT" dirty="0">
              <a:solidFill>
                <a:srgbClr val="FFFFCC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5590"/>
            <a:ext cx="9144000" cy="6096000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5220072" y="231323"/>
            <a:ext cx="3995004" cy="375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rgbClr val="FFFFFF"/>
                </a:solidFill>
              </a:rPr>
              <a:t>(100 anos </a:t>
            </a:r>
            <a:r>
              <a:rPr lang="pt-PT">
                <a:solidFill>
                  <a:srgbClr val="FFFFFF"/>
                </a:solidFill>
              </a:rPr>
              <a:t>= 0,023 </a:t>
            </a:r>
            <a:r>
              <a:rPr lang="pt-PT" dirty="0">
                <a:solidFill>
                  <a:srgbClr val="FFFFFF"/>
                </a:solidFill>
              </a:rPr>
              <a:t>“segundos” )</a:t>
            </a:r>
          </a:p>
        </p:txBody>
      </p:sp>
    </p:spTree>
    <p:extLst>
      <p:ext uri="{BB962C8B-B14F-4D97-AF65-F5344CB8AC3E}">
        <p14:creationId xmlns:p14="http://schemas.microsoft.com/office/powerpoint/2010/main" val="190064576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raille_O_UNIVERSO_INVISIV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086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1331640" y="3040157"/>
            <a:ext cx="6804756" cy="518458"/>
          </a:xfrm>
          <a:prstGeom prst="rect">
            <a:avLst/>
          </a:prstGeom>
          <a:solidFill>
            <a:srgbClr val="161615"/>
          </a:solidFill>
          <a:ln w="9525" cap="flat" cmpd="sng" algn="ctr">
            <a:solidFill>
              <a:srgbClr val="16161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2" tIns="41148" rIns="82292" bIns="41148" numCol="1" rtlCol="0" anchor="t" anchorCtr="0" compatLnSpc="1">
            <a:prstTxWarp prst="textNoShape">
              <a:avLst/>
            </a:prstTxWarp>
          </a:bodyPr>
          <a:lstStyle/>
          <a:p>
            <a:pPr defTabSz="822911">
              <a:lnSpc>
                <a:spcPct val="100000"/>
              </a:lnSpc>
              <a:buClrTx/>
              <a:buSzTx/>
              <a:buFontTx/>
              <a:buNone/>
            </a:pPr>
            <a:endParaRPr lang="pt-BR" sz="1800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  <a:sym typeface="Hoefler Text" charset="0"/>
            </a:endParaRPr>
          </a:p>
        </p:txBody>
      </p:sp>
      <p:pic>
        <p:nvPicPr>
          <p:cNvPr id="4" name="Picture 3" descr="Braille_O_UNIVERSO_INVISIVEL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0" t="32334" r="9387" b="46787"/>
          <a:stretch/>
        </p:blipFill>
        <p:spPr>
          <a:xfrm>
            <a:off x="854109" y="2223199"/>
            <a:ext cx="7460902" cy="143189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59533" y="181439"/>
            <a:ext cx="2221982" cy="1886610"/>
            <a:chOff x="-80979" y="116632"/>
            <a:chExt cx="3120517" cy="2264420"/>
          </a:xfrm>
        </p:grpSpPr>
        <p:pic>
          <p:nvPicPr>
            <p:cNvPr id="6" name="Picture 5" descr="Sol_neutrinos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5" t="2439" r="1487" b="2235"/>
            <a:stretch/>
          </p:blipFill>
          <p:spPr>
            <a:xfrm>
              <a:off x="323528" y="404664"/>
              <a:ext cx="2208161" cy="1976388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-80979" y="116632"/>
              <a:ext cx="3120517" cy="4802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22928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b="0" dirty="0">
                  <a:solidFill>
                    <a:srgbClr val="FFFFFF"/>
                  </a:solidFill>
                  <a:latin typeface="Times New Roman"/>
                  <a:ea typeface="ＭＳ Ｐゴシック" charset="0"/>
                  <a:cs typeface="Times New Roman"/>
                  <a:sym typeface="Hoefler Text" charset="0"/>
                </a:rPr>
                <a:t>(Sol </a:t>
              </a:r>
              <a:r>
                <a:rPr lang="en-US" b="0" dirty="0" err="1">
                  <a:solidFill>
                    <a:srgbClr val="FFFFFF"/>
                  </a:solidFill>
                  <a:latin typeface="Times New Roman"/>
                  <a:ea typeface="ＭＳ Ｐゴシック" charset="0"/>
                  <a:cs typeface="Times New Roman"/>
                  <a:sym typeface="Hoefler Text" charset="0"/>
                </a:rPr>
                <a:t>em</a:t>
              </a:r>
              <a:r>
                <a:rPr lang="en-US" b="0" dirty="0">
                  <a:solidFill>
                    <a:srgbClr val="FFFFFF"/>
                  </a:solidFill>
                  <a:latin typeface="Times New Roman"/>
                  <a:ea typeface="ＭＳ Ｐゴシック" charset="0"/>
                  <a:cs typeface="Times New Roman"/>
                  <a:sym typeface="Hoefler Text" charset="0"/>
                </a:rPr>
                <a:t> )  neutrinos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090608" y="116940"/>
            <a:ext cx="3658007" cy="1951415"/>
            <a:chOff x="4716016" y="116632"/>
            <a:chExt cx="4032448" cy="2326369"/>
          </a:xfrm>
        </p:grpSpPr>
        <p:pic>
          <p:nvPicPr>
            <p:cNvPr id="9" name="Picture 8" descr="Cover_ScienceMag_Auger_HECorr.gif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00" t="32178" r="8333" b="32674"/>
            <a:stretch/>
          </p:blipFill>
          <p:spPr>
            <a:xfrm>
              <a:off x="4716016" y="188640"/>
              <a:ext cx="4032448" cy="2254361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797659" y="116632"/>
              <a:ext cx="3935662" cy="4402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822928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0" dirty="0" err="1">
                  <a:solidFill>
                    <a:srgbClr val="FFFFFF"/>
                  </a:solidFill>
                  <a:latin typeface="Times New Roman"/>
                  <a:ea typeface="ＭＳ Ｐゴシック" charset="0"/>
                  <a:cs typeface="Times New Roman"/>
                  <a:sym typeface="Hoefler Text" charset="0"/>
                </a:rPr>
                <a:t>Raios</a:t>
              </a:r>
              <a:r>
                <a:rPr lang="en-US" sz="1800" b="0" dirty="0">
                  <a:solidFill>
                    <a:srgbClr val="FFFFFF"/>
                  </a:solidFill>
                  <a:latin typeface="Times New Roman"/>
                  <a:ea typeface="ＭＳ Ｐゴシック" charset="0"/>
                  <a:cs typeface="Times New Roman"/>
                  <a:sym typeface="Hoefler Text" charset="0"/>
                </a:rPr>
                <a:t> </a:t>
              </a:r>
              <a:r>
                <a:rPr lang="en-US" sz="1800" b="0" dirty="0" err="1">
                  <a:solidFill>
                    <a:srgbClr val="FFFFFF"/>
                  </a:solidFill>
                  <a:latin typeface="Times New Roman"/>
                  <a:ea typeface="ＭＳ Ｐゴシック" charset="0"/>
                  <a:cs typeface="Times New Roman"/>
                  <a:sym typeface="Hoefler Text" charset="0"/>
                </a:rPr>
                <a:t>Cósmicos</a:t>
              </a:r>
              <a:r>
                <a:rPr lang="en-US" sz="1800" b="0" dirty="0">
                  <a:solidFill>
                    <a:srgbClr val="FFFFFF"/>
                  </a:solidFill>
                  <a:latin typeface="Times New Roman"/>
                  <a:ea typeface="ＭＳ Ｐゴシック" charset="0"/>
                  <a:cs typeface="Times New Roman"/>
                  <a:sym typeface="Hoefler Text" charset="0"/>
                </a:rPr>
                <a:t> de </a:t>
              </a:r>
              <a:r>
                <a:rPr lang="en-US" sz="1800" b="0" dirty="0" err="1">
                  <a:solidFill>
                    <a:srgbClr val="FFFFFF"/>
                  </a:solidFill>
                  <a:latin typeface="Times New Roman"/>
                  <a:ea typeface="ＭＳ Ｐゴシック" charset="0"/>
                  <a:cs typeface="Times New Roman"/>
                  <a:sym typeface="Hoefler Text" charset="0"/>
                </a:rPr>
                <a:t>Energia</a:t>
              </a:r>
              <a:r>
                <a:rPr lang="en-US" sz="1800" b="0" dirty="0">
                  <a:solidFill>
                    <a:srgbClr val="FFFFFF"/>
                  </a:solidFill>
                  <a:latin typeface="Times New Roman"/>
                  <a:ea typeface="ＭＳ Ｐゴシック" charset="0"/>
                  <a:cs typeface="Times New Roman"/>
                  <a:sym typeface="Hoefler Text" charset="0"/>
                </a:rPr>
                <a:t> </a:t>
              </a:r>
              <a:r>
                <a:rPr lang="en-US" sz="1800" b="0" dirty="0" err="1">
                  <a:solidFill>
                    <a:srgbClr val="FFFFFF"/>
                  </a:solidFill>
                  <a:latin typeface="Times New Roman"/>
                  <a:ea typeface="ＭＳ Ｐゴシック" charset="0"/>
                  <a:cs typeface="Times New Roman"/>
                  <a:sym typeface="Hoefler Text" charset="0"/>
                </a:rPr>
                <a:t>Extrema</a:t>
              </a:r>
              <a:endParaRPr lang="en-US" sz="1800" b="0" dirty="0">
                <a:solidFill>
                  <a:srgbClr val="FFFFFF"/>
                </a:solidFill>
                <a:latin typeface="Times New Roman"/>
                <a:ea typeface="ＭＳ Ｐゴシック" charset="0"/>
                <a:cs typeface="Times New Roman"/>
                <a:sym typeface="Hoefler Text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5497" y="6485276"/>
            <a:ext cx="2703076" cy="338546"/>
          </a:xfrm>
          <a:prstGeom prst="rect">
            <a:avLst/>
          </a:prstGeom>
          <a:noFill/>
        </p:spPr>
        <p:txBody>
          <a:bodyPr wrap="none" lIns="91436" tIns="45716" rIns="91436" bIns="45716" rtlCol="0">
            <a:spAutoFit/>
          </a:bodyPr>
          <a:lstStyle/>
          <a:p>
            <a:pPr defTabSz="822928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b="0" dirty="0">
                <a:solidFill>
                  <a:srgbClr val="FFFFFF"/>
                </a:solidFill>
                <a:latin typeface="Comic Sans MS" charset="0"/>
                <a:ea typeface="ＭＳ Ｐゴシック" charset="0"/>
                <a:cs typeface="ＭＳ Ｐゴシック" charset="0"/>
                <a:sym typeface="Hoefler Text" charset="0"/>
              </a:rPr>
              <a:t>©2011 Jorge Dias de Deus</a:t>
            </a:r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80186" y="6500192"/>
            <a:ext cx="3752056" cy="457200"/>
          </a:xfrm>
          <a:noFill/>
        </p:spPr>
        <p:txBody>
          <a:bodyPr/>
          <a:lstStyle/>
          <a:p>
            <a:r>
              <a:rPr lang="pt-PT" dirty="0">
                <a:solidFill>
                  <a:srgbClr val="FFB900"/>
                </a:solidFill>
              </a:rPr>
              <a:t>LIP, Lisboa</a:t>
            </a:r>
          </a:p>
        </p:txBody>
      </p:sp>
      <p:grpSp>
        <p:nvGrpSpPr>
          <p:cNvPr id="22" name="Grupo 21"/>
          <p:cNvGrpSpPr/>
          <p:nvPr/>
        </p:nvGrpSpPr>
        <p:grpSpPr>
          <a:xfrm>
            <a:off x="35496" y="3656765"/>
            <a:ext cx="1726862" cy="2576604"/>
            <a:chOff x="35496" y="3656765"/>
            <a:chExt cx="1726862" cy="2576604"/>
          </a:xfrm>
        </p:grpSpPr>
        <p:grpSp>
          <p:nvGrpSpPr>
            <p:cNvPr id="23" name="Grupo 22"/>
            <p:cNvGrpSpPr/>
            <p:nvPr/>
          </p:nvGrpSpPr>
          <p:grpSpPr>
            <a:xfrm>
              <a:off x="35496" y="3656765"/>
              <a:ext cx="1726862" cy="2576604"/>
              <a:chOff x="35496" y="3656765"/>
              <a:chExt cx="1726862" cy="2576604"/>
            </a:xfrm>
          </p:grpSpPr>
          <p:pic>
            <p:nvPicPr>
              <p:cNvPr id="25" name="Imagem 24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915" t="-321" r="47073" b="50000"/>
              <a:stretch/>
            </p:blipFill>
            <p:spPr>
              <a:xfrm>
                <a:off x="107504" y="3780541"/>
                <a:ext cx="1628884" cy="2452828"/>
              </a:xfrm>
              <a:prstGeom prst="rect">
                <a:avLst/>
              </a:prstGeom>
            </p:spPr>
          </p:pic>
          <p:sp>
            <p:nvSpPr>
              <p:cNvPr id="26" name="Retângulo 25"/>
              <p:cNvSpPr/>
              <p:nvPr/>
            </p:nvSpPr>
            <p:spPr bwMode="auto">
              <a:xfrm>
                <a:off x="35496" y="3656765"/>
                <a:ext cx="1726862" cy="406703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t-PT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</p:grpSp>
        <p:sp>
          <p:nvSpPr>
            <p:cNvPr id="24" name="CaixaDeTexto 23"/>
            <p:cNvSpPr txBox="1"/>
            <p:nvPr/>
          </p:nvSpPr>
          <p:spPr>
            <a:xfrm>
              <a:off x="417347" y="3710999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PT" sz="1800" dirty="0">
                  <a:solidFill>
                    <a:schemeClr val="bg1"/>
                  </a:solidFill>
                  <a:latin typeface="+mn-lt"/>
                </a:rPr>
                <a:t>Ótico</a:t>
              </a:r>
            </a:p>
          </p:txBody>
        </p:sp>
      </p:grpSp>
      <p:grpSp>
        <p:nvGrpSpPr>
          <p:cNvPr id="27" name="Grupo 26"/>
          <p:cNvGrpSpPr/>
          <p:nvPr/>
        </p:nvGrpSpPr>
        <p:grpSpPr>
          <a:xfrm>
            <a:off x="3467100" y="3645024"/>
            <a:ext cx="1790700" cy="2562944"/>
            <a:chOff x="3467100" y="3645024"/>
            <a:chExt cx="1790700" cy="2562944"/>
          </a:xfrm>
        </p:grpSpPr>
        <p:pic>
          <p:nvPicPr>
            <p:cNvPr id="28" name="Imagem 2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38" t="420" r="64574" b="50662"/>
            <a:stretch/>
          </p:blipFill>
          <p:spPr>
            <a:xfrm>
              <a:off x="3467100" y="3815577"/>
              <a:ext cx="1790700" cy="2392391"/>
            </a:xfrm>
            <a:prstGeom prst="rect">
              <a:avLst/>
            </a:prstGeom>
          </p:spPr>
        </p:pic>
        <p:sp>
          <p:nvSpPr>
            <p:cNvPr id="29" name="Retângulo 28"/>
            <p:cNvSpPr/>
            <p:nvPr/>
          </p:nvSpPr>
          <p:spPr bwMode="auto">
            <a:xfrm>
              <a:off x="3493210" y="3645024"/>
              <a:ext cx="1726862" cy="40670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t-PT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0" name="CaixaDeTexto 29"/>
            <p:cNvSpPr txBox="1"/>
            <p:nvPr/>
          </p:nvSpPr>
          <p:spPr>
            <a:xfrm>
              <a:off x="3635896" y="3676962"/>
              <a:ext cx="1373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PT" sz="1800" dirty="0" err="1">
                  <a:solidFill>
                    <a:schemeClr val="bg1"/>
                  </a:solidFill>
                  <a:latin typeface="+mn-lt"/>
                </a:rPr>
                <a:t>UltraVioleta</a:t>
              </a:r>
              <a:endParaRPr lang="pt-PT" sz="180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31" name="Grupo 30"/>
          <p:cNvGrpSpPr/>
          <p:nvPr/>
        </p:nvGrpSpPr>
        <p:grpSpPr>
          <a:xfrm>
            <a:off x="1767754" y="3687179"/>
            <a:ext cx="1673946" cy="2831583"/>
            <a:chOff x="1767754" y="3687179"/>
            <a:chExt cx="1673946" cy="2831583"/>
          </a:xfrm>
        </p:grpSpPr>
        <p:grpSp>
          <p:nvGrpSpPr>
            <p:cNvPr id="32" name="Grupo 31"/>
            <p:cNvGrpSpPr/>
            <p:nvPr/>
          </p:nvGrpSpPr>
          <p:grpSpPr>
            <a:xfrm>
              <a:off x="1767754" y="4071583"/>
              <a:ext cx="1673946" cy="2447179"/>
              <a:chOff x="1767754" y="4071583"/>
              <a:chExt cx="1673946" cy="2447179"/>
            </a:xfrm>
          </p:grpSpPr>
          <p:pic>
            <p:nvPicPr>
              <p:cNvPr id="34" name="Imagem 33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9871" r="82543" b="-2"/>
              <a:stretch/>
            </p:blipFill>
            <p:spPr>
              <a:xfrm>
                <a:off x="1767754" y="4071583"/>
                <a:ext cx="1673946" cy="2447179"/>
              </a:xfrm>
              <a:prstGeom prst="rect">
                <a:avLst/>
              </a:prstGeom>
            </p:spPr>
          </p:pic>
          <p:sp>
            <p:nvSpPr>
              <p:cNvPr id="35" name="Retângulo 34"/>
              <p:cNvSpPr/>
              <p:nvPr/>
            </p:nvSpPr>
            <p:spPr bwMode="auto">
              <a:xfrm>
                <a:off x="1843892" y="6233369"/>
                <a:ext cx="1516620" cy="266823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t-PT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</p:grpSp>
        <p:sp>
          <p:nvSpPr>
            <p:cNvPr id="33" name="CaixaDeTexto 32"/>
            <p:cNvSpPr txBox="1"/>
            <p:nvPr/>
          </p:nvSpPr>
          <p:spPr>
            <a:xfrm>
              <a:off x="1882272" y="3687179"/>
              <a:ext cx="12491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PT" sz="1800" dirty="0" err="1">
                  <a:solidFill>
                    <a:schemeClr val="bg1"/>
                  </a:solidFill>
                  <a:latin typeface="+mn-lt"/>
                </a:rPr>
                <a:t>InfraVerm</a:t>
              </a:r>
              <a:r>
                <a:rPr lang="pt-PT" sz="1800" dirty="0">
                  <a:solidFill>
                    <a:schemeClr val="bg1"/>
                  </a:solidFill>
                  <a:latin typeface="+mn-lt"/>
                </a:rPr>
                <a:t>.</a:t>
              </a:r>
            </a:p>
          </p:txBody>
        </p:sp>
      </p:grpSp>
      <p:grpSp>
        <p:nvGrpSpPr>
          <p:cNvPr id="36" name="Grupo 35"/>
          <p:cNvGrpSpPr/>
          <p:nvPr/>
        </p:nvGrpSpPr>
        <p:grpSpPr>
          <a:xfrm>
            <a:off x="5562600" y="3672722"/>
            <a:ext cx="1676400" cy="2547947"/>
            <a:chOff x="5562600" y="3672722"/>
            <a:chExt cx="1676400" cy="2547947"/>
          </a:xfrm>
        </p:grpSpPr>
        <p:grpSp>
          <p:nvGrpSpPr>
            <p:cNvPr id="37" name="Grupo 36"/>
            <p:cNvGrpSpPr/>
            <p:nvPr/>
          </p:nvGrpSpPr>
          <p:grpSpPr>
            <a:xfrm>
              <a:off x="5562600" y="3679426"/>
              <a:ext cx="1676400" cy="2541243"/>
              <a:chOff x="5562600" y="3679426"/>
              <a:chExt cx="1676400" cy="2541243"/>
            </a:xfrm>
          </p:grpSpPr>
          <p:pic>
            <p:nvPicPr>
              <p:cNvPr id="39" name="Imagem 38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82637" b="50313"/>
              <a:stretch/>
            </p:blipFill>
            <p:spPr>
              <a:xfrm>
                <a:off x="5562600" y="3778426"/>
                <a:ext cx="1676400" cy="2442243"/>
              </a:xfrm>
              <a:prstGeom prst="rect">
                <a:avLst/>
              </a:prstGeom>
            </p:spPr>
          </p:pic>
          <p:sp>
            <p:nvSpPr>
              <p:cNvPr id="40" name="Retângulo 39"/>
              <p:cNvSpPr/>
              <p:nvPr/>
            </p:nvSpPr>
            <p:spPr bwMode="auto">
              <a:xfrm>
                <a:off x="5584948" y="3679426"/>
                <a:ext cx="1628884" cy="408911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t-PT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</p:grpSp>
        <p:sp>
          <p:nvSpPr>
            <p:cNvPr id="38" name="CaixaDeTexto 37"/>
            <p:cNvSpPr txBox="1"/>
            <p:nvPr/>
          </p:nvSpPr>
          <p:spPr>
            <a:xfrm>
              <a:off x="5868144" y="3672722"/>
              <a:ext cx="10054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PT" sz="1800" dirty="0">
                  <a:solidFill>
                    <a:schemeClr val="bg1"/>
                  </a:solidFill>
                  <a:latin typeface="+mn-lt"/>
                </a:rPr>
                <a:t>Raios-X</a:t>
              </a:r>
            </a:p>
          </p:txBody>
        </p:sp>
      </p:grpSp>
      <p:grpSp>
        <p:nvGrpSpPr>
          <p:cNvPr id="41" name="Grupo 40"/>
          <p:cNvGrpSpPr/>
          <p:nvPr/>
        </p:nvGrpSpPr>
        <p:grpSpPr>
          <a:xfrm>
            <a:off x="7236179" y="3622795"/>
            <a:ext cx="1787619" cy="2835388"/>
            <a:chOff x="7236179" y="3622795"/>
            <a:chExt cx="1787619" cy="2835388"/>
          </a:xfrm>
        </p:grpSpPr>
        <p:grpSp>
          <p:nvGrpSpPr>
            <p:cNvPr id="42" name="Grupo 41"/>
            <p:cNvGrpSpPr/>
            <p:nvPr/>
          </p:nvGrpSpPr>
          <p:grpSpPr>
            <a:xfrm>
              <a:off x="7236179" y="4050237"/>
              <a:ext cx="1787619" cy="2407946"/>
              <a:chOff x="7236179" y="4050237"/>
              <a:chExt cx="1787619" cy="2407946"/>
            </a:xfrm>
          </p:grpSpPr>
          <p:pic>
            <p:nvPicPr>
              <p:cNvPr id="44" name="Imagem 43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92" t="49658" r="64059" b="4485"/>
              <a:stretch/>
            </p:blipFill>
            <p:spPr>
              <a:xfrm>
                <a:off x="7236179" y="4050237"/>
                <a:ext cx="1787619" cy="2249924"/>
              </a:xfrm>
              <a:prstGeom prst="rect">
                <a:avLst/>
              </a:prstGeom>
            </p:spPr>
          </p:pic>
          <p:sp>
            <p:nvSpPr>
              <p:cNvPr id="45" name="Retângulo 44"/>
              <p:cNvSpPr/>
              <p:nvPr/>
            </p:nvSpPr>
            <p:spPr bwMode="auto">
              <a:xfrm>
                <a:off x="7315546" y="6232198"/>
                <a:ext cx="1628884" cy="225985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t-PT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</p:grpSp>
        <p:sp>
          <p:nvSpPr>
            <p:cNvPr id="43" name="CaixaDeTexto 42"/>
            <p:cNvSpPr txBox="1"/>
            <p:nvPr/>
          </p:nvSpPr>
          <p:spPr>
            <a:xfrm>
              <a:off x="7272545" y="3622795"/>
              <a:ext cx="15311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PT" sz="1800" dirty="0">
                  <a:solidFill>
                    <a:schemeClr val="bg1"/>
                  </a:solidFill>
                  <a:latin typeface="+mn-lt"/>
                </a:rPr>
                <a:t>Ondas Rádio</a:t>
              </a:r>
            </a:p>
          </p:txBody>
        </p:sp>
      </p:grpSp>
      <p:sp>
        <p:nvSpPr>
          <p:cNvPr id="46" name="CaixaDeTexto 45"/>
          <p:cNvSpPr txBox="1"/>
          <p:nvPr/>
        </p:nvSpPr>
        <p:spPr>
          <a:xfrm>
            <a:off x="35496" y="6237312"/>
            <a:ext cx="3230372" cy="318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0" dirty="0">
                <a:solidFill>
                  <a:schemeClr val="bg1"/>
                </a:solidFill>
                <a:ea typeface="Comic Sans MS" charset="0"/>
                <a:cs typeface="Comic Sans MS" charset="0"/>
              </a:rPr>
              <a:t>©2008 </a:t>
            </a:r>
            <a:r>
              <a:rPr lang="pt-PT" sz="1600" b="0" dirty="0" err="1">
                <a:solidFill>
                  <a:schemeClr val="bg1"/>
                </a:solidFill>
                <a:ea typeface="Comic Sans MS" charset="0"/>
                <a:cs typeface="Comic Sans MS" charset="0"/>
              </a:rPr>
              <a:t>Ángel</a:t>
            </a:r>
            <a:r>
              <a:rPr lang="pt-PT" sz="1600" b="0" dirty="0">
                <a:solidFill>
                  <a:schemeClr val="bg1"/>
                </a:solidFill>
                <a:ea typeface="Comic Sans MS" charset="0"/>
                <a:cs typeface="Comic Sans MS" charset="0"/>
              </a:rPr>
              <a:t> R. </a:t>
            </a:r>
            <a:r>
              <a:rPr lang="pt-PT" sz="1600" b="0" dirty="0" err="1">
                <a:solidFill>
                  <a:schemeClr val="bg1"/>
                </a:solidFill>
                <a:ea typeface="Comic Sans MS" charset="0"/>
                <a:cs typeface="Comic Sans MS" charset="0"/>
              </a:rPr>
              <a:t>López-Sánchez</a:t>
            </a:r>
            <a:r>
              <a:rPr lang="pt-PT" sz="1600" b="0" dirty="0">
                <a:solidFill>
                  <a:schemeClr val="bg1"/>
                </a:solidFill>
                <a:ea typeface="Comic Sans MS" charset="0"/>
                <a:cs typeface="Comic Sans MS" charset="0"/>
              </a:rPr>
              <a:t> </a:t>
            </a:r>
          </a:p>
        </p:txBody>
      </p:sp>
      <p:sp>
        <p:nvSpPr>
          <p:cNvPr id="47" name="TextBox 18"/>
          <p:cNvSpPr txBox="1"/>
          <p:nvPr/>
        </p:nvSpPr>
        <p:spPr>
          <a:xfrm>
            <a:off x="6758410" y="6458183"/>
            <a:ext cx="2278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22928"/>
            <a:r>
              <a:rPr lang="en-US" sz="1600" dirty="0">
                <a:solidFill>
                  <a:srgbClr val="FFFFFF"/>
                </a:solidFill>
                <a:ea typeface="ＭＳ Ｐゴシック" charset="0"/>
                <a:cs typeface="ＭＳ Ｐゴシック" charset="0"/>
                <a:sym typeface="Hoefler Text" charset="0"/>
              </a:rPr>
              <a:t>©2011 Sofia </a:t>
            </a:r>
            <a:r>
              <a:rPr lang="en-US" sz="1600" dirty="0" err="1">
                <a:solidFill>
                  <a:srgbClr val="FFFFFF"/>
                </a:solidFill>
                <a:ea typeface="ＭＳ Ｐゴシック" charset="0"/>
                <a:cs typeface="ＭＳ Ｐゴシック" charset="0"/>
                <a:sym typeface="Hoefler Text" charset="0"/>
              </a:rPr>
              <a:t>Andringa</a:t>
            </a:r>
            <a:endParaRPr lang="en-US" sz="1600" dirty="0">
              <a:solidFill>
                <a:srgbClr val="FFFFFF"/>
              </a:solidFill>
              <a:ea typeface="ＭＳ Ｐゴシック" charset="0"/>
              <a:cs typeface="ＭＳ Ｐゴシック" charset="0"/>
              <a:sym typeface="Hoefler T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704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 dirty="0">
                <a:solidFill>
                  <a:srgbClr val="FFFFCC"/>
                </a:solidFill>
                <a:latin typeface="Comic Sans MS"/>
              </a:rPr>
              <a:t>pedro abreu -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041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3FCABD-D26E-254E-9EA1-258BE216E63F}" type="slidenum">
              <a:rPr lang="en-GB" smtClean="0">
                <a:solidFill>
                  <a:srgbClr val="FFFFCC"/>
                </a:solidFill>
                <a:latin typeface="Comic Sans MS"/>
              </a:rPr>
              <a:pPr/>
              <a:t>67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  <p:pic>
        <p:nvPicPr>
          <p:cNvPr id="6042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726256" y="308"/>
            <a:ext cx="3417887" cy="4797425"/>
          </a:xfrm>
          <a:noFill/>
        </p:spPr>
      </p:pic>
      <p:pic>
        <p:nvPicPr>
          <p:cNvPr id="6042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0" y="1592271"/>
            <a:ext cx="5453063" cy="400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308"/>
            <a:ext cx="7772400" cy="1196975"/>
          </a:xfrm>
        </p:spPr>
        <p:txBody>
          <a:bodyPr/>
          <a:lstStyle/>
          <a:p>
            <a:r>
              <a:rPr lang="en-GB" sz="3600">
                <a:solidFill>
                  <a:srgbClr val="F8F8F8"/>
                </a:solidFill>
              </a:rPr>
              <a:t>O Problema da </a:t>
            </a:r>
            <a:br>
              <a:rPr lang="en-GB" sz="3600">
                <a:solidFill>
                  <a:srgbClr val="F8F8F8"/>
                </a:solidFill>
              </a:rPr>
            </a:br>
            <a:r>
              <a:rPr lang="en-GB" sz="3600">
                <a:solidFill>
                  <a:srgbClr val="F8F8F8"/>
                </a:solidFill>
              </a:rPr>
              <a:t>Matéria Escura</a:t>
            </a:r>
            <a:endParaRPr lang="en-GB">
              <a:solidFill>
                <a:srgbClr val="F8F8F8"/>
              </a:solidFill>
            </a:endParaRPr>
          </a:p>
        </p:txBody>
      </p:sp>
      <p:sp>
        <p:nvSpPr>
          <p:cNvPr id="60423" name="Text Box 5"/>
          <p:cNvSpPr txBox="1">
            <a:spLocks noChangeArrowheads="1"/>
          </p:cNvSpPr>
          <p:nvPr/>
        </p:nvSpPr>
        <p:spPr bwMode="auto">
          <a:xfrm>
            <a:off x="539904" y="5661333"/>
            <a:ext cx="8207375" cy="519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 defTabSz="9144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800" b="0">
                <a:solidFill>
                  <a:srgbClr val="F8F8F8"/>
                </a:solidFill>
                <a:latin typeface="Comic Sans MS" charset="0"/>
              </a:rPr>
              <a:t>Maior fracção de massa não brilha! O que será?!</a:t>
            </a:r>
          </a:p>
        </p:txBody>
      </p:sp>
      <p:sp>
        <p:nvSpPr>
          <p:cNvPr id="60424" name="Text Box 6"/>
          <p:cNvSpPr txBox="1">
            <a:spLocks noChangeArrowheads="1"/>
          </p:cNvSpPr>
          <p:nvPr/>
        </p:nvSpPr>
        <p:spPr bwMode="auto">
          <a:xfrm>
            <a:off x="5724709" y="5013632"/>
            <a:ext cx="1218601" cy="276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9" tIns="45719" rIns="91439" bIns="45719">
            <a:prstTxWarp prst="textNoShape">
              <a:avLst/>
            </a:prstTxWarp>
            <a:spAutoFit/>
          </a:bodyPr>
          <a:lstStyle/>
          <a:p>
            <a:pPr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200" b="0" dirty="0">
                <a:solidFill>
                  <a:srgbClr val="FFFFFF"/>
                </a:solidFill>
                <a:latin typeface="Comic Sans MS" charset="0"/>
              </a:rPr>
              <a:t>©</a:t>
            </a:r>
            <a:r>
              <a:rPr lang="en-US" sz="1200" b="0" dirty="0" err="1">
                <a:solidFill>
                  <a:srgbClr val="FFFFFF"/>
                </a:solidFill>
                <a:latin typeface="Comic Sans MS" charset="0"/>
              </a:rPr>
              <a:t>A.De</a:t>
            </a:r>
            <a:r>
              <a:rPr lang="en-US" sz="1200" b="0" dirty="0">
                <a:solidFill>
                  <a:srgbClr val="FFFFFF"/>
                </a:solidFill>
                <a:latin typeface="Comic Sans MS" charset="0"/>
              </a:rPr>
              <a:t> Angelis</a:t>
            </a:r>
          </a:p>
        </p:txBody>
      </p:sp>
      <p:sp>
        <p:nvSpPr>
          <p:cNvPr id="60425" name="Text Box 7"/>
          <p:cNvSpPr txBox="1">
            <a:spLocks noChangeArrowheads="1"/>
          </p:cNvSpPr>
          <p:nvPr/>
        </p:nvSpPr>
        <p:spPr bwMode="auto">
          <a:xfrm>
            <a:off x="1979614" y="1652589"/>
            <a:ext cx="2320089" cy="36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9" tIns="45719" rIns="91439" bIns="45719">
            <a:prstTxWarp prst="textNoShape">
              <a:avLst/>
            </a:prstTxWarp>
            <a:spAutoFit/>
          </a:bodyPr>
          <a:lstStyle/>
          <a:p>
            <a:pPr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0">
                <a:solidFill>
                  <a:srgbClr val="000000"/>
                </a:solidFill>
                <a:latin typeface="Comic Sans MS" charset="0"/>
              </a:rPr>
              <a:t>SPIRAL GALAXIES</a:t>
            </a:r>
          </a:p>
        </p:txBody>
      </p:sp>
      <p:sp>
        <p:nvSpPr>
          <p:cNvPr id="60426" name="Text Box 8"/>
          <p:cNvSpPr txBox="1">
            <a:spLocks noChangeArrowheads="1"/>
          </p:cNvSpPr>
          <p:nvPr/>
        </p:nvSpPr>
        <p:spPr bwMode="auto">
          <a:xfrm rot="-5400000">
            <a:off x="-125471" y="2786034"/>
            <a:ext cx="1870197" cy="4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9" tIns="45719" rIns="91439" bIns="45719">
            <a:prstTxWarp prst="textNoShape">
              <a:avLst/>
            </a:prstTxWarp>
            <a:spAutoFit/>
          </a:bodyPr>
          <a:lstStyle/>
          <a:p>
            <a:pPr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b="0">
                <a:solidFill>
                  <a:srgbClr val="F8F8F8"/>
                </a:solidFill>
                <a:latin typeface="Comic Sans MS" charset="0"/>
              </a:rPr>
              <a:t>VELOCIDADE</a:t>
            </a:r>
          </a:p>
        </p:txBody>
      </p:sp>
      <p:sp>
        <p:nvSpPr>
          <p:cNvPr id="60427" name="Text Box 9"/>
          <p:cNvSpPr txBox="1">
            <a:spLocks noChangeArrowheads="1"/>
          </p:cNvSpPr>
          <p:nvPr/>
        </p:nvSpPr>
        <p:spPr bwMode="auto">
          <a:xfrm>
            <a:off x="2484592" y="4581833"/>
            <a:ext cx="2994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 algn="r"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b="0">
                <a:solidFill>
                  <a:srgbClr val="F8F8F8"/>
                </a:solidFill>
                <a:latin typeface="Comic Sans MS" charset="0"/>
              </a:rPr>
              <a:t>DISTÂNCIA ao centro</a:t>
            </a:r>
          </a:p>
        </p:txBody>
      </p:sp>
      <p:sp>
        <p:nvSpPr>
          <p:cNvPr id="60428" name="Rectangle 10"/>
          <p:cNvSpPr>
            <a:spLocks noChangeArrowheads="1"/>
          </p:cNvSpPr>
          <p:nvPr/>
        </p:nvSpPr>
        <p:spPr bwMode="auto">
          <a:xfrm>
            <a:off x="3132138" y="4942196"/>
            <a:ext cx="2087562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lIns="91439" tIns="45719" rIns="91439" bIns="45719" anchor="ctr">
            <a:prstTxWarp prst="textNoShape">
              <a:avLst/>
            </a:prstTxWarp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endParaRPr lang="pt-PT" b="0">
              <a:solidFill>
                <a:srgbClr val="FFFFCC"/>
              </a:solidFill>
              <a:latin typeface="Comic Sans MS" charset="0"/>
            </a:endParaRPr>
          </a:p>
        </p:txBody>
      </p:sp>
      <p:sp>
        <p:nvSpPr>
          <p:cNvPr id="60429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solidFill>
                  <a:srgbClr val="FFFFCC"/>
                </a:solidFill>
              </a:rPr>
              <a:t>29 de agosto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is-IS" dirty="0">
                <a:solidFill>
                  <a:srgbClr val="FFFFCC"/>
                </a:solidFill>
              </a:rPr>
              <a:t>2025</a:t>
            </a:r>
            <a:endParaRPr lang="pt-PT" dirty="0">
              <a:solidFill>
                <a:srgbClr val="FFFF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3" grpId="0" animBg="1"/>
      <p:bldP spid="60424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 dirty="0">
                <a:solidFill>
                  <a:srgbClr val="FFFFCC"/>
                </a:solidFill>
                <a:latin typeface="Comic Sans MS"/>
              </a:rPr>
              <a:t>pedro abreu -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34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24D83E-2F69-3742-80D8-554893B05783}" type="slidenum">
              <a:rPr lang="en-GB" smtClean="0">
                <a:solidFill>
                  <a:srgbClr val="FFFFCC"/>
                </a:solidFill>
                <a:latin typeface="Comic Sans MS"/>
              </a:rPr>
              <a:pPr/>
              <a:t>68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9221"/>
            <a:ext cx="7772400" cy="1152525"/>
          </a:xfrm>
        </p:spPr>
        <p:txBody>
          <a:bodyPr/>
          <a:lstStyle/>
          <a:p>
            <a:r>
              <a:rPr lang="pt-PT" sz="4000">
                <a:solidFill>
                  <a:srgbClr val="F8F8F8"/>
                </a:solidFill>
              </a:rPr>
              <a:t>Matéria Escura presente na nossa própria Galáxia!</a:t>
            </a:r>
            <a:endParaRPr lang="en-GB" sz="4000">
              <a:solidFill>
                <a:srgbClr val="F8F8F8"/>
              </a:solidFill>
            </a:endParaRPr>
          </a:p>
        </p:txBody>
      </p:sp>
      <p:sp>
        <p:nvSpPr>
          <p:cNvPr id="63493" name="Text Box 3"/>
          <p:cNvSpPr txBox="1">
            <a:spLocks noChangeArrowheads="1"/>
          </p:cNvSpPr>
          <p:nvPr/>
        </p:nvSpPr>
        <p:spPr bwMode="auto">
          <a:xfrm>
            <a:off x="395288" y="4869171"/>
            <a:ext cx="8353425" cy="1323975"/>
          </a:xfrm>
          <a:prstGeom prst="rect">
            <a:avLst/>
          </a:prstGeom>
          <a:solidFill>
            <a:schemeClr val="bg1">
              <a:alpha val="49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 defTabSz="9144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Char char="•"/>
            </a:pPr>
            <a:r>
              <a:rPr lang="en-US" sz="3200" b="0" dirty="0">
                <a:solidFill>
                  <a:srgbClr val="F8F8F8"/>
                </a:solidFill>
                <a:latin typeface="Comic Sans MS" charset="0"/>
              </a:rPr>
              <a:t> </a:t>
            </a:r>
            <a:r>
              <a:rPr lang="en-US" sz="3200" b="0" dirty="0" err="1">
                <a:solidFill>
                  <a:srgbClr val="F8F8F8"/>
                </a:solidFill>
                <a:latin typeface="Comic Sans MS" charset="0"/>
              </a:rPr>
              <a:t>Distribuída</a:t>
            </a:r>
            <a:r>
              <a:rPr lang="en-US" sz="3200" b="0" dirty="0">
                <a:solidFill>
                  <a:srgbClr val="F8F8F8"/>
                </a:solidFill>
                <a:latin typeface="Comic Sans MS" charset="0"/>
              </a:rPr>
              <a:t> </a:t>
            </a:r>
            <a:r>
              <a:rPr lang="en-US" sz="3200" b="0" dirty="0" err="1">
                <a:solidFill>
                  <a:srgbClr val="F8F8F8"/>
                </a:solidFill>
                <a:latin typeface="Comic Sans MS" charset="0"/>
              </a:rPr>
              <a:t>na</a:t>
            </a:r>
            <a:r>
              <a:rPr lang="en-US" sz="3200" b="0" dirty="0">
                <a:solidFill>
                  <a:srgbClr val="F8F8F8"/>
                </a:solidFill>
                <a:latin typeface="Comic Sans MS" charset="0"/>
              </a:rPr>
              <a:t> </a:t>
            </a:r>
            <a:r>
              <a:rPr lang="en-US" sz="3200" b="0" dirty="0" err="1">
                <a:solidFill>
                  <a:srgbClr val="F8F8F8"/>
                </a:solidFill>
                <a:latin typeface="Comic Sans MS" charset="0"/>
              </a:rPr>
              <a:t>Galáxia</a:t>
            </a:r>
            <a:r>
              <a:rPr lang="en-US" sz="3200" b="0" dirty="0">
                <a:solidFill>
                  <a:srgbClr val="F8F8F8"/>
                </a:solidFill>
                <a:latin typeface="Comic Sans MS" charset="0"/>
              </a:rPr>
              <a:t>, </a:t>
            </a:r>
            <a:r>
              <a:rPr lang="en-US" sz="3200" b="0" dirty="0" err="1">
                <a:solidFill>
                  <a:srgbClr val="F8F8F8"/>
                </a:solidFill>
                <a:latin typeface="Comic Sans MS" charset="0"/>
              </a:rPr>
              <a:t>não</a:t>
            </a:r>
            <a:r>
              <a:rPr lang="en-US" sz="3200" b="0" dirty="0">
                <a:solidFill>
                  <a:srgbClr val="F8F8F8"/>
                </a:solidFill>
                <a:latin typeface="Comic Sans MS" charset="0"/>
              </a:rPr>
              <a:t> </a:t>
            </a:r>
            <a:r>
              <a:rPr lang="en-US" sz="3200" b="0" dirty="0" err="1">
                <a:solidFill>
                  <a:srgbClr val="F8F8F8"/>
                </a:solidFill>
                <a:latin typeface="Comic Sans MS" charset="0"/>
              </a:rPr>
              <a:t>agrupada</a:t>
            </a:r>
            <a:r>
              <a:rPr lang="en-US" sz="3200" b="0" dirty="0">
                <a:solidFill>
                  <a:srgbClr val="F8F8F8"/>
                </a:solidFill>
                <a:latin typeface="Comic Sans MS" charset="0"/>
              </a:rPr>
              <a:t>!</a:t>
            </a:r>
          </a:p>
          <a:p>
            <a:pPr defTabSz="9144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Char char="•"/>
            </a:pPr>
            <a:r>
              <a:rPr lang="en-US" sz="3200" b="0" dirty="0">
                <a:solidFill>
                  <a:srgbClr val="F8F8F8"/>
                </a:solidFill>
                <a:latin typeface="Comic Sans MS" charset="0"/>
              </a:rPr>
              <a:t> </a:t>
            </a:r>
            <a:r>
              <a:rPr lang="en-US" sz="3200" b="0" dirty="0" err="1">
                <a:solidFill>
                  <a:srgbClr val="F8F8F8"/>
                </a:solidFill>
                <a:latin typeface="Comic Sans MS" charset="0"/>
              </a:rPr>
              <a:t>Nenhuma</a:t>
            </a:r>
            <a:r>
              <a:rPr lang="en-US" sz="3200" b="0" dirty="0">
                <a:solidFill>
                  <a:srgbClr val="F8F8F8"/>
                </a:solidFill>
                <a:latin typeface="Comic Sans MS" charset="0"/>
              </a:rPr>
              <a:t> forma de </a:t>
            </a:r>
            <a:r>
              <a:rPr lang="en-US" sz="3200" b="0" dirty="0" err="1">
                <a:solidFill>
                  <a:srgbClr val="F8F8F8"/>
                </a:solidFill>
                <a:latin typeface="Comic Sans MS" charset="0"/>
              </a:rPr>
              <a:t>matéria</a:t>
            </a:r>
            <a:r>
              <a:rPr lang="en-US" sz="3200" b="0" dirty="0">
                <a:solidFill>
                  <a:srgbClr val="F8F8F8"/>
                </a:solidFill>
                <a:latin typeface="Comic Sans MS" charset="0"/>
              </a:rPr>
              <a:t> </a:t>
            </a:r>
            <a:r>
              <a:rPr lang="en-US" sz="3200" b="0" dirty="0" err="1">
                <a:solidFill>
                  <a:srgbClr val="F8F8F8"/>
                </a:solidFill>
                <a:latin typeface="Comic Sans MS" charset="0"/>
              </a:rPr>
              <a:t>conhecida</a:t>
            </a:r>
            <a:r>
              <a:rPr lang="en-US" sz="3200" b="0" dirty="0">
                <a:solidFill>
                  <a:srgbClr val="F8F8F8"/>
                </a:solidFill>
                <a:latin typeface="Comic Sans MS" charset="0"/>
              </a:rPr>
              <a:t>!</a:t>
            </a:r>
          </a:p>
        </p:txBody>
      </p:sp>
      <p:pic>
        <p:nvPicPr>
          <p:cNvPr id="63494" name="Picture 6" descr="SpiralGalaxy_MilkyWay_COBE"/>
          <p:cNvPicPr>
            <a:picLocks noChangeAspect="1" noChangeArrowheads="1"/>
          </p:cNvPicPr>
          <p:nvPr/>
        </p:nvPicPr>
        <p:blipFill>
          <a:blip r:embed="rId3"/>
          <a:srcRect l="12936" t="34787" r="6754" b="37305"/>
          <a:stretch>
            <a:fillRect/>
          </a:stretch>
        </p:blipFill>
        <p:spPr bwMode="auto">
          <a:xfrm>
            <a:off x="4140200" y="1557338"/>
            <a:ext cx="4681538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5" name="Picture 7" descr="SpiralGalaxy_m100"/>
          <p:cNvPicPr>
            <a:picLocks noChangeAspect="1" noChangeArrowheads="1"/>
          </p:cNvPicPr>
          <p:nvPr/>
        </p:nvPicPr>
        <p:blipFill>
          <a:blip r:embed="rId4"/>
          <a:srcRect t="10291" b="25179"/>
          <a:stretch>
            <a:fillRect/>
          </a:stretch>
        </p:blipFill>
        <p:spPr bwMode="auto">
          <a:xfrm>
            <a:off x="611188" y="1557338"/>
            <a:ext cx="3416300" cy="312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684213" y="4415146"/>
            <a:ext cx="2460678" cy="276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9" tIns="45719" rIns="91439" bIns="45719">
            <a:prstTxWarp prst="textNoShape">
              <a:avLst/>
            </a:prstTxWarp>
            <a:spAutoFit/>
          </a:bodyPr>
          <a:lstStyle/>
          <a:p>
            <a:pPr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200" b="0">
                <a:solidFill>
                  <a:srgbClr val="F8F8F8"/>
                </a:solidFill>
                <a:latin typeface="Comic Sans MS" charset="0"/>
              </a:rPr>
              <a:t>©Anglo-Australian Observatory</a:t>
            </a:r>
          </a:p>
        </p:txBody>
      </p:sp>
      <p:sp>
        <p:nvSpPr>
          <p:cNvPr id="63497" name="Rectangle 9"/>
          <p:cNvSpPr>
            <a:spLocks noChangeArrowheads="1"/>
          </p:cNvSpPr>
          <p:nvPr/>
        </p:nvSpPr>
        <p:spPr bwMode="auto">
          <a:xfrm>
            <a:off x="4208616" y="1557338"/>
            <a:ext cx="954105" cy="33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9" tIns="45719" rIns="91439" bIns="45719">
            <a:prstTxWarp prst="textNoShape">
              <a:avLst/>
            </a:prstTxWarp>
            <a:spAutoFit/>
          </a:bodyPr>
          <a:lstStyle/>
          <a:p>
            <a:pPr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b="0">
                <a:solidFill>
                  <a:srgbClr val="F8F8F8"/>
                </a:solidFill>
                <a:latin typeface="Comic Sans MS" charset="0"/>
              </a:rPr>
              <a:t>© COBE</a:t>
            </a:r>
          </a:p>
        </p:txBody>
      </p:sp>
      <p:sp>
        <p:nvSpPr>
          <p:cNvPr id="63498" name="Text Box 10"/>
          <p:cNvSpPr txBox="1">
            <a:spLocks noChangeArrowheads="1"/>
          </p:cNvSpPr>
          <p:nvPr/>
        </p:nvSpPr>
        <p:spPr bwMode="auto">
          <a:xfrm>
            <a:off x="735013" y="1604964"/>
            <a:ext cx="1967203" cy="33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9" tIns="45719" rIns="91439" bIns="45719">
            <a:prstTxWarp prst="textNoShape">
              <a:avLst/>
            </a:prstTxWarp>
            <a:spAutoFit/>
          </a:bodyPr>
          <a:lstStyle/>
          <a:p>
            <a:pPr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b="0" dirty="0">
                <a:solidFill>
                  <a:srgbClr val="F8F8F8"/>
                </a:solidFill>
                <a:latin typeface="Comic Sans MS" charset="0"/>
              </a:rPr>
              <a:t>M100 </a:t>
            </a:r>
            <a:r>
              <a:rPr lang="en-US" sz="1600" b="0" dirty="0">
                <a:solidFill>
                  <a:srgbClr val="F8F8F8"/>
                </a:solidFill>
                <a:latin typeface="Comic Sans MS" charset="0"/>
                <a:sym typeface="Symbol" charset="2"/>
              </a:rPr>
              <a:t>≈ </a:t>
            </a:r>
            <a:r>
              <a:rPr lang="en-US" sz="1600" b="0" dirty="0">
                <a:solidFill>
                  <a:srgbClr val="F8F8F8"/>
                </a:solidFill>
                <a:latin typeface="Comic Sans MS" charset="0"/>
              </a:rPr>
              <a:t>Milky Way</a:t>
            </a:r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7451725" y="1557338"/>
            <a:ext cx="1197762" cy="33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9" tIns="45719" rIns="91439" bIns="45719">
            <a:prstTxWarp prst="textNoShape">
              <a:avLst/>
            </a:prstTxWarp>
            <a:spAutoFit/>
          </a:bodyPr>
          <a:lstStyle/>
          <a:p>
            <a:pPr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b="0">
                <a:solidFill>
                  <a:srgbClr val="F8F8F8"/>
                </a:solidFill>
                <a:latin typeface="Comic Sans MS" charset="0"/>
              </a:rPr>
              <a:t>Milky Way</a:t>
            </a:r>
          </a:p>
        </p:txBody>
      </p:sp>
      <p:pic>
        <p:nvPicPr>
          <p:cNvPr id="63500" name="Picture 12" descr="Tarun_DarkMatter_MilkyWay_Su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363" y="2349500"/>
            <a:ext cx="3402012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501" name="Text Box 13"/>
          <p:cNvSpPr txBox="1">
            <a:spLocks noChangeArrowheads="1"/>
          </p:cNvSpPr>
          <p:nvPr/>
        </p:nvSpPr>
        <p:spPr bwMode="auto">
          <a:xfrm>
            <a:off x="7092954" y="4077008"/>
            <a:ext cx="1050925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 algn="r"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b="0">
                <a:solidFill>
                  <a:srgbClr val="000000"/>
                </a:solidFill>
                <a:latin typeface="Comic Sans MS" charset="0"/>
              </a:rPr>
              <a:t>Distance</a:t>
            </a:r>
          </a:p>
        </p:txBody>
      </p:sp>
      <p:sp>
        <p:nvSpPr>
          <p:cNvPr id="63502" name="Text Box 14"/>
          <p:cNvSpPr txBox="1">
            <a:spLocks noChangeArrowheads="1"/>
          </p:cNvSpPr>
          <p:nvPr/>
        </p:nvSpPr>
        <p:spPr bwMode="auto">
          <a:xfrm rot="-5400000">
            <a:off x="4451384" y="3404187"/>
            <a:ext cx="1298575" cy="338552"/>
          </a:xfrm>
          <a:prstGeom prst="rect">
            <a:avLst/>
          </a:prstGeom>
          <a:solidFill>
            <a:srgbClr val="F8F8F8"/>
          </a:solidFill>
          <a:ln w="9525">
            <a:noFill/>
            <a:miter lim="800000"/>
            <a:headEnd/>
            <a:tailEnd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b="0">
                <a:solidFill>
                  <a:srgbClr val="000000"/>
                </a:solidFill>
                <a:latin typeface="Comic Sans MS" charset="0"/>
              </a:rPr>
              <a:t>Velocidade</a:t>
            </a:r>
          </a:p>
        </p:txBody>
      </p:sp>
      <p:sp>
        <p:nvSpPr>
          <p:cNvPr id="63503" name="Oval 15"/>
          <p:cNvSpPr>
            <a:spLocks noChangeArrowheads="1"/>
          </p:cNvSpPr>
          <p:nvPr/>
        </p:nvSpPr>
        <p:spPr bwMode="auto">
          <a:xfrm>
            <a:off x="6121400" y="2505075"/>
            <a:ext cx="215900" cy="215900"/>
          </a:xfrm>
          <a:prstGeom prst="ellipse">
            <a:avLst/>
          </a:prstGeom>
          <a:noFill/>
          <a:ln w="57150">
            <a:solidFill>
              <a:srgbClr val="006600"/>
            </a:solidFill>
            <a:round/>
            <a:headEnd/>
            <a:tailEnd/>
          </a:ln>
        </p:spPr>
        <p:txBody>
          <a:bodyPr wrap="none" lIns="91439" tIns="45719" rIns="91439" bIns="45719" anchor="ctr">
            <a:prstTxWarp prst="textNoShape">
              <a:avLst/>
            </a:prstTxWarp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endParaRPr lang="pt-PT" b="0">
              <a:solidFill>
                <a:srgbClr val="FFFFCC"/>
              </a:solidFill>
              <a:latin typeface="Comic Sans MS" charset="0"/>
            </a:endParaRPr>
          </a:p>
        </p:txBody>
      </p:sp>
      <p:sp>
        <p:nvSpPr>
          <p:cNvPr id="63504" name="Oval 16"/>
          <p:cNvSpPr>
            <a:spLocks noChangeArrowheads="1"/>
          </p:cNvSpPr>
          <p:nvPr/>
        </p:nvSpPr>
        <p:spPr bwMode="auto">
          <a:xfrm>
            <a:off x="6124575" y="3094038"/>
            <a:ext cx="215900" cy="21590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lIns="91439" tIns="45719" rIns="91439" bIns="45719" anchor="ctr">
            <a:prstTxWarp prst="textNoShape">
              <a:avLst/>
            </a:prstTxWarp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endParaRPr lang="pt-PT" b="0">
              <a:solidFill>
                <a:srgbClr val="FFFFCC"/>
              </a:solidFill>
              <a:latin typeface="Comic Sans MS" charset="0"/>
            </a:endParaRPr>
          </a:p>
        </p:txBody>
      </p:sp>
      <p:sp>
        <p:nvSpPr>
          <p:cNvPr id="63505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solidFill>
                  <a:srgbClr val="FFFFCC"/>
                </a:solidFill>
              </a:rPr>
              <a:t>29 de agosto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is-IS" dirty="0">
                <a:solidFill>
                  <a:srgbClr val="FFFFCC"/>
                </a:solidFill>
              </a:rPr>
              <a:t>2025</a:t>
            </a:r>
            <a:endParaRPr lang="pt-PT" dirty="0">
              <a:solidFill>
                <a:srgbClr val="FFFF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3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 dirty="0">
                <a:solidFill>
                  <a:srgbClr val="FFFFCC"/>
                </a:solidFill>
                <a:latin typeface="Comic Sans MS"/>
              </a:rPr>
              <a:t>pedro abreu -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24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E36BD7F-9EAA-AF47-8DE3-557EB80D65C2}" type="slidenum">
              <a:rPr lang="en-GB" smtClean="0">
                <a:solidFill>
                  <a:srgbClr val="FFFFCC"/>
                </a:solidFill>
                <a:latin typeface="Comic Sans MS"/>
              </a:rPr>
              <a:pPr/>
              <a:t>69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246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904" y="404972"/>
            <a:ext cx="8207375" cy="765175"/>
          </a:xfrm>
        </p:spPr>
        <p:txBody>
          <a:bodyPr/>
          <a:lstStyle/>
          <a:p>
            <a:r>
              <a:rPr lang="en-US" sz="3600" dirty="0" err="1">
                <a:solidFill>
                  <a:srgbClr val="F8F8F8"/>
                </a:solidFill>
              </a:rPr>
              <a:t>Matéria</a:t>
            </a:r>
            <a:r>
              <a:rPr lang="en-US" sz="3600" dirty="0">
                <a:solidFill>
                  <a:srgbClr val="F8F8F8"/>
                </a:solidFill>
              </a:rPr>
              <a:t> </a:t>
            </a:r>
            <a:r>
              <a:rPr lang="en-US" sz="3600" dirty="0" err="1">
                <a:solidFill>
                  <a:srgbClr val="F8F8F8"/>
                </a:solidFill>
              </a:rPr>
              <a:t>Escura</a:t>
            </a:r>
            <a:r>
              <a:rPr lang="en-US" sz="3600" dirty="0">
                <a:solidFill>
                  <a:srgbClr val="F8F8F8"/>
                </a:solidFill>
              </a:rPr>
              <a:t> </a:t>
            </a:r>
            <a:r>
              <a:rPr lang="en-US" sz="3600" dirty="0" err="1">
                <a:solidFill>
                  <a:srgbClr val="F8F8F8"/>
                </a:solidFill>
              </a:rPr>
              <a:t>na</a:t>
            </a:r>
            <a:r>
              <a:rPr lang="en-US" sz="3600" dirty="0">
                <a:solidFill>
                  <a:srgbClr val="F8F8F8"/>
                </a:solidFill>
              </a:rPr>
              <a:t> </a:t>
            </a:r>
            <a:r>
              <a:rPr lang="en-US" sz="3600" dirty="0" err="1">
                <a:solidFill>
                  <a:srgbClr val="F8F8F8"/>
                </a:solidFill>
              </a:rPr>
              <a:t>Colisão</a:t>
            </a:r>
            <a:r>
              <a:rPr lang="en-US" sz="3600" dirty="0">
                <a:solidFill>
                  <a:srgbClr val="F8F8F8"/>
                </a:solidFill>
              </a:rPr>
              <a:t> de </a:t>
            </a:r>
            <a:r>
              <a:rPr lang="en-US" sz="3600" dirty="0" err="1">
                <a:solidFill>
                  <a:srgbClr val="F8F8F8"/>
                </a:solidFill>
              </a:rPr>
              <a:t>Aglomerados</a:t>
            </a:r>
            <a:r>
              <a:rPr lang="en-US" sz="3600" dirty="0">
                <a:solidFill>
                  <a:srgbClr val="F8F8F8"/>
                </a:solidFill>
              </a:rPr>
              <a:t> de </a:t>
            </a:r>
            <a:r>
              <a:rPr lang="en-US" sz="3600" dirty="0" err="1">
                <a:solidFill>
                  <a:srgbClr val="F8F8F8"/>
                </a:solidFill>
              </a:rPr>
              <a:t>Galáxias</a:t>
            </a:r>
            <a:endParaRPr lang="en-US" sz="3600" dirty="0">
              <a:solidFill>
                <a:srgbClr val="F8F8F8"/>
              </a:solidFill>
            </a:endParaRPr>
          </a:p>
        </p:txBody>
      </p:sp>
      <p:sp>
        <p:nvSpPr>
          <p:cNvPr id="62469" name="Text Box 3"/>
          <p:cNvSpPr txBox="1">
            <a:spLocks noChangeArrowheads="1"/>
          </p:cNvSpPr>
          <p:nvPr/>
        </p:nvSpPr>
        <p:spPr bwMode="auto">
          <a:xfrm rot="-5400000">
            <a:off x="-1231872" y="3452606"/>
            <a:ext cx="3736918" cy="33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9" tIns="45719" rIns="91439" bIns="45719">
            <a:prstTxWarp prst="textNoShape">
              <a:avLst/>
            </a:prstTxWarp>
            <a:spAutoFit/>
          </a:bodyPr>
          <a:lstStyle/>
          <a:p>
            <a:pPr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b="0">
                <a:solidFill>
                  <a:srgbClr val="F8F8F8"/>
                </a:solidFill>
                <a:latin typeface="Comic Sans MS" charset="0"/>
              </a:rPr>
              <a:t>© CHANDRA X-RAY OBSERVATORY</a:t>
            </a:r>
          </a:p>
        </p:txBody>
      </p:sp>
      <p:grpSp>
        <p:nvGrpSpPr>
          <p:cNvPr id="62470" name="Group 4"/>
          <p:cNvGrpSpPr>
            <a:grpSpLocks/>
          </p:cNvGrpSpPr>
          <p:nvPr/>
        </p:nvGrpSpPr>
        <p:grpSpPr bwMode="auto">
          <a:xfrm>
            <a:off x="1116012" y="1125538"/>
            <a:ext cx="6877050" cy="4953000"/>
            <a:chOff x="691" y="618"/>
            <a:chExt cx="4332" cy="3120"/>
          </a:xfrm>
        </p:grpSpPr>
        <p:pic>
          <p:nvPicPr>
            <p:cNvPr id="62472" name="Picture 5" descr="chandra_darkmatter">
              <a:hlinkClick r:id="rId2" action="ppaction://hlinkfile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03" y="618"/>
              <a:ext cx="4320" cy="3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473" name="Text Box 6"/>
            <p:cNvSpPr txBox="1">
              <a:spLocks noChangeArrowheads="1"/>
            </p:cNvSpPr>
            <p:nvPr/>
          </p:nvSpPr>
          <p:spPr bwMode="auto">
            <a:xfrm>
              <a:off x="2559" y="3067"/>
              <a:ext cx="606" cy="40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0">
                  <a:solidFill>
                    <a:srgbClr val="F8F8F8"/>
                  </a:solidFill>
                  <a:latin typeface="Comic Sans MS" charset="0"/>
                </a:rPr>
                <a:t>Normal</a:t>
              </a:r>
            </a:p>
            <a:p>
              <a:pPr algn="ctr"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0">
                  <a:solidFill>
                    <a:srgbClr val="F8F8F8"/>
                  </a:solidFill>
                  <a:latin typeface="Comic Sans MS" charset="0"/>
                </a:rPr>
                <a:t>matter</a:t>
              </a:r>
            </a:p>
          </p:txBody>
        </p:sp>
        <p:sp>
          <p:nvSpPr>
            <p:cNvPr id="62474" name="Line 7"/>
            <p:cNvSpPr>
              <a:spLocks noChangeShapeType="1"/>
            </p:cNvSpPr>
            <p:nvPr/>
          </p:nvSpPr>
          <p:spPr bwMode="auto">
            <a:xfrm flipH="1" flipV="1">
              <a:off x="2925" y="2659"/>
              <a:ext cx="0" cy="454"/>
            </a:xfrm>
            <a:prstGeom prst="line">
              <a:avLst/>
            </a:prstGeom>
            <a:noFill/>
            <a:ln w="9525">
              <a:solidFill>
                <a:srgbClr val="F8F8F8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62475" name="Line 8"/>
            <p:cNvSpPr>
              <a:spLocks noChangeShapeType="1"/>
            </p:cNvSpPr>
            <p:nvPr/>
          </p:nvSpPr>
          <p:spPr bwMode="auto">
            <a:xfrm flipH="1" flipV="1">
              <a:off x="3787" y="2251"/>
              <a:ext cx="227" cy="1043"/>
            </a:xfrm>
            <a:prstGeom prst="line">
              <a:avLst/>
            </a:prstGeom>
            <a:noFill/>
            <a:ln w="9525">
              <a:solidFill>
                <a:srgbClr val="F8F8F8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62476" name="Text Box 9"/>
            <p:cNvSpPr txBox="1">
              <a:spLocks noChangeArrowheads="1"/>
            </p:cNvSpPr>
            <p:nvPr/>
          </p:nvSpPr>
          <p:spPr bwMode="auto">
            <a:xfrm>
              <a:off x="691" y="3204"/>
              <a:ext cx="1264" cy="46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2400" b="0">
                  <a:solidFill>
                    <a:srgbClr val="F8F8F8"/>
                  </a:solidFill>
                  <a:latin typeface="Comic Sans MS" charset="0"/>
                </a:rPr>
                <a:t>Dark Matter</a:t>
              </a:r>
            </a:p>
            <a:p>
              <a:pPr algn="ctr"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0">
                  <a:solidFill>
                    <a:srgbClr val="F8F8F8"/>
                  </a:solidFill>
                  <a:latin typeface="Comic Sans MS" charset="0"/>
                </a:rPr>
                <a:t>(</a:t>
              </a:r>
              <a:r>
                <a:rPr lang="en-US" sz="1600" b="0">
                  <a:solidFill>
                    <a:srgbClr val="F8F8F8"/>
                  </a:solidFill>
                  <a:latin typeface="Comic Sans MS" charset="0"/>
                </a:rPr>
                <a:t>Reconstructed</a:t>
              </a:r>
              <a:r>
                <a:rPr lang="en-US" sz="1800" b="0">
                  <a:solidFill>
                    <a:srgbClr val="F8F8F8"/>
                  </a:solidFill>
                  <a:latin typeface="Comic Sans MS" charset="0"/>
                </a:rPr>
                <a:t>)</a:t>
              </a:r>
            </a:p>
          </p:txBody>
        </p:sp>
        <p:sp>
          <p:nvSpPr>
            <p:cNvPr id="62477" name="Line 10"/>
            <p:cNvSpPr>
              <a:spLocks noChangeShapeType="1"/>
            </p:cNvSpPr>
            <p:nvPr/>
          </p:nvSpPr>
          <p:spPr bwMode="auto">
            <a:xfrm flipV="1">
              <a:off x="1292" y="2523"/>
              <a:ext cx="545" cy="726"/>
            </a:xfrm>
            <a:prstGeom prst="line">
              <a:avLst/>
            </a:prstGeom>
            <a:noFill/>
            <a:ln w="9525">
              <a:solidFill>
                <a:srgbClr val="F8F8F8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pt-PT" b="0">
                <a:solidFill>
                  <a:srgbClr val="FFFFCC"/>
                </a:solidFill>
                <a:latin typeface="Comic Sans MS" charset="0"/>
              </a:endParaRPr>
            </a:p>
          </p:txBody>
        </p:sp>
        <p:sp>
          <p:nvSpPr>
            <p:cNvPr id="62478" name="Text Box 11"/>
            <p:cNvSpPr txBox="1">
              <a:spLocks noChangeArrowheads="1"/>
            </p:cNvSpPr>
            <p:nvPr/>
          </p:nvSpPr>
          <p:spPr bwMode="auto">
            <a:xfrm>
              <a:off x="3651" y="3203"/>
              <a:ext cx="1264" cy="46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2400" b="0">
                  <a:solidFill>
                    <a:srgbClr val="F8F8F8"/>
                  </a:solidFill>
                  <a:latin typeface="Comic Sans MS" charset="0"/>
                </a:rPr>
                <a:t>Dark Matter</a:t>
              </a:r>
            </a:p>
            <a:p>
              <a:pPr algn="ctr"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0">
                  <a:solidFill>
                    <a:srgbClr val="F8F8F8"/>
                  </a:solidFill>
                  <a:latin typeface="Comic Sans MS" charset="0"/>
                </a:rPr>
                <a:t>(</a:t>
              </a:r>
              <a:r>
                <a:rPr lang="en-US" sz="1600" b="0">
                  <a:solidFill>
                    <a:srgbClr val="F8F8F8"/>
                  </a:solidFill>
                  <a:latin typeface="Comic Sans MS" charset="0"/>
                </a:rPr>
                <a:t>Reconstructed</a:t>
              </a:r>
              <a:r>
                <a:rPr lang="en-US" sz="1800" b="0">
                  <a:solidFill>
                    <a:srgbClr val="F8F8F8"/>
                  </a:solidFill>
                  <a:latin typeface="Comic Sans MS" charset="0"/>
                </a:rPr>
                <a:t>)</a:t>
              </a:r>
            </a:p>
          </p:txBody>
        </p:sp>
      </p:grpSp>
      <p:sp>
        <p:nvSpPr>
          <p:cNvPr id="6247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solidFill>
                  <a:srgbClr val="FFFFCC"/>
                </a:solidFill>
              </a:rPr>
              <a:t>29 de agosto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is-IS" dirty="0">
                <a:solidFill>
                  <a:srgbClr val="FFFFCC"/>
                </a:solidFill>
              </a:rPr>
              <a:t>2025</a:t>
            </a:r>
            <a:endParaRPr lang="pt-PT" dirty="0">
              <a:solidFill>
                <a:srgbClr val="FFFFCC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2590890" y="1141413"/>
            <a:ext cx="6018213" cy="4953000"/>
            <a:chOff x="1632" y="719"/>
            <a:chExt cx="3791" cy="3120"/>
          </a:xfrm>
        </p:grpSpPr>
        <p:pic>
          <p:nvPicPr>
            <p:cNvPr id="10243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32" y="719"/>
              <a:ext cx="3792" cy="312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>
              <a:outerShdw blurRad="63500" dist="139498" dir="2700000" algn="ctr" rotWithShape="0">
                <a:srgbClr val="333333">
                  <a:alpha val="65019"/>
                </a:srgbClr>
              </a:outerShdw>
            </a:effectLst>
          </p:spPr>
        </p:pic>
        <p:sp>
          <p:nvSpPr>
            <p:cNvPr id="10244" name="Text Box 4"/>
            <p:cNvSpPr txBox="1">
              <a:spLocks noChangeArrowheads="1"/>
            </p:cNvSpPr>
            <p:nvPr/>
          </p:nvSpPr>
          <p:spPr bwMode="auto">
            <a:xfrm>
              <a:off x="1632" y="719"/>
              <a:ext cx="3792" cy="312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</p:grp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87350" y="1906925"/>
            <a:ext cx="1898650" cy="15222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ts val="2775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dirty="0">
                <a:solidFill>
                  <a:srgbClr val="3333CC"/>
                </a:solidFill>
                <a:ea typeface="Arial" charset="0"/>
                <a:cs typeface="Arial" charset="0"/>
              </a:rPr>
              <a:t>O LHC é um acelerador localizado no CERN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019800" y="5257800"/>
            <a:ext cx="2438400" cy="648512"/>
          </a:xfrm>
          <a:prstGeom prst="rect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ea typeface="Arial" charset="0"/>
                <a:cs typeface="Arial" charset="0"/>
              </a:rPr>
              <a:t>100 metros de </a:t>
            </a:r>
            <a:r>
              <a:rPr lang="en-GB" sz="1800" dirty="0" err="1">
                <a:solidFill>
                  <a:srgbClr val="000000"/>
                </a:solidFill>
                <a:ea typeface="Arial" charset="0"/>
                <a:cs typeface="Arial" charset="0"/>
              </a:rPr>
              <a:t>profundidade</a:t>
            </a:r>
            <a:endParaRPr lang="en-GB" sz="1800" dirty="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85800" y="3746590"/>
            <a:ext cx="1828800" cy="2069414"/>
          </a:xfrm>
          <a:prstGeom prst="rect">
            <a:avLst/>
          </a:prstGeom>
          <a:noFill/>
          <a:ln w="28440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ts val="2175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600" dirty="0">
                <a:solidFill>
                  <a:srgbClr val="000000"/>
                </a:solidFill>
                <a:ea typeface="Arial" charset="0"/>
                <a:cs typeface="Arial" charset="0"/>
              </a:rPr>
              <a:t>Protões circulam em sentidos opostos e colidem dentro das áreas experimentais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2667000" y="5334180"/>
            <a:ext cx="1828800" cy="586957"/>
          </a:xfrm>
          <a:prstGeom prst="rect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 dirty="0">
                <a:solidFill>
                  <a:srgbClr val="000000"/>
                </a:solidFill>
                <a:ea typeface="Arial" charset="0"/>
                <a:cs typeface="Arial" charset="0"/>
              </a:rPr>
              <a:t>27 km de </a:t>
            </a:r>
            <a:r>
              <a:rPr lang="en-GB" sz="1600" dirty="0" err="1">
                <a:solidFill>
                  <a:srgbClr val="000000"/>
                </a:solidFill>
                <a:ea typeface="Arial" charset="0"/>
                <a:cs typeface="Arial" charset="0"/>
              </a:rPr>
              <a:t>Circunferência</a:t>
            </a:r>
            <a:endParaRPr lang="en-GB" sz="1600" dirty="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4355976" y="44624"/>
            <a:ext cx="3384376" cy="736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000000"/>
              </a:gs>
            </a:gsLst>
            <a:lin ang="162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>
                <a:solidFill>
                  <a:srgbClr val="FFFFFF"/>
                </a:solidFill>
                <a:ea typeface="Arial" charset="0"/>
                <a:cs typeface="Arial" charset="0"/>
              </a:rPr>
              <a:t>no </a:t>
            </a:r>
            <a:r>
              <a:rPr lang="en-GB" sz="2400" dirty="0">
                <a:solidFill>
                  <a:srgbClr val="FFFFFF"/>
                </a:solidFill>
                <a:ea typeface="Arial" charset="0"/>
                <a:cs typeface="Arial" charset="0"/>
              </a:rPr>
              <a:t>L</a:t>
            </a:r>
            <a:r>
              <a:rPr lang="en-GB" dirty="0">
                <a:solidFill>
                  <a:srgbClr val="FFFFFF"/>
                </a:solidFill>
                <a:ea typeface="Arial" charset="0"/>
                <a:cs typeface="Arial" charset="0"/>
              </a:rPr>
              <a:t>arge </a:t>
            </a:r>
            <a:r>
              <a:rPr lang="en-GB" sz="2400" dirty="0" err="1">
                <a:solidFill>
                  <a:srgbClr val="FFFFFF"/>
                </a:solidFill>
                <a:ea typeface="Arial" charset="0"/>
                <a:cs typeface="Arial" charset="0"/>
              </a:rPr>
              <a:t>H</a:t>
            </a:r>
            <a:r>
              <a:rPr lang="en-GB" dirty="0" err="1">
                <a:solidFill>
                  <a:srgbClr val="FFFFFF"/>
                </a:solidFill>
                <a:ea typeface="Arial" charset="0"/>
                <a:cs typeface="Arial" charset="0"/>
              </a:rPr>
              <a:t>adron</a:t>
            </a:r>
            <a:r>
              <a:rPr lang="en-GB" dirty="0">
                <a:solidFill>
                  <a:srgbClr val="FFFFFF"/>
                </a:solidFill>
                <a:ea typeface="Arial" charset="0"/>
                <a:cs typeface="Arial" charset="0"/>
              </a:rPr>
              <a:t> </a:t>
            </a:r>
            <a:r>
              <a:rPr lang="en-GB" sz="2400" dirty="0">
                <a:solidFill>
                  <a:srgbClr val="FFFFFF"/>
                </a:solidFill>
                <a:ea typeface="Arial" charset="0"/>
                <a:cs typeface="Arial" charset="0"/>
              </a:rPr>
              <a:t>C</a:t>
            </a:r>
            <a:r>
              <a:rPr lang="en-GB" dirty="0">
                <a:solidFill>
                  <a:srgbClr val="FFFFFF"/>
                </a:solidFill>
                <a:ea typeface="Arial" charset="0"/>
                <a:cs typeface="Arial" charset="0"/>
              </a:rPr>
              <a:t>ollider</a:t>
            </a:r>
          </a:p>
        </p:txBody>
      </p:sp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182563"/>
            <a:ext cx="2819400" cy="563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139498" dir="2700000" algn="ctr" rotWithShape="0">
              <a:srgbClr val="333333">
                <a:alpha val="65019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410150" y="1166054"/>
            <a:ext cx="1723549" cy="662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Então, o que </a:t>
            </a:r>
          </a:p>
          <a:p>
            <a:r>
              <a:rPr lang="pt-P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é o LHC?</a:t>
            </a:r>
          </a:p>
        </p:txBody>
      </p:sp>
      <p:sp>
        <p:nvSpPr>
          <p:cNvPr id="13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24BA657E-3D6B-BB46-9146-016D3C26F5EC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7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 dirty="0">
                <a:solidFill>
                  <a:srgbClr val="FFFFCC"/>
                </a:solidFill>
                <a:latin typeface="Comic Sans MS"/>
              </a:rPr>
              <a:t>pedro abreu -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55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697168-E84C-1646-85E3-89A119B1D212}" type="slidenum">
              <a:rPr lang="en-GB" smtClean="0">
                <a:solidFill>
                  <a:srgbClr val="FFFFCC"/>
                </a:solidFill>
                <a:latin typeface="Comic Sans MS"/>
              </a:rPr>
              <a:pPr/>
              <a:t>70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  <p:pic>
        <p:nvPicPr>
          <p:cNvPr id="65540" name="Picture 3" descr="HST_5SuperNovae"/>
          <p:cNvPicPr>
            <a:picLocks noChangeAspect="1" noChangeArrowheads="1"/>
          </p:cNvPicPr>
          <p:nvPr/>
        </p:nvPicPr>
        <p:blipFill>
          <a:blip r:embed="rId4"/>
          <a:srcRect t="22278" b="17250"/>
          <a:stretch>
            <a:fillRect/>
          </a:stretch>
        </p:blipFill>
        <p:spPr bwMode="auto">
          <a:xfrm>
            <a:off x="107510" y="2853242"/>
            <a:ext cx="7619504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1" name="Rectangle 7"/>
          <p:cNvSpPr>
            <a:spLocks noChangeArrowheads="1"/>
          </p:cNvSpPr>
          <p:nvPr/>
        </p:nvSpPr>
        <p:spPr bwMode="auto">
          <a:xfrm>
            <a:off x="6235700" y="3114983"/>
            <a:ext cx="2872804" cy="298926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lIns="91439" tIns="45719" rIns="91439" bIns="45719" anchor="ctr">
            <a:prstTxWarp prst="textNoShape">
              <a:avLst/>
            </a:prstTxWarp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endParaRPr lang="pt-PT" b="0">
              <a:solidFill>
                <a:srgbClr val="FFFFCC"/>
              </a:solidFill>
              <a:latin typeface="Comic Sans MS" charset="0"/>
            </a:endParaRPr>
          </a:p>
        </p:txBody>
      </p:sp>
      <p:sp>
        <p:nvSpPr>
          <p:cNvPr id="655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08962" cy="908050"/>
          </a:xfrm>
        </p:spPr>
        <p:txBody>
          <a:bodyPr/>
          <a:lstStyle/>
          <a:p>
            <a:r>
              <a:rPr lang="en-US">
                <a:solidFill>
                  <a:srgbClr val="F8F8F8"/>
                </a:solidFill>
              </a:rPr>
              <a:t>O Problema da ‘Energia Escura’</a:t>
            </a:r>
          </a:p>
        </p:txBody>
      </p:sp>
      <p:sp>
        <p:nvSpPr>
          <p:cNvPr id="65543" name="Text Box 4"/>
          <p:cNvSpPr txBox="1">
            <a:spLocks noChangeArrowheads="1"/>
          </p:cNvSpPr>
          <p:nvPr/>
        </p:nvSpPr>
        <p:spPr bwMode="auto">
          <a:xfrm>
            <a:off x="468320" y="981075"/>
            <a:ext cx="8135937" cy="1754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1439" tIns="45719" rIns="91439" bIns="45719">
            <a:prstTxWarp prst="textNoShape">
              <a:avLst/>
            </a:prstTxWarp>
            <a:spAutoFit/>
          </a:bodyPr>
          <a:lstStyle/>
          <a:p>
            <a:pPr defTabSz="914400" eaLnBrk="1" hangingPunct="1">
              <a:lnSpc>
                <a:spcPct val="100000"/>
              </a:lnSpc>
              <a:spcAft>
                <a:spcPct val="50000"/>
              </a:spcAft>
              <a:buClrTx/>
              <a:buSzTx/>
              <a:buFontTx/>
              <a:buNone/>
            </a:pPr>
            <a:r>
              <a:rPr lang="en-US" sz="2400" b="0">
                <a:solidFill>
                  <a:srgbClr val="F8F8F8"/>
                </a:solidFill>
                <a:latin typeface="Comic Sans MS" charset="0"/>
              </a:rPr>
              <a:t>Cientistas estudam supernovae distantes para medir a evolução da expansão do Universo. </a:t>
            </a:r>
          </a:p>
          <a:p>
            <a:pPr defTabSz="914400" eaLnBrk="1" hangingPunct="1">
              <a:lnSpc>
                <a:spcPct val="100000"/>
              </a:lnSpc>
              <a:spcAft>
                <a:spcPct val="50000"/>
              </a:spcAft>
              <a:buClrTx/>
              <a:buSzTx/>
              <a:buFontTx/>
              <a:buNone/>
            </a:pPr>
            <a:r>
              <a:rPr lang="en-US" sz="2400" b="0">
                <a:solidFill>
                  <a:srgbClr val="F8F8F8"/>
                </a:solidFill>
                <a:latin typeface="Comic Sans MS" charset="0"/>
              </a:rPr>
              <a:t>Esperavem que a taxa de expansão diminuísse desde o Big-Bang.</a:t>
            </a:r>
          </a:p>
        </p:txBody>
      </p:sp>
      <p:pic>
        <p:nvPicPr>
          <p:cNvPr id="65544" name="Picture 8" descr="/Users/pedro/Pictures/saul_sm.mpeg">
            <a:hlinkClick r:id="" action="ppaction://media"/>
          </p:cNvPr>
          <p:cNvPicPr>
            <a:picLocks noGrp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rcRect/>
          <a:stretch>
            <a:fillRect/>
          </a:stretch>
        </p:blipFill>
        <p:spPr>
          <a:xfrm>
            <a:off x="6465985" y="3678932"/>
            <a:ext cx="2471738" cy="1854200"/>
          </a:xfrm>
          <a:ln>
            <a:solidFill>
              <a:srgbClr val="F8F8F8"/>
            </a:solidFill>
          </a:ln>
        </p:spPr>
      </p:pic>
      <p:sp>
        <p:nvSpPr>
          <p:cNvPr id="65545" name="Line 6"/>
          <p:cNvSpPr>
            <a:spLocks noChangeShapeType="1"/>
          </p:cNvSpPr>
          <p:nvPr/>
        </p:nvSpPr>
        <p:spPr bwMode="auto">
          <a:xfrm>
            <a:off x="6156182" y="4606528"/>
            <a:ext cx="288355" cy="0"/>
          </a:xfrm>
          <a:prstGeom prst="line">
            <a:avLst/>
          </a:prstGeom>
          <a:noFill/>
          <a:ln w="9525">
            <a:solidFill>
              <a:srgbClr val="F8F8F8"/>
            </a:solidFill>
            <a:round/>
            <a:headEnd/>
            <a:tailEnd type="triangle" w="med" len="med"/>
          </a:ln>
        </p:spPr>
        <p:txBody>
          <a:bodyPr lIns="91439" tIns="45719" rIns="91439" bIns="45719">
            <a:prstTxWarp prst="textNoShape">
              <a:avLst/>
            </a:prstTxWarp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endParaRPr lang="pt-PT" b="0">
              <a:solidFill>
                <a:srgbClr val="FFFFCC"/>
              </a:solidFill>
              <a:latin typeface="Comic Sans MS" charset="0"/>
            </a:endParaRPr>
          </a:p>
        </p:txBody>
      </p:sp>
      <p:sp>
        <p:nvSpPr>
          <p:cNvPr id="6554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solidFill>
                  <a:srgbClr val="FFFFCC"/>
                </a:solidFill>
              </a:rPr>
              <a:t>29 de agosto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is-IS" dirty="0">
                <a:solidFill>
                  <a:srgbClr val="FFFFCC"/>
                </a:solidFill>
              </a:rPr>
              <a:t>2025</a:t>
            </a:r>
            <a:endParaRPr lang="pt-PT" dirty="0">
              <a:solidFill>
                <a:srgbClr val="FFFFCC"/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3334946" y="2830317"/>
            <a:ext cx="786947" cy="290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err="1">
                <a:solidFill>
                  <a:srgbClr val="FFFFFF"/>
                </a:solidFill>
              </a:rPr>
              <a:t>Type</a:t>
            </a:r>
            <a:r>
              <a:rPr lang="pt-PT" sz="1400" dirty="0">
                <a:solidFill>
                  <a:srgbClr val="FFFFFF"/>
                </a:solidFill>
              </a:rPr>
              <a:t> 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19" fill="hold"/>
                                        <p:tgtEl>
                                          <p:spTgt spid="655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5544"/>
                </p:tgtEl>
              </p:cMediaNode>
            </p:video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 dirty="0">
                <a:solidFill>
                  <a:srgbClr val="FFFFCC"/>
                </a:solidFill>
                <a:latin typeface="Comic Sans MS"/>
              </a:rPr>
              <a:t>pedro abreu -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656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0D7787-8892-8A4E-BEF4-9E06EF8E1B7C}" type="slidenum">
              <a:rPr lang="en-GB" smtClean="0">
                <a:solidFill>
                  <a:srgbClr val="FFFFCC"/>
                </a:solidFill>
                <a:latin typeface="Comic Sans MS"/>
              </a:rPr>
              <a:t>71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14608"/>
            <a:ext cx="8280400" cy="938213"/>
          </a:xfrm>
        </p:spPr>
        <p:txBody>
          <a:bodyPr/>
          <a:lstStyle/>
          <a:p>
            <a:r>
              <a:rPr lang="en-US" sz="4000">
                <a:solidFill>
                  <a:srgbClr val="F8F8F8"/>
                </a:solidFill>
              </a:rPr>
              <a:t>Oops…não está a diminuir!</a:t>
            </a:r>
          </a:p>
        </p:txBody>
      </p:sp>
      <p:sp>
        <p:nvSpPr>
          <p:cNvPr id="66565" name="Text Box 6"/>
          <p:cNvSpPr txBox="1">
            <a:spLocks noChangeArrowheads="1"/>
          </p:cNvSpPr>
          <p:nvPr/>
        </p:nvSpPr>
        <p:spPr bwMode="auto">
          <a:xfrm>
            <a:off x="395285" y="1268720"/>
            <a:ext cx="3595854" cy="175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1439" tIns="45719" rIns="91439" bIns="45719">
            <a:prstTxWarp prst="textNoShape">
              <a:avLst/>
            </a:prstTxWarp>
            <a:spAutoFit/>
          </a:bodyPr>
          <a:lstStyle/>
          <a:p>
            <a:pPr defTabSz="914400" eaLnBrk="1" hangingPunct="1">
              <a:lnSpc>
                <a:spcPct val="100000"/>
              </a:lnSpc>
              <a:buClrTx/>
              <a:buSzTx/>
              <a:buFontTx/>
              <a:buChar char="•"/>
            </a:pPr>
            <a:r>
              <a:rPr lang="en-US" sz="3600" b="0" dirty="0">
                <a:solidFill>
                  <a:srgbClr val="F8F8F8"/>
                </a:solidFill>
                <a:latin typeface="Comic Sans MS" charset="0"/>
              </a:rPr>
              <a:t> A </a:t>
            </a:r>
            <a:r>
              <a:rPr lang="en-US" sz="3600" b="0" dirty="0" err="1">
                <a:solidFill>
                  <a:srgbClr val="F8F8F8"/>
                </a:solidFill>
                <a:latin typeface="Comic Sans MS" charset="0"/>
              </a:rPr>
              <a:t>Expansão</a:t>
            </a:r>
            <a:r>
              <a:rPr lang="en-US" sz="3600" b="0" dirty="0">
                <a:solidFill>
                  <a:srgbClr val="F8F8F8"/>
                </a:solidFill>
                <a:latin typeface="Comic Sans MS" charset="0"/>
              </a:rPr>
              <a:t> do </a:t>
            </a:r>
            <a:br>
              <a:rPr lang="en-US" sz="3600" b="0" dirty="0">
                <a:solidFill>
                  <a:srgbClr val="F8F8F8"/>
                </a:solidFill>
                <a:latin typeface="Comic Sans MS" charset="0"/>
              </a:rPr>
            </a:br>
            <a:r>
              <a:rPr lang="en-US" sz="3600" b="0" dirty="0">
                <a:solidFill>
                  <a:srgbClr val="F8F8F8"/>
                </a:solidFill>
                <a:latin typeface="Comic Sans MS" charset="0"/>
              </a:rPr>
              <a:t>   </a:t>
            </a:r>
            <a:r>
              <a:rPr lang="en-US" sz="3600" b="0" dirty="0" err="1">
                <a:solidFill>
                  <a:srgbClr val="F8F8F8"/>
                </a:solidFill>
                <a:latin typeface="Comic Sans MS" charset="0"/>
              </a:rPr>
              <a:t>Universo</a:t>
            </a:r>
            <a:r>
              <a:rPr lang="en-US" sz="3600" b="0" dirty="0">
                <a:solidFill>
                  <a:srgbClr val="F8F8F8"/>
                </a:solidFill>
                <a:latin typeface="Comic Sans MS" charset="0"/>
              </a:rPr>
              <a:t> </a:t>
            </a:r>
            <a:r>
              <a:rPr lang="en-US" sz="3600" b="0" dirty="0" err="1">
                <a:solidFill>
                  <a:srgbClr val="F8F8F8"/>
                </a:solidFill>
                <a:latin typeface="Comic Sans MS" charset="0"/>
              </a:rPr>
              <a:t>está</a:t>
            </a:r>
            <a:r>
              <a:rPr lang="en-US" sz="3600" b="0" dirty="0">
                <a:solidFill>
                  <a:srgbClr val="F8F8F8"/>
                </a:solidFill>
                <a:latin typeface="Comic Sans MS" charset="0"/>
              </a:rPr>
              <a:t> </a:t>
            </a:r>
            <a:br>
              <a:rPr lang="en-US" sz="3600" b="0" dirty="0">
                <a:solidFill>
                  <a:srgbClr val="F8F8F8"/>
                </a:solidFill>
                <a:latin typeface="Comic Sans MS" charset="0"/>
              </a:rPr>
            </a:br>
            <a:r>
              <a:rPr lang="en-US" sz="3600" b="0" dirty="0">
                <a:solidFill>
                  <a:srgbClr val="F8F8F8"/>
                </a:solidFill>
                <a:latin typeface="Comic Sans MS" charset="0"/>
              </a:rPr>
              <a:t>   </a:t>
            </a:r>
            <a:r>
              <a:rPr lang="en-US" sz="3600" b="0" dirty="0" err="1">
                <a:solidFill>
                  <a:srgbClr val="F8F8F8"/>
                </a:solidFill>
                <a:latin typeface="Comic Sans MS" charset="0"/>
              </a:rPr>
              <a:t>acelerando</a:t>
            </a:r>
            <a:r>
              <a:rPr lang="en-US" sz="3600" b="0" dirty="0">
                <a:solidFill>
                  <a:srgbClr val="F8F8F8"/>
                </a:solidFill>
                <a:latin typeface="Comic Sans MS" charset="0"/>
              </a:rPr>
              <a:t>!!!</a:t>
            </a:r>
          </a:p>
        </p:txBody>
      </p:sp>
      <p:sp>
        <p:nvSpPr>
          <p:cNvPr id="66566" name="Text Box 7"/>
          <p:cNvSpPr txBox="1">
            <a:spLocks noChangeArrowheads="1"/>
          </p:cNvSpPr>
          <p:nvPr/>
        </p:nvSpPr>
        <p:spPr bwMode="auto">
          <a:xfrm>
            <a:off x="395288" y="3668833"/>
            <a:ext cx="5357555" cy="12003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1439" tIns="45719" rIns="91439" bIns="45719">
            <a:prstTxWarp prst="textNoShape">
              <a:avLst/>
            </a:prstTxWarp>
            <a:spAutoFit/>
          </a:bodyPr>
          <a:lstStyle/>
          <a:p>
            <a:pPr defTabSz="914400" eaLnBrk="1" hangingPunct="1">
              <a:lnSpc>
                <a:spcPct val="100000"/>
              </a:lnSpc>
              <a:buClrTx/>
              <a:buSzTx/>
              <a:buFontTx/>
              <a:buChar char="•"/>
            </a:pPr>
            <a:r>
              <a:rPr lang="en-US" sz="3600" b="0" dirty="0">
                <a:solidFill>
                  <a:srgbClr val="F8F8F8"/>
                </a:solidFill>
                <a:latin typeface="Comic Sans MS" charset="0"/>
              </a:rPr>
              <a:t> </a:t>
            </a:r>
            <a:r>
              <a:rPr lang="en-US" sz="3600" b="0" dirty="0" err="1">
                <a:solidFill>
                  <a:srgbClr val="F8F8F8"/>
                </a:solidFill>
                <a:latin typeface="Comic Sans MS" charset="0"/>
              </a:rPr>
              <a:t>Algo</a:t>
            </a:r>
            <a:r>
              <a:rPr lang="en-US" sz="3600" b="0" dirty="0">
                <a:solidFill>
                  <a:srgbClr val="F8F8F8"/>
                </a:solidFill>
                <a:latin typeface="Comic Sans MS" charset="0"/>
              </a:rPr>
              <a:t> se </a:t>
            </a:r>
            <a:r>
              <a:rPr lang="en-US" sz="3600" b="0" dirty="0" err="1">
                <a:solidFill>
                  <a:srgbClr val="F8F8F8"/>
                </a:solidFill>
                <a:latin typeface="Comic Sans MS" charset="0"/>
              </a:rPr>
              <a:t>está</a:t>
            </a:r>
            <a:r>
              <a:rPr lang="en-US" sz="3600" b="0" dirty="0">
                <a:solidFill>
                  <a:srgbClr val="F8F8F8"/>
                </a:solidFill>
                <a:latin typeface="Comic Sans MS" charset="0"/>
              </a:rPr>
              <a:t> </a:t>
            </a:r>
            <a:r>
              <a:rPr lang="en-US" sz="3600" b="0" dirty="0" err="1">
                <a:solidFill>
                  <a:srgbClr val="F8F8F8"/>
                </a:solidFill>
                <a:latin typeface="Comic Sans MS" charset="0"/>
              </a:rPr>
              <a:t>mesmo</a:t>
            </a:r>
            <a:br>
              <a:rPr lang="en-US" sz="3600" b="0" dirty="0">
                <a:solidFill>
                  <a:srgbClr val="F8F8F8"/>
                </a:solidFill>
                <a:latin typeface="Comic Sans MS" charset="0"/>
              </a:rPr>
            </a:br>
            <a:r>
              <a:rPr lang="en-US" sz="3600" b="0" dirty="0">
                <a:solidFill>
                  <a:srgbClr val="F8F8F8"/>
                </a:solidFill>
                <a:latin typeface="Comic Sans MS" charset="0"/>
              </a:rPr>
              <a:t>  a </a:t>
            </a:r>
            <a:r>
              <a:rPr lang="en-US" sz="3600" b="0" dirty="0" err="1">
                <a:solidFill>
                  <a:srgbClr val="F8F8F8"/>
                </a:solidFill>
                <a:latin typeface="Comic Sans MS" charset="0"/>
              </a:rPr>
              <a:t>sobrepôr</a:t>
            </a:r>
            <a:r>
              <a:rPr lang="en-US" sz="3600" b="0" dirty="0">
                <a:solidFill>
                  <a:srgbClr val="F8F8F8"/>
                </a:solidFill>
                <a:latin typeface="Comic Sans MS" charset="0"/>
              </a:rPr>
              <a:t> </a:t>
            </a:r>
            <a:r>
              <a:rPr lang="en-US" sz="3600" b="0" dirty="0" err="1">
                <a:solidFill>
                  <a:srgbClr val="F8F8F8"/>
                </a:solidFill>
                <a:latin typeface="Comic Sans MS" charset="0"/>
              </a:rPr>
              <a:t>à</a:t>
            </a:r>
            <a:r>
              <a:rPr lang="en-US" sz="3600" b="0" dirty="0">
                <a:solidFill>
                  <a:srgbClr val="F8F8F8"/>
                </a:solidFill>
                <a:latin typeface="Comic Sans MS" charset="0"/>
              </a:rPr>
              <a:t> </a:t>
            </a:r>
            <a:r>
              <a:rPr lang="en-US" sz="3600" b="0" dirty="0" err="1">
                <a:solidFill>
                  <a:srgbClr val="F8F8F8"/>
                </a:solidFill>
                <a:latin typeface="Comic Sans MS" charset="0"/>
              </a:rPr>
              <a:t>gravidade</a:t>
            </a:r>
            <a:endParaRPr lang="en-US" sz="3600" b="0" dirty="0">
              <a:solidFill>
                <a:srgbClr val="F8F8F8"/>
              </a:solidFill>
              <a:latin typeface="Comic Sans MS" charset="0"/>
            </a:endParaRPr>
          </a:p>
        </p:txBody>
      </p:sp>
      <p:sp>
        <p:nvSpPr>
          <p:cNvPr id="66567" name="Text Box 8"/>
          <p:cNvSpPr txBox="1">
            <a:spLocks noChangeArrowheads="1"/>
          </p:cNvSpPr>
          <p:nvPr/>
        </p:nvSpPr>
        <p:spPr bwMode="auto">
          <a:xfrm>
            <a:off x="395288" y="5373216"/>
            <a:ext cx="8802408" cy="646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1439" tIns="45719" rIns="91439" bIns="45719">
            <a:prstTxWarp prst="textNoShape">
              <a:avLst/>
            </a:prstTxWarp>
            <a:spAutoFit/>
          </a:bodyPr>
          <a:lstStyle/>
          <a:p>
            <a:pPr defTabSz="914400" eaLnBrk="1" hangingPunct="1">
              <a:lnSpc>
                <a:spcPct val="100000"/>
              </a:lnSpc>
              <a:buClrTx/>
              <a:buSzTx/>
              <a:buFontTx/>
              <a:buChar char="•"/>
            </a:pPr>
            <a:r>
              <a:rPr lang="en-US" sz="3600" b="0">
                <a:solidFill>
                  <a:srgbClr val="F8F8F8"/>
                </a:solidFill>
                <a:latin typeface="Comic Sans MS" charset="0"/>
              </a:rPr>
              <a:t> </a:t>
            </a:r>
            <a:r>
              <a:rPr lang="en-US" sz="3600" b="0" dirty="0" err="1">
                <a:solidFill>
                  <a:srgbClr val="F8F8F8"/>
                </a:solidFill>
                <a:latin typeface="Comic Sans MS" charset="0"/>
              </a:rPr>
              <a:t>Cientistas</a:t>
            </a:r>
            <a:r>
              <a:rPr lang="en-US" sz="3600" b="0" dirty="0">
                <a:solidFill>
                  <a:srgbClr val="F8F8F8"/>
                </a:solidFill>
                <a:latin typeface="Comic Sans MS" charset="0"/>
              </a:rPr>
              <a:t> </a:t>
            </a:r>
            <a:r>
              <a:rPr lang="en-US" sz="3600" b="0" dirty="0" err="1">
                <a:solidFill>
                  <a:srgbClr val="F8F8F8"/>
                </a:solidFill>
                <a:latin typeface="Comic Sans MS" charset="0"/>
              </a:rPr>
              <a:t>chamam-lhe</a:t>
            </a:r>
            <a:r>
              <a:rPr lang="en-US" sz="3600" b="0" dirty="0">
                <a:solidFill>
                  <a:srgbClr val="F8F8F8"/>
                </a:solidFill>
                <a:latin typeface="Comic Sans MS" charset="0"/>
              </a:rPr>
              <a:t> ‘</a:t>
            </a:r>
            <a:r>
              <a:rPr lang="en-US" sz="3600" b="0" dirty="0" err="1">
                <a:solidFill>
                  <a:srgbClr val="F8F8F8"/>
                </a:solidFill>
                <a:latin typeface="Comic Sans MS" charset="0"/>
              </a:rPr>
              <a:t>Energia</a:t>
            </a:r>
            <a:r>
              <a:rPr lang="en-US" sz="3600" b="0" dirty="0">
                <a:solidFill>
                  <a:srgbClr val="F8F8F8"/>
                </a:solidFill>
                <a:latin typeface="Comic Sans MS" charset="0"/>
              </a:rPr>
              <a:t> </a:t>
            </a:r>
            <a:r>
              <a:rPr lang="en-US" sz="3600" b="0" dirty="0" err="1">
                <a:solidFill>
                  <a:srgbClr val="F8F8F8"/>
                </a:solidFill>
                <a:latin typeface="Comic Sans MS" charset="0"/>
              </a:rPr>
              <a:t>Escura</a:t>
            </a:r>
            <a:r>
              <a:rPr lang="en-US" sz="3600" b="0" dirty="0">
                <a:solidFill>
                  <a:srgbClr val="F8F8F8"/>
                </a:solidFill>
                <a:latin typeface="Comic Sans MS" charset="0"/>
              </a:rPr>
              <a:t>’</a:t>
            </a:r>
          </a:p>
        </p:txBody>
      </p:sp>
      <p:pic>
        <p:nvPicPr>
          <p:cNvPr id="66568" name="Picture 9" descr="JDD_SeloMacau_Expansa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417" y="1268721"/>
            <a:ext cx="3779837" cy="28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9" name="Line 10"/>
          <p:cNvSpPr>
            <a:spLocks noChangeShapeType="1"/>
          </p:cNvSpPr>
          <p:nvPr/>
        </p:nvSpPr>
        <p:spPr bwMode="auto">
          <a:xfrm flipH="1">
            <a:off x="7524750" y="206057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39" tIns="45719" rIns="91439" bIns="45719">
            <a:prstTxWarp prst="textNoShape">
              <a:avLst/>
            </a:prstTxWarp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endParaRPr lang="pt-PT" b="0">
              <a:solidFill>
                <a:srgbClr val="FFFFCC"/>
              </a:solidFill>
              <a:latin typeface="Comic Sans MS" charset="0"/>
            </a:endParaRPr>
          </a:p>
        </p:txBody>
      </p:sp>
      <p:sp>
        <p:nvSpPr>
          <p:cNvPr id="66570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solidFill>
                  <a:srgbClr val="FFFFCC"/>
                </a:solidFill>
              </a:rPr>
              <a:t>29 de agosto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is-IS" dirty="0">
                <a:solidFill>
                  <a:srgbClr val="FFFFCC"/>
                </a:solidFill>
              </a:rPr>
              <a:t>2025</a:t>
            </a:r>
            <a:endParaRPr lang="pt-PT" dirty="0">
              <a:solidFill>
                <a:srgbClr val="FFFF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5" grpId="0" animBg="1"/>
      <p:bldP spid="66566" grpId="0" animBg="1"/>
      <p:bldP spid="66567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3" name="Picture 3" descr="JDD_SeloMacau_PieDarkEnerg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128" y="1309132"/>
            <a:ext cx="3169052" cy="2388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4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30" y="125413"/>
            <a:ext cx="8642350" cy="855662"/>
          </a:xfrm>
          <a:noFill/>
        </p:spPr>
        <p:txBody>
          <a:bodyPr/>
          <a:lstStyle/>
          <a:p>
            <a:r>
              <a:rPr lang="en-US">
                <a:solidFill>
                  <a:srgbClr val="F8F8F8"/>
                </a:solidFill>
              </a:rPr>
              <a:t>De que é que feito o Universo?!</a:t>
            </a:r>
          </a:p>
        </p:txBody>
      </p:sp>
      <p:sp>
        <p:nvSpPr>
          <p:cNvPr id="68617" name="Text Box 7"/>
          <p:cNvSpPr txBox="1">
            <a:spLocks noChangeArrowheads="1"/>
          </p:cNvSpPr>
          <p:nvPr/>
        </p:nvSpPr>
        <p:spPr bwMode="auto">
          <a:xfrm>
            <a:off x="1979622" y="2924475"/>
            <a:ext cx="606198" cy="461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6" tIns="45716" rIns="91436" bIns="45716">
            <a:prstTxWarp prst="textNoShape">
              <a:avLst/>
            </a:prstTxWarp>
            <a:spAutoFit/>
          </a:bodyPr>
          <a:lstStyle/>
          <a:p>
            <a:pPr defTabSz="82296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400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  <a:sym typeface="Hoefler Text" charset="0"/>
              </a:rPr>
              <a:t>??!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71807" y="3300968"/>
            <a:ext cx="124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5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pt-BR" sz="1800" b="0" dirty="0">
                <a:solidFill>
                  <a:srgbClr val="000000"/>
                </a:solidFill>
                <a:latin typeface="Comic Sans MS"/>
              </a:rPr>
              <a:t>ÁTOMOS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840976" y="1880924"/>
            <a:ext cx="7280270" cy="4812267"/>
            <a:chOff x="1089030" y="1264166"/>
            <a:chExt cx="7280270" cy="4812267"/>
          </a:xfrm>
        </p:grpSpPr>
        <p:graphicFrame>
          <p:nvGraphicFramePr>
            <p:cNvPr id="3" name="Chart 2"/>
            <p:cNvGraphicFramePr/>
            <p:nvPr>
              <p:extLst>
                <p:ext uri="{D42A27DB-BD31-4B8C-83A1-F6EECF244321}">
                  <p14:modId xmlns:p14="http://schemas.microsoft.com/office/powerpoint/2010/main" val="510740638"/>
                </p:ext>
              </p:extLst>
            </p:nvPr>
          </p:nvGraphicFramePr>
          <p:xfrm>
            <a:off x="1089030" y="1264166"/>
            <a:ext cx="7280270" cy="481226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68616" name="Text Box 6"/>
            <p:cNvSpPr txBox="1">
              <a:spLocks noChangeArrowheads="1"/>
            </p:cNvSpPr>
            <p:nvPr/>
          </p:nvSpPr>
          <p:spPr bwMode="auto">
            <a:xfrm>
              <a:off x="2410627" y="2714627"/>
              <a:ext cx="358834" cy="461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6" tIns="45716" rIns="91436" bIns="45716">
              <a:prstTxWarp prst="textNoShape">
                <a:avLst/>
              </a:prstTxWarp>
              <a:spAutoFit/>
            </a:bodyPr>
            <a:lstStyle/>
            <a:p>
              <a:pPr defTabSz="82296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2400" dirty="0">
                  <a:solidFill>
                    <a:srgbClr val="FFFFCC"/>
                  </a:solidFill>
                  <a:latin typeface="Comic Sans MS" charset="0"/>
                  <a:ea typeface="ＭＳ Ｐゴシック" charset="0"/>
                  <a:cs typeface="ＭＳ Ｐゴシック" charset="0"/>
                  <a:sym typeface="Hoefler Text" charset="0"/>
                </a:rPr>
                <a:t>?</a:t>
              </a:r>
            </a:p>
          </p:txBody>
        </p:sp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>
              <a:off x="3948101" y="3608390"/>
              <a:ext cx="533010" cy="461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6" tIns="45716" rIns="91436" bIns="45716">
              <a:prstTxWarp prst="textNoShape">
                <a:avLst/>
              </a:prstTxWarp>
              <a:spAutoFit/>
            </a:bodyPr>
            <a:lstStyle/>
            <a:p>
              <a:pPr defTabSz="82296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2400" dirty="0"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ＭＳ Ｐゴシック" charset="0"/>
                  <a:sym typeface="Hoefler Text" charset="0"/>
                </a:rPr>
                <a:t>??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625687" y="1960972"/>
              <a:ext cx="135005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pt-BR" sz="1800" b="0" dirty="0">
                  <a:solidFill>
                    <a:srgbClr val="FFFFCC"/>
                  </a:solidFill>
                  <a:latin typeface="Comic Sans MS"/>
                </a:rPr>
                <a:t>Matéria </a:t>
              </a:r>
            </a:p>
            <a:p>
              <a:pPr algn="ctr"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pt-BR" sz="1800" b="0" dirty="0">
                  <a:solidFill>
                    <a:srgbClr val="FFFFCC"/>
                  </a:solidFill>
                  <a:latin typeface="Comic Sans MS"/>
                </a:rPr>
                <a:t>Ordinária: </a:t>
              </a:r>
            </a:p>
            <a:p>
              <a:pPr algn="ctr"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pt-PT" sz="1800" b="0" dirty="0">
                  <a:solidFill>
                    <a:srgbClr val="000090"/>
                  </a:solidFill>
                  <a:latin typeface="Comic Sans MS"/>
                </a:rPr>
                <a:t>~</a:t>
              </a:r>
              <a:r>
                <a:rPr lang="pt-BR" sz="1800" b="0" dirty="0">
                  <a:solidFill>
                    <a:srgbClr val="000090"/>
                  </a:solidFill>
                  <a:latin typeface="Comic Sans MS"/>
                </a:rPr>
                <a:t>5%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499902" y="3043880"/>
              <a:ext cx="196720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pt-BR" sz="1800" b="0" dirty="0">
                  <a:solidFill>
                    <a:srgbClr val="FFFFCC"/>
                  </a:solidFill>
                  <a:latin typeface="Comic Sans MS"/>
                </a:rPr>
                <a:t>Matéria Escura: </a:t>
              </a:r>
              <a:br>
                <a:rPr lang="pt-BR" sz="1800" b="0" dirty="0">
                  <a:solidFill>
                    <a:srgbClr val="FFFFCC"/>
                  </a:solidFill>
                  <a:latin typeface="Comic Sans MS"/>
                </a:rPr>
              </a:br>
              <a:r>
                <a:rPr lang="pt-PT" sz="1800" b="0" dirty="0">
                  <a:solidFill>
                    <a:srgbClr val="FFFFCC"/>
                  </a:solidFill>
                  <a:latin typeface="Comic Sans MS"/>
                </a:rPr>
                <a:t>~</a:t>
              </a:r>
              <a:r>
                <a:rPr lang="pt-BR" sz="1800" b="0" dirty="0">
                  <a:solidFill>
                    <a:srgbClr val="FFFFCC"/>
                  </a:solidFill>
                  <a:latin typeface="Comic Sans MS"/>
                </a:rPr>
                <a:t>26,5%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498368" y="3023969"/>
              <a:ext cx="192232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155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pt-BR" sz="1800" b="0" dirty="0">
                  <a:solidFill>
                    <a:srgbClr val="000000"/>
                  </a:solidFill>
                  <a:latin typeface="Comic Sans MS"/>
                </a:rPr>
                <a:t>Energia Escura: </a:t>
              </a:r>
              <a:br>
                <a:rPr lang="pt-BR" sz="1800" b="0" dirty="0">
                  <a:solidFill>
                    <a:srgbClr val="000000"/>
                  </a:solidFill>
                  <a:latin typeface="Comic Sans MS"/>
                </a:rPr>
              </a:br>
              <a:r>
                <a:rPr lang="pt-PT" sz="1800" b="0" dirty="0">
                  <a:solidFill>
                    <a:srgbClr val="000000"/>
                  </a:solidFill>
                  <a:latin typeface="Comic Sans MS"/>
                </a:rPr>
                <a:t>~</a:t>
              </a:r>
              <a:r>
                <a:rPr lang="pt-BR" sz="1800" b="0" dirty="0">
                  <a:solidFill>
                    <a:srgbClr val="000000"/>
                  </a:solidFill>
                  <a:latin typeface="Comic Sans MS"/>
                </a:rPr>
                <a:t>68,5%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683568" y="5733256"/>
            <a:ext cx="20283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pt-BR" b="0" dirty="0">
                <a:solidFill>
                  <a:srgbClr val="FFFFCC"/>
                </a:solidFill>
                <a:latin typeface="Comic Sans MS" charset="0"/>
              </a:rPr>
              <a:t>©2013 PLANCK</a:t>
            </a:r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  <a:noFill/>
        </p:spPr>
        <p:txBody>
          <a:bodyPr/>
          <a:lstStyle/>
          <a:p>
            <a:r>
              <a:rPr lang="pt-PT" dirty="0">
                <a:solidFill>
                  <a:srgbClr val="FFFFCC"/>
                </a:solidFill>
                <a:latin typeface="Comic Sans MS"/>
              </a:rPr>
              <a:t>pedro abreu - LIP, Lisboa</a:t>
            </a:r>
            <a:endParaRPr lang="en-GB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17" name="Date Placeholder 4"/>
          <p:cNvSpPr>
            <a:spLocks noGrp="1"/>
          </p:cNvSpPr>
          <p:nvPr>
            <p:ph type="dt" sz="quarter" idx="10"/>
          </p:nvPr>
        </p:nvSpPr>
        <p:spPr>
          <a:xfrm>
            <a:off x="609600" y="6324600"/>
            <a:ext cx="1905000" cy="457200"/>
          </a:xfrm>
          <a:noFill/>
        </p:spPr>
        <p:txBody>
          <a:bodyPr/>
          <a:lstStyle/>
          <a:p>
            <a:r>
              <a:rPr lang="pt-BR" dirty="0">
                <a:solidFill>
                  <a:srgbClr val="FFFFCC"/>
                </a:solidFill>
              </a:rPr>
              <a:t>29 de agosto</a:t>
            </a:r>
            <a:br>
              <a:rPr lang="pt-PT" dirty="0">
                <a:solidFill>
                  <a:srgbClr val="FFFFCC"/>
                </a:solidFill>
              </a:rPr>
            </a:br>
            <a:r>
              <a:rPr lang="is-IS" dirty="0">
                <a:solidFill>
                  <a:srgbClr val="FFFFCC"/>
                </a:solidFill>
              </a:rPr>
              <a:t>2025</a:t>
            </a:r>
            <a:endParaRPr lang="pt-PT" dirty="0">
              <a:solidFill>
                <a:srgbClr val="FFFFCC"/>
              </a:solidFill>
            </a:endParaRPr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  <a:noFill/>
        </p:spPr>
        <p:txBody>
          <a:bodyPr/>
          <a:lstStyle/>
          <a:p>
            <a:fld id="{0E87D007-E351-004A-9217-52524BD83753}" type="slidenum">
              <a:rPr lang="en-GB" smtClean="0">
                <a:solidFill>
                  <a:srgbClr val="FFFFCC"/>
                </a:solidFill>
                <a:latin typeface="Comic Sans MS"/>
              </a:rPr>
              <a:t>72</a:t>
            </a:fld>
            <a:r>
              <a:rPr lang="mr-IN" b="0" dirty="0">
                <a:solidFill>
                  <a:srgbClr val="FFFFCC"/>
                </a:solidFill>
                <a:latin typeface="Comic Sans MS"/>
              </a:rPr>
              <a:t>/46</a:t>
            </a:r>
            <a:endParaRPr lang="en-GB" b="0" dirty="0">
              <a:solidFill>
                <a:srgbClr val="FFFFCC"/>
              </a:solidFill>
              <a:latin typeface="Comic Sans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7086600" y="624840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505C53B8-7AA8-2F43-BE47-09231282ED1B}" type="slidenum">
              <a:rPr lang="en-GB" sz="1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8</a:t>
            </a:fld>
            <a:endParaRPr lang="en-GB" sz="14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339752" y="-27384"/>
            <a:ext cx="4608512" cy="736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000000"/>
              </a:gs>
            </a:gsLst>
            <a:lin ang="162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>
                <a:solidFill>
                  <a:srgbClr val="FFFFFF"/>
                </a:solidFill>
                <a:ea typeface="Arial" charset="0"/>
                <a:cs typeface="Arial" charset="0"/>
              </a:rPr>
              <a:t>A </a:t>
            </a:r>
            <a:r>
              <a:rPr lang="en-GB" sz="2800" dirty="0" err="1">
                <a:solidFill>
                  <a:srgbClr val="FFFFFF"/>
                </a:solidFill>
                <a:ea typeface="Arial" charset="0"/>
                <a:cs typeface="Arial" charset="0"/>
              </a:rPr>
              <a:t>Experiência</a:t>
            </a:r>
            <a:r>
              <a:rPr lang="en-GB" sz="2800" dirty="0">
                <a:solidFill>
                  <a:srgbClr val="FFFFFF"/>
                </a:solidFill>
                <a:ea typeface="Arial" charset="0"/>
                <a:cs typeface="Arial" charset="0"/>
              </a:rPr>
              <a:t> ATLAS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/>
          <a:srcRect t="28924" b="14673"/>
          <a:stretch>
            <a:fillRect/>
          </a:stretch>
        </p:blipFill>
        <p:spPr bwMode="auto">
          <a:xfrm>
            <a:off x="0" y="990600"/>
            <a:ext cx="7026276" cy="297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-685800" y="1143000"/>
            <a:ext cx="7026276" cy="5268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alphaModFix/>
          </a:blip>
          <a:srcRect l="9455" t="8885" r="4399" b="5816"/>
          <a:stretch>
            <a:fillRect/>
          </a:stretch>
        </p:blipFill>
        <p:spPr bwMode="auto">
          <a:xfrm>
            <a:off x="2895600" y="3505200"/>
            <a:ext cx="6248400" cy="3352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892306" y="2927350"/>
            <a:ext cx="7253288" cy="3932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PT"/>
          </a:p>
        </p:txBody>
      </p:sp>
      <p:cxnSp>
        <p:nvCxnSpPr>
          <p:cNvPr id="12" name="Straight Connector 11"/>
          <p:cNvCxnSpPr>
            <a:endCxn id="9" idx="1"/>
          </p:cNvCxnSpPr>
          <p:nvPr/>
        </p:nvCxnSpPr>
        <p:spPr bwMode="auto">
          <a:xfrm rot="16200000" flipH="1">
            <a:off x="1943894" y="4229894"/>
            <a:ext cx="1828006" cy="75406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3429000" y="3200400"/>
            <a:ext cx="4800600" cy="3048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316416" y="6453336"/>
            <a:ext cx="720080" cy="365125"/>
          </a:xfrm>
          <a:prstGeom prst="rect">
            <a:avLst/>
          </a:prstGeom>
        </p:spPr>
        <p:txBody>
          <a:bodyPr/>
          <a:lstStyle/>
          <a:p>
            <a:pPr algn="r"/>
            <a:fld id="{533FD9D6-8CB0-AF47-A3CA-783D7794FB1A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8</a:t>
            </a:fld>
            <a:r>
              <a:rPr lang="mr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/46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TLAS_Lego_LIP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5" b="10000"/>
          <a:stretch/>
        </p:blipFill>
        <p:spPr>
          <a:xfrm>
            <a:off x="0" y="962620"/>
            <a:ext cx="9144000" cy="5346700"/>
          </a:xfrm>
          <a:prstGeom prst="rect">
            <a:avLst/>
          </a:prstGeom>
        </p:spPr>
      </p:pic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7086600" y="624840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505C53B8-7AA8-2F43-BE47-09231282ED1B}" type="slidenum">
              <a:rPr lang="en-GB" sz="1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pPr algn="r">
                <a:lnSpc>
                  <a:spcPct val="100000"/>
                </a:lnSpc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9</a:t>
            </a:fld>
            <a:endParaRPr lang="en-GB" sz="1400">
              <a:solidFill>
                <a:srgbClr val="000000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339752" y="-27384"/>
            <a:ext cx="4608512" cy="736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000000"/>
              </a:gs>
            </a:gsLst>
            <a:lin ang="16200000" scaled="0"/>
            <a:tileRect/>
          </a:gra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>
                <a:solidFill>
                  <a:srgbClr val="FFFFFF"/>
                </a:solidFill>
                <a:ea typeface="Arial" charset="0"/>
                <a:cs typeface="Arial" charset="0"/>
              </a:rPr>
              <a:t>O Detector ATLAS no LIP</a:t>
            </a:r>
          </a:p>
        </p:txBody>
      </p:sp>
      <p:sp>
        <p:nvSpPr>
          <p:cNvPr id="5" name="TextBox 1">
            <a:hlinkClick r:id="rId4" action="ppaction://hlinkfile"/>
          </p:cNvPr>
          <p:cNvSpPr txBox="1"/>
          <p:nvPr/>
        </p:nvSpPr>
        <p:spPr>
          <a:xfrm>
            <a:off x="6372200" y="6372928"/>
            <a:ext cx="2065815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</a:rPr>
              <a:t>(mostrar filme!)</a:t>
            </a:r>
          </a:p>
        </p:txBody>
      </p:sp>
    </p:spTree>
    <p:extLst>
      <p:ext uri="{BB962C8B-B14F-4D97-AF65-F5344CB8AC3E}">
        <p14:creationId xmlns:p14="http://schemas.microsoft.com/office/powerpoint/2010/main" val="26741511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92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20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92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20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3_FIREBALL">
  <a:themeElements>
    <a:clrScheme name="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FFFF00"/>
      </a:hlink>
      <a:folHlink>
        <a:srgbClr val="990099"/>
      </a:folHlink>
    </a:clrScheme>
    <a:fontScheme name="FIREBALL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FIREBALL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BALL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EBAL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_Blank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 W3"/>
        <a:cs typeface="ヒラギノ角ゴ Pro W3"/>
      </a:majorFont>
      <a:minorFont>
        <a:latin typeface="Gill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 W3" charset="-128"/>
            <a:cs typeface="ヒラギノ角ゴ Pro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 W3" charset="-128"/>
            <a:cs typeface="ヒラギノ角ゴ Pro W3" charset="-128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_Estrutura padrão">
  <a:themeElements>
    <a:clrScheme name="Estrutura padrã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trutura padrão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4341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4341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charset="0"/>
            <a:sym typeface="Hoefler Text" charset="0"/>
          </a:defRPr>
        </a:defPPr>
      </a:lstStyle>
    </a:lnDef>
  </a:objectDefaults>
  <a:extraClrSchemeLst>
    <a:extraClrScheme>
      <a:clrScheme name="Estrutura padrã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trutura padrã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4_FIREBALL">
  <a:themeElements>
    <a:clrScheme name="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FFFF00"/>
      </a:hlink>
      <a:folHlink>
        <a:srgbClr val="990099"/>
      </a:folHlink>
    </a:clrScheme>
    <a:fontScheme name="FIREBALL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FIREBALL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BALL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EBAL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92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20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92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20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92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20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92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20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1_Office Theme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4_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1C06FD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AFE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opperplate Light"/>
        <a:ea typeface="ヒラギノ角ゴ Pro W3"/>
        <a:cs typeface="ヒラギノ角ゴ Pro W3"/>
      </a:majorFont>
      <a:minorFont>
        <a:latin typeface="Copperplate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 W3" charset="-128"/>
            <a:cs typeface="ヒラギノ角ゴ Pro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 W3" charset="-128"/>
            <a:cs typeface="ヒラギノ角ゴ Pro W3" charset="-128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3_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191919"/>
      </a:lt2>
      <a:accent1>
        <a:srgbClr val="1C06FD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AFE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opperplate Light"/>
        <a:ea typeface=""/>
        <a:cs typeface=""/>
      </a:majorFont>
      <a:minorFont>
        <a:latin typeface="Copperpla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Verdana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Verdana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2_Office Theme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0.xml><?xml version="1.0" encoding="utf-8"?>
<a:theme xmlns:a="http://schemas.openxmlformats.org/drawingml/2006/main" name="8_FIREBALL">
  <a:themeElements>
    <a:clrScheme name="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FFFF00"/>
      </a:hlink>
      <a:folHlink>
        <a:srgbClr val="990099"/>
      </a:folHlink>
    </a:clrScheme>
    <a:fontScheme name="FIREBALL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FIREBALL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BALL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EBAL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92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20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92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20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8_Office Theme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6_Office Theme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7_FIREBALL">
  <a:themeElements>
    <a:clrScheme name="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FFFF00"/>
      </a:hlink>
      <a:folHlink>
        <a:srgbClr val="990099"/>
      </a:folHlink>
    </a:clrScheme>
    <a:fontScheme name="FIREBALL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FIREBALL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BALL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EBAL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Blank">
  <a:themeElements>
    <a:clrScheme name="">
      <a:dk1>
        <a:srgbClr val="FCFE17"/>
      </a:dk1>
      <a:lt1>
        <a:srgbClr val="FFFFFF"/>
      </a:lt1>
      <a:dk2>
        <a:srgbClr val="000000"/>
      </a:dk2>
      <a:lt2>
        <a:srgbClr val="000000"/>
      </a:lt2>
      <a:accent1>
        <a:srgbClr val="E6E6E6"/>
      </a:accent1>
      <a:accent2>
        <a:srgbClr val="333399"/>
      </a:accent2>
      <a:accent3>
        <a:srgbClr val="AAAAAA"/>
      </a:accent3>
      <a:accent4>
        <a:srgbClr val="DADADA"/>
      </a:accent4>
      <a:accent5>
        <a:srgbClr val="F0F0F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"/>
        <a:cs typeface=""/>
      </a:majorFont>
      <a:minorFont>
        <a:latin typeface="Gil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4341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4341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charset="0"/>
            <a:sym typeface="Hoefler Text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FIREBALL">
  <a:themeElements>
    <a:clrScheme name="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FFFF00"/>
      </a:hlink>
      <a:folHlink>
        <a:srgbClr val="990099"/>
      </a:folHlink>
    </a:clrScheme>
    <a:fontScheme name="FIREBALL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FIREBALL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BALL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EBAL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0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2.xml><?xml version="1.0" encoding="utf-8"?>
<a:themeOverride xmlns:a="http://schemas.openxmlformats.org/drawingml/2006/main">
  <a:clrScheme name="">
    <a:dk1>
      <a:srgbClr val="5F5F5F"/>
    </a:dk1>
    <a:lt1>
      <a:srgbClr val="FFFFCC"/>
    </a:lt1>
    <a:dk2>
      <a:srgbClr val="000000"/>
    </a:dk2>
    <a:lt2>
      <a:srgbClr val="FFCC66"/>
    </a:lt2>
    <a:accent1>
      <a:srgbClr val="FF9933"/>
    </a:accent1>
    <a:accent2>
      <a:srgbClr val="CC0066"/>
    </a:accent2>
    <a:accent3>
      <a:srgbClr val="AAAAAA"/>
    </a:accent3>
    <a:accent4>
      <a:srgbClr val="DADAAE"/>
    </a:accent4>
    <a:accent5>
      <a:srgbClr val="FFCAAD"/>
    </a:accent5>
    <a:accent6>
      <a:srgbClr val="B9005C"/>
    </a:accent6>
    <a:hlink>
      <a:srgbClr val="FFFF00"/>
    </a:hlink>
    <a:folHlink>
      <a:srgbClr val="990099"/>
    </a:folHlink>
  </a:clrScheme>
  <a:fontScheme name="FIREBALL">
    <a:majorFont>
      <a:latin typeface="Comic Sans MS"/>
      <a:ea typeface=""/>
      <a:cs typeface=""/>
    </a:majorFont>
    <a:minorFont>
      <a:latin typeface="Comic Sans M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5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6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7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8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9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2750</TotalTime>
  <Words>3348</Words>
  <Application>Microsoft Macintosh PowerPoint</Application>
  <PresentationFormat>Apresentação no Ecrã (4:3)</PresentationFormat>
  <Paragraphs>611</Paragraphs>
  <Slides>72</Slides>
  <Notes>26</Notes>
  <HiddenSlides>26</HiddenSlides>
  <MMClips>2</MMClips>
  <ScaleCrop>false</ScaleCrop>
  <HeadingPairs>
    <vt:vector size="6" baseType="variant">
      <vt:variant>
        <vt:lpstr>Tipos de letra usados</vt:lpstr>
      </vt:variant>
      <vt:variant>
        <vt:i4>16</vt:i4>
      </vt:variant>
      <vt:variant>
        <vt:lpstr>Tema</vt:lpstr>
      </vt:variant>
      <vt:variant>
        <vt:i4>21</vt:i4>
      </vt:variant>
      <vt:variant>
        <vt:lpstr>Títulos dos diapositivos</vt:lpstr>
      </vt:variant>
      <vt:variant>
        <vt:i4>72</vt:i4>
      </vt:variant>
    </vt:vector>
  </HeadingPairs>
  <TitlesOfParts>
    <vt:vector size="109" baseType="lpstr">
      <vt:lpstr>ＭＳ Ｐゴシック</vt:lpstr>
      <vt:lpstr>Academy Engraved LET Plain:1.0</vt:lpstr>
      <vt:lpstr>Arial</vt:lpstr>
      <vt:lpstr>Calibri</vt:lpstr>
      <vt:lpstr>Cambria Math</vt:lpstr>
      <vt:lpstr>Comic Sans MS</vt:lpstr>
      <vt:lpstr>Copperplate</vt:lpstr>
      <vt:lpstr>Copperplate Light</vt:lpstr>
      <vt:lpstr>Gill Sans</vt:lpstr>
      <vt:lpstr>Helvetica</vt:lpstr>
      <vt:lpstr>Lucida Grande</vt:lpstr>
      <vt:lpstr>Symbol</vt:lpstr>
      <vt:lpstr>Times</vt:lpstr>
      <vt:lpstr>Times New Roman</vt:lpstr>
      <vt:lpstr>Verdana</vt:lpstr>
      <vt:lpstr>Wingdings</vt:lpstr>
      <vt:lpstr>Office Theme</vt:lpstr>
      <vt:lpstr>1_Office Theme</vt:lpstr>
      <vt:lpstr>3_Office Theme</vt:lpstr>
      <vt:lpstr>8_Office Theme</vt:lpstr>
      <vt:lpstr>6_Office Theme</vt:lpstr>
      <vt:lpstr>7_FIREBALL</vt:lpstr>
      <vt:lpstr>5_Blank</vt:lpstr>
      <vt:lpstr>2_Default Design</vt:lpstr>
      <vt:lpstr>1_FIREBALL</vt:lpstr>
      <vt:lpstr>3_FIREBALL</vt:lpstr>
      <vt:lpstr>1_Blank</vt:lpstr>
      <vt:lpstr>1_Estrutura padrão</vt:lpstr>
      <vt:lpstr>4_FIREBALL</vt:lpstr>
      <vt:lpstr>5_Office Theme</vt:lpstr>
      <vt:lpstr>4_Office Theme</vt:lpstr>
      <vt:lpstr>11_Office Theme</vt:lpstr>
      <vt:lpstr>4_Blank</vt:lpstr>
      <vt:lpstr>3_Blank</vt:lpstr>
      <vt:lpstr>2_Office Theme</vt:lpstr>
      <vt:lpstr>8_FIREBALL</vt:lpstr>
      <vt:lpstr>7_Office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Para o início do Universo...</vt:lpstr>
      <vt:lpstr>History of Our Universe</vt:lpstr>
      <vt:lpstr>Uma fotografia do Universo bébé (idade de 380 000 anos) </vt:lpstr>
      <vt:lpstr>Apresentação do PowerPoint</vt:lpstr>
      <vt:lpstr>Apresentação do PowerPoint</vt:lpstr>
      <vt:lpstr>…e temos muitas Nuvens!!!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Obrigado pela v/ atenção</vt:lpstr>
      <vt:lpstr> Para quê estudar Física ?!</vt:lpstr>
      <vt:lpstr>A Solução ?</vt:lpstr>
      <vt:lpstr>Não era bem isto…</vt:lpstr>
      <vt:lpstr>Oops!... E agora ?!</vt:lpstr>
      <vt:lpstr>Bom, vamos lá a ver agora…</vt:lpstr>
      <vt:lpstr>Parece que desta vai…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Resultados CMS para Hγγ:   Distribuição de massa dos 2 fotões, m(γγ)</vt:lpstr>
      <vt:lpstr>Resultados ATLAS para Hγγ:   </vt:lpstr>
      <vt:lpstr>Apresentação do PowerPoint</vt:lpstr>
      <vt:lpstr>A Radiação Cósmica de Fundo</vt:lpstr>
      <vt:lpstr>History of Our Universe</vt:lpstr>
      <vt:lpstr>O Universo num ano</vt:lpstr>
      <vt:lpstr>Apresentação do PowerPoint</vt:lpstr>
      <vt:lpstr>O Problema da  Matéria Escura</vt:lpstr>
      <vt:lpstr>Matéria Escura presente na nossa própria Galáxia!</vt:lpstr>
      <vt:lpstr>Matéria Escura na Colisão de Aglomerados de Galáxias</vt:lpstr>
      <vt:lpstr>O Problema da ‘Energia Escura’</vt:lpstr>
      <vt:lpstr>Oops…não está a diminuir!</vt:lpstr>
      <vt:lpstr>De que é que feito o Universo?!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Anjos e Demónios</dc:title>
  <dc:subject/>
  <dc:creator>Pedro Abreu</dc:creator>
  <cp:keywords/>
  <dc:description>Palestra no Colégio Casa Mãe, Baltar, a 21 de Outubro de 2014</dc:description>
  <cp:lastModifiedBy>Pedro Abreu</cp:lastModifiedBy>
  <cp:revision>441</cp:revision>
  <dcterms:created xsi:type="dcterms:W3CDTF">2010-03-18T08:48:32Z</dcterms:created>
  <dcterms:modified xsi:type="dcterms:W3CDTF">2025-08-28T17:11:50Z</dcterms:modified>
  <cp:category/>
</cp:coreProperties>
</file>