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446f1f262b_2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446f1f262b_2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44ed2269bd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44ed2269bd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446f1f262b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446f1f262b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446f1f262b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446f1f262b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44dcb8d139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44dcb8d139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446f1f262b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446f1f262b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446f1f262b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446f1f262b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446f1f262b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446f1f262b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446f1f262b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446f1f262b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446f1f262b_2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446f1f262b_2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446f1f262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446f1f26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446f1f262b_2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446f1f262b_2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446f1f262b_2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446f1f262b_2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440013d03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440013d03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440013d036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440013d036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440013d036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440013d036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440013d036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440013d036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440013d036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440013d03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440013d036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440013d03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440013d036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440013d036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440013d036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440013d036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446f1f262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446f1f262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440013d036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440013d036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g440013d036_0_5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440013d036_0_5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440013d036_0_5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0" name="Google Shape;430;g440013d036_0_5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440013d036_0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440013d036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 name="Shape 500"/>
        <p:cNvGrpSpPr/>
        <p:nvPr/>
      </p:nvGrpSpPr>
      <p:grpSpPr>
        <a:xfrm>
          <a:off x="0" y="0"/>
          <a:ext cx="0" cy="0"/>
          <a:chOff x="0" y="0"/>
          <a:chExt cx="0" cy="0"/>
        </a:xfrm>
      </p:grpSpPr>
      <p:sp>
        <p:nvSpPr>
          <p:cNvPr id="501" name="Google Shape;501;g440013d036_0_3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2" name="Google Shape;502;g440013d036_0_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440013d76a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0" name="Google Shape;580;g440013d76a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g440013d76a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6" name="Google Shape;586;g440013d76a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440013d76a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2" name="Google Shape;592;g440013d76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g440013d76a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9" name="Google Shape;599;g440013d76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g440013d76a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5" name="Google Shape;605;g440013d76a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446f1f262b_2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446f1f262b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440013d03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1" name="Google Shape;611;g440013d03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44ed2269b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6" name="Google Shape;616;g44ed2269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44ed2269bd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5" name="Google Shape;625;g44ed2269b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0" name="Shape 630"/>
        <p:cNvGrpSpPr/>
        <p:nvPr/>
      </p:nvGrpSpPr>
      <p:grpSpPr>
        <a:xfrm>
          <a:off x="0" y="0"/>
          <a:ext cx="0" cy="0"/>
          <a:chOff x="0" y="0"/>
          <a:chExt cx="0" cy="0"/>
        </a:xfrm>
      </p:grpSpPr>
      <p:sp>
        <p:nvSpPr>
          <p:cNvPr id="631" name="Google Shape;631;g440013d76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2" name="Google Shape;632;g440013d76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44e77585cc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7" name="Google Shape;637;g44e77585cc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g344dcb8d139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6" name="Google Shape;646;g344dcb8d139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g44ed2269bd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2" name="Google Shape;652;g44ed2269bd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ff0209ba1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8" name="Google Shape;658;gff0209ba1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g440013d76a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4" name="Google Shape;664;g440013d76a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440013d036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9" name="Google Shape;669;g440013d036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44ed2269bd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44ed2269bd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2" name="Shape 672"/>
        <p:cNvGrpSpPr/>
        <p:nvPr/>
      </p:nvGrpSpPr>
      <p:grpSpPr>
        <a:xfrm>
          <a:off x="0" y="0"/>
          <a:ext cx="0" cy="0"/>
          <a:chOff x="0" y="0"/>
          <a:chExt cx="0" cy="0"/>
        </a:xfrm>
      </p:grpSpPr>
      <p:sp>
        <p:nvSpPr>
          <p:cNvPr id="673" name="Google Shape;673;g440013d036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4" name="Google Shape;674;g440013d036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43f9da86f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1" name="Google Shape;681;g43f9da86f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g440013d036_0_4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7" name="Google Shape;687;g440013d036_0_4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446f1f262b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446f1f262b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446f1f262b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446f1f262b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44ed2269bd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44ed2269bd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446f1f262b_2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446f1f262b_2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
          <p:cNvSpPr txBox="1"/>
          <p:nvPr>
            <p:ph type="ctrTitle"/>
          </p:nvPr>
        </p:nvSpPr>
        <p:spPr>
          <a:xfrm>
            <a:off x="609881" y="1906355"/>
            <a:ext cx="7751100" cy="14607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lt1"/>
              </a:buClr>
              <a:buSzPts val="4500"/>
              <a:buFont typeface="Arial"/>
              <a:buNone/>
              <a:defRPr b="1" i="0" sz="450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 name="Google Shape;11;p2"/>
          <p:cNvSpPr txBox="1"/>
          <p:nvPr>
            <p:ph idx="1" type="subTitle"/>
          </p:nvPr>
        </p:nvSpPr>
        <p:spPr>
          <a:xfrm>
            <a:off x="609881" y="4329922"/>
            <a:ext cx="7751100" cy="559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800"/>
              </a:spcBef>
              <a:spcAft>
                <a:spcPts val="0"/>
              </a:spcAft>
              <a:buClr>
                <a:schemeClr val="lt1"/>
              </a:buClr>
              <a:buSzPts val="1400"/>
              <a:buNone/>
              <a:defRPr sz="1400">
                <a:solidFill>
                  <a:schemeClr val="l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2" name="Google Shape;12;p2"/>
          <p:cNvSpPr txBox="1"/>
          <p:nvPr>
            <p:ph idx="2" type="body"/>
          </p:nvPr>
        </p:nvSpPr>
        <p:spPr>
          <a:xfrm>
            <a:off x="609881" y="3376083"/>
            <a:ext cx="7751100" cy="944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lt1"/>
              </a:buClr>
              <a:buSzPts val="1800"/>
              <a:buFont typeface="Arial"/>
              <a:buNone/>
              <a:defRPr sz="1800">
                <a:solidFill>
                  <a:schemeClr val="lt1"/>
                </a:solidFill>
              </a:defRPr>
            </a:lvl1pPr>
            <a:lvl2pPr indent="-228600" lvl="1" marL="914400" algn="l">
              <a:lnSpc>
                <a:spcPct val="90000"/>
              </a:lnSpc>
              <a:spcBef>
                <a:spcPts val="400"/>
              </a:spcBef>
              <a:spcAft>
                <a:spcPts val="0"/>
              </a:spcAft>
              <a:buClr>
                <a:schemeClr val="dk1"/>
              </a:buClr>
              <a:buSzPts val="1500"/>
              <a:buFont typeface="Arial"/>
              <a:buNone/>
              <a:defRPr sz="1500"/>
            </a:lvl2pPr>
            <a:lvl3pPr indent="-228600" lvl="2" marL="1371600" algn="l">
              <a:lnSpc>
                <a:spcPct val="90000"/>
              </a:lnSpc>
              <a:spcBef>
                <a:spcPts val="400"/>
              </a:spcBef>
              <a:spcAft>
                <a:spcPts val="0"/>
              </a:spcAft>
              <a:buClr>
                <a:schemeClr val="dk1"/>
              </a:buClr>
              <a:buSzPts val="1500"/>
              <a:buFont typeface="Arial"/>
              <a:buNone/>
              <a:defRPr sz="1500"/>
            </a:lvl3pPr>
            <a:lvl4pPr indent="-228600" lvl="3" marL="1828800" algn="l">
              <a:lnSpc>
                <a:spcPct val="90000"/>
              </a:lnSpc>
              <a:spcBef>
                <a:spcPts val="400"/>
              </a:spcBef>
              <a:spcAft>
                <a:spcPts val="0"/>
              </a:spcAft>
              <a:buClr>
                <a:schemeClr val="dk1"/>
              </a:buClr>
              <a:buSzPts val="1500"/>
              <a:buFont typeface="Arial"/>
              <a:buNone/>
              <a:defRPr sz="1500"/>
            </a:lvl4pPr>
            <a:lvl5pPr indent="-228600" lvl="4" marL="2286000" algn="l">
              <a:lnSpc>
                <a:spcPct val="90000"/>
              </a:lnSpc>
              <a:spcBef>
                <a:spcPts val="400"/>
              </a:spcBef>
              <a:spcAft>
                <a:spcPts val="0"/>
              </a:spcAft>
              <a:buClr>
                <a:schemeClr val="dk1"/>
              </a:buClr>
              <a:buSzPts val="1500"/>
              <a:buFont typeface="Arial"/>
              <a:buNone/>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3" name="Google Shape;13;p2"/>
          <p:cNvPicPr preferRelativeResize="0"/>
          <p:nvPr/>
        </p:nvPicPr>
        <p:blipFill rotWithShape="1">
          <a:blip r:embed="rId3">
            <a:alphaModFix amt="60000"/>
          </a:blip>
          <a:srcRect b="0" l="0" r="0" t="0"/>
          <a:stretch/>
        </p:blipFill>
        <p:spPr>
          <a:xfrm>
            <a:off x="6314055" y="4316316"/>
            <a:ext cx="2379888" cy="314325"/>
          </a:xfrm>
          <a:prstGeom prst="rect">
            <a:avLst/>
          </a:prstGeom>
          <a:noFill/>
          <a:ln>
            <a:noFill/>
          </a:ln>
        </p:spPr>
      </p:pic>
    </p:spTree>
  </p:cSld>
  <p:clrMapOvr>
    <a:masterClrMapping/>
  </p:clrMapOvr>
  <p:extLst>
    <p:ext uri="{DCECCB84-F9BA-43D5-87BE-67443E8EF086}">
      <p15:sldGuideLst>
        <p15:guide id="1" orient="horz" pos="1620">
          <p15:clr>
            <a:srgbClr val="FBAE40"/>
          </p15:clr>
        </p15:guide>
        <p15:guide id="2" pos="2880">
          <p15:clr>
            <a:srgbClr val="FBAE40"/>
          </p15:clr>
        </p15:guide>
        <p15:guide id="3" orient="horz" pos="2916">
          <p15:clr>
            <a:srgbClr val="FBAE40"/>
          </p15:clr>
        </p15:guide>
        <p15:guide id="4" pos="270">
          <p15:clr>
            <a:srgbClr val="FBAE40"/>
          </p15:clr>
        </p15:guide>
        <p15:guide id="5" pos="5490">
          <p15:clr>
            <a:srgbClr val="FBAE40"/>
          </p15:clr>
        </p15:guide>
        <p15:guide id="6" orient="horz" pos="29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8" name="Shape 48"/>
        <p:cNvGrpSpPr/>
        <p:nvPr/>
      </p:nvGrpSpPr>
      <p:grpSpPr>
        <a:xfrm>
          <a:off x="0" y="0"/>
          <a:ext cx="0" cy="0"/>
          <a:chOff x="0" y="0"/>
          <a:chExt cx="0" cy="0"/>
        </a:xfrm>
      </p:grpSpPr>
      <p:sp>
        <p:nvSpPr>
          <p:cNvPr id="49" name="Google Shape;49;p11"/>
          <p:cNvSpPr txBox="1"/>
          <p:nvPr>
            <p:ph type="title"/>
          </p:nvPr>
        </p:nvSpPr>
        <p:spPr>
          <a:xfrm>
            <a:off x="629841" y="342900"/>
            <a:ext cx="2949300" cy="12003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0" name="Google Shape;50;p11"/>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51" name="Google Shape;51;p11"/>
          <p:cNvSpPr txBox="1"/>
          <p:nvPr>
            <p:ph idx="2" type="body"/>
          </p:nvPr>
        </p:nvSpPr>
        <p:spPr>
          <a:xfrm>
            <a:off x="629841" y="1543050"/>
            <a:ext cx="2949300" cy="28587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2" name="Google Shape;52;p11"/>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3" name="Shape 53"/>
        <p:cNvGrpSpPr/>
        <p:nvPr/>
      </p:nvGrpSpPr>
      <p:grpSpPr>
        <a:xfrm>
          <a:off x="0" y="0"/>
          <a:ext cx="0" cy="0"/>
          <a:chOff x="0" y="0"/>
          <a:chExt cx="0" cy="0"/>
        </a:xfrm>
      </p:grpSpPr>
      <p:sp>
        <p:nvSpPr>
          <p:cNvPr id="54" name="Google Shape;54;p12"/>
          <p:cNvSpPr txBox="1"/>
          <p:nvPr>
            <p:ph type="title"/>
          </p:nvPr>
        </p:nvSpPr>
        <p:spPr>
          <a:xfrm>
            <a:off x="629841" y="342900"/>
            <a:ext cx="2949300" cy="12003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5" name="Google Shape;55;p12"/>
          <p:cNvSpPr/>
          <p:nvPr>
            <p:ph idx="2" type="pic"/>
          </p:nvPr>
        </p:nvSpPr>
        <p:spPr>
          <a:xfrm>
            <a:off x="3887391" y="740569"/>
            <a:ext cx="4629300" cy="3655200"/>
          </a:xfrm>
          <a:prstGeom prst="rect">
            <a:avLst/>
          </a:prstGeom>
          <a:noFill/>
          <a:ln>
            <a:noFill/>
          </a:ln>
        </p:spPr>
      </p:sp>
      <p:sp>
        <p:nvSpPr>
          <p:cNvPr id="56" name="Google Shape;56;p12"/>
          <p:cNvSpPr txBox="1"/>
          <p:nvPr>
            <p:ph idx="1" type="body"/>
          </p:nvPr>
        </p:nvSpPr>
        <p:spPr>
          <a:xfrm>
            <a:off x="629841" y="1543050"/>
            <a:ext cx="2949300" cy="28587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7" name="Google Shape;57;p12"/>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8" name="Shape 58"/>
        <p:cNvGrpSpPr/>
        <p:nvPr/>
      </p:nvGrpSpPr>
      <p:grpSpPr>
        <a:xfrm>
          <a:off x="0" y="0"/>
          <a:ext cx="0" cy="0"/>
          <a:chOff x="0" y="0"/>
          <a:chExt cx="0" cy="0"/>
        </a:xfrm>
      </p:grpSpPr>
      <p:sp>
        <p:nvSpPr>
          <p:cNvPr id="59" name="Google Shape;59;p13"/>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0" name="Google Shape;60;p13"/>
          <p:cNvSpPr txBox="1"/>
          <p:nvPr>
            <p:ph idx="1" type="body"/>
          </p:nvPr>
        </p:nvSpPr>
        <p:spPr>
          <a:xfrm rot="5400000">
            <a:off x="2994375" y="-1196381"/>
            <a:ext cx="3155400" cy="82866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1" name="Google Shape;61;p13"/>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2" name="Shape 62"/>
        <p:cNvGrpSpPr/>
        <p:nvPr/>
      </p:nvGrpSpPr>
      <p:grpSpPr>
        <a:xfrm>
          <a:off x="0" y="0"/>
          <a:ext cx="0" cy="0"/>
          <a:chOff x="0" y="0"/>
          <a:chExt cx="0" cy="0"/>
        </a:xfrm>
      </p:grpSpPr>
      <p:sp>
        <p:nvSpPr>
          <p:cNvPr id="63" name="Google Shape;63;p14"/>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4" name="Google Shape;64;p14"/>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5" name="Google Shape;65;p14"/>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6" name="Shape 66"/>
        <p:cNvGrpSpPr/>
        <p:nvPr/>
      </p:nvGrpSpPr>
      <p:grpSpPr>
        <a:xfrm>
          <a:off x="0" y="0"/>
          <a:ext cx="0" cy="0"/>
          <a:chOff x="0" y="0"/>
          <a:chExt cx="0" cy="0"/>
        </a:xfrm>
      </p:grpSpPr>
      <p:sp>
        <p:nvSpPr>
          <p:cNvPr id="67" name="Google Shape;67;p15"/>
          <p:cNvSpPr txBox="1"/>
          <p:nvPr>
            <p:ph type="ctrTitle"/>
          </p:nvPr>
        </p:nvSpPr>
        <p:spPr>
          <a:xfrm>
            <a:off x="311708" y="744575"/>
            <a:ext cx="8520600" cy="2052600"/>
          </a:xfrm>
          <a:prstGeom prst="rect">
            <a:avLst/>
          </a:prstGeom>
        </p:spPr>
        <p:txBody>
          <a:bodyPr anchorCtr="0" anchor="b" bIns="34275" lIns="68575" spcFirstLastPara="1" rIns="68575" wrap="square" tIns="34275">
            <a:normAutofit/>
          </a:bodyPr>
          <a:lstStyle>
            <a:lvl1pPr lvl="0" rtl="0" algn="ctr">
              <a:spcBef>
                <a:spcPts val="0"/>
              </a:spcBef>
              <a:spcAft>
                <a:spcPts val="0"/>
              </a:spcAft>
              <a:buClr>
                <a:srgbClr val="073763"/>
              </a:buClr>
              <a:buSzPts val="5200"/>
              <a:buNone/>
              <a:defRPr b="1" sz="5200">
                <a:solidFill>
                  <a:srgbClr val="073763"/>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8" name="Google Shape;68;p15"/>
          <p:cNvSpPr txBox="1"/>
          <p:nvPr>
            <p:ph idx="1" type="subTitle"/>
          </p:nvPr>
        </p:nvSpPr>
        <p:spPr>
          <a:xfrm>
            <a:off x="311700" y="2834125"/>
            <a:ext cx="8520600" cy="792600"/>
          </a:xfrm>
          <a:prstGeom prst="rect">
            <a:avLst/>
          </a:prstGeom>
        </p:spPr>
        <p:txBody>
          <a:bodyPr anchorCtr="0" anchor="t" bIns="34275" lIns="68575" spcFirstLastPara="1" rIns="68575" wrap="square" tIns="34275">
            <a:normAutofit/>
          </a:bodyPr>
          <a:lstStyle>
            <a:lvl1pPr lvl="0" rtl="0" algn="ctr">
              <a:lnSpc>
                <a:spcPct val="100000"/>
              </a:lnSpc>
              <a:spcBef>
                <a:spcPts val="800"/>
              </a:spcBef>
              <a:spcAft>
                <a:spcPts val="0"/>
              </a:spcAft>
              <a:buClr>
                <a:srgbClr val="3D85C6"/>
              </a:buClr>
              <a:buSzPts val="2800"/>
              <a:buNone/>
              <a:defRPr b="1" sz="2800">
                <a:solidFill>
                  <a:srgbClr val="3D85C6"/>
                </a:solidFill>
              </a:defRPr>
            </a:lvl1pPr>
            <a:lvl2pPr lvl="1" rtl="0" algn="ctr">
              <a:lnSpc>
                <a:spcPct val="100000"/>
              </a:lnSpc>
              <a:spcBef>
                <a:spcPts val="400"/>
              </a:spcBef>
              <a:spcAft>
                <a:spcPts val="0"/>
              </a:spcAft>
              <a:buSzPts val="2800"/>
              <a:buNone/>
              <a:defRPr sz="2800"/>
            </a:lvl2pPr>
            <a:lvl3pPr lvl="2" rtl="0" algn="ctr">
              <a:lnSpc>
                <a:spcPct val="100000"/>
              </a:lnSpc>
              <a:spcBef>
                <a:spcPts val="400"/>
              </a:spcBef>
              <a:spcAft>
                <a:spcPts val="0"/>
              </a:spcAft>
              <a:buSzPts val="2800"/>
              <a:buNone/>
              <a:defRPr sz="2800"/>
            </a:lvl3pPr>
            <a:lvl4pPr lvl="3" rtl="0" algn="ctr">
              <a:lnSpc>
                <a:spcPct val="100000"/>
              </a:lnSpc>
              <a:spcBef>
                <a:spcPts val="400"/>
              </a:spcBef>
              <a:spcAft>
                <a:spcPts val="0"/>
              </a:spcAft>
              <a:buSzPts val="2800"/>
              <a:buNone/>
              <a:defRPr sz="2800"/>
            </a:lvl4pPr>
            <a:lvl5pPr lvl="4" rtl="0" algn="ctr">
              <a:lnSpc>
                <a:spcPct val="100000"/>
              </a:lnSpc>
              <a:spcBef>
                <a:spcPts val="400"/>
              </a:spcBef>
              <a:spcAft>
                <a:spcPts val="0"/>
              </a:spcAft>
              <a:buSzPts val="2800"/>
              <a:buNone/>
              <a:defRPr sz="2800"/>
            </a:lvl5pPr>
            <a:lvl6pPr lvl="5" rtl="0" algn="ctr">
              <a:lnSpc>
                <a:spcPct val="100000"/>
              </a:lnSpc>
              <a:spcBef>
                <a:spcPts val="400"/>
              </a:spcBef>
              <a:spcAft>
                <a:spcPts val="0"/>
              </a:spcAft>
              <a:buSzPts val="2800"/>
              <a:buNone/>
              <a:defRPr sz="2800"/>
            </a:lvl6pPr>
            <a:lvl7pPr lvl="6" rtl="0" algn="ctr">
              <a:lnSpc>
                <a:spcPct val="100000"/>
              </a:lnSpc>
              <a:spcBef>
                <a:spcPts val="400"/>
              </a:spcBef>
              <a:spcAft>
                <a:spcPts val="0"/>
              </a:spcAft>
              <a:buSzPts val="2800"/>
              <a:buNone/>
              <a:defRPr sz="2800"/>
            </a:lvl7pPr>
            <a:lvl8pPr lvl="7" rtl="0" algn="ctr">
              <a:lnSpc>
                <a:spcPct val="100000"/>
              </a:lnSpc>
              <a:spcBef>
                <a:spcPts val="400"/>
              </a:spcBef>
              <a:spcAft>
                <a:spcPts val="0"/>
              </a:spcAft>
              <a:buSzPts val="2800"/>
              <a:buNone/>
              <a:defRPr sz="2800"/>
            </a:lvl8pPr>
            <a:lvl9pPr lvl="8" rtl="0" algn="ctr">
              <a:lnSpc>
                <a:spcPct val="100000"/>
              </a:lnSpc>
              <a:spcBef>
                <a:spcPts val="400"/>
              </a:spcBef>
              <a:spcAft>
                <a:spcPts val="0"/>
              </a:spcAft>
              <a:buSzPts val="2800"/>
              <a:buNone/>
              <a:defRPr sz="2800"/>
            </a:lvl9pPr>
          </a:lstStyle>
          <a:p/>
        </p:txBody>
      </p:sp>
      <p:sp>
        <p:nvSpPr>
          <p:cNvPr id="69" name="Google Shape;69;p15"/>
          <p:cNvSpPr txBox="1"/>
          <p:nvPr>
            <p:ph idx="12" type="sldNum"/>
          </p:nvPr>
        </p:nvSpPr>
        <p:spPr>
          <a:xfrm>
            <a:off x="8472458" y="4739417"/>
            <a:ext cx="548700" cy="393600"/>
          </a:xfrm>
          <a:prstGeom prst="rect">
            <a:avLst/>
          </a:prstGeom>
        </p:spPr>
        <p:txBody>
          <a:bodyPr anchorCtr="0" anchor="ctr" bIns="0" lIns="0" spcFirstLastPara="1" rIns="34275"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0" name="Shape 70"/>
        <p:cNvGrpSpPr/>
        <p:nvPr/>
      </p:nvGrpSpPr>
      <p:grpSpPr>
        <a:xfrm>
          <a:off x="0" y="0"/>
          <a:ext cx="0" cy="0"/>
          <a:chOff x="0" y="0"/>
          <a:chExt cx="0" cy="0"/>
        </a:xfrm>
      </p:grpSpPr>
      <p:sp>
        <p:nvSpPr>
          <p:cNvPr id="71" name="Google Shape;71;p1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2" name="Google Shape;72;p16"/>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lvl1pPr indent="-361950" lvl="0" marL="457200" rtl="0">
              <a:spcBef>
                <a:spcPts val="800"/>
              </a:spcBef>
              <a:spcAft>
                <a:spcPts val="0"/>
              </a:spcAft>
              <a:buSzPts val="2100"/>
              <a:buChar char="•"/>
              <a:defRPr/>
            </a:lvl1pPr>
            <a:lvl2pPr indent="-342900" lvl="1" marL="914400" rtl="0">
              <a:spcBef>
                <a:spcPts val="400"/>
              </a:spcBef>
              <a:spcAft>
                <a:spcPts val="0"/>
              </a:spcAft>
              <a:buSzPts val="1800"/>
              <a:buChar char="•"/>
              <a:defRPr/>
            </a:lvl2pPr>
            <a:lvl3pPr indent="-323850" lvl="2" marL="1371600" rtl="0">
              <a:spcBef>
                <a:spcPts val="400"/>
              </a:spcBef>
              <a:spcAft>
                <a:spcPts val="0"/>
              </a:spcAft>
              <a:buSzPts val="1500"/>
              <a:buChar char="•"/>
              <a:defRPr/>
            </a:lvl3pPr>
            <a:lvl4pPr indent="-317500" lvl="3" marL="1828800" rtl="0">
              <a:spcBef>
                <a:spcPts val="400"/>
              </a:spcBef>
              <a:spcAft>
                <a:spcPts val="0"/>
              </a:spcAft>
              <a:buSzPts val="1400"/>
              <a:buChar char="•"/>
              <a:defRPr/>
            </a:lvl4pPr>
            <a:lvl5pPr indent="-317500" lvl="4" marL="2286000" rtl="0">
              <a:spcBef>
                <a:spcPts val="400"/>
              </a:spcBef>
              <a:spcAft>
                <a:spcPts val="0"/>
              </a:spcAft>
              <a:buSzPts val="14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0"/>
              </a:spcAft>
              <a:buSzPts val="1400"/>
              <a:buChar char="•"/>
              <a:defRPr/>
            </a:lvl9pPr>
          </a:lstStyle>
          <a:p/>
        </p:txBody>
      </p:sp>
      <p:sp>
        <p:nvSpPr>
          <p:cNvPr id="73" name="Google Shape;73;p16"/>
          <p:cNvSpPr txBox="1"/>
          <p:nvPr>
            <p:ph idx="12" type="sldNum"/>
          </p:nvPr>
        </p:nvSpPr>
        <p:spPr>
          <a:xfrm>
            <a:off x="8472458" y="4739417"/>
            <a:ext cx="548700" cy="393600"/>
          </a:xfrm>
          <a:prstGeom prst="rect">
            <a:avLst/>
          </a:prstGeom>
        </p:spPr>
        <p:txBody>
          <a:bodyPr anchorCtr="0" anchor="ctr" bIns="0" lIns="0" spcFirstLastPara="1" rIns="34275"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6"/>
          <p:cNvSpPr txBox="1"/>
          <p:nvPr/>
        </p:nvSpPr>
        <p:spPr>
          <a:xfrm>
            <a:off x="-14925" y="4815625"/>
            <a:ext cx="9144000" cy="345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999999"/>
                </a:solidFill>
              </a:rPr>
              <a:t>Разпределени изчисления в ATLAS. Част 1:  ГРИД, БУП 2025</a:t>
            </a:r>
            <a:endParaRPr b="1" sz="800">
              <a:solidFill>
                <a:srgbClr val="999999"/>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_Print-friendly" showMasterSp="0">
  <p:cSld name="1_Title Slide_Print-friendly">
    <p:bg>
      <p:bgPr>
        <a:blipFill>
          <a:blip r:embed="rId2">
            <a:alphaModFix/>
          </a:blip>
          <a:stretch>
            <a:fillRect/>
          </a:stretch>
        </a:blipFill>
      </p:bgPr>
    </p:bg>
    <p:spTree>
      <p:nvGrpSpPr>
        <p:cNvPr id="14" name="Shape 14"/>
        <p:cNvGrpSpPr/>
        <p:nvPr/>
      </p:nvGrpSpPr>
      <p:grpSpPr>
        <a:xfrm>
          <a:off x="0" y="0"/>
          <a:ext cx="0" cy="0"/>
          <a:chOff x="0" y="0"/>
          <a:chExt cx="0" cy="0"/>
        </a:xfrm>
      </p:grpSpPr>
      <p:sp>
        <p:nvSpPr>
          <p:cNvPr id="15" name="Google Shape;15;p3"/>
          <p:cNvSpPr txBox="1"/>
          <p:nvPr>
            <p:ph type="ctrTitle"/>
          </p:nvPr>
        </p:nvSpPr>
        <p:spPr>
          <a:xfrm>
            <a:off x="609881" y="1906355"/>
            <a:ext cx="7751100" cy="14607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dk1"/>
              </a:buClr>
              <a:buSzPts val="4500"/>
              <a:buFont typeface="Arial"/>
              <a:buNone/>
              <a:defRPr b="1" i="0" sz="4500">
                <a:solidFill>
                  <a:schemeClr val="dk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6" name="Google Shape;16;p3"/>
          <p:cNvSpPr txBox="1"/>
          <p:nvPr>
            <p:ph idx="1" type="subTitle"/>
          </p:nvPr>
        </p:nvSpPr>
        <p:spPr>
          <a:xfrm>
            <a:off x="609881" y="4329922"/>
            <a:ext cx="7751100" cy="559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800"/>
              </a:spcBef>
              <a:spcAft>
                <a:spcPts val="0"/>
              </a:spcAft>
              <a:buClr>
                <a:schemeClr val="dk1"/>
              </a:buClr>
              <a:buSzPts val="1400"/>
              <a:buNone/>
              <a:defRPr sz="1400">
                <a:solidFill>
                  <a:schemeClr val="dk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7" name="Google Shape;17;p3"/>
          <p:cNvSpPr txBox="1"/>
          <p:nvPr>
            <p:ph idx="2" type="body"/>
          </p:nvPr>
        </p:nvSpPr>
        <p:spPr>
          <a:xfrm>
            <a:off x="609881" y="3376083"/>
            <a:ext cx="7751100" cy="944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dk1"/>
              </a:buClr>
              <a:buSzPts val="1800"/>
              <a:buFont typeface="Arial"/>
              <a:buNone/>
              <a:defRPr sz="1800">
                <a:solidFill>
                  <a:schemeClr val="dk1"/>
                </a:solidFill>
              </a:defRPr>
            </a:lvl1pPr>
            <a:lvl2pPr indent="-228600" lvl="1" marL="914400" algn="l">
              <a:lnSpc>
                <a:spcPct val="90000"/>
              </a:lnSpc>
              <a:spcBef>
                <a:spcPts val="400"/>
              </a:spcBef>
              <a:spcAft>
                <a:spcPts val="0"/>
              </a:spcAft>
              <a:buClr>
                <a:schemeClr val="dk1"/>
              </a:buClr>
              <a:buSzPts val="1500"/>
              <a:buFont typeface="Arial"/>
              <a:buNone/>
              <a:defRPr sz="1500"/>
            </a:lvl2pPr>
            <a:lvl3pPr indent="-228600" lvl="2" marL="1371600" algn="l">
              <a:lnSpc>
                <a:spcPct val="90000"/>
              </a:lnSpc>
              <a:spcBef>
                <a:spcPts val="400"/>
              </a:spcBef>
              <a:spcAft>
                <a:spcPts val="0"/>
              </a:spcAft>
              <a:buClr>
                <a:schemeClr val="dk1"/>
              </a:buClr>
              <a:buSzPts val="1500"/>
              <a:buFont typeface="Arial"/>
              <a:buNone/>
              <a:defRPr sz="1500"/>
            </a:lvl3pPr>
            <a:lvl4pPr indent="-228600" lvl="3" marL="1828800" algn="l">
              <a:lnSpc>
                <a:spcPct val="90000"/>
              </a:lnSpc>
              <a:spcBef>
                <a:spcPts val="400"/>
              </a:spcBef>
              <a:spcAft>
                <a:spcPts val="0"/>
              </a:spcAft>
              <a:buClr>
                <a:schemeClr val="dk1"/>
              </a:buClr>
              <a:buSzPts val="1500"/>
              <a:buFont typeface="Arial"/>
              <a:buNone/>
              <a:defRPr sz="1500"/>
            </a:lvl4pPr>
            <a:lvl5pPr indent="-228600" lvl="4" marL="2286000" algn="l">
              <a:lnSpc>
                <a:spcPct val="90000"/>
              </a:lnSpc>
              <a:spcBef>
                <a:spcPts val="400"/>
              </a:spcBef>
              <a:spcAft>
                <a:spcPts val="0"/>
              </a:spcAft>
              <a:buClr>
                <a:schemeClr val="dk1"/>
              </a:buClr>
              <a:buSzPts val="1500"/>
              <a:buFont typeface="Arial"/>
              <a:buNone/>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8" name="Google Shape;18;p3"/>
          <p:cNvPicPr preferRelativeResize="0"/>
          <p:nvPr/>
        </p:nvPicPr>
        <p:blipFill rotWithShape="1">
          <a:blip r:embed="rId3">
            <a:alphaModFix/>
          </a:blip>
          <a:srcRect b="0" l="0" r="0" t="0"/>
          <a:stretch/>
        </p:blipFill>
        <p:spPr>
          <a:xfrm>
            <a:off x="6314055" y="4307183"/>
            <a:ext cx="2379888" cy="314325"/>
          </a:xfrm>
          <a:prstGeom prst="rect">
            <a:avLst/>
          </a:prstGeom>
          <a:noFill/>
          <a:ln>
            <a:noFill/>
          </a:ln>
        </p:spPr>
      </p:pic>
    </p:spTree>
  </p:cSld>
  <p:clrMapOvr>
    <a:masterClrMapping/>
  </p:clrMapOvr>
  <p:extLst>
    <p:ext uri="{DCECCB84-F9BA-43D5-87BE-67443E8EF086}">
      <p15:sldGuideLst>
        <p15:guide id="1" orient="horz" pos="1620">
          <p15:clr>
            <a:srgbClr val="FBAE40"/>
          </p15:clr>
        </p15:guide>
        <p15:guide id="2" pos="2880">
          <p15:clr>
            <a:srgbClr val="FBAE40"/>
          </p15:clr>
        </p15:guide>
        <p15:guide id="3" orient="horz" pos="2916">
          <p15:clr>
            <a:srgbClr val="FBAE40"/>
          </p15:clr>
        </p15:guide>
        <p15:guide id="4" pos="270">
          <p15:clr>
            <a:srgbClr val="FBAE40"/>
          </p15:clr>
        </p15:guide>
        <p15:guide id="5" pos="5490">
          <p15:clr>
            <a:srgbClr val="FBAE40"/>
          </p15:clr>
        </p15:guide>
        <p15:guide id="6" orient="horz" pos="298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4"/>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1" name="Google Shape;21;p4"/>
          <p:cNvSpPr txBox="1"/>
          <p:nvPr>
            <p:ph idx="1" type="body"/>
          </p:nvPr>
        </p:nvSpPr>
        <p:spPr>
          <a:xfrm>
            <a:off x="428625" y="1369219"/>
            <a:ext cx="8286900" cy="31554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2100"/>
              <a:buFont typeface="Arial"/>
              <a:buNone/>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2" name="Google Shape;22;p4"/>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Google Shape;24;p5"/>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5" name="Google Shape;25;p5"/>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bg>
      <p:bgPr>
        <a:blipFill>
          <a:blip r:embed="rId2">
            <a:alphaModFix/>
          </a:blip>
          <a:stretch>
            <a:fillRect/>
          </a:stretch>
        </a:blipFill>
      </p:bgPr>
    </p:bg>
    <p:spTree>
      <p:nvGrpSpPr>
        <p:cNvPr id="26" name="Shape 26"/>
        <p:cNvGrpSpPr/>
        <p:nvPr/>
      </p:nvGrpSpPr>
      <p:grpSpPr>
        <a:xfrm>
          <a:off x="0" y="0"/>
          <a:ext cx="0" cy="0"/>
          <a:chOff x="0" y="0"/>
          <a:chExt cx="0" cy="0"/>
        </a:xfrm>
      </p:grpSpPr>
      <p:sp>
        <p:nvSpPr>
          <p:cNvPr id="27" name="Google Shape;27;p6"/>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28" name="Google Shape;28;p6"/>
          <p:cNvSpPr txBox="1"/>
          <p:nvPr>
            <p:ph type="ctrTitle"/>
          </p:nvPr>
        </p:nvSpPr>
        <p:spPr>
          <a:xfrm>
            <a:off x="609881" y="1906355"/>
            <a:ext cx="7751100" cy="14607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lt1"/>
              </a:buClr>
              <a:buSzPts val="4500"/>
              <a:buFont typeface="Arial"/>
              <a:buNone/>
              <a:defRPr b="1" i="0" sz="450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9" name="Google Shape;29;p6"/>
          <p:cNvSpPr txBox="1"/>
          <p:nvPr>
            <p:ph idx="1" type="body"/>
          </p:nvPr>
        </p:nvSpPr>
        <p:spPr>
          <a:xfrm>
            <a:off x="609881" y="3376083"/>
            <a:ext cx="7751100" cy="944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lt1"/>
              </a:buClr>
              <a:buSzPts val="1800"/>
              <a:buFont typeface="Arial"/>
              <a:buNone/>
              <a:defRPr sz="1800">
                <a:solidFill>
                  <a:schemeClr val="lt1"/>
                </a:solidFill>
              </a:defRPr>
            </a:lvl1pPr>
            <a:lvl2pPr indent="-228600" lvl="1" marL="914400" algn="l">
              <a:lnSpc>
                <a:spcPct val="90000"/>
              </a:lnSpc>
              <a:spcBef>
                <a:spcPts val="400"/>
              </a:spcBef>
              <a:spcAft>
                <a:spcPts val="0"/>
              </a:spcAft>
              <a:buClr>
                <a:schemeClr val="dk1"/>
              </a:buClr>
              <a:buSzPts val="1500"/>
              <a:buFont typeface="Arial"/>
              <a:buNone/>
              <a:defRPr sz="1500"/>
            </a:lvl2pPr>
            <a:lvl3pPr indent="-228600" lvl="2" marL="1371600" algn="l">
              <a:lnSpc>
                <a:spcPct val="90000"/>
              </a:lnSpc>
              <a:spcBef>
                <a:spcPts val="400"/>
              </a:spcBef>
              <a:spcAft>
                <a:spcPts val="0"/>
              </a:spcAft>
              <a:buClr>
                <a:schemeClr val="dk1"/>
              </a:buClr>
              <a:buSzPts val="1500"/>
              <a:buFont typeface="Arial"/>
              <a:buNone/>
              <a:defRPr sz="1500"/>
            </a:lvl3pPr>
            <a:lvl4pPr indent="-228600" lvl="3" marL="1828800" algn="l">
              <a:lnSpc>
                <a:spcPct val="90000"/>
              </a:lnSpc>
              <a:spcBef>
                <a:spcPts val="400"/>
              </a:spcBef>
              <a:spcAft>
                <a:spcPts val="0"/>
              </a:spcAft>
              <a:buClr>
                <a:schemeClr val="dk1"/>
              </a:buClr>
              <a:buSzPts val="1500"/>
              <a:buFont typeface="Arial"/>
              <a:buNone/>
              <a:defRPr sz="1500"/>
            </a:lvl4pPr>
            <a:lvl5pPr indent="-228600" lvl="4" marL="2286000" algn="l">
              <a:lnSpc>
                <a:spcPct val="90000"/>
              </a:lnSpc>
              <a:spcBef>
                <a:spcPts val="400"/>
              </a:spcBef>
              <a:spcAft>
                <a:spcPts val="0"/>
              </a:spcAft>
              <a:buClr>
                <a:schemeClr val="dk1"/>
              </a:buClr>
              <a:buSzPts val="1500"/>
              <a:buFont typeface="Arial"/>
              <a:buNone/>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ection Header_Print-friendly">
  <p:cSld name="1_Section Header_Print-friendly">
    <p:bg>
      <p:bgPr>
        <a:blipFill>
          <a:blip r:embed="rId2">
            <a:alphaModFix/>
          </a:blip>
          <a:stretch>
            <a:fillRect/>
          </a:stretch>
        </a:blipFill>
      </p:bgPr>
    </p:bg>
    <p:spTree>
      <p:nvGrpSpPr>
        <p:cNvPr id="30" name="Shape 30"/>
        <p:cNvGrpSpPr/>
        <p:nvPr/>
      </p:nvGrpSpPr>
      <p:grpSpPr>
        <a:xfrm>
          <a:off x="0" y="0"/>
          <a:ext cx="0" cy="0"/>
          <a:chOff x="0" y="0"/>
          <a:chExt cx="0" cy="0"/>
        </a:xfrm>
      </p:grpSpPr>
      <p:sp>
        <p:nvSpPr>
          <p:cNvPr id="31" name="Google Shape;31;p7"/>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2" name="Google Shape;32;p7"/>
          <p:cNvSpPr txBox="1"/>
          <p:nvPr>
            <p:ph type="ctrTitle"/>
          </p:nvPr>
        </p:nvSpPr>
        <p:spPr>
          <a:xfrm>
            <a:off x="609881" y="1906355"/>
            <a:ext cx="7751100" cy="14607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dk1"/>
              </a:buClr>
              <a:buSzPts val="4500"/>
              <a:buFont typeface="Arial"/>
              <a:buNone/>
              <a:defRPr b="1" i="0" sz="4500">
                <a:solidFill>
                  <a:schemeClr val="dk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3" name="Google Shape;33;p7"/>
          <p:cNvSpPr txBox="1"/>
          <p:nvPr>
            <p:ph idx="1" type="body"/>
          </p:nvPr>
        </p:nvSpPr>
        <p:spPr>
          <a:xfrm>
            <a:off x="609881" y="3376083"/>
            <a:ext cx="7751100" cy="944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dk1"/>
              </a:buClr>
              <a:buSzPts val="1800"/>
              <a:buFont typeface="Arial"/>
              <a:buNone/>
              <a:defRPr sz="1800">
                <a:solidFill>
                  <a:schemeClr val="dk1"/>
                </a:solidFill>
              </a:defRPr>
            </a:lvl1pPr>
            <a:lvl2pPr indent="-228600" lvl="1" marL="914400" algn="l">
              <a:lnSpc>
                <a:spcPct val="90000"/>
              </a:lnSpc>
              <a:spcBef>
                <a:spcPts val="400"/>
              </a:spcBef>
              <a:spcAft>
                <a:spcPts val="0"/>
              </a:spcAft>
              <a:buClr>
                <a:schemeClr val="dk1"/>
              </a:buClr>
              <a:buSzPts val="1500"/>
              <a:buFont typeface="Arial"/>
              <a:buNone/>
              <a:defRPr sz="1500"/>
            </a:lvl2pPr>
            <a:lvl3pPr indent="-228600" lvl="2" marL="1371600" algn="l">
              <a:lnSpc>
                <a:spcPct val="90000"/>
              </a:lnSpc>
              <a:spcBef>
                <a:spcPts val="400"/>
              </a:spcBef>
              <a:spcAft>
                <a:spcPts val="0"/>
              </a:spcAft>
              <a:buClr>
                <a:schemeClr val="dk1"/>
              </a:buClr>
              <a:buSzPts val="1500"/>
              <a:buFont typeface="Arial"/>
              <a:buNone/>
              <a:defRPr sz="1500"/>
            </a:lvl3pPr>
            <a:lvl4pPr indent="-228600" lvl="3" marL="1828800" algn="l">
              <a:lnSpc>
                <a:spcPct val="90000"/>
              </a:lnSpc>
              <a:spcBef>
                <a:spcPts val="400"/>
              </a:spcBef>
              <a:spcAft>
                <a:spcPts val="0"/>
              </a:spcAft>
              <a:buClr>
                <a:schemeClr val="dk1"/>
              </a:buClr>
              <a:buSzPts val="1500"/>
              <a:buFont typeface="Arial"/>
              <a:buNone/>
              <a:defRPr sz="1500"/>
            </a:lvl4pPr>
            <a:lvl5pPr indent="-228600" lvl="4" marL="2286000" algn="l">
              <a:lnSpc>
                <a:spcPct val="90000"/>
              </a:lnSpc>
              <a:spcBef>
                <a:spcPts val="400"/>
              </a:spcBef>
              <a:spcAft>
                <a:spcPts val="0"/>
              </a:spcAft>
              <a:buClr>
                <a:schemeClr val="dk1"/>
              </a:buClr>
              <a:buSzPts val="1500"/>
              <a:buFont typeface="Arial"/>
              <a:buNone/>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8"/>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6" name="Google Shape;36;p8"/>
          <p:cNvSpPr txBox="1"/>
          <p:nvPr>
            <p:ph idx="1" type="body"/>
          </p:nvPr>
        </p:nvSpPr>
        <p:spPr>
          <a:xfrm>
            <a:off x="428625" y="1369219"/>
            <a:ext cx="38862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7" name="Google Shape;37;p8"/>
          <p:cNvSpPr txBox="1"/>
          <p:nvPr>
            <p:ph idx="2" type="body"/>
          </p:nvPr>
        </p:nvSpPr>
        <p:spPr>
          <a:xfrm>
            <a:off x="4572000" y="1369219"/>
            <a:ext cx="38862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8" name="Google Shape;38;p8"/>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9" name="Shape 39"/>
        <p:cNvGrpSpPr/>
        <p:nvPr/>
      </p:nvGrpSpPr>
      <p:grpSpPr>
        <a:xfrm>
          <a:off x="0" y="0"/>
          <a:ext cx="0" cy="0"/>
          <a:chOff x="0" y="0"/>
          <a:chExt cx="0" cy="0"/>
        </a:xfrm>
      </p:grpSpPr>
      <p:sp>
        <p:nvSpPr>
          <p:cNvPr id="40" name="Google Shape;40;p9"/>
          <p:cNvSpPr txBox="1"/>
          <p:nvPr>
            <p:ph type="title"/>
          </p:nvPr>
        </p:nvSpPr>
        <p:spPr>
          <a:xfrm>
            <a:off x="428625"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1" name="Google Shape;41;p9"/>
          <p:cNvSpPr txBox="1"/>
          <p:nvPr>
            <p:ph idx="1" type="body"/>
          </p:nvPr>
        </p:nvSpPr>
        <p:spPr>
          <a:xfrm>
            <a:off x="428625" y="1260872"/>
            <a:ext cx="3868200" cy="6180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2" name="Google Shape;42;p9"/>
          <p:cNvSpPr txBox="1"/>
          <p:nvPr>
            <p:ph idx="2" type="body"/>
          </p:nvPr>
        </p:nvSpPr>
        <p:spPr>
          <a:xfrm>
            <a:off x="428625" y="1878806"/>
            <a:ext cx="3868200" cy="27633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3" name="Google Shape;43;p9"/>
          <p:cNvSpPr txBox="1"/>
          <p:nvPr>
            <p:ph idx="3" type="body"/>
          </p:nvPr>
        </p:nvSpPr>
        <p:spPr>
          <a:xfrm>
            <a:off x="4572000" y="1260872"/>
            <a:ext cx="3887400" cy="6180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4" name="Google Shape;44;p9"/>
          <p:cNvSpPr txBox="1"/>
          <p:nvPr>
            <p:ph idx="4" type="body"/>
          </p:nvPr>
        </p:nvSpPr>
        <p:spPr>
          <a:xfrm>
            <a:off x="4572000" y="1878806"/>
            <a:ext cx="3887400" cy="27633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5" name="Google Shape;45;p9"/>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6" name="Shape 46"/>
        <p:cNvGrpSpPr/>
        <p:nvPr/>
      </p:nvGrpSpPr>
      <p:grpSpPr>
        <a:xfrm>
          <a:off x="0" y="0"/>
          <a:ext cx="0" cy="0"/>
          <a:chOff x="0" y="0"/>
          <a:chExt cx="0" cy="0"/>
        </a:xfrm>
      </p:grpSpPr>
      <p:sp>
        <p:nvSpPr>
          <p:cNvPr id="47" name="Google Shape;47;p10"/>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Arial"/>
              <a:buNone/>
              <a:defRPr b="1" i="0" sz="33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428625" y="1369219"/>
            <a:ext cx="8286900" cy="3155400"/>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Arial"/>
                <a:ea typeface="Arial"/>
                <a:cs typeface="Arial"/>
                <a:sym typeface="Arial"/>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8" name="Google Shape;8;p1"/>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marR="0" rtl="0" algn="r">
              <a:spcBef>
                <a:spcPts val="0"/>
              </a:spcBef>
              <a:buNone/>
              <a:defRPr b="0" i="0" sz="800" u="none" cap="none" strike="noStrike">
                <a:solidFill>
                  <a:schemeClr val="dk1"/>
                </a:solidFill>
                <a:latin typeface="Arial"/>
                <a:ea typeface="Arial"/>
                <a:cs typeface="Arial"/>
                <a:sym typeface="Arial"/>
              </a:defRPr>
            </a:lvl1pPr>
            <a:lvl2pPr indent="0" lvl="1" marL="0" marR="0" rtl="0" algn="r">
              <a:spcBef>
                <a:spcPts val="0"/>
              </a:spcBef>
              <a:buNone/>
              <a:defRPr b="0" i="0" sz="800" u="none" cap="none" strike="noStrike">
                <a:solidFill>
                  <a:schemeClr val="dk1"/>
                </a:solidFill>
                <a:latin typeface="Arial"/>
                <a:ea typeface="Arial"/>
                <a:cs typeface="Arial"/>
                <a:sym typeface="Arial"/>
              </a:defRPr>
            </a:lvl2pPr>
            <a:lvl3pPr indent="0" lvl="2" marL="0" marR="0" rtl="0" algn="r">
              <a:spcBef>
                <a:spcPts val="0"/>
              </a:spcBef>
              <a:buNone/>
              <a:defRPr b="0" i="0" sz="800" u="none" cap="none" strike="noStrike">
                <a:solidFill>
                  <a:schemeClr val="dk1"/>
                </a:solidFill>
                <a:latin typeface="Arial"/>
                <a:ea typeface="Arial"/>
                <a:cs typeface="Arial"/>
                <a:sym typeface="Arial"/>
              </a:defRPr>
            </a:lvl3pPr>
            <a:lvl4pPr indent="0" lvl="3" marL="0" marR="0" rtl="0" algn="r">
              <a:spcBef>
                <a:spcPts val="0"/>
              </a:spcBef>
              <a:buNone/>
              <a:defRPr b="0" i="0" sz="800" u="none" cap="none" strike="noStrike">
                <a:solidFill>
                  <a:schemeClr val="dk1"/>
                </a:solidFill>
                <a:latin typeface="Arial"/>
                <a:ea typeface="Arial"/>
                <a:cs typeface="Arial"/>
                <a:sym typeface="Arial"/>
              </a:defRPr>
            </a:lvl4pPr>
            <a:lvl5pPr indent="0" lvl="4" marL="0" marR="0" rtl="0" algn="r">
              <a:spcBef>
                <a:spcPts val="0"/>
              </a:spcBef>
              <a:buNone/>
              <a:defRPr b="0" i="0" sz="800" u="none" cap="none" strike="noStrike">
                <a:solidFill>
                  <a:schemeClr val="dk1"/>
                </a:solidFill>
                <a:latin typeface="Arial"/>
                <a:ea typeface="Arial"/>
                <a:cs typeface="Arial"/>
                <a:sym typeface="Arial"/>
              </a:defRPr>
            </a:lvl5pPr>
            <a:lvl6pPr indent="0" lvl="5" marL="0" marR="0" rtl="0" algn="r">
              <a:spcBef>
                <a:spcPts val="0"/>
              </a:spcBef>
              <a:buNone/>
              <a:defRPr b="0" i="0" sz="800" u="none" cap="none" strike="noStrike">
                <a:solidFill>
                  <a:schemeClr val="dk1"/>
                </a:solidFill>
                <a:latin typeface="Arial"/>
                <a:ea typeface="Arial"/>
                <a:cs typeface="Arial"/>
                <a:sym typeface="Arial"/>
              </a:defRPr>
            </a:lvl6pPr>
            <a:lvl7pPr indent="0" lvl="6" marL="0" marR="0" rtl="0" algn="r">
              <a:spcBef>
                <a:spcPts val="0"/>
              </a:spcBef>
              <a:buNone/>
              <a:defRPr b="0" i="0" sz="800" u="none" cap="none" strike="noStrike">
                <a:solidFill>
                  <a:schemeClr val="dk1"/>
                </a:solidFill>
                <a:latin typeface="Arial"/>
                <a:ea typeface="Arial"/>
                <a:cs typeface="Arial"/>
                <a:sym typeface="Arial"/>
              </a:defRPr>
            </a:lvl7pPr>
            <a:lvl8pPr indent="0" lvl="7" marL="0" marR="0" rtl="0" algn="r">
              <a:spcBef>
                <a:spcPts val="0"/>
              </a:spcBef>
              <a:buNone/>
              <a:defRPr b="0" i="0" sz="800" u="none" cap="none" strike="noStrike">
                <a:solidFill>
                  <a:schemeClr val="dk1"/>
                </a:solidFill>
                <a:latin typeface="Arial"/>
                <a:ea typeface="Arial"/>
                <a:cs typeface="Arial"/>
                <a:sym typeface="Arial"/>
              </a:defRPr>
            </a:lvl8pPr>
            <a:lvl9pPr indent="0" lvl="8" marL="0" marR="0" rt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620">
          <p15:clr>
            <a:srgbClr val="F26B43"/>
          </p15:clr>
        </p15:guide>
        <p15:guide id="2" pos="2880">
          <p15:clr>
            <a:srgbClr val="F26B43"/>
          </p15:clr>
        </p15:guide>
        <p15:guide id="3" pos="270">
          <p15:clr>
            <a:srgbClr val="F26B43"/>
          </p15:clr>
        </p15:guide>
        <p15:guide id="4" orient="horz" pos="2916">
          <p15:clr>
            <a:srgbClr val="F26B43"/>
          </p15:clr>
        </p15:guide>
        <p15:guide id="5" pos="5490">
          <p15:clr>
            <a:srgbClr val="F26B43"/>
          </p15:clr>
        </p15:guide>
        <p15:guide id="6" orient="horz" pos="3096">
          <p15:clr>
            <a:srgbClr val="F26B43"/>
          </p15:clr>
        </p15:guide>
      </p15:sldGuideLst>
    </p:ext>
  </p:extLst>
</p:sldMaster>
</file>

<file path=ppt/slides/_rels/slide1.xml.rels><?xml version="1.0" encoding="UTF-8" standalone="yes"?><Relationships xmlns="http://schemas.openxmlformats.org/package/2006/relationships"><Relationship Id="rId11" Type="http://schemas.openxmlformats.org/officeDocument/2006/relationships/image" Target="../media/image20.jpg"/><Relationship Id="rId10" Type="http://schemas.openxmlformats.org/officeDocument/2006/relationships/image" Target="../media/image14.jpg"/><Relationship Id="rId12" Type="http://schemas.openxmlformats.org/officeDocument/2006/relationships/image" Target="../media/image21.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jpg"/><Relationship Id="rId4" Type="http://schemas.openxmlformats.org/officeDocument/2006/relationships/image" Target="../media/image13.jpg"/><Relationship Id="rId9" Type="http://schemas.openxmlformats.org/officeDocument/2006/relationships/image" Target="../media/image16.jpg"/><Relationship Id="rId5" Type="http://schemas.openxmlformats.org/officeDocument/2006/relationships/image" Target="../media/image12.jpg"/><Relationship Id="rId6" Type="http://schemas.openxmlformats.org/officeDocument/2006/relationships/image" Target="../media/image9.jpg"/><Relationship Id="rId7" Type="http://schemas.openxmlformats.org/officeDocument/2006/relationships/image" Target="../media/image11.png"/><Relationship Id="rId8" Type="http://schemas.openxmlformats.org/officeDocument/2006/relationships/image" Target="../media/image1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2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8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30.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 Id="rId3" Type="http://schemas.openxmlformats.org/officeDocument/2006/relationships/image" Target="../media/image3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 Id="rId3" Type="http://schemas.openxmlformats.org/officeDocument/2006/relationships/image" Target="../media/image3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5.xml"/><Relationship Id="rId3"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 Id="rId3" Type="http://schemas.openxmlformats.org/officeDocument/2006/relationships/image" Target="../media/image4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7.xml"/><Relationship Id="rId3"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40" Type="http://schemas.openxmlformats.org/officeDocument/2006/relationships/image" Target="../media/image72.png"/><Relationship Id="rId20" Type="http://schemas.openxmlformats.org/officeDocument/2006/relationships/image" Target="../media/image54.png"/><Relationship Id="rId22" Type="http://schemas.openxmlformats.org/officeDocument/2006/relationships/image" Target="../media/image57.png"/><Relationship Id="rId21" Type="http://schemas.openxmlformats.org/officeDocument/2006/relationships/image" Target="../media/image56.png"/><Relationship Id="rId24" Type="http://schemas.openxmlformats.org/officeDocument/2006/relationships/image" Target="../media/image59.png"/><Relationship Id="rId23" Type="http://schemas.openxmlformats.org/officeDocument/2006/relationships/image" Target="../media/image55.png"/><Relationship Id="rId1" Type="http://schemas.openxmlformats.org/officeDocument/2006/relationships/slideLayout" Target="../slideLayouts/slideLayout15.xml"/><Relationship Id="rId2" Type="http://schemas.openxmlformats.org/officeDocument/2006/relationships/notesSlide" Target="../notesSlides/notesSlide29.xml"/><Relationship Id="rId3" Type="http://schemas.openxmlformats.org/officeDocument/2006/relationships/image" Target="../media/image41.png"/><Relationship Id="rId4" Type="http://schemas.openxmlformats.org/officeDocument/2006/relationships/image" Target="../media/image36.png"/><Relationship Id="rId9" Type="http://schemas.openxmlformats.org/officeDocument/2006/relationships/image" Target="../media/image48.png"/><Relationship Id="rId26" Type="http://schemas.openxmlformats.org/officeDocument/2006/relationships/image" Target="../media/image58.png"/><Relationship Id="rId25" Type="http://schemas.openxmlformats.org/officeDocument/2006/relationships/image" Target="../media/image60.png"/><Relationship Id="rId28" Type="http://schemas.openxmlformats.org/officeDocument/2006/relationships/image" Target="../media/image65.png"/><Relationship Id="rId27" Type="http://schemas.openxmlformats.org/officeDocument/2006/relationships/image" Target="../media/image64.png"/><Relationship Id="rId5" Type="http://schemas.openxmlformats.org/officeDocument/2006/relationships/image" Target="../media/image37.png"/><Relationship Id="rId6" Type="http://schemas.openxmlformats.org/officeDocument/2006/relationships/image" Target="../media/image42.png"/><Relationship Id="rId29" Type="http://schemas.openxmlformats.org/officeDocument/2006/relationships/image" Target="../media/image61.png"/><Relationship Id="rId7" Type="http://schemas.openxmlformats.org/officeDocument/2006/relationships/image" Target="../media/image39.png"/><Relationship Id="rId8" Type="http://schemas.openxmlformats.org/officeDocument/2006/relationships/image" Target="../media/image38.png"/><Relationship Id="rId31" Type="http://schemas.openxmlformats.org/officeDocument/2006/relationships/image" Target="../media/image66.png"/><Relationship Id="rId30" Type="http://schemas.openxmlformats.org/officeDocument/2006/relationships/image" Target="../media/image63.png"/><Relationship Id="rId11" Type="http://schemas.openxmlformats.org/officeDocument/2006/relationships/image" Target="../media/image46.png"/><Relationship Id="rId33" Type="http://schemas.openxmlformats.org/officeDocument/2006/relationships/image" Target="../media/image67.png"/><Relationship Id="rId10" Type="http://schemas.openxmlformats.org/officeDocument/2006/relationships/image" Target="../media/image43.png"/><Relationship Id="rId32" Type="http://schemas.openxmlformats.org/officeDocument/2006/relationships/image" Target="../media/image62.png"/><Relationship Id="rId13" Type="http://schemas.openxmlformats.org/officeDocument/2006/relationships/image" Target="../media/image45.png"/><Relationship Id="rId35" Type="http://schemas.openxmlformats.org/officeDocument/2006/relationships/image" Target="../media/image71.png"/><Relationship Id="rId12" Type="http://schemas.openxmlformats.org/officeDocument/2006/relationships/image" Target="../media/image44.png"/><Relationship Id="rId34" Type="http://schemas.openxmlformats.org/officeDocument/2006/relationships/image" Target="../media/image75.png"/><Relationship Id="rId15" Type="http://schemas.openxmlformats.org/officeDocument/2006/relationships/image" Target="../media/image50.png"/><Relationship Id="rId37" Type="http://schemas.openxmlformats.org/officeDocument/2006/relationships/image" Target="../media/image68.png"/><Relationship Id="rId14" Type="http://schemas.openxmlformats.org/officeDocument/2006/relationships/image" Target="../media/image47.png"/><Relationship Id="rId36" Type="http://schemas.openxmlformats.org/officeDocument/2006/relationships/image" Target="../media/image70.png"/><Relationship Id="rId17" Type="http://schemas.openxmlformats.org/officeDocument/2006/relationships/image" Target="../media/image53.png"/><Relationship Id="rId39" Type="http://schemas.openxmlformats.org/officeDocument/2006/relationships/image" Target="../media/image73.png"/><Relationship Id="rId16" Type="http://schemas.openxmlformats.org/officeDocument/2006/relationships/image" Target="../media/image51.png"/><Relationship Id="rId38" Type="http://schemas.openxmlformats.org/officeDocument/2006/relationships/image" Target="../media/image69.png"/><Relationship Id="rId19" Type="http://schemas.openxmlformats.org/officeDocument/2006/relationships/image" Target="../media/image52.png"/><Relationship Id="rId18" Type="http://schemas.openxmlformats.org/officeDocument/2006/relationships/image" Target="../media/image4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17.png"/><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0.xml"/><Relationship Id="rId3" Type="http://schemas.openxmlformats.org/officeDocument/2006/relationships/image" Target="../media/image7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7.xml"/><Relationship Id="rId3" Type="http://schemas.openxmlformats.org/officeDocument/2006/relationships/image" Target="../media/image7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9.xml"/><Relationship Id="rId3" Type="http://schemas.openxmlformats.org/officeDocument/2006/relationships/image" Target="../media/image7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7.png"/><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1.xml"/><Relationship Id="rId3" Type="http://schemas.openxmlformats.org/officeDocument/2006/relationships/image" Target="../media/image83.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2.xml"/><Relationship Id="rId3" Type="http://schemas.openxmlformats.org/officeDocument/2006/relationships/image" Target="../media/image80.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4.xml"/><Relationship Id="rId3" Type="http://schemas.openxmlformats.org/officeDocument/2006/relationships/image" Target="../media/image94.png"/><Relationship Id="rId4" Type="http://schemas.openxmlformats.org/officeDocument/2006/relationships/image" Target="../media/image78.png"/><Relationship Id="rId5" Type="http://schemas.openxmlformats.org/officeDocument/2006/relationships/hyperlink" Target="https://lhc-commissioning.web.cern.ch/schedule/LHC-long-term.htm" TargetMode="External"/><Relationship Id="rId6" Type="http://schemas.openxmlformats.org/officeDocument/2006/relationships/image" Target="../media/image79.png"/><Relationship Id="rId7" Type="http://schemas.openxmlformats.org/officeDocument/2006/relationships/hyperlink" Target="https://atlas.web.cern.ch/Atlas/GROUPS/PHYSICS/UPGRADE/CERN-LHCC-2022-005/" TargetMode="External"/><Relationship Id="rId8" Type="http://schemas.openxmlformats.org/officeDocument/2006/relationships/image" Target="../media/image9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5.xml"/><Relationship Id="rId3" Type="http://schemas.openxmlformats.org/officeDocument/2006/relationships/image" Target="../media/image9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24.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0.xml"/><Relationship Id="rId3" Type="http://schemas.openxmlformats.org/officeDocument/2006/relationships/image" Target="../media/image8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1.xml"/><Relationship Id="rId3" Type="http://schemas.openxmlformats.org/officeDocument/2006/relationships/image" Target="../media/image81.png"/></Relationships>
</file>

<file path=ppt/slides/_rels/slide52.xml.rels><?xml version="1.0" encoding="UTF-8" standalone="yes"?><Relationships xmlns="http://schemas.openxmlformats.org/package/2006/relationships"><Relationship Id="rId40" Type="http://schemas.openxmlformats.org/officeDocument/2006/relationships/image" Target="../media/image126.png"/><Relationship Id="rId42" Type="http://schemas.openxmlformats.org/officeDocument/2006/relationships/image" Target="../media/image125.png"/><Relationship Id="rId41" Type="http://schemas.openxmlformats.org/officeDocument/2006/relationships/image" Target="../media/image129.png"/><Relationship Id="rId44" Type="http://schemas.openxmlformats.org/officeDocument/2006/relationships/image" Target="../media/image139.png"/><Relationship Id="rId43" Type="http://schemas.openxmlformats.org/officeDocument/2006/relationships/image" Target="../media/image130.png"/><Relationship Id="rId46" Type="http://schemas.openxmlformats.org/officeDocument/2006/relationships/image" Target="../media/image132.png"/><Relationship Id="rId45" Type="http://schemas.openxmlformats.org/officeDocument/2006/relationships/image" Target="../media/image131.png"/><Relationship Id="rId1" Type="http://schemas.openxmlformats.org/officeDocument/2006/relationships/slideLayout" Target="../slideLayouts/slideLayout15.xml"/><Relationship Id="rId2" Type="http://schemas.openxmlformats.org/officeDocument/2006/relationships/notesSlide" Target="../notesSlides/notesSlide52.xml"/><Relationship Id="rId3" Type="http://schemas.openxmlformats.org/officeDocument/2006/relationships/image" Target="../media/image84.png"/><Relationship Id="rId4" Type="http://schemas.openxmlformats.org/officeDocument/2006/relationships/image" Target="../media/image85.png"/><Relationship Id="rId9" Type="http://schemas.openxmlformats.org/officeDocument/2006/relationships/image" Target="../media/image95.png"/><Relationship Id="rId48" Type="http://schemas.openxmlformats.org/officeDocument/2006/relationships/image" Target="../media/image136.png"/><Relationship Id="rId47" Type="http://schemas.openxmlformats.org/officeDocument/2006/relationships/image" Target="../media/image133.png"/><Relationship Id="rId49" Type="http://schemas.openxmlformats.org/officeDocument/2006/relationships/image" Target="../media/image134.png"/><Relationship Id="rId5" Type="http://schemas.openxmlformats.org/officeDocument/2006/relationships/image" Target="../media/image88.png"/><Relationship Id="rId6" Type="http://schemas.openxmlformats.org/officeDocument/2006/relationships/image" Target="../media/image86.png"/><Relationship Id="rId7" Type="http://schemas.openxmlformats.org/officeDocument/2006/relationships/image" Target="../media/image90.png"/><Relationship Id="rId8" Type="http://schemas.openxmlformats.org/officeDocument/2006/relationships/image" Target="../media/image87.png"/><Relationship Id="rId31" Type="http://schemas.openxmlformats.org/officeDocument/2006/relationships/image" Target="../media/image113.png"/><Relationship Id="rId30" Type="http://schemas.openxmlformats.org/officeDocument/2006/relationships/image" Target="../media/image118.png"/><Relationship Id="rId33" Type="http://schemas.openxmlformats.org/officeDocument/2006/relationships/image" Target="../media/image119.png"/><Relationship Id="rId32" Type="http://schemas.openxmlformats.org/officeDocument/2006/relationships/image" Target="../media/image114.png"/><Relationship Id="rId35" Type="http://schemas.openxmlformats.org/officeDocument/2006/relationships/image" Target="../media/image117.png"/><Relationship Id="rId34" Type="http://schemas.openxmlformats.org/officeDocument/2006/relationships/image" Target="../media/image124.png"/><Relationship Id="rId37" Type="http://schemas.openxmlformats.org/officeDocument/2006/relationships/image" Target="../media/image128.png"/><Relationship Id="rId36" Type="http://schemas.openxmlformats.org/officeDocument/2006/relationships/image" Target="../media/image123.png"/><Relationship Id="rId39" Type="http://schemas.openxmlformats.org/officeDocument/2006/relationships/image" Target="../media/image127.png"/><Relationship Id="rId38" Type="http://schemas.openxmlformats.org/officeDocument/2006/relationships/image" Target="../media/image120.png"/><Relationship Id="rId20" Type="http://schemas.openxmlformats.org/officeDocument/2006/relationships/image" Target="../media/image105.png"/><Relationship Id="rId22" Type="http://schemas.openxmlformats.org/officeDocument/2006/relationships/image" Target="../media/image109.png"/><Relationship Id="rId21" Type="http://schemas.openxmlformats.org/officeDocument/2006/relationships/image" Target="../media/image103.png"/><Relationship Id="rId24" Type="http://schemas.openxmlformats.org/officeDocument/2006/relationships/image" Target="../media/image110.png"/><Relationship Id="rId23" Type="http://schemas.openxmlformats.org/officeDocument/2006/relationships/image" Target="../media/image108.png"/><Relationship Id="rId26" Type="http://schemas.openxmlformats.org/officeDocument/2006/relationships/image" Target="../media/image121.png"/><Relationship Id="rId25" Type="http://schemas.openxmlformats.org/officeDocument/2006/relationships/image" Target="../media/image111.png"/><Relationship Id="rId28" Type="http://schemas.openxmlformats.org/officeDocument/2006/relationships/image" Target="../media/image115.png"/><Relationship Id="rId27" Type="http://schemas.openxmlformats.org/officeDocument/2006/relationships/image" Target="../media/image112.png"/><Relationship Id="rId29" Type="http://schemas.openxmlformats.org/officeDocument/2006/relationships/image" Target="../media/image116.png"/><Relationship Id="rId51" Type="http://schemas.openxmlformats.org/officeDocument/2006/relationships/image" Target="../media/image144.png"/><Relationship Id="rId50" Type="http://schemas.openxmlformats.org/officeDocument/2006/relationships/image" Target="../media/image138.png"/><Relationship Id="rId53" Type="http://schemas.openxmlformats.org/officeDocument/2006/relationships/image" Target="../media/image135.png"/><Relationship Id="rId52" Type="http://schemas.openxmlformats.org/officeDocument/2006/relationships/image" Target="../media/image137.png"/><Relationship Id="rId11" Type="http://schemas.openxmlformats.org/officeDocument/2006/relationships/image" Target="../media/image91.png"/><Relationship Id="rId55" Type="http://schemas.openxmlformats.org/officeDocument/2006/relationships/image" Target="../media/image143.png"/><Relationship Id="rId10" Type="http://schemas.openxmlformats.org/officeDocument/2006/relationships/image" Target="../media/image97.png"/><Relationship Id="rId54" Type="http://schemas.openxmlformats.org/officeDocument/2006/relationships/image" Target="../media/image140.png"/><Relationship Id="rId13" Type="http://schemas.openxmlformats.org/officeDocument/2006/relationships/image" Target="../media/image106.png"/><Relationship Id="rId12" Type="http://schemas.openxmlformats.org/officeDocument/2006/relationships/image" Target="../media/image93.png"/><Relationship Id="rId15" Type="http://schemas.openxmlformats.org/officeDocument/2006/relationships/image" Target="../media/image98.png"/><Relationship Id="rId14" Type="http://schemas.openxmlformats.org/officeDocument/2006/relationships/image" Target="../media/image100.png"/><Relationship Id="rId17" Type="http://schemas.openxmlformats.org/officeDocument/2006/relationships/image" Target="../media/image99.png"/><Relationship Id="rId16" Type="http://schemas.openxmlformats.org/officeDocument/2006/relationships/image" Target="../media/image101.png"/><Relationship Id="rId19" Type="http://schemas.openxmlformats.org/officeDocument/2006/relationships/image" Target="../media/image104.png"/><Relationship Id="rId18" Type="http://schemas.openxmlformats.org/officeDocument/2006/relationships/image" Target="../media/image10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19.png"/><Relationship Id="rId4" Type="http://schemas.openxmlformats.org/officeDocument/2006/relationships/image" Target="../media/image22.png"/><Relationship Id="rId5" Type="http://schemas.openxmlformats.org/officeDocument/2006/relationships/image" Target="../media/image23.jpg"/><Relationship Id="rId6"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26.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2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ctrTitle"/>
          </p:nvPr>
        </p:nvSpPr>
        <p:spPr>
          <a:xfrm>
            <a:off x="609875" y="1372950"/>
            <a:ext cx="8229300" cy="1460700"/>
          </a:xfrm>
          <a:prstGeom prst="rect">
            <a:avLst/>
          </a:prstGeom>
          <a:effectLst>
            <a:outerShdw blurRad="57150" rotWithShape="0" algn="bl" dir="5400000" dist="19050">
              <a:srgbClr val="000000">
                <a:alpha val="50000"/>
              </a:srgbClr>
            </a:outerShdw>
          </a:effectLst>
        </p:spPr>
        <p:txBody>
          <a:bodyPr anchorCtr="0" anchor="t" bIns="34275" lIns="68575" spcFirstLastPara="1" rIns="68575" wrap="square" tIns="34275">
            <a:normAutofit fontScale="90000"/>
          </a:bodyPr>
          <a:lstStyle/>
          <a:p>
            <a:pPr indent="0" lvl="0" marL="0" rtl="0" algn="l">
              <a:spcBef>
                <a:spcPts val="0"/>
              </a:spcBef>
              <a:spcAft>
                <a:spcPts val="0"/>
              </a:spcAft>
              <a:buNone/>
            </a:pPr>
            <a:r>
              <a:rPr b="1" lang="en" sz="4600"/>
              <a:t>Разпределени </a:t>
            </a:r>
            <a:r>
              <a:rPr lang="en" sz="4600"/>
              <a:t>и</a:t>
            </a:r>
            <a:r>
              <a:rPr b="1" lang="en" sz="4600"/>
              <a:t>зчисления </a:t>
            </a:r>
            <a:endParaRPr b="1" sz="4600"/>
          </a:p>
          <a:p>
            <a:pPr indent="0" lvl="0" marL="0" rtl="0" algn="l">
              <a:spcBef>
                <a:spcPts val="0"/>
              </a:spcBef>
              <a:spcAft>
                <a:spcPts val="0"/>
              </a:spcAft>
              <a:buNone/>
            </a:pPr>
            <a:r>
              <a:rPr b="1" lang="en" sz="4600"/>
              <a:t>в </a:t>
            </a:r>
            <a:r>
              <a:rPr lang="en" sz="4600"/>
              <a:t>ATLAS</a:t>
            </a:r>
            <a:r>
              <a:rPr lang="en" sz="4600"/>
              <a:t> </a:t>
            </a:r>
            <a:endParaRPr sz="4600"/>
          </a:p>
          <a:p>
            <a:pPr indent="0" lvl="0" marL="0" rtl="0" algn="l">
              <a:spcBef>
                <a:spcPts val="0"/>
              </a:spcBef>
              <a:spcAft>
                <a:spcPts val="0"/>
              </a:spcAft>
              <a:buNone/>
            </a:pPr>
            <a:r>
              <a:rPr lang="en" sz="3600">
                <a:solidFill>
                  <a:srgbClr val="9FC5E8"/>
                </a:solidFill>
              </a:rPr>
              <a:t>Част 1: </a:t>
            </a:r>
            <a:r>
              <a:rPr b="1" lang="en" sz="3600">
                <a:solidFill>
                  <a:srgbClr val="9FC5E8"/>
                </a:solidFill>
              </a:rPr>
              <a:t>GRID</a:t>
            </a:r>
            <a:endParaRPr b="1" sz="3600">
              <a:solidFill>
                <a:srgbClr val="9FC5E8"/>
              </a:solidFill>
            </a:endParaRPr>
          </a:p>
        </p:txBody>
      </p:sp>
      <p:sp>
        <p:nvSpPr>
          <p:cNvPr id="80" name="Google Shape;80;p17"/>
          <p:cNvSpPr txBox="1"/>
          <p:nvPr>
            <p:ph idx="1" type="subTitle"/>
          </p:nvPr>
        </p:nvSpPr>
        <p:spPr>
          <a:xfrm>
            <a:off x="609881" y="4329922"/>
            <a:ext cx="7751100" cy="559500"/>
          </a:xfrm>
          <a:prstGeom prst="rect">
            <a:avLst/>
          </a:prstGeom>
        </p:spPr>
        <p:txBody>
          <a:bodyPr anchorCtr="0" anchor="ctr" bIns="34275" lIns="68575" spcFirstLastPara="1" rIns="68575" wrap="square" tIns="34275">
            <a:normAutofit fontScale="25000" lnSpcReduction="10000"/>
          </a:bodyPr>
          <a:lstStyle/>
          <a:p>
            <a:pPr indent="0" lvl="0" marL="0" rtl="0" algn="l">
              <a:spcBef>
                <a:spcPts val="800"/>
              </a:spcBef>
              <a:spcAft>
                <a:spcPts val="0"/>
              </a:spcAft>
              <a:buNone/>
            </a:pPr>
            <a:r>
              <a:rPr b="0" i="1" lang="en" sz="1400">
                <a:solidFill>
                  <a:srgbClr val="434343"/>
                </a:solidFill>
              </a:rPr>
              <a:t>Д-р Иван Глушков</a:t>
            </a:r>
            <a:endParaRPr b="0" i="1" sz="1400">
              <a:solidFill>
                <a:srgbClr val="434343"/>
              </a:solidFill>
            </a:endParaRPr>
          </a:p>
          <a:p>
            <a:pPr indent="0" lvl="0" marL="0" rtl="0" algn="l">
              <a:spcBef>
                <a:spcPts val="800"/>
              </a:spcBef>
              <a:spcAft>
                <a:spcPts val="0"/>
              </a:spcAft>
              <a:buNone/>
            </a:pPr>
            <a:r>
              <a:rPr b="0" i="1" lang="en" sz="1400">
                <a:solidFill>
                  <a:srgbClr val="434343"/>
                </a:solidFill>
              </a:rPr>
              <a:t>BNL / АТЛАС</a:t>
            </a:r>
            <a:endParaRPr b="0" i="1" sz="1400">
              <a:solidFill>
                <a:srgbClr val="434343"/>
              </a:solidFill>
            </a:endParaRPr>
          </a:p>
          <a:p>
            <a:pPr indent="0" lvl="0" marL="0" rtl="0" algn="l">
              <a:spcBef>
                <a:spcPts val="800"/>
              </a:spcBef>
              <a:spcAft>
                <a:spcPts val="0"/>
              </a:spcAft>
              <a:buNone/>
            </a:pPr>
            <a:r>
              <a:rPr b="0" i="1" lang="en" sz="1400">
                <a:solidFill>
                  <a:srgbClr val="434343"/>
                </a:solidFill>
              </a:rPr>
              <a:t>Българска учителска програма</a:t>
            </a:r>
            <a:endParaRPr b="0" i="1" sz="1400">
              <a:solidFill>
                <a:srgbClr val="434343"/>
              </a:solidFill>
            </a:endParaRPr>
          </a:p>
          <a:p>
            <a:pPr indent="0" lvl="0" marL="0" rtl="0" algn="l">
              <a:spcBef>
                <a:spcPts val="800"/>
              </a:spcBef>
              <a:spcAft>
                <a:spcPts val="0"/>
              </a:spcAft>
              <a:buNone/>
            </a:pPr>
            <a:r>
              <a:rPr b="0" i="1" lang="en" sz="1400">
                <a:solidFill>
                  <a:srgbClr val="434343"/>
                </a:solidFill>
              </a:rPr>
              <a:t>ЦЕРН, септември 2024</a:t>
            </a:r>
            <a:endParaRPr b="0" i="1" sz="1400">
              <a:solidFill>
                <a:srgbClr val="434343"/>
              </a:solidFill>
            </a:endParaRPr>
          </a:p>
        </p:txBody>
      </p:sp>
      <p:pic>
        <p:nvPicPr>
          <p:cNvPr id="81" name="Google Shape;81;p17"/>
          <p:cNvPicPr preferRelativeResize="0"/>
          <p:nvPr/>
        </p:nvPicPr>
        <p:blipFill>
          <a:blip r:embed="rId3">
            <a:alphaModFix/>
          </a:blip>
          <a:stretch>
            <a:fillRect/>
          </a:stretch>
        </p:blipFill>
        <p:spPr>
          <a:xfrm>
            <a:off x="1602175" y="3067925"/>
            <a:ext cx="1067575" cy="1601354"/>
          </a:xfrm>
          <a:prstGeom prst="rect">
            <a:avLst/>
          </a:prstGeom>
          <a:noFill/>
          <a:ln>
            <a:noFill/>
          </a:ln>
        </p:spPr>
      </p:pic>
      <p:pic>
        <p:nvPicPr>
          <p:cNvPr id="82" name="Google Shape;82;p17"/>
          <p:cNvPicPr preferRelativeResize="0"/>
          <p:nvPr/>
        </p:nvPicPr>
        <p:blipFill>
          <a:blip r:embed="rId4">
            <a:alphaModFix/>
          </a:blip>
          <a:stretch>
            <a:fillRect/>
          </a:stretch>
        </p:blipFill>
        <p:spPr>
          <a:xfrm>
            <a:off x="6275550" y="3067925"/>
            <a:ext cx="746195" cy="885247"/>
          </a:xfrm>
          <a:prstGeom prst="rect">
            <a:avLst/>
          </a:prstGeom>
          <a:noFill/>
          <a:ln>
            <a:noFill/>
          </a:ln>
        </p:spPr>
      </p:pic>
      <p:pic>
        <p:nvPicPr>
          <p:cNvPr id="83" name="Google Shape;83;p17"/>
          <p:cNvPicPr preferRelativeResize="0"/>
          <p:nvPr/>
        </p:nvPicPr>
        <p:blipFill>
          <a:blip r:embed="rId5">
            <a:alphaModFix/>
          </a:blip>
          <a:stretch>
            <a:fillRect/>
          </a:stretch>
        </p:blipFill>
        <p:spPr>
          <a:xfrm>
            <a:off x="4949300" y="3067925"/>
            <a:ext cx="1326252" cy="885249"/>
          </a:xfrm>
          <a:prstGeom prst="rect">
            <a:avLst/>
          </a:prstGeom>
          <a:noFill/>
          <a:ln>
            <a:noFill/>
          </a:ln>
        </p:spPr>
      </p:pic>
      <p:pic>
        <p:nvPicPr>
          <p:cNvPr id="84" name="Google Shape;84;p17"/>
          <p:cNvPicPr preferRelativeResize="0"/>
          <p:nvPr/>
        </p:nvPicPr>
        <p:blipFill>
          <a:blip r:embed="rId6">
            <a:alphaModFix/>
          </a:blip>
          <a:stretch>
            <a:fillRect/>
          </a:stretch>
        </p:blipFill>
        <p:spPr>
          <a:xfrm>
            <a:off x="1052750" y="3954450"/>
            <a:ext cx="549425" cy="412075"/>
          </a:xfrm>
          <a:prstGeom prst="rect">
            <a:avLst/>
          </a:prstGeom>
          <a:noFill/>
          <a:ln>
            <a:noFill/>
          </a:ln>
        </p:spPr>
      </p:pic>
      <p:pic>
        <p:nvPicPr>
          <p:cNvPr id="85" name="Google Shape;85;p17"/>
          <p:cNvPicPr preferRelativeResize="0"/>
          <p:nvPr/>
        </p:nvPicPr>
        <p:blipFill>
          <a:blip r:embed="rId7">
            <a:alphaModFix/>
          </a:blip>
          <a:stretch>
            <a:fillRect/>
          </a:stretch>
        </p:blipFill>
        <p:spPr>
          <a:xfrm>
            <a:off x="3538800" y="3067925"/>
            <a:ext cx="1410500" cy="885251"/>
          </a:xfrm>
          <a:prstGeom prst="rect">
            <a:avLst/>
          </a:prstGeom>
          <a:noFill/>
          <a:ln>
            <a:noFill/>
          </a:ln>
        </p:spPr>
      </p:pic>
      <p:pic>
        <p:nvPicPr>
          <p:cNvPr id="86" name="Google Shape;86;p17"/>
          <p:cNvPicPr preferRelativeResize="0"/>
          <p:nvPr/>
        </p:nvPicPr>
        <p:blipFill>
          <a:blip r:embed="rId8">
            <a:alphaModFix/>
          </a:blip>
          <a:stretch>
            <a:fillRect/>
          </a:stretch>
        </p:blipFill>
        <p:spPr>
          <a:xfrm>
            <a:off x="0" y="3067925"/>
            <a:ext cx="1602185" cy="885251"/>
          </a:xfrm>
          <a:prstGeom prst="rect">
            <a:avLst/>
          </a:prstGeom>
          <a:noFill/>
          <a:ln>
            <a:noFill/>
          </a:ln>
        </p:spPr>
      </p:pic>
      <p:pic>
        <p:nvPicPr>
          <p:cNvPr id="87" name="Google Shape;87;p17"/>
          <p:cNvPicPr preferRelativeResize="0"/>
          <p:nvPr/>
        </p:nvPicPr>
        <p:blipFill>
          <a:blip r:embed="rId9">
            <a:alphaModFix/>
          </a:blip>
          <a:stretch>
            <a:fillRect/>
          </a:stretch>
        </p:blipFill>
        <p:spPr>
          <a:xfrm>
            <a:off x="2669751" y="3066637"/>
            <a:ext cx="1326247" cy="887825"/>
          </a:xfrm>
          <a:prstGeom prst="rect">
            <a:avLst/>
          </a:prstGeom>
          <a:noFill/>
          <a:ln>
            <a:noFill/>
          </a:ln>
        </p:spPr>
      </p:pic>
      <p:pic>
        <p:nvPicPr>
          <p:cNvPr id="88" name="Google Shape;88;p17"/>
          <p:cNvPicPr preferRelativeResize="0"/>
          <p:nvPr/>
        </p:nvPicPr>
        <p:blipFill>
          <a:blip r:embed="rId10">
            <a:alphaModFix/>
          </a:blip>
          <a:stretch>
            <a:fillRect/>
          </a:stretch>
        </p:blipFill>
        <p:spPr>
          <a:xfrm>
            <a:off x="7021750" y="3066650"/>
            <a:ext cx="1242385" cy="887801"/>
          </a:xfrm>
          <a:prstGeom prst="rect">
            <a:avLst/>
          </a:prstGeom>
          <a:noFill/>
          <a:ln>
            <a:noFill/>
          </a:ln>
        </p:spPr>
      </p:pic>
      <p:pic>
        <p:nvPicPr>
          <p:cNvPr id="89" name="Google Shape;89;p17"/>
          <p:cNvPicPr preferRelativeResize="0"/>
          <p:nvPr/>
        </p:nvPicPr>
        <p:blipFill>
          <a:blip r:embed="rId11">
            <a:alphaModFix/>
          </a:blip>
          <a:stretch>
            <a:fillRect/>
          </a:stretch>
        </p:blipFill>
        <p:spPr>
          <a:xfrm>
            <a:off x="7865800" y="3066650"/>
            <a:ext cx="1278210" cy="887802"/>
          </a:xfrm>
          <a:prstGeom prst="rect">
            <a:avLst/>
          </a:prstGeom>
          <a:noFill/>
          <a:ln>
            <a:noFill/>
          </a:ln>
        </p:spPr>
      </p:pic>
      <p:pic>
        <p:nvPicPr>
          <p:cNvPr descr="http://epp.phys.kyushu-u.ac.jp/image/atlas9.png" id="90" name="Google Shape;90;p17"/>
          <p:cNvPicPr preferRelativeResize="0"/>
          <p:nvPr/>
        </p:nvPicPr>
        <p:blipFill>
          <a:blip r:embed="rId12">
            <a:alphaModFix/>
          </a:blip>
          <a:stretch>
            <a:fillRect/>
          </a:stretch>
        </p:blipFill>
        <p:spPr>
          <a:xfrm>
            <a:off x="461875" y="517624"/>
            <a:ext cx="1410499" cy="741976"/>
          </a:xfrm>
          <a:prstGeom prst="rect">
            <a:avLst/>
          </a:prstGeom>
          <a:noFill/>
          <a:ln>
            <a:noFill/>
          </a:ln>
        </p:spPr>
      </p:pic>
      <p:sp>
        <p:nvSpPr>
          <p:cNvPr id="91" name="Google Shape;91;p17"/>
          <p:cNvSpPr txBox="1"/>
          <p:nvPr>
            <p:ph idx="2" type="body"/>
          </p:nvPr>
        </p:nvSpPr>
        <p:spPr>
          <a:xfrm>
            <a:off x="2667275" y="3985675"/>
            <a:ext cx="3813000" cy="944700"/>
          </a:xfrm>
          <a:prstGeom prst="rect">
            <a:avLst/>
          </a:prstGeom>
        </p:spPr>
        <p:txBody>
          <a:bodyPr anchorCtr="0" anchor="t" bIns="34275" lIns="68575" spcFirstLastPara="1" rIns="68575" wrap="square" tIns="34275">
            <a:noAutofit/>
          </a:bodyPr>
          <a:lstStyle/>
          <a:p>
            <a:pPr indent="0" lvl="0" marL="0" rtl="0" algn="l">
              <a:lnSpc>
                <a:spcPct val="100000"/>
              </a:lnSpc>
              <a:spcBef>
                <a:spcPts val="0"/>
              </a:spcBef>
              <a:spcAft>
                <a:spcPts val="0"/>
              </a:spcAft>
              <a:buClr>
                <a:schemeClr val="dk1"/>
              </a:buClr>
              <a:buSzPts val="1100"/>
              <a:buFont typeface="Arial"/>
              <a:buNone/>
            </a:pPr>
            <a:r>
              <a:rPr lang="en" sz="1400"/>
              <a:t>Д-р Иван Глушков</a:t>
            </a:r>
            <a:endParaRPr sz="1400"/>
          </a:p>
          <a:p>
            <a:pPr indent="0" lvl="0" marL="0" rtl="0" algn="l">
              <a:lnSpc>
                <a:spcPct val="100000"/>
              </a:lnSpc>
              <a:spcBef>
                <a:spcPts val="0"/>
              </a:spcBef>
              <a:spcAft>
                <a:spcPts val="0"/>
              </a:spcAft>
              <a:buClr>
                <a:schemeClr val="dk1"/>
              </a:buClr>
              <a:buSzPts val="1100"/>
              <a:buFont typeface="Arial"/>
              <a:buNone/>
            </a:pPr>
            <a:r>
              <a:rPr lang="en" sz="1400"/>
              <a:t>BNL / ATLAS</a:t>
            </a:r>
            <a:endParaRPr sz="1400"/>
          </a:p>
          <a:p>
            <a:pPr indent="0" lvl="0" marL="0" rtl="0" algn="l">
              <a:lnSpc>
                <a:spcPct val="100000"/>
              </a:lnSpc>
              <a:spcBef>
                <a:spcPts val="0"/>
              </a:spcBef>
              <a:spcAft>
                <a:spcPts val="0"/>
              </a:spcAft>
              <a:buClr>
                <a:schemeClr val="dk1"/>
              </a:buClr>
              <a:buSzPts val="1100"/>
              <a:buFont typeface="Arial"/>
              <a:buNone/>
            </a:pPr>
            <a:r>
              <a:rPr lang="en" sz="1400"/>
              <a:t>Българска учителска програма</a:t>
            </a:r>
            <a:endParaRPr sz="1400"/>
          </a:p>
          <a:p>
            <a:pPr indent="0" lvl="0" marL="0" rtl="0" algn="l">
              <a:lnSpc>
                <a:spcPct val="100000"/>
              </a:lnSpc>
              <a:spcBef>
                <a:spcPts val="0"/>
              </a:spcBef>
              <a:spcAft>
                <a:spcPts val="0"/>
              </a:spcAft>
              <a:buNone/>
            </a:pPr>
            <a:r>
              <a:rPr lang="en" sz="1400"/>
              <a:t>CERN, юли 2025</a:t>
            </a:r>
            <a:endParaRPr sz="1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pic>
        <p:nvPicPr>
          <p:cNvPr id="166" name="Google Shape;166;p26"/>
          <p:cNvPicPr preferRelativeResize="0"/>
          <p:nvPr/>
        </p:nvPicPr>
        <p:blipFill>
          <a:blip r:embed="rId3">
            <a:alphaModFix/>
          </a:blip>
          <a:stretch>
            <a:fillRect/>
          </a:stretch>
        </p:blipFill>
        <p:spPr>
          <a:xfrm>
            <a:off x="1671175" y="3185425"/>
            <a:ext cx="1527580" cy="1669675"/>
          </a:xfrm>
          <a:prstGeom prst="rect">
            <a:avLst/>
          </a:prstGeom>
          <a:noFill/>
          <a:ln>
            <a:noFill/>
          </a:ln>
        </p:spPr>
      </p:pic>
      <p:sp>
        <p:nvSpPr>
          <p:cNvPr id="167" name="Google Shape;167;p26"/>
          <p:cNvSpPr/>
          <p:nvPr/>
        </p:nvSpPr>
        <p:spPr>
          <a:xfrm>
            <a:off x="84950" y="980250"/>
            <a:ext cx="2232300" cy="2376600"/>
          </a:xfrm>
          <a:prstGeom prst="cloudCallout">
            <a:avLst>
              <a:gd fmla="val 55843" name="adj1"/>
              <a:gd fmla="val 5649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Колаборация и оптимизация</a:t>
            </a:r>
            <a:endParaRPr/>
          </a:p>
        </p:txBody>
      </p:sp>
      <p:sp>
        <p:nvSpPr>
          <p:cNvPr id="169" name="Google Shape;169;p26"/>
          <p:cNvSpPr txBox="1"/>
          <p:nvPr/>
        </p:nvSpPr>
        <p:spPr>
          <a:xfrm>
            <a:off x="347675" y="1244425"/>
            <a:ext cx="1629600" cy="1669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073763"/>
                </a:solidFill>
              </a:rPr>
              <a:t>116</a:t>
            </a:r>
            <a:r>
              <a:rPr b="1" lang="en" sz="2400">
                <a:solidFill>
                  <a:srgbClr val="073763"/>
                </a:solidFill>
              </a:rPr>
              <a:t> PB!?</a:t>
            </a:r>
            <a:endParaRPr b="1" sz="2400">
              <a:solidFill>
                <a:srgbClr val="073763"/>
              </a:solidFill>
            </a:endParaRPr>
          </a:p>
          <a:p>
            <a:pPr indent="0" lvl="0" marL="0" rtl="0" algn="ctr">
              <a:spcBef>
                <a:spcPts val="0"/>
              </a:spcBef>
              <a:spcAft>
                <a:spcPts val="0"/>
              </a:spcAft>
              <a:buNone/>
            </a:pPr>
            <a:r>
              <a:rPr b="1" lang="en" sz="1100">
                <a:solidFill>
                  <a:srgbClr val="073763"/>
                </a:solidFill>
              </a:rPr>
              <a:t>Колко време?</a:t>
            </a:r>
            <a:endParaRPr b="1" sz="1100">
              <a:solidFill>
                <a:srgbClr val="073763"/>
              </a:solidFill>
            </a:endParaRPr>
          </a:p>
          <a:p>
            <a:pPr indent="0" lvl="0" marL="0" rtl="0" algn="ctr">
              <a:spcBef>
                <a:spcPts val="0"/>
              </a:spcBef>
              <a:spcAft>
                <a:spcPts val="0"/>
              </a:spcAft>
              <a:buNone/>
            </a:pPr>
            <a:r>
              <a:rPr b="1" lang="en" sz="1100">
                <a:solidFill>
                  <a:srgbClr val="073763"/>
                </a:solidFill>
              </a:rPr>
              <a:t>Ами ако сбъркам?</a:t>
            </a:r>
            <a:endParaRPr b="1" sz="1100">
              <a:solidFill>
                <a:srgbClr val="073763"/>
              </a:solidFill>
            </a:endParaRPr>
          </a:p>
          <a:p>
            <a:pPr indent="0" lvl="0" marL="0" rtl="0" algn="ctr">
              <a:spcBef>
                <a:spcPts val="0"/>
              </a:spcBef>
              <a:spcAft>
                <a:spcPts val="0"/>
              </a:spcAft>
              <a:buNone/>
            </a:pPr>
            <a:r>
              <a:rPr b="1" lang="en" sz="1100">
                <a:solidFill>
                  <a:srgbClr val="073763"/>
                </a:solidFill>
              </a:rPr>
              <a:t>Ами ако колегата направи по добър алгоритъм за мюони?</a:t>
            </a:r>
            <a:endParaRPr b="1" sz="1100">
              <a:solidFill>
                <a:srgbClr val="073763"/>
              </a:solidFill>
            </a:endParaRPr>
          </a:p>
          <a:p>
            <a:pPr indent="0" lvl="0" marL="0" rtl="0" algn="ctr">
              <a:spcBef>
                <a:spcPts val="0"/>
              </a:spcBef>
              <a:spcAft>
                <a:spcPts val="0"/>
              </a:spcAft>
              <a:buNone/>
            </a:pPr>
            <a:r>
              <a:rPr b="1" lang="en" sz="1100">
                <a:solidFill>
                  <a:srgbClr val="073763"/>
                </a:solidFill>
              </a:rPr>
              <a:t>Всичко отначало?!</a:t>
            </a:r>
            <a:endParaRPr b="1" sz="1100">
              <a:solidFill>
                <a:srgbClr val="073763"/>
              </a:solidFill>
            </a:endParaRPr>
          </a:p>
        </p:txBody>
      </p:sp>
      <p:sp>
        <p:nvSpPr>
          <p:cNvPr id="170" name="Google Shape;170;p26"/>
          <p:cNvSpPr/>
          <p:nvPr/>
        </p:nvSpPr>
        <p:spPr>
          <a:xfrm>
            <a:off x="2520700" y="2737200"/>
            <a:ext cx="1128900" cy="263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1" name="Google Shape;171;p26"/>
          <p:cNvCxnSpPr/>
          <p:nvPr/>
        </p:nvCxnSpPr>
        <p:spPr>
          <a:xfrm flipH="1">
            <a:off x="2639775" y="3000300"/>
            <a:ext cx="297000" cy="399000"/>
          </a:xfrm>
          <a:prstGeom prst="straightConnector1">
            <a:avLst/>
          </a:prstGeom>
          <a:noFill/>
          <a:ln cap="flat" cmpd="sng" w="9525">
            <a:solidFill>
              <a:schemeClr val="dk2"/>
            </a:solidFill>
            <a:prstDash val="solid"/>
            <a:round/>
            <a:headEnd len="med" w="med" type="none"/>
            <a:tailEnd len="med" w="med" type="triangle"/>
          </a:ln>
        </p:spPr>
      </p:cxnSp>
      <p:sp>
        <p:nvSpPr>
          <p:cNvPr id="172" name="Google Shape;172;p26"/>
          <p:cNvSpPr txBox="1"/>
          <p:nvPr/>
        </p:nvSpPr>
        <p:spPr>
          <a:xfrm>
            <a:off x="2563175" y="2737200"/>
            <a:ext cx="1128900" cy="26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физик</a:t>
            </a:r>
            <a:endParaRPr/>
          </a:p>
        </p:txBody>
      </p:sp>
      <p:sp>
        <p:nvSpPr>
          <p:cNvPr id="173" name="Google Shape;173;p26"/>
          <p:cNvSpPr/>
          <p:nvPr/>
        </p:nvSpPr>
        <p:spPr>
          <a:xfrm>
            <a:off x="3794600" y="1592325"/>
            <a:ext cx="297000" cy="26310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6"/>
          <p:cNvSpPr txBox="1"/>
          <p:nvPr/>
        </p:nvSpPr>
        <p:spPr>
          <a:xfrm>
            <a:off x="4197825" y="1124525"/>
            <a:ext cx="2791500" cy="36111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Групиране на анализите по теми - Хигс, Суперсиметрии, Екзотики</a:t>
            </a:r>
            <a:endParaRPr sz="1800"/>
          </a:p>
          <a:p>
            <a:pPr indent="0" lvl="0" marL="457200" rtl="0" algn="l">
              <a:spcBef>
                <a:spcPts val="0"/>
              </a:spcBef>
              <a:spcAft>
                <a:spcPts val="0"/>
              </a:spcAft>
              <a:buNone/>
            </a:pPr>
            <a:r>
              <a:t/>
            </a:r>
            <a:endParaRPr sz="1800"/>
          </a:p>
          <a:p>
            <a:pPr indent="-342900" lvl="0" marL="457200" rtl="0" algn="l">
              <a:spcBef>
                <a:spcPts val="0"/>
              </a:spcBef>
              <a:spcAft>
                <a:spcPts val="0"/>
              </a:spcAft>
              <a:buSzPts val="1800"/>
              <a:buChar char="●"/>
            </a:pPr>
            <a:r>
              <a:rPr lang="en" sz="1800"/>
              <a:t> Селектиране само на данните които са релевантни за дадения анализ</a:t>
            </a:r>
            <a:endParaRPr sz="1800"/>
          </a:p>
        </p:txBody>
      </p:sp>
      <p:sp>
        <p:nvSpPr>
          <p:cNvPr id="175" name="Google Shape;175;p26"/>
          <p:cNvSpPr/>
          <p:nvPr/>
        </p:nvSpPr>
        <p:spPr>
          <a:xfrm>
            <a:off x="7071200" y="1592325"/>
            <a:ext cx="297000" cy="26310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6"/>
          <p:cNvSpPr txBox="1"/>
          <p:nvPr/>
        </p:nvSpPr>
        <p:spPr>
          <a:xfrm>
            <a:off x="7495075" y="2033850"/>
            <a:ext cx="1629600" cy="1669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073763"/>
                </a:solidFill>
              </a:rPr>
              <a:t>GB / MB</a:t>
            </a:r>
            <a:endParaRPr b="1" sz="1100">
              <a:solidFill>
                <a:srgbClr val="07376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7"/>
          <p:cNvSpPr txBox="1"/>
          <p:nvPr>
            <p:ph idx="1" type="body"/>
          </p:nvPr>
        </p:nvSpPr>
        <p:spPr>
          <a:xfrm>
            <a:off x="5385875" y="767700"/>
            <a:ext cx="3522600" cy="3600600"/>
          </a:xfrm>
          <a:prstGeom prst="rect">
            <a:avLst/>
          </a:prstGeom>
          <a:solidFill>
            <a:srgbClr val="FFFFFF"/>
          </a:solidFill>
          <a:ln cap="flat" cmpd="sng" w="19050">
            <a:solidFill>
              <a:srgbClr val="073763"/>
            </a:solidFill>
            <a:prstDash val="solid"/>
            <a:round/>
            <a:headEnd len="sm" w="sm" type="none"/>
            <a:tailEnd len="sm" w="sm" type="none"/>
          </a:ln>
        </p:spPr>
        <p:txBody>
          <a:bodyPr anchorCtr="0" anchor="t" bIns="34275" lIns="68575" spcFirstLastPara="1" rIns="68575" wrap="square" tIns="34275">
            <a:normAutofit/>
          </a:bodyPr>
          <a:lstStyle/>
          <a:p>
            <a:pPr indent="0" lvl="0" marL="0" rtl="0" algn="ctr">
              <a:spcBef>
                <a:spcPts val="800"/>
              </a:spcBef>
              <a:spcAft>
                <a:spcPts val="0"/>
              </a:spcAft>
              <a:buNone/>
            </a:pPr>
            <a:r>
              <a:t/>
            </a:r>
            <a:endParaRPr b="1" sz="500">
              <a:solidFill>
                <a:srgbClr val="3D85C6"/>
              </a:solidFill>
            </a:endParaRPr>
          </a:p>
          <a:p>
            <a:pPr indent="0" lvl="0" marL="0" rtl="0" algn="ctr">
              <a:spcBef>
                <a:spcPts val="800"/>
              </a:spcBef>
              <a:spcAft>
                <a:spcPts val="0"/>
              </a:spcAft>
              <a:buNone/>
            </a:pPr>
            <a:r>
              <a:rPr b="1" lang="en">
                <a:solidFill>
                  <a:srgbClr val="3D85C6"/>
                </a:solidFill>
              </a:rPr>
              <a:t>Премахване на ненужната информация</a:t>
            </a:r>
            <a:endParaRPr b="1">
              <a:solidFill>
                <a:srgbClr val="3D85C6"/>
              </a:solidFill>
            </a:endParaRPr>
          </a:p>
          <a:p>
            <a:pPr indent="0" lvl="0" marL="457200" rtl="0" algn="l">
              <a:spcBef>
                <a:spcPts val="800"/>
              </a:spcBef>
              <a:spcAft>
                <a:spcPts val="0"/>
              </a:spcAft>
              <a:buNone/>
            </a:pPr>
            <a:r>
              <a:t/>
            </a:r>
            <a:endParaRPr b="1" sz="400">
              <a:solidFill>
                <a:srgbClr val="3D85C6"/>
              </a:solidFill>
            </a:endParaRPr>
          </a:p>
          <a:p>
            <a:pPr indent="-349250" lvl="0" marL="628650" rtl="0" algn="l">
              <a:spcBef>
                <a:spcPts val="800"/>
              </a:spcBef>
              <a:spcAft>
                <a:spcPts val="0"/>
              </a:spcAft>
              <a:buSzPts val="1900"/>
              <a:buChar char="•"/>
            </a:pPr>
            <a:r>
              <a:rPr lang="en" sz="1900"/>
              <a:t>Цели събити</a:t>
            </a:r>
            <a:r>
              <a:rPr lang="en" sz="1900"/>
              <a:t>я</a:t>
            </a:r>
            <a:endParaRPr sz="1900"/>
          </a:p>
          <a:p>
            <a:pPr indent="0" lvl="0" marL="914400" rtl="0" algn="l">
              <a:spcBef>
                <a:spcPts val="800"/>
              </a:spcBef>
              <a:spcAft>
                <a:spcPts val="0"/>
              </a:spcAft>
              <a:buNone/>
            </a:pPr>
            <a:r>
              <a:t/>
            </a:r>
            <a:endParaRPr sz="300"/>
          </a:p>
          <a:p>
            <a:pPr indent="-349250" lvl="0" marL="628650" rtl="0" algn="l">
              <a:spcBef>
                <a:spcPts val="800"/>
              </a:spcBef>
              <a:spcAft>
                <a:spcPts val="0"/>
              </a:spcAft>
              <a:buSzPts val="1900"/>
              <a:buChar char="•"/>
            </a:pPr>
            <a:r>
              <a:rPr lang="en" sz="1900"/>
              <a:t>Части от събитията</a:t>
            </a:r>
            <a:endParaRPr sz="1900"/>
          </a:p>
          <a:p>
            <a:pPr indent="0" lvl="0" marL="914400" rtl="0" algn="l">
              <a:spcBef>
                <a:spcPts val="800"/>
              </a:spcBef>
              <a:spcAft>
                <a:spcPts val="0"/>
              </a:spcAft>
              <a:buNone/>
            </a:pPr>
            <a:r>
              <a:t/>
            </a:r>
            <a:endParaRPr sz="300"/>
          </a:p>
          <a:p>
            <a:pPr indent="-349250" lvl="0" marL="628650" rtl="0" algn="l">
              <a:spcBef>
                <a:spcPts val="800"/>
              </a:spcBef>
              <a:spcAft>
                <a:spcPts val="0"/>
              </a:spcAft>
              <a:buSzPts val="1900"/>
              <a:buChar char="•"/>
            </a:pPr>
            <a:r>
              <a:rPr lang="en" sz="1900"/>
              <a:t>Характеристики на събитията</a:t>
            </a:r>
            <a:endParaRPr sz="1900"/>
          </a:p>
          <a:p>
            <a:pPr indent="0" lvl="0" marL="914400" rtl="0" algn="l">
              <a:spcBef>
                <a:spcPts val="800"/>
              </a:spcBef>
              <a:spcAft>
                <a:spcPts val="0"/>
              </a:spcAft>
              <a:buNone/>
            </a:pPr>
            <a:r>
              <a:t/>
            </a:r>
            <a:endParaRPr sz="300"/>
          </a:p>
          <a:p>
            <a:pPr indent="-349250" lvl="0" marL="628650" rtl="0" algn="l">
              <a:spcBef>
                <a:spcPts val="800"/>
              </a:spcBef>
              <a:spcAft>
                <a:spcPts val="0"/>
              </a:spcAft>
              <a:buSzPts val="1900"/>
              <a:buChar char="•"/>
            </a:pPr>
            <a:r>
              <a:rPr lang="en" sz="1900"/>
              <a:t>За всеки анализ - отделни данни</a:t>
            </a:r>
            <a:endParaRPr sz="1900"/>
          </a:p>
        </p:txBody>
      </p:sp>
      <p:sp>
        <p:nvSpPr>
          <p:cNvPr id="182" name="Google Shape;182;p27"/>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Селектиране на данни</a:t>
            </a:r>
            <a:endParaRPr/>
          </a:p>
          <a:p>
            <a:pPr indent="0" lvl="0" marL="0" rtl="0" algn="l">
              <a:spcBef>
                <a:spcPts val="0"/>
              </a:spcBef>
              <a:spcAft>
                <a:spcPts val="0"/>
              </a:spcAft>
              <a:buNone/>
            </a:pPr>
            <a:r>
              <a:rPr lang="en" sz="1800">
                <a:solidFill>
                  <a:srgbClr val="3D85C6"/>
                </a:solidFill>
              </a:rPr>
              <a:t>(ATLAS Derivation Framework)</a:t>
            </a:r>
            <a:endParaRPr sz="1800">
              <a:solidFill>
                <a:srgbClr val="3D85C6"/>
              </a:solidFill>
            </a:endParaRPr>
          </a:p>
        </p:txBody>
      </p:sp>
      <p:pic>
        <p:nvPicPr>
          <p:cNvPr id="183" name="Google Shape;183;p27"/>
          <p:cNvPicPr preferRelativeResize="0"/>
          <p:nvPr/>
        </p:nvPicPr>
        <p:blipFill>
          <a:blip r:embed="rId3">
            <a:alphaModFix/>
          </a:blip>
          <a:stretch>
            <a:fillRect/>
          </a:stretch>
        </p:blipFill>
        <p:spPr>
          <a:xfrm>
            <a:off x="466948" y="1359898"/>
            <a:ext cx="4726299" cy="2982925"/>
          </a:xfrm>
          <a:prstGeom prst="rect">
            <a:avLst/>
          </a:prstGeom>
          <a:noFill/>
          <a:ln>
            <a:noFill/>
          </a:ln>
        </p:spPr>
      </p:pic>
      <p:sp>
        <p:nvSpPr>
          <p:cNvPr id="184" name="Google Shape;184;p27"/>
          <p:cNvSpPr txBox="1"/>
          <p:nvPr/>
        </p:nvSpPr>
        <p:spPr>
          <a:xfrm>
            <a:off x="3819150" y="4266625"/>
            <a:ext cx="1403100" cy="314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800">
                <a:solidFill>
                  <a:schemeClr val="dk1"/>
                </a:solidFill>
              </a:rPr>
              <a:t>Графика</a:t>
            </a:r>
            <a:r>
              <a:rPr lang="en" sz="800">
                <a:solidFill>
                  <a:schemeClr val="dk1"/>
                </a:solidFill>
              </a:rPr>
              <a:t>: James Catmore</a:t>
            </a:r>
            <a:endParaRPr sz="800">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id="189" name="Google Shape;189;p28"/>
          <p:cNvPicPr preferRelativeResize="0"/>
          <p:nvPr/>
        </p:nvPicPr>
        <p:blipFill>
          <a:blip r:embed="rId3">
            <a:alphaModFix/>
          </a:blip>
          <a:stretch>
            <a:fillRect/>
          </a:stretch>
        </p:blipFill>
        <p:spPr>
          <a:xfrm>
            <a:off x="1426125" y="827475"/>
            <a:ext cx="5929302" cy="4060274"/>
          </a:xfrm>
          <a:prstGeom prst="rect">
            <a:avLst/>
          </a:prstGeom>
          <a:noFill/>
          <a:ln>
            <a:noFill/>
          </a:ln>
        </p:spPr>
      </p:pic>
      <p:sp>
        <p:nvSpPr>
          <p:cNvPr id="190" name="Google Shape;190;p28"/>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Истина и теория</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9"/>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Всичко общо..</a:t>
            </a:r>
            <a:endParaRPr/>
          </a:p>
        </p:txBody>
      </p:sp>
      <p:sp>
        <p:nvSpPr>
          <p:cNvPr id="196" name="Google Shape;196;p29"/>
          <p:cNvSpPr txBox="1"/>
          <p:nvPr/>
        </p:nvSpPr>
        <p:spPr>
          <a:xfrm>
            <a:off x="3136625" y="2539850"/>
            <a:ext cx="13716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pic>
        <p:nvPicPr>
          <p:cNvPr id="197" name="Google Shape;197;p29" title="Screenshot 2025-07-20 at 12.17.25.png"/>
          <p:cNvPicPr preferRelativeResize="0"/>
          <p:nvPr/>
        </p:nvPicPr>
        <p:blipFill>
          <a:blip r:embed="rId3">
            <a:alphaModFix/>
          </a:blip>
          <a:stretch>
            <a:fillRect/>
          </a:stretch>
        </p:blipFill>
        <p:spPr>
          <a:xfrm>
            <a:off x="1116000" y="1145300"/>
            <a:ext cx="6193505" cy="3483850"/>
          </a:xfrm>
          <a:prstGeom prst="rect">
            <a:avLst/>
          </a:prstGeom>
          <a:noFill/>
          <a:ln>
            <a:noFill/>
          </a:ln>
        </p:spPr>
      </p:pic>
      <p:sp>
        <p:nvSpPr>
          <p:cNvPr id="198" name="Google Shape;198;p29"/>
          <p:cNvSpPr txBox="1"/>
          <p:nvPr/>
        </p:nvSpPr>
        <p:spPr>
          <a:xfrm>
            <a:off x="7306150" y="1484425"/>
            <a:ext cx="1477800" cy="48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073763"/>
                </a:solidFill>
              </a:rPr>
              <a:t>1.2</a:t>
            </a:r>
            <a:r>
              <a:rPr b="1" lang="en" sz="2400">
                <a:solidFill>
                  <a:srgbClr val="073763"/>
                </a:solidFill>
              </a:rPr>
              <a:t> EB!</a:t>
            </a:r>
            <a:endParaRPr b="1" sz="2400">
              <a:solidFill>
                <a:srgbClr val="073763"/>
              </a:solidFill>
            </a:endParaRPr>
          </a:p>
        </p:txBody>
      </p:sp>
      <p:sp>
        <p:nvSpPr>
          <p:cNvPr id="199" name="Google Shape;199;p29"/>
          <p:cNvSpPr/>
          <p:nvPr/>
        </p:nvSpPr>
        <p:spPr>
          <a:xfrm>
            <a:off x="5993654" y="1559321"/>
            <a:ext cx="1351500" cy="247200"/>
          </a:xfrm>
          <a:prstGeom prst="roundRect">
            <a:avLst>
              <a:gd fmla="val 16667" name="adj"/>
            </a:avLst>
          </a:prstGeom>
          <a:no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0"/>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Всичко общо..</a:t>
            </a:r>
            <a:endParaRPr/>
          </a:p>
        </p:txBody>
      </p:sp>
      <p:sp>
        <p:nvSpPr>
          <p:cNvPr id="205" name="Google Shape;205;p30"/>
          <p:cNvSpPr txBox="1"/>
          <p:nvPr/>
        </p:nvSpPr>
        <p:spPr>
          <a:xfrm>
            <a:off x="3136625" y="2539850"/>
            <a:ext cx="13716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pic>
        <p:nvPicPr>
          <p:cNvPr id="206" name="Google Shape;206;p30"/>
          <p:cNvPicPr preferRelativeResize="0"/>
          <p:nvPr/>
        </p:nvPicPr>
        <p:blipFill>
          <a:blip r:embed="rId3">
            <a:alphaModFix/>
          </a:blip>
          <a:stretch>
            <a:fillRect/>
          </a:stretch>
        </p:blipFill>
        <p:spPr>
          <a:xfrm>
            <a:off x="889950" y="1206875"/>
            <a:ext cx="7156601" cy="34227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1"/>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Изчисления</a:t>
            </a:r>
            <a:endParaRPr/>
          </a:p>
          <a:p>
            <a:pPr indent="0" lvl="0" marL="0" rtl="0" algn="l">
              <a:spcBef>
                <a:spcPts val="0"/>
              </a:spcBef>
              <a:spcAft>
                <a:spcPts val="0"/>
              </a:spcAft>
              <a:buNone/>
            </a:pPr>
            <a:r>
              <a:rPr lang="en" sz="3600">
                <a:solidFill>
                  <a:srgbClr val="3D85C6"/>
                </a:solidFill>
              </a:rPr>
              <a:t>(колко и какви)</a:t>
            </a:r>
            <a:endParaRPr sz="3600">
              <a:solidFill>
                <a:srgbClr val="3D85C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2"/>
          <p:cNvSpPr txBox="1"/>
          <p:nvPr>
            <p:ph type="ctrTitle"/>
          </p:nvPr>
        </p:nvSpPr>
        <p:spPr>
          <a:xfrm>
            <a:off x="93425" y="97550"/>
            <a:ext cx="8937600" cy="4948500"/>
          </a:xfrm>
          <a:prstGeom prst="rect">
            <a:avLst/>
          </a:prstGeom>
        </p:spPr>
        <p:txBody>
          <a:bodyPr anchorCtr="0" anchor="ctr" bIns="34275" lIns="68575" spcFirstLastPara="1" rIns="68575" wrap="square" tIns="34275">
            <a:normAutofit/>
          </a:bodyPr>
          <a:lstStyle/>
          <a:p>
            <a:pPr indent="0" lvl="0" marL="0" rtl="0" algn="ctr">
              <a:spcBef>
                <a:spcPts val="0"/>
              </a:spcBef>
              <a:spcAft>
                <a:spcPts val="0"/>
              </a:spcAft>
              <a:buNone/>
            </a:pPr>
            <a:r>
              <a:rPr lang="en"/>
              <a:t>Колко изчислителни ресурси ни трябват?</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3"/>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“Колкото повече, толкова повече!”</a:t>
            </a:r>
            <a:endParaRPr/>
          </a:p>
          <a:p>
            <a:pPr indent="0" lvl="0" marL="0" rtl="0" algn="r">
              <a:spcBef>
                <a:spcPts val="0"/>
              </a:spcBef>
              <a:spcAft>
                <a:spcPts val="0"/>
              </a:spcAft>
              <a:buNone/>
            </a:pPr>
            <a:r>
              <a:rPr lang="en" sz="1400"/>
              <a:t>Мечо Пух, 1966</a:t>
            </a:r>
            <a:endParaRPr sz="1400"/>
          </a:p>
        </p:txBody>
      </p:sp>
      <p:pic>
        <p:nvPicPr>
          <p:cNvPr id="222" name="Google Shape;222;p33"/>
          <p:cNvPicPr preferRelativeResize="0"/>
          <p:nvPr/>
        </p:nvPicPr>
        <p:blipFill>
          <a:blip r:embed="rId3">
            <a:alphaModFix/>
          </a:blip>
          <a:stretch>
            <a:fillRect/>
          </a:stretch>
        </p:blipFill>
        <p:spPr>
          <a:xfrm>
            <a:off x="354375" y="2113246"/>
            <a:ext cx="1805525" cy="25318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34"/>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“Колкото повече, толкова повече!”</a:t>
            </a:r>
            <a:endParaRPr/>
          </a:p>
          <a:p>
            <a:pPr indent="0" lvl="0" marL="0" rtl="0" algn="r">
              <a:spcBef>
                <a:spcPts val="0"/>
              </a:spcBef>
              <a:spcAft>
                <a:spcPts val="0"/>
              </a:spcAft>
              <a:buNone/>
            </a:pPr>
            <a:r>
              <a:rPr lang="en" sz="1400"/>
              <a:t>Мечо Пух, 1966</a:t>
            </a:r>
            <a:endParaRPr sz="1400"/>
          </a:p>
        </p:txBody>
      </p:sp>
      <p:pic>
        <p:nvPicPr>
          <p:cNvPr id="228" name="Google Shape;228;p34"/>
          <p:cNvPicPr preferRelativeResize="0"/>
          <p:nvPr/>
        </p:nvPicPr>
        <p:blipFill>
          <a:blip r:embed="rId3">
            <a:alphaModFix/>
          </a:blip>
          <a:stretch>
            <a:fillRect/>
          </a:stretch>
        </p:blipFill>
        <p:spPr>
          <a:xfrm>
            <a:off x="354375" y="2113246"/>
            <a:ext cx="1805525" cy="2531825"/>
          </a:xfrm>
          <a:prstGeom prst="rect">
            <a:avLst/>
          </a:prstGeom>
          <a:noFill/>
          <a:ln>
            <a:noFill/>
          </a:ln>
        </p:spPr>
      </p:pic>
      <p:sp>
        <p:nvSpPr>
          <p:cNvPr id="229" name="Google Shape;229;p34"/>
          <p:cNvSpPr txBox="1"/>
          <p:nvPr>
            <p:ph type="title"/>
          </p:nvPr>
        </p:nvSpPr>
        <p:spPr>
          <a:xfrm>
            <a:off x="2238000" y="2685400"/>
            <a:ext cx="6410400" cy="5691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sz="1800"/>
              <a:t>“Има само едно нещо, което е по-хубаво от гърненце мед.. И това са две гърненца мед.”</a:t>
            </a:r>
            <a:endParaRPr sz="1800"/>
          </a:p>
          <a:p>
            <a:pPr indent="0" lvl="0" marL="0" rtl="0" algn="r">
              <a:spcBef>
                <a:spcPts val="0"/>
              </a:spcBef>
              <a:spcAft>
                <a:spcPts val="0"/>
              </a:spcAft>
              <a:buNone/>
            </a:pPr>
            <a:r>
              <a:rPr lang="en" sz="1400"/>
              <a:t>Мечо Пух, 1966</a:t>
            </a:r>
            <a:endParaRPr sz="14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pic>
        <p:nvPicPr>
          <p:cNvPr id="234" name="Google Shape;234;p35"/>
          <p:cNvPicPr preferRelativeResize="0"/>
          <p:nvPr/>
        </p:nvPicPr>
        <p:blipFill>
          <a:blip r:embed="rId3">
            <a:alphaModFix/>
          </a:blip>
          <a:stretch>
            <a:fillRect/>
          </a:stretch>
        </p:blipFill>
        <p:spPr>
          <a:xfrm>
            <a:off x="591796" y="1103250"/>
            <a:ext cx="5337723" cy="3419475"/>
          </a:xfrm>
          <a:prstGeom prst="rect">
            <a:avLst/>
          </a:prstGeom>
          <a:noFill/>
          <a:ln>
            <a:noFill/>
          </a:ln>
        </p:spPr>
      </p:pic>
      <p:sp>
        <p:nvSpPr>
          <p:cNvPr id="235" name="Google Shape;235;p35"/>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Колко използваме?</a:t>
            </a:r>
            <a:endParaRPr/>
          </a:p>
        </p:txBody>
      </p:sp>
      <p:sp>
        <p:nvSpPr>
          <p:cNvPr id="236" name="Google Shape;236;p35"/>
          <p:cNvSpPr txBox="1"/>
          <p:nvPr/>
        </p:nvSpPr>
        <p:spPr>
          <a:xfrm>
            <a:off x="6251725" y="247600"/>
            <a:ext cx="2681100" cy="2198100"/>
          </a:xfrm>
          <a:prstGeom prst="rect">
            <a:avLst/>
          </a:prstGeom>
          <a:no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073763"/>
                </a:solidFill>
              </a:rPr>
              <a:t>Речник</a:t>
            </a:r>
            <a:endParaRPr b="1">
              <a:solidFill>
                <a:srgbClr val="3D85C6"/>
              </a:solidFill>
            </a:endParaRPr>
          </a:p>
          <a:p>
            <a:pPr indent="0" lvl="0" marL="0" rtl="0" algn="ctr">
              <a:spcBef>
                <a:spcPts val="0"/>
              </a:spcBef>
              <a:spcAft>
                <a:spcPts val="0"/>
              </a:spcAft>
              <a:buNone/>
            </a:pPr>
            <a:r>
              <a:t/>
            </a:r>
            <a:endParaRPr b="1" sz="600">
              <a:solidFill>
                <a:srgbClr val="3D85C6"/>
              </a:solidFill>
            </a:endParaRPr>
          </a:p>
          <a:p>
            <a:pPr indent="-317500" lvl="0" marL="457200" rtl="0" algn="l">
              <a:spcBef>
                <a:spcPts val="0"/>
              </a:spcBef>
              <a:spcAft>
                <a:spcPts val="0"/>
              </a:spcAft>
              <a:buSzPts val="1400"/>
              <a:buChar char="●"/>
            </a:pPr>
            <a:r>
              <a:rPr b="1" lang="en">
                <a:solidFill>
                  <a:srgbClr val="0B5394"/>
                </a:solidFill>
              </a:rPr>
              <a:t>Слот</a:t>
            </a:r>
            <a:r>
              <a:rPr lang="en">
                <a:solidFill>
                  <a:srgbClr val="0B5394"/>
                </a:solidFill>
              </a:rPr>
              <a:t> </a:t>
            </a:r>
            <a:r>
              <a:rPr lang="en"/>
              <a:t>- място за един процес заделено от компютърна ферма</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b="1" lang="en">
                <a:solidFill>
                  <a:srgbClr val="0B5394"/>
                </a:solidFill>
              </a:rPr>
              <a:t>Задача (Job)</a:t>
            </a:r>
            <a:r>
              <a:rPr lang="en">
                <a:solidFill>
                  <a:schemeClr val="dk1"/>
                </a:solidFill>
              </a:rPr>
              <a:t> - количеството “работа” което трябва да се сметне на един слот</a:t>
            </a:r>
            <a:endParaRPr/>
          </a:p>
        </p:txBody>
      </p:sp>
      <p:cxnSp>
        <p:nvCxnSpPr>
          <p:cNvPr id="237" name="Google Shape;237;p35"/>
          <p:cNvCxnSpPr/>
          <p:nvPr/>
        </p:nvCxnSpPr>
        <p:spPr>
          <a:xfrm>
            <a:off x="1007725" y="3120554"/>
            <a:ext cx="3215700" cy="0"/>
          </a:xfrm>
          <a:prstGeom prst="straightConnector1">
            <a:avLst/>
          </a:prstGeom>
          <a:noFill/>
          <a:ln cap="flat" cmpd="sng" w="38100">
            <a:solidFill>
              <a:srgbClr val="FF0000"/>
            </a:solidFill>
            <a:prstDash val="solid"/>
            <a:round/>
            <a:headEnd len="med" w="med" type="none"/>
            <a:tailEnd len="med" w="med" type="none"/>
          </a:ln>
          <a:effectLst>
            <a:outerShdw blurRad="57150" rotWithShape="0" algn="bl" dir="5400000" dist="19050">
              <a:srgbClr val="000000">
                <a:alpha val="50000"/>
              </a:srgbClr>
            </a:outerShdw>
          </a:effectLst>
        </p:spPr>
      </p:cxnSp>
      <p:sp>
        <p:nvSpPr>
          <p:cNvPr id="238" name="Google Shape;238;p35"/>
          <p:cNvSpPr txBox="1"/>
          <p:nvPr/>
        </p:nvSpPr>
        <p:spPr>
          <a:xfrm>
            <a:off x="4986875" y="3157800"/>
            <a:ext cx="987000" cy="355200"/>
          </a:xfrm>
          <a:prstGeom prst="rect">
            <a:avLst/>
          </a:prstGeom>
          <a:solidFill>
            <a:schemeClr val="lt2"/>
          </a:solid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900">
                <a:solidFill>
                  <a:srgbClr val="FF0000"/>
                </a:solidFill>
              </a:rPr>
              <a:t>О</a:t>
            </a:r>
            <a:r>
              <a:rPr b="1" lang="en" sz="900">
                <a:solidFill>
                  <a:srgbClr val="FF0000"/>
                </a:solidFill>
              </a:rPr>
              <a:t>бещано</a:t>
            </a:r>
            <a:endParaRPr b="1" sz="900">
              <a:solidFill>
                <a:srgbClr val="FF0000"/>
              </a:solidFill>
            </a:endParaRPr>
          </a:p>
          <a:p>
            <a:pPr indent="0" lvl="0" marL="0" rtl="0" algn="ctr">
              <a:spcBef>
                <a:spcPts val="0"/>
              </a:spcBef>
              <a:spcAft>
                <a:spcPts val="0"/>
              </a:spcAft>
              <a:buNone/>
            </a:pPr>
            <a:r>
              <a:rPr b="1" lang="en" sz="900">
                <a:solidFill>
                  <a:srgbClr val="FF0000"/>
                </a:solidFill>
              </a:rPr>
              <a:t>(345 000)</a:t>
            </a:r>
            <a:endParaRPr b="1" sz="900">
              <a:solidFill>
                <a:srgbClr val="FF0000"/>
              </a:solidFill>
            </a:endParaRPr>
          </a:p>
        </p:txBody>
      </p:sp>
      <p:sp>
        <p:nvSpPr>
          <p:cNvPr id="239" name="Google Shape;239;p35"/>
          <p:cNvSpPr txBox="1"/>
          <p:nvPr/>
        </p:nvSpPr>
        <p:spPr>
          <a:xfrm>
            <a:off x="4986875" y="2465680"/>
            <a:ext cx="987000" cy="355200"/>
          </a:xfrm>
          <a:prstGeom prst="rect">
            <a:avLst/>
          </a:prstGeom>
          <a:solidFill>
            <a:schemeClr val="lt1"/>
          </a:solidFill>
          <a:ln cap="flat" cmpd="sng" w="19050">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900">
                <a:solidFill>
                  <a:srgbClr val="38761D"/>
                </a:solidFill>
              </a:rPr>
              <a:t>Използвано</a:t>
            </a:r>
            <a:endParaRPr b="1" sz="900">
              <a:solidFill>
                <a:srgbClr val="38761D"/>
              </a:solidFill>
            </a:endParaRPr>
          </a:p>
          <a:p>
            <a:pPr indent="0" lvl="0" marL="0" rtl="0" algn="ctr">
              <a:spcBef>
                <a:spcPts val="0"/>
              </a:spcBef>
              <a:spcAft>
                <a:spcPts val="0"/>
              </a:spcAft>
              <a:buNone/>
            </a:pPr>
            <a:r>
              <a:rPr b="1" lang="en" sz="900">
                <a:solidFill>
                  <a:srgbClr val="38761D"/>
                </a:solidFill>
              </a:rPr>
              <a:t>(612 000)</a:t>
            </a:r>
            <a:endParaRPr b="1" sz="900">
              <a:solidFill>
                <a:srgbClr val="38761D"/>
              </a:solidFill>
            </a:endParaRPr>
          </a:p>
        </p:txBody>
      </p:sp>
      <p:cxnSp>
        <p:nvCxnSpPr>
          <p:cNvPr id="240" name="Google Shape;240;p35"/>
          <p:cNvCxnSpPr/>
          <p:nvPr/>
        </p:nvCxnSpPr>
        <p:spPr>
          <a:xfrm>
            <a:off x="1014775" y="2333025"/>
            <a:ext cx="4816500" cy="11400"/>
          </a:xfrm>
          <a:prstGeom prst="straightConnector1">
            <a:avLst/>
          </a:prstGeom>
          <a:noFill/>
          <a:ln cap="flat" cmpd="sng" w="38100">
            <a:solidFill>
              <a:srgbClr val="38761D"/>
            </a:solidFill>
            <a:prstDash val="solid"/>
            <a:round/>
            <a:headEnd len="med" w="med" type="none"/>
            <a:tailEnd len="med" w="med" type="none"/>
          </a:ln>
          <a:effectLst>
            <a:outerShdw blurRad="57150" rotWithShape="0" algn="bl" dir="5400000" dist="19050">
              <a:srgbClr val="000000">
                <a:alpha val="50000"/>
              </a:srgbClr>
            </a:outerShdw>
          </a:effectLst>
        </p:spPr>
      </p:cxnSp>
      <p:cxnSp>
        <p:nvCxnSpPr>
          <p:cNvPr id="241" name="Google Shape;241;p35"/>
          <p:cNvCxnSpPr/>
          <p:nvPr/>
        </p:nvCxnSpPr>
        <p:spPr>
          <a:xfrm flipH="1" rot="10800000">
            <a:off x="4217125" y="2996298"/>
            <a:ext cx="1620300" cy="18600"/>
          </a:xfrm>
          <a:prstGeom prst="straightConnector1">
            <a:avLst/>
          </a:prstGeom>
          <a:noFill/>
          <a:ln cap="flat" cmpd="sng" w="38100">
            <a:solidFill>
              <a:srgbClr val="FF0000"/>
            </a:solidFill>
            <a:prstDash val="solid"/>
            <a:round/>
            <a:headEnd len="med" w="med" type="none"/>
            <a:tailEnd len="med" w="med" type="none"/>
          </a:ln>
          <a:effectLst>
            <a:outerShdw blurRad="57150" rotWithShape="0" algn="bl" dir="5400000" dist="19050">
              <a:srgbClr val="000000">
                <a:alpha val="50000"/>
              </a:srgbClr>
            </a:outerShdw>
          </a:effectLst>
        </p:spPr>
      </p:cxnSp>
      <p:sp>
        <p:nvSpPr>
          <p:cNvPr id="242" name="Google Shape;242;p35"/>
          <p:cNvSpPr txBox="1"/>
          <p:nvPr/>
        </p:nvSpPr>
        <p:spPr>
          <a:xfrm>
            <a:off x="6251725" y="2681650"/>
            <a:ext cx="2681100" cy="2198100"/>
          </a:xfrm>
          <a:prstGeom prst="rect">
            <a:avLst/>
          </a:prstGeom>
          <a:no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073763"/>
                </a:solidFill>
              </a:rPr>
              <a:t>Колкото повече, толкова..</a:t>
            </a:r>
            <a:endParaRPr b="1">
              <a:solidFill>
                <a:srgbClr val="3D85C6"/>
              </a:solidFill>
            </a:endParaRPr>
          </a:p>
          <a:p>
            <a:pPr indent="0" lvl="0" marL="0" rtl="0" algn="ctr">
              <a:spcBef>
                <a:spcPts val="0"/>
              </a:spcBef>
              <a:spcAft>
                <a:spcPts val="0"/>
              </a:spcAft>
              <a:buNone/>
            </a:pPr>
            <a:r>
              <a:t/>
            </a:r>
            <a:endParaRPr b="1" sz="600">
              <a:solidFill>
                <a:srgbClr val="3D85C6"/>
              </a:solidFill>
            </a:endParaRPr>
          </a:p>
          <a:p>
            <a:pPr indent="0" lvl="0" marL="457200" rtl="0" algn="l">
              <a:spcBef>
                <a:spcPts val="0"/>
              </a:spcBef>
              <a:spcAft>
                <a:spcPts val="0"/>
              </a:spcAft>
              <a:buNone/>
            </a:pPr>
            <a:r>
              <a:rPr lang="en"/>
              <a:t>… по-бързо</a:t>
            </a:r>
            <a:endParaRPr/>
          </a:p>
          <a:p>
            <a:pPr indent="0" lvl="0" marL="457200" rtl="0" algn="l">
              <a:spcBef>
                <a:spcPts val="0"/>
              </a:spcBef>
              <a:spcAft>
                <a:spcPts val="0"/>
              </a:spcAft>
              <a:buNone/>
            </a:pPr>
            <a:r>
              <a:rPr lang="en">
                <a:solidFill>
                  <a:schemeClr val="dk1"/>
                </a:solidFill>
              </a:rPr>
              <a:t>… повече изследвани опции - генератори, конфигурации, параметри..</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ctrTitle"/>
          </p:nvPr>
        </p:nvSpPr>
        <p:spPr>
          <a:xfrm>
            <a:off x="609881" y="1906355"/>
            <a:ext cx="7751100" cy="1460700"/>
          </a:xfrm>
          <a:prstGeom prst="rect">
            <a:avLst/>
          </a:prstGeom>
        </p:spPr>
        <p:txBody>
          <a:bodyPr anchorCtr="0" anchor="t" bIns="34275" lIns="68575" spcFirstLastPara="1" rIns="68575" wrap="square" tIns="34275">
            <a:normAutofit/>
          </a:bodyPr>
          <a:lstStyle/>
          <a:p>
            <a:pPr indent="0" lvl="0" marL="0" rtl="0" algn="l">
              <a:spcBef>
                <a:spcPts val="0"/>
              </a:spcBef>
              <a:spcAft>
                <a:spcPts val="0"/>
              </a:spcAft>
              <a:buNone/>
            </a:pPr>
            <a:r>
              <a:rPr lang="en"/>
              <a:t>Какъв е проблема?</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pic>
        <p:nvPicPr>
          <p:cNvPr id="247" name="Google Shape;247;p36"/>
          <p:cNvPicPr preferRelativeResize="0"/>
          <p:nvPr/>
        </p:nvPicPr>
        <p:blipFill>
          <a:blip r:embed="rId3">
            <a:alphaModFix/>
          </a:blip>
          <a:stretch>
            <a:fillRect/>
          </a:stretch>
        </p:blipFill>
        <p:spPr>
          <a:xfrm>
            <a:off x="152400" y="1885449"/>
            <a:ext cx="8839204" cy="2114849"/>
          </a:xfrm>
          <a:prstGeom prst="rect">
            <a:avLst/>
          </a:prstGeom>
          <a:noFill/>
          <a:ln>
            <a:noFill/>
          </a:ln>
        </p:spPr>
      </p:pic>
      <p:sp>
        <p:nvSpPr>
          <p:cNvPr id="248" name="Google Shape;248;p3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За какво</a:t>
            </a:r>
            <a:r>
              <a:rPr lang="en"/>
              <a:t> ги използваме?</a:t>
            </a:r>
            <a:endParaRPr/>
          </a:p>
        </p:txBody>
      </p:sp>
      <p:grpSp>
        <p:nvGrpSpPr>
          <p:cNvPr id="249" name="Google Shape;249;p36"/>
          <p:cNvGrpSpPr/>
          <p:nvPr/>
        </p:nvGrpSpPr>
        <p:grpSpPr>
          <a:xfrm>
            <a:off x="423600" y="4208334"/>
            <a:ext cx="2088000" cy="572715"/>
            <a:chOff x="5898950" y="445025"/>
            <a:chExt cx="2088000" cy="751200"/>
          </a:xfrm>
        </p:grpSpPr>
        <p:sp>
          <p:nvSpPr>
            <p:cNvPr id="250" name="Google Shape;250;p36"/>
            <p:cNvSpPr/>
            <p:nvPr/>
          </p:nvSpPr>
          <p:spPr>
            <a:xfrm>
              <a:off x="5898950" y="445025"/>
              <a:ext cx="2088000" cy="751200"/>
            </a:xfrm>
            <a:prstGeom prst="wedgeRoundRectCallout">
              <a:avLst>
                <a:gd fmla="val 43557" name="adj1"/>
                <a:gd fmla="val -118421" name="adj2"/>
                <a:gd fmla="val 0" name="adj3"/>
              </a:avLst>
            </a:prstGeom>
            <a:solidFill>
              <a:srgbClr val="FFFFFF"/>
            </a:solidFill>
            <a:ln cap="flat" cmpd="sng" w="28575">
              <a:solidFill>
                <a:srgbClr val="00FFFF"/>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36"/>
            <p:cNvSpPr txBox="1"/>
            <p:nvPr/>
          </p:nvSpPr>
          <p:spPr>
            <a:xfrm>
              <a:off x="5898950" y="445025"/>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0FFFF"/>
                  </a:solidFill>
                </a:rPr>
                <a:t>Детекторна Симулация</a:t>
              </a:r>
              <a:endParaRPr b="1">
                <a:solidFill>
                  <a:srgbClr val="00FFFF"/>
                </a:solidFill>
              </a:endParaRPr>
            </a:p>
          </p:txBody>
        </p:sp>
      </p:grpSp>
      <p:grpSp>
        <p:nvGrpSpPr>
          <p:cNvPr id="252" name="Google Shape;252;p36"/>
          <p:cNvGrpSpPr/>
          <p:nvPr/>
        </p:nvGrpSpPr>
        <p:grpSpPr>
          <a:xfrm>
            <a:off x="4900500" y="4244807"/>
            <a:ext cx="2088000" cy="499773"/>
            <a:chOff x="5898950" y="445025"/>
            <a:chExt cx="2088000" cy="751200"/>
          </a:xfrm>
        </p:grpSpPr>
        <p:sp>
          <p:nvSpPr>
            <p:cNvPr id="253" name="Google Shape;253;p36"/>
            <p:cNvSpPr/>
            <p:nvPr/>
          </p:nvSpPr>
          <p:spPr>
            <a:xfrm>
              <a:off x="5898950" y="445025"/>
              <a:ext cx="2088000" cy="751200"/>
            </a:xfrm>
            <a:prstGeom prst="wedgeRoundRectCallout">
              <a:avLst>
                <a:gd fmla="val -33205" name="adj1"/>
                <a:gd fmla="val -206192" name="adj2"/>
                <a:gd fmla="val 0" name="adj3"/>
              </a:avLst>
            </a:prstGeom>
            <a:solidFill>
              <a:srgbClr val="FFFFFF"/>
            </a:solidFill>
            <a:ln cap="flat" cmpd="sng" w="28575">
              <a:solidFill>
                <a:srgbClr val="6AA84F"/>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36"/>
            <p:cNvSpPr txBox="1"/>
            <p:nvPr/>
          </p:nvSpPr>
          <p:spPr>
            <a:xfrm>
              <a:off x="5898950" y="445025"/>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8761D"/>
                  </a:solidFill>
                </a:rPr>
                <a:t>Пресяване</a:t>
              </a:r>
              <a:endParaRPr b="1">
                <a:solidFill>
                  <a:srgbClr val="38761D"/>
                </a:solidFill>
              </a:endParaRPr>
            </a:p>
          </p:txBody>
        </p:sp>
      </p:grpSp>
      <p:grpSp>
        <p:nvGrpSpPr>
          <p:cNvPr id="255" name="Google Shape;255;p36"/>
          <p:cNvGrpSpPr/>
          <p:nvPr/>
        </p:nvGrpSpPr>
        <p:grpSpPr>
          <a:xfrm>
            <a:off x="7062476" y="4264716"/>
            <a:ext cx="1917828" cy="572715"/>
            <a:chOff x="5815989" y="345077"/>
            <a:chExt cx="2088000" cy="751200"/>
          </a:xfrm>
        </p:grpSpPr>
        <p:sp>
          <p:nvSpPr>
            <p:cNvPr id="256" name="Google Shape;256;p36"/>
            <p:cNvSpPr/>
            <p:nvPr/>
          </p:nvSpPr>
          <p:spPr>
            <a:xfrm>
              <a:off x="5898950" y="445025"/>
              <a:ext cx="1896900" cy="572700"/>
            </a:xfrm>
            <a:prstGeom prst="wedgeRoundRectCallout">
              <a:avLst>
                <a:gd fmla="val -6806" name="adj1"/>
                <a:gd fmla="val -343269" name="adj2"/>
                <a:gd fmla="val 0" name="adj3"/>
              </a:avLst>
            </a:prstGeom>
            <a:solidFill>
              <a:srgbClr val="FFFFFF"/>
            </a:solidFill>
            <a:ln cap="flat" cmpd="sng" w="28575">
              <a:solidFill>
                <a:srgbClr val="FFFF00"/>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36"/>
            <p:cNvSpPr txBox="1"/>
            <p:nvPr/>
          </p:nvSpPr>
          <p:spPr>
            <a:xfrm>
              <a:off x="5815989" y="345077"/>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00"/>
                  </a:solidFill>
                </a:rPr>
                <a:t>Преработка</a:t>
              </a:r>
              <a:endParaRPr b="1">
                <a:solidFill>
                  <a:srgbClr val="FFFF00"/>
                </a:solidFill>
              </a:endParaRPr>
            </a:p>
          </p:txBody>
        </p:sp>
      </p:grpSp>
      <p:sp>
        <p:nvSpPr>
          <p:cNvPr id="258" name="Google Shape;258;p36"/>
          <p:cNvSpPr/>
          <p:nvPr/>
        </p:nvSpPr>
        <p:spPr>
          <a:xfrm>
            <a:off x="2662050" y="4281007"/>
            <a:ext cx="2088000" cy="427358"/>
          </a:xfrm>
          <a:prstGeom prst="wedgeRoundRectCallout">
            <a:avLst>
              <a:gd fmla="val 6207" name="adj1"/>
              <a:gd fmla="val -329288" name="adj2"/>
              <a:gd fmla="val 0" name="adj3"/>
            </a:avLst>
          </a:prstGeom>
          <a:solidFill>
            <a:srgbClr val="FFFFFF"/>
          </a:solidFill>
          <a:ln cap="flat" cmpd="sng" w="28575">
            <a:solidFill>
              <a:srgbClr val="073763"/>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36"/>
          <p:cNvSpPr txBox="1"/>
          <p:nvPr/>
        </p:nvSpPr>
        <p:spPr>
          <a:xfrm>
            <a:off x="2662050" y="4281007"/>
            <a:ext cx="2088000" cy="427358"/>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73763"/>
                </a:solidFill>
              </a:rPr>
              <a:t>Реконструкция</a:t>
            </a:r>
            <a:endParaRPr b="1">
              <a:solidFill>
                <a:srgbClr val="073763"/>
              </a:solidFill>
            </a:endParaRPr>
          </a:p>
        </p:txBody>
      </p:sp>
      <p:sp>
        <p:nvSpPr>
          <p:cNvPr id="260" name="Google Shape;260;p36"/>
          <p:cNvSpPr/>
          <p:nvPr/>
        </p:nvSpPr>
        <p:spPr>
          <a:xfrm>
            <a:off x="6839850" y="1170124"/>
            <a:ext cx="2088000" cy="499800"/>
          </a:xfrm>
          <a:prstGeom prst="wedgeRoundRectCallout">
            <a:avLst>
              <a:gd fmla="val -112104" name="adj1"/>
              <a:gd fmla="val 333183" name="adj2"/>
              <a:gd fmla="val 0" name="adj3"/>
            </a:avLst>
          </a:prstGeom>
          <a:solidFill>
            <a:srgbClr val="FFFFFF"/>
          </a:solidFill>
          <a:ln cap="flat" cmpd="sng" w="28575">
            <a:solidFill>
              <a:srgbClr val="FF00FF"/>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36"/>
          <p:cNvSpPr txBox="1"/>
          <p:nvPr/>
        </p:nvSpPr>
        <p:spPr>
          <a:xfrm>
            <a:off x="6839850" y="1170124"/>
            <a:ext cx="2088000" cy="4998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00FF"/>
                </a:solidFill>
              </a:rPr>
              <a:t>Анализ</a:t>
            </a:r>
            <a:endParaRPr b="1">
              <a:solidFill>
                <a:srgbClr val="FF00FF"/>
              </a:solidFill>
            </a:endParaRPr>
          </a:p>
        </p:txBody>
      </p:sp>
      <p:grpSp>
        <p:nvGrpSpPr>
          <p:cNvPr id="262" name="Google Shape;262;p36"/>
          <p:cNvGrpSpPr/>
          <p:nvPr/>
        </p:nvGrpSpPr>
        <p:grpSpPr>
          <a:xfrm>
            <a:off x="4233600" y="1160334"/>
            <a:ext cx="2088000" cy="572715"/>
            <a:chOff x="5898950" y="445025"/>
            <a:chExt cx="2088000" cy="751200"/>
          </a:xfrm>
        </p:grpSpPr>
        <p:sp>
          <p:nvSpPr>
            <p:cNvPr id="263" name="Google Shape;263;p36"/>
            <p:cNvSpPr/>
            <p:nvPr/>
          </p:nvSpPr>
          <p:spPr>
            <a:xfrm>
              <a:off x="5898950" y="445025"/>
              <a:ext cx="2088000" cy="751200"/>
            </a:xfrm>
            <a:prstGeom prst="wedgeRoundRectCallout">
              <a:avLst>
                <a:gd fmla="val -290" name="adj1"/>
                <a:gd fmla="val 314041" name="adj2"/>
                <a:gd fmla="val 0" name="adj3"/>
              </a:avLst>
            </a:prstGeom>
            <a:solidFill>
              <a:srgbClr val="FFFFFF"/>
            </a:solidFill>
            <a:ln cap="flat" cmpd="sng" w="28575">
              <a:solidFill>
                <a:srgbClr val="6D9EEB"/>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36"/>
            <p:cNvSpPr txBox="1"/>
            <p:nvPr/>
          </p:nvSpPr>
          <p:spPr>
            <a:xfrm>
              <a:off x="5898950" y="445025"/>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C78D8"/>
                  </a:solidFill>
                </a:rPr>
                <a:t>Бърза </a:t>
              </a:r>
              <a:r>
                <a:rPr b="1" lang="en">
                  <a:solidFill>
                    <a:srgbClr val="3C78D8"/>
                  </a:solidFill>
                </a:rPr>
                <a:t>Детекторна Симулация</a:t>
              </a:r>
              <a:endParaRPr b="1">
                <a:solidFill>
                  <a:srgbClr val="3C78D8"/>
                </a:solidFill>
              </a:endParaRPr>
            </a:p>
          </p:txBody>
        </p:sp>
      </p:grpSp>
      <p:grpSp>
        <p:nvGrpSpPr>
          <p:cNvPr id="265" name="Google Shape;265;p36"/>
          <p:cNvGrpSpPr/>
          <p:nvPr/>
        </p:nvGrpSpPr>
        <p:grpSpPr>
          <a:xfrm>
            <a:off x="1744100" y="1196807"/>
            <a:ext cx="2088000" cy="499773"/>
            <a:chOff x="5898950" y="445025"/>
            <a:chExt cx="2088000" cy="751200"/>
          </a:xfrm>
        </p:grpSpPr>
        <p:sp>
          <p:nvSpPr>
            <p:cNvPr id="266" name="Google Shape;266;p36"/>
            <p:cNvSpPr/>
            <p:nvPr/>
          </p:nvSpPr>
          <p:spPr>
            <a:xfrm>
              <a:off x="5898950" y="445025"/>
              <a:ext cx="2088000" cy="751200"/>
            </a:xfrm>
            <a:prstGeom prst="wedgeRoundRectCallout">
              <a:avLst>
                <a:gd fmla="val -40905" name="adj1"/>
                <a:gd fmla="val 393740" name="adj2"/>
                <a:gd fmla="val 0" name="adj3"/>
              </a:avLst>
            </a:prstGeom>
            <a:solidFill>
              <a:srgbClr val="FFFFFF"/>
            </a:solidFill>
            <a:ln cap="flat" cmpd="sng" w="28575">
              <a:solidFill>
                <a:srgbClr val="38761D"/>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36"/>
            <p:cNvSpPr txBox="1"/>
            <p:nvPr/>
          </p:nvSpPr>
          <p:spPr>
            <a:xfrm>
              <a:off x="5898950" y="445025"/>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8761D"/>
                  </a:solidFill>
                </a:rPr>
                <a:t>Генериране</a:t>
              </a:r>
              <a:endParaRPr b="1">
                <a:solidFill>
                  <a:srgbClr val="38761D"/>
                </a:solidFill>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7"/>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Изчисления</a:t>
            </a:r>
            <a:endParaRPr/>
          </a:p>
          <a:p>
            <a:pPr indent="0" lvl="0" marL="0" rtl="0" algn="l">
              <a:spcBef>
                <a:spcPts val="0"/>
              </a:spcBef>
              <a:spcAft>
                <a:spcPts val="0"/>
              </a:spcAft>
              <a:buNone/>
            </a:pPr>
            <a:r>
              <a:rPr lang="en" sz="3600">
                <a:solidFill>
                  <a:srgbClr val="3D85C6"/>
                </a:solidFill>
              </a:rPr>
              <a:t>(къде)</a:t>
            </a:r>
            <a:endParaRPr sz="3600">
              <a:solidFill>
                <a:srgbClr val="3D85C6"/>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8"/>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Разпрпределени изчисления в ATLAS: Обзор</a:t>
            </a:r>
            <a:endParaRPr/>
          </a:p>
        </p:txBody>
      </p:sp>
      <p:sp>
        <p:nvSpPr>
          <p:cNvPr id="278" name="Google Shape;278;p38"/>
          <p:cNvSpPr txBox="1"/>
          <p:nvPr>
            <p:ph idx="1" type="body"/>
          </p:nvPr>
        </p:nvSpPr>
        <p:spPr>
          <a:xfrm>
            <a:off x="1226100" y="1152475"/>
            <a:ext cx="6692700" cy="3416400"/>
          </a:xfrm>
          <a:prstGeom prst="rect">
            <a:avLst/>
          </a:prstGeom>
        </p:spPr>
        <p:txBody>
          <a:bodyPr anchorCtr="0" anchor="t" bIns="34275" lIns="68575" spcFirstLastPara="1" rIns="68575" wrap="square" tIns="34275">
            <a:normAutofit fontScale="85000" lnSpcReduction="20000"/>
          </a:bodyPr>
          <a:lstStyle/>
          <a:p>
            <a:pPr indent="-331152" lvl="0" marL="457200" rtl="0" algn="l">
              <a:lnSpc>
                <a:spcPct val="115000"/>
              </a:lnSpc>
              <a:spcBef>
                <a:spcPts val="800"/>
              </a:spcBef>
              <a:spcAft>
                <a:spcPts val="0"/>
              </a:spcAft>
              <a:buSzPct val="100000"/>
              <a:buChar char="•"/>
            </a:pPr>
            <a:r>
              <a:rPr lang="en" sz="1900"/>
              <a:t>Експерти: &gt; 200 (в различна степен на заетост)</a:t>
            </a:r>
            <a:endParaRPr sz="1900"/>
          </a:p>
          <a:p>
            <a:pPr indent="-166052" lvl="1" marL="520700" rtl="0" algn="l">
              <a:lnSpc>
                <a:spcPct val="115000"/>
              </a:lnSpc>
              <a:spcBef>
                <a:spcPts val="0"/>
              </a:spcBef>
              <a:spcAft>
                <a:spcPts val="0"/>
              </a:spcAft>
              <a:buSzPct val="118750"/>
              <a:buChar char="•"/>
            </a:pPr>
            <a:r>
              <a:rPr lang="en" sz="1600"/>
              <a:t>Системата не може да работи без тях</a:t>
            </a:r>
            <a:endParaRPr sz="1600"/>
          </a:p>
          <a:p>
            <a:pPr indent="-166052" lvl="1" marL="520700" rtl="0" algn="l">
              <a:lnSpc>
                <a:spcPct val="115000"/>
              </a:lnSpc>
              <a:spcBef>
                <a:spcPts val="0"/>
              </a:spcBef>
              <a:spcAft>
                <a:spcPts val="0"/>
              </a:spcAft>
              <a:buSzPct val="118750"/>
              <a:buChar char="•"/>
            </a:pPr>
            <a:r>
              <a:rPr lang="en" sz="1600"/>
              <a:t>Разработка и интеграция на нововъведения</a:t>
            </a:r>
            <a:endParaRPr sz="1600"/>
          </a:p>
          <a:p>
            <a:pPr indent="-166052" lvl="1" marL="520700" rtl="0" algn="l">
              <a:lnSpc>
                <a:spcPct val="115000"/>
              </a:lnSpc>
              <a:spcBef>
                <a:spcPts val="0"/>
              </a:spcBef>
              <a:spcAft>
                <a:spcPts val="0"/>
              </a:spcAft>
              <a:buSzPct val="118750"/>
              <a:buChar char="•"/>
            </a:pPr>
            <a:r>
              <a:rPr lang="en" sz="1600"/>
              <a:t>Експлоатиране</a:t>
            </a:r>
            <a:r>
              <a:rPr lang="en" sz="1600"/>
              <a:t> / опериране на системат</a:t>
            </a:r>
            <a:r>
              <a:rPr lang="en" sz="1600"/>
              <a:t>а</a:t>
            </a:r>
            <a:endParaRPr sz="400"/>
          </a:p>
          <a:p>
            <a:pPr indent="-331152" lvl="0" marL="457200" rtl="0" algn="l">
              <a:lnSpc>
                <a:spcPct val="115000"/>
              </a:lnSpc>
              <a:spcBef>
                <a:spcPts val="0"/>
              </a:spcBef>
              <a:spcAft>
                <a:spcPts val="0"/>
              </a:spcAft>
              <a:buSzPct val="100000"/>
              <a:buChar char="•"/>
            </a:pPr>
            <a:r>
              <a:rPr lang="en" sz="1900"/>
              <a:t>(Централизирани) услуги</a:t>
            </a:r>
            <a:endParaRPr sz="1900"/>
          </a:p>
          <a:p>
            <a:pPr indent="-166052" lvl="1" marL="520700" rtl="0" algn="l">
              <a:lnSpc>
                <a:spcPct val="115000"/>
              </a:lnSpc>
              <a:spcBef>
                <a:spcPts val="0"/>
              </a:spcBef>
              <a:spcAft>
                <a:spcPts val="0"/>
              </a:spcAft>
              <a:buSzPct val="118750"/>
              <a:buChar char="•"/>
            </a:pPr>
            <a:r>
              <a:rPr lang="en" sz="1600"/>
              <a:t>Разпределяне</a:t>
            </a:r>
            <a:r>
              <a:rPr lang="en" sz="1600"/>
              <a:t> на задачи - PanDA (ATLAS)</a:t>
            </a:r>
            <a:endParaRPr sz="1600"/>
          </a:p>
          <a:p>
            <a:pPr indent="-166052" lvl="1" marL="520700" rtl="0" algn="l">
              <a:lnSpc>
                <a:spcPct val="115000"/>
              </a:lnSpc>
              <a:spcBef>
                <a:spcPts val="0"/>
              </a:spcBef>
              <a:spcAft>
                <a:spcPts val="0"/>
              </a:spcAft>
              <a:buSzPct val="118750"/>
              <a:buChar char="•"/>
            </a:pPr>
            <a:r>
              <a:rPr lang="en" sz="1600"/>
              <a:t>Разпределяне на данни - Rucio (ATLAS)</a:t>
            </a:r>
            <a:endParaRPr sz="1600"/>
          </a:p>
          <a:p>
            <a:pPr indent="-166052" lvl="1" marL="520700" rtl="0" algn="l">
              <a:lnSpc>
                <a:spcPct val="115000"/>
              </a:lnSpc>
              <a:spcBef>
                <a:spcPts val="0"/>
              </a:spcBef>
              <a:spcAft>
                <a:spcPts val="0"/>
              </a:spcAft>
              <a:buSzPct val="118750"/>
              <a:buChar char="•"/>
            </a:pPr>
            <a:r>
              <a:rPr lang="en" sz="1600"/>
              <a:t>Прехвърляне на файлове - FTS (WLCG)</a:t>
            </a:r>
            <a:endParaRPr sz="1600"/>
          </a:p>
          <a:p>
            <a:pPr indent="-166052" lvl="1" marL="520700" rtl="0" algn="l">
              <a:lnSpc>
                <a:spcPct val="115000"/>
              </a:lnSpc>
              <a:spcBef>
                <a:spcPts val="0"/>
              </a:spcBef>
              <a:spcAft>
                <a:spcPts val="0"/>
              </a:spcAft>
              <a:buSzPct val="118750"/>
              <a:buChar char="•"/>
            </a:pPr>
            <a:r>
              <a:rPr lang="en" sz="1600"/>
              <a:t>Разпределяне на софтуер - CVMFS (WLCG)</a:t>
            </a:r>
            <a:endParaRPr sz="1600"/>
          </a:p>
          <a:p>
            <a:pPr indent="-331152" lvl="0" marL="457200" rtl="0" algn="l">
              <a:lnSpc>
                <a:spcPct val="115000"/>
              </a:lnSpc>
              <a:spcBef>
                <a:spcPts val="0"/>
              </a:spcBef>
              <a:spcAft>
                <a:spcPts val="0"/>
              </a:spcAft>
              <a:buSzPct val="100000"/>
              <a:buChar char="•"/>
            </a:pPr>
            <a:r>
              <a:rPr lang="en" sz="1900"/>
              <a:t>Отдалечени компютърни центрове (сайтове)</a:t>
            </a:r>
            <a:endParaRPr sz="1900"/>
          </a:p>
          <a:p>
            <a:pPr indent="-166052" lvl="1" marL="520700" rtl="0" algn="l">
              <a:lnSpc>
                <a:spcPct val="115000"/>
              </a:lnSpc>
              <a:spcBef>
                <a:spcPts val="0"/>
              </a:spcBef>
              <a:spcAft>
                <a:spcPts val="0"/>
              </a:spcAft>
              <a:buSzPct val="118750"/>
              <a:buChar char="•"/>
            </a:pPr>
            <a:r>
              <a:rPr lang="en" sz="1600"/>
              <a:t>GRID</a:t>
            </a:r>
            <a:endParaRPr sz="1600"/>
          </a:p>
          <a:p>
            <a:pPr indent="-166052" lvl="1" marL="520700" rtl="0" algn="l">
              <a:lnSpc>
                <a:spcPct val="115000"/>
              </a:lnSpc>
              <a:spcBef>
                <a:spcPts val="0"/>
              </a:spcBef>
              <a:spcAft>
                <a:spcPts val="0"/>
              </a:spcAft>
              <a:buSzPct val="118750"/>
              <a:buChar char="•"/>
            </a:pPr>
            <a:r>
              <a:rPr lang="en" sz="1600"/>
              <a:t>Облаци, суперкомпютри, доброволчески изчисления (във втората лекция)</a:t>
            </a:r>
            <a:endParaRPr sz="1600"/>
          </a:p>
          <a:p>
            <a:pPr indent="-166052" lvl="1" marL="520700" rtl="0" algn="l">
              <a:lnSpc>
                <a:spcPct val="115000"/>
              </a:lnSpc>
              <a:spcBef>
                <a:spcPts val="0"/>
              </a:spcBef>
              <a:spcAft>
                <a:spcPts val="0"/>
              </a:spcAft>
              <a:buSzPct val="118750"/>
              <a:buChar char="•"/>
            </a:pPr>
            <a:r>
              <a:rPr lang="en" sz="1600"/>
              <a:t>Хардуер: ресурси за обработка и съхранение на данни</a:t>
            </a:r>
            <a:endParaRPr sz="1600"/>
          </a:p>
          <a:p>
            <a:pPr indent="-166052" lvl="1" marL="520700" rtl="0" algn="l">
              <a:lnSpc>
                <a:spcPct val="115000"/>
              </a:lnSpc>
              <a:spcBef>
                <a:spcPts val="0"/>
              </a:spcBef>
              <a:spcAft>
                <a:spcPts val="0"/>
              </a:spcAft>
              <a:buSzPct val="118750"/>
              <a:buChar char="•"/>
            </a:pPr>
            <a:r>
              <a:rPr lang="en" sz="1600"/>
              <a:t>…. и</a:t>
            </a:r>
            <a:r>
              <a:rPr lang="en" sz="1600"/>
              <a:t> експерти на местно ниво!</a:t>
            </a:r>
            <a:endParaRPr sz="16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39"/>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Потребител и разпределени изчисления:</a:t>
            </a:r>
            <a:endParaRPr/>
          </a:p>
          <a:p>
            <a:pPr indent="0" lvl="0" marL="0" rtl="0" algn="l">
              <a:spcBef>
                <a:spcPts val="0"/>
              </a:spcBef>
              <a:spcAft>
                <a:spcPts val="0"/>
              </a:spcAft>
              <a:buNone/>
            </a:pPr>
            <a:r>
              <a:rPr lang="en" sz="2400">
                <a:solidFill>
                  <a:srgbClr val="3D85C6"/>
                </a:solidFill>
              </a:rPr>
              <a:t>Приницип на работа</a:t>
            </a:r>
            <a:r>
              <a:rPr lang="en"/>
              <a:t> </a:t>
            </a:r>
            <a:endParaRPr/>
          </a:p>
        </p:txBody>
      </p:sp>
      <p:cxnSp>
        <p:nvCxnSpPr>
          <p:cNvPr id="284" name="Google Shape;284;p39"/>
          <p:cNvCxnSpPr/>
          <p:nvPr/>
        </p:nvCxnSpPr>
        <p:spPr>
          <a:xfrm>
            <a:off x="2293800" y="1525225"/>
            <a:ext cx="3781200" cy="472800"/>
          </a:xfrm>
          <a:prstGeom prst="straightConnector1">
            <a:avLst/>
          </a:prstGeom>
          <a:noFill/>
          <a:ln cap="flat" cmpd="sng" w="28575">
            <a:solidFill>
              <a:srgbClr val="3D85C6"/>
            </a:solidFill>
            <a:prstDash val="solid"/>
            <a:round/>
            <a:headEnd len="med" w="med" type="none"/>
            <a:tailEnd len="med" w="med" type="triangle"/>
          </a:ln>
        </p:spPr>
      </p:cxnSp>
      <p:pic>
        <p:nvPicPr>
          <p:cNvPr id="285" name="Google Shape;285;p39"/>
          <p:cNvPicPr preferRelativeResize="0"/>
          <p:nvPr/>
        </p:nvPicPr>
        <p:blipFill>
          <a:blip r:embed="rId3">
            <a:alphaModFix/>
          </a:blip>
          <a:stretch>
            <a:fillRect/>
          </a:stretch>
        </p:blipFill>
        <p:spPr>
          <a:xfrm>
            <a:off x="638525" y="1496062"/>
            <a:ext cx="1341758" cy="1009825"/>
          </a:xfrm>
          <a:prstGeom prst="rect">
            <a:avLst/>
          </a:prstGeom>
          <a:noFill/>
          <a:ln cap="flat" cmpd="sng" w="38100">
            <a:solidFill>
              <a:srgbClr val="073763"/>
            </a:solidFill>
            <a:prstDash val="solid"/>
            <a:round/>
            <a:headEnd len="sm" w="sm" type="none"/>
            <a:tailEnd len="sm" w="sm" type="none"/>
          </a:ln>
        </p:spPr>
      </p:pic>
      <p:sp>
        <p:nvSpPr>
          <p:cNvPr id="286" name="Google Shape;286;p39"/>
          <p:cNvSpPr/>
          <p:nvPr/>
        </p:nvSpPr>
        <p:spPr>
          <a:xfrm>
            <a:off x="6242300" y="17039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39"/>
          <p:cNvSpPr txBox="1"/>
          <p:nvPr/>
        </p:nvSpPr>
        <p:spPr>
          <a:xfrm>
            <a:off x="6242225" y="17039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данни</a:t>
            </a:r>
            <a:endParaRPr/>
          </a:p>
          <a:p>
            <a:pPr indent="0" lvl="0" marL="0" rtl="0" algn="ctr">
              <a:spcBef>
                <a:spcPts val="0"/>
              </a:spcBef>
              <a:spcAft>
                <a:spcPts val="0"/>
              </a:spcAft>
              <a:buNone/>
            </a:pPr>
            <a:r>
              <a:rPr lang="en"/>
              <a:t>(Rucio)</a:t>
            </a:r>
            <a:endParaRPr/>
          </a:p>
        </p:txBody>
      </p:sp>
      <p:sp>
        <p:nvSpPr>
          <p:cNvPr id="288" name="Google Shape;288;p39"/>
          <p:cNvSpPr txBox="1"/>
          <p:nvPr/>
        </p:nvSpPr>
        <p:spPr>
          <a:xfrm>
            <a:off x="2176425" y="1741475"/>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Къде / кои са данните които искам да обработвам?</a:t>
            </a:r>
            <a:endParaRPr sz="1200">
              <a:solidFill>
                <a:srgbClr val="3D85C6"/>
              </a:solidFill>
            </a:endParaRPr>
          </a:p>
        </p:txBody>
      </p:sp>
      <p:cxnSp>
        <p:nvCxnSpPr>
          <p:cNvPr id="289" name="Google Shape;289;p39"/>
          <p:cNvCxnSpPr/>
          <p:nvPr/>
        </p:nvCxnSpPr>
        <p:spPr>
          <a:xfrm flipH="1">
            <a:off x="2224125" y="2173975"/>
            <a:ext cx="3838500" cy="285600"/>
          </a:xfrm>
          <a:prstGeom prst="straightConnector1">
            <a:avLst/>
          </a:prstGeom>
          <a:noFill/>
          <a:ln cap="flat" cmpd="sng" w="28575">
            <a:solidFill>
              <a:srgbClr val="6AA84F"/>
            </a:solidFill>
            <a:prstDash val="solid"/>
            <a:round/>
            <a:headEnd len="med" w="med" type="none"/>
            <a:tailEnd len="med" w="med" type="triangle"/>
          </a:ln>
        </p:spPr>
      </p:cxnSp>
      <p:sp>
        <p:nvSpPr>
          <p:cNvPr id="290" name="Google Shape;290;p39"/>
          <p:cNvSpPr txBox="1"/>
          <p:nvPr/>
        </p:nvSpPr>
        <p:spPr>
          <a:xfrm>
            <a:off x="4126225" y="2273350"/>
            <a:ext cx="21702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Данни Х, които се намират на сайт Y</a:t>
            </a:r>
            <a:endParaRPr sz="1200">
              <a:solidFill>
                <a:srgbClr val="6AA84F"/>
              </a:solidFill>
            </a:endParaRPr>
          </a:p>
        </p:txBody>
      </p:sp>
      <p:sp>
        <p:nvSpPr>
          <p:cNvPr id="291" name="Google Shape;291;p39"/>
          <p:cNvSpPr txBox="1"/>
          <p:nvPr/>
        </p:nvSpPr>
        <p:spPr>
          <a:xfrm>
            <a:off x="7129050" y="4282575"/>
            <a:ext cx="2170200" cy="55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073763"/>
                </a:solidFill>
              </a:rPr>
              <a:t>Речник</a:t>
            </a:r>
            <a:endParaRPr b="1" sz="1000">
              <a:solidFill>
                <a:srgbClr val="3D85C6"/>
              </a:solidFill>
            </a:endParaRPr>
          </a:p>
          <a:p>
            <a:pPr indent="0" lvl="0" marL="0" rtl="0" algn="ctr">
              <a:spcBef>
                <a:spcPts val="0"/>
              </a:spcBef>
              <a:spcAft>
                <a:spcPts val="0"/>
              </a:spcAft>
              <a:buNone/>
            </a:pPr>
            <a:r>
              <a:t/>
            </a:r>
            <a:endParaRPr b="1" sz="600">
              <a:solidFill>
                <a:srgbClr val="3D85C6"/>
              </a:solidFill>
            </a:endParaRPr>
          </a:p>
          <a:p>
            <a:pPr indent="-292100" lvl="0" marL="457200" rtl="0" algn="l">
              <a:spcBef>
                <a:spcPts val="0"/>
              </a:spcBef>
              <a:spcAft>
                <a:spcPts val="0"/>
              </a:spcAft>
              <a:buSzPts val="1000"/>
              <a:buChar char="●"/>
            </a:pPr>
            <a:r>
              <a:rPr lang="en" sz="1000"/>
              <a:t>Сайт - (отдалечен) компютърен център</a:t>
            </a:r>
            <a:endParaRPr sz="10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0"/>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Потребител и разпределени изчисления:</a:t>
            </a:r>
            <a:endParaRPr/>
          </a:p>
          <a:p>
            <a:pPr indent="0" lvl="0" marL="0" rtl="0" algn="l">
              <a:spcBef>
                <a:spcPts val="0"/>
              </a:spcBef>
              <a:spcAft>
                <a:spcPts val="0"/>
              </a:spcAft>
              <a:buNone/>
            </a:pPr>
            <a:r>
              <a:rPr lang="en" sz="2400">
                <a:solidFill>
                  <a:srgbClr val="3D85C6"/>
                </a:solidFill>
              </a:rPr>
              <a:t>Приницип на работа</a:t>
            </a:r>
            <a:r>
              <a:rPr lang="en"/>
              <a:t> </a:t>
            </a:r>
            <a:endParaRPr/>
          </a:p>
        </p:txBody>
      </p:sp>
      <p:cxnSp>
        <p:nvCxnSpPr>
          <p:cNvPr id="297" name="Google Shape;297;p40"/>
          <p:cNvCxnSpPr/>
          <p:nvPr/>
        </p:nvCxnSpPr>
        <p:spPr>
          <a:xfrm>
            <a:off x="2293800" y="1525225"/>
            <a:ext cx="3781200" cy="472800"/>
          </a:xfrm>
          <a:prstGeom prst="straightConnector1">
            <a:avLst/>
          </a:prstGeom>
          <a:noFill/>
          <a:ln cap="flat" cmpd="sng" w="28575">
            <a:solidFill>
              <a:srgbClr val="3D85C6"/>
            </a:solidFill>
            <a:prstDash val="solid"/>
            <a:round/>
            <a:headEnd len="med" w="med" type="none"/>
            <a:tailEnd len="med" w="med" type="triangle"/>
          </a:ln>
        </p:spPr>
      </p:cxnSp>
      <p:pic>
        <p:nvPicPr>
          <p:cNvPr id="298" name="Google Shape;298;p40"/>
          <p:cNvPicPr preferRelativeResize="0"/>
          <p:nvPr/>
        </p:nvPicPr>
        <p:blipFill>
          <a:blip r:embed="rId3">
            <a:alphaModFix/>
          </a:blip>
          <a:stretch>
            <a:fillRect/>
          </a:stretch>
        </p:blipFill>
        <p:spPr>
          <a:xfrm>
            <a:off x="638525" y="1496062"/>
            <a:ext cx="1341758" cy="1009825"/>
          </a:xfrm>
          <a:prstGeom prst="rect">
            <a:avLst/>
          </a:prstGeom>
          <a:noFill/>
          <a:ln cap="flat" cmpd="sng" w="38100">
            <a:solidFill>
              <a:srgbClr val="073763"/>
            </a:solidFill>
            <a:prstDash val="solid"/>
            <a:round/>
            <a:headEnd len="sm" w="sm" type="none"/>
            <a:tailEnd len="sm" w="sm" type="none"/>
          </a:ln>
        </p:spPr>
      </p:pic>
      <p:sp>
        <p:nvSpPr>
          <p:cNvPr id="299" name="Google Shape;299;p40"/>
          <p:cNvSpPr/>
          <p:nvPr/>
        </p:nvSpPr>
        <p:spPr>
          <a:xfrm>
            <a:off x="6242300" y="17039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40"/>
          <p:cNvSpPr txBox="1"/>
          <p:nvPr/>
        </p:nvSpPr>
        <p:spPr>
          <a:xfrm>
            <a:off x="6242225" y="17039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данни</a:t>
            </a:r>
            <a:endParaRPr/>
          </a:p>
          <a:p>
            <a:pPr indent="0" lvl="0" marL="0" rtl="0" algn="ctr">
              <a:spcBef>
                <a:spcPts val="0"/>
              </a:spcBef>
              <a:spcAft>
                <a:spcPts val="0"/>
              </a:spcAft>
              <a:buNone/>
            </a:pPr>
            <a:r>
              <a:rPr lang="en"/>
              <a:t>(Rucio)</a:t>
            </a:r>
            <a:endParaRPr/>
          </a:p>
        </p:txBody>
      </p:sp>
      <p:sp>
        <p:nvSpPr>
          <p:cNvPr id="301" name="Google Shape;301;p40"/>
          <p:cNvSpPr txBox="1"/>
          <p:nvPr/>
        </p:nvSpPr>
        <p:spPr>
          <a:xfrm>
            <a:off x="2176425" y="1741475"/>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Къде / кои са данните които искам да обработвам?</a:t>
            </a:r>
            <a:endParaRPr sz="1200">
              <a:solidFill>
                <a:srgbClr val="3D85C6"/>
              </a:solidFill>
            </a:endParaRPr>
          </a:p>
        </p:txBody>
      </p:sp>
      <p:cxnSp>
        <p:nvCxnSpPr>
          <p:cNvPr id="302" name="Google Shape;302;p40"/>
          <p:cNvCxnSpPr/>
          <p:nvPr/>
        </p:nvCxnSpPr>
        <p:spPr>
          <a:xfrm flipH="1">
            <a:off x="2224125" y="2173975"/>
            <a:ext cx="3838500" cy="285600"/>
          </a:xfrm>
          <a:prstGeom prst="straightConnector1">
            <a:avLst/>
          </a:prstGeom>
          <a:noFill/>
          <a:ln cap="flat" cmpd="sng" w="28575">
            <a:solidFill>
              <a:srgbClr val="6AA84F"/>
            </a:solidFill>
            <a:prstDash val="solid"/>
            <a:round/>
            <a:headEnd len="med" w="med" type="none"/>
            <a:tailEnd len="med" w="med" type="triangle"/>
          </a:ln>
        </p:spPr>
      </p:cxnSp>
      <p:sp>
        <p:nvSpPr>
          <p:cNvPr id="303" name="Google Shape;303;p40"/>
          <p:cNvSpPr txBox="1"/>
          <p:nvPr/>
        </p:nvSpPr>
        <p:spPr>
          <a:xfrm>
            <a:off x="4126225" y="2273350"/>
            <a:ext cx="21702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Данни Х, които се намират на сайт Y</a:t>
            </a:r>
            <a:endParaRPr sz="1200">
              <a:solidFill>
                <a:srgbClr val="6AA84F"/>
              </a:solidFill>
            </a:endParaRPr>
          </a:p>
        </p:txBody>
      </p:sp>
      <p:cxnSp>
        <p:nvCxnSpPr>
          <p:cNvPr id="304" name="Google Shape;304;p40"/>
          <p:cNvCxnSpPr/>
          <p:nvPr/>
        </p:nvCxnSpPr>
        <p:spPr>
          <a:xfrm>
            <a:off x="2293800" y="2559325"/>
            <a:ext cx="3781200" cy="472800"/>
          </a:xfrm>
          <a:prstGeom prst="straightConnector1">
            <a:avLst/>
          </a:prstGeom>
          <a:noFill/>
          <a:ln cap="flat" cmpd="sng" w="28575">
            <a:solidFill>
              <a:srgbClr val="3D85C6"/>
            </a:solidFill>
            <a:prstDash val="solid"/>
            <a:round/>
            <a:headEnd len="med" w="med" type="none"/>
            <a:tailEnd len="med" w="med" type="triangle"/>
          </a:ln>
        </p:spPr>
      </p:cxnSp>
      <p:sp>
        <p:nvSpPr>
          <p:cNvPr id="305" name="Google Shape;305;p40"/>
          <p:cNvSpPr txBox="1"/>
          <p:nvPr/>
        </p:nvSpPr>
        <p:spPr>
          <a:xfrm>
            <a:off x="2909925" y="2821650"/>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Искам</a:t>
            </a:r>
            <a:r>
              <a:rPr lang="en" sz="1200">
                <a:solidFill>
                  <a:srgbClr val="3D85C6"/>
                </a:solidFill>
              </a:rPr>
              <a:t> да изпълниш моя код върху данните X</a:t>
            </a:r>
            <a:endParaRPr sz="1200">
              <a:solidFill>
                <a:srgbClr val="3D85C6"/>
              </a:solidFill>
            </a:endParaRPr>
          </a:p>
        </p:txBody>
      </p:sp>
      <p:sp>
        <p:nvSpPr>
          <p:cNvPr id="306" name="Google Shape;306;p40"/>
          <p:cNvSpPr/>
          <p:nvPr/>
        </p:nvSpPr>
        <p:spPr>
          <a:xfrm>
            <a:off x="6242300" y="26183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0"/>
          <p:cNvSpPr txBox="1"/>
          <p:nvPr/>
        </p:nvSpPr>
        <p:spPr>
          <a:xfrm>
            <a:off x="6242225" y="26183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задачи</a:t>
            </a:r>
            <a:endParaRPr/>
          </a:p>
          <a:p>
            <a:pPr indent="0" lvl="0" marL="0" rtl="0" algn="ctr">
              <a:spcBef>
                <a:spcPts val="0"/>
              </a:spcBef>
              <a:spcAft>
                <a:spcPts val="0"/>
              </a:spcAft>
              <a:buNone/>
            </a:pPr>
            <a:r>
              <a:rPr lang="en"/>
              <a:t>(PanDA)</a:t>
            </a:r>
            <a:endParaRPr/>
          </a:p>
        </p:txBody>
      </p:sp>
      <p:sp>
        <p:nvSpPr>
          <p:cNvPr id="308" name="Google Shape;308;p40"/>
          <p:cNvSpPr/>
          <p:nvPr/>
        </p:nvSpPr>
        <p:spPr>
          <a:xfrm>
            <a:off x="2602725" y="3532700"/>
            <a:ext cx="4031424" cy="1545048"/>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9" name="Google Shape;309;p40"/>
          <p:cNvCxnSpPr/>
          <p:nvPr/>
        </p:nvCxnSpPr>
        <p:spPr>
          <a:xfrm flipH="1">
            <a:off x="3537225" y="3224025"/>
            <a:ext cx="2477700" cy="602700"/>
          </a:xfrm>
          <a:prstGeom prst="straightConnector1">
            <a:avLst/>
          </a:prstGeom>
          <a:noFill/>
          <a:ln cap="flat" cmpd="sng" w="28575">
            <a:solidFill>
              <a:srgbClr val="6AA84F"/>
            </a:solidFill>
            <a:prstDash val="solid"/>
            <a:round/>
            <a:headEnd len="med" w="med" type="none"/>
            <a:tailEnd len="med" w="med" type="triangle"/>
          </a:ln>
        </p:spPr>
      </p:cxnSp>
      <p:cxnSp>
        <p:nvCxnSpPr>
          <p:cNvPr id="310" name="Google Shape;310;p40"/>
          <p:cNvCxnSpPr/>
          <p:nvPr/>
        </p:nvCxnSpPr>
        <p:spPr>
          <a:xfrm flipH="1">
            <a:off x="4394325" y="3224025"/>
            <a:ext cx="1620600" cy="641400"/>
          </a:xfrm>
          <a:prstGeom prst="straightConnector1">
            <a:avLst/>
          </a:prstGeom>
          <a:noFill/>
          <a:ln cap="flat" cmpd="sng" w="28575">
            <a:solidFill>
              <a:srgbClr val="6AA84F"/>
            </a:solidFill>
            <a:prstDash val="solid"/>
            <a:round/>
            <a:headEnd len="med" w="med" type="none"/>
            <a:tailEnd len="med" w="med" type="triangle"/>
          </a:ln>
        </p:spPr>
      </p:cxnSp>
      <p:cxnSp>
        <p:nvCxnSpPr>
          <p:cNvPr id="311" name="Google Shape;311;p40"/>
          <p:cNvCxnSpPr/>
          <p:nvPr/>
        </p:nvCxnSpPr>
        <p:spPr>
          <a:xfrm flipH="1">
            <a:off x="5228625" y="3224025"/>
            <a:ext cx="786300" cy="648900"/>
          </a:xfrm>
          <a:prstGeom prst="straightConnector1">
            <a:avLst/>
          </a:prstGeom>
          <a:noFill/>
          <a:ln cap="flat" cmpd="sng" w="28575">
            <a:solidFill>
              <a:srgbClr val="6AA84F"/>
            </a:solidFill>
            <a:prstDash val="solid"/>
            <a:round/>
            <a:headEnd len="med" w="med" type="none"/>
            <a:tailEnd len="med" w="med" type="triangle"/>
          </a:ln>
        </p:spPr>
      </p:cxnSp>
      <p:cxnSp>
        <p:nvCxnSpPr>
          <p:cNvPr id="312" name="Google Shape;312;p40"/>
          <p:cNvCxnSpPr/>
          <p:nvPr/>
        </p:nvCxnSpPr>
        <p:spPr>
          <a:xfrm flipH="1">
            <a:off x="5869425" y="3224025"/>
            <a:ext cx="145500" cy="641400"/>
          </a:xfrm>
          <a:prstGeom prst="straightConnector1">
            <a:avLst/>
          </a:prstGeom>
          <a:noFill/>
          <a:ln cap="flat" cmpd="sng" w="28575">
            <a:solidFill>
              <a:srgbClr val="6AA84F"/>
            </a:solidFill>
            <a:prstDash val="solid"/>
            <a:round/>
            <a:headEnd len="med" w="med" type="none"/>
            <a:tailEnd len="med" w="med" type="triangle"/>
          </a:ln>
        </p:spPr>
      </p:cxnSp>
      <p:sp>
        <p:nvSpPr>
          <p:cNvPr id="313" name="Google Shape;313;p40"/>
          <p:cNvSpPr txBox="1"/>
          <p:nvPr/>
        </p:nvSpPr>
        <p:spPr>
          <a:xfrm>
            <a:off x="4583425" y="3111550"/>
            <a:ext cx="8751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Задачи</a:t>
            </a:r>
            <a:endParaRPr sz="1200">
              <a:solidFill>
                <a:srgbClr val="6AA84F"/>
              </a:solidFill>
            </a:endParaRPr>
          </a:p>
        </p:txBody>
      </p:sp>
      <p:sp>
        <p:nvSpPr>
          <p:cNvPr id="314" name="Google Shape;314;p40"/>
          <p:cNvSpPr/>
          <p:nvPr/>
        </p:nvSpPr>
        <p:spPr>
          <a:xfrm>
            <a:off x="3151050" y="39497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40"/>
          <p:cNvSpPr/>
          <p:nvPr/>
        </p:nvSpPr>
        <p:spPr>
          <a:xfrm>
            <a:off x="3303450" y="41021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40"/>
          <p:cNvSpPr txBox="1"/>
          <p:nvPr/>
        </p:nvSpPr>
        <p:spPr>
          <a:xfrm>
            <a:off x="4927450" y="3826725"/>
            <a:ext cx="1706700" cy="556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ГРИД</a:t>
            </a:r>
            <a:endParaRPr/>
          </a:p>
        </p:txBody>
      </p:sp>
      <p:sp>
        <p:nvSpPr>
          <p:cNvPr id="317" name="Google Shape;317;p40"/>
          <p:cNvSpPr/>
          <p:nvPr/>
        </p:nvSpPr>
        <p:spPr>
          <a:xfrm>
            <a:off x="3455850" y="42545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0"/>
          <p:cNvSpPr txBox="1"/>
          <p:nvPr/>
        </p:nvSpPr>
        <p:spPr>
          <a:xfrm>
            <a:off x="3444450" y="4254550"/>
            <a:ext cx="1706700" cy="556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ATLAS сайт</a:t>
            </a:r>
            <a:endParaRPr/>
          </a:p>
        </p:txBody>
      </p:sp>
      <p:sp>
        <p:nvSpPr>
          <p:cNvPr id="319" name="Google Shape;319;p40"/>
          <p:cNvSpPr txBox="1"/>
          <p:nvPr/>
        </p:nvSpPr>
        <p:spPr>
          <a:xfrm>
            <a:off x="7129050" y="4282575"/>
            <a:ext cx="2170200" cy="55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073763"/>
                </a:solidFill>
              </a:rPr>
              <a:t>Речник</a:t>
            </a:r>
            <a:endParaRPr b="1" sz="1000">
              <a:solidFill>
                <a:srgbClr val="3D85C6"/>
              </a:solidFill>
            </a:endParaRPr>
          </a:p>
          <a:p>
            <a:pPr indent="0" lvl="0" marL="0" rtl="0" algn="ctr">
              <a:spcBef>
                <a:spcPts val="0"/>
              </a:spcBef>
              <a:spcAft>
                <a:spcPts val="0"/>
              </a:spcAft>
              <a:buNone/>
            </a:pPr>
            <a:r>
              <a:t/>
            </a:r>
            <a:endParaRPr b="1" sz="600">
              <a:solidFill>
                <a:srgbClr val="3D85C6"/>
              </a:solidFill>
            </a:endParaRPr>
          </a:p>
          <a:p>
            <a:pPr indent="-292100" lvl="0" marL="457200" rtl="0" algn="l">
              <a:spcBef>
                <a:spcPts val="0"/>
              </a:spcBef>
              <a:spcAft>
                <a:spcPts val="0"/>
              </a:spcAft>
              <a:buSzPts val="1000"/>
              <a:buChar char="●"/>
            </a:pPr>
            <a:r>
              <a:rPr lang="en" sz="1000"/>
              <a:t>Сайт - (отдалечен) компютърен център</a:t>
            </a:r>
            <a:endParaRPr sz="10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41"/>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Потребител и разпределени изчисления:</a:t>
            </a:r>
            <a:endParaRPr/>
          </a:p>
          <a:p>
            <a:pPr indent="0" lvl="0" marL="0" rtl="0" algn="l">
              <a:spcBef>
                <a:spcPts val="0"/>
              </a:spcBef>
              <a:spcAft>
                <a:spcPts val="0"/>
              </a:spcAft>
              <a:buNone/>
            </a:pPr>
            <a:r>
              <a:rPr lang="en" sz="2400">
                <a:solidFill>
                  <a:srgbClr val="3D85C6"/>
                </a:solidFill>
              </a:rPr>
              <a:t>Приницип на работа</a:t>
            </a:r>
            <a:r>
              <a:rPr lang="en"/>
              <a:t> </a:t>
            </a:r>
            <a:endParaRPr/>
          </a:p>
        </p:txBody>
      </p:sp>
      <p:cxnSp>
        <p:nvCxnSpPr>
          <p:cNvPr id="325" name="Google Shape;325;p41"/>
          <p:cNvCxnSpPr/>
          <p:nvPr/>
        </p:nvCxnSpPr>
        <p:spPr>
          <a:xfrm>
            <a:off x="2293800" y="1525225"/>
            <a:ext cx="3781200" cy="472800"/>
          </a:xfrm>
          <a:prstGeom prst="straightConnector1">
            <a:avLst/>
          </a:prstGeom>
          <a:noFill/>
          <a:ln cap="flat" cmpd="sng" w="28575">
            <a:solidFill>
              <a:srgbClr val="3D85C6"/>
            </a:solidFill>
            <a:prstDash val="solid"/>
            <a:round/>
            <a:headEnd len="med" w="med" type="none"/>
            <a:tailEnd len="med" w="med" type="triangle"/>
          </a:ln>
        </p:spPr>
      </p:cxnSp>
      <p:pic>
        <p:nvPicPr>
          <p:cNvPr id="326" name="Google Shape;326;p41"/>
          <p:cNvPicPr preferRelativeResize="0"/>
          <p:nvPr/>
        </p:nvPicPr>
        <p:blipFill>
          <a:blip r:embed="rId3">
            <a:alphaModFix/>
          </a:blip>
          <a:stretch>
            <a:fillRect/>
          </a:stretch>
        </p:blipFill>
        <p:spPr>
          <a:xfrm>
            <a:off x="638525" y="1496062"/>
            <a:ext cx="1341758" cy="1009825"/>
          </a:xfrm>
          <a:prstGeom prst="rect">
            <a:avLst/>
          </a:prstGeom>
          <a:noFill/>
          <a:ln cap="flat" cmpd="sng" w="38100">
            <a:solidFill>
              <a:srgbClr val="073763"/>
            </a:solidFill>
            <a:prstDash val="solid"/>
            <a:round/>
            <a:headEnd len="sm" w="sm" type="none"/>
            <a:tailEnd len="sm" w="sm" type="none"/>
          </a:ln>
        </p:spPr>
      </p:pic>
      <p:sp>
        <p:nvSpPr>
          <p:cNvPr id="327" name="Google Shape;327;p41"/>
          <p:cNvSpPr/>
          <p:nvPr/>
        </p:nvSpPr>
        <p:spPr>
          <a:xfrm>
            <a:off x="6242300" y="17039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41"/>
          <p:cNvSpPr txBox="1"/>
          <p:nvPr/>
        </p:nvSpPr>
        <p:spPr>
          <a:xfrm>
            <a:off x="6242225" y="17039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данни</a:t>
            </a:r>
            <a:endParaRPr/>
          </a:p>
          <a:p>
            <a:pPr indent="0" lvl="0" marL="0" rtl="0" algn="ctr">
              <a:spcBef>
                <a:spcPts val="0"/>
              </a:spcBef>
              <a:spcAft>
                <a:spcPts val="0"/>
              </a:spcAft>
              <a:buNone/>
            </a:pPr>
            <a:r>
              <a:rPr lang="en"/>
              <a:t>(Rucio)</a:t>
            </a:r>
            <a:endParaRPr/>
          </a:p>
        </p:txBody>
      </p:sp>
      <p:sp>
        <p:nvSpPr>
          <p:cNvPr id="329" name="Google Shape;329;p41"/>
          <p:cNvSpPr txBox="1"/>
          <p:nvPr/>
        </p:nvSpPr>
        <p:spPr>
          <a:xfrm>
            <a:off x="2176425" y="1741475"/>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Къде / кои са данните които искам да обработвам?</a:t>
            </a:r>
            <a:endParaRPr sz="1200">
              <a:solidFill>
                <a:srgbClr val="3D85C6"/>
              </a:solidFill>
            </a:endParaRPr>
          </a:p>
        </p:txBody>
      </p:sp>
      <p:cxnSp>
        <p:nvCxnSpPr>
          <p:cNvPr id="330" name="Google Shape;330;p41"/>
          <p:cNvCxnSpPr/>
          <p:nvPr/>
        </p:nvCxnSpPr>
        <p:spPr>
          <a:xfrm flipH="1">
            <a:off x="2224125" y="2173975"/>
            <a:ext cx="3838500" cy="285600"/>
          </a:xfrm>
          <a:prstGeom prst="straightConnector1">
            <a:avLst/>
          </a:prstGeom>
          <a:noFill/>
          <a:ln cap="flat" cmpd="sng" w="28575">
            <a:solidFill>
              <a:srgbClr val="6AA84F"/>
            </a:solidFill>
            <a:prstDash val="solid"/>
            <a:round/>
            <a:headEnd len="med" w="med" type="none"/>
            <a:tailEnd len="med" w="med" type="triangle"/>
          </a:ln>
        </p:spPr>
      </p:cxnSp>
      <p:sp>
        <p:nvSpPr>
          <p:cNvPr id="331" name="Google Shape;331;p41"/>
          <p:cNvSpPr txBox="1"/>
          <p:nvPr/>
        </p:nvSpPr>
        <p:spPr>
          <a:xfrm>
            <a:off x="4126225" y="2273350"/>
            <a:ext cx="21702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Данни Х, които се намират на сайт Y</a:t>
            </a:r>
            <a:endParaRPr sz="1200">
              <a:solidFill>
                <a:srgbClr val="6AA84F"/>
              </a:solidFill>
            </a:endParaRPr>
          </a:p>
        </p:txBody>
      </p:sp>
      <p:cxnSp>
        <p:nvCxnSpPr>
          <p:cNvPr id="332" name="Google Shape;332;p41"/>
          <p:cNvCxnSpPr/>
          <p:nvPr/>
        </p:nvCxnSpPr>
        <p:spPr>
          <a:xfrm>
            <a:off x="2293800" y="2559325"/>
            <a:ext cx="3781200" cy="472800"/>
          </a:xfrm>
          <a:prstGeom prst="straightConnector1">
            <a:avLst/>
          </a:prstGeom>
          <a:noFill/>
          <a:ln cap="flat" cmpd="sng" w="28575">
            <a:solidFill>
              <a:srgbClr val="3D85C6"/>
            </a:solidFill>
            <a:prstDash val="solid"/>
            <a:round/>
            <a:headEnd len="med" w="med" type="none"/>
            <a:tailEnd len="med" w="med" type="triangle"/>
          </a:ln>
        </p:spPr>
      </p:cxnSp>
      <p:sp>
        <p:nvSpPr>
          <p:cNvPr id="333" name="Google Shape;333;p41"/>
          <p:cNvSpPr txBox="1"/>
          <p:nvPr/>
        </p:nvSpPr>
        <p:spPr>
          <a:xfrm>
            <a:off x="2909925" y="2821650"/>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Искам</a:t>
            </a:r>
            <a:r>
              <a:rPr lang="en" sz="1200">
                <a:solidFill>
                  <a:srgbClr val="3D85C6"/>
                </a:solidFill>
              </a:rPr>
              <a:t> да изпълниш моя код върху данните X</a:t>
            </a:r>
            <a:endParaRPr sz="1200">
              <a:solidFill>
                <a:srgbClr val="3D85C6"/>
              </a:solidFill>
            </a:endParaRPr>
          </a:p>
        </p:txBody>
      </p:sp>
      <p:sp>
        <p:nvSpPr>
          <p:cNvPr id="334" name="Google Shape;334;p41"/>
          <p:cNvSpPr/>
          <p:nvPr/>
        </p:nvSpPr>
        <p:spPr>
          <a:xfrm>
            <a:off x="6242300" y="26183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41"/>
          <p:cNvSpPr txBox="1"/>
          <p:nvPr/>
        </p:nvSpPr>
        <p:spPr>
          <a:xfrm>
            <a:off x="6242225" y="26183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задачи</a:t>
            </a:r>
            <a:endParaRPr/>
          </a:p>
          <a:p>
            <a:pPr indent="0" lvl="0" marL="0" rtl="0" algn="ctr">
              <a:spcBef>
                <a:spcPts val="0"/>
              </a:spcBef>
              <a:spcAft>
                <a:spcPts val="0"/>
              </a:spcAft>
              <a:buNone/>
            </a:pPr>
            <a:r>
              <a:rPr lang="en"/>
              <a:t>(PanDA)</a:t>
            </a:r>
            <a:endParaRPr/>
          </a:p>
        </p:txBody>
      </p:sp>
      <p:sp>
        <p:nvSpPr>
          <p:cNvPr id="336" name="Google Shape;336;p41"/>
          <p:cNvSpPr/>
          <p:nvPr/>
        </p:nvSpPr>
        <p:spPr>
          <a:xfrm>
            <a:off x="2602725" y="3532700"/>
            <a:ext cx="4031424" cy="1545048"/>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37" name="Google Shape;337;p41"/>
          <p:cNvCxnSpPr/>
          <p:nvPr/>
        </p:nvCxnSpPr>
        <p:spPr>
          <a:xfrm flipH="1">
            <a:off x="3537225" y="3224025"/>
            <a:ext cx="2477700" cy="602700"/>
          </a:xfrm>
          <a:prstGeom prst="straightConnector1">
            <a:avLst/>
          </a:prstGeom>
          <a:noFill/>
          <a:ln cap="flat" cmpd="sng" w="28575">
            <a:solidFill>
              <a:srgbClr val="6AA84F"/>
            </a:solidFill>
            <a:prstDash val="solid"/>
            <a:round/>
            <a:headEnd len="med" w="med" type="none"/>
            <a:tailEnd len="med" w="med" type="triangle"/>
          </a:ln>
        </p:spPr>
      </p:cxnSp>
      <p:cxnSp>
        <p:nvCxnSpPr>
          <p:cNvPr id="338" name="Google Shape;338;p41"/>
          <p:cNvCxnSpPr/>
          <p:nvPr/>
        </p:nvCxnSpPr>
        <p:spPr>
          <a:xfrm flipH="1">
            <a:off x="4394325" y="3224025"/>
            <a:ext cx="1620600" cy="641400"/>
          </a:xfrm>
          <a:prstGeom prst="straightConnector1">
            <a:avLst/>
          </a:prstGeom>
          <a:noFill/>
          <a:ln cap="flat" cmpd="sng" w="28575">
            <a:solidFill>
              <a:srgbClr val="6AA84F"/>
            </a:solidFill>
            <a:prstDash val="solid"/>
            <a:round/>
            <a:headEnd len="med" w="med" type="none"/>
            <a:tailEnd len="med" w="med" type="triangle"/>
          </a:ln>
        </p:spPr>
      </p:cxnSp>
      <p:cxnSp>
        <p:nvCxnSpPr>
          <p:cNvPr id="339" name="Google Shape;339;p41"/>
          <p:cNvCxnSpPr/>
          <p:nvPr/>
        </p:nvCxnSpPr>
        <p:spPr>
          <a:xfrm flipH="1">
            <a:off x="5228625" y="3224025"/>
            <a:ext cx="786300" cy="648900"/>
          </a:xfrm>
          <a:prstGeom prst="straightConnector1">
            <a:avLst/>
          </a:prstGeom>
          <a:noFill/>
          <a:ln cap="flat" cmpd="sng" w="28575">
            <a:solidFill>
              <a:srgbClr val="6AA84F"/>
            </a:solidFill>
            <a:prstDash val="solid"/>
            <a:round/>
            <a:headEnd len="med" w="med" type="none"/>
            <a:tailEnd len="med" w="med" type="triangle"/>
          </a:ln>
        </p:spPr>
      </p:cxnSp>
      <p:cxnSp>
        <p:nvCxnSpPr>
          <p:cNvPr id="340" name="Google Shape;340;p41"/>
          <p:cNvCxnSpPr/>
          <p:nvPr/>
        </p:nvCxnSpPr>
        <p:spPr>
          <a:xfrm flipH="1">
            <a:off x="5869425" y="3224025"/>
            <a:ext cx="145500" cy="641400"/>
          </a:xfrm>
          <a:prstGeom prst="straightConnector1">
            <a:avLst/>
          </a:prstGeom>
          <a:noFill/>
          <a:ln cap="flat" cmpd="sng" w="28575">
            <a:solidFill>
              <a:srgbClr val="6AA84F"/>
            </a:solidFill>
            <a:prstDash val="solid"/>
            <a:round/>
            <a:headEnd len="med" w="med" type="none"/>
            <a:tailEnd len="med" w="med" type="triangle"/>
          </a:ln>
        </p:spPr>
      </p:cxnSp>
      <p:sp>
        <p:nvSpPr>
          <p:cNvPr id="341" name="Google Shape;341;p41"/>
          <p:cNvSpPr txBox="1"/>
          <p:nvPr/>
        </p:nvSpPr>
        <p:spPr>
          <a:xfrm>
            <a:off x="4583425" y="3111550"/>
            <a:ext cx="8751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Задачи</a:t>
            </a:r>
            <a:endParaRPr sz="1200">
              <a:solidFill>
                <a:srgbClr val="6AA84F"/>
              </a:solidFill>
            </a:endParaRPr>
          </a:p>
        </p:txBody>
      </p:sp>
      <p:sp>
        <p:nvSpPr>
          <p:cNvPr id="342" name="Google Shape;342;p41"/>
          <p:cNvSpPr/>
          <p:nvPr/>
        </p:nvSpPr>
        <p:spPr>
          <a:xfrm>
            <a:off x="3151050" y="39497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41"/>
          <p:cNvSpPr/>
          <p:nvPr/>
        </p:nvSpPr>
        <p:spPr>
          <a:xfrm>
            <a:off x="3303450" y="41021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41"/>
          <p:cNvSpPr txBox="1"/>
          <p:nvPr/>
        </p:nvSpPr>
        <p:spPr>
          <a:xfrm>
            <a:off x="4927450" y="3826725"/>
            <a:ext cx="1706700" cy="556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ГРИД</a:t>
            </a:r>
            <a:endParaRPr/>
          </a:p>
        </p:txBody>
      </p:sp>
      <p:cxnSp>
        <p:nvCxnSpPr>
          <p:cNvPr id="345" name="Google Shape;345;p41"/>
          <p:cNvCxnSpPr/>
          <p:nvPr/>
        </p:nvCxnSpPr>
        <p:spPr>
          <a:xfrm>
            <a:off x="2293800" y="2744425"/>
            <a:ext cx="848400" cy="904500"/>
          </a:xfrm>
          <a:prstGeom prst="straightConnector1">
            <a:avLst/>
          </a:prstGeom>
          <a:noFill/>
          <a:ln cap="flat" cmpd="sng" w="28575">
            <a:solidFill>
              <a:srgbClr val="3D85C6"/>
            </a:solidFill>
            <a:prstDash val="solid"/>
            <a:round/>
            <a:headEnd len="med" w="med" type="none"/>
            <a:tailEnd len="med" w="med" type="triangle"/>
          </a:ln>
        </p:spPr>
      </p:cxnSp>
      <p:sp>
        <p:nvSpPr>
          <p:cNvPr id="346" name="Google Shape;346;p41"/>
          <p:cNvSpPr/>
          <p:nvPr/>
        </p:nvSpPr>
        <p:spPr>
          <a:xfrm>
            <a:off x="3455850" y="42545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41"/>
          <p:cNvSpPr txBox="1"/>
          <p:nvPr/>
        </p:nvSpPr>
        <p:spPr>
          <a:xfrm>
            <a:off x="1629525" y="3025913"/>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Резултати?</a:t>
            </a:r>
            <a:endParaRPr sz="1200">
              <a:solidFill>
                <a:srgbClr val="3D85C6"/>
              </a:solidFill>
            </a:endParaRPr>
          </a:p>
        </p:txBody>
      </p:sp>
      <p:sp>
        <p:nvSpPr>
          <p:cNvPr id="348" name="Google Shape;348;p41"/>
          <p:cNvSpPr txBox="1"/>
          <p:nvPr/>
        </p:nvSpPr>
        <p:spPr>
          <a:xfrm>
            <a:off x="3444450" y="4254550"/>
            <a:ext cx="1706700" cy="556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ATLAS сайт</a:t>
            </a:r>
            <a:endParaRPr/>
          </a:p>
        </p:txBody>
      </p:sp>
      <p:cxnSp>
        <p:nvCxnSpPr>
          <p:cNvPr id="349" name="Google Shape;349;p41"/>
          <p:cNvCxnSpPr/>
          <p:nvPr/>
        </p:nvCxnSpPr>
        <p:spPr>
          <a:xfrm rot="10800000">
            <a:off x="973100" y="2560175"/>
            <a:ext cx="1722300" cy="2038800"/>
          </a:xfrm>
          <a:prstGeom prst="straightConnector1">
            <a:avLst/>
          </a:prstGeom>
          <a:noFill/>
          <a:ln cap="flat" cmpd="sng" w="28575">
            <a:solidFill>
              <a:srgbClr val="6AA84F"/>
            </a:solidFill>
            <a:prstDash val="solid"/>
            <a:round/>
            <a:headEnd len="med" w="med" type="none"/>
            <a:tailEnd len="med" w="med" type="triangle"/>
          </a:ln>
        </p:spPr>
      </p:cxnSp>
      <p:sp>
        <p:nvSpPr>
          <p:cNvPr id="350" name="Google Shape;350;p41"/>
          <p:cNvSpPr txBox="1"/>
          <p:nvPr/>
        </p:nvSpPr>
        <p:spPr>
          <a:xfrm>
            <a:off x="460275" y="3685100"/>
            <a:ext cx="14001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Резултати / Още не е готово</a:t>
            </a:r>
            <a:endParaRPr sz="1200">
              <a:solidFill>
                <a:srgbClr val="6AA84F"/>
              </a:solidFill>
            </a:endParaRPr>
          </a:p>
        </p:txBody>
      </p:sp>
      <p:sp>
        <p:nvSpPr>
          <p:cNvPr id="351" name="Google Shape;351;p41"/>
          <p:cNvSpPr txBox="1"/>
          <p:nvPr/>
        </p:nvSpPr>
        <p:spPr>
          <a:xfrm>
            <a:off x="7129050" y="4282575"/>
            <a:ext cx="2170200" cy="55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073763"/>
                </a:solidFill>
              </a:rPr>
              <a:t>Речник</a:t>
            </a:r>
            <a:endParaRPr b="1" sz="1000">
              <a:solidFill>
                <a:srgbClr val="3D85C6"/>
              </a:solidFill>
            </a:endParaRPr>
          </a:p>
          <a:p>
            <a:pPr indent="0" lvl="0" marL="0" rtl="0" algn="ctr">
              <a:spcBef>
                <a:spcPts val="0"/>
              </a:spcBef>
              <a:spcAft>
                <a:spcPts val="0"/>
              </a:spcAft>
              <a:buNone/>
            </a:pPr>
            <a:r>
              <a:t/>
            </a:r>
            <a:endParaRPr b="1" sz="600">
              <a:solidFill>
                <a:srgbClr val="3D85C6"/>
              </a:solidFill>
            </a:endParaRPr>
          </a:p>
          <a:p>
            <a:pPr indent="-292100" lvl="0" marL="457200" rtl="0" algn="l">
              <a:spcBef>
                <a:spcPts val="0"/>
              </a:spcBef>
              <a:spcAft>
                <a:spcPts val="0"/>
              </a:spcAft>
              <a:buSzPts val="1000"/>
              <a:buChar char="●"/>
            </a:pPr>
            <a:r>
              <a:rPr lang="en" sz="1000"/>
              <a:t>Сайт - (отдалечен) компютърен център</a:t>
            </a:r>
            <a:endParaRPr sz="10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42"/>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е GRID</a:t>
            </a:r>
            <a:endParaRPr/>
          </a:p>
        </p:txBody>
      </p:sp>
      <p:sp>
        <p:nvSpPr>
          <p:cNvPr id="357" name="Google Shape;357;p42"/>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lang="en"/>
              <a:t>GRID е </a:t>
            </a:r>
            <a:r>
              <a:rPr b="1" lang="en"/>
              <a:t>технология </a:t>
            </a:r>
            <a:r>
              <a:rPr lang="en"/>
              <a:t>която позволява оптимизиран, оторизиран достъп до ресурси - компютърни и за съхранение на данни - принадлежащи на различни собственици. </a:t>
            </a:r>
            <a:endParaRPr/>
          </a:p>
        </p:txBody>
      </p:sp>
      <p:pic>
        <p:nvPicPr>
          <p:cNvPr id="358" name="Google Shape;358;p42"/>
          <p:cNvPicPr preferRelativeResize="0"/>
          <p:nvPr/>
        </p:nvPicPr>
        <p:blipFill>
          <a:blip r:embed="rId3">
            <a:alphaModFix/>
          </a:blip>
          <a:stretch>
            <a:fillRect/>
          </a:stretch>
        </p:blipFill>
        <p:spPr>
          <a:xfrm>
            <a:off x="3154225" y="2219275"/>
            <a:ext cx="2708099" cy="22697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43"/>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61950" lvl="0" marL="457200" rtl="0" algn="l">
              <a:spcBef>
                <a:spcPts val="800"/>
              </a:spcBef>
              <a:spcAft>
                <a:spcPts val="0"/>
              </a:spcAft>
              <a:buSzPts val="2100"/>
              <a:buChar char="•"/>
            </a:pPr>
            <a:r>
              <a:rPr lang="en"/>
              <a:t>Идеята се ражда през 90-те</a:t>
            </a:r>
            <a:endParaRPr/>
          </a:p>
          <a:p>
            <a:pPr indent="-361950" lvl="0" marL="457200" rtl="0" algn="l">
              <a:spcBef>
                <a:spcPts val="0"/>
              </a:spcBef>
              <a:spcAft>
                <a:spcPts val="0"/>
              </a:spcAft>
              <a:buSzPts val="2100"/>
              <a:buChar char="•"/>
            </a:pPr>
            <a:r>
              <a:rPr lang="en"/>
              <a:t>Аналог на мрежата за електроснабдяване</a:t>
            </a:r>
            <a:endParaRPr/>
          </a:p>
        </p:txBody>
      </p:sp>
      <p:sp>
        <p:nvSpPr>
          <p:cNvPr id="364" name="Google Shape;364;p43"/>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е GRID II</a:t>
            </a:r>
            <a:endParaRPr/>
          </a:p>
        </p:txBody>
      </p:sp>
      <p:pic>
        <p:nvPicPr>
          <p:cNvPr id="365" name="Google Shape;365;p43"/>
          <p:cNvPicPr preferRelativeResize="0"/>
          <p:nvPr/>
        </p:nvPicPr>
        <p:blipFill>
          <a:blip r:embed="rId3">
            <a:alphaModFix/>
          </a:blip>
          <a:stretch>
            <a:fillRect/>
          </a:stretch>
        </p:blipFill>
        <p:spPr>
          <a:xfrm>
            <a:off x="3154225" y="2219275"/>
            <a:ext cx="2708099" cy="22697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44"/>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е GRID III</a:t>
            </a:r>
            <a:endParaRPr/>
          </a:p>
        </p:txBody>
      </p:sp>
      <p:sp>
        <p:nvSpPr>
          <p:cNvPr id="371" name="Google Shape;371;p44"/>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61950" lvl="0" marL="457200" rtl="0" algn="l">
              <a:spcBef>
                <a:spcPts val="800"/>
              </a:spcBef>
              <a:spcAft>
                <a:spcPts val="0"/>
              </a:spcAft>
              <a:buSzPts val="2100"/>
              <a:buChar char="•"/>
            </a:pPr>
            <a:r>
              <a:rPr lang="en"/>
              <a:t>Софтуер  или “GRID middleware” - дава достъп до хетерогенните ресурси на GRID с общ интерфейс</a:t>
            </a:r>
            <a:endParaRPr/>
          </a:p>
          <a:p>
            <a:pPr indent="-342900" lvl="1" marL="914400" rtl="0" algn="l">
              <a:spcBef>
                <a:spcPts val="0"/>
              </a:spcBef>
              <a:spcAft>
                <a:spcPts val="0"/>
              </a:spcAft>
              <a:buSzPts val="1800"/>
              <a:buChar char="•"/>
            </a:pPr>
            <a:r>
              <a:rPr lang="en"/>
              <a:t>CE (Computing Element) - достъп до изчислителни ресурси</a:t>
            </a:r>
            <a:endParaRPr/>
          </a:p>
          <a:p>
            <a:pPr indent="-342900" lvl="1" marL="914400" rtl="0" algn="l">
              <a:spcBef>
                <a:spcPts val="0"/>
              </a:spcBef>
              <a:spcAft>
                <a:spcPts val="0"/>
              </a:spcAft>
              <a:buSzPts val="1800"/>
              <a:buChar char="•"/>
            </a:pPr>
            <a:r>
              <a:rPr lang="en"/>
              <a:t>SE (Storage Element) - достъп до ресурси за съхранение на данни</a:t>
            </a:r>
            <a:endParaRPr/>
          </a:p>
          <a:p>
            <a:pPr indent="-361950" lvl="0" marL="457200" rtl="0" algn="l">
              <a:spcBef>
                <a:spcPts val="0"/>
              </a:spcBef>
              <a:spcAft>
                <a:spcPts val="0"/>
              </a:spcAft>
              <a:buSzPts val="2100"/>
              <a:buChar char="•"/>
            </a:pPr>
            <a:r>
              <a:rPr lang="en"/>
              <a:t>Потребителски достъп - идентификация и упълномощаване</a:t>
            </a:r>
            <a:endParaRPr/>
          </a:p>
          <a:p>
            <a:pPr indent="-342900" lvl="1" marL="914400" rtl="0" algn="l">
              <a:spcBef>
                <a:spcPts val="0"/>
              </a:spcBef>
              <a:spcAft>
                <a:spcPts val="0"/>
              </a:spcAft>
              <a:buSzPts val="1800"/>
              <a:buChar char="•"/>
            </a:pPr>
            <a:r>
              <a:rPr lang="en"/>
              <a:t>Няма как да дадем логин и парола на х10000 хора на х100 сайта</a:t>
            </a:r>
            <a:endParaRPr/>
          </a:p>
          <a:p>
            <a:pPr indent="-342900" lvl="1" marL="914400" rtl="0" algn="l">
              <a:spcBef>
                <a:spcPts val="0"/>
              </a:spcBef>
              <a:spcAft>
                <a:spcPts val="0"/>
              </a:spcAft>
              <a:buSzPts val="1800"/>
              <a:buChar char="•"/>
            </a:pPr>
            <a:r>
              <a:rPr lang="en"/>
              <a:t>Дигитални сертификати (x509-базирани)</a:t>
            </a:r>
            <a:endParaRPr/>
          </a:p>
          <a:p>
            <a:pPr indent="-323850" lvl="2" marL="1371600" rtl="0" algn="l">
              <a:spcBef>
                <a:spcPts val="0"/>
              </a:spcBef>
              <a:spcAft>
                <a:spcPts val="0"/>
              </a:spcAft>
              <a:buSzPts val="1500"/>
              <a:buChar char="•"/>
            </a:pPr>
            <a:r>
              <a:rPr lang="en"/>
              <a:t>Раздавани от сертифицирани “авторитетни източници” (certification authority)</a:t>
            </a:r>
            <a:endParaRPr/>
          </a:p>
          <a:p>
            <a:pPr indent="-323850" lvl="2" marL="1371600" rtl="0" algn="l">
              <a:spcBef>
                <a:spcPts val="0"/>
              </a:spcBef>
              <a:spcAft>
                <a:spcPts val="0"/>
              </a:spcAft>
              <a:buSzPts val="1500"/>
              <a:buChar char="•"/>
            </a:pPr>
            <a:r>
              <a:rPr lang="en"/>
              <a:t>Важи за всеки GRID сайт</a:t>
            </a:r>
            <a:endParaRPr/>
          </a:p>
          <a:p>
            <a:pPr indent="-323850" lvl="2" marL="1371600" rtl="0" algn="l">
              <a:spcBef>
                <a:spcPts val="0"/>
              </a:spcBef>
              <a:spcAft>
                <a:spcPts val="0"/>
              </a:spcAft>
              <a:buSzPts val="1500"/>
              <a:buChar char="•"/>
            </a:pPr>
            <a:r>
              <a:rPr lang="en"/>
              <a:t>Локално на сайта всеки сайт </a:t>
            </a:r>
            <a:r>
              <a:rPr lang="en"/>
              <a:t>съответства</a:t>
            </a:r>
            <a:r>
              <a:rPr lang="en"/>
              <a:t> на локален акаунт (и дефинира правата)</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pic>
        <p:nvPicPr>
          <p:cNvPr id="376" name="Google Shape;376;p45"/>
          <p:cNvPicPr preferRelativeResize="0"/>
          <p:nvPr/>
        </p:nvPicPr>
        <p:blipFill>
          <a:blip r:embed="rId3">
            <a:alphaModFix/>
          </a:blip>
          <a:stretch>
            <a:fillRect/>
          </a:stretch>
        </p:blipFill>
        <p:spPr>
          <a:xfrm>
            <a:off x="8505813" y="184213"/>
            <a:ext cx="638175" cy="4848225"/>
          </a:xfrm>
          <a:prstGeom prst="rect">
            <a:avLst/>
          </a:prstGeom>
          <a:noFill/>
          <a:ln>
            <a:noFill/>
          </a:ln>
        </p:spPr>
      </p:pic>
      <p:sp>
        <p:nvSpPr>
          <p:cNvPr id="377" name="Google Shape;377;p45"/>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GRID-ове, GRID-ове..</a:t>
            </a:r>
            <a:endParaRPr/>
          </a:p>
        </p:txBody>
      </p:sp>
      <p:pic>
        <p:nvPicPr>
          <p:cNvPr id="378" name="Google Shape;378;p45"/>
          <p:cNvPicPr preferRelativeResize="0"/>
          <p:nvPr/>
        </p:nvPicPr>
        <p:blipFill>
          <a:blip r:embed="rId4">
            <a:alphaModFix/>
          </a:blip>
          <a:stretch>
            <a:fillRect/>
          </a:stretch>
        </p:blipFill>
        <p:spPr>
          <a:xfrm>
            <a:off x="1796600" y="2070163"/>
            <a:ext cx="1314450" cy="1076325"/>
          </a:xfrm>
          <a:prstGeom prst="rect">
            <a:avLst/>
          </a:prstGeom>
          <a:noFill/>
          <a:ln>
            <a:noFill/>
          </a:ln>
        </p:spPr>
      </p:pic>
      <p:pic>
        <p:nvPicPr>
          <p:cNvPr id="379" name="Google Shape;379;p45"/>
          <p:cNvPicPr preferRelativeResize="0"/>
          <p:nvPr/>
        </p:nvPicPr>
        <p:blipFill>
          <a:blip r:embed="rId5">
            <a:alphaModFix/>
          </a:blip>
          <a:stretch>
            <a:fillRect/>
          </a:stretch>
        </p:blipFill>
        <p:spPr>
          <a:xfrm>
            <a:off x="3263450" y="1170125"/>
            <a:ext cx="590550" cy="561975"/>
          </a:xfrm>
          <a:prstGeom prst="rect">
            <a:avLst/>
          </a:prstGeom>
          <a:noFill/>
          <a:ln>
            <a:noFill/>
          </a:ln>
        </p:spPr>
      </p:pic>
      <p:pic>
        <p:nvPicPr>
          <p:cNvPr id="380" name="Google Shape;380;p45"/>
          <p:cNvPicPr preferRelativeResize="0"/>
          <p:nvPr/>
        </p:nvPicPr>
        <p:blipFill>
          <a:blip r:embed="rId6">
            <a:alphaModFix/>
          </a:blip>
          <a:stretch>
            <a:fillRect/>
          </a:stretch>
        </p:blipFill>
        <p:spPr>
          <a:xfrm>
            <a:off x="4006400" y="1170125"/>
            <a:ext cx="533400" cy="504825"/>
          </a:xfrm>
          <a:prstGeom prst="rect">
            <a:avLst/>
          </a:prstGeom>
          <a:noFill/>
          <a:ln>
            <a:noFill/>
          </a:ln>
        </p:spPr>
      </p:pic>
      <p:pic>
        <p:nvPicPr>
          <p:cNvPr id="381" name="Google Shape;381;p45"/>
          <p:cNvPicPr preferRelativeResize="0"/>
          <p:nvPr/>
        </p:nvPicPr>
        <p:blipFill>
          <a:blip r:embed="rId7">
            <a:alphaModFix/>
          </a:blip>
          <a:stretch>
            <a:fillRect/>
          </a:stretch>
        </p:blipFill>
        <p:spPr>
          <a:xfrm>
            <a:off x="3263450" y="1884500"/>
            <a:ext cx="514350" cy="523875"/>
          </a:xfrm>
          <a:prstGeom prst="rect">
            <a:avLst/>
          </a:prstGeom>
          <a:noFill/>
          <a:ln>
            <a:noFill/>
          </a:ln>
        </p:spPr>
      </p:pic>
      <p:pic>
        <p:nvPicPr>
          <p:cNvPr id="382" name="Google Shape;382;p45"/>
          <p:cNvPicPr preferRelativeResize="0"/>
          <p:nvPr/>
        </p:nvPicPr>
        <p:blipFill>
          <a:blip r:embed="rId8">
            <a:alphaModFix/>
          </a:blip>
          <a:stretch>
            <a:fillRect/>
          </a:stretch>
        </p:blipFill>
        <p:spPr>
          <a:xfrm>
            <a:off x="4692200" y="1170125"/>
            <a:ext cx="838200" cy="476250"/>
          </a:xfrm>
          <a:prstGeom prst="rect">
            <a:avLst/>
          </a:prstGeom>
          <a:noFill/>
          <a:ln>
            <a:noFill/>
          </a:ln>
        </p:spPr>
      </p:pic>
      <p:pic>
        <p:nvPicPr>
          <p:cNvPr id="383" name="Google Shape;383;p45"/>
          <p:cNvPicPr preferRelativeResize="0"/>
          <p:nvPr/>
        </p:nvPicPr>
        <p:blipFill>
          <a:blip r:embed="rId9">
            <a:alphaModFix/>
          </a:blip>
          <a:stretch>
            <a:fillRect/>
          </a:stretch>
        </p:blipFill>
        <p:spPr>
          <a:xfrm>
            <a:off x="4006400" y="1827350"/>
            <a:ext cx="3905250" cy="609600"/>
          </a:xfrm>
          <a:prstGeom prst="rect">
            <a:avLst/>
          </a:prstGeom>
          <a:noFill/>
          <a:ln>
            <a:noFill/>
          </a:ln>
        </p:spPr>
      </p:pic>
      <p:pic>
        <p:nvPicPr>
          <p:cNvPr id="384" name="Google Shape;384;p45"/>
          <p:cNvPicPr preferRelativeResize="0"/>
          <p:nvPr/>
        </p:nvPicPr>
        <p:blipFill>
          <a:blip r:embed="rId10">
            <a:alphaModFix/>
          </a:blip>
          <a:stretch>
            <a:fillRect/>
          </a:stretch>
        </p:blipFill>
        <p:spPr>
          <a:xfrm>
            <a:off x="228600" y="3298888"/>
            <a:ext cx="1619250" cy="447675"/>
          </a:xfrm>
          <a:prstGeom prst="rect">
            <a:avLst/>
          </a:prstGeom>
          <a:noFill/>
          <a:ln>
            <a:noFill/>
          </a:ln>
        </p:spPr>
      </p:pic>
      <p:pic>
        <p:nvPicPr>
          <p:cNvPr id="385" name="Google Shape;385;p45"/>
          <p:cNvPicPr preferRelativeResize="0"/>
          <p:nvPr/>
        </p:nvPicPr>
        <p:blipFill>
          <a:blip r:embed="rId11">
            <a:alphaModFix/>
          </a:blip>
          <a:stretch>
            <a:fillRect/>
          </a:stretch>
        </p:blipFill>
        <p:spPr>
          <a:xfrm>
            <a:off x="3263450" y="2589350"/>
            <a:ext cx="723900" cy="561975"/>
          </a:xfrm>
          <a:prstGeom prst="rect">
            <a:avLst/>
          </a:prstGeom>
          <a:noFill/>
          <a:ln>
            <a:noFill/>
          </a:ln>
        </p:spPr>
      </p:pic>
      <p:pic>
        <p:nvPicPr>
          <p:cNvPr id="386" name="Google Shape;386;p45"/>
          <p:cNvPicPr preferRelativeResize="0"/>
          <p:nvPr/>
        </p:nvPicPr>
        <p:blipFill>
          <a:blip r:embed="rId12">
            <a:alphaModFix/>
          </a:blip>
          <a:stretch>
            <a:fillRect/>
          </a:stretch>
        </p:blipFill>
        <p:spPr>
          <a:xfrm>
            <a:off x="1924050" y="3303725"/>
            <a:ext cx="1762125" cy="695325"/>
          </a:xfrm>
          <a:prstGeom prst="rect">
            <a:avLst/>
          </a:prstGeom>
          <a:noFill/>
          <a:ln>
            <a:noFill/>
          </a:ln>
        </p:spPr>
      </p:pic>
      <p:pic>
        <p:nvPicPr>
          <p:cNvPr id="387" name="Google Shape;387;p45"/>
          <p:cNvPicPr preferRelativeResize="0"/>
          <p:nvPr/>
        </p:nvPicPr>
        <p:blipFill>
          <a:blip r:embed="rId13">
            <a:alphaModFix/>
          </a:blip>
          <a:stretch>
            <a:fillRect/>
          </a:stretch>
        </p:blipFill>
        <p:spPr>
          <a:xfrm>
            <a:off x="3838575" y="3303725"/>
            <a:ext cx="5153025" cy="724209"/>
          </a:xfrm>
          <a:prstGeom prst="rect">
            <a:avLst/>
          </a:prstGeom>
          <a:noFill/>
          <a:ln>
            <a:noFill/>
          </a:ln>
        </p:spPr>
      </p:pic>
      <p:pic>
        <p:nvPicPr>
          <p:cNvPr id="388" name="Google Shape;388;p45"/>
          <p:cNvPicPr preferRelativeResize="0"/>
          <p:nvPr/>
        </p:nvPicPr>
        <p:blipFill>
          <a:blip r:embed="rId14">
            <a:alphaModFix/>
          </a:blip>
          <a:stretch>
            <a:fillRect/>
          </a:stretch>
        </p:blipFill>
        <p:spPr>
          <a:xfrm>
            <a:off x="228600" y="4180334"/>
            <a:ext cx="1762945" cy="810766"/>
          </a:xfrm>
          <a:prstGeom prst="rect">
            <a:avLst/>
          </a:prstGeom>
          <a:noFill/>
          <a:ln>
            <a:noFill/>
          </a:ln>
        </p:spPr>
      </p:pic>
      <p:pic>
        <p:nvPicPr>
          <p:cNvPr id="389" name="Google Shape;389;p45"/>
          <p:cNvPicPr preferRelativeResize="0"/>
          <p:nvPr/>
        </p:nvPicPr>
        <p:blipFill>
          <a:blip r:embed="rId15">
            <a:alphaModFix/>
          </a:blip>
          <a:stretch>
            <a:fillRect/>
          </a:stretch>
        </p:blipFill>
        <p:spPr>
          <a:xfrm>
            <a:off x="2067745" y="4180334"/>
            <a:ext cx="933450" cy="361950"/>
          </a:xfrm>
          <a:prstGeom prst="rect">
            <a:avLst/>
          </a:prstGeom>
          <a:noFill/>
          <a:ln>
            <a:noFill/>
          </a:ln>
        </p:spPr>
      </p:pic>
      <p:pic>
        <p:nvPicPr>
          <p:cNvPr id="390" name="Google Shape;390;p45"/>
          <p:cNvPicPr preferRelativeResize="0"/>
          <p:nvPr/>
        </p:nvPicPr>
        <p:blipFill>
          <a:blip r:embed="rId16">
            <a:alphaModFix/>
          </a:blip>
          <a:stretch>
            <a:fillRect/>
          </a:stretch>
        </p:blipFill>
        <p:spPr>
          <a:xfrm>
            <a:off x="3153595" y="4180334"/>
            <a:ext cx="600075" cy="733425"/>
          </a:xfrm>
          <a:prstGeom prst="rect">
            <a:avLst/>
          </a:prstGeom>
          <a:noFill/>
          <a:ln>
            <a:noFill/>
          </a:ln>
        </p:spPr>
      </p:pic>
      <p:pic>
        <p:nvPicPr>
          <p:cNvPr id="391" name="Google Shape;391;p45"/>
          <p:cNvPicPr preferRelativeResize="0"/>
          <p:nvPr/>
        </p:nvPicPr>
        <p:blipFill>
          <a:blip r:embed="rId17">
            <a:alphaModFix/>
          </a:blip>
          <a:stretch>
            <a:fillRect/>
          </a:stretch>
        </p:blipFill>
        <p:spPr>
          <a:xfrm>
            <a:off x="3906070" y="4180334"/>
            <a:ext cx="476250" cy="514350"/>
          </a:xfrm>
          <a:prstGeom prst="rect">
            <a:avLst/>
          </a:prstGeom>
          <a:noFill/>
          <a:ln>
            <a:noFill/>
          </a:ln>
        </p:spPr>
      </p:pic>
      <p:pic>
        <p:nvPicPr>
          <p:cNvPr id="392" name="Google Shape;392;p45"/>
          <p:cNvPicPr preferRelativeResize="0"/>
          <p:nvPr/>
        </p:nvPicPr>
        <p:blipFill>
          <a:blip r:embed="rId18">
            <a:alphaModFix/>
          </a:blip>
          <a:stretch>
            <a:fillRect/>
          </a:stretch>
        </p:blipFill>
        <p:spPr>
          <a:xfrm>
            <a:off x="4534720" y="4180334"/>
            <a:ext cx="657225" cy="571500"/>
          </a:xfrm>
          <a:prstGeom prst="rect">
            <a:avLst/>
          </a:prstGeom>
          <a:noFill/>
          <a:ln>
            <a:noFill/>
          </a:ln>
        </p:spPr>
      </p:pic>
      <p:pic>
        <p:nvPicPr>
          <p:cNvPr id="393" name="Google Shape;393;p45"/>
          <p:cNvPicPr preferRelativeResize="0"/>
          <p:nvPr/>
        </p:nvPicPr>
        <p:blipFill>
          <a:blip r:embed="rId19">
            <a:alphaModFix/>
          </a:blip>
          <a:stretch>
            <a:fillRect/>
          </a:stretch>
        </p:blipFill>
        <p:spPr>
          <a:xfrm>
            <a:off x="4139750" y="2589350"/>
            <a:ext cx="914400" cy="304800"/>
          </a:xfrm>
          <a:prstGeom prst="rect">
            <a:avLst/>
          </a:prstGeom>
          <a:noFill/>
          <a:ln>
            <a:noFill/>
          </a:ln>
        </p:spPr>
      </p:pic>
      <p:pic>
        <p:nvPicPr>
          <p:cNvPr id="394" name="Google Shape;394;p45"/>
          <p:cNvPicPr preferRelativeResize="0"/>
          <p:nvPr/>
        </p:nvPicPr>
        <p:blipFill>
          <a:blip r:embed="rId20">
            <a:alphaModFix/>
          </a:blip>
          <a:stretch>
            <a:fillRect/>
          </a:stretch>
        </p:blipFill>
        <p:spPr>
          <a:xfrm>
            <a:off x="152400" y="1170125"/>
            <a:ext cx="1491800" cy="337922"/>
          </a:xfrm>
          <a:prstGeom prst="rect">
            <a:avLst/>
          </a:prstGeom>
          <a:noFill/>
          <a:ln>
            <a:noFill/>
          </a:ln>
        </p:spPr>
      </p:pic>
      <p:pic>
        <p:nvPicPr>
          <p:cNvPr id="395" name="Google Shape;395;p45"/>
          <p:cNvPicPr preferRelativeResize="0"/>
          <p:nvPr/>
        </p:nvPicPr>
        <p:blipFill>
          <a:blip r:embed="rId21">
            <a:alphaModFix/>
          </a:blip>
          <a:stretch>
            <a:fillRect/>
          </a:stretch>
        </p:blipFill>
        <p:spPr>
          <a:xfrm>
            <a:off x="5206550" y="2589350"/>
            <a:ext cx="942975" cy="533400"/>
          </a:xfrm>
          <a:prstGeom prst="rect">
            <a:avLst/>
          </a:prstGeom>
          <a:noFill/>
          <a:ln>
            <a:noFill/>
          </a:ln>
        </p:spPr>
      </p:pic>
      <p:pic>
        <p:nvPicPr>
          <p:cNvPr id="396" name="Google Shape;396;p45"/>
          <p:cNvPicPr preferRelativeResize="0"/>
          <p:nvPr/>
        </p:nvPicPr>
        <p:blipFill>
          <a:blip r:embed="rId22">
            <a:alphaModFix/>
          </a:blip>
          <a:stretch>
            <a:fillRect/>
          </a:stretch>
        </p:blipFill>
        <p:spPr>
          <a:xfrm>
            <a:off x="228600" y="152400"/>
            <a:ext cx="244579" cy="140225"/>
          </a:xfrm>
          <a:prstGeom prst="rect">
            <a:avLst/>
          </a:prstGeom>
          <a:noFill/>
          <a:ln>
            <a:noFill/>
          </a:ln>
        </p:spPr>
      </p:pic>
      <p:pic>
        <p:nvPicPr>
          <p:cNvPr id="397" name="Google Shape;397;p45"/>
          <p:cNvPicPr preferRelativeResize="0"/>
          <p:nvPr/>
        </p:nvPicPr>
        <p:blipFill>
          <a:blip r:embed="rId23">
            <a:alphaModFix/>
          </a:blip>
          <a:stretch>
            <a:fillRect/>
          </a:stretch>
        </p:blipFill>
        <p:spPr>
          <a:xfrm>
            <a:off x="152400" y="1660447"/>
            <a:ext cx="1057275" cy="600075"/>
          </a:xfrm>
          <a:prstGeom prst="rect">
            <a:avLst/>
          </a:prstGeom>
          <a:noFill/>
          <a:ln>
            <a:noFill/>
          </a:ln>
        </p:spPr>
      </p:pic>
      <p:pic>
        <p:nvPicPr>
          <p:cNvPr id="398" name="Google Shape;398;p45"/>
          <p:cNvPicPr preferRelativeResize="0"/>
          <p:nvPr/>
        </p:nvPicPr>
        <p:blipFill>
          <a:blip r:embed="rId24">
            <a:alphaModFix/>
          </a:blip>
          <a:stretch>
            <a:fillRect/>
          </a:stretch>
        </p:blipFill>
        <p:spPr>
          <a:xfrm>
            <a:off x="8064050" y="1170125"/>
            <a:ext cx="866775" cy="933450"/>
          </a:xfrm>
          <a:prstGeom prst="rect">
            <a:avLst/>
          </a:prstGeom>
          <a:noFill/>
          <a:ln>
            <a:noFill/>
          </a:ln>
        </p:spPr>
      </p:pic>
      <p:pic>
        <p:nvPicPr>
          <p:cNvPr id="399" name="Google Shape;399;p45"/>
          <p:cNvPicPr preferRelativeResize="0"/>
          <p:nvPr/>
        </p:nvPicPr>
        <p:blipFill>
          <a:blip r:embed="rId25">
            <a:alphaModFix/>
          </a:blip>
          <a:stretch>
            <a:fillRect/>
          </a:stretch>
        </p:blipFill>
        <p:spPr>
          <a:xfrm>
            <a:off x="6301925" y="2589350"/>
            <a:ext cx="520653" cy="561975"/>
          </a:xfrm>
          <a:prstGeom prst="rect">
            <a:avLst/>
          </a:prstGeom>
          <a:noFill/>
          <a:ln>
            <a:noFill/>
          </a:ln>
        </p:spPr>
      </p:pic>
      <p:pic>
        <p:nvPicPr>
          <p:cNvPr id="400" name="Google Shape;400;p45"/>
          <p:cNvPicPr preferRelativeResize="0"/>
          <p:nvPr/>
        </p:nvPicPr>
        <p:blipFill>
          <a:blip r:embed="rId26">
            <a:alphaModFix/>
          </a:blip>
          <a:stretch>
            <a:fillRect/>
          </a:stretch>
        </p:blipFill>
        <p:spPr>
          <a:xfrm>
            <a:off x="6223425" y="152388"/>
            <a:ext cx="1771650" cy="1076325"/>
          </a:xfrm>
          <a:prstGeom prst="rect">
            <a:avLst/>
          </a:prstGeom>
          <a:noFill/>
          <a:ln>
            <a:noFill/>
          </a:ln>
        </p:spPr>
      </p:pic>
      <p:pic>
        <p:nvPicPr>
          <p:cNvPr id="401" name="Google Shape;401;p45"/>
          <p:cNvPicPr preferRelativeResize="0"/>
          <p:nvPr/>
        </p:nvPicPr>
        <p:blipFill>
          <a:blip r:embed="rId27">
            <a:alphaModFix/>
          </a:blip>
          <a:stretch>
            <a:fillRect/>
          </a:stretch>
        </p:blipFill>
        <p:spPr>
          <a:xfrm>
            <a:off x="6974978" y="2589350"/>
            <a:ext cx="729049" cy="561975"/>
          </a:xfrm>
          <a:prstGeom prst="rect">
            <a:avLst/>
          </a:prstGeom>
          <a:noFill/>
          <a:ln>
            <a:noFill/>
          </a:ln>
        </p:spPr>
      </p:pic>
      <p:pic>
        <p:nvPicPr>
          <p:cNvPr id="402" name="Google Shape;402;p45"/>
          <p:cNvPicPr preferRelativeResize="0"/>
          <p:nvPr/>
        </p:nvPicPr>
        <p:blipFill>
          <a:blip r:embed="rId28">
            <a:alphaModFix/>
          </a:blip>
          <a:stretch>
            <a:fillRect/>
          </a:stretch>
        </p:blipFill>
        <p:spPr>
          <a:xfrm>
            <a:off x="228600" y="2412922"/>
            <a:ext cx="1038225" cy="714375"/>
          </a:xfrm>
          <a:prstGeom prst="rect">
            <a:avLst/>
          </a:prstGeom>
          <a:noFill/>
          <a:ln>
            <a:noFill/>
          </a:ln>
        </p:spPr>
      </p:pic>
      <p:pic>
        <p:nvPicPr>
          <p:cNvPr id="403" name="Google Shape;403;p45"/>
          <p:cNvPicPr preferRelativeResize="0"/>
          <p:nvPr/>
        </p:nvPicPr>
        <p:blipFill>
          <a:blip r:embed="rId29">
            <a:alphaModFix/>
          </a:blip>
          <a:stretch>
            <a:fillRect/>
          </a:stretch>
        </p:blipFill>
        <p:spPr>
          <a:xfrm>
            <a:off x="1796600" y="1170125"/>
            <a:ext cx="590550" cy="581025"/>
          </a:xfrm>
          <a:prstGeom prst="rect">
            <a:avLst/>
          </a:prstGeom>
          <a:noFill/>
          <a:ln>
            <a:noFill/>
          </a:ln>
        </p:spPr>
      </p:pic>
      <p:pic>
        <p:nvPicPr>
          <p:cNvPr id="404" name="Google Shape;404;p45"/>
          <p:cNvPicPr preferRelativeResize="0"/>
          <p:nvPr/>
        </p:nvPicPr>
        <p:blipFill>
          <a:blip r:embed="rId30">
            <a:alphaModFix/>
          </a:blip>
          <a:stretch>
            <a:fillRect/>
          </a:stretch>
        </p:blipFill>
        <p:spPr>
          <a:xfrm>
            <a:off x="8064050" y="2255975"/>
            <a:ext cx="885825" cy="876300"/>
          </a:xfrm>
          <a:prstGeom prst="rect">
            <a:avLst/>
          </a:prstGeom>
          <a:noFill/>
          <a:ln>
            <a:noFill/>
          </a:ln>
        </p:spPr>
      </p:pic>
      <p:pic>
        <p:nvPicPr>
          <p:cNvPr id="405" name="Google Shape;405;p45"/>
          <p:cNvPicPr preferRelativeResize="0"/>
          <p:nvPr/>
        </p:nvPicPr>
        <p:blipFill>
          <a:blip r:embed="rId31">
            <a:alphaModFix/>
          </a:blip>
          <a:stretch>
            <a:fillRect/>
          </a:stretch>
        </p:blipFill>
        <p:spPr>
          <a:xfrm>
            <a:off x="2539550" y="1170125"/>
            <a:ext cx="571500" cy="571500"/>
          </a:xfrm>
          <a:prstGeom prst="rect">
            <a:avLst/>
          </a:prstGeom>
          <a:noFill/>
          <a:ln>
            <a:noFill/>
          </a:ln>
        </p:spPr>
      </p:pic>
      <p:pic>
        <p:nvPicPr>
          <p:cNvPr id="406" name="Google Shape;406;p45"/>
          <p:cNvPicPr preferRelativeResize="0"/>
          <p:nvPr/>
        </p:nvPicPr>
        <p:blipFill>
          <a:blip r:embed="rId32">
            <a:alphaModFix/>
          </a:blip>
          <a:stretch>
            <a:fillRect/>
          </a:stretch>
        </p:blipFill>
        <p:spPr>
          <a:xfrm>
            <a:off x="8277213" y="4290238"/>
            <a:ext cx="714375" cy="733425"/>
          </a:xfrm>
          <a:prstGeom prst="rect">
            <a:avLst/>
          </a:prstGeom>
          <a:noFill/>
          <a:ln>
            <a:noFill/>
          </a:ln>
        </p:spPr>
      </p:pic>
      <p:pic>
        <p:nvPicPr>
          <p:cNvPr id="407" name="Google Shape;407;p45"/>
          <p:cNvPicPr preferRelativeResize="0"/>
          <p:nvPr/>
        </p:nvPicPr>
        <p:blipFill>
          <a:blip r:embed="rId33">
            <a:alphaModFix/>
          </a:blip>
          <a:stretch>
            <a:fillRect/>
          </a:stretch>
        </p:blipFill>
        <p:spPr>
          <a:xfrm>
            <a:off x="7064150" y="1275625"/>
            <a:ext cx="895350" cy="504825"/>
          </a:xfrm>
          <a:prstGeom prst="rect">
            <a:avLst/>
          </a:prstGeom>
          <a:noFill/>
          <a:ln>
            <a:noFill/>
          </a:ln>
        </p:spPr>
      </p:pic>
      <p:pic>
        <p:nvPicPr>
          <p:cNvPr id="408" name="Google Shape;408;p45"/>
          <p:cNvPicPr preferRelativeResize="0"/>
          <p:nvPr/>
        </p:nvPicPr>
        <p:blipFill>
          <a:blip r:embed="rId34">
            <a:alphaModFix/>
          </a:blip>
          <a:stretch>
            <a:fillRect/>
          </a:stretch>
        </p:blipFill>
        <p:spPr>
          <a:xfrm>
            <a:off x="5268150" y="1127988"/>
            <a:ext cx="1733550" cy="647700"/>
          </a:xfrm>
          <a:prstGeom prst="rect">
            <a:avLst/>
          </a:prstGeom>
          <a:noFill/>
          <a:ln>
            <a:noFill/>
          </a:ln>
        </p:spPr>
      </p:pic>
      <p:pic>
        <p:nvPicPr>
          <p:cNvPr id="409" name="Google Shape;409;p45"/>
          <p:cNvPicPr preferRelativeResize="0"/>
          <p:nvPr/>
        </p:nvPicPr>
        <p:blipFill>
          <a:blip r:embed="rId35">
            <a:alphaModFix/>
          </a:blip>
          <a:stretch>
            <a:fillRect/>
          </a:stretch>
        </p:blipFill>
        <p:spPr>
          <a:xfrm>
            <a:off x="7331563" y="4580363"/>
            <a:ext cx="847725" cy="466725"/>
          </a:xfrm>
          <a:prstGeom prst="rect">
            <a:avLst/>
          </a:prstGeom>
          <a:noFill/>
          <a:ln>
            <a:noFill/>
          </a:ln>
        </p:spPr>
      </p:pic>
      <p:pic>
        <p:nvPicPr>
          <p:cNvPr id="410" name="Google Shape;410;p45"/>
          <p:cNvPicPr preferRelativeResize="0"/>
          <p:nvPr/>
        </p:nvPicPr>
        <p:blipFill>
          <a:blip r:embed="rId36">
            <a:alphaModFix/>
          </a:blip>
          <a:stretch>
            <a:fillRect/>
          </a:stretch>
        </p:blipFill>
        <p:spPr>
          <a:xfrm>
            <a:off x="665013" y="55813"/>
            <a:ext cx="1552575" cy="333375"/>
          </a:xfrm>
          <a:prstGeom prst="rect">
            <a:avLst/>
          </a:prstGeom>
          <a:noFill/>
          <a:ln>
            <a:noFill/>
          </a:ln>
        </p:spPr>
      </p:pic>
      <p:pic>
        <p:nvPicPr>
          <p:cNvPr id="411" name="Google Shape;411;p45"/>
          <p:cNvPicPr preferRelativeResize="0"/>
          <p:nvPr/>
        </p:nvPicPr>
        <p:blipFill>
          <a:blip r:embed="rId37">
            <a:alphaModFix/>
          </a:blip>
          <a:stretch>
            <a:fillRect/>
          </a:stretch>
        </p:blipFill>
        <p:spPr>
          <a:xfrm>
            <a:off x="1295400" y="1660450"/>
            <a:ext cx="628650" cy="647700"/>
          </a:xfrm>
          <a:prstGeom prst="rect">
            <a:avLst/>
          </a:prstGeom>
          <a:noFill/>
          <a:ln>
            <a:noFill/>
          </a:ln>
        </p:spPr>
      </p:pic>
      <p:pic>
        <p:nvPicPr>
          <p:cNvPr id="412" name="Google Shape;412;p45"/>
          <p:cNvPicPr preferRelativeResize="0"/>
          <p:nvPr/>
        </p:nvPicPr>
        <p:blipFill>
          <a:blip r:embed="rId38">
            <a:alphaModFix/>
          </a:blip>
          <a:stretch>
            <a:fillRect/>
          </a:stretch>
        </p:blipFill>
        <p:spPr>
          <a:xfrm>
            <a:off x="1162863" y="3746563"/>
            <a:ext cx="752475" cy="809625"/>
          </a:xfrm>
          <a:prstGeom prst="rect">
            <a:avLst/>
          </a:prstGeom>
          <a:noFill/>
          <a:ln>
            <a:noFill/>
          </a:ln>
        </p:spPr>
      </p:pic>
      <p:pic>
        <p:nvPicPr>
          <p:cNvPr id="413" name="Google Shape;413;p45"/>
          <p:cNvPicPr preferRelativeResize="0"/>
          <p:nvPr/>
        </p:nvPicPr>
        <p:blipFill>
          <a:blip r:embed="rId39">
            <a:alphaModFix/>
          </a:blip>
          <a:stretch>
            <a:fillRect/>
          </a:stretch>
        </p:blipFill>
        <p:spPr>
          <a:xfrm>
            <a:off x="6373038" y="4410063"/>
            <a:ext cx="1047750" cy="733425"/>
          </a:xfrm>
          <a:prstGeom prst="rect">
            <a:avLst/>
          </a:prstGeom>
          <a:noFill/>
          <a:ln>
            <a:noFill/>
          </a:ln>
        </p:spPr>
      </p:pic>
      <p:pic>
        <p:nvPicPr>
          <p:cNvPr id="414" name="Google Shape;414;p45"/>
          <p:cNvPicPr preferRelativeResize="0"/>
          <p:nvPr/>
        </p:nvPicPr>
        <p:blipFill>
          <a:blip r:embed="rId40">
            <a:alphaModFix/>
          </a:blip>
          <a:stretch>
            <a:fillRect/>
          </a:stretch>
        </p:blipFill>
        <p:spPr>
          <a:xfrm>
            <a:off x="5344345" y="4180334"/>
            <a:ext cx="3095625" cy="4000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От ATLAS до научна публикация </a:t>
            </a:r>
            <a:endParaRPr/>
          </a:p>
        </p:txBody>
      </p:sp>
      <p:pic>
        <p:nvPicPr>
          <p:cNvPr id="102" name="Google Shape;102;p19"/>
          <p:cNvPicPr preferRelativeResize="0"/>
          <p:nvPr/>
        </p:nvPicPr>
        <p:blipFill>
          <a:blip r:embed="rId3">
            <a:alphaModFix/>
          </a:blip>
          <a:stretch>
            <a:fillRect/>
          </a:stretch>
        </p:blipFill>
        <p:spPr>
          <a:xfrm>
            <a:off x="348075" y="1152525"/>
            <a:ext cx="3796774" cy="2005250"/>
          </a:xfrm>
          <a:prstGeom prst="rect">
            <a:avLst/>
          </a:prstGeom>
          <a:noFill/>
          <a:ln>
            <a:noFill/>
          </a:ln>
        </p:spPr>
      </p:pic>
      <p:pic>
        <p:nvPicPr>
          <p:cNvPr id="103" name="Google Shape;103;p19"/>
          <p:cNvPicPr preferRelativeResize="0"/>
          <p:nvPr/>
        </p:nvPicPr>
        <p:blipFill>
          <a:blip r:embed="rId4">
            <a:alphaModFix/>
          </a:blip>
          <a:stretch>
            <a:fillRect/>
          </a:stretch>
        </p:blipFill>
        <p:spPr>
          <a:xfrm>
            <a:off x="6129022" y="1447075"/>
            <a:ext cx="2546024" cy="3289024"/>
          </a:xfrm>
          <a:prstGeom prst="rect">
            <a:avLst/>
          </a:prstGeom>
          <a:noFill/>
          <a:ln>
            <a:noFill/>
          </a:ln>
        </p:spPr>
      </p:pic>
      <p:sp>
        <p:nvSpPr>
          <p:cNvPr id="104" name="Google Shape;104;p19"/>
          <p:cNvSpPr/>
          <p:nvPr/>
        </p:nvSpPr>
        <p:spPr>
          <a:xfrm flipH="1" rot="10800000">
            <a:off x="2249275" y="3517950"/>
            <a:ext cx="2478300" cy="831900"/>
          </a:xfrm>
          <a:prstGeom prst="bentArrow">
            <a:avLst>
              <a:gd fmla="val 25000" name="adj1"/>
              <a:gd fmla="val 25000" name="adj2"/>
              <a:gd fmla="val 25000" name="adj3"/>
              <a:gd fmla="val 43750" name="adj4"/>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073763"/>
              </a:highlight>
            </a:endParaRPr>
          </a:p>
        </p:txBody>
      </p:sp>
      <p:sp>
        <p:nvSpPr>
          <p:cNvPr id="105" name="Google Shape;105;p19"/>
          <p:cNvSpPr txBox="1"/>
          <p:nvPr/>
        </p:nvSpPr>
        <p:spPr>
          <a:xfrm>
            <a:off x="2877325" y="3254950"/>
            <a:ext cx="1222200" cy="57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073763"/>
                </a:solidFill>
              </a:rPr>
              <a:t>Как?</a:t>
            </a:r>
            <a:endParaRPr b="1" sz="3000">
              <a:solidFill>
                <a:srgbClr val="073763"/>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4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WLCG (The Worldwide Computing GRID)</a:t>
            </a:r>
            <a:endParaRPr/>
          </a:p>
        </p:txBody>
      </p:sp>
      <p:sp>
        <p:nvSpPr>
          <p:cNvPr id="420" name="Google Shape;420;p46"/>
          <p:cNvSpPr txBox="1"/>
          <p:nvPr>
            <p:ph idx="1" type="body"/>
          </p:nvPr>
        </p:nvSpPr>
        <p:spPr>
          <a:xfrm>
            <a:off x="4690975" y="1152475"/>
            <a:ext cx="4141200" cy="3416400"/>
          </a:xfrm>
          <a:prstGeom prst="rect">
            <a:avLst/>
          </a:prstGeom>
        </p:spPr>
        <p:txBody>
          <a:bodyPr anchorCtr="0" anchor="t" bIns="34275" lIns="68575" spcFirstLastPara="1" rIns="68575" wrap="square" tIns="34275">
            <a:normAutofit/>
          </a:bodyPr>
          <a:lstStyle/>
          <a:p>
            <a:pPr indent="0" lvl="0" marL="0" rtl="0" algn="ctr">
              <a:spcBef>
                <a:spcPts val="800"/>
              </a:spcBef>
              <a:spcAft>
                <a:spcPts val="0"/>
              </a:spcAft>
              <a:buNone/>
            </a:pPr>
            <a:r>
              <a:rPr b="1" lang="en" sz="1700">
                <a:solidFill>
                  <a:srgbClr val="0B5394"/>
                </a:solidFill>
              </a:rPr>
              <a:t>Участващи GRID-ове:</a:t>
            </a:r>
            <a:endParaRPr b="1" sz="1700">
              <a:solidFill>
                <a:srgbClr val="0B5394"/>
              </a:solidFill>
            </a:endParaRPr>
          </a:p>
          <a:p>
            <a:pPr indent="0" lvl="0" marL="0" rtl="0" algn="ctr">
              <a:spcBef>
                <a:spcPts val="800"/>
              </a:spcBef>
              <a:spcAft>
                <a:spcPts val="0"/>
              </a:spcAft>
              <a:buNone/>
            </a:pPr>
            <a:r>
              <a:t/>
            </a:r>
            <a:endParaRPr b="1" sz="1700">
              <a:solidFill>
                <a:srgbClr val="0B5394"/>
              </a:solidFill>
            </a:endParaRPr>
          </a:p>
          <a:p>
            <a:pPr indent="-317500" lvl="0" marL="457200" rtl="0" algn="l">
              <a:spcBef>
                <a:spcPts val="800"/>
              </a:spcBef>
              <a:spcAft>
                <a:spcPts val="0"/>
              </a:spcAft>
              <a:buSzPts val="1400"/>
              <a:buChar char="•"/>
            </a:pPr>
            <a:r>
              <a:rPr b="1" lang="en" sz="1800">
                <a:solidFill>
                  <a:srgbClr val="0B5394"/>
                </a:solidFill>
              </a:rPr>
              <a:t>EGI</a:t>
            </a:r>
            <a:r>
              <a:rPr lang="en" sz="1400"/>
              <a:t> (European GRID Infrastructure) - Европейска GRID инфрастриктура</a:t>
            </a:r>
            <a:endParaRPr sz="1400"/>
          </a:p>
          <a:p>
            <a:pPr indent="0" lvl="0" marL="457200" rtl="0" algn="l">
              <a:spcBef>
                <a:spcPts val="800"/>
              </a:spcBef>
              <a:spcAft>
                <a:spcPts val="0"/>
              </a:spcAft>
              <a:buNone/>
            </a:pPr>
            <a:r>
              <a:t/>
            </a:r>
            <a:endParaRPr sz="600"/>
          </a:p>
          <a:p>
            <a:pPr indent="-317500" lvl="0" marL="457200" rtl="0" algn="l">
              <a:spcBef>
                <a:spcPts val="800"/>
              </a:spcBef>
              <a:spcAft>
                <a:spcPts val="0"/>
              </a:spcAft>
              <a:buSzPts val="1400"/>
              <a:buChar char="•"/>
            </a:pPr>
            <a:r>
              <a:rPr b="1" lang="en" sz="1800">
                <a:solidFill>
                  <a:srgbClr val="0B5394"/>
                </a:solidFill>
              </a:rPr>
              <a:t>OSG</a:t>
            </a:r>
            <a:r>
              <a:rPr lang="en" sz="1400"/>
              <a:t> (Open Science Grid) - GRID за общодостъпна наука (САЩ)</a:t>
            </a:r>
            <a:endParaRPr sz="1400"/>
          </a:p>
          <a:p>
            <a:pPr indent="0" lvl="0" marL="457200" rtl="0" algn="l">
              <a:spcBef>
                <a:spcPts val="800"/>
              </a:spcBef>
              <a:spcAft>
                <a:spcPts val="0"/>
              </a:spcAft>
              <a:buNone/>
            </a:pPr>
            <a:r>
              <a:t/>
            </a:r>
            <a:endParaRPr sz="600"/>
          </a:p>
          <a:p>
            <a:pPr indent="-317500" lvl="0" marL="457200" rtl="0" algn="l">
              <a:spcBef>
                <a:spcPts val="800"/>
              </a:spcBef>
              <a:spcAft>
                <a:spcPts val="0"/>
              </a:spcAft>
              <a:buSzPts val="1400"/>
              <a:buChar char="•"/>
            </a:pPr>
            <a:r>
              <a:rPr b="1" lang="en" sz="1800">
                <a:solidFill>
                  <a:srgbClr val="0B5394"/>
                </a:solidFill>
              </a:rPr>
              <a:t>NDGF</a:t>
            </a:r>
            <a:r>
              <a:rPr lang="en" sz="1400"/>
              <a:t> (Nordic Data Grid Facility) - Скандинавски GRID</a:t>
            </a:r>
            <a:endParaRPr sz="1400"/>
          </a:p>
        </p:txBody>
      </p:sp>
      <p:pic>
        <p:nvPicPr>
          <p:cNvPr id="421" name="Google Shape;421;p46"/>
          <p:cNvPicPr preferRelativeResize="0"/>
          <p:nvPr/>
        </p:nvPicPr>
        <p:blipFill>
          <a:blip r:embed="rId3">
            <a:alphaModFix/>
          </a:blip>
          <a:stretch>
            <a:fillRect/>
          </a:stretch>
        </p:blipFill>
        <p:spPr>
          <a:xfrm>
            <a:off x="-578175" y="1231575"/>
            <a:ext cx="6172200" cy="33909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47"/>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ATLAS Сайт</a:t>
            </a:r>
            <a:endParaRPr/>
          </a:p>
        </p:txBody>
      </p:sp>
      <p:sp>
        <p:nvSpPr>
          <p:cNvPr id="427" name="Google Shape;427;p47"/>
          <p:cNvSpPr txBox="1"/>
          <p:nvPr>
            <p:ph idx="1" type="body"/>
          </p:nvPr>
        </p:nvSpPr>
        <p:spPr>
          <a:xfrm>
            <a:off x="311700" y="1152475"/>
            <a:ext cx="8520600" cy="3416400"/>
          </a:xfrm>
          <a:prstGeom prst="rect">
            <a:avLst/>
          </a:prstGeom>
        </p:spPr>
        <p:txBody>
          <a:bodyPr anchorCtr="0" anchor="t" bIns="34275" lIns="68575" spcFirstLastPara="1" rIns="68575" wrap="square" tIns="34275">
            <a:normAutofit lnSpcReduction="10000"/>
          </a:bodyPr>
          <a:lstStyle/>
          <a:p>
            <a:pPr indent="-361950" lvl="0" marL="457200" rtl="0" algn="l">
              <a:lnSpc>
                <a:spcPct val="115000"/>
              </a:lnSpc>
              <a:spcBef>
                <a:spcPts val="800"/>
              </a:spcBef>
              <a:spcAft>
                <a:spcPts val="0"/>
              </a:spcAft>
              <a:buSzPts val="2100"/>
              <a:buChar char="•"/>
            </a:pPr>
            <a:r>
              <a:rPr lang="en"/>
              <a:t>Всеки сайт (обикновено) се състои от ресурси за съхранение на данни + изчислителни мощности</a:t>
            </a:r>
            <a:endParaRPr/>
          </a:p>
          <a:p>
            <a:pPr indent="-342900" lvl="1" marL="914400" rtl="0" algn="l">
              <a:lnSpc>
                <a:spcPct val="115000"/>
              </a:lnSpc>
              <a:spcBef>
                <a:spcPts val="0"/>
              </a:spcBef>
              <a:spcAft>
                <a:spcPts val="0"/>
              </a:spcAft>
              <a:buSzPts val="1800"/>
              <a:buChar char="•"/>
            </a:pPr>
            <a:r>
              <a:rPr lang="en"/>
              <a:t>Squid proxy cache - за </a:t>
            </a:r>
            <a:r>
              <a:rPr lang="en"/>
              <a:t>разпространяване</a:t>
            </a:r>
            <a:r>
              <a:rPr lang="en"/>
              <a:t> на софтуера и “detector conditions” база данни</a:t>
            </a:r>
            <a:endParaRPr/>
          </a:p>
          <a:p>
            <a:pPr indent="0" lvl="0" marL="914400" rtl="0" algn="l">
              <a:lnSpc>
                <a:spcPct val="115000"/>
              </a:lnSpc>
              <a:spcBef>
                <a:spcPts val="800"/>
              </a:spcBef>
              <a:spcAft>
                <a:spcPts val="0"/>
              </a:spcAft>
              <a:buNone/>
            </a:pPr>
            <a:r>
              <a:t/>
            </a:r>
            <a:endParaRPr sz="600"/>
          </a:p>
          <a:p>
            <a:pPr indent="-361950" lvl="0" marL="457200" rtl="0" algn="l">
              <a:lnSpc>
                <a:spcPct val="115000"/>
              </a:lnSpc>
              <a:spcBef>
                <a:spcPts val="800"/>
              </a:spcBef>
              <a:spcAft>
                <a:spcPts val="0"/>
              </a:spcAft>
              <a:buSzPts val="2100"/>
              <a:buChar char="•"/>
            </a:pPr>
            <a:r>
              <a:rPr lang="en"/>
              <a:t>Нива:</a:t>
            </a:r>
            <a:endParaRPr/>
          </a:p>
          <a:p>
            <a:pPr indent="-342900" lvl="1" marL="914400" rtl="0" algn="l">
              <a:lnSpc>
                <a:spcPct val="115000"/>
              </a:lnSpc>
              <a:spcBef>
                <a:spcPts val="0"/>
              </a:spcBef>
              <a:spcAft>
                <a:spcPts val="0"/>
              </a:spcAft>
              <a:buSzPts val="1800"/>
              <a:buChar char="•"/>
            </a:pPr>
            <a:r>
              <a:rPr lang="en"/>
              <a:t>Ниво-0 (ЦЕРН)</a:t>
            </a:r>
            <a:endParaRPr/>
          </a:p>
          <a:p>
            <a:pPr indent="-342900" lvl="1" marL="914400" rtl="0" algn="l">
              <a:lnSpc>
                <a:spcPct val="115000"/>
              </a:lnSpc>
              <a:spcBef>
                <a:spcPts val="0"/>
              </a:spcBef>
              <a:spcAft>
                <a:spcPts val="0"/>
              </a:spcAft>
              <a:buSzPts val="1800"/>
              <a:buChar char="•"/>
            </a:pPr>
            <a:r>
              <a:rPr lang="en"/>
              <a:t>Ниво-1 - Лентови носители + някои услуги (FTS))</a:t>
            </a:r>
            <a:endParaRPr/>
          </a:p>
          <a:p>
            <a:pPr indent="-342900" lvl="1" marL="914400" rtl="0" algn="l">
              <a:lnSpc>
                <a:spcPct val="115000"/>
              </a:lnSpc>
              <a:spcBef>
                <a:spcPts val="0"/>
              </a:spcBef>
              <a:spcAft>
                <a:spcPts val="0"/>
              </a:spcAft>
              <a:buSzPts val="1800"/>
              <a:buChar char="•"/>
            </a:pPr>
            <a:r>
              <a:rPr lang="en"/>
              <a:t>Ниво-2 - Сайтове с подписан “договор” (</a:t>
            </a:r>
            <a:r>
              <a:rPr lang="en"/>
              <a:t>Memorandum</a:t>
            </a:r>
            <a:r>
              <a:rPr lang="en"/>
              <a:t> of Understanding - MoU)</a:t>
            </a:r>
            <a:endParaRPr/>
          </a:p>
          <a:p>
            <a:pPr indent="-342900" lvl="1" marL="914400" rtl="0" algn="l">
              <a:lnSpc>
                <a:spcPct val="115000"/>
              </a:lnSpc>
              <a:spcBef>
                <a:spcPts val="0"/>
              </a:spcBef>
              <a:spcAft>
                <a:spcPts val="0"/>
              </a:spcAft>
              <a:buSzPts val="1800"/>
              <a:buChar char="•"/>
            </a:pPr>
            <a:r>
              <a:rPr lang="en"/>
              <a:t>Ниво-3 - Непостоянни ресурси</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48"/>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ATLAS Облак</a:t>
            </a:r>
            <a:endParaRPr/>
          </a:p>
        </p:txBody>
      </p:sp>
      <p:sp>
        <p:nvSpPr>
          <p:cNvPr id="433" name="Google Shape;433;p48"/>
          <p:cNvSpPr txBox="1"/>
          <p:nvPr>
            <p:ph idx="1" type="body"/>
          </p:nvPr>
        </p:nvSpPr>
        <p:spPr>
          <a:xfrm>
            <a:off x="311700" y="1152475"/>
            <a:ext cx="8520600" cy="3416400"/>
          </a:xfrm>
          <a:prstGeom prst="rect">
            <a:avLst/>
          </a:prstGeom>
        </p:spPr>
        <p:txBody>
          <a:bodyPr anchorCtr="0" anchor="t" bIns="34275" lIns="68575" spcFirstLastPara="1" rIns="68575" wrap="square" tIns="34275">
            <a:normAutofit lnSpcReduction="10000"/>
          </a:bodyPr>
          <a:lstStyle/>
          <a:p>
            <a:pPr indent="-355600" lvl="0" marL="457200" rtl="0" algn="l">
              <a:lnSpc>
                <a:spcPct val="115000"/>
              </a:lnSpc>
              <a:spcBef>
                <a:spcPts val="800"/>
              </a:spcBef>
              <a:spcAft>
                <a:spcPts val="0"/>
              </a:spcAft>
              <a:buSzPts val="2000"/>
              <a:buChar char="•"/>
            </a:pPr>
            <a:r>
              <a:rPr lang="en" sz="2000"/>
              <a:t>Няма нищо общо с “облачни изчисления” (AWS, Google Cloud, и т.н.)</a:t>
            </a:r>
            <a:endParaRPr sz="2000"/>
          </a:p>
          <a:p>
            <a:pPr indent="-355600" lvl="0" marL="457200" rtl="0" algn="l">
              <a:lnSpc>
                <a:spcPct val="115000"/>
              </a:lnSpc>
              <a:spcBef>
                <a:spcPts val="0"/>
              </a:spcBef>
              <a:spcAft>
                <a:spcPts val="0"/>
              </a:spcAft>
              <a:buSzPts val="2000"/>
              <a:buChar char="•"/>
            </a:pPr>
            <a:r>
              <a:rPr lang="en" sz="2000"/>
              <a:t>Логическа група от сайтове</a:t>
            </a:r>
            <a:endParaRPr sz="2000"/>
          </a:p>
          <a:p>
            <a:pPr indent="-330200" lvl="1" marL="914400" rtl="0" algn="l">
              <a:lnSpc>
                <a:spcPct val="115000"/>
              </a:lnSpc>
              <a:spcBef>
                <a:spcPts val="0"/>
              </a:spcBef>
              <a:spcAft>
                <a:spcPts val="0"/>
              </a:spcAft>
              <a:buSzPts val="1600"/>
              <a:buChar char="•"/>
            </a:pPr>
            <a:r>
              <a:rPr lang="en" sz="1600"/>
              <a:t>Един сайт от ниво-1 и няколко ниво-2 и ниво-3</a:t>
            </a:r>
            <a:endParaRPr sz="1600"/>
          </a:p>
          <a:p>
            <a:pPr indent="-330200" lvl="1" marL="914400" rtl="0" algn="l">
              <a:lnSpc>
                <a:spcPct val="115000"/>
              </a:lnSpc>
              <a:spcBef>
                <a:spcPts val="0"/>
              </a:spcBef>
              <a:spcAft>
                <a:spcPts val="0"/>
              </a:spcAft>
              <a:buSzPts val="1600"/>
              <a:buChar char="•"/>
            </a:pPr>
            <a:r>
              <a:rPr lang="en" sz="1600"/>
              <a:t>Или в един географски регион, или от един източник на финансиране</a:t>
            </a:r>
            <a:endParaRPr sz="1600"/>
          </a:p>
          <a:p>
            <a:pPr indent="-355600" lvl="0" marL="457200" rtl="0" algn="l">
              <a:lnSpc>
                <a:spcPct val="115000"/>
              </a:lnSpc>
              <a:spcBef>
                <a:spcPts val="0"/>
              </a:spcBef>
              <a:spcAft>
                <a:spcPts val="0"/>
              </a:spcAft>
              <a:buSzPts val="2000"/>
              <a:buChar char="•"/>
            </a:pPr>
            <a:r>
              <a:rPr lang="en" sz="2000"/>
              <a:t>Поддръжката е предоставена от екипите на отделните облаци</a:t>
            </a:r>
            <a:endParaRPr sz="2000"/>
          </a:p>
          <a:p>
            <a:pPr indent="-330200" lvl="1" marL="914400" rtl="0" algn="l">
              <a:lnSpc>
                <a:spcPct val="115000"/>
              </a:lnSpc>
              <a:spcBef>
                <a:spcPts val="0"/>
              </a:spcBef>
              <a:spcAft>
                <a:spcPts val="0"/>
              </a:spcAft>
              <a:buSzPts val="1600"/>
              <a:buChar char="•"/>
            </a:pPr>
            <a:r>
              <a:rPr lang="en" sz="1600"/>
              <a:t>Близо до сайтовете и техните проблеми</a:t>
            </a:r>
            <a:endParaRPr sz="1600"/>
          </a:p>
          <a:p>
            <a:pPr indent="-330200" lvl="1" marL="914400" rtl="0" algn="l">
              <a:lnSpc>
                <a:spcPct val="115000"/>
              </a:lnSpc>
              <a:spcBef>
                <a:spcPts val="0"/>
              </a:spcBef>
              <a:spcAft>
                <a:spcPts val="0"/>
              </a:spcAft>
              <a:buSzPts val="1600"/>
              <a:buChar char="•"/>
            </a:pPr>
            <a:r>
              <a:rPr lang="en" sz="1600"/>
              <a:t>Най-често - на същия език</a:t>
            </a:r>
            <a:endParaRPr sz="1600"/>
          </a:p>
          <a:p>
            <a:pPr indent="-355600" lvl="0" marL="457200" rtl="0" algn="l">
              <a:lnSpc>
                <a:spcPct val="115000"/>
              </a:lnSpc>
              <a:spcBef>
                <a:spcPts val="0"/>
              </a:spcBef>
              <a:spcAft>
                <a:spcPts val="0"/>
              </a:spcAft>
              <a:buSzPts val="2000"/>
              <a:buChar char="•"/>
            </a:pPr>
            <a:r>
              <a:rPr lang="en" sz="2000"/>
              <a:t>Остаряла концепция</a:t>
            </a:r>
            <a:endParaRPr sz="2000"/>
          </a:p>
          <a:p>
            <a:pPr indent="-330200" lvl="1" marL="914400" rtl="0" algn="l">
              <a:lnSpc>
                <a:spcPct val="115000"/>
              </a:lnSpc>
              <a:spcBef>
                <a:spcPts val="0"/>
              </a:spcBef>
              <a:spcAft>
                <a:spcPts val="0"/>
              </a:spcAft>
              <a:buSzPts val="1600"/>
              <a:buChar char="•"/>
            </a:pPr>
            <a:r>
              <a:rPr lang="en" sz="1600"/>
              <a:t>Диктувана от ограничения в </a:t>
            </a:r>
            <a:r>
              <a:rPr lang="en" sz="1600"/>
              <a:t>мрежовите</a:t>
            </a:r>
            <a:r>
              <a:rPr lang="en" sz="1600"/>
              <a:t> скорости</a:t>
            </a:r>
            <a:endParaRPr sz="1600"/>
          </a:p>
          <a:p>
            <a:pPr indent="-330200" lvl="1" marL="914400" rtl="0" algn="l">
              <a:lnSpc>
                <a:spcPct val="115000"/>
              </a:lnSpc>
              <a:spcBef>
                <a:spcPts val="0"/>
              </a:spcBef>
              <a:spcAft>
                <a:spcPts val="0"/>
              </a:spcAft>
              <a:buSzPts val="1600"/>
              <a:buChar char="•"/>
            </a:pPr>
            <a:r>
              <a:rPr lang="en" sz="1600"/>
              <a:t>Все още се използва донякъде - поддръжка. </a:t>
            </a:r>
            <a:endParaRPr sz="16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49"/>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GRID комуникация преди: Облаци</a:t>
            </a:r>
            <a:endParaRPr/>
          </a:p>
        </p:txBody>
      </p:sp>
      <p:sp>
        <p:nvSpPr>
          <p:cNvPr id="439" name="Google Shape;439;p49"/>
          <p:cNvSpPr/>
          <p:nvPr/>
        </p:nvSpPr>
        <p:spPr>
          <a:xfrm>
            <a:off x="386200" y="1231750"/>
            <a:ext cx="2224260" cy="1123740"/>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073763"/>
              </a:highlight>
            </a:endParaRPr>
          </a:p>
        </p:txBody>
      </p:sp>
      <p:sp>
        <p:nvSpPr>
          <p:cNvPr id="440" name="Google Shape;440;p49"/>
          <p:cNvSpPr/>
          <p:nvPr/>
        </p:nvSpPr>
        <p:spPr>
          <a:xfrm>
            <a:off x="127225" y="2849475"/>
            <a:ext cx="5502924" cy="2025432"/>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41" name="Google Shape;441;p49"/>
          <p:cNvGrpSpPr/>
          <p:nvPr/>
        </p:nvGrpSpPr>
        <p:grpSpPr>
          <a:xfrm>
            <a:off x="903675" y="1525225"/>
            <a:ext cx="1058100" cy="401700"/>
            <a:chOff x="-1467275" y="1231750"/>
            <a:chExt cx="1058100" cy="401700"/>
          </a:xfrm>
        </p:grpSpPr>
        <p:sp>
          <p:nvSpPr>
            <p:cNvPr id="442" name="Google Shape;442;p49"/>
            <p:cNvSpPr/>
            <p:nvPr/>
          </p:nvSpPr>
          <p:spPr>
            <a:xfrm>
              <a:off x="-1467275" y="1231750"/>
              <a:ext cx="1058100" cy="401700"/>
            </a:xfrm>
            <a:prstGeom prst="roundRect">
              <a:avLst>
                <a:gd fmla="val 16667" name="adj"/>
              </a:avLst>
            </a:prstGeom>
            <a:solidFill>
              <a:schemeClr val="lt2"/>
            </a:solidFill>
            <a:ln cap="flat" cmpd="sng" w="19050">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73763"/>
                  </a:solidFill>
                </a:rPr>
                <a:t>Ниво-0</a:t>
              </a:r>
              <a:endParaRPr b="1">
                <a:solidFill>
                  <a:srgbClr val="073763"/>
                </a:solidFill>
              </a:endParaRPr>
            </a:p>
          </p:txBody>
        </p:sp>
      </p:grpSp>
      <p:grpSp>
        <p:nvGrpSpPr>
          <p:cNvPr id="444" name="Google Shape;444;p49"/>
          <p:cNvGrpSpPr/>
          <p:nvPr/>
        </p:nvGrpSpPr>
        <p:grpSpPr>
          <a:xfrm>
            <a:off x="3938825" y="3603475"/>
            <a:ext cx="1058100" cy="401700"/>
            <a:chOff x="-1467275" y="1231750"/>
            <a:chExt cx="1058100" cy="401700"/>
          </a:xfrm>
        </p:grpSpPr>
        <p:sp>
          <p:nvSpPr>
            <p:cNvPr id="445" name="Google Shape;445;p49"/>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grpSp>
        <p:nvGrpSpPr>
          <p:cNvPr id="447" name="Google Shape;447;p49"/>
          <p:cNvGrpSpPr/>
          <p:nvPr/>
        </p:nvGrpSpPr>
        <p:grpSpPr>
          <a:xfrm>
            <a:off x="903675" y="3262488"/>
            <a:ext cx="1058100" cy="401700"/>
            <a:chOff x="-1467275" y="1231750"/>
            <a:chExt cx="1058100" cy="401700"/>
          </a:xfrm>
        </p:grpSpPr>
        <p:sp>
          <p:nvSpPr>
            <p:cNvPr id="448" name="Google Shape;448;p49"/>
            <p:cNvSpPr/>
            <p:nvPr/>
          </p:nvSpPr>
          <p:spPr>
            <a:xfrm>
              <a:off x="-1467275" y="1231750"/>
              <a:ext cx="1058100" cy="401700"/>
            </a:xfrm>
            <a:prstGeom prst="roundRect">
              <a:avLst>
                <a:gd fmla="val 16667" name="adj"/>
              </a:avLst>
            </a:prstGeom>
            <a:solidFill>
              <a:schemeClr val="lt2"/>
            </a:solid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B5394"/>
                  </a:solidFill>
                </a:rPr>
                <a:t>Ниво-1</a:t>
              </a:r>
              <a:endParaRPr b="1">
                <a:solidFill>
                  <a:srgbClr val="0B5394"/>
                </a:solidFill>
              </a:endParaRPr>
            </a:p>
          </p:txBody>
        </p:sp>
      </p:grpSp>
      <p:sp>
        <p:nvSpPr>
          <p:cNvPr id="450" name="Google Shape;450;p49"/>
          <p:cNvSpPr txBox="1"/>
          <p:nvPr/>
        </p:nvSpPr>
        <p:spPr>
          <a:xfrm>
            <a:off x="959775" y="4305625"/>
            <a:ext cx="12432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Облак X</a:t>
            </a:r>
            <a:endParaRPr b="1" sz="1800"/>
          </a:p>
        </p:txBody>
      </p:sp>
      <p:grpSp>
        <p:nvGrpSpPr>
          <p:cNvPr id="451" name="Google Shape;451;p49"/>
          <p:cNvGrpSpPr/>
          <p:nvPr/>
        </p:nvGrpSpPr>
        <p:grpSpPr>
          <a:xfrm>
            <a:off x="2494325" y="3190463"/>
            <a:ext cx="1058100" cy="413013"/>
            <a:chOff x="-1467275" y="1231750"/>
            <a:chExt cx="1058100" cy="413013"/>
          </a:xfrm>
        </p:grpSpPr>
        <p:sp>
          <p:nvSpPr>
            <p:cNvPr id="452" name="Google Shape;452;p49"/>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49"/>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454" name="Google Shape;454;p49"/>
          <p:cNvGrpSpPr/>
          <p:nvPr/>
        </p:nvGrpSpPr>
        <p:grpSpPr>
          <a:xfrm>
            <a:off x="1112175" y="3816400"/>
            <a:ext cx="1058100" cy="413013"/>
            <a:chOff x="-1467275" y="1231750"/>
            <a:chExt cx="1058100" cy="413013"/>
          </a:xfrm>
        </p:grpSpPr>
        <p:sp>
          <p:nvSpPr>
            <p:cNvPr id="455" name="Google Shape;455;p49"/>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49"/>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457" name="Google Shape;457;p49"/>
          <p:cNvGrpSpPr/>
          <p:nvPr/>
        </p:nvGrpSpPr>
        <p:grpSpPr>
          <a:xfrm>
            <a:off x="2701050" y="4069188"/>
            <a:ext cx="1058100" cy="401700"/>
            <a:chOff x="-1467275" y="1231750"/>
            <a:chExt cx="1058100" cy="401700"/>
          </a:xfrm>
        </p:grpSpPr>
        <p:sp>
          <p:nvSpPr>
            <p:cNvPr id="458" name="Google Shape;458;p49"/>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cxnSp>
        <p:nvCxnSpPr>
          <p:cNvPr id="460" name="Google Shape;460;p49"/>
          <p:cNvCxnSpPr/>
          <p:nvPr/>
        </p:nvCxnSpPr>
        <p:spPr>
          <a:xfrm>
            <a:off x="1521500" y="1957725"/>
            <a:ext cx="0" cy="1305300"/>
          </a:xfrm>
          <a:prstGeom prst="straightConnector1">
            <a:avLst/>
          </a:prstGeom>
          <a:noFill/>
          <a:ln cap="flat" cmpd="sng" w="19050">
            <a:solidFill>
              <a:srgbClr val="073763"/>
            </a:solidFill>
            <a:prstDash val="solid"/>
            <a:round/>
            <a:headEnd len="sm" w="sm" type="none"/>
            <a:tailEnd len="sm" w="sm" type="triangle"/>
          </a:ln>
        </p:spPr>
      </p:cxnSp>
      <p:cxnSp>
        <p:nvCxnSpPr>
          <p:cNvPr id="461" name="Google Shape;461;p49"/>
          <p:cNvCxnSpPr/>
          <p:nvPr/>
        </p:nvCxnSpPr>
        <p:spPr>
          <a:xfrm>
            <a:off x="1961775" y="3485788"/>
            <a:ext cx="108000" cy="333300"/>
          </a:xfrm>
          <a:prstGeom prst="straightConnector1">
            <a:avLst/>
          </a:prstGeom>
          <a:noFill/>
          <a:ln cap="flat" cmpd="sng" w="19050">
            <a:solidFill>
              <a:srgbClr val="0B5394"/>
            </a:solidFill>
            <a:prstDash val="solid"/>
            <a:round/>
            <a:headEnd len="sm" w="sm" type="none"/>
            <a:tailEnd len="sm" w="sm" type="triangle"/>
          </a:ln>
        </p:spPr>
      </p:cxnSp>
      <p:cxnSp>
        <p:nvCxnSpPr>
          <p:cNvPr id="462" name="Google Shape;462;p49"/>
          <p:cNvCxnSpPr>
            <a:stCxn id="449" idx="3"/>
            <a:endCxn id="459" idx="1"/>
          </p:cNvCxnSpPr>
          <p:nvPr/>
        </p:nvCxnSpPr>
        <p:spPr>
          <a:xfrm>
            <a:off x="1961775" y="3463338"/>
            <a:ext cx="739200" cy="806700"/>
          </a:xfrm>
          <a:prstGeom prst="straightConnector1">
            <a:avLst/>
          </a:prstGeom>
          <a:noFill/>
          <a:ln cap="flat" cmpd="sng" w="19050">
            <a:solidFill>
              <a:srgbClr val="0B5394"/>
            </a:solidFill>
            <a:prstDash val="solid"/>
            <a:round/>
            <a:headEnd len="sm" w="sm" type="none"/>
            <a:tailEnd len="sm" w="sm" type="triangle"/>
          </a:ln>
        </p:spPr>
      </p:cxnSp>
      <p:cxnSp>
        <p:nvCxnSpPr>
          <p:cNvPr id="463" name="Google Shape;463;p49"/>
          <p:cNvCxnSpPr>
            <a:stCxn id="449" idx="3"/>
            <a:endCxn id="453" idx="1"/>
          </p:cNvCxnSpPr>
          <p:nvPr/>
        </p:nvCxnSpPr>
        <p:spPr>
          <a:xfrm flipH="1" rot="10800000">
            <a:off x="1961775" y="3402738"/>
            <a:ext cx="532500" cy="60600"/>
          </a:xfrm>
          <a:prstGeom prst="straightConnector1">
            <a:avLst/>
          </a:prstGeom>
          <a:noFill/>
          <a:ln cap="flat" cmpd="sng" w="19050">
            <a:solidFill>
              <a:srgbClr val="0B5394"/>
            </a:solidFill>
            <a:prstDash val="solid"/>
            <a:round/>
            <a:headEnd len="sm" w="sm" type="none"/>
            <a:tailEnd len="sm" w="sm" type="triangle"/>
          </a:ln>
        </p:spPr>
      </p:cxnSp>
      <p:cxnSp>
        <p:nvCxnSpPr>
          <p:cNvPr id="464" name="Google Shape;464;p49"/>
          <p:cNvCxnSpPr>
            <a:stCxn id="449" idx="0"/>
            <a:endCxn id="443" idx="2"/>
          </p:cNvCxnSpPr>
          <p:nvPr/>
        </p:nvCxnSpPr>
        <p:spPr>
          <a:xfrm rot="10800000">
            <a:off x="1432725" y="1926888"/>
            <a:ext cx="0" cy="1335600"/>
          </a:xfrm>
          <a:prstGeom prst="straightConnector1">
            <a:avLst/>
          </a:prstGeom>
          <a:noFill/>
          <a:ln cap="flat" cmpd="sng" w="19050">
            <a:solidFill>
              <a:srgbClr val="0B5394"/>
            </a:solidFill>
            <a:prstDash val="solid"/>
            <a:round/>
            <a:headEnd len="sm" w="sm" type="none"/>
            <a:tailEnd len="sm" w="sm" type="triangle"/>
          </a:ln>
        </p:spPr>
      </p:cxnSp>
      <p:cxnSp>
        <p:nvCxnSpPr>
          <p:cNvPr id="465" name="Google Shape;465;p49"/>
          <p:cNvCxnSpPr>
            <a:stCxn id="453" idx="2"/>
            <a:endCxn id="459" idx="0"/>
          </p:cNvCxnSpPr>
          <p:nvPr/>
        </p:nvCxnSpPr>
        <p:spPr>
          <a:xfrm>
            <a:off x="3023375" y="3603475"/>
            <a:ext cx="206700" cy="465600"/>
          </a:xfrm>
          <a:prstGeom prst="straightConnector1">
            <a:avLst/>
          </a:prstGeom>
          <a:noFill/>
          <a:ln cap="flat" cmpd="sng" w="19050">
            <a:solidFill>
              <a:srgbClr val="3D85C6"/>
            </a:solidFill>
            <a:prstDash val="solid"/>
            <a:round/>
            <a:headEnd len="sm" w="sm" type="none"/>
            <a:tailEnd len="sm" w="sm" type="triangle"/>
          </a:ln>
        </p:spPr>
      </p:cxnSp>
      <p:cxnSp>
        <p:nvCxnSpPr>
          <p:cNvPr id="466" name="Google Shape;466;p49"/>
          <p:cNvCxnSpPr>
            <a:stCxn id="453" idx="2"/>
            <a:endCxn id="446" idx="1"/>
          </p:cNvCxnSpPr>
          <p:nvPr/>
        </p:nvCxnSpPr>
        <p:spPr>
          <a:xfrm>
            <a:off x="3023375" y="3603475"/>
            <a:ext cx="915600" cy="201000"/>
          </a:xfrm>
          <a:prstGeom prst="straightConnector1">
            <a:avLst/>
          </a:prstGeom>
          <a:noFill/>
          <a:ln cap="flat" cmpd="sng" w="19050">
            <a:solidFill>
              <a:srgbClr val="3D85C6"/>
            </a:solidFill>
            <a:prstDash val="solid"/>
            <a:round/>
            <a:headEnd len="sm" w="sm" type="none"/>
            <a:tailEnd len="sm" w="sm" type="triangle"/>
          </a:ln>
        </p:spPr>
      </p:cxnSp>
      <p:cxnSp>
        <p:nvCxnSpPr>
          <p:cNvPr id="467" name="Google Shape;467;p49"/>
          <p:cNvCxnSpPr>
            <a:stCxn id="453" idx="2"/>
          </p:cNvCxnSpPr>
          <p:nvPr/>
        </p:nvCxnSpPr>
        <p:spPr>
          <a:xfrm flipH="1">
            <a:off x="2170175" y="3603475"/>
            <a:ext cx="853200" cy="563100"/>
          </a:xfrm>
          <a:prstGeom prst="straightConnector1">
            <a:avLst/>
          </a:prstGeom>
          <a:noFill/>
          <a:ln cap="flat" cmpd="sng" w="19050">
            <a:solidFill>
              <a:srgbClr val="3D85C6"/>
            </a:solidFill>
            <a:prstDash val="solid"/>
            <a:round/>
            <a:headEnd len="sm" w="sm" type="none"/>
            <a:tailEnd len="sm" w="sm" type="triangle"/>
          </a:ln>
        </p:spPr>
      </p:cxnSp>
      <p:cxnSp>
        <p:nvCxnSpPr>
          <p:cNvPr id="468" name="Google Shape;468;p49"/>
          <p:cNvCxnSpPr/>
          <p:nvPr/>
        </p:nvCxnSpPr>
        <p:spPr>
          <a:xfrm flipH="1" rot="10800000">
            <a:off x="2164475" y="3625975"/>
            <a:ext cx="608100" cy="408900"/>
          </a:xfrm>
          <a:prstGeom prst="straightConnector1">
            <a:avLst/>
          </a:prstGeom>
          <a:noFill/>
          <a:ln cap="flat" cmpd="sng" w="19050">
            <a:solidFill>
              <a:srgbClr val="3D85C6"/>
            </a:solidFill>
            <a:prstDash val="solid"/>
            <a:round/>
            <a:headEnd len="sm" w="sm" type="none"/>
            <a:tailEnd len="sm" w="sm" type="triangle"/>
          </a:ln>
        </p:spPr>
      </p:cxnSp>
      <p:cxnSp>
        <p:nvCxnSpPr>
          <p:cNvPr id="469" name="Google Shape;469;p49"/>
          <p:cNvCxnSpPr/>
          <p:nvPr/>
        </p:nvCxnSpPr>
        <p:spPr>
          <a:xfrm flipH="1">
            <a:off x="2000275" y="3309250"/>
            <a:ext cx="486600" cy="38700"/>
          </a:xfrm>
          <a:prstGeom prst="straightConnector1">
            <a:avLst/>
          </a:prstGeom>
          <a:noFill/>
          <a:ln cap="flat" cmpd="sng" w="19050">
            <a:solidFill>
              <a:srgbClr val="3D85C6"/>
            </a:solidFill>
            <a:prstDash val="solid"/>
            <a:round/>
            <a:headEnd len="sm" w="sm" type="none"/>
            <a:tailEnd len="sm" w="sm" type="triangle"/>
          </a:ln>
        </p:spPr>
      </p:cxnSp>
      <p:sp>
        <p:nvSpPr>
          <p:cNvPr id="470" name="Google Shape;470;p49"/>
          <p:cNvSpPr/>
          <p:nvPr/>
        </p:nvSpPr>
        <p:spPr>
          <a:xfrm>
            <a:off x="3403825" y="868275"/>
            <a:ext cx="5502924" cy="2025432"/>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71" name="Google Shape;471;p49"/>
          <p:cNvGrpSpPr/>
          <p:nvPr/>
        </p:nvGrpSpPr>
        <p:grpSpPr>
          <a:xfrm>
            <a:off x="7215425" y="1622275"/>
            <a:ext cx="1058100" cy="401700"/>
            <a:chOff x="-1467275" y="1231750"/>
            <a:chExt cx="1058100" cy="401700"/>
          </a:xfrm>
        </p:grpSpPr>
        <p:sp>
          <p:nvSpPr>
            <p:cNvPr id="472" name="Google Shape;472;p49"/>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grpSp>
        <p:nvGrpSpPr>
          <p:cNvPr id="474" name="Google Shape;474;p49"/>
          <p:cNvGrpSpPr/>
          <p:nvPr/>
        </p:nvGrpSpPr>
        <p:grpSpPr>
          <a:xfrm>
            <a:off x="4180275" y="1281288"/>
            <a:ext cx="1058100" cy="401700"/>
            <a:chOff x="-1467275" y="1231750"/>
            <a:chExt cx="1058100" cy="401700"/>
          </a:xfrm>
        </p:grpSpPr>
        <p:sp>
          <p:nvSpPr>
            <p:cNvPr id="475" name="Google Shape;475;p49"/>
            <p:cNvSpPr/>
            <p:nvPr/>
          </p:nvSpPr>
          <p:spPr>
            <a:xfrm>
              <a:off x="-1467275" y="1231750"/>
              <a:ext cx="1058100" cy="401700"/>
            </a:xfrm>
            <a:prstGeom prst="roundRect">
              <a:avLst>
                <a:gd fmla="val 16667" name="adj"/>
              </a:avLst>
            </a:prstGeom>
            <a:solidFill>
              <a:schemeClr val="lt2"/>
            </a:solid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B5394"/>
                  </a:solidFill>
                </a:rPr>
                <a:t>Ниво-1</a:t>
              </a:r>
              <a:endParaRPr b="1">
                <a:solidFill>
                  <a:srgbClr val="0B5394"/>
                </a:solidFill>
              </a:endParaRPr>
            </a:p>
          </p:txBody>
        </p:sp>
      </p:grpSp>
      <p:sp>
        <p:nvSpPr>
          <p:cNvPr id="477" name="Google Shape;477;p49"/>
          <p:cNvSpPr txBox="1"/>
          <p:nvPr/>
        </p:nvSpPr>
        <p:spPr>
          <a:xfrm>
            <a:off x="4236375" y="2324425"/>
            <a:ext cx="12432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Облак Y</a:t>
            </a:r>
            <a:endParaRPr b="1" sz="1800"/>
          </a:p>
        </p:txBody>
      </p:sp>
      <p:grpSp>
        <p:nvGrpSpPr>
          <p:cNvPr id="478" name="Google Shape;478;p49"/>
          <p:cNvGrpSpPr/>
          <p:nvPr/>
        </p:nvGrpSpPr>
        <p:grpSpPr>
          <a:xfrm>
            <a:off x="5770925" y="1209263"/>
            <a:ext cx="1058100" cy="413013"/>
            <a:chOff x="-1467275" y="1231750"/>
            <a:chExt cx="1058100" cy="413013"/>
          </a:xfrm>
        </p:grpSpPr>
        <p:sp>
          <p:nvSpPr>
            <p:cNvPr id="479" name="Google Shape;479;p49"/>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49"/>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481" name="Google Shape;481;p49"/>
          <p:cNvGrpSpPr/>
          <p:nvPr/>
        </p:nvGrpSpPr>
        <p:grpSpPr>
          <a:xfrm>
            <a:off x="4388775" y="1835200"/>
            <a:ext cx="1058100" cy="413013"/>
            <a:chOff x="-1467275" y="1231750"/>
            <a:chExt cx="1058100" cy="413013"/>
          </a:xfrm>
        </p:grpSpPr>
        <p:sp>
          <p:nvSpPr>
            <p:cNvPr id="482" name="Google Shape;482;p49"/>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49"/>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484" name="Google Shape;484;p49"/>
          <p:cNvGrpSpPr/>
          <p:nvPr/>
        </p:nvGrpSpPr>
        <p:grpSpPr>
          <a:xfrm>
            <a:off x="5977650" y="2087988"/>
            <a:ext cx="1058100" cy="401700"/>
            <a:chOff x="-1467275" y="1231750"/>
            <a:chExt cx="1058100" cy="401700"/>
          </a:xfrm>
        </p:grpSpPr>
        <p:sp>
          <p:nvSpPr>
            <p:cNvPr id="485" name="Google Shape;485;p49"/>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cxnSp>
        <p:nvCxnSpPr>
          <p:cNvPr id="487" name="Google Shape;487;p49"/>
          <p:cNvCxnSpPr/>
          <p:nvPr/>
        </p:nvCxnSpPr>
        <p:spPr>
          <a:xfrm flipH="1" rot="10800000">
            <a:off x="1987675" y="1390650"/>
            <a:ext cx="2224200" cy="231600"/>
          </a:xfrm>
          <a:prstGeom prst="straightConnector1">
            <a:avLst/>
          </a:prstGeom>
          <a:noFill/>
          <a:ln cap="flat" cmpd="sng" w="19050">
            <a:solidFill>
              <a:srgbClr val="073763"/>
            </a:solidFill>
            <a:prstDash val="solid"/>
            <a:round/>
            <a:headEnd len="sm" w="sm" type="none"/>
            <a:tailEnd len="sm" w="sm" type="triangle"/>
          </a:ln>
        </p:spPr>
      </p:cxnSp>
      <p:cxnSp>
        <p:nvCxnSpPr>
          <p:cNvPr id="488" name="Google Shape;488;p49"/>
          <p:cNvCxnSpPr/>
          <p:nvPr/>
        </p:nvCxnSpPr>
        <p:spPr>
          <a:xfrm>
            <a:off x="5238375" y="1504588"/>
            <a:ext cx="108000" cy="333300"/>
          </a:xfrm>
          <a:prstGeom prst="straightConnector1">
            <a:avLst/>
          </a:prstGeom>
          <a:noFill/>
          <a:ln cap="flat" cmpd="sng" w="19050">
            <a:solidFill>
              <a:srgbClr val="0B5394"/>
            </a:solidFill>
            <a:prstDash val="solid"/>
            <a:round/>
            <a:headEnd len="sm" w="sm" type="none"/>
            <a:tailEnd len="sm" w="sm" type="triangle"/>
          </a:ln>
        </p:spPr>
      </p:cxnSp>
      <p:cxnSp>
        <p:nvCxnSpPr>
          <p:cNvPr id="489" name="Google Shape;489;p49"/>
          <p:cNvCxnSpPr>
            <a:stCxn id="476" idx="3"/>
            <a:endCxn id="486" idx="1"/>
          </p:cNvCxnSpPr>
          <p:nvPr/>
        </p:nvCxnSpPr>
        <p:spPr>
          <a:xfrm>
            <a:off x="5238375" y="1482138"/>
            <a:ext cx="739200" cy="806700"/>
          </a:xfrm>
          <a:prstGeom prst="straightConnector1">
            <a:avLst/>
          </a:prstGeom>
          <a:noFill/>
          <a:ln cap="flat" cmpd="sng" w="19050">
            <a:solidFill>
              <a:srgbClr val="0B5394"/>
            </a:solidFill>
            <a:prstDash val="solid"/>
            <a:round/>
            <a:headEnd len="sm" w="sm" type="none"/>
            <a:tailEnd len="sm" w="sm" type="triangle"/>
          </a:ln>
        </p:spPr>
      </p:cxnSp>
      <p:cxnSp>
        <p:nvCxnSpPr>
          <p:cNvPr id="490" name="Google Shape;490;p49"/>
          <p:cNvCxnSpPr>
            <a:stCxn id="476" idx="3"/>
            <a:endCxn id="480" idx="1"/>
          </p:cNvCxnSpPr>
          <p:nvPr/>
        </p:nvCxnSpPr>
        <p:spPr>
          <a:xfrm flipH="1" rot="10800000">
            <a:off x="5238375" y="1421538"/>
            <a:ext cx="532500" cy="60600"/>
          </a:xfrm>
          <a:prstGeom prst="straightConnector1">
            <a:avLst/>
          </a:prstGeom>
          <a:noFill/>
          <a:ln cap="flat" cmpd="sng" w="19050">
            <a:solidFill>
              <a:srgbClr val="0B5394"/>
            </a:solidFill>
            <a:prstDash val="solid"/>
            <a:round/>
            <a:headEnd len="sm" w="sm" type="none"/>
            <a:tailEnd len="sm" w="sm" type="triangle"/>
          </a:ln>
        </p:spPr>
      </p:cxnSp>
      <p:cxnSp>
        <p:nvCxnSpPr>
          <p:cNvPr id="491" name="Google Shape;491;p49"/>
          <p:cNvCxnSpPr>
            <a:stCxn id="476" idx="1"/>
            <a:endCxn id="443" idx="3"/>
          </p:cNvCxnSpPr>
          <p:nvPr/>
        </p:nvCxnSpPr>
        <p:spPr>
          <a:xfrm flipH="1">
            <a:off x="1961775" y="1482138"/>
            <a:ext cx="2218500" cy="243900"/>
          </a:xfrm>
          <a:prstGeom prst="straightConnector1">
            <a:avLst/>
          </a:prstGeom>
          <a:noFill/>
          <a:ln cap="flat" cmpd="sng" w="19050">
            <a:solidFill>
              <a:srgbClr val="0B5394"/>
            </a:solidFill>
            <a:prstDash val="solid"/>
            <a:round/>
            <a:headEnd len="sm" w="sm" type="none"/>
            <a:tailEnd len="sm" w="sm" type="triangle"/>
          </a:ln>
        </p:spPr>
      </p:cxnSp>
      <p:cxnSp>
        <p:nvCxnSpPr>
          <p:cNvPr id="492" name="Google Shape;492;p49"/>
          <p:cNvCxnSpPr>
            <a:stCxn id="480" idx="2"/>
            <a:endCxn id="486" idx="0"/>
          </p:cNvCxnSpPr>
          <p:nvPr/>
        </p:nvCxnSpPr>
        <p:spPr>
          <a:xfrm>
            <a:off x="6299975" y="1622275"/>
            <a:ext cx="206700" cy="465600"/>
          </a:xfrm>
          <a:prstGeom prst="straightConnector1">
            <a:avLst/>
          </a:prstGeom>
          <a:noFill/>
          <a:ln cap="flat" cmpd="sng" w="19050">
            <a:solidFill>
              <a:srgbClr val="3D85C6"/>
            </a:solidFill>
            <a:prstDash val="solid"/>
            <a:round/>
            <a:headEnd len="sm" w="sm" type="none"/>
            <a:tailEnd len="sm" w="sm" type="triangle"/>
          </a:ln>
        </p:spPr>
      </p:cxnSp>
      <p:cxnSp>
        <p:nvCxnSpPr>
          <p:cNvPr id="493" name="Google Shape;493;p49"/>
          <p:cNvCxnSpPr>
            <a:stCxn id="480" idx="2"/>
            <a:endCxn id="473" idx="1"/>
          </p:cNvCxnSpPr>
          <p:nvPr/>
        </p:nvCxnSpPr>
        <p:spPr>
          <a:xfrm>
            <a:off x="6299975" y="1622275"/>
            <a:ext cx="915600" cy="201000"/>
          </a:xfrm>
          <a:prstGeom prst="straightConnector1">
            <a:avLst/>
          </a:prstGeom>
          <a:noFill/>
          <a:ln cap="flat" cmpd="sng" w="19050">
            <a:solidFill>
              <a:srgbClr val="3D85C6"/>
            </a:solidFill>
            <a:prstDash val="solid"/>
            <a:round/>
            <a:headEnd len="sm" w="sm" type="none"/>
            <a:tailEnd len="sm" w="sm" type="triangle"/>
          </a:ln>
        </p:spPr>
      </p:cxnSp>
      <p:cxnSp>
        <p:nvCxnSpPr>
          <p:cNvPr id="494" name="Google Shape;494;p49"/>
          <p:cNvCxnSpPr>
            <a:stCxn id="480" idx="2"/>
          </p:cNvCxnSpPr>
          <p:nvPr/>
        </p:nvCxnSpPr>
        <p:spPr>
          <a:xfrm flipH="1">
            <a:off x="5446775" y="1622275"/>
            <a:ext cx="853200" cy="563100"/>
          </a:xfrm>
          <a:prstGeom prst="straightConnector1">
            <a:avLst/>
          </a:prstGeom>
          <a:noFill/>
          <a:ln cap="flat" cmpd="sng" w="19050">
            <a:solidFill>
              <a:srgbClr val="3D85C6"/>
            </a:solidFill>
            <a:prstDash val="solid"/>
            <a:round/>
            <a:headEnd len="sm" w="sm" type="none"/>
            <a:tailEnd len="sm" w="sm" type="triangle"/>
          </a:ln>
        </p:spPr>
      </p:cxnSp>
      <p:cxnSp>
        <p:nvCxnSpPr>
          <p:cNvPr id="495" name="Google Shape;495;p49"/>
          <p:cNvCxnSpPr/>
          <p:nvPr/>
        </p:nvCxnSpPr>
        <p:spPr>
          <a:xfrm flipH="1" rot="10800000">
            <a:off x="5441075" y="1644775"/>
            <a:ext cx="608100" cy="408900"/>
          </a:xfrm>
          <a:prstGeom prst="straightConnector1">
            <a:avLst/>
          </a:prstGeom>
          <a:noFill/>
          <a:ln cap="flat" cmpd="sng" w="19050">
            <a:solidFill>
              <a:srgbClr val="3D85C6"/>
            </a:solidFill>
            <a:prstDash val="solid"/>
            <a:round/>
            <a:headEnd len="sm" w="sm" type="none"/>
            <a:tailEnd len="sm" w="sm" type="triangle"/>
          </a:ln>
        </p:spPr>
      </p:cxnSp>
      <p:cxnSp>
        <p:nvCxnSpPr>
          <p:cNvPr id="496" name="Google Shape;496;p49"/>
          <p:cNvCxnSpPr/>
          <p:nvPr/>
        </p:nvCxnSpPr>
        <p:spPr>
          <a:xfrm flipH="1">
            <a:off x="5276875" y="1328050"/>
            <a:ext cx="486600" cy="38700"/>
          </a:xfrm>
          <a:prstGeom prst="straightConnector1">
            <a:avLst/>
          </a:prstGeom>
          <a:noFill/>
          <a:ln cap="flat" cmpd="sng" w="19050">
            <a:solidFill>
              <a:srgbClr val="3D85C6"/>
            </a:solidFill>
            <a:prstDash val="solid"/>
            <a:round/>
            <a:headEnd len="sm" w="sm" type="none"/>
            <a:tailEnd len="sm" w="sm" type="triangle"/>
          </a:ln>
        </p:spPr>
      </p:cxnSp>
      <p:cxnSp>
        <p:nvCxnSpPr>
          <p:cNvPr id="497" name="Google Shape;497;p49"/>
          <p:cNvCxnSpPr/>
          <p:nvPr/>
        </p:nvCxnSpPr>
        <p:spPr>
          <a:xfrm flipH="1">
            <a:off x="1529175" y="1482138"/>
            <a:ext cx="2651100" cy="1765500"/>
          </a:xfrm>
          <a:prstGeom prst="straightConnector1">
            <a:avLst/>
          </a:prstGeom>
          <a:noFill/>
          <a:ln cap="flat" cmpd="sng" w="19050">
            <a:solidFill>
              <a:srgbClr val="0B5394"/>
            </a:solidFill>
            <a:prstDash val="solid"/>
            <a:round/>
            <a:headEnd len="sm" w="sm" type="none"/>
            <a:tailEnd len="sm" w="sm" type="triangle"/>
          </a:ln>
        </p:spPr>
      </p:cxnSp>
      <p:cxnSp>
        <p:nvCxnSpPr>
          <p:cNvPr id="498" name="Google Shape;498;p49"/>
          <p:cNvCxnSpPr/>
          <p:nvPr/>
        </p:nvCxnSpPr>
        <p:spPr>
          <a:xfrm flipH="1" rot="10800000">
            <a:off x="1356525" y="1347588"/>
            <a:ext cx="2837100" cy="1914900"/>
          </a:xfrm>
          <a:prstGeom prst="straightConnector1">
            <a:avLst/>
          </a:prstGeom>
          <a:noFill/>
          <a:ln cap="flat" cmpd="sng" w="19050">
            <a:solidFill>
              <a:srgbClr val="0B5394"/>
            </a:solidFill>
            <a:prstDash val="solid"/>
            <a:round/>
            <a:headEnd len="sm" w="sm" type="none"/>
            <a:tailEnd len="sm" w="sm" type="triangle"/>
          </a:ln>
        </p:spPr>
      </p:cxnSp>
      <p:sp>
        <p:nvSpPr>
          <p:cNvPr id="499" name="Google Shape;499;p49"/>
          <p:cNvSpPr txBox="1"/>
          <p:nvPr/>
        </p:nvSpPr>
        <p:spPr>
          <a:xfrm>
            <a:off x="5977575" y="3450100"/>
            <a:ext cx="2971800" cy="51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X,Y = Германия, САЩ, Италия, Скандинавия, Франция, Великобритания..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 name="Shape 503"/>
        <p:cNvGrpSpPr/>
        <p:nvPr/>
      </p:nvGrpSpPr>
      <p:grpSpPr>
        <a:xfrm>
          <a:off x="0" y="0"/>
          <a:ext cx="0" cy="0"/>
          <a:chOff x="0" y="0"/>
          <a:chExt cx="0" cy="0"/>
        </a:xfrm>
      </p:grpSpPr>
      <p:sp>
        <p:nvSpPr>
          <p:cNvPr id="504" name="Google Shape;504;p50"/>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GRID комуникация сега: Тотална мрежа </a:t>
            </a:r>
            <a:endParaRPr/>
          </a:p>
          <a:p>
            <a:pPr indent="0" lvl="0" marL="0" rtl="0" algn="l">
              <a:spcBef>
                <a:spcPts val="0"/>
              </a:spcBef>
              <a:spcAft>
                <a:spcPts val="0"/>
              </a:spcAft>
              <a:buNone/>
            </a:pPr>
            <a:r>
              <a:rPr lang="en"/>
              <a:t>(Full mesh)</a:t>
            </a:r>
            <a:endParaRPr/>
          </a:p>
        </p:txBody>
      </p:sp>
      <p:sp>
        <p:nvSpPr>
          <p:cNvPr id="505" name="Google Shape;505;p50"/>
          <p:cNvSpPr/>
          <p:nvPr/>
        </p:nvSpPr>
        <p:spPr>
          <a:xfrm>
            <a:off x="386200" y="1231750"/>
            <a:ext cx="2224260" cy="1123740"/>
          </a:xfrm>
          <a:prstGeom prst="cloud">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073763"/>
              </a:highlight>
            </a:endParaRPr>
          </a:p>
        </p:txBody>
      </p:sp>
      <p:sp>
        <p:nvSpPr>
          <p:cNvPr id="506" name="Google Shape;506;p50"/>
          <p:cNvSpPr/>
          <p:nvPr/>
        </p:nvSpPr>
        <p:spPr>
          <a:xfrm>
            <a:off x="127225" y="2849475"/>
            <a:ext cx="5502924" cy="2025432"/>
          </a:xfrm>
          <a:prstGeom prst="cloud">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07" name="Google Shape;507;p50"/>
          <p:cNvGrpSpPr/>
          <p:nvPr/>
        </p:nvGrpSpPr>
        <p:grpSpPr>
          <a:xfrm>
            <a:off x="903675" y="1525225"/>
            <a:ext cx="1058100" cy="401700"/>
            <a:chOff x="-1467275" y="1231750"/>
            <a:chExt cx="1058100" cy="401700"/>
          </a:xfrm>
        </p:grpSpPr>
        <p:sp>
          <p:nvSpPr>
            <p:cNvPr id="508" name="Google Shape;508;p50"/>
            <p:cNvSpPr/>
            <p:nvPr/>
          </p:nvSpPr>
          <p:spPr>
            <a:xfrm>
              <a:off x="-1467275" y="1231750"/>
              <a:ext cx="1058100" cy="401700"/>
            </a:xfrm>
            <a:prstGeom prst="roundRect">
              <a:avLst>
                <a:gd fmla="val 16667" name="adj"/>
              </a:avLst>
            </a:prstGeom>
            <a:solidFill>
              <a:schemeClr val="lt2"/>
            </a:solidFill>
            <a:ln cap="flat" cmpd="sng" w="19050">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50"/>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73763"/>
                  </a:solidFill>
                </a:rPr>
                <a:t>Ниво-0</a:t>
              </a:r>
              <a:endParaRPr b="1">
                <a:solidFill>
                  <a:srgbClr val="073763"/>
                </a:solidFill>
              </a:endParaRPr>
            </a:p>
          </p:txBody>
        </p:sp>
      </p:grpSp>
      <p:grpSp>
        <p:nvGrpSpPr>
          <p:cNvPr id="510" name="Google Shape;510;p50"/>
          <p:cNvGrpSpPr/>
          <p:nvPr/>
        </p:nvGrpSpPr>
        <p:grpSpPr>
          <a:xfrm>
            <a:off x="3938825" y="3603475"/>
            <a:ext cx="1058100" cy="401700"/>
            <a:chOff x="-1467275" y="1231750"/>
            <a:chExt cx="1058100" cy="401700"/>
          </a:xfrm>
        </p:grpSpPr>
        <p:sp>
          <p:nvSpPr>
            <p:cNvPr id="511" name="Google Shape;511;p50"/>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50"/>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grpSp>
        <p:nvGrpSpPr>
          <p:cNvPr id="513" name="Google Shape;513;p50"/>
          <p:cNvGrpSpPr/>
          <p:nvPr/>
        </p:nvGrpSpPr>
        <p:grpSpPr>
          <a:xfrm>
            <a:off x="903675" y="3262488"/>
            <a:ext cx="1058100" cy="401700"/>
            <a:chOff x="-1467275" y="1231750"/>
            <a:chExt cx="1058100" cy="401700"/>
          </a:xfrm>
        </p:grpSpPr>
        <p:sp>
          <p:nvSpPr>
            <p:cNvPr id="514" name="Google Shape;514;p50"/>
            <p:cNvSpPr/>
            <p:nvPr/>
          </p:nvSpPr>
          <p:spPr>
            <a:xfrm>
              <a:off x="-1467275" y="1231750"/>
              <a:ext cx="1058100" cy="401700"/>
            </a:xfrm>
            <a:prstGeom prst="roundRect">
              <a:avLst>
                <a:gd fmla="val 16667" name="adj"/>
              </a:avLst>
            </a:prstGeom>
            <a:solidFill>
              <a:schemeClr val="lt2"/>
            </a:solid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50"/>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B5394"/>
                  </a:solidFill>
                </a:rPr>
                <a:t>Ниво-1</a:t>
              </a:r>
              <a:endParaRPr b="1">
                <a:solidFill>
                  <a:srgbClr val="0B5394"/>
                </a:solidFill>
              </a:endParaRPr>
            </a:p>
          </p:txBody>
        </p:sp>
      </p:grpSp>
      <p:grpSp>
        <p:nvGrpSpPr>
          <p:cNvPr id="516" name="Google Shape;516;p50"/>
          <p:cNvGrpSpPr/>
          <p:nvPr/>
        </p:nvGrpSpPr>
        <p:grpSpPr>
          <a:xfrm>
            <a:off x="2494325" y="3190463"/>
            <a:ext cx="1058100" cy="413013"/>
            <a:chOff x="-1467275" y="1231750"/>
            <a:chExt cx="1058100" cy="413013"/>
          </a:xfrm>
        </p:grpSpPr>
        <p:sp>
          <p:nvSpPr>
            <p:cNvPr id="517" name="Google Shape;517;p50"/>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50"/>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519" name="Google Shape;519;p50"/>
          <p:cNvGrpSpPr/>
          <p:nvPr/>
        </p:nvGrpSpPr>
        <p:grpSpPr>
          <a:xfrm>
            <a:off x="1112175" y="3816400"/>
            <a:ext cx="1058100" cy="413013"/>
            <a:chOff x="-1467275" y="1231750"/>
            <a:chExt cx="1058100" cy="413013"/>
          </a:xfrm>
        </p:grpSpPr>
        <p:sp>
          <p:nvSpPr>
            <p:cNvPr id="520" name="Google Shape;520;p50"/>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50"/>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522" name="Google Shape;522;p50"/>
          <p:cNvGrpSpPr/>
          <p:nvPr/>
        </p:nvGrpSpPr>
        <p:grpSpPr>
          <a:xfrm>
            <a:off x="2701050" y="4069188"/>
            <a:ext cx="1058100" cy="401700"/>
            <a:chOff x="-1467275" y="1231750"/>
            <a:chExt cx="1058100" cy="401700"/>
          </a:xfrm>
        </p:grpSpPr>
        <p:sp>
          <p:nvSpPr>
            <p:cNvPr id="523" name="Google Shape;523;p50"/>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50"/>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cxnSp>
        <p:nvCxnSpPr>
          <p:cNvPr id="525" name="Google Shape;525;p50"/>
          <p:cNvCxnSpPr/>
          <p:nvPr/>
        </p:nvCxnSpPr>
        <p:spPr>
          <a:xfrm>
            <a:off x="1521500" y="1957725"/>
            <a:ext cx="0" cy="1305300"/>
          </a:xfrm>
          <a:prstGeom prst="straightConnector1">
            <a:avLst/>
          </a:prstGeom>
          <a:noFill/>
          <a:ln cap="flat" cmpd="sng" w="19050">
            <a:solidFill>
              <a:srgbClr val="073763"/>
            </a:solidFill>
            <a:prstDash val="solid"/>
            <a:round/>
            <a:headEnd len="sm" w="sm" type="none"/>
            <a:tailEnd len="sm" w="sm" type="triangle"/>
          </a:ln>
        </p:spPr>
      </p:cxnSp>
      <p:cxnSp>
        <p:nvCxnSpPr>
          <p:cNvPr id="526" name="Google Shape;526;p50"/>
          <p:cNvCxnSpPr/>
          <p:nvPr/>
        </p:nvCxnSpPr>
        <p:spPr>
          <a:xfrm>
            <a:off x="1961775" y="3485788"/>
            <a:ext cx="108000" cy="333300"/>
          </a:xfrm>
          <a:prstGeom prst="straightConnector1">
            <a:avLst/>
          </a:prstGeom>
          <a:noFill/>
          <a:ln cap="flat" cmpd="sng" w="19050">
            <a:solidFill>
              <a:srgbClr val="0B5394"/>
            </a:solidFill>
            <a:prstDash val="solid"/>
            <a:round/>
            <a:headEnd len="sm" w="sm" type="none"/>
            <a:tailEnd len="sm" w="sm" type="triangle"/>
          </a:ln>
        </p:spPr>
      </p:cxnSp>
      <p:cxnSp>
        <p:nvCxnSpPr>
          <p:cNvPr id="527" name="Google Shape;527;p50"/>
          <p:cNvCxnSpPr>
            <a:stCxn id="515" idx="3"/>
            <a:endCxn id="524" idx="1"/>
          </p:cNvCxnSpPr>
          <p:nvPr/>
        </p:nvCxnSpPr>
        <p:spPr>
          <a:xfrm>
            <a:off x="1961775" y="3463338"/>
            <a:ext cx="739200" cy="806700"/>
          </a:xfrm>
          <a:prstGeom prst="straightConnector1">
            <a:avLst/>
          </a:prstGeom>
          <a:noFill/>
          <a:ln cap="flat" cmpd="sng" w="19050">
            <a:solidFill>
              <a:srgbClr val="0B5394"/>
            </a:solidFill>
            <a:prstDash val="solid"/>
            <a:round/>
            <a:headEnd len="sm" w="sm" type="none"/>
            <a:tailEnd len="sm" w="sm" type="triangle"/>
          </a:ln>
        </p:spPr>
      </p:cxnSp>
      <p:cxnSp>
        <p:nvCxnSpPr>
          <p:cNvPr id="528" name="Google Shape;528;p50"/>
          <p:cNvCxnSpPr>
            <a:stCxn id="515" idx="3"/>
            <a:endCxn id="518" idx="1"/>
          </p:cNvCxnSpPr>
          <p:nvPr/>
        </p:nvCxnSpPr>
        <p:spPr>
          <a:xfrm flipH="1" rot="10800000">
            <a:off x="1961775" y="3402738"/>
            <a:ext cx="532500" cy="60600"/>
          </a:xfrm>
          <a:prstGeom prst="straightConnector1">
            <a:avLst/>
          </a:prstGeom>
          <a:noFill/>
          <a:ln cap="flat" cmpd="sng" w="19050">
            <a:solidFill>
              <a:srgbClr val="0B5394"/>
            </a:solidFill>
            <a:prstDash val="solid"/>
            <a:round/>
            <a:headEnd len="sm" w="sm" type="none"/>
            <a:tailEnd len="sm" w="sm" type="triangle"/>
          </a:ln>
        </p:spPr>
      </p:cxnSp>
      <p:cxnSp>
        <p:nvCxnSpPr>
          <p:cNvPr id="529" name="Google Shape;529;p50"/>
          <p:cNvCxnSpPr>
            <a:stCxn id="515" idx="0"/>
            <a:endCxn id="509" idx="2"/>
          </p:cNvCxnSpPr>
          <p:nvPr/>
        </p:nvCxnSpPr>
        <p:spPr>
          <a:xfrm rot="10800000">
            <a:off x="1432725" y="1926888"/>
            <a:ext cx="0" cy="1335600"/>
          </a:xfrm>
          <a:prstGeom prst="straightConnector1">
            <a:avLst/>
          </a:prstGeom>
          <a:noFill/>
          <a:ln cap="flat" cmpd="sng" w="19050">
            <a:solidFill>
              <a:srgbClr val="0B5394"/>
            </a:solidFill>
            <a:prstDash val="solid"/>
            <a:round/>
            <a:headEnd len="sm" w="sm" type="none"/>
            <a:tailEnd len="sm" w="sm" type="triangle"/>
          </a:ln>
        </p:spPr>
      </p:cxnSp>
      <p:cxnSp>
        <p:nvCxnSpPr>
          <p:cNvPr id="530" name="Google Shape;530;p50"/>
          <p:cNvCxnSpPr>
            <a:stCxn id="518" idx="2"/>
            <a:endCxn id="524" idx="0"/>
          </p:cNvCxnSpPr>
          <p:nvPr/>
        </p:nvCxnSpPr>
        <p:spPr>
          <a:xfrm>
            <a:off x="3023375" y="3603475"/>
            <a:ext cx="206700" cy="465600"/>
          </a:xfrm>
          <a:prstGeom prst="straightConnector1">
            <a:avLst/>
          </a:prstGeom>
          <a:noFill/>
          <a:ln cap="flat" cmpd="sng" w="19050">
            <a:solidFill>
              <a:srgbClr val="3D85C6"/>
            </a:solidFill>
            <a:prstDash val="solid"/>
            <a:round/>
            <a:headEnd len="sm" w="sm" type="none"/>
            <a:tailEnd len="sm" w="sm" type="triangle"/>
          </a:ln>
        </p:spPr>
      </p:cxnSp>
      <p:cxnSp>
        <p:nvCxnSpPr>
          <p:cNvPr id="531" name="Google Shape;531;p50"/>
          <p:cNvCxnSpPr>
            <a:stCxn id="518" idx="2"/>
            <a:endCxn id="512" idx="1"/>
          </p:cNvCxnSpPr>
          <p:nvPr/>
        </p:nvCxnSpPr>
        <p:spPr>
          <a:xfrm>
            <a:off x="3023375" y="3603475"/>
            <a:ext cx="915600" cy="201000"/>
          </a:xfrm>
          <a:prstGeom prst="straightConnector1">
            <a:avLst/>
          </a:prstGeom>
          <a:noFill/>
          <a:ln cap="flat" cmpd="sng" w="19050">
            <a:solidFill>
              <a:srgbClr val="3D85C6"/>
            </a:solidFill>
            <a:prstDash val="solid"/>
            <a:round/>
            <a:headEnd len="sm" w="sm" type="none"/>
            <a:tailEnd len="sm" w="sm" type="triangle"/>
          </a:ln>
        </p:spPr>
      </p:cxnSp>
      <p:cxnSp>
        <p:nvCxnSpPr>
          <p:cNvPr id="532" name="Google Shape;532;p50"/>
          <p:cNvCxnSpPr>
            <a:stCxn id="518" idx="2"/>
          </p:cNvCxnSpPr>
          <p:nvPr/>
        </p:nvCxnSpPr>
        <p:spPr>
          <a:xfrm flipH="1">
            <a:off x="2170175" y="3603475"/>
            <a:ext cx="853200" cy="563100"/>
          </a:xfrm>
          <a:prstGeom prst="straightConnector1">
            <a:avLst/>
          </a:prstGeom>
          <a:noFill/>
          <a:ln cap="flat" cmpd="sng" w="19050">
            <a:solidFill>
              <a:srgbClr val="3D85C6"/>
            </a:solidFill>
            <a:prstDash val="solid"/>
            <a:round/>
            <a:headEnd len="sm" w="sm" type="none"/>
            <a:tailEnd len="sm" w="sm" type="triangle"/>
          </a:ln>
        </p:spPr>
      </p:cxnSp>
      <p:cxnSp>
        <p:nvCxnSpPr>
          <p:cNvPr id="533" name="Google Shape;533;p50"/>
          <p:cNvCxnSpPr/>
          <p:nvPr/>
        </p:nvCxnSpPr>
        <p:spPr>
          <a:xfrm flipH="1" rot="10800000">
            <a:off x="2164475" y="3625975"/>
            <a:ext cx="608100" cy="408900"/>
          </a:xfrm>
          <a:prstGeom prst="straightConnector1">
            <a:avLst/>
          </a:prstGeom>
          <a:noFill/>
          <a:ln cap="flat" cmpd="sng" w="19050">
            <a:solidFill>
              <a:srgbClr val="3D85C6"/>
            </a:solidFill>
            <a:prstDash val="solid"/>
            <a:round/>
            <a:headEnd len="sm" w="sm" type="none"/>
            <a:tailEnd len="sm" w="sm" type="triangle"/>
          </a:ln>
        </p:spPr>
      </p:cxnSp>
      <p:cxnSp>
        <p:nvCxnSpPr>
          <p:cNvPr id="534" name="Google Shape;534;p50"/>
          <p:cNvCxnSpPr/>
          <p:nvPr/>
        </p:nvCxnSpPr>
        <p:spPr>
          <a:xfrm flipH="1">
            <a:off x="2000275" y="3309250"/>
            <a:ext cx="486600" cy="38700"/>
          </a:xfrm>
          <a:prstGeom prst="straightConnector1">
            <a:avLst/>
          </a:prstGeom>
          <a:noFill/>
          <a:ln cap="flat" cmpd="sng" w="19050">
            <a:solidFill>
              <a:srgbClr val="3D85C6"/>
            </a:solidFill>
            <a:prstDash val="solid"/>
            <a:round/>
            <a:headEnd len="sm" w="sm" type="none"/>
            <a:tailEnd len="sm" w="sm" type="triangle"/>
          </a:ln>
        </p:spPr>
      </p:cxnSp>
      <p:sp>
        <p:nvSpPr>
          <p:cNvPr id="535" name="Google Shape;535;p50"/>
          <p:cNvSpPr/>
          <p:nvPr/>
        </p:nvSpPr>
        <p:spPr>
          <a:xfrm>
            <a:off x="3403825" y="868275"/>
            <a:ext cx="5502924" cy="2025432"/>
          </a:xfrm>
          <a:prstGeom prst="cloud">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36" name="Google Shape;536;p50"/>
          <p:cNvGrpSpPr/>
          <p:nvPr/>
        </p:nvGrpSpPr>
        <p:grpSpPr>
          <a:xfrm>
            <a:off x="7215425" y="1622275"/>
            <a:ext cx="1058100" cy="401700"/>
            <a:chOff x="-1467275" y="1231750"/>
            <a:chExt cx="1058100" cy="401700"/>
          </a:xfrm>
        </p:grpSpPr>
        <p:sp>
          <p:nvSpPr>
            <p:cNvPr id="537" name="Google Shape;537;p50"/>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50"/>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grpSp>
        <p:nvGrpSpPr>
          <p:cNvPr id="539" name="Google Shape;539;p50"/>
          <p:cNvGrpSpPr/>
          <p:nvPr/>
        </p:nvGrpSpPr>
        <p:grpSpPr>
          <a:xfrm>
            <a:off x="4180275" y="1281288"/>
            <a:ext cx="1058100" cy="401700"/>
            <a:chOff x="-1467275" y="1231750"/>
            <a:chExt cx="1058100" cy="401700"/>
          </a:xfrm>
        </p:grpSpPr>
        <p:sp>
          <p:nvSpPr>
            <p:cNvPr id="540" name="Google Shape;540;p50"/>
            <p:cNvSpPr/>
            <p:nvPr/>
          </p:nvSpPr>
          <p:spPr>
            <a:xfrm>
              <a:off x="-1467275" y="1231750"/>
              <a:ext cx="1058100" cy="401700"/>
            </a:xfrm>
            <a:prstGeom prst="roundRect">
              <a:avLst>
                <a:gd fmla="val 16667" name="adj"/>
              </a:avLst>
            </a:prstGeom>
            <a:solidFill>
              <a:schemeClr val="lt2"/>
            </a:solid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50"/>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B5394"/>
                  </a:solidFill>
                </a:rPr>
                <a:t>Ниво-1</a:t>
              </a:r>
              <a:endParaRPr b="1">
                <a:solidFill>
                  <a:srgbClr val="0B5394"/>
                </a:solidFill>
              </a:endParaRPr>
            </a:p>
          </p:txBody>
        </p:sp>
      </p:grpSp>
      <p:grpSp>
        <p:nvGrpSpPr>
          <p:cNvPr id="542" name="Google Shape;542;p50"/>
          <p:cNvGrpSpPr/>
          <p:nvPr/>
        </p:nvGrpSpPr>
        <p:grpSpPr>
          <a:xfrm>
            <a:off x="5770925" y="1209263"/>
            <a:ext cx="1058100" cy="413013"/>
            <a:chOff x="-1467275" y="1231750"/>
            <a:chExt cx="1058100" cy="413013"/>
          </a:xfrm>
        </p:grpSpPr>
        <p:sp>
          <p:nvSpPr>
            <p:cNvPr id="543" name="Google Shape;543;p50"/>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50"/>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545" name="Google Shape;545;p50"/>
          <p:cNvGrpSpPr/>
          <p:nvPr/>
        </p:nvGrpSpPr>
        <p:grpSpPr>
          <a:xfrm>
            <a:off x="4388775" y="1835200"/>
            <a:ext cx="1058100" cy="413013"/>
            <a:chOff x="-1467275" y="1231750"/>
            <a:chExt cx="1058100" cy="413013"/>
          </a:xfrm>
        </p:grpSpPr>
        <p:sp>
          <p:nvSpPr>
            <p:cNvPr id="546" name="Google Shape;546;p50"/>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50"/>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548" name="Google Shape;548;p50"/>
          <p:cNvGrpSpPr/>
          <p:nvPr/>
        </p:nvGrpSpPr>
        <p:grpSpPr>
          <a:xfrm>
            <a:off x="5977650" y="2087988"/>
            <a:ext cx="1058100" cy="401700"/>
            <a:chOff x="-1467275" y="1231750"/>
            <a:chExt cx="1058100" cy="401700"/>
          </a:xfrm>
        </p:grpSpPr>
        <p:sp>
          <p:nvSpPr>
            <p:cNvPr id="549" name="Google Shape;549;p50"/>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50"/>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cxnSp>
        <p:nvCxnSpPr>
          <p:cNvPr id="551" name="Google Shape;551;p50"/>
          <p:cNvCxnSpPr/>
          <p:nvPr/>
        </p:nvCxnSpPr>
        <p:spPr>
          <a:xfrm flipH="1" rot="10800000">
            <a:off x="1987675" y="1390650"/>
            <a:ext cx="2224200" cy="231600"/>
          </a:xfrm>
          <a:prstGeom prst="straightConnector1">
            <a:avLst/>
          </a:prstGeom>
          <a:noFill/>
          <a:ln cap="flat" cmpd="sng" w="19050">
            <a:solidFill>
              <a:srgbClr val="073763"/>
            </a:solidFill>
            <a:prstDash val="solid"/>
            <a:round/>
            <a:headEnd len="sm" w="sm" type="none"/>
            <a:tailEnd len="sm" w="sm" type="triangle"/>
          </a:ln>
        </p:spPr>
      </p:cxnSp>
      <p:cxnSp>
        <p:nvCxnSpPr>
          <p:cNvPr id="552" name="Google Shape;552;p50"/>
          <p:cNvCxnSpPr/>
          <p:nvPr/>
        </p:nvCxnSpPr>
        <p:spPr>
          <a:xfrm>
            <a:off x="5238375" y="1504588"/>
            <a:ext cx="108000" cy="333300"/>
          </a:xfrm>
          <a:prstGeom prst="straightConnector1">
            <a:avLst/>
          </a:prstGeom>
          <a:noFill/>
          <a:ln cap="flat" cmpd="sng" w="19050">
            <a:solidFill>
              <a:srgbClr val="0B5394"/>
            </a:solidFill>
            <a:prstDash val="solid"/>
            <a:round/>
            <a:headEnd len="sm" w="sm" type="none"/>
            <a:tailEnd len="sm" w="sm" type="triangle"/>
          </a:ln>
        </p:spPr>
      </p:cxnSp>
      <p:cxnSp>
        <p:nvCxnSpPr>
          <p:cNvPr id="553" name="Google Shape;553;p50"/>
          <p:cNvCxnSpPr>
            <a:stCxn id="541" idx="3"/>
            <a:endCxn id="550" idx="1"/>
          </p:cNvCxnSpPr>
          <p:nvPr/>
        </p:nvCxnSpPr>
        <p:spPr>
          <a:xfrm>
            <a:off x="5238375" y="1482138"/>
            <a:ext cx="739200" cy="806700"/>
          </a:xfrm>
          <a:prstGeom prst="straightConnector1">
            <a:avLst/>
          </a:prstGeom>
          <a:noFill/>
          <a:ln cap="flat" cmpd="sng" w="19050">
            <a:solidFill>
              <a:srgbClr val="0B5394"/>
            </a:solidFill>
            <a:prstDash val="solid"/>
            <a:round/>
            <a:headEnd len="sm" w="sm" type="none"/>
            <a:tailEnd len="sm" w="sm" type="triangle"/>
          </a:ln>
        </p:spPr>
      </p:cxnSp>
      <p:cxnSp>
        <p:nvCxnSpPr>
          <p:cNvPr id="554" name="Google Shape;554;p50"/>
          <p:cNvCxnSpPr>
            <a:stCxn id="541" idx="3"/>
            <a:endCxn id="544" idx="1"/>
          </p:cNvCxnSpPr>
          <p:nvPr/>
        </p:nvCxnSpPr>
        <p:spPr>
          <a:xfrm flipH="1" rot="10800000">
            <a:off x="5238375" y="1421538"/>
            <a:ext cx="532500" cy="60600"/>
          </a:xfrm>
          <a:prstGeom prst="straightConnector1">
            <a:avLst/>
          </a:prstGeom>
          <a:noFill/>
          <a:ln cap="flat" cmpd="sng" w="19050">
            <a:solidFill>
              <a:srgbClr val="0B5394"/>
            </a:solidFill>
            <a:prstDash val="solid"/>
            <a:round/>
            <a:headEnd len="sm" w="sm" type="none"/>
            <a:tailEnd len="sm" w="sm" type="triangle"/>
          </a:ln>
        </p:spPr>
      </p:cxnSp>
      <p:cxnSp>
        <p:nvCxnSpPr>
          <p:cNvPr id="555" name="Google Shape;555;p50"/>
          <p:cNvCxnSpPr>
            <a:stCxn id="541" idx="1"/>
            <a:endCxn id="509" idx="3"/>
          </p:cNvCxnSpPr>
          <p:nvPr/>
        </p:nvCxnSpPr>
        <p:spPr>
          <a:xfrm flipH="1">
            <a:off x="1961775" y="1482138"/>
            <a:ext cx="2218500" cy="243900"/>
          </a:xfrm>
          <a:prstGeom prst="straightConnector1">
            <a:avLst/>
          </a:prstGeom>
          <a:noFill/>
          <a:ln cap="flat" cmpd="sng" w="19050">
            <a:solidFill>
              <a:srgbClr val="0B5394"/>
            </a:solidFill>
            <a:prstDash val="solid"/>
            <a:round/>
            <a:headEnd len="sm" w="sm" type="none"/>
            <a:tailEnd len="sm" w="sm" type="triangle"/>
          </a:ln>
        </p:spPr>
      </p:cxnSp>
      <p:cxnSp>
        <p:nvCxnSpPr>
          <p:cNvPr id="556" name="Google Shape;556;p50"/>
          <p:cNvCxnSpPr>
            <a:stCxn id="544" idx="2"/>
            <a:endCxn id="550" idx="0"/>
          </p:cNvCxnSpPr>
          <p:nvPr/>
        </p:nvCxnSpPr>
        <p:spPr>
          <a:xfrm>
            <a:off x="6299975" y="1622275"/>
            <a:ext cx="206700" cy="465600"/>
          </a:xfrm>
          <a:prstGeom prst="straightConnector1">
            <a:avLst/>
          </a:prstGeom>
          <a:noFill/>
          <a:ln cap="flat" cmpd="sng" w="19050">
            <a:solidFill>
              <a:srgbClr val="3D85C6"/>
            </a:solidFill>
            <a:prstDash val="solid"/>
            <a:round/>
            <a:headEnd len="sm" w="sm" type="none"/>
            <a:tailEnd len="sm" w="sm" type="triangle"/>
          </a:ln>
        </p:spPr>
      </p:cxnSp>
      <p:cxnSp>
        <p:nvCxnSpPr>
          <p:cNvPr id="557" name="Google Shape;557;p50"/>
          <p:cNvCxnSpPr>
            <a:stCxn id="544" idx="2"/>
            <a:endCxn id="538" idx="1"/>
          </p:cNvCxnSpPr>
          <p:nvPr/>
        </p:nvCxnSpPr>
        <p:spPr>
          <a:xfrm>
            <a:off x="6299975" y="1622275"/>
            <a:ext cx="915600" cy="201000"/>
          </a:xfrm>
          <a:prstGeom prst="straightConnector1">
            <a:avLst/>
          </a:prstGeom>
          <a:noFill/>
          <a:ln cap="flat" cmpd="sng" w="19050">
            <a:solidFill>
              <a:srgbClr val="3D85C6"/>
            </a:solidFill>
            <a:prstDash val="solid"/>
            <a:round/>
            <a:headEnd len="sm" w="sm" type="none"/>
            <a:tailEnd len="sm" w="sm" type="triangle"/>
          </a:ln>
        </p:spPr>
      </p:cxnSp>
      <p:cxnSp>
        <p:nvCxnSpPr>
          <p:cNvPr id="558" name="Google Shape;558;p50"/>
          <p:cNvCxnSpPr>
            <a:stCxn id="544" idx="2"/>
          </p:cNvCxnSpPr>
          <p:nvPr/>
        </p:nvCxnSpPr>
        <p:spPr>
          <a:xfrm flipH="1">
            <a:off x="5446775" y="1622275"/>
            <a:ext cx="853200" cy="563100"/>
          </a:xfrm>
          <a:prstGeom prst="straightConnector1">
            <a:avLst/>
          </a:prstGeom>
          <a:noFill/>
          <a:ln cap="flat" cmpd="sng" w="19050">
            <a:solidFill>
              <a:srgbClr val="3D85C6"/>
            </a:solidFill>
            <a:prstDash val="solid"/>
            <a:round/>
            <a:headEnd len="sm" w="sm" type="none"/>
            <a:tailEnd len="sm" w="sm" type="triangle"/>
          </a:ln>
        </p:spPr>
      </p:cxnSp>
      <p:cxnSp>
        <p:nvCxnSpPr>
          <p:cNvPr id="559" name="Google Shape;559;p50"/>
          <p:cNvCxnSpPr/>
          <p:nvPr/>
        </p:nvCxnSpPr>
        <p:spPr>
          <a:xfrm flipH="1" rot="10800000">
            <a:off x="5441075" y="1644775"/>
            <a:ext cx="608100" cy="408900"/>
          </a:xfrm>
          <a:prstGeom prst="straightConnector1">
            <a:avLst/>
          </a:prstGeom>
          <a:noFill/>
          <a:ln cap="flat" cmpd="sng" w="19050">
            <a:solidFill>
              <a:srgbClr val="3D85C6"/>
            </a:solidFill>
            <a:prstDash val="solid"/>
            <a:round/>
            <a:headEnd len="sm" w="sm" type="none"/>
            <a:tailEnd len="sm" w="sm" type="triangle"/>
          </a:ln>
        </p:spPr>
      </p:cxnSp>
      <p:cxnSp>
        <p:nvCxnSpPr>
          <p:cNvPr id="560" name="Google Shape;560;p50"/>
          <p:cNvCxnSpPr/>
          <p:nvPr/>
        </p:nvCxnSpPr>
        <p:spPr>
          <a:xfrm flipH="1">
            <a:off x="5276875" y="1328050"/>
            <a:ext cx="486600" cy="38700"/>
          </a:xfrm>
          <a:prstGeom prst="straightConnector1">
            <a:avLst/>
          </a:prstGeom>
          <a:noFill/>
          <a:ln cap="flat" cmpd="sng" w="19050">
            <a:solidFill>
              <a:srgbClr val="3D85C6"/>
            </a:solidFill>
            <a:prstDash val="solid"/>
            <a:round/>
            <a:headEnd len="sm" w="sm" type="none"/>
            <a:tailEnd len="sm" w="sm" type="triangle"/>
          </a:ln>
        </p:spPr>
      </p:cxnSp>
      <p:cxnSp>
        <p:nvCxnSpPr>
          <p:cNvPr id="561" name="Google Shape;561;p50"/>
          <p:cNvCxnSpPr/>
          <p:nvPr/>
        </p:nvCxnSpPr>
        <p:spPr>
          <a:xfrm flipH="1">
            <a:off x="1529175" y="1482138"/>
            <a:ext cx="2651100" cy="1765500"/>
          </a:xfrm>
          <a:prstGeom prst="straightConnector1">
            <a:avLst/>
          </a:prstGeom>
          <a:noFill/>
          <a:ln cap="flat" cmpd="sng" w="19050">
            <a:solidFill>
              <a:srgbClr val="0B5394"/>
            </a:solidFill>
            <a:prstDash val="solid"/>
            <a:round/>
            <a:headEnd len="sm" w="sm" type="none"/>
            <a:tailEnd len="sm" w="sm" type="triangle"/>
          </a:ln>
        </p:spPr>
      </p:cxnSp>
      <p:cxnSp>
        <p:nvCxnSpPr>
          <p:cNvPr id="562" name="Google Shape;562;p50"/>
          <p:cNvCxnSpPr/>
          <p:nvPr/>
        </p:nvCxnSpPr>
        <p:spPr>
          <a:xfrm flipH="1" rot="10800000">
            <a:off x="1356525" y="1347588"/>
            <a:ext cx="2837100" cy="1914900"/>
          </a:xfrm>
          <a:prstGeom prst="straightConnector1">
            <a:avLst/>
          </a:prstGeom>
          <a:noFill/>
          <a:ln cap="flat" cmpd="sng" w="19050">
            <a:solidFill>
              <a:srgbClr val="0B5394"/>
            </a:solidFill>
            <a:prstDash val="solid"/>
            <a:round/>
            <a:headEnd len="sm" w="sm" type="none"/>
            <a:tailEnd len="sm" w="sm" type="triangle"/>
          </a:ln>
        </p:spPr>
      </p:cxnSp>
      <p:cxnSp>
        <p:nvCxnSpPr>
          <p:cNvPr id="563" name="Google Shape;563;p50"/>
          <p:cNvCxnSpPr/>
          <p:nvPr/>
        </p:nvCxnSpPr>
        <p:spPr>
          <a:xfrm>
            <a:off x="1798488" y="1919100"/>
            <a:ext cx="1059000" cy="1274400"/>
          </a:xfrm>
          <a:prstGeom prst="straightConnector1">
            <a:avLst/>
          </a:prstGeom>
          <a:noFill/>
          <a:ln cap="flat" cmpd="sng" w="19050">
            <a:solidFill>
              <a:srgbClr val="38761D"/>
            </a:solidFill>
            <a:prstDash val="solid"/>
            <a:round/>
            <a:headEnd len="sm" w="sm" type="none"/>
            <a:tailEnd len="sm" w="sm" type="triangle"/>
          </a:ln>
        </p:spPr>
      </p:cxnSp>
      <p:cxnSp>
        <p:nvCxnSpPr>
          <p:cNvPr id="564" name="Google Shape;564;p50"/>
          <p:cNvCxnSpPr>
            <a:stCxn id="541" idx="1"/>
            <a:endCxn id="518" idx="0"/>
          </p:cNvCxnSpPr>
          <p:nvPr/>
        </p:nvCxnSpPr>
        <p:spPr>
          <a:xfrm flipH="1">
            <a:off x="3023475" y="1482138"/>
            <a:ext cx="1156800" cy="1719600"/>
          </a:xfrm>
          <a:prstGeom prst="straightConnector1">
            <a:avLst/>
          </a:prstGeom>
          <a:noFill/>
          <a:ln cap="flat" cmpd="sng" w="19050">
            <a:solidFill>
              <a:srgbClr val="38761D"/>
            </a:solidFill>
            <a:prstDash val="solid"/>
            <a:round/>
            <a:headEnd len="sm" w="sm" type="none"/>
            <a:tailEnd len="sm" w="sm" type="triangle"/>
          </a:ln>
        </p:spPr>
      </p:cxnSp>
      <p:cxnSp>
        <p:nvCxnSpPr>
          <p:cNvPr id="565" name="Google Shape;565;p50"/>
          <p:cNvCxnSpPr/>
          <p:nvPr/>
        </p:nvCxnSpPr>
        <p:spPr>
          <a:xfrm flipH="1">
            <a:off x="4062350" y="1726025"/>
            <a:ext cx="301200" cy="1876800"/>
          </a:xfrm>
          <a:prstGeom prst="straightConnector1">
            <a:avLst/>
          </a:prstGeom>
          <a:noFill/>
          <a:ln cap="flat" cmpd="sng" w="19050">
            <a:solidFill>
              <a:srgbClr val="38761D"/>
            </a:solidFill>
            <a:prstDash val="solid"/>
            <a:round/>
            <a:headEnd len="sm" w="sm" type="none"/>
            <a:tailEnd len="sm" w="sm" type="triangle"/>
          </a:ln>
        </p:spPr>
      </p:cxnSp>
      <p:cxnSp>
        <p:nvCxnSpPr>
          <p:cNvPr id="566" name="Google Shape;566;p50"/>
          <p:cNvCxnSpPr/>
          <p:nvPr/>
        </p:nvCxnSpPr>
        <p:spPr>
          <a:xfrm flipH="1">
            <a:off x="4548875" y="2258925"/>
            <a:ext cx="185400" cy="1359300"/>
          </a:xfrm>
          <a:prstGeom prst="straightConnector1">
            <a:avLst/>
          </a:prstGeom>
          <a:noFill/>
          <a:ln cap="flat" cmpd="sng" w="19050">
            <a:solidFill>
              <a:srgbClr val="38761D"/>
            </a:solidFill>
            <a:prstDash val="solid"/>
            <a:round/>
            <a:headEnd len="sm" w="sm" type="none"/>
            <a:tailEnd len="sm" w="sm" type="triangle"/>
          </a:ln>
        </p:spPr>
      </p:cxnSp>
      <p:cxnSp>
        <p:nvCxnSpPr>
          <p:cNvPr id="567" name="Google Shape;567;p50"/>
          <p:cNvCxnSpPr/>
          <p:nvPr/>
        </p:nvCxnSpPr>
        <p:spPr>
          <a:xfrm flipH="1" rot="10800000">
            <a:off x="3976963" y="1695100"/>
            <a:ext cx="270900" cy="1914000"/>
          </a:xfrm>
          <a:prstGeom prst="straightConnector1">
            <a:avLst/>
          </a:prstGeom>
          <a:noFill/>
          <a:ln cap="flat" cmpd="sng" w="19050">
            <a:solidFill>
              <a:srgbClr val="38761D"/>
            </a:solidFill>
            <a:prstDash val="solid"/>
            <a:round/>
            <a:headEnd len="sm" w="sm" type="none"/>
            <a:tailEnd len="sm" w="sm" type="triangle"/>
          </a:ln>
        </p:spPr>
      </p:cxnSp>
      <p:cxnSp>
        <p:nvCxnSpPr>
          <p:cNvPr id="568" name="Google Shape;568;p50"/>
          <p:cNvCxnSpPr/>
          <p:nvPr/>
        </p:nvCxnSpPr>
        <p:spPr>
          <a:xfrm rot="10800000">
            <a:off x="3143350" y="3587225"/>
            <a:ext cx="208500" cy="486600"/>
          </a:xfrm>
          <a:prstGeom prst="straightConnector1">
            <a:avLst/>
          </a:prstGeom>
          <a:noFill/>
          <a:ln cap="flat" cmpd="sng" w="19050">
            <a:solidFill>
              <a:srgbClr val="38761D"/>
            </a:solidFill>
            <a:prstDash val="solid"/>
            <a:round/>
            <a:headEnd len="sm" w="sm" type="none"/>
            <a:tailEnd len="sm" w="sm" type="triangle"/>
          </a:ln>
        </p:spPr>
      </p:cxnSp>
      <p:cxnSp>
        <p:nvCxnSpPr>
          <p:cNvPr id="569" name="Google Shape;569;p50"/>
          <p:cNvCxnSpPr>
            <a:stCxn id="518" idx="0"/>
          </p:cNvCxnSpPr>
          <p:nvPr/>
        </p:nvCxnSpPr>
        <p:spPr>
          <a:xfrm rot="10800000">
            <a:off x="1977275" y="1949875"/>
            <a:ext cx="1046100" cy="1251900"/>
          </a:xfrm>
          <a:prstGeom prst="straightConnector1">
            <a:avLst/>
          </a:prstGeom>
          <a:noFill/>
          <a:ln cap="flat" cmpd="sng" w="19050">
            <a:solidFill>
              <a:srgbClr val="38761D"/>
            </a:solidFill>
            <a:prstDash val="solid"/>
            <a:round/>
            <a:headEnd len="sm" w="sm" type="none"/>
            <a:tailEnd len="sm" w="sm" type="triangle"/>
          </a:ln>
        </p:spPr>
      </p:cxnSp>
      <p:cxnSp>
        <p:nvCxnSpPr>
          <p:cNvPr id="570" name="Google Shape;570;p50"/>
          <p:cNvCxnSpPr/>
          <p:nvPr/>
        </p:nvCxnSpPr>
        <p:spPr>
          <a:xfrm rot="10800000">
            <a:off x="1984875" y="3340038"/>
            <a:ext cx="716100" cy="805500"/>
          </a:xfrm>
          <a:prstGeom prst="straightConnector1">
            <a:avLst/>
          </a:prstGeom>
          <a:noFill/>
          <a:ln cap="flat" cmpd="sng" w="19050">
            <a:solidFill>
              <a:srgbClr val="38761D"/>
            </a:solidFill>
            <a:prstDash val="solid"/>
            <a:round/>
            <a:headEnd len="sm" w="sm" type="none"/>
            <a:tailEnd len="sm" w="sm" type="triangle"/>
          </a:ln>
        </p:spPr>
      </p:cxnSp>
      <p:cxnSp>
        <p:nvCxnSpPr>
          <p:cNvPr id="571" name="Google Shape;571;p50"/>
          <p:cNvCxnSpPr>
            <a:stCxn id="512" idx="0"/>
          </p:cNvCxnSpPr>
          <p:nvPr/>
        </p:nvCxnSpPr>
        <p:spPr>
          <a:xfrm flipH="1" rot="10800000">
            <a:off x="4467875" y="2251075"/>
            <a:ext cx="181500" cy="1352400"/>
          </a:xfrm>
          <a:prstGeom prst="straightConnector1">
            <a:avLst/>
          </a:prstGeom>
          <a:noFill/>
          <a:ln cap="flat" cmpd="sng" w="19050">
            <a:solidFill>
              <a:srgbClr val="38761D"/>
            </a:solidFill>
            <a:prstDash val="solid"/>
            <a:round/>
            <a:headEnd len="sm" w="sm" type="none"/>
            <a:tailEnd len="sm" w="sm" type="triangle"/>
          </a:ln>
        </p:spPr>
      </p:cxnSp>
      <p:cxnSp>
        <p:nvCxnSpPr>
          <p:cNvPr id="572" name="Google Shape;572;p50"/>
          <p:cNvCxnSpPr>
            <a:endCxn id="550" idx="2"/>
          </p:cNvCxnSpPr>
          <p:nvPr/>
        </p:nvCxnSpPr>
        <p:spPr>
          <a:xfrm flipH="1" rot="10800000">
            <a:off x="5000700" y="2489688"/>
            <a:ext cx="1506000" cy="1350000"/>
          </a:xfrm>
          <a:prstGeom prst="straightConnector1">
            <a:avLst/>
          </a:prstGeom>
          <a:noFill/>
          <a:ln cap="flat" cmpd="sng" w="19050">
            <a:solidFill>
              <a:srgbClr val="38761D"/>
            </a:solidFill>
            <a:prstDash val="solid"/>
            <a:round/>
            <a:headEnd len="sm" w="sm" type="none"/>
            <a:tailEnd len="sm" w="sm" type="triangle"/>
          </a:ln>
        </p:spPr>
      </p:cxnSp>
      <p:cxnSp>
        <p:nvCxnSpPr>
          <p:cNvPr id="573" name="Google Shape;573;p50"/>
          <p:cNvCxnSpPr/>
          <p:nvPr/>
        </p:nvCxnSpPr>
        <p:spPr>
          <a:xfrm flipH="1">
            <a:off x="4996775" y="2489813"/>
            <a:ext cx="1639200" cy="1468200"/>
          </a:xfrm>
          <a:prstGeom prst="straightConnector1">
            <a:avLst/>
          </a:prstGeom>
          <a:noFill/>
          <a:ln cap="flat" cmpd="sng" w="19050">
            <a:solidFill>
              <a:srgbClr val="38761D"/>
            </a:solidFill>
            <a:prstDash val="solid"/>
            <a:round/>
            <a:headEnd len="sm" w="sm" type="none"/>
            <a:tailEnd len="sm" w="sm" type="triangle"/>
          </a:ln>
        </p:spPr>
      </p:cxnSp>
      <p:cxnSp>
        <p:nvCxnSpPr>
          <p:cNvPr id="574" name="Google Shape;574;p50"/>
          <p:cNvCxnSpPr/>
          <p:nvPr/>
        </p:nvCxnSpPr>
        <p:spPr>
          <a:xfrm flipH="1" rot="10800000">
            <a:off x="3166500" y="1640975"/>
            <a:ext cx="1027200" cy="1544700"/>
          </a:xfrm>
          <a:prstGeom prst="straightConnector1">
            <a:avLst/>
          </a:prstGeom>
          <a:noFill/>
          <a:ln cap="flat" cmpd="sng" w="19050">
            <a:solidFill>
              <a:srgbClr val="38761D"/>
            </a:solidFill>
            <a:prstDash val="solid"/>
            <a:round/>
            <a:headEnd len="sm" w="sm" type="none"/>
            <a:tailEnd len="sm" w="sm" type="triangle"/>
          </a:ln>
        </p:spPr>
      </p:cxnSp>
      <p:cxnSp>
        <p:nvCxnSpPr>
          <p:cNvPr id="575" name="Google Shape;575;p50"/>
          <p:cNvCxnSpPr>
            <a:stCxn id="518" idx="3"/>
          </p:cNvCxnSpPr>
          <p:nvPr/>
        </p:nvCxnSpPr>
        <p:spPr>
          <a:xfrm flipH="1" rot="10800000">
            <a:off x="3552425" y="2490625"/>
            <a:ext cx="2433000" cy="912000"/>
          </a:xfrm>
          <a:prstGeom prst="straightConnector1">
            <a:avLst/>
          </a:prstGeom>
          <a:noFill/>
          <a:ln cap="flat" cmpd="sng" w="19050">
            <a:solidFill>
              <a:srgbClr val="38761D"/>
            </a:solidFill>
            <a:prstDash val="solid"/>
            <a:round/>
            <a:headEnd len="sm" w="sm" type="none"/>
            <a:tailEnd len="sm" w="sm" type="triangle"/>
          </a:ln>
        </p:spPr>
      </p:cxnSp>
      <p:cxnSp>
        <p:nvCxnSpPr>
          <p:cNvPr id="576" name="Google Shape;576;p50"/>
          <p:cNvCxnSpPr/>
          <p:nvPr/>
        </p:nvCxnSpPr>
        <p:spPr>
          <a:xfrm flipH="1">
            <a:off x="3544950" y="2381513"/>
            <a:ext cx="2432700" cy="912300"/>
          </a:xfrm>
          <a:prstGeom prst="straightConnector1">
            <a:avLst/>
          </a:prstGeom>
          <a:noFill/>
          <a:ln cap="flat" cmpd="sng" w="19050">
            <a:solidFill>
              <a:srgbClr val="38761D"/>
            </a:solidFill>
            <a:prstDash val="solid"/>
            <a:round/>
            <a:headEnd len="sm" w="sm" type="none"/>
            <a:tailEnd len="sm" w="sm" type="triangle"/>
          </a:ln>
        </p:spPr>
      </p:cxnSp>
      <p:sp>
        <p:nvSpPr>
          <p:cNvPr id="577" name="Google Shape;577;p50"/>
          <p:cNvSpPr txBox="1"/>
          <p:nvPr/>
        </p:nvSpPr>
        <p:spPr>
          <a:xfrm>
            <a:off x="5483325" y="3463350"/>
            <a:ext cx="3552600" cy="12519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 sz="1800"/>
              <a:t>Подобрено използване на:</a:t>
            </a:r>
            <a:endParaRPr sz="1800"/>
          </a:p>
          <a:p>
            <a:pPr indent="-342900" lvl="0" marL="457200" rtl="0" algn="l">
              <a:spcBef>
                <a:spcPts val="0"/>
              </a:spcBef>
              <a:spcAft>
                <a:spcPts val="0"/>
              </a:spcAft>
              <a:buSzPts val="1800"/>
              <a:buChar char="●"/>
            </a:pPr>
            <a:r>
              <a:rPr lang="en" sz="1800"/>
              <a:t>Мрежа</a:t>
            </a:r>
            <a:endParaRPr sz="1800"/>
          </a:p>
          <a:p>
            <a:pPr indent="-342900" lvl="0" marL="457200" rtl="0" algn="l">
              <a:spcBef>
                <a:spcPts val="0"/>
              </a:spcBef>
              <a:spcAft>
                <a:spcPts val="0"/>
              </a:spcAft>
              <a:buSzPts val="1800"/>
              <a:buChar char="●"/>
            </a:pPr>
            <a:r>
              <a:rPr lang="en" sz="1800"/>
              <a:t>Компютърни ресурси</a:t>
            </a:r>
            <a:endParaRPr sz="1800"/>
          </a:p>
          <a:p>
            <a:pPr indent="-342900" lvl="0" marL="457200" rtl="0" algn="l">
              <a:spcBef>
                <a:spcPts val="0"/>
              </a:spcBef>
              <a:spcAft>
                <a:spcPts val="0"/>
              </a:spcAft>
              <a:buSzPts val="1800"/>
              <a:buChar char="●"/>
            </a:pPr>
            <a:r>
              <a:rPr lang="en" sz="1800"/>
              <a:t>Съхранение</a:t>
            </a:r>
            <a:r>
              <a:rPr lang="en" sz="1800"/>
              <a:t> на данни</a:t>
            </a:r>
            <a:endParaRPr sz="18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p51"/>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Роля на нивата: Ниво-0</a:t>
            </a:r>
            <a:endParaRPr/>
          </a:p>
        </p:txBody>
      </p:sp>
      <p:sp>
        <p:nvSpPr>
          <p:cNvPr id="583" name="Google Shape;583;p51"/>
          <p:cNvSpPr txBox="1"/>
          <p:nvPr>
            <p:ph idx="1" type="body"/>
          </p:nvPr>
        </p:nvSpPr>
        <p:spPr>
          <a:xfrm>
            <a:off x="311700" y="1152475"/>
            <a:ext cx="8520600" cy="3416400"/>
          </a:xfrm>
          <a:prstGeom prst="rect">
            <a:avLst/>
          </a:prstGeom>
        </p:spPr>
        <p:txBody>
          <a:bodyPr anchorCtr="0" anchor="t" bIns="34275" lIns="68575" spcFirstLastPara="1" rIns="68575" wrap="square" tIns="34275">
            <a:normAutofit lnSpcReduction="10000"/>
          </a:bodyPr>
          <a:lstStyle/>
          <a:p>
            <a:pPr indent="-361950" lvl="0" marL="457200" rtl="0" algn="l">
              <a:lnSpc>
                <a:spcPct val="115000"/>
              </a:lnSpc>
              <a:spcBef>
                <a:spcPts val="800"/>
              </a:spcBef>
              <a:spcAft>
                <a:spcPts val="0"/>
              </a:spcAft>
              <a:buSzPts val="2100"/>
              <a:buChar char="•"/>
            </a:pPr>
            <a:r>
              <a:rPr lang="en" sz="2100"/>
              <a:t>Ниво-0</a:t>
            </a:r>
            <a:endParaRPr sz="2100"/>
          </a:p>
          <a:p>
            <a:pPr indent="-336550" lvl="1" marL="914400" rtl="0" algn="l">
              <a:lnSpc>
                <a:spcPct val="115000"/>
              </a:lnSpc>
              <a:spcBef>
                <a:spcPts val="0"/>
              </a:spcBef>
              <a:spcAft>
                <a:spcPts val="0"/>
              </a:spcAft>
              <a:buSzPts val="1700"/>
              <a:buChar char="•"/>
            </a:pPr>
            <a:r>
              <a:rPr lang="en" sz="1700"/>
              <a:t>Копие на всички първични данни на лентови носители</a:t>
            </a:r>
            <a:endParaRPr sz="1700"/>
          </a:p>
          <a:p>
            <a:pPr indent="-336550" lvl="1" marL="914400" rtl="0" algn="l">
              <a:lnSpc>
                <a:spcPct val="115000"/>
              </a:lnSpc>
              <a:spcBef>
                <a:spcPts val="0"/>
              </a:spcBef>
              <a:spcAft>
                <a:spcPts val="0"/>
              </a:spcAft>
              <a:buSzPts val="1700"/>
              <a:buChar char="•"/>
            </a:pPr>
            <a:r>
              <a:rPr lang="en" sz="1700"/>
              <a:t>Първо ниво на обработка на данните от LHC</a:t>
            </a:r>
            <a:endParaRPr sz="1700"/>
          </a:p>
          <a:p>
            <a:pPr indent="0" lvl="0" marL="0" rtl="0" algn="l">
              <a:lnSpc>
                <a:spcPct val="115000"/>
              </a:lnSpc>
              <a:spcBef>
                <a:spcPts val="800"/>
              </a:spcBef>
              <a:spcAft>
                <a:spcPts val="0"/>
              </a:spcAft>
              <a:buNone/>
            </a:pPr>
            <a:r>
              <a:t/>
            </a:r>
            <a:endParaRPr sz="600"/>
          </a:p>
          <a:p>
            <a:pPr indent="-361950" lvl="0" marL="457200" rtl="0" algn="l">
              <a:lnSpc>
                <a:spcPct val="115000"/>
              </a:lnSpc>
              <a:spcBef>
                <a:spcPts val="800"/>
              </a:spcBef>
              <a:spcAft>
                <a:spcPts val="0"/>
              </a:spcAft>
              <a:buSzPts val="2100"/>
              <a:buChar char="•"/>
            </a:pPr>
            <a:r>
              <a:rPr lang="en" sz="2100"/>
              <a:t>Централни услуги в ЦЕРН (стабилност)</a:t>
            </a:r>
            <a:endParaRPr sz="2100"/>
          </a:p>
          <a:p>
            <a:pPr indent="-336550" lvl="1" marL="914400" rtl="0" algn="l">
              <a:lnSpc>
                <a:spcPct val="115000"/>
              </a:lnSpc>
              <a:spcBef>
                <a:spcPts val="0"/>
              </a:spcBef>
              <a:spcAft>
                <a:spcPts val="0"/>
              </a:spcAft>
              <a:buSzPts val="1700"/>
              <a:buChar char="•"/>
            </a:pPr>
            <a:r>
              <a:rPr lang="en" sz="1700"/>
              <a:t>Разпределяне на задачи - PanDA</a:t>
            </a:r>
            <a:endParaRPr sz="1700"/>
          </a:p>
          <a:p>
            <a:pPr indent="-336550" lvl="1" marL="914400" rtl="0" algn="l">
              <a:lnSpc>
                <a:spcPct val="115000"/>
              </a:lnSpc>
              <a:spcBef>
                <a:spcPts val="0"/>
              </a:spcBef>
              <a:spcAft>
                <a:spcPts val="0"/>
              </a:spcAft>
              <a:buSzPts val="1700"/>
              <a:buChar char="•"/>
            </a:pPr>
            <a:r>
              <a:rPr lang="en" sz="1700"/>
              <a:t>Разпределяне на данни - Rucio</a:t>
            </a:r>
            <a:endParaRPr sz="1700"/>
          </a:p>
          <a:p>
            <a:pPr indent="-336550" lvl="1" marL="914400" rtl="0" algn="l">
              <a:lnSpc>
                <a:spcPct val="115000"/>
              </a:lnSpc>
              <a:spcBef>
                <a:spcPts val="0"/>
              </a:spcBef>
              <a:spcAft>
                <a:spcPts val="0"/>
              </a:spcAft>
              <a:buSzPts val="1700"/>
              <a:buChar char="•"/>
            </a:pPr>
            <a:r>
              <a:rPr lang="en" sz="1700"/>
              <a:t>База данни - Oracle</a:t>
            </a:r>
            <a:endParaRPr sz="1700"/>
          </a:p>
          <a:p>
            <a:pPr indent="-336550" lvl="1" marL="914400" rtl="0" algn="l">
              <a:lnSpc>
                <a:spcPct val="115000"/>
              </a:lnSpc>
              <a:spcBef>
                <a:spcPts val="0"/>
              </a:spcBef>
              <a:spcAft>
                <a:spcPts val="0"/>
              </a:spcAft>
              <a:buSzPts val="1700"/>
              <a:buChar char="•"/>
            </a:pPr>
            <a:r>
              <a:rPr lang="en" sz="1700"/>
              <a:t>Прехвърляне на файлове - FTS (WLCG)</a:t>
            </a:r>
            <a:endParaRPr sz="1700"/>
          </a:p>
          <a:p>
            <a:pPr indent="-336550" lvl="1" marL="914400" rtl="0" algn="l">
              <a:lnSpc>
                <a:spcPct val="115000"/>
              </a:lnSpc>
              <a:spcBef>
                <a:spcPts val="0"/>
              </a:spcBef>
              <a:spcAft>
                <a:spcPts val="0"/>
              </a:spcAft>
              <a:buSzPts val="1700"/>
              <a:buChar char="•"/>
            </a:pPr>
            <a:r>
              <a:rPr lang="en" sz="1700"/>
              <a:t>Кешова инфраструктура - Frontier </a:t>
            </a:r>
            <a:endParaRPr sz="1700"/>
          </a:p>
          <a:p>
            <a:pPr indent="-336550" lvl="1" marL="914400" rtl="0" algn="l">
              <a:lnSpc>
                <a:spcPct val="115000"/>
              </a:lnSpc>
              <a:spcBef>
                <a:spcPts val="0"/>
              </a:spcBef>
              <a:spcAft>
                <a:spcPts val="0"/>
              </a:spcAft>
              <a:buSzPts val="1700"/>
              <a:buChar char="•"/>
            </a:pPr>
            <a:r>
              <a:rPr lang="en" sz="1700"/>
              <a:t>Разпределяне на софтуер - CVMFS - Stratum 0 (ниво-0)</a:t>
            </a:r>
            <a:endParaRPr sz="17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 name="Shape 587"/>
        <p:cNvGrpSpPr/>
        <p:nvPr/>
      </p:nvGrpSpPr>
      <p:grpSpPr>
        <a:xfrm>
          <a:off x="0" y="0"/>
          <a:ext cx="0" cy="0"/>
          <a:chOff x="0" y="0"/>
          <a:chExt cx="0" cy="0"/>
        </a:xfrm>
      </p:grpSpPr>
      <p:sp>
        <p:nvSpPr>
          <p:cNvPr id="588" name="Google Shape;588;p52"/>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Роля на на нивата: Нива 1, 2, 3</a:t>
            </a:r>
            <a:endParaRPr/>
          </a:p>
        </p:txBody>
      </p:sp>
      <p:sp>
        <p:nvSpPr>
          <p:cNvPr id="589" name="Google Shape;589;p52"/>
          <p:cNvSpPr txBox="1"/>
          <p:nvPr>
            <p:ph idx="1" type="body"/>
          </p:nvPr>
        </p:nvSpPr>
        <p:spPr>
          <a:xfrm>
            <a:off x="311700" y="1152475"/>
            <a:ext cx="8520600" cy="3416400"/>
          </a:xfrm>
          <a:prstGeom prst="rect">
            <a:avLst/>
          </a:prstGeom>
        </p:spPr>
        <p:txBody>
          <a:bodyPr anchorCtr="0" anchor="t" bIns="34275" lIns="68575" spcFirstLastPara="1" rIns="68575" wrap="square" tIns="34275">
            <a:normAutofit lnSpcReduction="10000"/>
          </a:bodyPr>
          <a:lstStyle/>
          <a:p>
            <a:pPr indent="-361950" lvl="0" marL="457200" rtl="0" algn="l">
              <a:lnSpc>
                <a:spcPct val="115000"/>
              </a:lnSpc>
              <a:spcBef>
                <a:spcPts val="800"/>
              </a:spcBef>
              <a:spcAft>
                <a:spcPts val="0"/>
              </a:spcAft>
              <a:buSzPts val="2100"/>
              <a:buChar char="•"/>
            </a:pPr>
            <a:r>
              <a:rPr lang="en" sz="2100"/>
              <a:t>Нива 1 и 2 - договорени (pledged) компютърни ресурси и дискови и лентови носители</a:t>
            </a:r>
            <a:endParaRPr sz="2100"/>
          </a:p>
          <a:p>
            <a:pPr indent="-336550" lvl="1" marL="914400" rtl="0" algn="l">
              <a:lnSpc>
                <a:spcPct val="115000"/>
              </a:lnSpc>
              <a:spcBef>
                <a:spcPts val="0"/>
              </a:spcBef>
              <a:spcAft>
                <a:spcPts val="0"/>
              </a:spcAft>
              <a:buSzPts val="1700"/>
              <a:buChar char="•"/>
            </a:pPr>
            <a:r>
              <a:rPr lang="en" sz="1700"/>
              <a:t>Съхранение копие на първичните данни и на вторични данни</a:t>
            </a:r>
            <a:endParaRPr sz="1700"/>
          </a:p>
          <a:p>
            <a:pPr indent="-336550" lvl="1" marL="914400" rtl="0" algn="l">
              <a:lnSpc>
                <a:spcPct val="115000"/>
              </a:lnSpc>
              <a:spcBef>
                <a:spcPts val="0"/>
              </a:spcBef>
              <a:spcAft>
                <a:spcPts val="0"/>
              </a:spcAft>
              <a:buSzPts val="1700"/>
              <a:buChar char="•"/>
            </a:pPr>
            <a:r>
              <a:rPr lang="en" sz="1700"/>
              <a:t>Разлики между ниво-1 и ниво-2 </a:t>
            </a:r>
            <a:endParaRPr sz="1700"/>
          </a:p>
          <a:p>
            <a:pPr indent="-336550" lvl="2" marL="1371600" rtl="0" algn="l">
              <a:lnSpc>
                <a:spcPct val="115000"/>
              </a:lnSpc>
              <a:spcBef>
                <a:spcPts val="0"/>
              </a:spcBef>
              <a:spcAft>
                <a:spcPts val="0"/>
              </a:spcAft>
              <a:buSzPts val="1700"/>
              <a:buChar char="•"/>
            </a:pPr>
            <a:r>
              <a:rPr lang="en" sz="1700"/>
              <a:t>Лентови носители (само в ниво-1)</a:t>
            </a:r>
            <a:endParaRPr sz="1700"/>
          </a:p>
          <a:p>
            <a:pPr indent="-336550" lvl="2" marL="1371600" rtl="0" algn="l">
              <a:lnSpc>
                <a:spcPct val="115000"/>
              </a:lnSpc>
              <a:spcBef>
                <a:spcPts val="0"/>
              </a:spcBef>
              <a:spcAft>
                <a:spcPts val="0"/>
              </a:spcAft>
              <a:buSzPts val="1700"/>
              <a:buChar char="•"/>
            </a:pPr>
            <a:r>
              <a:rPr lang="en" sz="1700"/>
              <a:t>Поддръжка</a:t>
            </a:r>
            <a:endParaRPr sz="1700"/>
          </a:p>
          <a:p>
            <a:pPr indent="-336550" lvl="3" marL="1828800" rtl="0" algn="l">
              <a:lnSpc>
                <a:spcPct val="115000"/>
              </a:lnSpc>
              <a:spcBef>
                <a:spcPts val="0"/>
              </a:spcBef>
              <a:spcAft>
                <a:spcPts val="0"/>
              </a:spcAft>
              <a:buSzPts val="1700"/>
              <a:buChar char="•"/>
            </a:pPr>
            <a:r>
              <a:rPr lang="en" sz="1700"/>
              <a:t>24х7 за ниво-1</a:t>
            </a:r>
            <a:endParaRPr sz="1700"/>
          </a:p>
          <a:p>
            <a:pPr indent="-336550" lvl="3" marL="1828800" rtl="0" algn="l">
              <a:lnSpc>
                <a:spcPct val="115000"/>
              </a:lnSpc>
              <a:spcBef>
                <a:spcPts val="0"/>
              </a:spcBef>
              <a:spcAft>
                <a:spcPts val="0"/>
              </a:spcAft>
              <a:buSzPts val="1700"/>
              <a:buChar char="•"/>
            </a:pPr>
            <a:r>
              <a:rPr lang="en" sz="1700"/>
              <a:t>В рамките на работния ден - ниво-2</a:t>
            </a:r>
            <a:endParaRPr sz="1700"/>
          </a:p>
          <a:p>
            <a:pPr indent="-336550" lvl="2" marL="1371600" rtl="0" algn="l">
              <a:lnSpc>
                <a:spcPct val="115000"/>
              </a:lnSpc>
              <a:spcBef>
                <a:spcPts val="0"/>
              </a:spcBef>
              <a:spcAft>
                <a:spcPts val="0"/>
              </a:spcAft>
              <a:buSzPts val="1700"/>
              <a:buChar char="•"/>
            </a:pPr>
            <a:r>
              <a:rPr lang="en" sz="1700"/>
              <a:t>Някои ниво-1 сайтове доставят и централни услуги (Frontier, FTS)</a:t>
            </a:r>
            <a:endParaRPr sz="1700"/>
          </a:p>
          <a:p>
            <a:pPr indent="-336550" lvl="3" marL="1828800" rtl="0" algn="l">
              <a:lnSpc>
                <a:spcPct val="115000"/>
              </a:lnSpc>
              <a:spcBef>
                <a:spcPts val="0"/>
              </a:spcBef>
              <a:spcAft>
                <a:spcPts val="0"/>
              </a:spcAft>
              <a:buSzPts val="1700"/>
              <a:buChar char="•"/>
            </a:pPr>
            <a:r>
              <a:rPr lang="en" sz="1700"/>
              <a:t>Близост до сайтовете</a:t>
            </a:r>
            <a:endParaRPr sz="1700"/>
          </a:p>
          <a:p>
            <a:pPr indent="-336550" lvl="3" marL="1828800" rtl="0" algn="l">
              <a:lnSpc>
                <a:spcPct val="115000"/>
              </a:lnSpc>
              <a:spcBef>
                <a:spcPts val="0"/>
              </a:spcBef>
              <a:spcAft>
                <a:spcPts val="0"/>
              </a:spcAft>
              <a:buSzPts val="1700"/>
              <a:buChar char="•"/>
            </a:pPr>
            <a:r>
              <a:rPr lang="en" sz="1700"/>
              <a:t>Сигурност на услугата</a:t>
            </a:r>
            <a:endParaRPr sz="17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 name="Shape 593"/>
        <p:cNvGrpSpPr/>
        <p:nvPr/>
      </p:nvGrpSpPr>
      <p:grpSpPr>
        <a:xfrm>
          <a:off x="0" y="0"/>
          <a:ext cx="0" cy="0"/>
          <a:chOff x="0" y="0"/>
          <a:chExt cx="0" cy="0"/>
        </a:xfrm>
      </p:grpSpPr>
      <p:sp>
        <p:nvSpPr>
          <p:cNvPr id="594" name="Google Shape;594;p53"/>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Мрежа</a:t>
            </a:r>
            <a:endParaRPr/>
          </a:p>
        </p:txBody>
      </p:sp>
      <p:sp>
        <p:nvSpPr>
          <p:cNvPr id="595" name="Google Shape;595;p53"/>
          <p:cNvSpPr txBox="1"/>
          <p:nvPr>
            <p:ph idx="1" type="body"/>
          </p:nvPr>
        </p:nvSpPr>
        <p:spPr>
          <a:xfrm>
            <a:off x="311700" y="1152475"/>
            <a:ext cx="3750300" cy="3416400"/>
          </a:xfrm>
          <a:prstGeom prst="rect">
            <a:avLst/>
          </a:prstGeom>
        </p:spPr>
        <p:txBody>
          <a:bodyPr anchorCtr="0" anchor="t" bIns="34275" lIns="68575" spcFirstLastPara="1" rIns="68575" wrap="square" tIns="34275">
            <a:normAutofit/>
          </a:bodyPr>
          <a:lstStyle/>
          <a:p>
            <a:pPr indent="-349250" lvl="0" marL="457200" rtl="0" algn="l">
              <a:spcBef>
                <a:spcPts val="800"/>
              </a:spcBef>
              <a:spcAft>
                <a:spcPts val="0"/>
              </a:spcAft>
              <a:buSzPts val="1900"/>
              <a:buChar char="•"/>
            </a:pPr>
            <a:r>
              <a:rPr lang="en" sz="1900"/>
              <a:t>Ниво-0 и Ниво-1: LHCOPN</a:t>
            </a:r>
            <a:endParaRPr sz="1900"/>
          </a:p>
          <a:p>
            <a:pPr indent="0" lvl="0" marL="0" rtl="0" algn="l">
              <a:spcBef>
                <a:spcPts val="800"/>
              </a:spcBef>
              <a:spcAft>
                <a:spcPts val="0"/>
              </a:spcAft>
              <a:buNone/>
            </a:pPr>
            <a:r>
              <a:t/>
            </a:r>
            <a:endParaRPr sz="600"/>
          </a:p>
          <a:p>
            <a:pPr indent="-349250" lvl="0" marL="457200" rtl="0" algn="l">
              <a:spcBef>
                <a:spcPts val="800"/>
              </a:spcBef>
              <a:spcAft>
                <a:spcPts val="0"/>
              </a:spcAft>
              <a:buSzPts val="1900"/>
              <a:buChar char="•"/>
            </a:pPr>
            <a:r>
              <a:rPr lang="en" sz="1900"/>
              <a:t>Ниво-0, 1 и 2: LHCONE (LHC Open Network Environment)</a:t>
            </a:r>
            <a:endParaRPr sz="1900"/>
          </a:p>
          <a:p>
            <a:pPr indent="-323850" lvl="1" marL="914400" rtl="0" algn="l">
              <a:spcBef>
                <a:spcPts val="0"/>
              </a:spcBef>
              <a:spcAft>
                <a:spcPts val="0"/>
              </a:spcAft>
              <a:buSzPts val="1500"/>
              <a:buChar char="•"/>
            </a:pPr>
            <a:r>
              <a:rPr lang="en" sz="1500"/>
              <a:t>Колаборация между научни организации и университети</a:t>
            </a:r>
            <a:endParaRPr sz="1500"/>
          </a:p>
          <a:p>
            <a:pPr indent="-323850" lvl="1" marL="914400" rtl="0" algn="l">
              <a:spcBef>
                <a:spcPts val="0"/>
              </a:spcBef>
              <a:spcAft>
                <a:spcPts val="0"/>
              </a:spcAft>
              <a:buSzPts val="1500"/>
              <a:buChar char="•"/>
            </a:pPr>
            <a:r>
              <a:rPr lang="en" sz="1500"/>
              <a:t>Динамично използване на ресурсите, споделяне на разходите</a:t>
            </a:r>
            <a:endParaRPr sz="1500"/>
          </a:p>
          <a:p>
            <a:pPr indent="-323850" lvl="1" marL="914400" rtl="0" algn="l">
              <a:spcBef>
                <a:spcPts val="0"/>
              </a:spcBef>
              <a:spcAft>
                <a:spcPts val="0"/>
              </a:spcAft>
              <a:buSzPts val="1500"/>
              <a:buChar char="•"/>
            </a:pPr>
            <a:r>
              <a:rPr lang="en" sz="1500"/>
              <a:t>Layer3 рутиран VPN</a:t>
            </a:r>
            <a:endParaRPr sz="1500"/>
          </a:p>
        </p:txBody>
      </p:sp>
      <p:pic>
        <p:nvPicPr>
          <p:cNvPr id="596" name="Google Shape;596;p53"/>
          <p:cNvPicPr preferRelativeResize="0"/>
          <p:nvPr/>
        </p:nvPicPr>
        <p:blipFill>
          <a:blip r:embed="rId3">
            <a:alphaModFix/>
          </a:blip>
          <a:stretch>
            <a:fillRect/>
          </a:stretch>
        </p:blipFill>
        <p:spPr>
          <a:xfrm>
            <a:off x="4258925" y="1326194"/>
            <a:ext cx="4486050" cy="3068969"/>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p54"/>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Дистрибуция на софтуера: CVMFS</a:t>
            </a:r>
            <a:endParaRPr/>
          </a:p>
        </p:txBody>
      </p:sp>
      <p:sp>
        <p:nvSpPr>
          <p:cNvPr id="602" name="Google Shape;602;p54"/>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49250" lvl="0" marL="457200" rtl="0" algn="l">
              <a:lnSpc>
                <a:spcPct val="115000"/>
              </a:lnSpc>
              <a:spcBef>
                <a:spcPts val="800"/>
              </a:spcBef>
              <a:spcAft>
                <a:spcPts val="0"/>
              </a:spcAft>
              <a:buSzPts val="1900"/>
              <a:buChar char="•"/>
            </a:pPr>
            <a:r>
              <a:rPr lang="en" sz="1900"/>
              <a:t>CVMFS - CERN VM FileSystem</a:t>
            </a:r>
            <a:endParaRPr sz="1900"/>
          </a:p>
          <a:p>
            <a:pPr indent="-323850" lvl="1" marL="914400" rtl="0" algn="l">
              <a:lnSpc>
                <a:spcPct val="115000"/>
              </a:lnSpc>
              <a:spcBef>
                <a:spcPts val="0"/>
              </a:spcBef>
              <a:spcAft>
                <a:spcPts val="0"/>
              </a:spcAft>
              <a:buSzPts val="1500"/>
              <a:buChar char="•"/>
            </a:pPr>
            <a:r>
              <a:rPr lang="en" sz="1500"/>
              <a:t>Мрежова файлова система базирана на http и оптимизирана да доставя софтуера на експериментите по сайтовете бързо и сигурно</a:t>
            </a:r>
            <a:endParaRPr sz="1500"/>
          </a:p>
          <a:p>
            <a:pPr indent="-323850" lvl="1" marL="914400" rtl="0" algn="l">
              <a:lnSpc>
                <a:spcPct val="115000"/>
              </a:lnSpc>
              <a:spcBef>
                <a:spcPts val="0"/>
              </a:spcBef>
              <a:spcAft>
                <a:spcPts val="0"/>
              </a:spcAft>
              <a:buSzPts val="1500"/>
              <a:buChar char="•"/>
            </a:pPr>
            <a:r>
              <a:rPr lang="en" sz="1500"/>
              <a:t>Новия софтуер се поставя на Stratum-0 и автоматично се репликира на всички Spratum-1</a:t>
            </a:r>
            <a:endParaRPr sz="1500"/>
          </a:p>
          <a:p>
            <a:pPr indent="-323850" lvl="1" marL="914400" rtl="0" algn="l">
              <a:lnSpc>
                <a:spcPct val="115000"/>
              </a:lnSpc>
              <a:spcBef>
                <a:spcPts val="0"/>
              </a:spcBef>
              <a:spcAft>
                <a:spcPts val="0"/>
              </a:spcAft>
              <a:buSzPts val="1500"/>
              <a:buChar char="•"/>
            </a:pPr>
            <a:r>
              <a:rPr lang="en" sz="1500"/>
              <a:t>Най-голямата част от репликираното се поема от кешовете (Squids) на всеки един сайт</a:t>
            </a:r>
            <a:endParaRPr sz="1500"/>
          </a:p>
          <a:p>
            <a:pPr indent="-323850" lvl="2" marL="1371600" rtl="0" algn="l">
              <a:lnSpc>
                <a:spcPct val="115000"/>
              </a:lnSpc>
              <a:spcBef>
                <a:spcPts val="0"/>
              </a:spcBef>
              <a:spcAft>
                <a:spcPts val="0"/>
              </a:spcAft>
              <a:buSzPts val="1500"/>
              <a:buChar char="•"/>
            </a:pPr>
            <a:r>
              <a:rPr lang="en" sz="1500"/>
              <a:t>Компютрите на всеки сайт четат софтуер само от локалния кеш</a:t>
            </a:r>
            <a:endParaRPr sz="1500"/>
          </a:p>
          <a:p>
            <a:pPr indent="-323850" lvl="2" marL="1371600" rtl="0" algn="l">
              <a:lnSpc>
                <a:spcPct val="115000"/>
              </a:lnSpc>
              <a:spcBef>
                <a:spcPts val="0"/>
              </a:spcBef>
              <a:spcAft>
                <a:spcPts val="0"/>
              </a:spcAft>
              <a:buSzPts val="1500"/>
              <a:buChar char="•"/>
            </a:pPr>
            <a:r>
              <a:rPr lang="en" sz="1500"/>
              <a:t>В случай че локалния кеш не работи, компютрите четат от следващото ниво</a:t>
            </a:r>
            <a:endParaRPr sz="1500"/>
          </a:p>
          <a:p>
            <a:pPr indent="0" lvl="0" marL="0" rtl="0" algn="l">
              <a:lnSpc>
                <a:spcPct val="115000"/>
              </a:lnSpc>
              <a:spcBef>
                <a:spcPts val="800"/>
              </a:spcBef>
              <a:spcAft>
                <a:spcPts val="0"/>
              </a:spcAft>
              <a:buNone/>
            </a:pPr>
            <a:r>
              <a:t/>
            </a:r>
            <a:endParaRPr sz="700"/>
          </a:p>
          <a:p>
            <a:pPr indent="-349250" lvl="0" marL="457200" rtl="0" algn="l">
              <a:lnSpc>
                <a:spcPct val="115000"/>
              </a:lnSpc>
              <a:spcBef>
                <a:spcPts val="800"/>
              </a:spcBef>
              <a:spcAft>
                <a:spcPts val="0"/>
              </a:spcAft>
              <a:buSzPts val="1900"/>
              <a:buChar char="•"/>
            </a:pPr>
            <a:r>
              <a:rPr lang="en" sz="1900"/>
              <a:t>Всички стандартни сайтове в АТЛАС използват CVMFS</a:t>
            </a:r>
            <a:endParaRPr sz="1900"/>
          </a:p>
          <a:p>
            <a:pPr indent="-323850" lvl="1" marL="914400" rtl="0" algn="l">
              <a:lnSpc>
                <a:spcPct val="115000"/>
              </a:lnSpc>
              <a:spcBef>
                <a:spcPts val="0"/>
              </a:spcBef>
              <a:spcAft>
                <a:spcPts val="0"/>
              </a:spcAft>
              <a:buSzPts val="1500"/>
              <a:buChar char="•"/>
            </a:pPr>
            <a:r>
              <a:rPr lang="en" sz="1500"/>
              <a:t>Трябва връзка с външния свят - не работи при повечето  суперкомпютри</a:t>
            </a:r>
            <a:endParaRPr sz="15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pic>
        <p:nvPicPr>
          <p:cNvPr id="607" name="Google Shape;607;p55"/>
          <p:cNvPicPr preferRelativeResize="0"/>
          <p:nvPr/>
        </p:nvPicPr>
        <p:blipFill>
          <a:blip r:embed="rId3">
            <a:alphaModFix/>
          </a:blip>
          <a:stretch>
            <a:fillRect/>
          </a:stretch>
        </p:blipFill>
        <p:spPr>
          <a:xfrm>
            <a:off x="1362175" y="202525"/>
            <a:ext cx="6494874" cy="4636176"/>
          </a:xfrm>
          <a:prstGeom prst="rect">
            <a:avLst/>
          </a:prstGeom>
          <a:noFill/>
          <a:ln>
            <a:noFill/>
          </a:ln>
        </p:spPr>
      </p:pic>
      <p:sp>
        <p:nvSpPr>
          <p:cNvPr id="608" name="Google Shape;608;p55"/>
          <p:cNvSpPr txBox="1"/>
          <p:nvPr/>
        </p:nvSpPr>
        <p:spPr>
          <a:xfrm>
            <a:off x="6247600" y="4439400"/>
            <a:ext cx="7341900" cy="85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От Jakob Blomer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0"/>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От ATLAS до научна публикация </a:t>
            </a:r>
            <a:endParaRPr/>
          </a:p>
        </p:txBody>
      </p:sp>
      <p:pic>
        <p:nvPicPr>
          <p:cNvPr id="111" name="Google Shape;111;p20"/>
          <p:cNvPicPr preferRelativeResize="0"/>
          <p:nvPr/>
        </p:nvPicPr>
        <p:blipFill>
          <a:blip r:embed="rId3">
            <a:alphaModFix/>
          </a:blip>
          <a:stretch>
            <a:fillRect/>
          </a:stretch>
        </p:blipFill>
        <p:spPr>
          <a:xfrm>
            <a:off x="348075" y="1152525"/>
            <a:ext cx="3796774" cy="2005250"/>
          </a:xfrm>
          <a:prstGeom prst="rect">
            <a:avLst/>
          </a:prstGeom>
          <a:noFill/>
          <a:ln>
            <a:noFill/>
          </a:ln>
        </p:spPr>
      </p:pic>
      <p:pic>
        <p:nvPicPr>
          <p:cNvPr id="112" name="Google Shape;112;p20"/>
          <p:cNvPicPr preferRelativeResize="0"/>
          <p:nvPr/>
        </p:nvPicPr>
        <p:blipFill>
          <a:blip r:embed="rId4">
            <a:alphaModFix/>
          </a:blip>
          <a:stretch>
            <a:fillRect/>
          </a:stretch>
        </p:blipFill>
        <p:spPr>
          <a:xfrm>
            <a:off x="6129022" y="1447075"/>
            <a:ext cx="2546024" cy="3289024"/>
          </a:xfrm>
          <a:prstGeom prst="rect">
            <a:avLst/>
          </a:prstGeom>
          <a:noFill/>
          <a:ln>
            <a:noFill/>
          </a:ln>
        </p:spPr>
      </p:pic>
      <p:sp>
        <p:nvSpPr>
          <p:cNvPr id="113" name="Google Shape;113;p20"/>
          <p:cNvSpPr/>
          <p:nvPr/>
        </p:nvSpPr>
        <p:spPr>
          <a:xfrm flipH="1" rot="10800000">
            <a:off x="2249275" y="3517950"/>
            <a:ext cx="2478300" cy="831900"/>
          </a:xfrm>
          <a:prstGeom prst="bentArrow">
            <a:avLst>
              <a:gd fmla="val 25000" name="adj1"/>
              <a:gd fmla="val 25000" name="adj2"/>
              <a:gd fmla="val 25000" name="adj3"/>
              <a:gd fmla="val 43750" name="adj4"/>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073763"/>
              </a:highlight>
            </a:endParaRPr>
          </a:p>
        </p:txBody>
      </p:sp>
      <p:sp>
        <p:nvSpPr>
          <p:cNvPr id="114" name="Google Shape;114;p20"/>
          <p:cNvSpPr txBox="1"/>
          <p:nvPr/>
        </p:nvSpPr>
        <p:spPr>
          <a:xfrm>
            <a:off x="2877325" y="3254950"/>
            <a:ext cx="1222200" cy="57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073763"/>
                </a:solidFill>
              </a:rPr>
              <a:t>Как?</a:t>
            </a:r>
            <a:endParaRPr b="1" sz="3000">
              <a:solidFill>
                <a:srgbClr val="073763"/>
              </a:solidFill>
            </a:endParaRPr>
          </a:p>
        </p:txBody>
      </p:sp>
      <p:sp>
        <p:nvSpPr>
          <p:cNvPr id="115" name="Google Shape;115;p20"/>
          <p:cNvSpPr txBox="1"/>
          <p:nvPr/>
        </p:nvSpPr>
        <p:spPr>
          <a:xfrm>
            <a:off x="2486150" y="4349850"/>
            <a:ext cx="2147700" cy="51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073763"/>
                </a:solidFill>
              </a:rPr>
              <a:t>.. и бързо моля</a:t>
            </a:r>
            <a:endParaRPr b="1" sz="1800">
              <a:solidFill>
                <a:srgbClr val="073763"/>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56"/>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Изчисления</a:t>
            </a:r>
            <a:endParaRPr/>
          </a:p>
          <a:p>
            <a:pPr indent="0" lvl="0" marL="0" rtl="0" algn="l">
              <a:spcBef>
                <a:spcPts val="0"/>
              </a:spcBef>
              <a:spcAft>
                <a:spcPts val="0"/>
              </a:spcAft>
              <a:buNone/>
            </a:pPr>
            <a:r>
              <a:rPr lang="en" sz="3600">
                <a:solidFill>
                  <a:srgbClr val="3D85C6"/>
                </a:solidFill>
              </a:rPr>
              <a:t>(как)</a:t>
            </a:r>
            <a:endParaRPr sz="3600">
              <a:solidFill>
                <a:srgbClr val="3D85C6"/>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pic>
        <p:nvPicPr>
          <p:cNvPr id="618" name="Google Shape;618;p57"/>
          <p:cNvPicPr preferRelativeResize="0"/>
          <p:nvPr/>
        </p:nvPicPr>
        <p:blipFill>
          <a:blip r:embed="rId3">
            <a:alphaModFix/>
          </a:blip>
          <a:stretch>
            <a:fillRect/>
          </a:stretch>
        </p:blipFill>
        <p:spPr>
          <a:xfrm>
            <a:off x="281100" y="859625"/>
            <a:ext cx="5509200" cy="3903300"/>
          </a:xfrm>
          <a:prstGeom prst="rect">
            <a:avLst/>
          </a:prstGeom>
          <a:noFill/>
          <a:ln>
            <a:noFill/>
          </a:ln>
        </p:spPr>
      </p:pic>
      <p:sp>
        <p:nvSpPr>
          <p:cNvPr id="619" name="Google Shape;619;p57"/>
          <p:cNvSpPr txBox="1"/>
          <p:nvPr>
            <p:ph type="title"/>
          </p:nvPr>
        </p:nvSpPr>
        <p:spPr>
          <a:xfrm>
            <a:off x="311700" y="140225"/>
            <a:ext cx="8520600" cy="572700"/>
          </a:xfrm>
          <a:prstGeom prst="rect">
            <a:avLst/>
          </a:prstGeom>
          <a:solidFill>
            <a:srgbClr val="FFFFFF"/>
          </a:solidFill>
        </p:spPr>
        <p:txBody>
          <a:bodyPr anchorCtr="0" anchor="ctr" bIns="34275" lIns="68575" spcFirstLastPara="1" rIns="68575" wrap="square" tIns="34275">
            <a:normAutofit/>
          </a:bodyPr>
          <a:lstStyle/>
          <a:p>
            <a:pPr indent="0" lvl="0" marL="0" rtl="0" algn="l">
              <a:spcBef>
                <a:spcPts val="0"/>
              </a:spcBef>
              <a:spcAft>
                <a:spcPts val="0"/>
              </a:spcAft>
              <a:buNone/>
            </a:pPr>
            <a:r>
              <a:rPr lang="en"/>
              <a:t>Изчислителни задачи: от А до Я</a:t>
            </a:r>
            <a:endParaRPr/>
          </a:p>
        </p:txBody>
      </p:sp>
      <p:sp>
        <p:nvSpPr>
          <p:cNvPr id="620" name="Google Shape;620;p57"/>
          <p:cNvSpPr txBox="1"/>
          <p:nvPr/>
        </p:nvSpPr>
        <p:spPr>
          <a:xfrm>
            <a:off x="4436400" y="4499225"/>
            <a:ext cx="15063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t>Слайд: Alexei Klimentov</a:t>
            </a:r>
            <a:endParaRPr sz="800"/>
          </a:p>
        </p:txBody>
      </p:sp>
      <p:sp>
        <p:nvSpPr>
          <p:cNvPr id="621" name="Google Shape;621;p57"/>
          <p:cNvSpPr txBox="1"/>
          <p:nvPr/>
        </p:nvSpPr>
        <p:spPr>
          <a:xfrm>
            <a:off x="7398550" y="1004600"/>
            <a:ext cx="1506300" cy="65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57"/>
          <p:cNvSpPr txBox="1"/>
          <p:nvPr/>
        </p:nvSpPr>
        <p:spPr>
          <a:xfrm>
            <a:off x="5790300" y="707225"/>
            <a:ext cx="3188400" cy="413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700">
                <a:solidFill>
                  <a:srgbClr val="073763"/>
                </a:solidFill>
              </a:rPr>
              <a:t>Дефиниции</a:t>
            </a:r>
            <a:endParaRPr b="1" sz="1700">
              <a:solidFill>
                <a:srgbClr val="073763"/>
              </a:solidFill>
            </a:endParaRPr>
          </a:p>
          <a:p>
            <a:pPr indent="0" lvl="0" marL="0" rtl="0" algn="ctr">
              <a:spcBef>
                <a:spcPts val="0"/>
              </a:spcBef>
              <a:spcAft>
                <a:spcPts val="0"/>
              </a:spcAft>
              <a:buNone/>
            </a:pPr>
            <a:r>
              <a:rPr b="1" lang="en" sz="1300">
                <a:solidFill>
                  <a:srgbClr val="3D85C6"/>
                </a:solidFill>
              </a:rPr>
              <a:t>Разпределени изчисления:</a:t>
            </a:r>
            <a:endParaRPr b="1" sz="1300">
              <a:solidFill>
                <a:srgbClr val="3D85C6"/>
              </a:solidFill>
            </a:endParaRPr>
          </a:p>
          <a:p>
            <a:pPr indent="0" lvl="0" marL="0" rtl="0" algn="ctr">
              <a:spcBef>
                <a:spcPts val="0"/>
              </a:spcBef>
              <a:spcAft>
                <a:spcPts val="0"/>
              </a:spcAft>
              <a:buNone/>
            </a:pPr>
            <a:r>
              <a:t/>
            </a:r>
            <a:endParaRPr b="1" sz="600">
              <a:solidFill>
                <a:srgbClr val="3D85C6"/>
              </a:solidFill>
            </a:endParaRPr>
          </a:p>
          <a:p>
            <a:pPr indent="-311150" lvl="0" marL="457200" rtl="0" algn="l">
              <a:spcBef>
                <a:spcPts val="0"/>
              </a:spcBef>
              <a:spcAft>
                <a:spcPts val="0"/>
              </a:spcAft>
              <a:buSzPts val="1300"/>
              <a:buChar char="●"/>
            </a:pPr>
            <a:r>
              <a:rPr lang="en" sz="1300">
                <a:solidFill>
                  <a:schemeClr val="dk1"/>
                </a:solidFill>
              </a:rPr>
              <a:t>Задача (Job) - какво трябва да се сметне на един “компютър”</a:t>
            </a:r>
            <a:endParaRPr sz="1300">
              <a:solidFill>
                <a:schemeClr val="dk1"/>
              </a:solidFill>
            </a:endParaRPr>
          </a:p>
          <a:p>
            <a:pPr indent="-311150" lvl="0" marL="457200" rtl="0" algn="l">
              <a:spcBef>
                <a:spcPts val="0"/>
              </a:spcBef>
              <a:spcAft>
                <a:spcPts val="0"/>
              </a:spcAft>
              <a:buSzPts val="1300"/>
              <a:buChar char="●"/>
            </a:pPr>
            <a:r>
              <a:rPr lang="en" sz="1300"/>
              <a:t>Пилот - малка програма която се изпраща на сайта и вика реалната задача от системата за задачи</a:t>
            </a:r>
            <a:endParaRPr sz="1300"/>
          </a:p>
          <a:p>
            <a:pPr indent="-311150" lvl="0" marL="457200" rtl="0" algn="l">
              <a:spcBef>
                <a:spcPts val="0"/>
              </a:spcBef>
              <a:spcAft>
                <a:spcPts val="0"/>
              </a:spcAft>
              <a:buSzPts val="1300"/>
              <a:buChar char="●"/>
            </a:pPr>
            <a:r>
              <a:rPr lang="en" sz="1300"/>
              <a:t>HPC - Суперкомпютър</a:t>
            </a:r>
            <a:endParaRPr sz="1300"/>
          </a:p>
          <a:p>
            <a:pPr indent="0" lvl="0" marL="457200" rtl="0" algn="l">
              <a:spcBef>
                <a:spcPts val="0"/>
              </a:spcBef>
              <a:spcAft>
                <a:spcPts val="0"/>
              </a:spcAft>
              <a:buNone/>
            </a:pPr>
            <a:r>
              <a:t/>
            </a:r>
            <a:endParaRPr sz="600"/>
          </a:p>
          <a:p>
            <a:pPr indent="0" lvl="0" marL="0" rtl="0" algn="ctr">
              <a:spcBef>
                <a:spcPts val="0"/>
              </a:spcBef>
              <a:spcAft>
                <a:spcPts val="0"/>
              </a:spcAft>
              <a:buNone/>
            </a:pPr>
            <a:r>
              <a:rPr b="1" lang="en" sz="1300">
                <a:solidFill>
                  <a:srgbClr val="3D85C6"/>
                </a:solidFill>
              </a:rPr>
              <a:t>АТЛАС:</a:t>
            </a:r>
            <a:endParaRPr b="1" sz="1300">
              <a:solidFill>
                <a:srgbClr val="3D85C6"/>
              </a:solidFill>
            </a:endParaRPr>
          </a:p>
          <a:p>
            <a:pPr indent="0" lvl="0" marL="0" rtl="0" algn="ctr">
              <a:spcBef>
                <a:spcPts val="0"/>
              </a:spcBef>
              <a:spcAft>
                <a:spcPts val="0"/>
              </a:spcAft>
              <a:buNone/>
            </a:pPr>
            <a:r>
              <a:t/>
            </a:r>
            <a:endParaRPr b="1" sz="600">
              <a:solidFill>
                <a:srgbClr val="3D85C6"/>
              </a:solidFill>
            </a:endParaRPr>
          </a:p>
          <a:p>
            <a:pPr indent="-311150" lvl="0" marL="457200" rtl="0" algn="l">
              <a:spcBef>
                <a:spcPts val="0"/>
              </a:spcBef>
              <a:spcAft>
                <a:spcPts val="0"/>
              </a:spcAft>
              <a:buSzPts val="1300"/>
              <a:buChar char="●"/>
            </a:pPr>
            <a:r>
              <a:rPr lang="en" sz="1300"/>
              <a:t>ProdSys2 / DEFT - системата която взема една заявка (request) и я разпределя</a:t>
            </a:r>
            <a:endParaRPr sz="1300">
              <a:solidFill>
                <a:schemeClr val="dk1"/>
              </a:solidFill>
            </a:endParaRPr>
          </a:p>
          <a:p>
            <a:pPr indent="-311150" lvl="0" marL="457200" rtl="0" algn="l">
              <a:spcBef>
                <a:spcPts val="0"/>
              </a:spcBef>
              <a:spcAft>
                <a:spcPts val="0"/>
              </a:spcAft>
              <a:buSzPts val="1300"/>
              <a:buChar char="●"/>
            </a:pPr>
            <a:r>
              <a:rPr lang="en" sz="1300">
                <a:solidFill>
                  <a:schemeClr val="dk1"/>
                </a:solidFill>
              </a:rPr>
              <a:t>Rucio - системата за данни - записване, изтриване, преместване, репликиране и т.н.</a:t>
            </a:r>
            <a:r>
              <a:rPr lang="en" sz="1300"/>
              <a:t> </a:t>
            </a:r>
            <a:endParaRPr sz="1300"/>
          </a:p>
          <a:p>
            <a:pPr indent="-311150" lvl="0" marL="457200" rtl="0" algn="l">
              <a:spcBef>
                <a:spcPts val="0"/>
              </a:spcBef>
              <a:spcAft>
                <a:spcPts val="0"/>
              </a:spcAft>
              <a:buSzPts val="1300"/>
              <a:buChar char="●"/>
            </a:pPr>
            <a:r>
              <a:rPr lang="en" sz="1300">
                <a:solidFill>
                  <a:schemeClr val="dk1"/>
                </a:solidFill>
              </a:rPr>
              <a:t>Задание (Task) - какво трябва да се пресметне от данни получени при еднакви условия</a:t>
            </a:r>
            <a:endParaRPr sz="13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6" name="Shape 626"/>
        <p:cNvGrpSpPr/>
        <p:nvPr/>
      </p:nvGrpSpPr>
      <p:grpSpPr>
        <a:xfrm>
          <a:off x="0" y="0"/>
          <a:ext cx="0" cy="0"/>
          <a:chOff x="0" y="0"/>
          <a:chExt cx="0" cy="0"/>
        </a:xfrm>
      </p:grpSpPr>
      <p:pic>
        <p:nvPicPr>
          <p:cNvPr id="627" name="Google Shape;627;p58"/>
          <p:cNvPicPr preferRelativeResize="0"/>
          <p:nvPr/>
        </p:nvPicPr>
        <p:blipFill rotWithShape="1">
          <a:blip r:embed="rId3">
            <a:alphaModFix/>
          </a:blip>
          <a:srcRect b="11606" l="0" r="0" t="0"/>
          <a:stretch/>
        </p:blipFill>
        <p:spPr>
          <a:xfrm>
            <a:off x="1756700" y="825425"/>
            <a:ext cx="5737024" cy="3803324"/>
          </a:xfrm>
          <a:prstGeom prst="rect">
            <a:avLst/>
          </a:prstGeom>
          <a:noFill/>
          <a:ln>
            <a:noFill/>
          </a:ln>
        </p:spPr>
      </p:pic>
      <p:sp>
        <p:nvSpPr>
          <p:cNvPr id="628" name="Google Shape;628;p58"/>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ctr">
              <a:spcBef>
                <a:spcPts val="0"/>
              </a:spcBef>
              <a:spcAft>
                <a:spcPts val="0"/>
              </a:spcAft>
              <a:buNone/>
            </a:pPr>
            <a:r>
              <a:rPr lang="en"/>
              <a:t>Система за разпределяне на задачи в АТЛАС</a:t>
            </a:r>
            <a:endParaRPr/>
          </a:p>
        </p:txBody>
      </p:sp>
      <p:sp>
        <p:nvSpPr>
          <p:cNvPr id="629" name="Google Shape;629;p58"/>
          <p:cNvSpPr txBox="1"/>
          <p:nvPr/>
        </p:nvSpPr>
        <p:spPr>
          <a:xfrm>
            <a:off x="7552700" y="4868025"/>
            <a:ext cx="1424100" cy="236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800">
                <a:solidFill>
                  <a:schemeClr val="dk1"/>
                </a:solidFill>
              </a:rPr>
              <a:t>Слайд: Alexei Klimentov</a:t>
            </a:r>
            <a:endParaRPr sz="800">
              <a:solidFill>
                <a:schemeClr val="dk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p59"/>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Бъдещето</a:t>
            </a:r>
            <a:endParaRPr/>
          </a:p>
          <a:p>
            <a:pPr indent="0" lvl="0" marL="0" rtl="0" algn="l">
              <a:spcBef>
                <a:spcPts val="0"/>
              </a:spcBef>
              <a:spcAft>
                <a:spcPts val="0"/>
              </a:spcAft>
              <a:buNone/>
            </a:pPr>
            <a:r>
              <a:t/>
            </a:r>
            <a:endParaRPr sz="3600">
              <a:solidFill>
                <a:srgbClr val="3D85C6"/>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pic>
        <p:nvPicPr>
          <p:cNvPr descr="https://atlas.web.cern.ch/Atlas/GROUPS/PHYSICS/UPGRADE/CERN-LHCC-2022-005/fig_01.png" id="639" name="Google Shape;639;p60"/>
          <p:cNvPicPr preferRelativeResize="0"/>
          <p:nvPr/>
        </p:nvPicPr>
        <p:blipFill>
          <a:blip r:embed="rId3">
            <a:alphaModFix/>
          </a:blip>
          <a:stretch>
            <a:fillRect/>
          </a:stretch>
        </p:blipFill>
        <p:spPr>
          <a:xfrm>
            <a:off x="3030450" y="2391500"/>
            <a:ext cx="3065496" cy="2204225"/>
          </a:xfrm>
          <a:prstGeom prst="rect">
            <a:avLst/>
          </a:prstGeom>
          <a:noFill/>
          <a:ln>
            <a:noFill/>
          </a:ln>
        </p:spPr>
      </p:pic>
      <p:pic>
        <p:nvPicPr>
          <p:cNvPr id="640" name="Google Shape;640;p60"/>
          <p:cNvPicPr preferRelativeResize="0"/>
          <p:nvPr/>
        </p:nvPicPr>
        <p:blipFill>
          <a:blip r:embed="rId4">
            <a:alphaModFix/>
          </a:blip>
          <a:stretch>
            <a:fillRect/>
          </a:stretch>
        </p:blipFill>
        <p:spPr>
          <a:xfrm>
            <a:off x="195225" y="2402925"/>
            <a:ext cx="2948149" cy="2124276"/>
          </a:xfrm>
          <a:prstGeom prst="rect">
            <a:avLst/>
          </a:prstGeom>
          <a:noFill/>
          <a:ln>
            <a:noFill/>
          </a:ln>
        </p:spPr>
      </p:pic>
      <p:sp>
        <p:nvSpPr>
          <p:cNvPr id="641" name="Google Shape;641;p60"/>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HL-LHC</a:t>
            </a:r>
            <a:endParaRPr/>
          </a:p>
        </p:txBody>
      </p:sp>
      <p:pic>
        <p:nvPicPr>
          <p:cNvPr id="642" name="Google Shape;642;p60">
            <a:hlinkClick r:id="rId5"/>
          </p:cNvPr>
          <p:cNvPicPr preferRelativeResize="0"/>
          <p:nvPr/>
        </p:nvPicPr>
        <p:blipFill>
          <a:blip r:embed="rId6">
            <a:alphaModFix/>
          </a:blip>
          <a:stretch>
            <a:fillRect/>
          </a:stretch>
        </p:blipFill>
        <p:spPr>
          <a:xfrm>
            <a:off x="3030450" y="133150"/>
            <a:ext cx="5180774" cy="2165400"/>
          </a:xfrm>
          <a:prstGeom prst="rect">
            <a:avLst/>
          </a:prstGeom>
          <a:noFill/>
          <a:ln>
            <a:noFill/>
          </a:ln>
        </p:spPr>
      </p:pic>
      <p:pic>
        <p:nvPicPr>
          <p:cNvPr descr="https://atlas.web.cern.ch/Atlas/GROUPS/PHYSICS/UPGRADE/CERN-LHCC-2022-005/fig_02a.png" id="643" name="Google Shape;643;p60">
            <a:hlinkClick r:id="rId7"/>
          </p:cNvPr>
          <p:cNvPicPr preferRelativeResize="0"/>
          <p:nvPr/>
        </p:nvPicPr>
        <p:blipFill>
          <a:blip r:embed="rId8">
            <a:alphaModFix/>
          </a:blip>
          <a:stretch>
            <a:fillRect/>
          </a:stretch>
        </p:blipFill>
        <p:spPr>
          <a:xfrm>
            <a:off x="6067400" y="2391500"/>
            <a:ext cx="3065499" cy="2204229"/>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61"/>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HL-LHC: Ленти</a:t>
            </a:r>
            <a:endParaRPr/>
          </a:p>
        </p:txBody>
      </p:sp>
      <p:pic>
        <p:nvPicPr>
          <p:cNvPr descr="https://atlas.web.cern.ch/Atlas/GROUPS/PHYSICS/UPGRADE/CERN-LHCC-2022-005/fig_02b.png" id="649" name="Google Shape;649;p61"/>
          <p:cNvPicPr preferRelativeResize="0"/>
          <p:nvPr/>
        </p:nvPicPr>
        <p:blipFill>
          <a:blip r:embed="rId3">
            <a:alphaModFix/>
          </a:blip>
          <a:stretch>
            <a:fillRect/>
          </a:stretch>
        </p:blipFill>
        <p:spPr>
          <a:xfrm>
            <a:off x="1677975" y="1045950"/>
            <a:ext cx="5038425" cy="3622851"/>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3" name="Shape 653"/>
        <p:cNvGrpSpPr/>
        <p:nvPr/>
      </p:nvGrpSpPr>
      <p:grpSpPr>
        <a:xfrm>
          <a:off x="0" y="0"/>
          <a:ext cx="0" cy="0"/>
          <a:chOff x="0" y="0"/>
          <a:chExt cx="0" cy="0"/>
        </a:xfrm>
      </p:grpSpPr>
      <p:sp>
        <p:nvSpPr>
          <p:cNvPr id="654" name="Google Shape;654;p62"/>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Заключение</a:t>
            </a:r>
            <a:endParaRPr/>
          </a:p>
        </p:txBody>
      </p:sp>
      <p:sp>
        <p:nvSpPr>
          <p:cNvPr id="655" name="Google Shape;655;p62"/>
          <p:cNvSpPr txBox="1"/>
          <p:nvPr>
            <p:ph idx="1" type="body"/>
          </p:nvPr>
        </p:nvSpPr>
        <p:spPr>
          <a:xfrm>
            <a:off x="311700" y="1152475"/>
            <a:ext cx="8520600" cy="3416400"/>
          </a:xfrm>
          <a:prstGeom prst="rect">
            <a:avLst/>
          </a:prstGeom>
        </p:spPr>
        <p:txBody>
          <a:bodyPr anchorCtr="0" anchor="t" bIns="34275" lIns="68575" spcFirstLastPara="1" rIns="68575" wrap="square" tIns="34275">
            <a:normAutofit fontScale="92500" lnSpcReduction="20000"/>
          </a:bodyPr>
          <a:lstStyle/>
          <a:p>
            <a:pPr indent="-346075" lvl="0" marL="457200" rtl="0" algn="l">
              <a:lnSpc>
                <a:spcPct val="115000"/>
              </a:lnSpc>
              <a:spcBef>
                <a:spcPts val="800"/>
              </a:spcBef>
              <a:spcAft>
                <a:spcPts val="0"/>
              </a:spcAft>
              <a:buSzPct val="100000"/>
              <a:buChar char="•"/>
            </a:pPr>
            <a:r>
              <a:rPr lang="en" sz="2000"/>
              <a:t>Ресурсите и данните на физиката на физиката на високите енергии са </a:t>
            </a:r>
            <a:r>
              <a:rPr lang="en" sz="2000"/>
              <a:t>съизмерими</a:t>
            </a:r>
            <a:r>
              <a:rPr lang="en" sz="2000"/>
              <a:t> с най-големите в ИТ индустрията</a:t>
            </a:r>
            <a:endParaRPr sz="2000"/>
          </a:p>
          <a:p>
            <a:pPr indent="-346075" lvl="0" marL="457200" rtl="0" algn="l">
              <a:lnSpc>
                <a:spcPct val="115000"/>
              </a:lnSpc>
              <a:spcBef>
                <a:spcPts val="0"/>
              </a:spcBef>
              <a:spcAft>
                <a:spcPts val="0"/>
              </a:spcAft>
              <a:buSzPct val="100000"/>
              <a:buChar char="•"/>
            </a:pPr>
            <a:r>
              <a:rPr lang="en" sz="2000"/>
              <a:t>Без разпределени изчисления </a:t>
            </a:r>
            <a:r>
              <a:rPr lang="en" sz="2000"/>
              <a:t>съвременната</a:t>
            </a:r>
            <a:r>
              <a:rPr lang="en" sz="2000"/>
              <a:t> физика на високите енергии не е възможна</a:t>
            </a:r>
            <a:endParaRPr sz="2000"/>
          </a:p>
          <a:p>
            <a:pPr indent="-346075" lvl="0" marL="457200" rtl="0" algn="l">
              <a:lnSpc>
                <a:spcPct val="115000"/>
              </a:lnSpc>
              <a:spcBef>
                <a:spcPts val="0"/>
              </a:spcBef>
              <a:spcAft>
                <a:spcPts val="0"/>
              </a:spcAft>
              <a:buSzPct val="100000"/>
              <a:buChar char="•"/>
            </a:pPr>
            <a:r>
              <a:rPr lang="en" sz="2000"/>
              <a:t>Изискванията към инфраструктурата ще се умножат приблизително 10 пъти за следващите 10 години</a:t>
            </a:r>
            <a:endParaRPr sz="2000"/>
          </a:p>
          <a:p>
            <a:pPr indent="-346075" lvl="0" marL="457200" rtl="0" algn="l">
              <a:lnSpc>
                <a:spcPct val="115000"/>
              </a:lnSpc>
              <a:spcBef>
                <a:spcPts val="0"/>
              </a:spcBef>
              <a:spcAft>
                <a:spcPts val="0"/>
              </a:spcAft>
              <a:buSzPct val="100000"/>
              <a:buChar char="•"/>
            </a:pPr>
            <a:r>
              <a:rPr lang="en" sz="2000"/>
              <a:t>Вероятни решения:</a:t>
            </a:r>
            <a:endParaRPr sz="2000"/>
          </a:p>
          <a:p>
            <a:pPr indent="-328453" lvl="1" marL="914400" rtl="0" algn="l">
              <a:lnSpc>
                <a:spcPct val="115000"/>
              </a:lnSpc>
              <a:spcBef>
                <a:spcPts val="0"/>
              </a:spcBef>
              <a:spcAft>
                <a:spcPts val="0"/>
              </a:spcAft>
              <a:buSzPct val="100000"/>
              <a:buChar char="•"/>
            </a:pPr>
            <a:r>
              <a:rPr lang="en" sz="1700"/>
              <a:t>Оптимизиране на </a:t>
            </a:r>
            <a:r>
              <a:rPr lang="en" sz="1700"/>
              <a:t>софтуера</a:t>
            </a:r>
            <a:endParaRPr sz="1700"/>
          </a:p>
          <a:p>
            <a:pPr indent="-328453" lvl="1" marL="914400" rtl="0" algn="l">
              <a:lnSpc>
                <a:spcPct val="115000"/>
              </a:lnSpc>
              <a:spcBef>
                <a:spcPts val="0"/>
              </a:spcBef>
              <a:spcAft>
                <a:spcPts val="0"/>
              </a:spcAft>
              <a:buSzPct val="100000"/>
              <a:buChar char="•"/>
            </a:pPr>
            <a:r>
              <a:rPr lang="en" sz="1700"/>
              <a:t>Нови технологии - машинно обучение, аналитика, искуствен интелект</a:t>
            </a:r>
            <a:endParaRPr sz="1700"/>
          </a:p>
          <a:p>
            <a:pPr indent="-328453" lvl="1" marL="914400" rtl="0" algn="l">
              <a:lnSpc>
                <a:spcPct val="115000"/>
              </a:lnSpc>
              <a:spcBef>
                <a:spcPts val="0"/>
              </a:spcBef>
              <a:spcAft>
                <a:spcPts val="0"/>
              </a:spcAft>
              <a:buSzPct val="100000"/>
              <a:buChar char="•"/>
            </a:pPr>
            <a:r>
              <a:rPr lang="en" sz="1700"/>
              <a:t>Оптимизиране на използването на хардуера - кеш сайтове, директно четене от ленти, </a:t>
            </a:r>
            <a:endParaRPr sz="1700"/>
          </a:p>
          <a:p>
            <a:pPr indent="-328453" lvl="1" marL="914400" rtl="0" algn="l">
              <a:lnSpc>
                <a:spcPct val="115000"/>
              </a:lnSpc>
              <a:spcBef>
                <a:spcPts val="0"/>
              </a:spcBef>
              <a:spcAft>
                <a:spcPts val="0"/>
              </a:spcAft>
              <a:buSzPct val="100000"/>
              <a:buChar char="•"/>
            </a:pPr>
            <a:r>
              <a:rPr lang="en" sz="1700"/>
              <a:t>Нов тип ресурси - суперкомпютри, облаци, нови архитектури (следващата лекция)</a:t>
            </a:r>
            <a:endParaRPr sz="170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9" name="Shape 659"/>
        <p:cNvGrpSpPr/>
        <p:nvPr/>
      </p:nvGrpSpPr>
      <p:grpSpPr>
        <a:xfrm>
          <a:off x="0" y="0"/>
          <a:ext cx="0" cy="0"/>
          <a:chOff x="0" y="0"/>
          <a:chExt cx="0" cy="0"/>
        </a:xfrm>
      </p:grpSpPr>
      <p:sp>
        <p:nvSpPr>
          <p:cNvPr id="660" name="Google Shape;660;p63"/>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не споменахме..</a:t>
            </a:r>
            <a:endParaRPr/>
          </a:p>
        </p:txBody>
      </p:sp>
      <p:sp>
        <p:nvSpPr>
          <p:cNvPr id="661" name="Google Shape;661;p63"/>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61950" lvl="0" marL="457200" rtl="0" algn="l">
              <a:lnSpc>
                <a:spcPct val="115000"/>
              </a:lnSpc>
              <a:spcBef>
                <a:spcPts val="800"/>
              </a:spcBef>
              <a:spcAft>
                <a:spcPts val="0"/>
              </a:spcAft>
              <a:buSzPts val="2100"/>
              <a:buChar char="•"/>
            </a:pPr>
            <a:r>
              <a:rPr lang="en"/>
              <a:t>Как решаваме кой колко потребител ресурси да получи? Как налагаме и контролираме разпределението?</a:t>
            </a:r>
            <a:endParaRPr/>
          </a:p>
          <a:p>
            <a:pPr indent="-361950" lvl="0" marL="457200" rtl="0" algn="l">
              <a:lnSpc>
                <a:spcPct val="115000"/>
              </a:lnSpc>
              <a:spcBef>
                <a:spcPts val="0"/>
              </a:spcBef>
              <a:spcAft>
                <a:spcPts val="0"/>
              </a:spcAft>
              <a:buSzPts val="2100"/>
              <a:buChar char="•"/>
            </a:pPr>
            <a:r>
              <a:rPr lang="en"/>
              <a:t>Как решаваме колко ресурси да си поискаме от сайтовете?</a:t>
            </a:r>
            <a:endParaRPr/>
          </a:p>
          <a:p>
            <a:pPr indent="-361950" lvl="0" marL="457200" rtl="0" algn="l">
              <a:lnSpc>
                <a:spcPct val="115000"/>
              </a:lnSpc>
              <a:spcBef>
                <a:spcPts val="0"/>
              </a:spcBef>
              <a:spcAft>
                <a:spcPts val="0"/>
              </a:spcAft>
              <a:buSzPts val="2100"/>
              <a:buChar char="•"/>
            </a:pPr>
            <a:r>
              <a:rPr lang="en"/>
              <a:t>Каква е мерната единица за ресурси (HEPSPEC/HEPSCORE)?</a:t>
            </a:r>
            <a:endParaRPr/>
          </a:p>
          <a:p>
            <a:pPr indent="-361950" lvl="0" marL="457200" rtl="0" algn="l">
              <a:lnSpc>
                <a:spcPct val="115000"/>
              </a:lnSpc>
              <a:spcBef>
                <a:spcPts val="0"/>
              </a:spcBef>
              <a:spcAft>
                <a:spcPts val="0"/>
              </a:spcAft>
              <a:buSzPts val="2100"/>
              <a:buChar char="•"/>
            </a:pPr>
            <a:r>
              <a:rPr lang="en"/>
              <a:t>Как се разпределят изчислителните задачите в един сайт/компютърен център?</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5" name="Shape 665"/>
        <p:cNvGrpSpPr/>
        <p:nvPr/>
      </p:nvGrpSpPr>
      <p:grpSpPr>
        <a:xfrm>
          <a:off x="0" y="0"/>
          <a:ext cx="0" cy="0"/>
          <a:chOff x="0" y="0"/>
          <a:chExt cx="0" cy="0"/>
        </a:xfrm>
      </p:grpSpPr>
      <p:sp>
        <p:nvSpPr>
          <p:cNvPr id="666" name="Google Shape;666;p64"/>
          <p:cNvSpPr txBox="1"/>
          <p:nvPr>
            <p:ph type="ctrTitle"/>
          </p:nvPr>
        </p:nvSpPr>
        <p:spPr>
          <a:xfrm>
            <a:off x="93425" y="97550"/>
            <a:ext cx="8937600" cy="4948500"/>
          </a:xfrm>
          <a:prstGeom prst="rect">
            <a:avLst/>
          </a:prstGeom>
        </p:spPr>
        <p:txBody>
          <a:bodyPr anchorCtr="0" anchor="ctr" bIns="34275" lIns="68575" spcFirstLastPara="1" rIns="68575" wrap="square" tIns="34275">
            <a:normAutofit/>
          </a:bodyPr>
          <a:lstStyle/>
          <a:p>
            <a:pPr indent="0" lvl="0" marL="0" rtl="0" algn="ctr">
              <a:spcBef>
                <a:spcPts val="0"/>
              </a:spcBef>
              <a:spcAft>
                <a:spcPts val="0"/>
              </a:spcAft>
              <a:buNone/>
            </a:pPr>
            <a:r>
              <a:rPr lang="en"/>
              <a:t>Въпроси?</a:t>
            </a:r>
            <a:endParaRPr/>
          </a:p>
          <a:p>
            <a:pPr indent="0" lvl="0" marL="0" rtl="0" algn="ctr">
              <a:spcBef>
                <a:spcPts val="0"/>
              </a:spcBef>
              <a:spcAft>
                <a:spcPts val="0"/>
              </a:spcAft>
              <a:buNone/>
            </a:pPr>
            <a:r>
              <a:rPr b="0" i="1" lang="en" sz="1700">
                <a:solidFill>
                  <a:srgbClr val="0B5394"/>
                </a:solidFill>
              </a:rPr>
              <a:t>Ivan.Glushkov@cern.ch</a:t>
            </a:r>
            <a:endParaRPr b="0" i="1" sz="1700">
              <a:solidFill>
                <a:srgbClr val="0B5394"/>
              </a:solidFill>
            </a:endParaRPr>
          </a:p>
          <a:p>
            <a:pPr indent="0" lvl="0" marL="0" rtl="0" algn="l">
              <a:spcBef>
                <a:spcPts val="0"/>
              </a:spcBef>
              <a:spcAft>
                <a:spcPts val="0"/>
              </a:spcAft>
              <a:buNone/>
            </a:pPr>
            <a:r>
              <a:t/>
            </a:r>
            <a:endParaRPr sz="3600">
              <a:solidFill>
                <a:srgbClr val="3D85C6"/>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65"/>
          <p:cNvSpPr txBox="1"/>
          <p:nvPr>
            <p:ph type="ctrTitle"/>
          </p:nvPr>
        </p:nvSpPr>
        <p:spPr>
          <a:xfrm>
            <a:off x="93425" y="97550"/>
            <a:ext cx="8937600" cy="4948500"/>
          </a:xfrm>
          <a:prstGeom prst="rect">
            <a:avLst/>
          </a:prstGeom>
        </p:spPr>
        <p:txBody>
          <a:bodyPr anchorCtr="0" anchor="ctr" bIns="34275" lIns="68575" spcFirstLastPara="1" rIns="68575" wrap="square" tIns="34275">
            <a:normAutofit/>
          </a:bodyPr>
          <a:lstStyle/>
          <a:p>
            <a:pPr indent="0" lvl="0" marL="0" rtl="0" algn="ctr">
              <a:spcBef>
                <a:spcPts val="0"/>
              </a:spcBef>
              <a:spcAft>
                <a:spcPts val="0"/>
              </a:spcAft>
              <a:buNone/>
            </a:pPr>
            <a:r>
              <a:rPr lang="en"/>
              <a:t>Подробности</a:t>
            </a:r>
            <a:endParaRPr/>
          </a:p>
          <a:p>
            <a:pPr indent="0" lvl="0" marL="0" rtl="0" algn="l">
              <a:spcBef>
                <a:spcPts val="0"/>
              </a:spcBef>
              <a:spcAft>
                <a:spcPts val="0"/>
              </a:spcAft>
              <a:buNone/>
            </a:pPr>
            <a:r>
              <a:t/>
            </a:r>
            <a:endParaRPr sz="3600">
              <a:solidFill>
                <a:srgbClr val="3D85C6"/>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1"/>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Парадигма на науката</a:t>
            </a:r>
            <a:r>
              <a:rPr lang="en"/>
              <a:t> </a:t>
            </a:r>
            <a:endParaRPr/>
          </a:p>
        </p:txBody>
      </p:sp>
      <p:pic>
        <p:nvPicPr>
          <p:cNvPr id="121" name="Google Shape;121;p21"/>
          <p:cNvPicPr preferRelativeResize="0"/>
          <p:nvPr/>
        </p:nvPicPr>
        <p:blipFill>
          <a:blip r:embed="rId3">
            <a:alphaModFix/>
          </a:blip>
          <a:stretch>
            <a:fillRect/>
          </a:stretch>
        </p:blipFill>
        <p:spPr>
          <a:xfrm>
            <a:off x="1870399" y="1182250"/>
            <a:ext cx="5232325" cy="3421500"/>
          </a:xfrm>
          <a:prstGeom prst="rect">
            <a:avLst/>
          </a:prstGeom>
          <a:noFill/>
          <a:ln>
            <a:noFill/>
          </a:ln>
          <a:effectLst>
            <a:outerShdw blurRad="728663" rotWithShape="0" algn="bl" dir="3240000" dist="314325">
              <a:srgbClr val="073763">
                <a:alpha val="37000"/>
              </a:srgbClr>
            </a:outerShdw>
          </a:effectLst>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5" name="Shape 675"/>
        <p:cNvGrpSpPr/>
        <p:nvPr/>
      </p:nvGrpSpPr>
      <p:grpSpPr>
        <a:xfrm>
          <a:off x="0" y="0"/>
          <a:ext cx="0" cy="0"/>
          <a:chOff x="0" y="0"/>
          <a:chExt cx="0" cy="0"/>
        </a:xfrm>
      </p:grpSpPr>
      <p:sp>
        <p:nvSpPr>
          <p:cNvPr id="676" name="Google Shape;676;p6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CE (Computing Element)</a:t>
            </a:r>
            <a:endParaRPr/>
          </a:p>
        </p:txBody>
      </p:sp>
      <p:pic>
        <p:nvPicPr>
          <p:cNvPr id="677" name="Google Shape;677;p66"/>
          <p:cNvPicPr preferRelativeResize="0"/>
          <p:nvPr/>
        </p:nvPicPr>
        <p:blipFill>
          <a:blip r:embed="rId3">
            <a:alphaModFix/>
          </a:blip>
          <a:stretch>
            <a:fillRect/>
          </a:stretch>
        </p:blipFill>
        <p:spPr>
          <a:xfrm>
            <a:off x="999425" y="1169975"/>
            <a:ext cx="7414699" cy="3529400"/>
          </a:xfrm>
          <a:prstGeom prst="rect">
            <a:avLst/>
          </a:prstGeom>
          <a:noFill/>
          <a:ln>
            <a:noFill/>
          </a:ln>
        </p:spPr>
      </p:pic>
      <p:sp>
        <p:nvSpPr>
          <p:cNvPr id="678" name="Google Shape;678;p66"/>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2" name="Shape 682"/>
        <p:cNvGrpSpPr/>
        <p:nvPr/>
      </p:nvGrpSpPr>
      <p:grpSpPr>
        <a:xfrm>
          <a:off x="0" y="0"/>
          <a:ext cx="0" cy="0"/>
          <a:chOff x="0" y="0"/>
          <a:chExt cx="0" cy="0"/>
        </a:xfrm>
      </p:grpSpPr>
      <p:sp>
        <p:nvSpPr>
          <p:cNvPr id="683" name="Google Shape;683;p67"/>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Global Shares</a:t>
            </a:r>
            <a:endParaRPr/>
          </a:p>
        </p:txBody>
      </p:sp>
      <p:pic>
        <p:nvPicPr>
          <p:cNvPr id="684" name="Google Shape;684;p67"/>
          <p:cNvPicPr preferRelativeResize="0"/>
          <p:nvPr/>
        </p:nvPicPr>
        <p:blipFill>
          <a:blip r:embed="rId3">
            <a:alphaModFix/>
          </a:blip>
          <a:stretch>
            <a:fillRect/>
          </a:stretch>
        </p:blipFill>
        <p:spPr>
          <a:xfrm>
            <a:off x="259575" y="1401525"/>
            <a:ext cx="5808174" cy="291830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8" name="Shape 688"/>
        <p:cNvGrpSpPr/>
        <p:nvPr/>
      </p:nvGrpSpPr>
      <p:grpSpPr>
        <a:xfrm>
          <a:off x="0" y="0"/>
          <a:ext cx="0" cy="0"/>
          <a:chOff x="0" y="0"/>
          <a:chExt cx="0" cy="0"/>
        </a:xfrm>
      </p:grpSpPr>
      <p:sp>
        <p:nvSpPr>
          <p:cNvPr id="689" name="Google Shape;689;p68"/>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Технологии в ЦЕРН</a:t>
            </a:r>
            <a:endParaRPr/>
          </a:p>
        </p:txBody>
      </p:sp>
      <p:pic>
        <p:nvPicPr>
          <p:cNvPr id="690" name="Google Shape;690;p68"/>
          <p:cNvPicPr preferRelativeResize="0"/>
          <p:nvPr/>
        </p:nvPicPr>
        <p:blipFill>
          <a:blip r:embed="rId3">
            <a:alphaModFix/>
          </a:blip>
          <a:stretch>
            <a:fillRect/>
          </a:stretch>
        </p:blipFill>
        <p:spPr>
          <a:xfrm>
            <a:off x="152400" y="3286125"/>
            <a:ext cx="476250" cy="285750"/>
          </a:xfrm>
          <a:prstGeom prst="rect">
            <a:avLst/>
          </a:prstGeom>
          <a:noFill/>
          <a:ln>
            <a:noFill/>
          </a:ln>
        </p:spPr>
      </p:pic>
      <p:pic>
        <p:nvPicPr>
          <p:cNvPr id="691" name="Google Shape;691;p68"/>
          <p:cNvPicPr preferRelativeResize="0"/>
          <p:nvPr/>
        </p:nvPicPr>
        <p:blipFill>
          <a:blip r:embed="rId4">
            <a:alphaModFix/>
          </a:blip>
          <a:stretch>
            <a:fillRect/>
          </a:stretch>
        </p:blipFill>
        <p:spPr>
          <a:xfrm>
            <a:off x="781050" y="3286125"/>
            <a:ext cx="742950" cy="209550"/>
          </a:xfrm>
          <a:prstGeom prst="rect">
            <a:avLst/>
          </a:prstGeom>
          <a:noFill/>
          <a:ln>
            <a:noFill/>
          </a:ln>
        </p:spPr>
      </p:pic>
      <p:pic>
        <p:nvPicPr>
          <p:cNvPr id="692" name="Google Shape;692;p68"/>
          <p:cNvPicPr preferRelativeResize="0"/>
          <p:nvPr/>
        </p:nvPicPr>
        <p:blipFill>
          <a:blip r:embed="rId5">
            <a:alphaModFix/>
          </a:blip>
          <a:stretch>
            <a:fillRect/>
          </a:stretch>
        </p:blipFill>
        <p:spPr>
          <a:xfrm>
            <a:off x="5410200" y="1170125"/>
            <a:ext cx="838200" cy="171450"/>
          </a:xfrm>
          <a:prstGeom prst="rect">
            <a:avLst/>
          </a:prstGeom>
          <a:noFill/>
          <a:ln>
            <a:noFill/>
          </a:ln>
        </p:spPr>
      </p:pic>
      <p:pic>
        <p:nvPicPr>
          <p:cNvPr id="693" name="Google Shape;693;p68"/>
          <p:cNvPicPr preferRelativeResize="0"/>
          <p:nvPr/>
        </p:nvPicPr>
        <p:blipFill>
          <a:blip r:embed="rId6">
            <a:alphaModFix/>
          </a:blip>
          <a:stretch>
            <a:fillRect/>
          </a:stretch>
        </p:blipFill>
        <p:spPr>
          <a:xfrm>
            <a:off x="1676400" y="3286125"/>
            <a:ext cx="400050" cy="361950"/>
          </a:xfrm>
          <a:prstGeom prst="rect">
            <a:avLst/>
          </a:prstGeom>
          <a:noFill/>
          <a:ln>
            <a:noFill/>
          </a:ln>
        </p:spPr>
      </p:pic>
      <p:pic>
        <p:nvPicPr>
          <p:cNvPr id="694" name="Google Shape;694;p68"/>
          <p:cNvPicPr preferRelativeResize="0"/>
          <p:nvPr/>
        </p:nvPicPr>
        <p:blipFill>
          <a:blip r:embed="rId7">
            <a:alphaModFix/>
          </a:blip>
          <a:stretch>
            <a:fillRect/>
          </a:stretch>
        </p:blipFill>
        <p:spPr>
          <a:xfrm>
            <a:off x="5410200" y="1493975"/>
            <a:ext cx="638175" cy="200025"/>
          </a:xfrm>
          <a:prstGeom prst="rect">
            <a:avLst/>
          </a:prstGeom>
          <a:noFill/>
          <a:ln>
            <a:noFill/>
          </a:ln>
        </p:spPr>
      </p:pic>
      <p:pic>
        <p:nvPicPr>
          <p:cNvPr id="695" name="Google Shape;695;p68"/>
          <p:cNvPicPr preferRelativeResize="0"/>
          <p:nvPr/>
        </p:nvPicPr>
        <p:blipFill>
          <a:blip r:embed="rId8">
            <a:alphaModFix/>
          </a:blip>
          <a:stretch>
            <a:fillRect/>
          </a:stretch>
        </p:blipFill>
        <p:spPr>
          <a:xfrm>
            <a:off x="2228850" y="3286125"/>
            <a:ext cx="981075" cy="342900"/>
          </a:xfrm>
          <a:prstGeom prst="rect">
            <a:avLst/>
          </a:prstGeom>
          <a:noFill/>
          <a:ln>
            <a:noFill/>
          </a:ln>
        </p:spPr>
      </p:pic>
      <p:pic>
        <p:nvPicPr>
          <p:cNvPr id="696" name="Google Shape;696;p68"/>
          <p:cNvPicPr preferRelativeResize="0"/>
          <p:nvPr/>
        </p:nvPicPr>
        <p:blipFill>
          <a:blip r:embed="rId9">
            <a:alphaModFix/>
          </a:blip>
          <a:stretch>
            <a:fillRect/>
          </a:stretch>
        </p:blipFill>
        <p:spPr>
          <a:xfrm>
            <a:off x="152400" y="3800475"/>
            <a:ext cx="304800" cy="200025"/>
          </a:xfrm>
          <a:prstGeom prst="rect">
            <a:avLst/>
          </a:prstGeom>
          <a:noFill/>
          <a:ln>
            <a:noFill/>
          </a:ln>
        </p:spPr>
      </p:pic>
      <p:pic>
        <p:nvPicPr>
          <p:cNvPr id="697" name="Google Shape;697;p68"/>
          <p:cNvPicPr preferRelativeResize="0"/>
          <p:nvPr/>
        </p:nvPicPr>
        <p:blipFill>
          <a:blip r:embed="rId10">
            <a:alphaModFix/>
          </a:blip>
          <a:stretch>
            <a:fillRect/>
          </a:stretch>
        </p:blipFill>
        <p:spPr>
          <a:xfrm>
            <a:off x="4455513" y="1784488"/>
            <a:ext cx="1971675" cy="1600200"/>
          </a:xfrm>
          <a:prstGeom prst="rect">
            <a:avLst/>
          </a:prstGeom>
          <a:noFill/>
          <a:ln>
            <a:noFill/>
          </a:ln>
        </p:spPr>
      </p:pic>
      <p:pic>
        <p:nvPicPr>
          <p:cNvPr id="698" name="Google Shape;698;p68"/>
          <p:cNvPicPr preferRelativeResize="0"/>
          <p:nvPr/>
        </p:nvPicPr>
        <p:blipFill>
          <a:blip r:embed="rId11">
            <a:alphaModFix/>
          </a:blip>
          <a:stretch>
            <a:fillRect/>
          </a:stretch>
        </p:blipFill>
        <p:spPr>
          <a:xfrm>
            <a:off x="609600" y="3800475"/>
            <a:ext cx="361950" cy="361950"/>
          </a:xfrm>
          <a:prstGeom prst="rect">
            <a:avLst/>
          </a:prstGeom>
          <a:noFill/>
          <a:ln>
            <a:noFill/>
          </a:ln>
        </p:spPr>
      </p:pic>
      <p:pic>
        <p:nvPicPr>
          <p:cNvPr id="699" name="Google Shape;699;p68"/>
          <p:cNvPicPr preferRelativeResize="0"/>
          <p:nvPr/>
        </p:nvPicPr>
        <p:blipFill>
          <a:blip r:embed="rId12">
            <a:alphaModFix/>
          </a:blip>
          <a:stretch>
            <a:fillRect/>
          </a:stretch>
        </p:blipFill>
        <p:spPr>
          <a:xfrm>
            <a:off x="152400" y="1170125"/>
            <a:ext cx="742950" cy="276225"/>
          </a:xfrm>
          <a:prstGeom prst="rect">
            <a:avLst/>
          </a:prstGeom>
          <a:noFill/>
          <a:ln>
            <a:noFill/>
          </a:ln>
        </p:spPr>
      </p:pic>
      <p:pic>
        <p:nvPicPr>
          <p:cNvPr id="700" name="Google Shape;700;p68"/>
          <p:cNvPicPr preferRelativeResize="0"/>
          <p:nvPr/>
        </p:nvPicPr>
        <p:blipFill>
          <a:blip r:embed="rId12">
            <a:alphaModFix/>
          </a:blip>
          <a:stretch>
            <a:fillRect/>
          </a:stretch>
        </p:blipFill>
        <p:spPr>
          <a:xfrm>
            <a:off x="1123950" y="3800475"/>
            <a:ext cx="742950" cy="276225"/>
          </a:xfrm>
          <a:prstGeom prst="rect">
            <a:avLst/>
          </a:prstGeom>
          <a:noFill/>
          <a:ln>
            <a:noFill/>
          </a:ln>
        </p:spPr>
      </p:pic>
      <p:pic>
        <p:nvPicPr>
          <p:cNvPr id="701" name="Google Shape;701;p68"/>
          <p:cNvPicPr preferRelativeResize="0"/>
          <p:nvPr/>
        </p:nvPicPr>
        <p:blipFill>
          <a:blip r:embed="rId13">
            <a:alphaModFix/>
          </a:blip>
          <a:stretch>
            <a:fillRect/>
          </a:stretch>
        </p:blipFill>
        <p:spPr>
          <a:xfrm>
            <a:off x="2019300" y="3800475"/>
            <a:ext cx="561975" cy="228600"/>
          </a:xfrm>
          <a:prstGeom prst="rect">
            <a:avLst/>
          </a:prstGeom>
          <a:noFill/>
          <a:ln>
            <a:noFill/>
          </a:ln>
        </p:spPr>
      </p:pic>
      <p:pic>
        <p:nvPicPr>
          <p:cNvPr id="702" name="Google Shape;702;p68"/>
          <p:cNvPicPr preferRelativeResize="0"/>
          <p:nvPr/>
        </p:nvPicPr>
        <p:blipFill>
          <a:blip r:embed="rId14">
            <a:alphaModFix/>
          </a:blip>
          <a:stretch>
            <a:fillRect/>
          </a:stretch>
        </p:blipFill>
        <p:spPr>
          <a:xfrm>
            <a:off x="1047750" y="1170125"/>
            <a:ext cx="733425" cy="285750"/>
          </a:xfrm>
          <a:prstGeom prst="rect">
            <a:avLst/>
          </a:prstGeom>
          <a:noFill/>
          <a:ln>
            <a:noFill/>
          </a:ln>
        </p:spPr>
      </p:pic>
      <p:pic>
        <p:nvPicPr>
          <p:cNvPr id="703" name="Google Shape;703;p68"/>
          <p:cNvPicPr preferRelativeResize="0"/>
          <p:nvPr/>
        </p:nvPicPr>
        <p:blipFill>
          <a:blip r:embed="rId15">
            <a:alphaModFix/>
          </a:blip>
          <a:stretch>
            <a:fillRect/>
          </a:stretch>
        </p:blipFill>
        <p:spPr>
          <a:xfrm>
            <a:off x="3362325" y="3599000"/>
            <a:ext cx="657225" cy="409575"/>
          </a:xfrm>
          <a:prstGeom prst="rect">
            <a:avLst/>
          </a:prstGeom>
          <a:noFill/>
          <a:ln>
            <a:noFill/>
          </a:ln>
        </p:spPr>
      </p:pic>
      <p:pic>
        <p:nvPicPr>
          <p:cNvPr id="704" name="Google Shape;704;p68"/>
          <p:cNvPicPr preferRelativeResize="0"/>
          <p:nvPr/>
        </p:nvPicPr>
        <p:blipFill>
          <a:blip r:embed="rId16">
            <a:alphaModFix/>
          </a:blip>
          <a:stretch>
            <a:fillRect/>
          </a:stretch>
        </p:blipFill>
        <p:spPr>
          <a:xfrm>
            <a:off x="152400" y="1608275"/>
            <a:ext cx="695325" cy="219075"/>
          </a:xfrm>
          <a:prstGeom prst="rect">
            <a:avLst/>
          </a:prstGeom>
          <a:noFill/>
          <a:ln>
            <a:noFill/>
          </a:ln>
        </p:spPr>
      </p:pic>
      <p:pic>
        <p:nvPicPr>
          <p:cNvPr id="705" name="Google Shape;705;p68"/>
          <p:cNvPicPr preferRelativeResize="0"/>
          <p:nvPr/>
        </p:nvPicPr>
        <p:blipFill>
          <a:blip r:embed="rId17">
            <a:alphaModFix/>
          </a:blip>
          <a:stretch>
            <a:fillRect/>
          </a:stretch>
        </p:blipFill>
        <p:spPr>
          <a:xfrm>
            <a:off x="742950" y="44725"/>
            <a:ext cx="1790700" cy="457200"/>
          </a:xfrm>
          <a:prstGeom prst="rect">
            <a:avLst/>
          </a:prstGeom>
          <a:noFill/>
          <a:ln>
            <a:noFill/>
          </a:ln>
        </p:spPr>
      </p:pic>
      <p:pic>
        <p:nvPicPr>
          <p:cNvPr id="706" name="Google Shape;706;p68"/>
          <p:cNvPicPr preferRelativeResize="0"/>
          <p:nvPr/>
        </p:nvPicPr>
        <p:blipFill>
          <a:blip r:embed="rId18">
            <a:alphaModFix/>
          </a:blip>
          <a:stretch>
            <a:fillRect/>
          </a:stretch>
        </p:blipFill>
        <p:spPr>
          <a:xfrm>
            <a:off x="4171950" y="3599000"/>
            <a:ext cx="371475" cy="266700"/>
          </a:xfrm>
          <a:prstGeom prst="rect">
            <a:avLst/>
          </a:prstGeom>
          <a:noFill/>
          <a:ln>
            <a:noFill/>
          </a:ln>
        </p:spPr>
      </p:pic>
      <p:pic>
        <p:nvPicPr>
          <p:cNvPr id="707" name="Google Shape;707;p68"/>
          <p:cNvPicPr preferRelativeResize="0"/>
          <p:nvPr/>
        </p:nvPicPr>
        <p:blipFill>
          <a:blip r:embed="rId19">
            <a:alphaModFix/>
          </a:blip>
          <a:stretch>
            <a:fillRect/>
          </a:stretch>
        </p:blipFill>
        <p:spPr>
          <a:xfrm>
            <a:off x="1000125" y="1608275"/>
            <a:ext cx="876300" cy="266700"/>
          </a:xfrm>
          <a:prstGeom prst="rect">
            <a:avLst/>
          </a:prstGeom>
          <a:noFill/>
          <a:ln>
            <a:noFill/>
          </a:ln>
        </p:spPr>
      </p:pic>
      <p:pic>
        <p:nvPicPr>
          <p:cNvPr id="708" name="Google Shape;708;p68"/>
          <p:cNvPicPr preferRelativeResize="0"/>
          <p:nvPr/>
        </p:nvPicPr>
        <p:blipFill>
          <a:blip r:embed="rId20">
            <a:alphaModFix/>
          </a:blip>
          <a:stretch>
            <a:fillRect/>
          </a:stretch>
        </p:blipFill>
        <p:spPr>
          <a:xfrm>
            <a:off x="5020700" y="141150"/>
            <a:ext cx="742950" cy="228600"/>
          </a:xfrm>
          <a:prstGeom prst="rect">
            <a:avLst/>
          </a:prstGeom>
          <a:noFill/>
          <a:ln>
            <a:noFill/>
          </a:ln>
        </p:spPr>
      </p:pic>
      <p:pic>
        <p:nvPicPr>
          <p:cNvPr id="709" name="Google Shape;709;p68"/>
          <p:cNvPicPr preferRelativeResize="0"/>
          <p:nvPr/>
        </p:nvPicPr>
        <p:blipFill>
          <a:blip r:embed="rId21">
            <a:alphaModFix/>
          </a:blip>
          <a:stretch>
            <a:fillRect/>
          </a:stretch>
        </p:blipFill>
        <p:spPr>
          <a:xfrm>
            <a:off x="2028825" y="1170125"/>
            <a:ext cx="657225" cy="438150"/>
          </a:xfrm>
          <a:prstGeom prst="rect">
            <a:avLst/>
          </a:prstGeom>
          <a:noFill/>
          <a:ln>
            <a:noFill/>
          </a:ln>
        </p:spPr>
      </p:pic>
      <p:pic>
        <p:nvPicPr>
          <p:cNvPr id="710" name="Google Shape;710;p68"/>
          <p:cNvPicPr preferRelativeResize="0"/>
          <p:nvPr/>
        </p:nvPicPr>
        <p:blipFill>
          <a:blip r:embed="rId22">
            <a:alphaModFix/>
          </a:blip>
          <a:stretch>
            <a:fillRect/>
          </a:stretch>
        </p:blipFill>
        <p:spPr>
          <a:xfrm>
            <a:off x="7931775" y="1232050"/>
            <a:ext cx="819150" cy="552450"/>
          </a:xfrm>
          <a:prstGeom prst="rect">
            <a:avLst/>
          </a:prstGeom>
          <a:noFill/>
          <a:ln>
            <a:noFill/>
          </a:ln>
        </p:spPr>
      </p:pic>
      <p:pic>
        <p:nvPicPr>
          <p:cNvPr id="711" name="Google Shape;711;p68"/>
          <p:cNvPicPr preferRelativeResize="0"/>
          <p:nvPr/>
        </p:nvPicPr>
        <p:blipFill>
          <a:blip r:embed="rId23">
            <a:alphaModFix/>
          </a:blip>
          <a:stretch>
            <a:fillRect/>
          </a:stretch>
        </p:blipFill>
        <p:spPr>
          <a:xfrm>
            <a:off x="152400" y="2027375"/>
            <a:ext cx="600075" cy="247650"/>
          </a:xfrm>
          <a:prstGeom prst="rect">
            <a:avLst/>
          </a:prstGeom>
          <a:noFill/>
          <a:ln>
            <a:noFill/>
          </a:ln>
        </p:spPr>
      </p:pic>
      <p:pic>
        <p:nvPicPr>
          <p:cNvPr id="712" name="Google Shape;712;p68"/>
          <p:cNvPicPr preferRelativeResize="0"/>
          <p:nvPr/>
        </p:nvPicPr>
        <p:blipFill>
          <a:blip r:embed="rId24">
            <a:alphaModFix/>
          </a:blip>
          <a:stretch>
            <a:fillRect/>
          </a:stretch>
        </p:blipFill>
        <p:spPr>
          <a:xfrm>
            <a:off x="7534275" y="1170125"/>
            <a:ext cx="323850" cy="390525"/>
          </a:xfrm>
          <a:prstGeom prst="rect">
            <a:avLst/>
          </a:prstGeom>
          <a:noFill/>
          <a:ln>
            <a:noFill/>
          </a:ln>
        </p:spPr>
      </p:pic>
      <p:pic>
        <p:nvPicPr>
          <p:cNvPr id="713" name="Google Shape;713;p68"/>
          <p:cNvPicPr preferRelativeResize="0"/>
          <p:nvPr/>
        </p:nvPicPr>
        <p:blipFill>
          <a:blip r:embed="rId25">
            <a:alphaModFix/>
          </a:blip>
          <a:stretch>
            <a:fillRect/>
          </a:stretch>
        </p:blipFill>
        <p:spPr>
          <a:xfrm>
            <a:off x="904875" y="2027375"/>
            <a:ext cx="266700" cy="276225"/>
          </a:xfrm>
          <a:prstGeom prst="rect">
            <a:avLst/>
          </a:prstGeom>
          <a:noFill/>
          <a:ln>
            <a:noFill/>
          </a:ln>
        </p:spPr>
      </p:pic>
      <p:pic>
        <p:nvPicPr>
          <p:cNvPr id="714" name="Google Shape;714;p68"/>
          <p:cNvPicPr preferRelativeResize="0"/>
          <p:nvPr/>
        </p:nvPicPr>
        <p:blipFill>
          <a:blip r:embed="rId26">
            <a:alphaModFix/>
          </a:blip>
          <a:stretch>
            <a:fillRect/>
          </a:stretch>
        </p:blipFill>
        <p:spPr>
          <a:xfrm>
            <a:off x="7534275" y="1713050"/>
            <a:ext cx="333375" cy="285750"/>
          </a:xfrm>
          <a:prstGeom prst="rect">
            <a:avLst/>
          </a:prstGeom>
          <a:noFill/>
          <a:ln>
            <a:noFill/>
          </a:ln>
        </p:spPr>
      </p:pic>
      <p:pic>
        <p:nvPicPr>
          <p:cNvPr id="715" name="Google Shape;715;p68"/>
          <p:cNvPicPr preferRelativeResize="0"/>
          <p:nvPr/>
        </p:nvPicPr>
        <p:blipFill>
          <a:blip r:embed="rId27">
            <a:alphaModFix/>
          </a:blip>
          <a:stretch>
            <a:fillRect/>
          </a:stretch>
        </p:blipFill>
        <p:spPr>
          <a:xfrm>
            <a:off x="3980175" y="141150"/>
            <a:ext cx="876300" cy="266700"/>
          </a:xfrm>
          <a:prstGeom prst="rect">
            <a:avLst/>
          </a:prstGeom>
          <a:noFill/>
          <a:ln>
            <a:noFill/>
          </a:ln>
        </p:spPr>
      </p:pic>
      <p:pic>
        <p:nvPicPr>
          <p:cNvPr id="716" name="Google Shape;716;p68"/>
          <p:cNvPicPr preferRelativeResize="0"/>
          <p:nvPr/>
        </p:nvPicPr>
        <p:blipFill>
          <a:blip r:embed="rId28">
            <a:alphaModFix/>
          </a:blip>
          <a:stretch>
            <a:fillRect/>
          </a:stretch>
        </p:blipFill>
        <p:spPr>
          <a:xfrm>
            <a:off x="2838450" y="1170125"/>
            <a:ext cx="923925" cy="228600"/>
          </a:xfrm>
          <a:prstGeom prst="rect">
            <a:avLst/>
          </a:prstGeom>
          <a:noFill/>
          <a:ln>
            <a:noFill/>
          </a:ln>
        </p:spPr>
      </p:pic>
      <p:pic>
        <p:nvPicPr>
          <p:cNvPr id="717" name="Google Shape;717;p68"/>
          <p:cNvPicPr preferRelativeResize="0"/>
          <p:nvPr/>
        </p:nvPicPr>
        <p:blipFill>
          <a:blip r:embed="rId29">
            <a:alphaModFix/>
          </a:blip>
          <a:stretch>
            <a:fillRect/>
          </a:stretch>
        </p:blipFill>
        <p:spPr>
          <a:xfrm>
            <a:off x="2686050" y="83075"/>
            <a:ext cx="542925" cy="209550"/>
          </a:xfrm>
          <a:prstGeom prst="rect">
            <a:avLst/>
          </a:prstGeom>
          <a:noFill/>
          <a:ln>
            <a:noFill/>
          </a:ln>
        </p:spPr>
      </p:pic>
      <p:pic>
        <p:nvPicPr>
          <p:cNvPr id="718" name="Google Shape;718;p68"/>
          <p:cNvPicPr preferRelativeResize="0"/>
          <p:nvPr/>
        </p:nvPicPr>
        <p:blipFill>
          <a:blip r:embed="rId30">
            <a:alphaModFix/>
          </a:blip>
          <a:stretch>
            <a:fillRect/>
          </a:stretch>
        </p:blipFill>
        <p:spPr>
          <a:xfrm>
            <a:off x="1323975" y="2027375"/>
            <a:ext cx="628650" cy="142875"/>
          </a:xfrm>
          <a:prstGeom prst="rect">
            <a:avLst/>
          </a:prstGeom>
          <a:noFill/>
          <a:ln>
            <a:noFill/>
          </a:ln>
        </p:spPr>
      </p:pic>
      <p:pic>
        <p:nvPicPr>
          <p:cNvPr id="719" name="Google Shape;719;p68"/>
          <p:cNvPicPr preferRelativeResize="0"/>
          <p:nvPr/>
        </p:nvPicPr>
        <p:blipFill>
          <a:blip r:embed="rId31">
            <a:alphaModFix/>
          </a:blip>
          <a:stretch>
            <a:fillRect/>
          </a:stretch>
        </p:blipFill>
        <p:spPr>
          <a:xfrm>
            <a:off x="5927875" y="301450"/>
            <a:ext cx="342900" cy="342900"/>
          </a:xfrm>
          <a:prstGeom prst="rect">
            <a:avLst/>
          </a:prstGeom>
          <a:noFill/>
          <a:ln>
            <a:noFill/>
          </a:ln>
        </p:spPr>
      </p:pic>
      <p:pic>
        <p:nvPicPr>
          <p:cNvPr id="720" name="Google Shape;720;p68"/>
          <p:cNvPicPr preferRelativeResize="0"/>
          <p:nvPr/>
        </p:nvPicPr>
        <p:blipFill>
          <a:blip r:embed="rId32">
            <a:alphaModFix/>
          </a:blip>
          <a:stretch>
            <a:fillRect/>
          </a:stretch>
        </p:blipFill>
        <p:spPr>
          <a:xfrm>
            <a:off x="6756713" y="1151075"/>
            <a:ext cx="666750" cy="476250"/>
          </a:xfrm>
          <a:prstGeom prst="rect">
            <a:avLst/>
          </a:prstGeom>
          <a:noFill/>
          <a:ln>
            <a:noFill/>
          </a:ln>
        </p:spPr>
      </p:pic>
      <p:pic>
        <p:nvPicPr>
          <p:cNvPr id="721" name="Google Shape;721;p68"/>
          <p:cNvPicPr preferRelativeResize="0"/>
          <p:nvPr/>
        </p:nvPicPr>
        <p:blipFill>
          <a:blip r:embed="rId33">
            <a:alphaModFix/>
          </a:blip>
          <a:stretch>
            <a:fillRect/>
          </a:stretch>
        </p:blipFill>
        <p:spPr>
          <a:xfrm>
            <a:off x="352425" y="102125"/>
            <a:ext cx="342900" cy="190500"/>
          </a:xfrm>
          <a:prstGeom prst="rect">
            <a:avLst/>
          </a:prstGeom>
          <a:noFill/>
          <a:ln>
            <a:noFill/>
          </a:ln>
        </p:spPr>
      </p:pic>
      <p:pic>
        <p:nvPicPr>
          <p:cNvPr id="722" name="Google Shape;722;p68"/>
          <p:cNvPicPr preferRelativeResize="0"/>
          <p:nvPr/>
        </p:nvPicPr>
        <p:blipFill>
          <a:blip r:embed="rId34">
            <a:alphaModFix/>
          </a:blip>
          <a:stretch>
            <a:fillRect/>
          </a:stretch>
        </p:blipFill>
        <p:spPr>
          <a:xfrm>
            <a:off x="2109775" y="1766163"/>
            <a:ext cx="2362200" cy="1285875"/>
          </a:xfrm>
          <a:prstGeom prst="rect">
            <a:avLst/>
          </a:prstGeom>
          <a:noFill/>
          <a:ln>
            <a:noFill/>
          </a:ln>
        </p:spPr>
      </p:pic>
      <p:pic>
        <p:nvPicPr>
          <p:cNvPr id="723" name="Google Shape;723;p68"/>
          <p:cNvPicPr preferRelativeResize="0"/>
          <p:nvPr/>
        </p:nvPicPr>
        <p:blipFill>
          <a:blip r:embed="rId35">
            <a:alphaModFix/>
          </a:blip>
          <a:stretch>
            <a:fillRect/>
          </a:stretch>
        </p:blipFill>
        <p:spPr>
          <a:xfrm>
            <a:off x="4895850" y="445625"/>
            <a:ext cx="514350" cy="571500"/>
          </a:xfrm>
          <a:prstGeom prst="rect">
            <a:avLst/>
          </a:prstGeom>
          <a:noFill/>
          <a:ln>
            <a:noFill/>
          </a:ln>
        </p:spPr>
      </p:pic>
      <p:pic>
        <p:nvPicPr>
          <p:cNvPr id="724" name="Google Shape;724;p68"/>
          <p:cNvPicPr preferRelativeResize="0"/>
          <p:nvPr/>
        </p:nvPicPr>
        <p:blipFill>
          <a:blip r:embed="rId36">
            <a:alphaModFix/>
          </a:blip>
          <a:stretch>
            <a:fillRect/>
          </a:stretch>
        </p:blipFill>
        <p:spPr>
          <a:xfrm>
            <a:off x="6901238" y="254525"/>
            <a:ext cx="771525" cy="190500"/>
          </a:xfrm>
          <a:prstGeom prst="rect">
            <a:avLst/>
          </a:prstGeom>
          <a:noFill/>
          <a:ln>
            <a:noFill/>
          </a:ln>
        </p:spPr>
      </p:pic>
      <p:pic>
        <p:nvPicPr>
          <p:cNvPr id="725" name="Google Shape;725;p68"/>
          <p:cNvPicPr preferRelativeResize="0"/>
          <p:nvPr/>
        </p:nvPicPr>
        <p:blipFill>
          <a:blip r:embed="rId12">
            <a:alphaModFix/>
          </a:blip>
          <a:stretch>
            <a:fillRect/>
          </a:stretch>
        </p:blipFill>
        <p:spPr>
          <a:xfrm>
            <a:off x="6749125" y="3489450"/>
            <a:ext cx="742950" cy="276225"/>
          </a:xfrm>
          <a:prstGeom prst="rect">
            <a:avLst/>
          </a:prstGeom>
          <a:noFill/>
          <a:ln>
            <a:noFill/>
          </a:ln>
        </p:spPr>
      </p:pic>
      <p:pic>
        <p:nvPicPr>
          <p:cNvPr id="726" name="Google Shape;726;p68"/>
          <p:cNvPicPr preferRelativeResize="0"/>
          <p:nvPr/>
        </p:nvPicPr>
        <p:blipFill>
          <a:blip r:embed="rId37">
            <a:alphaModFix/>
          </a:blip>
          <a:stretch>
            <a:fillRect/>
          </a:stretch>
        </p:blipFill>
        <p:spPr>
          <a:xfrm>
            <a:off x="3980175" y="1184400"/>
            <a:ext cx="628650" cy="200025"/>
          </a:xfrm>
          <a:prstGeom prst="rect">
            <a:avLst/>
          </a:prstGeom>
          <a:noFill/>
          <a:ln>
            <a:noFill/>
          </a:ln>
        </p:spPr>
      </p:pic>
      <p:pic>
        <p:nvPicPr>
          <p:cNvPr id="727" name="Google Shape;727;p68"/>
          <p:cNvPicPr preferRelativeResize="0"/>
          <p:nvPr/>
        </p:nvPicPr>
        <p:blipFill>
          <a:blip r:embed="rId38">
            <a:alphaModFix/>
          </a:blip>
          <a:stretch>
            <a:fillRect/>
          </a:stretch>
        </p:blipFill>
        <p:spPr>
          <a:xfrm>
            <a:off x="4099225" y="4224838"/>
            <a:ext cx="638175" cy="428625"/>
          </a:xfrm>
          <a:prstGeom prst="rect">
            <a:avLst/>
          </a:prstGeom>
          <a:noFill/>
          <a:ln>
            <a:noFill/>
          </a:ln>
        </p:spPr>
      </p:pic>
      <p:pic>
        <p:nvPicPr>
          <p:cNvPr id="728" name="Google Shape;728;p68"/>
          <p:cNvPicPr preferRelativeResize="0"/>
          <p:nvPr/>
        </p:nvPicPr>
        <p:blipFill>
          <a:blip r:embed="rId39">
            <a:alphaModFix/>
          </a:blip>
          <a:stretch>
            <a:fillRect/>
          </a:stretch>
        </p:blipFill>
        <p:spPr>
          <a:xfrm>
            <a:off x="6756713" y="4107713"/>
            <a:ext cx="866775" cy="257175"/>
          </a:xfrm>
          <a:prstGeom prst="rect">
            <a:avLst/>
          </a:prstGeom>
          <a:noFill/>
          <a:ln>
            <a:noFill/>
          </a:ln>
        </p:spPr>
      </p:pic>
      <p:pic>
        <p:nvPicPr>
          <p:cNvPr id="729" name="Google Shape;729;p68"/>
          <p:cNvPicPr preferRelativeResize="0"/>
          <p:nvPr/>
        </p:nvPicPr>
        <p:blipFill>
          <a:blip r:embed="rId40">
            <a:alphaModFix/>
          </a:blip>
          <a:stretch>
            <a:fillRect/>
          </a:stretch>
        </p:blipFill>
        <p:spPr>
          <a:xfrm>
            <a:off x="571488" y="4537525"/>
            <a:ext cx="1457325" cy="304800"/>
          </a:xfrm>
          <a:prstGeom prst="rect">
            <a:avLst/>
          </a:prstGeom>
          <a:noFill/>
          <a:ln>
            <a:noFill/>
          </a:ln>
        </p:spPr>
      </p:pic>
      <p:pic>
        <p:nvPicPr>
          <p:cNvPr id="730" name="Google Shape;730;p68"/>
          <p:cNvPicPr preferRelativeResize="0"/>
          <p:nvPr/>
        </p:nvPicPr>
        <p:blipFill>
          <a:blip r:embed="rId41">
            <a:alphaModFix/>
          </a:blip>
          <a:stretch>
            <a:fillRect/>
          </a:stretch>
        </p:blipFill>
        <p:spPr>
          <a:xfrm>
            <a:off x="2357438" y="4525588"/>
            <a:ext cx="723900" cy="295275"/>
          </a:xfrm>
          <a:prstGeom prst="rect">
            <a:avLst/>
          </a:prstGeom>
          <a:noFill/>
          <a:ln>
            <a:noFill/>
          </a:ln>
        </p:spPr>
      </p:pic>
      <p:pic>
        <p:nvPicPr>
          <p:cNvPr id="731" name="Google Shape;731;p68"/>
          <p:cNvPicPr preferRelativeResize="0"/>
          <p:nvPr/>
        </p:nvPicPr>
        <p:blipFill>
          <a:blip r:embed="rId42">
            <a:alphaModFix/>
          </a:blip>
          <a:stretch>
            <a:fillRect/>
          </a:stretch>
        </p:blipFill>
        <p:spPr>
          <a:xfrm>
            <a:off x="4977338" y="4364888"/>
            <a:ext cx="714375" cy="352425"/>
          </a:xfrm>
          <a:prstGeom prst="rect">
            <a:avLst/>
          </a:prstGeom>
          <a:noFill/>
          <a:ln>
            <a:noFill/>
          </a:ln>
        </p:spPr>
      </p:pic>
      <p:pic>
        <p:nvPicPr>
          <p:cNvPr id="732" name="Google Shape;732;p68"/>
          <p:cNvPicPr preferRelativeResize="0"/>
          <p:nvPr/>
        </p:nvPicPr>
        <p:blipFill>
          <a:blip r:embed="rId43">
            <a:alphaModFix/>
          </a:blip>
          <a:stretch>
            <a:fillRect/>
          </a:stretch>
        </p:blipFill>
        <p:spPr>
          <a:xfrm>
            <a:off x="4633913" y="3727150"/>
            <a:ext cx="2190750" cy="295275"/>
          </a:xfrm>
          <a:prstGeom prst="rect">
            <a:avLst/>
          </a:prstGeom>
          <a:noFill/>
          <a:ln>
            <a:noFill/>
          </a:ln>
        </p:spPr>
      </p:pic>
      <p:pic>
        <p:nvPicPr>
          <p:cNvPr id="733" name="Google Shape;733;p68"/>
          <p:cNvPicPr preferRelativeResize="0"/>
          <p:nvPr/>
        </p:nvPicPr>
        <p:blipFill>
          <a:blip r:embed="rId44">
            <a:alphaModFix/>
          </a:blip>
          <a:stretch>
            <a:fillRect/>
          </a:stretch>
        </p:blipFill>
        <p:spPr>
          <a:xfrm>
            <a:off x="6390275" y="2022600"/>
            <a:ext cx="476250" cy="257175"/>
          </a:xfrm>
          <a:prstGeom prst="rect">
            <a:avLst/>
          </a:prstGeom>
          <a:noFill/>
          <a:ln>
            <a:noFill/>
          </a:ln>
        </p:spPr>
      </p:pic>
      <p:pic>
        <p:nvPicPr>
          <p:cNvPr id="734" name="Google Shape;734;p68"/>
          <p:cNvPicPr preferRelativeResize="0"/>
          <p:nvPr/>
        </p:nvPicPr>
        <p:blipFill>
          <a:blip r:embed="rId45">
            <a:alphaModFix/>
          </a:blip>
          <a:stretch>
            <a:fillRect/>
          </a:stretch>
        </p:blipFill>
        <p:spPr>
          <a:xfrm>
            <a:off x="6662738" y="4525600"/>
            <a:ext cx="466725" cy="171450"/>
          </a:xfrm>
          <a:prstGeom prst="rect">
            <a:avLst/>
          </a:prstGeom>
          <a:noFill/>
          <a:ln>
            <a:noFill/>
          </a:ln>
        </p:spPr>
      </p:pic>
      <p:pic>
        <p:nvPicPr>
          <p:cNvPr id="735" name="Google Shape;735;p68"/>
          <p:cNvPicPr preferRelativeResize="0"/>
          <p:nvPr/>
        </p:nvPicPr>
        <p:blipFill>
          <a:blip r:embed="rId46">
            <a:alphaModFix/>
          </a:blip>
          <a:stretch>
            <a:fillRect/>
          </a:stretch>
        </p:blipFill>
        <p:spPr>
          <a:xfrm>
            <a:off x="7794663" y="4653463"/>
            <a:ext cx="561975" cy="314325"/>
          </a:xfrm>
          <a:prstGeom prst="rect">
            <a:avLst/>
          </a:prstGeom>
          <a:noFill/>
          <a:ln>
            <a:noFill/>
          </a:ln>
        </p:spPr>
      </p:pic>
      <p:pic>
        <p:nvPicPr>
          <p:cNvPr id="736" name="Google Shape;736;p68"/>
          <p:cNvPicPr preferRelativeResize="0"/>
          <p:nvPr/>
        </p:nvPicPr>
        <p:blipFill>
          <a:blip r:embed="rId47">
            <a:alphaModFix/>
          </a:blip>
          <a:stretch>
            <a:fillRect/>
          </a:stretch>
        </p:blipFill>
        <p:spPr>
          <a:xfrm>
            <a:off x="6527725" y="2571738"/>
            <a:ext cx="666750" cy="657225"/>
          </a:xfrm>
          <a:prstGeom prst="rect">
            <a:avLst/>
          </a:prstGeom>
          <a:noFill/>
          <a:ln>
            <a:noFill/>
          </a:ln>
        </p:spPr>
      </p:pic>
      <p:pic>
        <p:nvPicPr>
          <p:cNvPr id="737" name="Google Shape;737;p68"/>
          <p:cNvPicPr preferRelativeResize="0"/>
          <p:nvPr/>
        </p:nvPicPr>
        <p:blipFill>
          <a:blip r:embed="rId48">
            <a:alphaModFix/>
          </a:blip>
          <a:stretch>
            <a:fillRect/>
          </a:stretch>
        </p:blipFill>
        <p:spPr>
          <a:xfrm>
            <a:off x="3307813" y="4162425"/>
            <a:ext cx="390525" cy="381000"/>
          </a:xfrm>
          <a:prstGeom prst="rect">
            <a:avLst/>
          </a:prstGeom>
          <a:noFill/>
          <a:ln>
            <a:noFill/>
          </a:ln>
        </p:spPr>
      </p:pic>
      <p:pic>
        <p:nvPicPr>
          <p:cNvPr id="738" name="Google Shape;738;p68"/>
          <p:cNvPicPr preferRelativeResize="0"/>
          <p:nvPr/>
        </p:nvPicPr>
        <p:blipFill>
          <a:blip r:embed="rId49">
            <a:alphaModFix/>
          </a:blip>
          <a:stretch>
            <a:fillRect/>
          </a:stretch>
        </p:blipFill>
        <p:spPr>
          <a:xfrm>
            <a:off x="7672775" y="2346113"/>
            <a:ext cx="628650" cy="619125"/>
          </a:xfrm>
          <a:prstGeom prst="rect">
            <a:avLst/>
          </a:prstGeom>
          <a:noFill/>
          <a:ln>
            <a:noFill/>
          </a:ln>
        </p:spPr>
      </p:pic>
      <p:pic>
        <p:nvPicPr>
          <p:cNvPr id="739" name="Google Shape;739;p68"/>
          <p:cNvPicPr preferRelativeResize="0"/>
          <p:nvPr/>
        </p:nvPicPr>
        <p:blipFill>
          <a:blip r:embed="rId50">
            <a:alphaModFix/>
          </a:blip>
          <a:stretch>
            <a:fillRect/>
          </a:stretch>
        </p:blipFill>
        <p:spPr>
          <a:xfrm>
            <a:off x="7931763" y="3286125"/>
            <a:ext cx="790575" cy="571500"/>
          </a:xfrm>
          <a:prstGeom prst="rect">
            <a:avLst/>
          </a:prstGeom>
          <a:noFill/>
          <a:ln>
            <a:noFill/>
          </a:ln>
        </p:spPr>
      </p:pic>
      <p:pic>
        <p:nvPicPr>
          <p:cNvPr id="740" name="Google Shape;740;p68"/>
          <p:cNvPicPr preferRelativeResize="0"/>
          <p:nvPr/>
        </p:nvPicPr>
        <p:blipFill>
          <a:blip r:embed="rId51">
            <a:alphaModFix/>
          </a:blip>
          <a:stretch>
            <a:fillRect/>
          </a:stretch>
        </p:blipFill>
        <p:spPr>
          <a:xfrm>
            <a:off x="3688250" y="3052038"/>
            <a:ext cx="666750" cy="180975"/>
          </a:xfrm>
          <a:prstGeom prst="rect">
            <a:avLst/>
          </a:prstGeom>
          <a:noFill/>
          <a:ln>
            <a:noFill/>
          </a:ln>
        </p:spPr>
      </p:pic>
      <p:pic>
        <p:nvPicPr>
          <p:cNvPr id="741" name="Google Shape;741;p68"/>
          <p:cNvPicPr preferRelativeResize="0"/>
          <p:nvPr/>
        </p:nvPicPr>
        <p:blipFill>
          <a:blip r:embed="rId52">
            <a:alphaModFix/>
          </a:blip>
          <a:stretch>
            <a:fillRect/>
          </a:stretch>
        </p:blipFill>
        <p:spPr>
          <a:xfrm>
            <a:off x="1523988" y="4906813"/>
            <a:ext cx="1019175" cy="180975"/>
          </a:xfrm>
          <a:prstGeom prst="rect">
            <a:avLst/>
          </a:prstGeom>
          <a:noFill/>
          <a:ln>
            <a:noFill/>
          </a:ln>
        </p:spPr>
      </p:pic>
      <p:pic>
        <p:nvPicPr>
          <p:cNvPr id="742" name="Google Shape;742;p68"/>
          <p:cNvPicPr preferRelativeResize="0"/>
          <p:nvPr/>
        </p:nvPicPr>
        <p:blipFill>
          <a:blip r:embed="rId53">
            <a:alphaModFix/>
          </a:blip>
          <a:stretch>
            <a:fillRect/>
          </a:stretch>
        </p:blipFill>
        <p:spPr>
          <a:xfrm>
            <a:off x="1647825" y="2599588"/>
            <a:ext cx="457200" cy="257175"/>
          </a:xfrm>
          <a:prstGeom prst="rect">
            <a:avLst/>
          </a:prstGeom>
          <a:noFill/>
          <a:ln>
            <a:noFill/>
          </a:ln>
        </p:spPr>
      </p:pic>
      <p:pic>
        <p:nvPicPr>
          <p:cNvPr id="743" name="Google Shape;743;p68"/>
          <p:cNvPicPr preferRelativeResize="0"/>
          <p:nvPr/>
        </p:nvPicPr>
        <p:blipFill>
          <a:blip r:embed="rId37">
            <a:alphaModFix/>
          </a:blip>
          <a:stretch>
            <a:fillRect/>
          </a:stretch>
        </p:blipFill>
        <p:spPr>
          <a:xfrm>
            <a:off x="7248800" y="3127325"/>
            <a:ext cx="628650" cy="200025"/>
          </a:xfrm>
          <a:prstGeom prst="rect">
            <a:avLst/>
          </a:prstGeom>
          <a:noFill/>
          <a:ln>
            <a:noFill/>
          </a:ln>
        </p:spPr>
      </p:pic>
      <p:pic>
        <p:nvPicPr>
          <p:cNvPr id="744" name="Google Shape;744;p68"/>
          <p:cNvPicPr preferRelativeResize="0"/>
          <p:nvPr/>
        </p:nvPicPr>
        <p:blipFill>
          <a:blip r:embed="rId54">
            <a:alphaModFix/>
          </a:blip>
          <a:stretch>
            <a:fillRect/>
          </a:stretch>
        </p:blipFill>
        <p:spPr>
          <a:xfrm>
            <a:off x="8017488" y="4327975"/>
            <a:ext cx="733425" cy="152400"/>
          </a:xfrm>
          <a:prstGeom prst="rect">
            <a:avLst/>
          </a:prstGeom>
          <a:noFill/>
          <a:ln>
            <a:noFill/>
          </a:ln>
        </p:spPr>
      </p:pic>
      <p:pic>
        <p:nvPicPr>
          <p:cNvPr id="745" name="Google Shape;745;p68"/>
          <p:cNvPicPr preferRelativeResize="0"/>
          <p:nvPr/>
        </p:nvPicPr>
        <p:blipFill>
          <a:blip r:embed="rId9">
            <a:alphaModFix/>
          </a:blip>
          <a:stretch>
            <a:fillRect/>
          </a:stretch>
        </p:blipFill>
        <p:spPr>
          <a:xfrm>
            <a:off x="5965975" y="4151463"/>
            <a:ext cx="304800" cy="200025"/>
          </a:xfrm>
          <a:prstGeom prst="rect">
            <a:avLst/>
          </a:prstGeom>
          <a:noFill/>
          <a:ln>
            <a:noFill/>
          </a:ln>
        </p:spPr>
      </p:pic>
      <p:pic>
        <p:nvPicPr>
          <p:cNvPr id="746" name="Google Shape;746;p68"/>
          <p:cNvPicPr preferRelativeResize="0"/>
          <p:nvPr/>
        </p:nvPicPr>
        <p:blipFill>
          <a:blip r:embed="rId55">
            <a:alphaModFix/>
          </a:blip>
          <a:stretch>
            <a:fillRect/>
          </a:stretch>
        </p:blipFill>
        <p:spPr>
          <a:xfrm>
            <a:off x="2686050" y="4022413"/>
            <a:ext cx="457200" cy="3143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ви е (било) нужно за откритие?</a:t>
            </a:r>
            <a:endParaRPr/>
          </a:p>
        </p:txBody>
      </p:sp>
      <p:pic>
        <p:nvPicPr>
          <p:cNvPr id="127" name="Google Shape;127;p22"/>
          <p:cNvPicPr preferRelativeResize="0"/>
          <p:nvPr/>
        </p:nvPicPr>
        <p:blipFill>
          <a:blip r:embed="rId3">
            <a:alphaModFix/>
          </a:blip>
          <a:stretch>
            <a:fillRect/>
          </a:stretch>
        </p:blipFill>
        <p:spPr>
          <a:xfrm>
            <a:off x="2206400" y="1085250"/>
            <a:ext cx="4815209" cy="3820975"/>
          </a:xfrm>
          <a:prstGeom prst="rect">
            <a:avLst/>
          </a:prstGeom>
          <a:noFill/>
          <a:ln>
            <a:noFill/>
          </a:ln>
        </p:spPr>
      </p:pic>
      <p:pic>
        <p:nvPicPr>
          <p:cNvPr id="128" name="Google Shape;128;p22"/>
          <p:cNvPicPr preferRelativeResize="0"/>
          <p:nvPr/>
        </p:nvPicPr>
        <p:blipFill>
          <a:blip r:embed="rId4">
            <a:alphaModFix/>
          </a:blip>
          <a:stretch>
            <a:fillRect/>
          </a:stretch>
        </p:blipFill>
        <p:spPr>
          <a:xfrm>
            <a:off x="7401275" y="2591748"/>
            <a:ext cx="1097051" cy="921650"/>
          </a:xfrm>
          <a:prstGeom prst="rect">
            <a:avLst/>
          </a:prstGeom>
          <a:noFill/>
          <a:ln>
            <a:noFill/>
          </a:ln>
        </p:spPr>
      </p:pic>
      <p:pic>
        <p:nvPicPr>
          <p:cNvPr descr="writing work pencil creative white pen old corporate office brown think two professional writer yellow paper education ink printing sheet grey art background study drawing pastel design pens strategy university correction inspiration school learn planning english supplies idea draw job lead printed college teacher success professor written pencil drawing knowledge erase educate several manager subject ordered bitten creative office orderly filing confusing secretarial" id="129" name="Google Shape;129;p22"/>
          <p:cNvPicPr preferRelativeResize="0"/>
          <p:nvPr/>
        </p:nvPicPr>
        <p:blipFill>
          <a:blip r:embed="rId5">
            <a:alphaModFix/>
          </a:blip>
          <a:stretch>
            <a:fillRect/>
          </a:stretch>
        </p:blipFill>
        <p:spPr>
          <a:xfrm>
            <a:off x="7401275" y="1197083"/>
            <a:ext cx="1097050" cy="731367"/>
          </a:xfrm>
          <a:prstGeom prst="rect">
            <a:avLst/>
          </a:prstGeom>
          <a:noFill/>
          <a:ln>
            <a:noFill/>
          </a:ln>
        </p:spPr>
      </p:pic>
      <p:pic>
        <p:nvPicPr>
          <p:cNvPr id="130" name="Google Shape;130;p22"/>
          <p:cNvPicPr preferRelativeResize="0"/>
          <p:nvPr/>
        </p:nvPicPr>
        <p:blipFill>
          <a:blip r:embed="rId6">
            <a:alphaModFix/>
          </a:blip>
          <a:stretch>
            <a:fillRect/>
          </a:stretch>
        </p:blipFill>
        <p:spPr>
          <a:xfrm>
            <a:off x="7119350" y="3893300"/>
            <a:ext cx="1798476" cy="9658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3"/>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Данните</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pic>
        <p:nvPicPr>
          <p:cNvPr id="140" name="Google Shape;140;p24" title="Screenshot 2025-07-20 at 12.01.39.png"/>
          <p:cNvPicPr preferRelativeResize="0"/>
          <p:nvPr/>
        </p:nvPicPr>
        <p:blipFill>
          <a:blip r:embed="rId3">
            <a:alphaModFix/>
          </a:blip>
          <a:stretch>
            <a:fillRect/>
          </a:stretch>
        </p:blipFill>
        <p:spPr>
          <a:xfrm>
            <a:off x="1225271" y="3024440"/>
            <a:ext cx="4814800" cy="1685175"/>
          </a:xfrm>
          <a:prstGeom prst="rect">
            <a:avLst/>
          </a:prstGeom>
          <a:noFill/>
          <a:ln>
            <a:noFill/>
          </a:ln>
        </p:spPr>
      </p:pic>
      <p:sp>
        <p:nvSpPr>
          <p:cNvPr id="141" name="Google Shape;141;p24"/>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Колко са данните от ATLАS</a:t>
            </a:r>
            <a:endParaRPr/>
          </a:p>
        </p:txBody>
      </p:sp>
      <p:sp>
        <p:nvSpPr>
          <p:cNvPr id="142" name="Google Shape;142;p24"/>
          <p:cNvSpPr txBox="1"/>
          <p:nvPr/>
        </p:nvSpPr>
        <p:spPr>
          <a:xfrm>
            <a:off x="7282450" y="2024250"/>
            <a:ext cx="4888800" cy="57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43" name="Google Shape;143;p24"/>
          <p:cNvPicPr preferRelativeResize="0"/>
          <p:nvPr/>
        </p:nvPicPr>
        <p:blipFill>
          <a:blip r:embed="rId4">
            <a:alphaModFix/>
          </a:blip>
          <a:stretch>
            <a:fillRect/>
          </a:stretch>
        </p:blipFill>
        <p:spPr>
          <a:xfrm>
            <a:off x="6502975" y="316137"/>
            <a:ext cx="1630250" cy="4511225"/>
          </a:xfrm>
          <a:prstGeom prst="rect">
            <a:avLst/>
          </a:prstGeom>
          <a:noFill/>
          <a:ln>
            <a:noFill/>
          </a:ln>
        </p:spPr>
      </p:pic>
      <p:sp>
        <p:nvSpPr>
          <p:cNvPr id="144" name="Google Shape;144;p24"/>
          <p:cNvSpPr txBox="1"/>
          <p:nvPr/>
        </p:nvSpPr>
        <p:spPr>
          <a:xfrm>
            <a:off x="602675" y="1328250"/>
            <a:ext cx="4888800" cy="57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4"/>
          <p:cNvSpPr txBox="1"/>
          <p:nvPr/>
        </p:nvSpPr>
        <p:spPr>
          <a:xfrm>
            <a:off x="823350" y="1083625"/>
            <a:ext cx="5538900" cy="1935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Произвеждаме: 40 MHz x 1.5 MB = 60 TB/s</a:t>
            </a:r>
            <a:endParaRPr sz="1800"/>
          </a:p>
          <a:p>
            <a:pPr indent="-342900" lvl="0" marL="457200" rtl="0" algn="l">
              <a:spcBef>
                <a:spcPts val="0"/>
              </a:spcBef>
              <a:spcAft>
                <a:spcPts val="0"/>
              </a:spcAft>
              <a:buSzPts val="1800"/>
              <a:buChar char="●"/>
            </a:pPr>
            <a:r>
              <a:rPr lang="en" sz="1800">
                <a:solidFill>
                  <a:schemeClr val="dk1"/>
                </a:solidFill>
              </a:rPr>
              <a:t>Данни == C++ обекти</a:t>
            </a:r>
            <a:endParaRPr sz="1800"/>
          </a:p>
          <a:p>
            <a:pPr indent="-342900" lvl="0" marL="457200" rtl="0" algn="l">
              <a:spcBef>
                <a:spcPts val="0"/>
              </a:spcBef>
              <a:spcAft>
                <a:spcPts val="0"/>
              </a:spcAft>
              <a:buSzPts val="1800"/>
              <a:buChar char="●"/>
            </a:pPr>
            <a:r>
              <a:rPr lang="en" sz="1800"/>
              <a:t>Време за обработка: ~дни  т.е. ~ O(MB - GB) </a:t>
            </a:r>
            <a:endParaRPr sz="1800"/>
          </a:p>
          <a:p>
            <a:pPr indent="-342900" lvl="0" marL="457200" rtl="0" algn="l">
              <a:spcBef>
                <a:spcPts val="0"/>
              </a:spcBef>
              <a:spcAft>
                <a:spcPts val="0"/>
              </a:spcAft>
              <a:buSzPts val="1800"/>
              <a:buChar char="●"/>
            </a:pPr>
            <a:r>
              <a:rPr lang="en" sz="1800"/>
              <a:t>Пресяване в реално време:</a:t>
            </a:r>
            <a:endParaRPr sz="1800"/>
          </a:p>
          <a:p>
            <a:pPr indent="-342900" lvl="1" marL="914400" rtl="0" algn="l">
              <a:spcBef>
                <a:spcPts val="0"/>
              </a:spcBef>
              <a:spcAft>
                <a:spcPts val="0"/>
              </a:spcAft>
              <a:buSzPts val="1800"/>
              <a:buChar char="○"/>
            </a:pPr>
            <a:r>
              <a:rPr lang="en" sz="1800"/>
              <a:t>L1 тригер - на експеримента</a:t>
            </a:r>
            <a:endParaRPr sz="1800"/>
          </a:p>
          <a:p>
            <a:pPr indent="-342900" lvl="1" marL="914400" rtl="0" algn="l">
              <a:spcBef>
                <a:spcPts val="0"/>
              </a:spcBef>
              <a:spcAft>
                <a:spcPts val="0"/>
              </a:spcAft>
              <a:buSzPts val="1800"/>
              <a:buChar char="○"/>
            </a:pPr>
            <a:r>
              <a:rPr lang="en" sz="1800"/>
              <a:t>L2 тригер - ~140 000 ядра</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146" name="Google Shape;146;p24"/>
          <p:cNvSpPr txBox="1"/>
          <p:nvPr/>
        </p:nvSpPr>
        <p:spPr>
          <a:xfrm>
            <a:off x="4518875" y="4377225"/>
            <a:ext cx="1477800" cy="48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073763"/>
                </a:solidFill>
              </a:rPr>
              <a:t>166</a:t>
            </a:r>
            <a:r>
              <a:rPr b="1" lang="en" sz="2400">
                <a:solidFill>
                  <a:srgbClr val="073763"/>
                </a:solidFill>
              </a:rPr>
              <a:t> PB!</a:t>
            </a:r>
            <a:endParaRPr b="1" sz="2400">
              <a:solidFill>
                <a:srgbClr val="073763"/>
              </a:solidFill>
            </a:endParaRPr>
          </a:p>
        </p:txBody>
      </p:sp>
      <p:sp>
        <p:nvSpPr>
          <p:cNvPr id="147" name="Google Shape;147;p24"/>
          <p:cNvSpPr/>
          <p:nvPr/>
        </p:nvSpPr>
        <p:spPr>
          <a:xfrm>
            <a:off x="3206379" y="4452121"/>
            <a:ext cx="1351500" cy="247200"/>
          </a:xfrm>
          <a:prstGeom prst="roundRect">
            <a:avLst>
              <a:gd fmla="val 16667" name="adj"/>
            </a:avLst>
          </a:prstGeom>
          <a:no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4"/>
          <p:cNvSpPr/>
          <p:nvPr/>
        </p:nvSpPr>
        <p:spPr>
          <a:xfrm>
            <a:off x="2502102" y="3381624"/>
            <a:ext cx="444600" cy="210600"/>
          </a:xfrm>
          <a:prstGeom prst="roundRect">
            <a:avLst>
              <a:gd fmla="val 16667" name="adj"/>
            </a:avLst>
          </a:prstGeom>
          <a:noFill/>
          <a:ln cap="flat" cmpd="sng" w="952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4"/>
          <p:cNvSpPr txBox="1"/>
          <p:nvPr/>
        </p:nvSpPr>
        <p:spPr>
          <a:xfrm>
            <a:off x="238950" y="3499150"/>
            <a:ext cx="897000" cy="95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900">
                <a:solidFill>
                  <a:srgbClr val="073763"/>
                </a:solidFill>
              </a:rPr>
              <a:t>Сурови данни</a:t>
            </a:r>
            <a:r>
              <a:rPr lang="en" sz="900">
                <a:solidFill>
                  <a:srgbClr val="073763"/>
                </a:solidFill>
              </a:rPr>
              <a:t>: Данни директно получени от детектора</a:t>
            </a:r>
            <a:endParaRPr sz="900">
              <a:solidFill>
                <a:srgbClr val="073763"/>
              </a:solidFill>
            </a:endParaRPr>
          </a:p>
        </p:txBody>
      </p:sp>
      <p:cxnSp>
        <p:nvCxnSpPr>
          <p:cNvPr id="150" name="Google Shape;150;p24"/>
          <p:cNvCxnSpPr/>
          <p:nvPr/>
        </p:nvCxnSpPr>
        <p:spPr>
          <a:xfrm flipH="1" rot="10800000">
            <a:off x="757252" y="3548649"/>
            <a:ext cx="1831500" cy="192600"/>
          </a:xfrm>
          <a:prstGeom prst="straightConnector1">
            <a:avLst/>
          </a:prstGeom>
          <a:noFill/>
          <a:ln cap="flat" cmpd="sng" w="19050">
            <a:solidFill>
              <a:srgbClr val="1C4587"/>
            </a:solidFill>
            <a:prstDash val="solid"/>
            <a:round/>
            <a:headEnd len="med" w="med" type="none"/>
            <a:tailEnd len="med" w="med" type="triangl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id="155" name="Google Shape;155;p25"/>
          <p:cNvPicPr preferRelativeResize="0"/>
          <p:nvPr/>
        </p:nvPicPr>
        <p:blipFill>
          <a:blip r:embed="rId3">
            <a:alphaModFix/>
          </a:blip>
          <a:stretch>
            <a:fillRect/>
          </a:stretch>
        </p:blipFill>
        <p:spPr>
          <a:xfrm>
            <a:off x="1671175" y="3185425"/>
            <a:ext cx="1527580" cy="1669675"/>
          </a:xfrm>
          <a:prstGeom prst="rect">
            <a:avLst/>
          </a:prstGeom>
          <a:noFill/>
          <a:ln>
            <a:noFill/>
          </a:ln>
        </p:spPr>
      </p:pic>
      <p:sp>
        <p:nvSpPr>
          <p:cNvPr id="156" name="Google Shape;156;p25"/>
          <p:cNvSpPr/>
          <p:nvPr/>
        </p:nvSpPr>
        <p:spPr>
          <a:xfrm>
            <a:off x="84950" y="980250"/>
            <a:ext cx="2232300" cy="2376600"/>
          </a:xfrm>
          <a:prstGeom prst="cloudCallout">
            <a:avLst>
              <a:gd fmla="val 55843" name="adj1"/>
              <a:gd fmla="val 5649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5"/>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a:t>
            </a:r>
            <a:r>
              <a:rPr lang="en"/>
              <a:t> </a:t>
            </a:r>
            <a:endParaRPr/>
          </a:p>
        </p:txBody>
      </p:sp>
      <p:sp>
        <p:nvSpPr>
          <p:cNvPr id="158" name="Google Shape;158;p25"/>
          <p:cNvSpPr txBox="1"/>
          <p:nvPr/>
        </p:nvSpPr>
        <p:spPr>
          <a:xfrm>
            <a:off x="347675" y="1244425"/>
            <a:ext cx="1629600" cy="1669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073763"/>
                </a:solidFill>
              </a:rPr>
              <a:t>166</a:t>
            </a:r>
            <a:r>
              <a:rPr b="1" lang="en" sz="2400">
                <a:solidFill>
                  <a:srgbClr val="073763"/>
                </a:solidFill>
              </a:rPr>
              <a:t> PB!?</a:t>
            </a:r>
            <a:endParaRPr b="1" sz="2400">
              <a:solidFill>
                <a:srgbClr val="073763"/>
              </a:solidFill>
            </a:endParaRPr>
          </a:p>
          <a:p>
            <a:pPr indent="0" lvl="0" marL="0" rtl="0" algn="ctr">
              <a:spcBef>
                <a:spcPts val="0"/>
              </a:spcBef>
              <a:spcAft>
                <a:spcPts val="0"/>
              </a:spcAft>
              <a:buNone/>
            </a:pPr>
            <a:r>
              <a:rPr b="1" lang="en" sz="1100">
                <a:solidFill>
                  <a:srgbClr val="073763"/>
                </a:solidFill>
              </a:rPr>
              <a:t>Колко време?</a:t>
            </a:r>
            <a:endParaRPr b="1" sz="1100">
              <a:solidFill>
                <a:srgbClr val="073763"/>
              </a:solidFill>
            </a:endParaRPr>
          </a:p>
          <a:p>
            <a:pPr indent="0" lvl="0" marL="0" rtl="0" algn="ctr">
              <a:spcBef>
                <a:spcPts val="0"/>
              </a:spcBef>
              <a:spcAft>
                <a:spcPts val="0"/>
              </a:spcAft>
              <a:buNone/>
            </a:pPr>
            <a:r>
              <a:rPr b="1" lang="en" sz="1100">
                <a:solidFill>
                  <a:srgbClr val="073763"/>
                </a:solidFill>
              </a:rPr>
              <a:t>Ами ако сбъркам?</a:t>
            </a:r>
            <a:endParaRPr b="1" sz="1100">
              <a:solidFill>
                <a:srgbClr val="073763"/>
              </a:solidFill>
            </a:endParaRPr>
          </a:p>
          <a:p>
            <a:pPr indent="0" lvl="0" marL="0" rtl="0" algn="ctr">
              <a:spcBef>
                <a:spcPts val="0"/>
              </a:spcBef>
              <a:spcAft>
                <a:spcPts val="0"/>
              </a:spcAft>
              <a:buNone/>
            </a:pPr>
            <a:r>
              <a:rPr b="1" lang="en" sz="1100">
                <a:solidFill>
                  <a:srgbClr val="073763"/>
                </a:solidFill>
              </a:rPr>
              <a:t>Ами ако колегата направи по добър алгоритъм за мюони?</a:t>
            </a:r>
            <a:endParaRPr b="1" sz="1100">
              <a:solidFill>
                <a:srgbClr val="073763"/>
              </a:solidFill>
            </a:endParaRPr>
          </a:p>
          <a:p>
            <a:pPr indent="0" lvl="0" marL="0" rtl="0" algn="ctr">
              <a:spcBef>
                <a:spcPts val="0"/>
              </a:spcBef>
              <a:spcAft>
                <a:spcPts val="0"/>
              </a:spcAft>
              <a:buNone/>
            </a:pPr>
            <a:r>
              <a:rPr b="1" lang="en" sz="1100">
                <a:solidFill>
                  <a:srgbClr val="073763"/>
                </a:solidFill>
              </a:rPr>
              <a:t>Всичко отначало?!</a:t>
            </a:r>
            <a:endParaRPr b="1" sz="1100">
              <a:solidFill>
                <a:srgbClr val="073763"/>
              </a:solidFill>
            </a:endParaRPr>
          </a:p>
        </p:txBody>
      </p:sp>
      <p:sp>
        <p:nvSpPr>
          <p:cNvPr id="159" name="Google Shape;159;p25"/>
          <p:cNvSpPr/>
          <p:nvPr/>
        </p:nvSpPr>
        <p:spPr>
          <a:xfrm>
            <a:off x="2520700" y="2737200"/>
            <a:ext cx="1128900" cy="263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0" name="Google Shape;160;p25"/>
          <p:cNvCxnSpPr/>
          <p:nvPr/>
        </p:nvCxnSpPr>
        <p:spPr>
          <a:xfrm flipH="1">
            <a:off x="2639775" y="3000300"/>
            <a:ext cx="297000" cy="399000"/>
          </a:xfrm>
          <a:prstGeom prst="straightConnector1">
            <a:avLst/>
          </a:prstGeom>
          <a:noFill/>
          <a:ln cap="flat" cmpd="sng" w="9525">
            <a:solidFill>
              <a:schemeClr val="dk2"/>
            </a:solidFill>
            <a:prstDash val="solid"/>
            <a:round/>
            <a:headEnd len="med" w="med" type="none"/>
            <a:tailEnd len="med" w="med" type="triangle"/>
          </a:ln>
        </p:spPr>
      </p:cxnSp>
      <p:sp>
        <p:nvSpPr>
          <p:cNvPr id="161" name="Google Shape;161;p25"/>
          <p:cNvSpPr txBox="1"/>
          <p:nvPr/>
        </p:nvSpPr>
        <p:spPr>
          <a:xfrm>
            <a:off x="2563175" y="2737200"/>
            <a:ext cx="1128900" cy="26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физик</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