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4" r:id="rId5"/>
    <p:sldId id="259" r:id="rId6"/>
    <p:sldId id="260" r:id="rId7"/>
    <p:sldId id="267" r:id="rId8"/>
    <p:sldId id="262" r:id="rId9"/>
    <p:sldId id="266" r:id="rId10"/>
    <p:sldId id="265" r:id="rId11"/>
  </p:sldIdLst>
  <p:sldSz cx="12192000" cy="6858000"/>
  <p:notesSz cx="9872663" cy="67976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78467" autoAdjust="0"/>
  </p:normalViewPr>
  <p:slideViewPr>
    <p:cSldViewPr snapToGrid="0">
      <p:cViewPr varScale="1">
        <p:scale>
          <a:sx n="110" d="100"/>
          <a:sy n="110" d="100"/>
        </p:scale>
        <p:origin x="49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592224" y="1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768A8B-BE52-45AF-A240-9CDA93F6F069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661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592224" y="645661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42441-8A64-4D66-ACD1-7D45103E6AA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48984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92224" y="1"/>
            <a:ext cx="4278154" cy="3410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48F10-C785-4409-A830-2365980FCD4C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5113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87267" y="3271382"/>
            <a:ext cx="7898130" cy="2676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61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92224" y="6456611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7CCD92-C4FD-4BE5-ADDC-E7162FAFB6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32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CCD92-C4FD-4BE5-ADDC-E7162FAFB6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9393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hope</a:t>
            </a:r>
            <a:r>
              <a:rPr lang="fr-FR" baseline="0" dirty="0"/>
              <a:t> </a:t>
            </a:r>
            <a:r>
              <a:rPr lang="fr-FR" baseline="0" dirty="0" err="1"/>
              <a:t>you’ll</a:t>
            </a:r>
            <a:r>
              <a:rPr lang="fr-FR" baseline="0" dirty="0"/>
              <a:t> have a </a:t>
            </a:r>
            <a:r>
              <a:rPr lang="fr-FR" baseline="0" dirty="0" err="1"/>
              <a:t>nice</a:t>
            </a:r>
            <a:r>
              <a:rPr lang="fr-FR" baseline="0" dirty="0"/>
              <a:t> </a:t>
            </a:r>
            <a:r>
              <a:rPr lang="fr-FR" baseline="0" dirty="0" err="1"/>
              <a:t>stay</a:t>
            </a:r>
            <a:r>
              <a:rPr lang="fr-FR" baseline="0" dirty="0"/>
              <a:t> at the Ecole de Physique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CCD92-C4FD-4BE5-ADDC-E7162FAFB66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747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Cécile </a:t>
            </a:r>
            <a:r>
              <a:rPr lang="fr-FR" dirty="0" err="1"/>
              <a:t>DeWitt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the </a:t>
            </a:r>
            <a:r>
              <a:rPr lang="fr-FR" dirty="0" err="1"/>
              <a:t>name</a:t>
            </a:r>
            <a:r>
              <a:rPr lang="fr-FR" dirty="0"/>
              <a:t> of the </a:t>
            </a:r>
            <a:r>
              <a:rPr lang="fr-FR" dirty="0" err="1"/>
              <a:t>founder</a:t>
            </a:r>
            <a:r>
              <a:rPr lang="fr-FR" dirty="0"/>
              <a:t> of the </a:t>
            </a:r>
            <a:r>
              <a:rPr lang="fr-FR" dirty="0" err="1"/>
              <a:t>school</a:t>
            </a:r>
            <a:r>
              <a:rPr lang="fr-FR" dirty="0"/>
              <a:t>.</a:t>
            </a:r>
          </a:p>
          <a:p>
            <a:r>
              <a:rPr lang="fr-FR" dirty="0"/>
              <a:t>in </a:t>
            </a:r>
            <a:r>
              <a:rPr lang="fr-FR" dirty="0" err="1"/>
              <a:t>this</a:t>
            </a:r>
            <a:r>
              <a:rPr lang="fr-FR" dirty="0"/>
              <a:t> building:</a:t>
            </a:r>
            <a:r>
              <a:rPr lang="fr-FR" baseline="0" dirty="0"/>
              <a:t> t</a:t>
            </a:r>
            <a:r>
              <a:rPr lang="fr-FR" dirty="0"/>
              <a:t>he </a:t>
            </a:r>
            <a:r>
              <a:rPr lang="fr-FR" dirty="0" err="1"/>
              <a:t>library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baseline="0" dirty="0"/>
              <a:t> on </a:t>
            </a:r>
            <a:r>
              <a:rPr lang="fr-FR" baseline="0" dirty="0" err="1"/>
              <a:t>your</a:t>
            </a:r>
            <a:r>
              <a:rPr lang="fr-FR" baseline="0" dirty="0"/>
              <a:t> </a:t>
            </a:r>
            <a:r>
              <a:rPr lang="fr-FR" baseline="0" dirty="0" err="1"/>
              <a:t>left</a:t>
            </a:r>
            <a:r>
              <a:rPr lang="fr-FR" baseline="0" dirty="0"/>
              <a:t>.</a:t>
            </a:r>
          </a:p>
          <a:p>
            <a:r>
              <a:rPr lang="fr-FR" dirty="0"/>
              <a:t>2 </a:t>
            </a:r>
            <a:r>
              <a:rPr lang="fr-FR" dirty="0" err="1"/>
              <a:t>small</a:t>
            </a:r>
            <a:r>
              <a:rPr lang="fr-FR" dirty="0"/>
              <a:t> </a:t>
            </a:r>
            <a:r>
              <a:rPr lang="fr-FR" dirty="0" err="1"/>
              <a:t>kitchens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free coffee and </a:t>
            </a:r>
            <a:r>
              <a:rPr lang="fr-FR" dirty="0" err="1"/>
              <a:t>tea</a:t>
            </a:r>
            <a:r>
              <a:rPr lang="fr-FR" dirty="0"/>
              <a:t>, and</a:t>
            </a:r>
            <a:r>
              <a:rPr lang="fr-FR" baseline="0" dirty="0"/>
              <a:t> </a:t>
            </a:r>
            <a:r>
              <a:rPr lang="fr-FR" baseline="0" dirty="0" err="1"/>
              <a:t>fridges</a:t>
            </a:r>
            <a:r>
              <a:rPr lang="fr-FR" baseline="0" dirty="0"/>
              <a:t> in </a:t>
            </a:r>
            <a:r>
              <a:rPr lang="fr-FR" baseline="0" dirty="0" err="1"/>
              <a:t>which</a:t>
            </a:r>
            <a:r>
              <a:rPr lang="fr-FR" baseline="0" dirty="0"/>
              <a:t> </a:t>
            </a:r>
            <a:r>
              <a:rPr lang="fr-FR" baseline="0" dirty="0" err="1"/>
              <a:t>you'll</a:t>
            </a:r>
            <a:r>
              <a:rPr lang="fr-FR" baseline="0" dirty="0"/>
              <a:t> </a:t>
            </a:r>
            <a:r>
              <a:rPr lang="fr-FR" baseline="0" dirty="0" err="1"/>
              <a:t>find</a:t>
            </a:r>
            <a:r>
              <a:rPr lang="fr-FR" baseline="0" dirty="0"/>
              <a:t> cold drinks. </a:t>
            </a:r>
            <a:r>
              <a:rPr lang="fr-FR" baseline="0" dirty="0" err="1"/>
              <a:t>Each</a:t>
            </a:r>
            <a:r>
              <a:rPr lang="fr-FR" baseline="0" dirty="0"/>
              <a:t> drink </a:t>
            </a:r>
            <a:r>
              <a:rPr lang="fr-FR" baseline="0" dirty="0" err="1"/>
              <a:t>costs</a:t>
            </a:r>
            <a:r>
              <a:rPr lang="fr-FR" baseline="0" dirty="0"/>
              <a:t> 1€. There </a:t>
            </a:r>
            <a:r>
              <a:rPr lang="fr-FR" baseline="0" dirty="0" err="1"/>
              <a:t>is</a:t>
            </a:r>
            <a:r>
              <a:rPr lang="fr-FR" baseline="0" dirty="0"/>
              <a:t> a </a:t>
            </a:r>
            <a:r>
              <a:rPr lang="fr-FR" baseline="0" dirty="0" err="1"/>
              <a:t>list</a:t>
            </a:r>
            <a:r>
              <a:rPr lang="fr-FR" baseline="0" dirty="0"/>
              <a:t> </a:t>
            </a:r>
            <a:r>
              <a:rPr lang="fr-FR" baseline="0" dirty="0" err="1"/>
              <a:t>above</a:t>
            </a:r>
            <a:r>
              <a:rPr lang="fr-FR" baseline="0" dirty="0"/>
              <a:t> the </a:t>
            </a:r>
            <a:r>
              <a:rPr lang="fr-FR" baseline="0" dirty="0" err="1"/>
              <a:t>fridge</a:t>
            </a:r>
            <a:r>
              <a:rPr lang="fr-FR" baseline="0" dirty="0"/>
              <a:t> ; </a:t>
            </a:r>
            <a:r>
              <a:rPr lang="fr-FR" baseline="0" dirty="0" err="1"/>
              <a:t>please</a:t>
            </a:r>
            <a:r>
              <a:rPr lang="fr-FR" baseline="0" dirty="0"/>
              <a:t> record </a:t>
            </a:r>
            <a:r>
              <a:rPr lang="fr-FR" baseline="0" dirty="0" err="1"/>
              <a:t>what</a:t>
            </a:r>
            <a:r>
              <a:rPr lang="fr-FR" baseline="0" dirty="0"/>
              <a:t>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take</a:t>
            </a:r>
            <a:r>
              <a:rPr lang="fr-FR" baseline="0" dirty="0"/>
              <a:t> by </a:t>
            </a:r>
            <a:r>
              <a:rPr lang="fr-FR" baseline="0" dirty="0" err="1"/>
              <a:t>your</a:t>
            </a:r>
            <a:r>
              <a:rPr lang="fr-FR" baseline="0" dirty="0"/>
              <a:t> </a:t>
            </a:r>
            <a:r>
              <a:rPr lang="fr-FR" baseline="0" dirty="0" err="1"/>
              <a:t>name</a:t>
            </a:r>
            <a:r>
              <a:rPr lang="fr-FR" baseline="0" dirty="0"/>
              <a:t>. You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pay</a:t>
            </a:r>
            <a:r>
              <a:rPr lang="fr-FR" baseline="0" dirty="0"/>
              <a:t> for </a:t>
            </a:r>
            <a:r>
              <a:rPr lang="fr-FR" baseline="0" dirty="0" err="1"/>
              <a:t>them</a:t>
            </a:r>
            <a:r>
              <a:rPr lang="fr-FR" baseline="0" dirty="0"/>
              <a:t> at the </a:t>
            </a:r>
            <a:r>
              <a:rPr lang="fr-FR" baseline="0" dirty="0" err="1"/>
              <a:t>reception</a:t>
            </a:r>
            <a:r>
              <a:rPr lang="fr-FR" baseline="0" dirty="0"/>
              <a:t> office on </a:t>
            </a:r>
            <a:r>
              <a:rPr lang="fr-FR" baseline="0" dirty="0" err="1"/>
              <a:t>your</a:t>
            </a:r>
            <a:r>
              <a:rPr lang="fr-FR" baseline="0" dirty="0"/>
              <a:t> last </a:t>
            </a:r>
            <a:r>
              <a:rPr lang="fr-FR" baseline="0" dirty="0" err="1"/>
              <a:t>day</a:t>
            </a:r>
            <a:r>
              <a:rPr lang="fr-FR" baseline="0" dirty="0"/>
              <a:t> or the </a:t>
            </a:r>
            <a:r>
              <a:rPr lang="fr-FR" baseline="0" dirty="0" err="1"/>
              <a:t>day</a:t>
            </a:r>
            <a:r>
              <a:rPr lang="fr-FR" baseline="0" dirty="0"/>
              <a:t> </a:t>
            </a:r>
            <a:r>
              <a:rPr lang="fr-FR" baseline="0" dirty="0" err="1"/>
              <a:t>before</a:t>
            </a:r>
            <a:r>
              <a:rPr lang="fr-FR" baseline="0" dirty="0"/>
              <a:t>.</a:t>
            </a:r>
          </a:p>
          <a:p>
            <a:r>
              <a:rPr lang="fr-FR" baseline="0" dirty="0" err="1"/>
              <a:t>Please</a:t>
            </a:r>
            <a:r>
              <a:rPr lang="fr-FR" baseline="0" dirty="0"/>
              <a:t> note : drinks are not </a:t>
            </a:r>
            <a:r>
              <a:rPr lang="fr-FR" baseline="0" dirty="0" err="1"/>
              <a:t>allowed</a:t>
            </a:r>
            <a:r>
              <a:rPr lang="fr-FR" baseline="0" dirty="0"/>
              <a:t> in the lecture room to </a:t>
            </a:r>
            <a:r>
              <a:rPr lang="fr-FR" baseline="0" dirty="0" err="1"/>
              <a:t>avoid</a:t>
            </a:r>
            <a:r>
              <a:rPr lang="fr-FR" baseline="0" dirty="0"/>
              <a:t> </a:t>
            </a:r>
            <a:r>
              <a:rPr lang="fr-FR" baseline="0" dirty="0" err="1"/>
              <a:t>having</a:t>
            </a:r>
            <a:r>
              <a:rPr lang="fr-FR" baseline="0" dirty="0"/>
              <a:t> </a:t>
            </a:r>
            <a:r>
              <a:rPr lang="fr-FR" baseline="0" dirty="0" err="1"/>
              <a:t>them</a:t>
            </a:r>
            <a:r>
              <a:rPr lang="fr-FR" baseline="0" dirty="0"/>
              <a:t> </a:t>
            </a:r>
            <a:r>
              <a:rPr lang="fr-FR" baseline="0" dirty="0" err="1"/>
              <a:t>spilt</a:t>
            </a:r>
            <a:r>
              <a:rPr lang="fr-FR" baseline="0" dirty="0"/>
              <a:t> and </a:t>
            </a:r>
            <a:r>
              <a:rPr lang="fr-FR" baseline="0" dirty="0" err="1"/>
              <a:t>don't</a:t>
            </a:r>
            <a:r>
              <a:rPr lang="fr-FR" baseline="0" dirty="0"/>
              <a:t> </a:t>
            </a:r>
            <a:r>
              <a:rPr lang="fr-FR" baseline="0" dirty="0" err="1"/>
              <a:t>take</a:t>
            </a:r>
            <a:r>
              <a:rPr lang="fr-FR" baseline="0" dirty="0"/>
              <a:t> </a:t>
            </a:r>
            <a:r>
              <a:rPr lang="fr-FR" baseline="0" dirty="0" err="1"/>
              <a:t>cups</a:t>
            </a:r>
            <a:r>
              <a:rPr lang="fr-FR" baseline="0" dirty="0"/>
              <a:t> in </a:t>
            </a:r>
            <a:r>
              <a:rPr lang="fr-FR" baseline="0" dirty="0" err="1"/>
              <a:t>your</a:t>
            </a:r>
            <a:r>
              <a:rPr lang="fr-FR" baseline="0" dirty="0"/>
              <a:t> </a:t>
            </a:r>
            <a:r>
              <a:rPr lang="fr-FR" baseline="0" dirty="0" err="1"/>
              <a:t>bedroom</a:t>
            </a:r>
            <a:r>
              <a:rPr lang="fr-FR" baseline="0" dirty="0"/>
              <a:t>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CCD92-C4FD-4BE5-ADDC-E7162FAFB66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9615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The </a:t>
            </a:r>
            <a:r>
              <a:rPr lang="fr-FR" dirty="0" err="1"/>
              <a:t>reception</a:t>
            </a:r>
            <a:r>
              <a:rPr lang="fr-FR" dirty="0"/>
              <a:t> office </a:t>
            </a:r>
            <a:r>
              <a:rPr lang="fr-FR" dirty="0" err="1"/>
              <a:t>is</a:t>
            </a:r>
            <a:r>
              <a:rPr lang="fr-FR" dirty="0"/>
              <a:t> open in the </a:t>
            </a:r>
            <a:r>
              <a:rPr lang="fr-FR" dirty="0" err="1"/>
              <a:t>morning</a:t>
            </a:r>
            <a:r>
              <a:rPr lang="fr-FR" baseline="0" dirty="0"/>
              <a:t> at 8:45, </a:t>
            </a:r>
            <a:r>
              <a:rPr lang="fr-FR" dirty="0" err="1"/>
              <a:t>during</a:t>
            </a:r>
            <a:r>
              <a:rPr lang="fr-FR" dirty="0"/>
              <a:t> the coffee break</a:t>
            </a:r>
            <a:r>
              <a:rPr lang="fr-FR" baseline="0" dirty="0"/>
              <a:t> and, in the </a:t>
            </a:r>
            <a:r>
              <a:rPr lang="fr-FR" baseline="0" dirty="0" err="1"/>
              <a:t>afternoon</a:t>
            </a:r>
            <a:r>
              <a:rPr lang="fr-FR" baseline="0" dirty="0"/>
              <a:t>, </a:t>
            </a:r>
            <a:r>
              <a:rPr lang="fr-FR" baseline="0" dirty="0" err="1"/>
              <a:t>during</a:t>
            </a:r>
            <a:r>
              <a:rPr lang="fr-FR" baseline="0" dirty="0"/>
              <a:t> </a:t>
            </a:r>
            <a:r>
              <a:rPr lang="fr-FR" baseline="0" dirty="0" err="1"/>
              <a:t>hours</a:t>
            </a:r>
            <a:r>
              <a:rPr lang="fr-FR" baseline="0" dirty="0"/>
              <a:t> </a:t>
            </a:r>
            <a:r>
              <a:rPr lang="fr-FR" baseline="0" dirty="0" err="1"/>
              <a:t>which</a:t>
            </a:r>
            <a:r>
              <a:rPr lang="fr-FR" baseline="0" dirty="0"/>
              <a:t> are </a:t>
            </a:r>
            <a:r>
              <a:rPr lang="fr-FR" baseline="0" dirty="0" err="1"/>
              <a:t>indicated</a:t>
            </a:r>
            <a:r>
              <a:rPr lang="fr-FR" baseline="0" dirty="0"/>
              <a:t> on the </a:t>
            </a:r>
            <a:r>
              <a:rPr lang="fr-FR" baseline="0" dirty="0" err="1"/>
              <a:t>door</a:t>
            </a:r>
            <a:r>
              <a:rPr lang="fr-FR" baseline="0" dirty="0"/>
              <a:t>.</a:t>
            </a:r>
          </a:p>
          <a:p>
            <a:r>
              <a:rPr lang="fr-FR" baseline="0" dirty="0"/>
              <a:t>If </a:t>
            </a:r>
            <a:r>
              <a:rPr lang="fr-FR" baseline="0" dirty="0" err="1"/>
              <a:t>you</a:t>
            </a:r>
            <a:r>
              <a:rPr lang="fr-FR" baseline="0" dirty="0"/>
              <a:t> have to </a:t>
            </a:r>
            <a:r>
              <a:rPr lang="fr-FR" baseline="0" dirty="0" err="1"/>
              <a:t>pay</a:t>
            </a:r>
            <a:r>
              <a:rPr lang="fr-FR" baseline="0" dirty="0"/>
              <a:t> a registration </a:t>
            </a:r>
            <a:r>
              <a:rPr lang="fr-FR" baseline="0" dirty="0" err="1"/>
              <a:t>fee</a:t>
            </a:r>
            <a:r>
              <a:rPr lang="fr-FR" baseline="0" dirty="0"/>
              <a:t>, </a:t>
            </a:r>
            <a:r>
              <a:rPr lang="fr-FR" baseline="0" dirty="0" err="1"/>
              <a:t>you</a:t>
            </a:r>
            <a:r>
              <a:rPr lang="fr-FR" baseline="0" dirty="0"/>
              <a:t> all </a:t>
            </a:r>
            <a:r>
              <a:rPr lang="fr-FR" baseline="0" dirty="0" err="1"/>
              <a:t>need</a:t>
            </a:r>
            <a:r>
              <a:rPr lang="fr-FR" baseline="0" dirty="0"/>
              <a:t> to </a:t>
            </a:r>
            <a:r>
              <a:rPr lang="fr-FR" baseline="0" dirty="0" err="1"/>
              <a:t>pay</a:t>
            </a:r>
            <a:r>
              <a:rPr lang="fr-FR" baseline="0" dirty="0"/>
              <a:t> by </a:t>
            </a:r>
            <a:r>
              <a:rPr lang="fr-FR" baseline="0" dirty="0" err="1"/>
              <a:t>Wednesday</a:t>
            </a:r>
            <a:r>
              <a:rPr lang="fr-FR" baseline="0" dirty="0"/>
              <a:t> </a:t>
            </a:r>
            <a:r>
              <a:rPr lang="fr-FR" baseline="0" dirty="0" err="1"/>
              <a:t>noon</a:t>
            </a:r>
            <a:endParaRPr lang="fr-FR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CCD92-C4FD-4BE5-ADDC-E7162FAFB66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662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/>
              <a:t>If </a:t>
            </a:r>
            <a:r>
              <a:rPr lang="fr-FR" baseline="0" dirty="0" err="1"/>
              <a:t>you</a:t>
            </a:r>
            <a:r>
              <a:rPr lang="fr-FR" baseline="0" dirty="0"/>
              <a:t> have EDUROAM </a:t>
            </a:r>
            <a:r>
              <a:rPr lang="fr-FR" baseline="0" dirty="0" err="1"/>
              <a:t>installed</a:t>
            </a:r>
            <a:r>
              <a:rPr lang="fr-FR" baseline="0" dirty="0"/>
              <a:t> on </a:t>
            </a:r>
            <a:r>
              <a:rPr lang="fr-FR" baseline="0" dirty="0" err="1"/>
              <a:t>your</a:t>
            </a:r>
            <a:r>
              <a:rPr lang="fr-FR" baseline="0" dirty="0"/>
              <a:t> computer, </a:t>
            </a:r>
            <a:r>
              <a:rPr lang="fr-FR" baseline="0" dirty="0" err="1"/>
              <a:t>it</a:t>
            </a:r>
            <a:r>
              <a:rPr lang="fr-FR" baseline="0" dirty="0"/>
              <a:t>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automatically</a:t>
            </a:r>
            <a:r>
              <a:rPr lang="fr-FR" baseline="0" dirty="0"/>
              <a:t> </a:t>
            </a:r>
            <a:r>
              <a:rPr lang="fr-FR" baseline="0" dirty="0" err="1"/>
              <a:t>connected</a:t>
            </a:r>
            <a:r>
              <a:rPr lang="fr-FR" baseline="0" dirty="0"/>
              <a:t>. </a:t>
            </a:r>
          </a:p>
          <a:p>
            <a:r>
              <a:rPr lang="fr-FR" baseline="0" dirty="0"/>
              <a:t>If not,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find</a:t>
            </a:r>
            <a:r>
              <a:rPr lang="fr-FR" baseline="0" dirty="0"/>
              <a:t> the codes in the main entrance building box to </a:t>
            </a:r>
            <a:r>
              <a:rPr lang="fr-FR" baseline="0" dirty="0" err="1"/>
              <a:t>connect</a:t>
            </a:r>
            <a:r>
              <a:rPr lang="fr-FR" baseline="0" dirty="0"/>
              <a:t> on </a:t>
            </a:r>
            <a:r>
              <a:rPr lang="fr-FR" baseline="0" dirty="0" err="1"/>
              <a:t>WiFi</a:t>
            </a:r>
            <a:r>
              <a:rPr lang="fr-FR" baseline="0" dirty="0"/>
              <a:t> Campus.</a:t>
            </a:r>
          </a:p>
          <a:p>
            <a:r>
              <a:rPr lang="fr-FR" baseline="0" dirty="0"/>
              <a:t>If </a:t>
            </a:r>
            <a:r>
              <a:rPr lang="fr-FR" baseline="0" dirty="0" err="1"/>
              <a:t>you</a:t>
            </a:r>
            <a:r>
              <a:rPr lang="fr-FR" baseline="0" dirty="0"/>
              <a:t> use </a:t>
            </a:r>
            <a:r>
              <a:rPr lang="fr-FR" baseline="0" dirty="0" err="1"/>
              <a:t>WiFi</a:t>
            </a:r>
            <a:r>
              <a:rPr lang="fr-FR" baseline="0" dirty="0"/>
              <a:t> Campus </a:t>
            </a:r>
            <a:r>
              <a:rPr lang="fr-FR" baseline="0" dirty="0" err="1"/>
              <a:t>we</a:t>
            </a:r>
            <a:r>
              <a:rPr lang="fr-FR" baseline="0" dirty="0"/>
              <a:t> gave </a:t>
            </a:r>
            <a:r>
              <a:rPr lang="fr-FR" baseline="0" dirty="0" err="1"/>
              <a:t>you</a:t>
            </a:r>
            <a:r>
              <a:rPr lang="fr-FR" baseline="0" dirty="0"/>
              <a:t>, </a:t>
            </a:r>
            <a:r>
              <a:rPr lang="fr-FR" baseline="0" dirty="0" err="1"/>
              <a:t>it’s</a:t>
            </a:r>
            <a:r>
              <a:rPr lang="fr-FR" baseline="0" dirty="0"/>
              <a:t> important to </a:t>
            </a:r>
            <a:r>
              <a:rPr lang="fr-FR" baseline="0" dirty="0" err="1"/>
              <a:t>disconnect</a:t>
            </a:r>
            <a:r>
              <a:rPr lang="fr-FR" baseline="0" dirty="0"/>
              <a:t> </a:t>
            </a:r>
            <a:r>
              <a:rPr lang="fr-FR" baseline="0" dirty="0" err="1"/>
              <a:t>properly</a:t>
            </a:r>
            <a:r>
              <a:rPr lang="fr-FR" baseline="0" dirty="0"/>
              <a:t>. If not, the code </a:t>
            </a:r>
            <a:r>
              <a:rPr lang="fr-FR" baseline="0" dirty="0" err="1"/>
              <a:t>will</a:t>
            </a:r>
            <a:r>
              <a:rPr lang="fr-FR" baseline="0" dirty="0"/>
              <a:t> </a:t>
            </a:r>
            <a:r>
              <a:rPr lang="fr-FR" baseline="0" dirty="0" err="1"/>
              <a:t>become</a:t>
            </a:r>
            <a:r>
              <a:rPr lang="fr-FR" baseline="0" dirty="0"/>
              <a:t> </a:t>
            </a:r>
            <a:r>
              <a:rPr lang="fr-FR" baseline="0" dirty="0" err="1"/>
              <a:t>invalid</a:t>
            </a:r>
            <a:endParaRPr lang="fr-FR" baseline="0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CCD92-C4FD-4BE5-ADDC-E7162FAFB66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6304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would</a:t>
            </a:r>
            <a:r>
              <a:rPr lang="fr-FR" baseline="0" dirty="0"/>
              <a:t> </a:t>
            </a:r>
            <a:r>
              <a:rPr lang="fr-FR" baseline="0" dirty="0" err="1"/>
              <a:t>like</a:t>
            </a:r>
            <a:r>
              <a:rPr lang="fr-FR" baseline="0" dirty="0"/>
              <a:t> to </a:t>
            </a:r>
            <a:r>
              <a:rPr lang="fr-FR" baseline="0" dirty="0" err="1"/>
              <a:t>ask</a:t>
            </a:r>
            <a:r>
              <a:rPr lang="fr-FR" baseline="0" dirty="0"/>
              <a:t> </a:t>
            </a:r>
            <a:r>
              <a:rPr lang="fr-FR" baseline="0" dirty="0" err="1"/>
              <a:t>you</a:t>
            </a:r>
            <a:r>
              <a:rPr lang="fr-FR" baseline="0" dirty="0"/>
              <a:t> to respect </a:t>
            </a:r>
            <a:r>
              <a:rPr lang="fr-FR" baseline="0" dirty="0" err="1"/>
              <a:t>those</a:t>
            </a:r>
            <a:r>
              <a:rPr lang="fr-FR" baseline="0" dirty="0"/>
              <a:t> times to </a:t>
            </a:r>
            <a:r>
              <a:rPr lang="fr-FR" baseline="0" dirty="0" err="1"/>
              <a:t>provide</a:t>
            </a:r>
            <a:r>
              <a:rPr lang="fr-FR" baseline="0" dirty="0"/>
              <a:t>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with</a:t>
            </a:r>
            <a:r>
              <a:rPr lang="fr-FR" baseline="0" dirty="0"/>
              <a:t> the best service.</a:t>
            </a:r>
          </a:p>
          <a:p>
            <a:r>
              <a:rPr lang="fr-FR" baseline="0" dirty="0" err="1"/>
              <a:t>After</a:t>
            </a:r>
            <a:r>
              <a:rPr lang="fr-FR" baseline="0" dirty="0"/>
              <a:t> </a:t>
            </a:r>
            <a:r>
              <a:rPr lang="fr-FR" baseline="0" dirty="0" err="1"/>
              <a:t>every</a:t>
            </a:r>
            <a:r>
              <a:rPr lang="fr-FR" baseline="0" dirty="0"/>
              <a:t> </a:t>
            </a:r>
            <a:r>
              <a:rPr lang="fr-FR" baseline="0" dirty="0" err="1"/>
              <a:t>meal</a:t>
            </a:r>
            <a:r>
              <a:rPr lang="fr-FR" baseline="0" dirty="0"/>
              <a:t>, </a:t>
            </a:r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ask</a:t>
            </a:r>
            <a:r>
              <a:rPr lang="fr-FR" baseline="0" dirty="0"/>
              <a:t> </a:t>
            </a:r>
            <a:r>
              <a:rPr lang="fr-FR" baseline="0" dirty="0" err="1"/>
              <a:t>you</a:t>
            </a:r>
            <a:r>
              <a:rPr lang="fr-FR" baseline="0" dirty="0"/>
              <a:t> to go the </a:t>
            </a:r>
            <a:r>
              <a:rPr lang="fr-FR" baseline="0" dirty="0" err="1"/>
              <a:t>the</a:t>
            </a:r>
            <a:r>
              <a:rPr lang="fr-FR" baseline="0" dirty="0"/>
              <a:t> restaurant bar, </a:t>
            </a:r>
            <a:r>
              <a:rPr lang="fr-FR" baseline="0" dirty="0" err="1"/>
              <a:t>dowstairs</a:t>
            </a:r>
            <a:r>
              <a:rPr lang="fr-FR" baseline="0" dirty="0"/>
              <a:t>, </a:t>
            </a:r>
            <a:r>
              <a:rPr lang="fr-FR" baseline="0" dirty="0" err="1"/>
              <a:t>where</a:t>
            </a:r>
            <a:r>
              <a:rPr lang="fr-FR" baseline="0" dirty="0"/>
              <a:t>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could</a:t>
            </a:r>
            <a:r>
              <a:rPr lang="fr-FR" baseline="0" dirty="0"/>
              <a:t> </a:t>
            </a:r>
            <a:r>
              <a:rPr lang="fr-FR" baseline="0" dirty="0" err="1"/>
              <a:t>get</a:t>
            </a:r>
            <a:r>
              <a:rPr lang="fr-FR" baseline="0" dirty="0"/>
              <a:t> coffee or </a:t>
            </a:r>
            <a:r>
              <a:rPr lang="fr-FR" baseline="0" dirty="0" err="1"/>
              <a:t>tea</a:t>
            </a:r>
            <a:r>
              <a:rPr lang="fr-FR" baseline="0" dirty="0"/>
              <a:t> (free)</a:t>
            </a:r>
          </a:p>
          <a:p>
            <a:r>
              <a:rPr lang="fr-FR" baseline="0" dirty="0" err="1"/>
              <a:t>You'll</a:t>
            </a:r>
            <a:r>
              <a:rPr lang="fr-FR" baseline="0" dirty="0"/>
              <a:t> </a:t>
            </a:r>
            <a:r>
              <a:rPr lang="fr-FR" baseline="0" dirty="0" err="1"/>
              <a:t>find</a:t>
            </a:r>
            <a:r>
              <a:rPr lang="fr-FR" baseline="0" dirty="0"/>
              <a:t> cold drinks to </a:t>
            </a:r>
            <a:r>
              <a:rPr lang="fr-FR" baseline="0" dirty="0" err="1"/>
              <a:t>purchase</a:t>
            </a:r>
            <a:r>
              <a:rPr lang="fr-FR" baseline="0" dirty="0"/>
              <a:t> </a:t>
            </a:r>
            <a:r>
              <a:rPr lang="fr-FR" baseline="0" dirty="0" err="1"/>
              <a:t>from</a:t>
            </a:r>
            <a:r>
              <a:rPr lang="fr-FR" baseline="0" dirty="0"/>
              <a:t> the bar for </a:t>
            </a:r>
            <a:r>
              <a:rPr lang="fr-FR" baseline="0" dirty="0" err="1"/>
              <a:t>which</a:t>
            </a:r>
            <a:r>
              <a:rPr lang="fr-FR" baseline="0" dirty="0"/>
              <a:t> </a:t>
            </a:r>
            <a:r>
              <a:rPr lang="fr-FR" baseline="0" dirty="0" err="1"/>
              <a:t>you'll</a:t>
            </a:r>
            <a:r>
              <a:rPr lang="fr-FR" baseline="0" dirty="0"/>
              <a:t> </a:t>
            </a:r>
            <a:r>
              <a:rPr lang="fr-FR" baseline="0" dirty="0" err="1"/>
              <a:t>pay</a:t>
            </a:r>
            <a:r>
              <a:rPr lang="fr-FR" baseline="0" dirty="0"/>
              <a:t> </a:t>
            </a:r>
            <a:r>
              <a:rPr lang="fr-FR" baseline="0" dirty="0" err="1"/>
              <a:t>directly</a:t>
            </a:r>
            <a:r>
              <a:rPr lang="fr-FR" baseline="0" dirty="0"/>
              <a:t> to the bar </a:t>
            </a:r>
          </a:p>
          <a:p>
            <a:r>
              <a:rPr lang="fr-FR" dirty="0"/>
              <a:t>In case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a lunch box, </a:t>
            </a:r>
            <a:r>
              <a:rPr lang="fr-FR" dirty="0" err="1"/>
              <a:t>please</a:t>
            </a:r>
            <a:r>
              <a:rPr lang="fr-FR" dirty="0"/>
              <a:t> </a:t>
            </a:r>
            <a:r>
              <a:rPr lang="fr-FR" dirty="0" err="1"/>
              <a:t>register</a:t>
            </a:r>
            <a:r>
              <a:rPr lang="fr-FR" baseline="0" dirty="0"/>
              <a:t> to the restaurant, </a:t>
            </a:r>
            <a:r>
              <a:rPr lang="fr-FR" baseline="0" dirty="0" err="1"/>
              <a:t>two</a:t>
            </a:r>
            <a:r>
              <a:rPr lang="fr-FR" baseline="0" dirty="0"/>
              <a:t> </a:t>
            </a:r>
            <a:r>
              <a:rPr lang="fr-FR" baseline="0" dirty="0" err="1"/>
              <a:t>days</a:t>
            </a:r>
            <a:r>
              <a:rPr lang="fr-FR" baseline="0" dirty="0"/>
              <a:t> </a:t>
            </a:r>
            <a:r>
              <a:rPr lang="fr-FR" baseline="0" dirty="0" err="1"/>
              <a:t>before</a:t>
            </a:r>
            <a:r>
              <a:rPr lang="fr-FR" baseline="0" dirty="0"/>
              <a:t> (at the lunch) </a:t>
            </a:r>
            <a:r>
              <a:rPr lang="fr-FR" baseline="0" dirty="0" err="1"/>
              <a:t>so</a:t>
            </a:r>
            <a:r>
              <a:rPr lang="fr-FR" baseline="0" dirty="0"/>
              <a:t> </a:t>
            </a:r>
            <a:r>
              <a:rPr lang="fr-FR" baseline="0" dirty="0" err="1"/>
              <a:t>that</a:t>
            </a:r>
            <a:r>
              <a:rPr lang="fr-FR" baseline="0" dirty="0"/>
              <a:t> </a:t>
            </a:r>
            <a:r>
              <a:rPr lang="fr-FR" baseline="0" dirty="0" err="1"/>
              <a:t>they</a:t>
            </a:r>
            <a:r>
              <a:rPr lang="fr-FR" baseline="0" dirty="0"/>
              <a:t> can organise </a:t>
            </a:r>
            <a:r>
              <a:rPr lang="fr-FR" baseline="0" dirty="0" err="1"/>
              <a:t>it</a:t>
            </a:r>
            <a:r>
              <a:rPr lang="fr-FR" baseline="0" dirty="0"/>
              <a:t> for </a:t>
            </a:r>
            <a:r>
              <a:rPr lang="fr-FR" baseline="0" dirty="0" err="1"/>
              <a:t>you</a:t>
            </a:r>
            <a:endParaRPr lang="fr-FR" baseline="0" dirty="0"/>
          </a:p>
          <a:p>
            <a:r>
              <a:rPr lang="fr-FR" baseline="0" dirty="0"/>
              <a:t>One last point about the restaurant: if </a:t>
            </a:r>
            <a:r>
              <a:rPr lang="fr-FR" baseline="0" dirty="0" err="1"/>
              <a:t>many</a:t>
            </a:r>
            <a:r>
              <a:rPr lang="fr-FR" baseline="0" dirty="0"/>
              <a:t> of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decide</a:t>
            </a:r>
            <a:r>
              <a:rPr lang="fr-FR" baseline="0" dirty="0"/>
              <a:t> to have </a:t>
            </a:r>
            <a:r>
              <a:rPr lang="fr-FR" baseline="0" dirty="0" err="1"/>
              <a:t>dinner</a:t>
            </a:r>
            <a:r>
              <a:rPr lang="fr-FR" baseline="0" dirty="0"/>
              <a:t> </a:t>
            </a:r>
            <a:r>
              <a:rPr lang="fr-FR" baseline="0" dirty="0" err="1"/>
              <a:t>outside</a:t>
            </a:r>
            <a:r>
              <a:rPr lang="fr-FR" baseline="0" dirty="0"/>
              <a:t> </a:t>
            </a:r>
            <a:r>
              <a:rPr lang="fr-FR" baseline="0" dirty="0" err="1"/>
              <a:t>school</a:t>
            </a:r>
            <a:r>
              <a:rPr lang="fr-FR" baseline="0" dirty="0"/>
              <a:t>, </a:t>
            </a:r>
            <a:r>
              <a:rPr lang="fr-FR" baseline="0" dirty="0" err="1"/>
              <a:t>please</a:t>
            </a:r>
            <a:r>
              <a:rPr lang="fr-FR" baseline="0" dirty="0"/>
              <a:t> </a:t>
            </a:r>
            <a:r>
              <a:rPr lang="fr-FR" baseline="0" dirty="0" err="1"/>
              <a:t>inform</a:t>
            </a:r>
            <a:r>
              <a:rPr lang="fr-FR" baseline="0" dirty="0"/>
              <a:t> the restaurant manager in </a:t>
            </a:r>
            <a:r>
              <a:rPr lang="fr-FR" baseline="0" dirty="0" err="1"/>
              <a:t>order</a:t>
            </a:r>
            <a:r>
              <a:rPr lang="fr-FR" baseline="0" dirty="0"/>
              <a:t> for </a:t>
            </a:r>
            <a:r>
              <a:rPr lang="fr-FR" baseline="0" dirty="0" err="1"/>
              <a:t>them</a:t>
            </a:r>
            <a:r>
              <a:rPr lang="fr-FR" baseline="0" dirty="0"/>
              <a:t> to </a:t>
            </a:r>
            <a:r>
              <a:rPr lang="fr-FR" baseline="0" dirty="0" err="1"/>
              <a:t>adapt</a:t>
            </a:r>
            <a:r>
              <a:rPr lang="fr-FR" baseline="0" dirty="0"/>
              <a:t> </a:t>
            </a:r>
            <a:r>
              <a:rPr lang="fr-FR" baseline="0" dirty="0" err="1"/>
              <a:t>food</a:t>
            </a:r>
            <a:r>
              <a:rPr lang="fr-FR" baseline="0" dirty="0"/>
              <a:t> </a:t>
            </a:r>
            <a:r>
              <a:rPr lang="fr-FR" baseline="0" dirty="0" err="1"/>
              <a:t>quantity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CCD92-C4FD-4BE5-ADDC-E7162FAFB66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0905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err="1"/>
              <a:t>there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a </a:t>
            </a:r>
            <a:r>
              <a:rPr lang="fr-FR" baseline="0" dirty="0" err="1"/>
              <a:t>small</a:t>
            </a:r>
            <a:r>
              <a:rPr lang="fr-FR" baseline="0" dirty="0"/>
              <a:t> </a:t>
            </a:r>
            <a:r>
              <a:rPr lang="fr-FR" baseline="0" dirty="0" err="1"/>
              <a:t>safe</a:t>
            </a:r>
            <a:r>
              <a:rPr lang="fr-FR" baseline="0" dirty="0"/>
              <a:t> in the </a:t>
            </a:r>
            <a:r>
              <a:rPr lang="fr-FR" baseline="0" dirty="0" err="1"/>
              <a:t>closet</a:t>
            </a:r>
            <a:r>
              <a:rPr lang="fr-FR" baseline="0" dirty="0"/>
              <a:t> to put </a:t>
            </a:r>
            <a:r>
              <a:rPr lang="fr-FR" baseline="0" dirty="0" err="1"/>
              <a:t>your</a:t>
            </a:r>
            <a:r>
              <a:rPr lang="fr-FR" baseline="0" dirty="0"/>
              <a:t> </a:t>
            </a:r>
            <a:r>
              <a:rPr lang="fr-FR" baseline="0" dirty="0" err="1"/>
              <a:t>private</a:t>
            </a:r>
            <a:r>
              <a:rPr lang="fr-FR" baseline="0" dirty="0"/>
              <a:t> </a:t>
            </a:r>
            <a:r>
              <a:rPr lang="fr-FR" baseline="0" dirty="0" err="1"/>
              <a:t>belongings</a:t>
            </a:r>
            <a:endParaRPr lang="fr-FR" baseline="0" dirty="0"/>
          </a:p>
          <a:p>
            <a:r>
              <a:rPr lang="fr-FR" baseline="0" dirty="0" err="1"/>
              <a:t>Rooms</a:t>
            </a:r>
            <a:r>
              <a:rPr lang="fr-FR" baseline="0" dirty="0"/>
              <a:t> are </a:t>
            </a:r>
            <a:r>
              <a:rPr lang="fr-FR" baseline="0" dirty="0" err="1"/>
              <a:t>cleaning</a:t>
            </a:r>
            <a:r>
              <a:rPr lang="fr-FR" baseline="0" dirty="0"/>
              <a:t> in the </a:t>
            </a:r>
            <a:r>
              <a:rPr lang="fr-FR" baseline="0" dirty="0" err="1"/>
              <a:t>morning</a:t>
            </a:r>
            <a:r>
              <a:rPr lang="fr-FR" baseline="0" dirty="0"/>
              <a:t>, </a:t>
            </a:r>
          </a:p>
          <a:p>
            <a:r>
              <a:rPr lang="fr-FR" baseline="0" dirty="0"/>
              <a:t>If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encounter</a:t>
            </a:r>
            <a:r>
              <a:rPr lang="fr-FR" baseline="0" dirty="0"/>
              <a:t> </a:t>
            </a:r>
            <a:r>
              <a:rPr lang="fr-FR" baseline="0" dirty="0" err="1"/>
              <a:t>any</a:t>
            </a:r>
            <a:r>
              <a:rPr lang="fr-FR" baseline="0" dirty="0"/>
              <a:t> </a:t>
            </a:r>
            <a:r>
              <a:rPr lang="fr-FR" baseline="0" dirty="0" err="1"/>
              <a:t>technical</a:t>
            </a:r>
            <a:r>
              <a:rPr lang="fr-FR" baseline="0" dirty="0"/>
              <a:t> issue, </a:t>
            </a:r>
            <a:r>
              <a:rPr lang="fr-FR" baseline="0" dirty="0" err="1"/>
              <a:t>please</a:t>
            </a:r>
            <a:r>
              <a:rPr lang="fr-FR" baseline="0" dirty="0"/>
              <a:t> report to the </a:t>
            </a:r>
            <a:r>
              <a:rPr lang="fr-FR" baseline="0" dirty="0" err="1"/>
              <a:t>reception</a:t>
            </a:r>
            <a:r>
              <a:rPr lang="fr-FR" baseline="0" dirty="0"/>
              <a:t> office</a:t>
            </a:r>
          </a:p>
          <a:p>
            <a:r>
              <a:rPr lang="fr-FR" dirty="0"/>
              <a:t>In case of emergency, </a:t>
            </a:r>
            <a:r>
              <a:rPr lang="fr-FR" dirty="0" err="1"/>
              <a:t>please</a:t>
            </a:r>
            <a:r>
              <a:rPr lang="fr-FR" dirty="0"/>
              <a:t> phone the</a:t>
            </a:r>
            <a:r>
              <a:rPr lang="fr-FR" baseline="0" dirty="0"/>
              <a:t> </a:t>
            </a:r>
            <a:r>
              <a:rPr lang="fr-FR" baseline="0" dirty="0" err="1"/>
              <a:t>caretaker</a:t>
            </a:r>
            <a:r>
              <a:rPr lang="fr-FR" baseline="0" dirty="0"/>
              <a:t>. </a:t>
            </a:r>
            <a:r>
              <a:rPr lang="fr-FR" baseline="0" dirty="0" err="1"/>
              <a:t>His</a:t>
            </a:r>
            <a:r>
              <a:rPr lang="fr-FR" baseline="0" dirty="0"/>
              <a:t> </a:t>
            </a:r>
            <a:r>
              <a:rPr lang="fr-FR" baseline="0" dirty="0" err="1"/>
              <a:t>number</a:t>
            </a:r>
            <a:r>
              <a:rPr lang="fr-FR" baseline="0" dirty="0"/>
              <a:t> </a:t>
            </a:r>
            <a:r>
              <a:rPr lang="fr-FR" baseline="0" dirty="0" err="1"/>
              <a:t>is</a:t>
            </a:r>
            <a:r>
              <a:rPr lang="fr-FR" baseline="0" dirty="0"/>
              <a:t> on the "</a:t>
            </a:r>
            <a:r>
              <a:rPr lang="fr-FR" baseline="0" dirty="0" err="1"/>
              <a:t>Practical</a:t>
            </a:r>
            <a:r>
              <a:rPr lang="fr-FR" baseline="0" dirty="0"/>
              <a:t> information" </a:t>
            </a:r>
            <a:r>
              <a:rPr lang="fr-FR" baseline="0" dirty="0" err="1"/>
              <a:t>you</a:t>
            </a:r>
            <a:r>
              <a:rPr lang="fr-FR" baseline="0" dirty="0"/>
              <a:t> </a:t>
            </a:r>
            <a:r>
              <a:rPr lang="fr-FR" baseline="0" dirty="0" err="1"/>
              <a:t>received</a:t>
            </a:r>
            <a:r>
              <a:rPr lang="fr-FR" baseline="0" dirty="0"/>
              <a:t> by email.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CCD92-C4FD-4BE5-ADDC-E7162FAFB66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3457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CCD92-C4FD-4BE5-ADDC-E7162FAFB66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2464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/>
              <a:t>In the bar room, table-football and table tennis are at </a:t>
            </a:r>
            <a:r>
              <a:rPr lang="fr-FR" baseline="0" dirty="0" err="1"/>
              <a:t>your</a:t>
            </a:r>
            <a:r>
              <a:rPr lang="fr-FR" baseline="0" dirty="0"/>
              <a:t> </a:t>
            </a:r>
            <a:r>
              <a:rPr lang="fr-FR" baseline="0" dirty="0" err="1"/>
              <a:t>disposal</a:t>
            </a:r>
            <a:r>
              <a:rPr lang="fr-FR" baseline="0" dirty="0"/>
              <a:t>.</a:t>
            </a:r>
          </a:p>
          <a:p>
            <a:r>
              <a:rPr lang="fr-FR" baseline="0" dirty="0"/>
              <a:t>A piano and a </a:t>
            </a:r>
            <a:r>
              <a:rPr lang="fr-FR" baseline="0" dirty="0" err="1"/>
              <a:t>guitar</a:t>
            </a:r>
            <a:r>
              <a:rPr lang="fr-FR" baseline="0" dirty="0"/>
              <a:t> are in the bar. If </a:t>
            </a:r>
            <a:r>
              <a:rPr lang="fr-FR" baseline="0" dirty="0" err="1"/>
              <a:t>you</a:t>
            </a:r>
            <a:r>
              <a:rPr lang="fr-FR" baseline="0" dirty="0"/>
              <a:t> go on the </a:t>
            </a:r>
            <a:r>
              <a:rPr lang="fr-FR" baseline="0" dirty="0" err="1"/>
              <a:t>terrace</a:t>
            </a:r>
            <a:r>
              <a:rPr lang="fr-FR" baseline="0" dirty="0"/>
              <a:t>, </a:t>
            </a:r>
            <a:r>
              <a:rPr lang="fr-FR" baseline="0" dirty="0" err="1"/>
              <a:t>please</a:t>
            </a:r>
            <a:r>
              <a:rPr lang="fr-FR" baseline="0" dirty="0"/>
              <a:t> respect the </a:t>
            </a:r>
            <a:r>
              <a:rPr lang="fr-FR" baseline="0" dirty="0" err="1"/>
              <a:t>neighbours</a:t>
            </a:r>
            <a:r>
              <a:rPr lang="fr-FR" baseline="0" dirty="0"/>
              <a:t> by </a:t>
            </a:r>
            <a:r>
              <a:rPr lang="fr-FR" baseline="0" dirty="0" err="1"/>
              <a:t>keeping</a:t>
            </a:r>
            <a:r>
              <a:rPr lang="fr-FR" baseline="0" dirty="0"/>
              <a:t> the noise down </a:t>
            </a:r>
            <a:r>
              <a:rPr lang="fr-FR" baseline="0" dirty="0" err="1"/>
              <a:t>after</a:t>
            </a:r>
            <a:r>
              <a:rPr lang="fr-FR" baseline="0" dirty="0"/>
              <a:t> 10:30pm</a:t>
            </a:r>
          </a:p>
          <a:p>
            <a:r>
              <a:rPr lang="fr-FR" baseline="0" dirty="0"/>
              <a:t>BALMAT SPORTS shop, in front of </a:t>
            </a:r>
            <a:r>
              <a:rPr lang="fr-FR" baseline="0" dirty="0" err="1"/>
              <a:t>cable</a:t>
            </a:r>
            <a:r>
              <a:rPr lang="fr-FR" baseline="0" dirty="0"/>
              <a:t> car, </a:t>
            </a:r>
            <a:r>
              <a:rPr lang="fr-FR" baseline="0" dirty="0" err="1"/>
              <a:t>according</a:t>
            </a:r>
            <a:r>
              <a:rPr lang="fr-FR" baseline="0" dirty="0"/>
              <a:t> 20% discount to people </a:t>
            </a:r>
            <a:r>
              <a:rPr lang="fr-FR" baseline="0" dirty="0" err="1"/>
              <a:t>from</a:t>
            </a:r>
            <a:r>
              <a:rPr lang="fr-FR" baseline="0" dirty="0"/>
              <a:t> Ecole de physique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CCD92-C4FD-4BE5-ADDC-E7162FAFB66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9305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 err="1"/>
              <a:t>We</a:t>
            </a:r>
            <a:r>
              <a:rPr lang="fr-FR" baseline="0" dirty="0"/>
              <a:t> </a:t>
            </a:r>
            <a:r>
              <a:rPr lang="fr-FR" baseline="0" dirty="0" err="1"/>
              <a:t>hope</a:t>
            </a:r>
            <a:r>
              <a:rPr lang="fr-FR" baseline="0" dirty="0"/>
              <a:t> </a:t>
            </a:r>
            <a:r>
              <a:rPr lang="fr-FR" baseline="0" dirty="0" err="1"/>
              <a:t>you’ll</a:t>
            </a:r>
            <a:r>
              <a:rPr lang="fr-FR" baseline="0" dirty="0"/>
              <a:t> have a </a:t>
            </a:r>
            <a:r>
              <a:rPr lang="fr-FR" baseline="0" dirty="0" err="1"/>
              <a:t>nice</a:t>
            </a:r>
            <a:r>
              <a:rPr lang="fr-FR" baseline="0" dirty="0"/>
              <a:t> </a:t>
            </a:r>
            <a:r>
              <a:rPr lang="fr-FR" baseline="0" dirty="0" err="1"/>
              <a:t>stay</a:t>
            </a:r>
            <a:r>
              <a:rPr lang="fr-FR" baseline="0" dirty="0"/>
              <a:t> at the Ecole de Physique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7CCD92-C4FD-4BE5-ADDC-E7162FAFB66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683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974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571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3332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5913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88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5706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91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8868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09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39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896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C275C-4C3B-42C5-A45A-A8C8F4198392}" type="datetimeFigureOut">
              <a:rPr lang="fr-FR" smtClean="0"/>
              <a:t>02/04/2025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46A4C-17DB-48BF-B7A0-BC35D19AB7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175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4000" i="1" dirty="0" err="1">
                <a:latin typeface="Calibri" panose="020F0502020204030204" pitchFamily="34" charset="0"/>
              </a:rPr>
              <a:t>Welcome</a:t>
            </a:r>
            <a:r>
              <a:rPr lang="fr-FR" sz="4000" i="1" dirty="0">
                <a:latin typeface="Calibri" panose="020F0502020204030204" pitchFamily="34" charset="0"/>
              </a:rPr>
              <a:t> to Ecole de Physique des Houches!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r>
              <a:rPr lang="fr-FR" sz="3600" dirty="0" err="1">
                <a:latin typeface="Calibri" panose="020F0502020204030204" pitchFamily="34" charset="0"/>
              </a:rPr>
              <a:t>Some</a:t>
            </a:r>
            <a:r>
              <a:rPr lang="fr-FR" sz="3600" dirty="0">
                <a:latin typeface="Calibri" panose="020F0502020204030204" pitchFamily="34" charset="0"/>
              </a:rPr>
              <a:t> information about the </a:t>
            </a:r>
            <a:r>
              <a:rPr lang="fr-FR" sz="3600" dirty="0" err="1">
                <a:latin typeface="Calibri" panose="020F0502020204030204" pitchFamily="34" charset="0"/>
              </a:rPr>
              <a:t>facilities</a:t>
            </a:r>
            <a:endParaRPr lang="fr-FR" sz="3600" dirty="0">
              <a:latin typeface="Calibri" panose="020F050202020403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4" y="132904"/>
            <a:ext cx="1162473" cy="118383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8CEBAB9-A2F4-4BEC-B22C-34014C98BE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5814" r="4069" b="44651"/>
          <a:stretch/>
        </p:blipFill>
        <p:spPr>
          <a:xfrm>
            <a:off x="7560937" y="6156251"/>
            <a:ext cx="4400691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40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577082"/>
            <a:ext cx="9144000" cy="894779"/>
          </a:xfrm>
        </p:spPr>
        <p:txBody>
          <a:bodyPr>
            <a:normAutofit/>
          </a:bodyPr>
          <a:lstStyle/>
          <a:p>
            <a:r>
              <a:rPr lang="fr-FR" sz="4000" dirty="0" err="1">
                <a:latin typeface="Calibri" panose="020F0502020204030204" pitchFamily="34" charset="0"/>
              </a:rPr>
              <a:t>Thank</a:t>
            </a:r>
            <a:r>
              <a:rPr lang="fr-FR" sz="4000" dirty="0">
                <a:latin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</a:rPr>
              <a:t>you</a:t>
            </a:r>
            <a:r>
              <a:rPr lang="fr-FR" sz="4000" dirty="0">
                <a:latin typeface="Calibri" panose="020F0502020204030204" pitchFamily="34" charset="0"/>
              </a:rPr>
              <a:t> for </a:t>
            </a:r>
            <a:r>
              <a:rPr lang="fr-FR" sz="4000" dirty="0" err="1">
                <a:latin typeface="Calibri" panose="020F0502020204030204" pitchFamily="34" charset="0"/>
              </a:rPr>
              <a:t>your</a:t>
            </a:r>
            <a:r>
              <a:rPr lang="fr-FR" sz="4000" dirty="0">
                <a:latin typeface="Calibri" panose="020F0502020204030204" pitchFamily="34" charset="0"/>
              </a:rPr>
              <a:t> attention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026024"/>
            <a:ext cx="9144000" cy="3981584"/>
          </a:xfrm>
        </p:spPr>
        <p:txBody>
          <a:bodyPr>
            <a:normAutofit/>
          </a:bodyPr>
          <a:lstStyle/>
          <a:p>
            <a:pPr algn="l"/>
            <a:endParaRPr lang="fr-FR" dirty="0"/>
          </a:p>
          <a:p>
            <a:endParaRPr lang="fr-FR" sz="3600" dirty="0"/>
          </a:p>
          <a:p>
            <a:r>
              <a:rPr lang="fr-FR" sz="3600" dirty="0" err="1"/>
              <a:t>Enjoy</a:t>
            </a:r>
            <a:r>
              <a:rPr lang="fr-FR" sz="3600" dirty="0"/>
              <a:t> </a:t>
            </a:r>
            <a:r>
              <a:rPr lang="fr-FR" sz="3600" dirty="0" err="1"/>
              <a:t>your</a:t>
            </a:r>
            <a:r>
              <a:rPr lang="fr-FR" sz="3600" dirty="0"/>
              <a:t> </a:t>
            </a:r>
            <a:r>
              <a:rPr lang="fr-FR" sz="3600" dirty="0" err="1"/>
              <a:t>stay</a:t>
            </a:r>
            <a:r>
              <a:rPr lang="fr-FR" sz="3600" dirty="0"/>
              <a:t> </a:t>
            </a:r>
          </a:p>
          <a:p>
            <a:r>
              <a:rPr lang="fr-FR" sz="3600" dirty="0"/>
              <a:t>at the </a:t>
            </a:r>
            <a:r>
              <a:rPr lang="fr-FR" sz="3600" i="1" dirty="0"/>
              <a:t>Ecole de Physique des Houches!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4" y="132904"/>
            <a:ext cx="1162473" cy="11838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7F007D6-B30C-4CF7-B8DB-0408FE16F3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5814" r="4069" b="44651"/>
          <a:stretch/>
        </p:blipFill>
        <p:spPr>
          <a:xfrm>
            <a:off x="7560937" y="6156251"/>
            <a:ext cx="4400691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730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316735"/>
            <a:ext cx="9144000" cy="894779"/>
          </a:xfrm>
        </p:spPr>
        <p:txBody>
          <a:bodyPr>
            <a:normAutofit fontScale="90000"/>
          </a:bodyPr>
          <a:lstStyle/>
          <a:p>
            <a:r>
              <a:rPr lang="fr-FR" sz="4000" dirty="0">
                <a:latin typeface="Calibri" panose="020F0502020204030204" pitchFamily="34" charset="0"/>
              </a:rPr>
              <a:t>In </a:t>
            </a:r>
            <a:r>
              <a:rPr lang="fr-FR" sz="4000" dirty="0" err="1">
                <a:latin typeface="Calibri" panose="020F0502020204030204" pitchFamily="34" charset="0"/>
              </a:rPr>
              <a:t>this</a:t>
            </a:r>
            <a:r>
              <a:rPr lang="fr-FR" sz="4000" dirty="0">
                <a:latin typeface="Calibri" panose="020F0502020204030204" pitchFamily="34" charset="0"/>
              </a:rPr>
              <a:t> "Cécile </a:t>
            </a:r>
            <a:r>
              <a:rPr lang="fr-FR" sz="4000" dirty="0" err="1">
                <a:latin typeface="Calibri" panose="020F0502020204030204" pitchFamily="34" charset="0"/>
              </a:rPr>
              <a:t>DeWitt's</a:t>
            </a:r>
            <a:r>
              <a:rPr lang="fr-FR" sz="4000" dirty="0">
                <a:latin typeface="Calibri" panose="020F0502020204030204" pitchFamily="34" charset="0"/>
              </a:rPr>
              <a:t> building", </a:t>
            </a:r>
            <a:r>
              <a:rPr lang="fr-FR" sz="4000" dirty="0" err="1">
                <a:latin typeface="Calibri" panose="020F0502020204030204" pitchFamily="34" charset="0"/>
              </a:rPr>
              <a:t>you'll</a:t>
            </a:r>
            <a:r>
              <a:rPr lang="fr-FR" sz="4000" dirty="0">
                <a:latin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</a:rPr>
              <a:t>find</a:t>
            </a:r>
            <a:r>
              <a:rPr lang="fr-FR" sz="4000" dirty="0">
                <a:latin typeface="Calibri" panose="020F0502020204030204" pitchFamily="34" charset="0"/>
              </a:rPr>
              <a:t>: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636044"/>
            <a:ext cx="9144000" cy="3659858"/>
          </a:xfrm>
        </p:spPr>
        <p:txBody>
          <a:bodyPr>
            <a:normAutofit fontScale="47500" lnSpcReduction="20000"/>
          </a:bodyPr>
          <a:lstStyle/>
          <a:p>
            <a:pPr algn="l"/>
            <a:endParaRPr lang="fr-FR" dirty="0"/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fr-FR" sz="6700" dirty="0">
                <a:latin typeface="Calibri" panose="020F0502020204030204" pitchFamily="34" charset="0"/>
              </a:rPr>
              <a:t>The </a:t>
            </a:r>
            <a:r>
              <a:rPr lang="fr-FR" sz="6700" dirty="0" err="1">
                <a:latin typeface="Calibri" panose="020F0502020204030204" pitchFamily="34" charset="0"/>
              </a:rPr>
              <a:t>library</a:t>
            </a:r>
            <a:endParaRPr lang="fr-FR" sz="6700" dirty="0">
              <a:latin typeface="Calibri" panose="020F0502020204030204" pitchFamily="34" charset="0"/>
            </a:endParaRP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fr-FR" sz="6700" dirty="0">
                <a:latin typeface="Calibri" panose="020F0502020204030204" pitchFamily="34" charset="0"/>
              </a:rPr>
              <a:t>Free computer </a:t>
            </a:r>
            <a:r>
              <a:rPr lang="fr-FR" sz="6700" dirty="0" err="1">
                <a:latin typeface="Calibri" panose="020F0502020204030204" pitchFamily="34" charset="0"/>
              </a:rPr>
              <a:t>with</a:t>
            </a:r>
            <a:r>
              <a:rPr lang="fr-FR" sz="6700" dirty="0">
                <a:latin typeface="Calibri" panose="020F0502020204030204" pitchFamily="34" charset="0"/>
              </a:rPr>
              <a:t> a copy machine/scan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fr-FR" sz="6700" dirty="0">
                <a:latin typeface="Calibri" panose="020F0502020204030204" pitchFamily="34" charset="0"/>
              </a:rPr>
              <a:t>2 </a:t>
            </a:r>
            <a:r>
              <a:rPr lang="fr-FR" sz="6700" dirty="0" err="1">
                <a:latin typeface="Calibri" panose="020F0502020204030204" pitchFamily="34" charset="0"/>
              </a:rPr>
              <a:t>kitchens</a:t>
            </a:r>
            <a:r>
              <a:rPr lang="fr-FR" sz="6700" dirty="0">
                <a:latin typeface="Calibri" panose="020F0502020204030204" pitchFamily="34" charset="0"/>
              </a:rPr>
              <a:t> </a:t>
            </a:r>
            <a:r>
              <a:rPr lang="fr-FR" sz="6700" dirty="0" err="1">
                <a:latin typeface="Calibri" panose="020F0502020204030204" pitchFamily="34" charset="0"/>
              </a:rPr>
              <a:t>you</a:t>
            </a:r>
            <a:r>
              <a:rPr lang="fr-FR" sz="6700" dirty="0">
                <a:latin typeface="Calibri" panose="020F0502020204030204" pitchFamily="34" charset="0"/>
              </a:rPr>
              <a:t> </a:t>
            </a:r>
            <a:r>
              <a:rPr lang="fr-FR" sz="6700" dirty="0" err="1">
                <a:latin typeface="Calibri" panose="020F0502020204030204" pitchFamily="34" charset="0"/>
              </a:rPr>
              <a:t>can</a:t>
            </a:r>
            <a:r>
              <a:rPr lang="fr-FR" sz="6700" dirty="0">
                <a:latin typeface="Calibri" panose="020F0502020204030204" pitchFamily="34" charset="0"/>
              </a:rPr>
              <a:t> use for coffee break</a:t>
            </a: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4900" dirty="0">
                <a:latin typeface="Calibri" panose="020F0502020204030204" pitchFamily="34" charset="0"/>
              </a:rPr>
              <a:t>Coffee and </a:t>
            </a:r>
            <a:r>
              <a:rPr lang="fr-FR" sz="4900" dirty="0" err="1">
                <a:latin typeface="Calibri" panose="020F0502020204030204" pitchFamily="34" charset="0"/>
              </a:rPr>
              <a:t>tea</a:t>
            </a:r>
            <a:r>
              <a:rPr lang="fr-FR" sz="4900" dirty="0">
                <a:latin typeface="Calibri" panose="020F0502020204030204" pitchFamily="34" charset="0"/>
              </a:rPr>
              <a:t> are free. </a:t>
            </a:r>
            <a:r>
              <a:rPr lang="fr-FR" sz="4900" dirty="0" err="1">
                <a:latin typeface="Calibri" panose="020F0502020204030204" pitchFamily="34" charset="0"/>
              </a:rPr>
              <a:t>Please</a:t>
            </a:r>
            <a:r>
              <a:rPr lang="fr-FR" sz="4900" dirty="0">
                <a:latin typeface="Calibri" panose="020F0502020204030204" pitchFamily="34" charset="0"/>
              </a:rPr>
              <a:t> </a:t>
            </a:r>
            <a:r>
              <a:rPr lang="fr-FR" sz="4900" b="1" dirty="0" err="1">
                <a:latin typeface="Calibri" panose="020F0502020204030204" pitchFamily="34" charset="0"/>
              </a:rPr>
              <a:t>wash</a:t>
            </a:r>
            <a:r>
              <a:rPr lang="fr-FR" sz="4900" b="1" dirty="0">
                <a:latin typeface="Calibri" panose="020F0502020204030204" pitchFamily="34" charset="0"/>
              </a:rPr>
              <a:t> </a:t>
            </a:r>
            <a:r>
              <a:rPr lang="fr-FR" sz="4900" b="1" dirty="0" err="1">
                <a:latin typeface="Calibri" panose="020F0502020204030204" pitchFamily="34" charset="0"/>
              </a:rPr>
              <a:t>your</a:t>
            </a:r>
            <a:r>
              <a:rPr lang="fr-FR" sz="4900" b="1" dirty="0">
                <a:latin typeface="Calibri" panose="020F0502020204030204" pitchFamily="34" charset="0"/>
              </a:rPr>
              <a:t> cup/glass/</a:t>
            </a:r>
            <a:r>
              <a:rPr lang="fr-FR" sz="4900" b="1" dirty="0" err="1">
                <a:latin typeface="Calibri" panose="020F0502020204030204" pitchFamily="34" charset="0"/>
              </a:rPr>
              <a:t>spoon</a:t>
            </a:r>
            <a:endParaRPr lang="fr-FR" sz="4900" b="1" dirty="0">
              <a:latin typeface="Calibri" panose="020F0502020204030204" pitchFamily="34" charset="0"/>
            </a:endParaRP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4900" dirty="0">
                <a:latin typeface="Calibri" panose="020F0502020204030204" pitchFamily="34" charset="0"/>
              </a:rPr>
              <a:t>Cold drinks </a:t>
            </a:r>
            <a:r>
              <a:rPr lang="fr-FR" sz="4900" dirty="0" err="1">
                <a:latin typeface="Calibri" panose="020F0502020204030204" pitchFamily="34" charset="0"/>
              </a:rPr>
              <a:t>cost</a:t>
            </a:r>
            <a:r>
              <a:rPr lang="fr-FR" sz="4900" dirty="0">
                <a:latin typeface="Calibri" panose="020F0502020204030204" pitchFamily="34" charset="0"/>
              </a:rPr>
              <a:t> 1€: </a:t>
            </a:r>
            <a:r>
              <a:rPr lang="fr-FR" sz="4900" dirty="0" err="1">
                <a:latin typeface="Calibri" panose="020F0502020204030204" pitchFamily="34" charset="0"/>
              </a:rPr>
              <a:t>please</a:t>
            </a:r>
            <a:r>
              <a:rPr lang="fr-FR" sz="4900" dirty="0">
                <a:latin typeface="Calibri" panose="020F0502020204030204" pitchFamily="34" charset="0"/>
              </a:rPr>
              <a:t> record </a:t>
            </a:r>
            <a:r>
              <a:rPr lang="fr-FR" sz="4900" dirty="0" err="1">
                <a:latin typeface="Calibri" panose="020F0502020204030204" pitchFamily="34" charset="0"/>
              </a:rPr>
              <a:t>what</a:t>
            </a:r>
            <a:r>
              <a:rPr lang="fr-FR" sz="4900" dirty="0">
                <a:latin typeface="Calibri" panose="020F0502020204030204" pitchFamily="34" charset="0"/>
              </a:rPr>
              <a:t> </a:t>
            </a:r>
            <a:r>
              <a:rPr lang="fr-FR" sz="4900" dirty="0" err="1">
                <a:latin typeface="Calibri" panose="020F0502020204030204" pitchFamily="34" charset="0"/>
              </a:rPr>
              <a:t>you</a:t>
            </a:r>
            <a:r>
              <a:rPr lang="fr-FR" sz="4900" dirty="0">
                <a:latin typeface="Calibri" panose="020F0502020204030204" pitchFamily="34" charset="0"/>
              </a:rPr>
              <a:t> </a:t>
            </a:r>
            <a:r>
              <a:rPr lang="fr-FR" sz="4900" dirty="0" err="1">
                <a:latin typeface="Calibri" panose="020F0502020204030204" pitchFamily="34" charset="0"/>
              </a:rPr>
              <a:t>take</a:t>
            </a:r>
            <a:r>
              <a:rPr lang="fr-FR" sz="4900" dirty="0">
                <a:latin typeface="Calibri" panose="020F0502020204030204" pitchFamily="34" charset="0"/>
              </a:rPr>
              <a:t> on the </a:t>
            </a:r>
            <a:r>
              <a:rPr lang="fr-FR" sz="4900" dirty="0" err="1">
                <a:latin typeface="Calibri" panose="020F0502020204030204" pitchFamily="34" charset="0"/>
              </a:rPr>
              <a:t>list</a:t>
            </a:r>
            <a:r>
              <a:rPr lang="fr-FR" sz="4900" dirty="0">
                <a:latin typeface="Calibri" panose="020F0502020204030204" pitchFamily="34" charset="0"/>
              </a:rPr>
              <a:t> by </a:t>
            </a:r>
            <a:r>
              <a:rPr lang="fr-FR" sz="4900" dirty="0" err="1">
                <a:latin typeface="Calibri" panose="020F0502020204030204" pitchFamily="34" charset="0"/>
              </a:rPr>
              <a:t>your</a:t>
            </a:r>
            <a:r>
              <a:rPr lang="fr-FR" sz="4900" dirty="0">
                <a:latin typeface="Calibri" panose="020F0502020204030204" pitchFamily="34" charset="0"/>
              </a:rPr>
              <a:t> </a:t>
            </a:r>
            <a:r>
              <a:rPr lang="fr-FR" sz="4900" dirty="0" err="1">
                <a:latin typeface="Calibri" panose="020F0502020204030204" pitchFamily="34" charset="0"/>
              </a:rPr>
              <a:t>name</a:t>
            </a:r>
            <a:r>
              <a:rPr lang="fr-FR" sz="4900" dirty="0">
                <a:latin typeface="Calibri" panose="020F0502020204030204" pitchFamily="34" charset="0"/>
              </a:rPr>
              <a:t>, and </a:t>
            </a:r>
            <a:r>
              <a:rPr lang="fr-FR" sz="4900" dirty="0" err="1">
                <a:latin typeface="Calibri" panose="020F0502020204030204" pitchFamily="34" charset="0"/>
              </a:rPr>
              <a:t>pay</a:t>
            </a:r>
            <a:r>
              <a:rPr lang="fr-FR" sz="4900" dirty="0">
                <a:latin typeface="Calibri" panose="020F0502020204030204" pitchFamily="34" charset="0"/>
              </a:rPr>
              <a:t> for </a:t>
            </a:r>
            <a:r>
              <a:rPr lang="fr-FR" sz="4900" dirty="0" err="1">
                <a:latin typeface="Calibri" panose="020F0502020204030204" pitchFamily="34" charset="0"/>
              </a:rPr>
              <a:t>them</a:t>
            </a:r>
            <a:r>
              <a:rPr lang="fr-FR" sz="4900" dirty="0">
                <a:latin typeface="Calibri" panose="020F0502020204030204" pitchFamily="34" charset="0"/>
              </a:rPr>
              <a:t> </a:t>
            </a:r>
            <a:r>
              <a:rPr lang="fr-FR" sz="4900" dirty="0" err="1">
                <a:latin typeface="Calibri" panose="020F0502020204030204" pitchFamily="34" charset="0"/>
              </a:rPr>
              <a:t>before</a:t>
            </a:r>
            <a:r>
              <a:rPr lang="fr-FR" sz="4900" dirty="0">
                <a:latin typeface="Calibri" panose="020F0502020204030204" pitchFamily="34" charset="0"/>
              </a:rPr>
              <a:t> </a:t>
            </a:r>
            <a:r>
              <a:rPr lang="fr-FR" sz="4900" dirty="0" err="1">
                <a:latin typeface="Calibri" panose="020F0502020204030204" pitchFamily="34" charset="0"/>
              </a:rPr>
              <a:t>leaving</a:t>
            </a:r>
            <a:r>
              <a:rPr lang="fr-FR" sz="4900" dirty="0">
                <a:latin typeface="Calibri" panose="020F0502020204030204" pitchFamily="34" charset="0"/>
              </a:rPr>
              <a:t> at the </a:t>
            </a:r>
            <a:r>
              <a:rPr lang="fr-FR" sz="4900" dirty="0" err="1">
                <a:latin typeface="Calibri" panose="020F0502020204030204" pitchFamily="34" charset="0"/>
              </a:rPr>
              <a:t>reception</a:t>
            </a:r>
            <a:r>
              <a:rPr lang="fr-FR" sz="4900" dirty="0">
                <a:latin typeface="Calibri" panose="020F0502020204030204" pitchFamily="34" charset="0"/>
              </a:rPr>
              <a:t> office</a:t>
            </a:r>
            <a:br>
              <a:rPr lang="fr-FR" sz="4900" dirty="0">
                <a:latin typeface="Calibri" panose="020F0502020204030204" pitchFamily="34" charset="0"/>
              </a:rPr>
            </a:br>
            <a:endParaRPr lang="fr-FR" sz="3800" dirty="0">
              <a:latin typeface="Calibri" panose="020F0502020204030204" pitchFamily="34" charset="0"/>
            </a:endParaRPr>
          </a:p>
          <a:p>
            <a:pPr lvl="1" algn="l"/>
            <a:r>
              <a:rPr lang="fr-FR" sz="51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Please</a:t>
            </a:r>
            <a:r>
              <a:rPr lang="fr-FR" sz="5100" i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fr-FR" sz="51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don't</a:t>
            </a:r>
            <a:r>
              <a:rPr lang="fr-FR" sz="5100" i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fr-FR" sz="51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bring</a:t>
            </a:r>
            <a:r>
              <a:rPr lang="fr-FR" sz="5100" i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fr-FR" sz="51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any</a:t>
            </a:r>
            <a:r>
              <a:rPr lang="fr-FR" sz="5100" i="1" dirty="0">
                <a:solidFill>
                  <a:srgbClr val="0070C0"/>
                </a:solidFill>
                <a:latin typeface="Calibri" panose="020F0502020204030204" pitchFamily="34" charset="0"/>
              </a:rPr>
              <a:t> drinks in the lecture room, in the </a:t>
            </a:r>
            <a:r>
              <a:rPr lang="fr-FR" sz="51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library</a:t>
            </a:r>
            <a:r>
              <a:rPr lang="fr-FR" sz="5100" i="1" dirty="0">
                <a:solidFill>
                  <a:srgbClr val="0070C0"/>
                </a:solidFill>
                <a:latin typeface="Calibri" panose="020F0502020204030204" pitchFamily="34" charset="0"/>
              </a:rPr>
              <a:t> and </a:t>
            </a:r>
            <a:r>
              <a:rPr lang="fr-FR" sz="51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any</a:t>
            </a:r>
            <a:r>
              <a:rPr lang="fr-FR" sz="5100" i="1" dirty="0">
                <a:solidFill>
                  <a:srgbClr val="0070C0"/>
                </a:solidFill>
                <a:latin typeface="Calibri" panose="020F0502020204030204" pitchFamily="34" charset="0"/>
              </a:rPr>
              <a:t> cups in </a:t>
            </a:r>
            <a:r>
              <a:rPr lang="fr-FR" sz="51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your</a:t>
            </a:r>
            <a:r>
              <a:rPr lang="fr-FR" sz="5100" i="1" dirty="0">
                <a:solidFill>
                  <a:srgbClr val="0070C0"/>
                </a:solidFill>
                <a:latin typeface="Calibri" panose="020F0502020204030204" pitchFamily="34" charset="0"/>
              </a:rPr>
              <a:t> </a:t>
            </a:r>
            <a:r>
              <a:rPr lang="fr-FR" sz="5100" i="1" dirty="0" err="1">
                <a:solidFill>
                  <a:srgbClr val="0070C0"/>
                </a:solidFill>
                <a:latin typeface="Calibri" panose="020F0502020204030204" pitchFamily="34" charset="0"/>
              </a:rPr>
              <a:t>bedroom</a:t>
            </a:r>
            <a:r>
              <a:rPr lang="fr-FR" sz="5100" i="1" dirty="0">
                <a:solidFill>
                  <a:srgbClr val="0070C0"/>
                </a:solidFill>
                <a:latin typeface="Calibri" panose="020F0502020204030204" pitchFamily="34" charset="0"/>
              </a:rPr>
              <a:t>!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4" y="132904"/>
            <a:ext cx="1162473" cy="11838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DD99227-B1F7-4CC4-8564-510CE049EF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5814" r="4069" b="44651"/>
          <a:stretch/>
        </p:blipFill>
        <p:spPr>
          <a:xfrm>
            <a:off x="7560937" y="6156251"/>
            <a:ext cx="4400691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6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577082"/>
            <a:ext cx="9144000" cy="894779"/>
          </a:xfrm>
        </p:spPr>
        <p:txBody>
          <a:bodyPr>
            <a:normAutofit fontScale="90000"/>
          </a:bodyPr>
          <a:lstStyle/>
          <a:p>
            <a:r>
              <a:rPr lang="fr-FR" sz="4000" dirty="0">
                <a:latin typeface="Calibri" panose="020F0502020204030204" pitchFamily="34" charset="0"/>
              </a:rPr>
              <a:t>In </a:t>
            </a:r>
            <a:r>
              <a:rPr lang="fr-FR" sz="4000" dirty="0" err="1">
                <a:latin typeface="Calibri" panose="020F0502020204030204" pitchFamily="34" charset="0"/>
              </a:rPr>
              <a:t>this</a:t>
            </a:r>
            <a:r>
              <a:rPr lang="fr-FR" sz="4000" dirty="0">
                <a:latin typeface="Calibri" panose="020F0502020204030204" pitchFamily="34" charset="0"/>
              </a:rPr>
              <a:t> "Cécile </a:t>
            </a:r>
            <a:r>
              <a:rPr lang="fr-FR" sz="4000" dirty="0" err="1">
                <a:latin typeface="Calibri" panose="020F0502020204030204" pitchFamily="34" charset="0"/>
              </a:rPr>
              <a:t>DeWitt's</a:t>
            </a:r>
            <a:r>
              <a:rPr lang="fr-FR" sz="4000" dirty="0">
                <a:latin typeface="Calibri" panose="020F0502020204030204" pitchFamily="34" charset="0"/>
              </a:rPr>
              <a:t> building", </a:t>
            </a:r>
            <a:r>
              <a:rPr lang="fr-FR" sz="4000" dirty="0" err="1">
                <a:latin typeface="Calibri" panose="020F0502020204030204" pitchFamily="34" charset="0"/>
              </a:rPr>
              <a:t>you'll</a:t>
            </a:r>
            <a:r>
              <a:rPr lang="fr-FR" sz="4000" dirty="0">
                <a:latin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</a:rPr>
              <a:t>find</a:t>
            </a:r>
            <a:r>
              <a:rPr lang="fr-FR" sz="4000" dirty="0">
                <a:latin typeface="Calibri" panose="020F0502020204030204" pitchFamily="34" charset="0"/>
              </a:rPr>
              <a:t>: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636044"/>
            <a:ext cx="9144000" cy="3659858"/>
          </a:xfrm>
        </p:spPr>
        <p:txBody>
          <a:bodyPr>
            <a:normAutofit/>
          </a:bodyPr>
          <a:lstStyle/>
          <a:p>
            <a:pPr algn="l"/>
            <a:endParaRPr lang="fr-FR" dirty="0"/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fr-FR" sz="3500" dirty="0">
                <a:latin typeface="Calibri" panose="020F0502020204030204" pitchFamily="34" charset="0"/>
              </a:rPr>
              <a:t>The </a:t>
            </a:r>
            <a:r>
              <a:rPr lang="fr-FR" sz="3500" dirty="0" err="1">
                <a:latin typeface="Calibri" panose="020F0502020204030204" pitchFamily="34" charset="0"/>
              </a:rPr>
              <a:t>reception</a:t>
            </a:r>
            <a:r>
              <a:rPr lang="fr-FR" sz="3500" dirty="0">
                <a:latin typeface="Calibri" panose="020F0502020204030204" pitchFamily="34" charset="0"/>
              </a:rPr>
              <a:t> office:</a:t>
            </a: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2600" dirty="0">
                <a:latin typeface="Calibri" panose="020F0502020204030204" pitchFamily="34" charset="0"/>
              </a:rPr>
              <a:t>To </a:t>
            </a:r>
            <a:r>
              <a:rPr lang="fr-FR" sz="2600" dirty="0" err="1">
                <a:latin typeface="Calibri" panose="020F0502020204030204" pitchFamily="34" charset="0"/>
              </a:rPr>
              <a:t>pay</a:t>
            </a:r>
            <a:r>
              <a:rPr lang="fr-FR" sz="2600" dirty="0">
                <a:latin typeface="Calibri" panose="020F0502020204030204" pitchFamily="34" charset="0"/>
              </a:rPr>
              <a:t> registration </a:t>
            </a:r>
            <a:r>
              <a:rPr lang="fr-FR" sz="2600" dirty="0" err="1">
                <a:latin typeface="Calibri" panose="020F0502020204030204" pitchFamily="34" charset="0"/>
              </a:rPr>
              <a:t>fee</a:t>
            </a:r>
            <a:r>
              <a:rPr lang="fr-FR" sz="2600" dirty="0">
                <a:latin typeface="Calibri" panose="020F0502020204030204" pitchFamily="34" charset="0"/>
              </a:rPr>
              <a:t> (</a:t>
            </a:r>
            <a:r>
              <a:rPr lang="fr-FR" sz="2600" dirty="0" err="1">
                <a:latin typeface="Calibri" panose="020F0502020204030204" pitchFamily="34" charset="0"/>
              </a:rPr>
              <a:t>before</a:t>
            </a:r>
            <a:r>
              <a:rPr lang="fr-FR" sz="2600" dirty="0">
                <a:latin typeface="Calibri" panose="020F0502020204030204" pitchFamily="34" charset="0"/>
              </a:rPr>
              <a:t> </a:t>
            </a:r>
            <a:r>
              <a:rPr lang="fr-FR" sz="2600" dirty="0" err="1">
                <a:latin typeface="Calibri" panose="020F0502020204030204" pitchFamily="34" charset="0"/>
              </a:rPr>
              <a:t>Wednesday</a:t>
            </a:r>
            <a:r>
              <a:rPr lang="fr-FR" sz="2600" dirty="0">
                <a:latin typeface="Calibri" panose="020F0502020204030204" pitchFamily="34" charset="0"/>
              </a:rPr>
              <a:t> </a:t>
            </a:r>
            <a:r>
              <a:rPr lang="fr-FR" sz="2600" dirty="0" err="1">
                <a:latin typeface="Calibri" panose="020F0502020204030204" pitchFamily="34" charset="0"/>
              </a:rPr>
              <a:t>noon</a:t>
            </a:r>
            <a:r>
              <a:rPr lang="fr-FR" sz="2600" dirty="0">
                <a:latin typeface="Calibri" panose="020F0502020204030204" pitchFamily="34" charset="0"/>
              </a:rPr>
              <a:t>)</a:t>
            </a: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2600" dirty="0">
                <a:latin typeface="Calibri" panose="020F0502020204030204" pitchFamily="34" charset="0"/>
              </a:rPr>
              <a:t>To </a:t>
            </a:r>
            <a:r>
              <a:rPr lang="fr-FR" sz="2600" dirty="0" err="1">
                <a:latin typeface="Calibri" panose="020F0502020204030204" pitchFamily="34" charset="0"/>
              </a:rPr>
              <a:t>buy</a:t>
            </a:r>
            <a:r>
              <a:rPr lang="fr-FR" sz="2600" dirty="0">
                <a:latin typeface="Calibri" panose="020F0502020204030204" pitchFamily="34" charset="0"/>
              </a:rPr>
              <a:t> goodies (sweat-shirts, </a:t>
            </a:r>
            <a:r>
              <a:rPr lang="fr-FR" sz="2600" dirty="0" err="1">
                <a:latin typeface="Calibri" panose="020F0502020204030204" pitchFamily="34" charset="0"/>
              </a:rPr>
              <a:t>postcards</a:t>
            </a:r>
            <a:r>
              <a:rPr lang="fr-FR" sz="2600" dirty="0">
                <a:latin typeface="Calibri" panose="020F0502020204030204" pitchFamily="34" charset="0"/>
              </a:rPr>
              <a:t>, cups,…)</a:t>
            </a: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2600" dirty="0">
                <a:latin typeface="Calibri" panose="020F0502020204030204" pitchFamily="34" charset="0"/>
              </a:rPr>
              <a:t>To </a:t>
            </a:r>
            <a:r>
              <a:rPr lang="fr-FR" sz="2600" dirty="0" err="1">
                <a:latin typeface="Calibri" panose="020F0502020204030204" pitchFamily="34" charset="0"/>
              </a:rPr>
              <a:t>get</a:t>
            </a:r>
            <a:r>
              <a:rPr lang="fr-FR" sz="2600" dirty="0">
                <a:latin typeface="Calibri" panose="020F0502020204030204" pitchFamily="34" charset="0"/>
              </a:rPr>
              <a:t> </a:t>
            </a:r>
            <a:r>
              <a:rPr lang="fr-FR" sz="2600" dirty="0" err="1">
                <a:latin typeface="Calibri" panose="020F0502020204030204" pitchFamily="34" charset="0"/>
              </a:rPr>
              <a:t>touristic</a:t>
            </a:r>
            <a:r>
              <a:rPr lang="fr-FR" sz="2600" dirty="0">
                <a:latin typeface="Calibri" panose="020F0502020204030204" pitchFamily="34" charset="0"/>
              </a:rPr>
              <a:t> information</a:t>
            </a: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2600" dirty="0">
                <a:latin typeface="Calibri" panose="020F0502020204030204" pitchFamily="34" charset="0"/>
              </a:rPr>
              <a:t>To </a:t>
            </a:r>
            <a:r>
              <a:rPr lang="fr-FR" sz="2600" dirty="0" err="1">
                <a:latin typeface="Calibri" panose="020F0502020204030204" pitchFamily="34" charset="0"/>
              </a:rPr>
              <a:t>pay</a:t>
            </a:r>
            <a:r>
              <a:rPr lang="fr-FR" sz="2600" dirty="0">
                <a:latin typeface="Calibri" panose="020F0502020204030204" pitchFamily="34" charset="0"/>
              </a:rPr>
              <a:t> drinks</a:t>
            </a: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2600" dirty="0">
                <a:latin typeface="Calibri" panose="020F0502020204030204" pitchFamily="34" charset="0"/>
              </a:rPr>
              <a:t>To </a:t>
            </a:r>
            <a:r>
              <a:rPr lang="fr-FR" sz="2600" dirty="0" err="1">
                <a:latin typeface="Calibri" panose="020F0502020204030204" pitchFamily="34" charset="0"/>
              </a:rPr>
              <a:t>register</a:t>
            </a:r>
            <a:r>
              <a:rPr lang="fr-FR" sz="2600" dirty="0">
                <a:latin typeface="Calibri" panose="020F0502020204030204" pitchFamily="34" charset="0"/>
              </a:rPr>
              <a:t> the first </a:t>
            </a:r>
            <a:r>
              <a:rPr lang="fr-FR" sz="2600" dirty="0" err="1">
                <a:latin typeface="Calibri" panose="020F0502020204030204" pitchFamily="34" charset="0"/>
              </a:rPr>
              <a:t>day</a:t>
            </a:r>
            <a:r>
              <a:rPr lang="fr-FR" sz="2600" dirty="0">
                <a:latin typeface="Calibri" panose="020F0502020204030204" pitchFamily="34" charset="0"/>
              </a:rPr>
              <a:t> if </a:t>
            </a:r>
            <a:r>
              <a:rPr lang="fr-FR" sz="2600" dirty="0" err="1">
                <a:latin typeface="Calibri" panose="020F0502020204030204" pitchFamily="34" charset="0"/>
              </a:rPr>
              <a:t>you</a:t>
            </a:r>
            <a:r>
              <a:rPr lang="fr-FR" sz="2600" dirty="0">
                <a:latin typeface="Calibri" panose="020F0502020204030204" pitchFamily="34" charset="0"/>
              </a:rPr>
              <a:t> came </a:t>
            </a:r>
            <a:r>
              <a:rPr lang="fr-FR" sz="2600" dirty="0" err="1">
                <a:latin typeface="Calibri" panose="020F0502020204030204" pitchFamily="34" charset="0"/>
              </a:rPr>
              <a:t>with</a:t>
            </a:r>
            <a:r>
              <a:rPr lang="fr-FR" sz="2600" dirty="0">
                <a:latin typeface="Calibri" panose="020F0502020204030204" pitchFamily="34" charset="0"/>
              </a:rPr>
              <a:t> </a:t>
            </a:r>
            <a:r>
              <a:rPr lang="fr-FR" sz="2600" dirty="0" err="1">
                <a:latin typeface="Calibri" panose="020F0502020204030204" pitchFamily="34" charset="0"/>
              </a:rPr>
              <a:t>your</a:t>
            </a:r>
            <a:r>
              <a:rPr lang="fr-FR" sz="2600" dirty="0">
                <a:latin typeface="Calibri" panose="020F0502020204030204" pitchFamily="34" charset="0"/>
              </a:rPr>
              <a:t> car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4" y="132904"/>
            <a:ext cx="1162473" cy="11838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3770A62-0DF9-4341-9F2D-8C14D12C767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5814" r="4069" b="44651"/>
          <a:stretch/>
        </p:blipFill>
        <p:spPr>
          <a:xfrm>
            <a:off x="7560937" y="6156251"/>
            <a:ext cx="4400691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211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577082"/>
            <a:ext cx="9144000" cy="894779"/>
          </a:xfrm>
        </p:spPr>
        <p:txBody>
          <a:bodyPr>
            <a:normAutofit/>
          </a:bodyPr>
          <a:lstStyle/>
          <a:p>
            <a:r>
              <a:rPr lang="fr-FR" sz="4000" dirty="0">
                <a:latin typeface="Calibri" panose="020F0502020204030204" pitchFamily="34" charset="0"/>
              </a:rPr>
              <a:t>Internet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636044"/>
            <a:ext cx="9144000" cy="3659858"/>
          </a:xfrm>
        </p:spPr>
        <p:txBody>
          <a:bodyPr>
            <a:normAutofit/>
          </a:bodyPr>
          <a:lstStyle/>
          <a:p>
            <a:pPr algn="l"/>
            <a:endParaRPr lang="fr-FR" dirty="0"/>
          </a:p>
          <a:p>
            <a:pPr marL="685800" indent="-685800" algn="l">
              <a:buFont typeface="Wingdings" panose="05000000000000000000" pitchFamily="2" charset="2"/>
              <a:buChar char="§"/>
            </a:pPr>
            <a:r>
              <a:rPr lang="fr-FR" sz="3200" dirty="0">
                <a:latin typeface="Calibri" panose="020F0502020204030204" pitchFamily="34" charset="0"/>
              </a:rPr>
              <a:t>WiFi : </a:t>
            </a:r>
            <a:r>
              <a:rPr lang="fr-FR" sz="3200" dirty="0" err="1">
                <a:latin typeface="Calibri" panose="020F0502020204030204" pitchFamily="34" charset="0"/>
              </a:rPr>
              <a:t>available</a:t>
            </a:r>
            <a:r>
              <a:rPr lang="fr-FR" sz="3200" dirty="0">
                <a:latin typeface="Calibri" panose="020F0502020204030204" pitchFamily="34" charset="0"/>
              </a:rPr>
              <a:t> in </a:t>
            </a:r>
            <a:r>
              <a:rPr lang="fr-FR" sz="3200" dirty="0" err="1">
                <a:latin typeface="Calibri" panose="020F0502020204030204" pitchFamily="34" charset="0"/>
              </a:rPr>
              <a:t>each</a:t>
            </a:r>
            <a:r>
              <a:rPr lang="fr-FR" sz="3200" dirty="0">
                <a:latin typeface="Calibri" panose="020F0502020204030204" pitchFamily="34" charset="0"/>
              </a:rPr>
              <a:t> building</a:t>
            </a:r>
          </a:p>
          <a:p>
            <a:pPr lvl="1" algn="l"/>
            <a:r>
              <a:rPr lang="fr-FR" sz="2800" dirty="0">
                <a:latin typeface="Calibri" panose="020F0502020204030204" pitchFamily="34" charset="0"/>
              </a:rPr>
              <a:t>EDUROAM or </a:t>
            </a:r>
            <a:r>
              <a:rPr lang="fr-FR" sz="2800" dirty="0" err="1">
                <a:latin typeface="Calibri" panose="020F0502020204030204" pitchFamily="34" charset="0"/>
              </a:rPr>
              <a:t>WiFi</a:t>
            </a:r>
            <a:r>
              <a:rPr lang="fr-FR" sz="2800" dirty="0">
                <a:latin typeface="Calibri" panose="020F0502020204030204" pitchFamily="34" charset="0"/>
              </a:rPr>
              <a:t> Campus</a:t>
            </a:r>
          </a:p>
          <a:p>
            <a:pPr lvl="1" algn="l"/>
            <a:r>
              <a:rPr lang="fr-FR" sz="2800" dirty="0">
                <a:latin typeface="Calibri" panose="020F0502020204030204" pitchFamily="34" charset="0"/>
              </a:rPr>
              <a:t>Not possible to </a:t>
            </a:r>
            <a:r>
              <a:rPr lang="fr-FR" sz="2800" dirty="0" err="1">
                <a:latin typeface="Calibri" panose="020F0502020204030204" pitchFamily="34" charset="0"/>
              </a:rPr>
              <a:t>connect</a:t>
            </a:r>
            <a:r>
              <a:rPr lang="fr-FR" sz="2800" dirty="0">
                <a:latin typeface="Calibri" panose="020F0502020204030204" pitchFamily="34" charset="0"/>
              </a:rPr>
              <a:t> 2 </a:t>
            </a:r>
            <a:r>
              <a:rPr lang="fr-FR" sz="2800" dirty="0" err="1">
                <a:latin typeface="Calibri" panose="020F0502020204030204" pitchFamily="34" charset="0"/>
              </a:rPr>
              <a:t>devices</a:t>
            </a:r>
            <a:r>
              <a:rPr lang="fr-FR" sz="2800" dirty="0">
                <a:latin typeface="Calibri" panose="020F0502020204030204" pitchFamily="34" charset="0"/>
              </a:rPr>
              <a:t> at the </a:t>
            </a:r>
            <a:r>
              <a:rPr lang="fr-FR" sz="2800" dirty="0" err="1">
                <a:latin typeface="Calibri" panose="020F0502020204030204" pitchFamily="34" charset="0"/>
              </a:rPr>
              <a:t>same</a:t>
            </a:r>
            <a:r>
              <a:rPr lang="fr-FR" sz="2800" dirty="0">
                <a:latin typeface="Calibri" panose="020F0502020204030204" pitchFamily="34" charset="0"/>
              </a:rPr>
              <a:t> time (computer and phone)</a:t>
            </a:r>
          </a:p>
          <a:p>
            <a:pPr lvl="1" algn="l"/>
            <a:r>
              <a:rPr lang="fr-FR" sz="2800" dirty="0" err="1">
                <a:latin typeface="Calibri" panose="020F0502020204030204" pitchFamily="34" charset="0"/>
              </a:rPr>
              <a:t>Disconnect</a:t>
            </a:r>
            <a:r>
              <a:rPr lang="fr-FR" sz="2800" dirty="0">
                <a:latin typeface="Calibri" panose="020F0502020204030204" pitchFamily="34" charset="0"/>
              </a:rPr>
              <a:t> </a:t>
            </a:r>
            <a:r>
              <a:rPr lang="fr-FR" sz="2800" dirty="0" err="1">
                <a:latin typeface="Calibri" panose="020F0502020204030204" pitchFamily="34" charset="0"/>
              </a:rPr>
              <a:t>properly</a:t>
            </a:r>
            <a:endParaRPr lang="fr-FR" sz="2800" dirty="0">
              <a:latin typeface="Calibri" panose="020F0502020204030204" pitchFamily="34" charset="0"/>
            </a:endParaRPr>
          </a:p>
          <a:p>
            <a:pPr lvl="1" algn="l"/>
            <a:endParaRPr lang="fr-FR" sz="2800" dirty="0">
              <a:latin typeface="Calibri" panose="020F050202020403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4" y="132904"/>
            <a:ext cx="1162473" cy="11838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525C2AB-7380-4117-855F-00C0B981D0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5814" r="4069" b="44651"/>
          <a:stretch/>
        </p:blipFill>
        <p:spPr>
          <a:xfrm>
            <a:off x="7560937" y="6156251"/>
            <a:ext cx="4400691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415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316735"/>
            <a:ext cx="9144000" cy="894779"/>
          </a:xfrm>
        </p:spPr>
        <p:txBody>
          <a:bodyPr>
            <a:normAutofit/>
          </a:bodyPr>
          <a:lstStyle/>
          <a:p>
            <a:r>
              <a:rPr lang="fr-FR" sz="4000" dirty="0">
                <a:latin typeface="Calibri" panose="020F0502020204030204" pitchFamily="34" charset="0"/>
              </a:rPr>
              <a:t>The restaurant "Les Balmes"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211513"/>
            <a:ext cx="9144000" cy="3904473"/>
          </a:xfrm>
        </p:spPr>
        <p:txBody>
          <a:bodyPr>
            <a:normAutofit fontScale="92500" lnSpcReduction="10000"/>
          </a:bodyPr>
          <a:lstStyle/>
          <a:p>
            <a:pPr algn="l"/>
            <a:endParaRPr lang="fr-FR" dirty="0"/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fr-FR" sz="3500" dirty="0">
                <a:latin typeface="Calibri" panose="020F0502020204030204" pitchFamily="34" charset="0"/>
              </a:rPr>
              <a:t>Times of </a:t>
            </a:r>
            <a:r>
              <a:rPr lang="fr-FR" sz="3500" dirty="0" err="1">
                <a:latin typeface="Calibri" panose="020F0502020204030204" pitchFamily="34" charset="0"/>
              </a:rPr>
              <a:t>meals</a:t>
            </a:r>
            <a:r>
              <a:rPr lang="fr-FR" sz="3500" dirty="0">
                <a:latin typeface="Calibri" panose="020F0502020204030204" pitchFamily="34" charset="0"/>
              </a:rPr>
              <a:t>:</a:t>
            </a:r>
          </a:p>
          <a:p>
            <a:pPr marL="1143000" lvl="1" indent="-685800" algn="l">
              <a:buFont typeface="Wingdings" panose="05000000000000000000" pitchFamily="2" charset="2"/>
              <a:buChar char="§"/>
            </a:pPr>
            <a:r>
              <a:rPr lang="fr-FR" sz="2800" dirty="0">
                <a:latin typeface="Calibri" panose="020F0502020204030204" pitchFamily="34" charset="0"/>
              </a:rPr>
              <a:t>Breakfast: </a:t>
            </a:r>
            <a:r>
              <a:rPr lang="fr-FR" sz="2800" dirty="0" err="1">
                <a:latin typeface="Calibri" panose="020F0502020204030204" pitchFamily="34" charset="0"/>
              </a:rPr>
              <a:t>from</a:t>
            </a:r>
            <a:r>
              <a:rPr lang="fr-FR" sz="2800" dirty="0">
                <a:latin typeface="Calibri" panose="020F0502020204030204" pitchFamily="34" charset="0"/>
              </a:rPr>
              <a:t> 7:45 to 8:45 </a:t>
            </a:r>
          </a:p>
          <a:p>
            <a:pPr marL="1143000" lvl="1" indent="-685800" algn="l">
              <a:buFont typeface="Wingdings" panose="05000000000000000000" pitchFamily="2" charset="2"/>
              <a:buChar char="§"/>
            </a:pPr>
            <a:r>
              <a:rPr lang="fr-FR" sz="2800" dirty="0">
                <a:latin typeface="Calibri" panose="020F0502020204030204" pitchFamily="34" charset="0"/>
              </a:rPr>
              <a:t>Lunch: 12:30</a:t>
            </a:r>
          </a:p>
          <a:p>
            <a:pPr marL="1143000" lvl="1" indent="-685800" algn="l">
              <a:buFont typeface="Wingdings" panose="05000000000000000000" pitchFamily="2" charset="2"/>
              <a:buChar char="§"/>
            </a:pPr>
            <a:r>
              <a:rPr lang="fr-FR" sz="2800" dirty="0" err="1">
                <a:latin typeface="Calibri" panose="020F0502020204030204" pitchFamily="34" charset="0"/>
              </a:rPr>
              <a:t>Dinner</a:t>
            </a:r>
            <a:r>
              <a:rPr lang="fr-FR" sz="2800" dirty="0">
                <a:latin typeface="Calibri" panose="020F0502020204030204" pitchFamily="34" charset="0"/>
              </a:rPr>
              <a:t>: 19:30</a:t>
            </a:r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fr-FR" sz="3200" dirty="0">
                <a:latin typeface="Calibri" panose="020F0502020204030204" pitchFamily="34" charset="0"/>
              </a:rPr>
              <a:t>Restaurant bar, </a:t>
            </a:r>
            <a:r>
              <a:rPr lang="fr-FR" sz="3200" dirty="0" err="1">
                <a:latin typeface="Calibri" panose="020F0502020204030204" pitchFamily="34" charset="0"/>
              </a:rPr>
              <a:t>downstairs</a:t>
            </a:r>
            <a:r>
              <a:rPr lang="fr-FR" sz="3200" dirty="0">
                <a:latin typeface="Calibri" panose="020F0502020204030204" pitchFamily="34" charset="0"/>
              </a:rPr>
              <a:t>, </a:t>
            </a:r>
            <a:r>
              <a:rPr lang="fr-FR" sz="3200" dirty="0" err="1">
                <a:latin typeface="Calibri" panose="020F0502020204030204" pitchFamily="34" charset="0"/>
              </a:rPr>
              <a:t>below</a:t>
            </a:r>
            <a:r>
              <a:rPr lang="fr-FR" sz="3200" dirty="0">
                <a:latin typeface="Calibri" panose="020F0502020204030204" pitchFamily="34" charset="0"/>
              </a:rPr>
              <a:t> the restaurant:</a:t>
            </a:r>
          </a:p>
          <a:p>
            <a:pPr marL="1143000" lvl="1" indent="-685800" algn="l">
              <a:buFont typeface="Wingdings" panose="05000000000000000000" pitchFamily="2" charset="2"/>
              <a:buChar char="§"/>
            </a:pPr>
            <a:r>
              <a:rPr lang="fr-FR" sz="2800" dirty="0" err="1">
                <a:latin typeface="Calibri" panose="020F0502020204030204" pitchFamily="34" charset="0"/>
              </a:rPr>
              <a:t>After</a:t>
            </a:r>
            <a:r>
              <a:rPr lang="fr-FR" sz="2800" dirty="0">
                <a:latin typeface="Calibri" panose="020F0502020204030204" pitchFamily="34" charset="0"/>
              </a:rPr>
              <a:t> lunch and </a:t>
            </a:r>
            <a:r>
              <a:rPr lang="fr-FR" sz="2800" dirty="0" err="1">
                <a:latin typeface="Calibri" panose="020F0502020204030204" pitchFamily="34" charset="0"/>
              </a:rPr>
              <a:t>dinner</a:t>
            </a:r>
            <a:r>
              <a:rPr lang="fr-FR" sz="2800" dirty="0">
                <a:latin typeface="Calibri" panose="020F0502020204030204" pitchFamily="34" charset="0"/>
              </a:rPr>
              <a:t>, coffee and </a:t>
            </a:r>
            <a:r>
              <a:rPr lang="fr-FR" sz="2800" dirty="0" err="1">
                <a:latin typeface="Calibri" panose="020F0502020204030204" pitchFamily="34" charset="0"/>
              </a:rPr>
              <a:t>tea</a:t>
            </a:r>
            <a:r>
              <a:rPr lang="fr-FR" sz="2800" dirty="0">
                <a:latin typeface="Calibri" panose="020F0502020204030204" pitchFamily="34" charset="0"/>
              </a:rPr>
              <a:t> are free</a:t>
            </a:r>
          </a:p>
          <a:p>
            <a:pPr marL="685800" indent="-685800" algn="l">
              <a:buFont typeface="Wingdings" panose="05000000000000000000" pitchFamily="2" charset="2"/>
              <a:buChar char="Ø"/>
            </a:pPr>
            <a:r>
              <a:rPr lang="fr-FR" sz="3200" dirty="0">
                <a:latin typeface="Calibri" panose="020F0502020204030204" pitchFamily="34" charset="0"/>
              </a:rPr>
              <a:t>Lunch box </a:t>
            </a:r>
            <a:r>
              <a:rPr lang="fr-FR" sz="3200" dirty="0" err="1">
                <a:latin typeface="Calibri" panose="020F0502020204030204" pitchFamily="34" charset="0"/>
              </a:rPr>
              <a:t>is</a:t>
            </a:r>
            <a:r>
              <a:rPr lang="fr-FR" sz="3200" dirty="0">
                <a:latin typeface="Calibri" panose="020F0502020204030204" pitchFamily="34" charset="0"/>
              </a:rPr>
              <a:t> </a:t>
            </a:r>
            <a:r>
              <a:rPr lang="fr-FR" sz="3200" dirty="0" err="1">
                <a:latin typeface="Calibri" panose="020F0502020204030204" pitchFamily="34" charset="0"/>
              </a:rPr>
              <a:t>available</a:t>
            </a:r>
            <a:r>
              <a:rPr lang="fr-FR" sz="3200" dirty="0">
                <a:latin typeface="Calibri" panose="020F0502020204030204" pitchFamily="34" charset="0"/>
              </a:rPr>
              <a:t>: </a:t>
            </a:r>
            <a:r>
              <a:rPr lang="en-US" sz="3200" dirty="0">
                <a:latin typeface="Calibri" panose="020F0502020204030204" pitchFamily="34" charset="0"/>
              </a:rPr>
              <a:t>Register with the QR code 2 days in advance</a:t>
            </a:r>
            <a:endParaRPr lang="fr-FR" sz="3200" dirty="0">
              <a:latin typeface="Calibri" panose="020F050202020403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4" y="132904"/>
            <a:ext cx="1162473" cy="11838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50C9DFB-E0ED-4365-B7CF-09C16C2C69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5814" r="4069" b="44651"/>
          <a:stretch/>
        </p:blipFill>
        <p:spPr>
          <a:xfrm>
            <a:off x="7560937" y="6156251"/>
            <a:ext cx="4400691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509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316735"/>
            <a:ext cx="9144000" cy="894779"/>
          </a:xfrm>
        </p:spPr>
        <p:txBody>
          <a:bodyPr>
            <a:normAutofit/>
          </a:bodyPr>
          <a:lstStyle/>
          <a:p>
            <a:r>
              <a:rPr lang="fr-FR" sz="4000" dirty="0" err="1">
                <a:latin typeface="Calibri" panose="020F0502020204030204" pitchFamily="34" charset="0"/>
              </a:rPr>
              <a:t>Accomodation</a:t>
            </a:r>
            <a:endParaRPr lang="fr-FR" sz="4000" dirty="0">
              <a:latin typeface="Calibri" panose="020F050202020403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636044"/>
            <a:ext cx="9144000" cy="3371564"/>
          </a:xfrm>
        </p:spPr>
        <p:txBody>
          <a:bodyPr>
            <a:normAutofit/>
          </a:bodyPr>
          <a:lstStyle/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fr-FR" sz="3500" dirty="0" err="1">
                <a:latin typeface="Calibri" panose="020F0502020204030204" pitchFamily="34" charset="0"/>
              </a:rPr>
              <a:t>Rooms</a:t>
            </a:r>
            <a:r>
              <a:rPr lang="fr-FR" sz="3500" dirty="0">
                <a:latin typeface="Calibri" panose="020F0502020204030204" pitchFamily="34" charset="0"/>
              </a:rPr>
              <a:t>:</a:t>
            </a: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2600" dirty="0">
                <a:latin typeface="Calibri" panose="020F0502020204030204" pitchFamily="34" charset="0"/>
              </a:rPr>
              <a:t>No key on the </a:t>
            </a:r>
            <a:r>
              <a:rPr lang="fr-FR" sz="2600" dirty="0" err="1">
                <a:latin typeface="Calibri" panose="020F0502020204030204" pitchFamily="34" charset="0"/>
              </a:rPr>
              <a:t>doors</a:t>
            </a:r>
            <a:r>
              <a:rPr lang="fr-FR" sz="2600" dirty="0">
                <a:latin typeface="Calibri" panose="020F0502020204030204" pitchFamily="34" charset="0"/>
              </a:rPr>
              <a:t> but a </a:t>
            </a:r>
            <a:r>
              <a:rPr lang="fr-FR" sz="2600" dirty="0" err="1">
                <a:latin typeface="Calibri" panose="020F0502020204030204" pitchFamily="34" charset="0"/>
              </a:rPr>
              <a:t>small</a:t>
            </a:r>
            <a:r>
              <a:rPr lang="fr-FR" sz="2600" dirty="0">
                <a:latin typeface="Calibri" panose="020F0502020204030204" pitchFamily="34" charset="0"/>
              </a:rPr>
              <a:t> </a:t>
            </a:r>
            <a:r>
              <a:rPr lang="fr-FR" sz="2600" dirty="0" err="1">
                <a:latin typeface="Calibri" panose="020F0502020204030204" pitchFamily="34" charset="0"/>
              </a:rPr>
              <a:t>safe</a:t>
            </a:r>
            <a:r>
              <a:rPr lang="fr-FR" sz="2600" dirty="0">
                <a:latin typeface="Calibri" panose="020F0502020204030204" pitchFamily="34" charset="0"/>
              </a:rPr>
              <a:t> </a:t>
            </a:r>
            <a:r>
              <a:rPr lang="fr-FR" sz="2600" dirty="0" err="1">
                <a:latin typeface="Calibri" panose="020F0502020204030204" pitchFamily="34" charset="0"/>
              </a:rPr>
              <a:t>into</a:t>
            </a:r>
            <a:r>
              <a:rPr lang="fr-FR" sz="2600" dirty="0">
                <a:latin typeface="Calibri" panose="020F0502020204030204" pitchFamily="34" charset="0"/>
              </a:rPr>
              <a:t> </a:t>
            </a:r>
            <a:r>
              <a:rPr lang="fr-FR" sz="2600" dirty="0" err="1">
                <a:latin typeface="Calibri" panose="020F0502020204030204" pitchFamily="34" charset="0"/>
              </a:rPr>
              <a:t>every</a:t>
            </a:r>
            <a:r>
              <a:rPr lang="fr-FR" sz="2600" dirty="0">
                <a:latin typeface="Calibri" panose="020F0502020204030204" pitchFamily="34" charset="0"/>
              </a:rPr>
              <a:t> </a:t>
            </a:r>
            <a:r>
              <a:rPr lang="fr-FR" sz="2600" dirty="0" err="1">
                <a:latin typeface="Calibri" panose="020F0502020204030204" pitchFamily="34" charset="0"/>
              </a:rPr>
              <a:t>closet</a:t>
            </a:r>
            <a:endParaRPr lang="fr-FR" sz="2600" dirty="0">
              <a:latin typeface="Calibri" panose="020F0502020204030204" pitchFamily="34" charset="0"/>
            </a:endParaRP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2600" dirty="0" err="1">
                <a:latin typeface="Calibri" panose="020F0502020204030204" pitchFamily="34" charset="0"/>
              </a:rPr>
              <a:t>Cleaning</a:t>
            </a:r>
            <a:r>
              <a:rPr lang="fr-FR" sz="2600" dirty="0">
                <a:latin typeface="Calibri" panose="020F0502020204030204" pitchFamily="34" charset="0"/>
              </a:rPr>
              <a:t> in the </a:t>
            </a:r>
            <a:r>
              <a:rPr lang="fr-FR" sz="2600" dirty="0" err="1">
                <a:latin typeface="Calibri" panose="020F0502020204030204" pitchFamily="34" charset="0"/>
              </a:rPr>
              <a:t>morning</a:t>
            </a:r>
            <a:endParaRPr lang="fr-FR" sz="2600" dirty="0">
              <a:latin typeface="Calibri" panose="020F0502020204030204" pitchFamily="34" charset="0"/>
            </a:endParaRP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2600" dirty="0">
                <a:latin typeface="Calibri" panose="020F0502020204030204" pitchFamily="34" charset="0"/>
              </a:rPr>
              <a:t>In case of </a:t>
            </a:r>
            <a:r>
              <a:rPr lang="fr-FR" sz="2600" u="sng" dirty="0">
                <a:latin typeface="Calibri" panose="020F0502020204030204" pitchFamily="34" charset="0"/>
              </a:rPr>
              <a:t>emergency</a:t>
            </a:r>
            <a:r>
              <a:rPr lang="fr-FR" sz="2600" dirty="0">
                <a:latin typeface="Calibri" panose="020F0502020204030204" pitchFamily="34" charset="0"/>
              </a:rPr>
              <a:t>: (+33/0)6 789 852 40. </a:t>
            </a: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2600" dirty="0">
                <a:latin typeface="Calibri" panose="020F0502020204030204" pitchFamily="34" charset="0"/>
              </a:rPr>
              <a:t>On the last </a:t>
            </a:r>
            <a:r>
              <a:rPr lang="fr-FR" sz="2600" dirty="0" err="1">
                <a:latin typeface="Calibri" panose="020F0502020204030204" pitchFamily="34" charset="0"/>
              </a:rPr>
              <a:t>day</a:t>
            </a:r>
            <a:r>
              <a:rPr lang="fr-FR" sz="2600" dirty="0">
                <a:latin typeface="Calibri" panose="020F0502020204030204" pitchFamily="34" charset="0"/>
              </a:rPr>
              <a:t>: </a:t>
            </a:r>
            <a:r>
              <a:rPr lang="fr-FR" sz="2600" dirty="0" err="1">
                <a:latin typeface="Calibri" panose="020F0502020204030204" pitchFamily="34" charset="0"/>
              </a:rPr>
              <a:t>vacate</a:t>
            </a:r>
            <a:r>
              <a:rPr lang="fr-FR" sz="2600" dirty="0">
                <a:latin typeface="Calibri" panose="020F0502020204030204" pitchFamily="34" charset="0"/>
              </a:rPr>
              <a:t> the room by 9:00</a:t>
            </a:r>
          </a:p>
          <a:p>
            <a:pPr marL="1600200" lvl="2" indent="-685800" algn="l">
              <a:buFont typeface="Wingdings" panose="05000000000000000000" pitchFamily="2" charset="2"/>
              <a:buChar char="§"/>
            </a:pPr>
            <a:r>
              <a:rPr lang="fr-FR" sz="2600" dirty="0" err="1">
                <a:latin typeface="Calibri" panose="020F0502020204030204" pitchFamily="34" charset="0"/>
              </a:rPr>
              <a:t>We</a:t>
            </a:r>
            <a:r>
              <a:rPr lang="fr-FR" sz="2600" dirty="0">
                <a:latin typeface="Calibri" panose="020F0502020204030204" pitchFamily="34" charset="0"/>
              </a:rPr>
              <a:t> are </a:t>
            </a:r>
            <a:r>
              <a:rPr lang="fr-FR" sz="2600" dirty="0" err="1">
                <a:latin typeface="Calibri" panose="020F0502020204030204" pitchFamily="34" charset="0"/>
              </a:rPr>
              <a:t>recycling</a:t>
            </a:r>
            <a:r>
              <a:rPr lang="fr-FR" sz="2600" dirty="0">
                <a:latin typeface="Calibri" panose="020F0502020204030204" pitchFamily="34" charset="0"/>
              </a:rPr>
              <a:t>: </a:t>
            </a:r>
            <a:r>
              <a:rPr lang="fr-FR" sz="2600" dirty="0" err="1">
                <a:latin typeface="Calibri" panose="020F0502020204030204" pitchFamily="34" charset="0"/>
              </a:rPr>
              <a:t>please</a:t>
            </a:r>
            <a:r>
              <a:rPr lang="fr-FR" sz="2600" dirty="0">
                <a:latin typeface="Calibri" panose="020F0502020204030204" pitchFamily="34" charset="0"/>
              </a:rPr>
              <a:t> use the </a:t>
            </a:r>
            <a:r>
              <a:rPr lang="fr-FR" sz="2600" dirty="0" err="1">
                <a:latin typeface="Calibri" panose="020F0502020204030204" pitchFamily="34" charset="0"/>
              </a:rPr>
              <a:t>appropriate</a:t>
            </a:r>
            <a:r>
              <a:rPr lang="fr-FR" sz="2600" dirty="0">
                <a:latin typeface="Calibri" panose="020F0502020204030204" pitchFamily="34" charset="0"/>
              </a:rPr>
              <a:t> </a:t>
            </a:r>
            <a:r>
              <a:rPr lang="fr-FR" sz="2600" dirty="0" err="1">
                <a:latin typeface="Calibri" panose="020F0502020204030204" pitchFamily="34" charset="0"/>
              </a:rPr>
              <a:t>rubbish</a:t>
            </a:r>
            <a:r>
              <a:rPr lang="fr-FR" sz="2600" dirty="0">
                <a:latin typeface="Calibri" panose="020F0502020204030204" pitchFamily="34" charset="0"/>
              </a:rPr>
              <a:t> </a:t>
            </a:r>
            <a:r>
              <a:rPr lang="fr-FR" sz="2600" dirty="0" err="1">
                <a:latin typeface="Calibri" panose="020F0502020204030204" pitchFamily="34" charset="0"/>
              </a:rPr>
              <a:t>bins</a:t>
            </a:r>
            <a:endParaRPr lang="fr-FR" sz="2600" dirty="0">
              <a:latin typeface="Calibri" panose="020F050202020403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4" y="132904"/>
            <a:ext cx="1162473" cy="11838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548E135-AAA0-4AFB-A63F-0846ED84A2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5814" r="4069" b="44651"/>
          <a:stretch/>
        </p:blipFill>
        <p:spPr>
          <a:xfrm>
            <a:off x="7560937" y="6156251"/>
            <a:ext cx="4400691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088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316735"/>
            <a:ext cx="9144000" cy="894779"/>
          </a:xfrm>
        </p:spPr>
        <p:txBody>
          <a:bodyPr>
            <a:normAutofit/>
          </a:bodyPr>
          <a:lstStyle/>
          <a:p>
            <a:r>
              <a:rPr lang="fr-FR" sz="4000" dirty="0" err="1">
                <a:latin typeface="Calibri" panose="020F0502020204030204" pitchFamily="34" charset="0"/>
              </a:rPr>
              <a:t>Automatic</a:t>
            </a:r>
            <a:r>
              <a:rPr lang="fr-FR" sz="4000" dirty="0">
                <a:latin typeface="Calibri" panose="020F0502020204030204" pitchFamily="34" charset="0"/>
              </a:rPr>
              <a:t> </a:t>
            </a:r>
            <a:r>
              <a:rPr lang="fr-FR" sz="4000" dirty="0" err="1">
                <a:latin typeface="Calibri" panose="020F0502020204030204" pitchFamily="34" charset="0"/>
              </a:rPr>
              <a:t>barrier</a:t>
            </a:r>
            <a:r>
              <a:rPr lang="fr-FR" sz="4000" dirty="0">
                <a:latin typeface="Calibri" panose="020F0502020204030204" pitchFamily="34" charset="0"/>
              </a:rPr>
              <a:t> at entrance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636044"/>
            <a:ext cx="9144000" cy="3371564"/>
          </a:xfrm>
        </p:spPr>
        <p:txBody>
          <a:bodyPr>
            <a:normAutofit/>
          </a:bodyPr>
          <a:lstStyle/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</a:rPr>
              <a:t>If you have a car, please register with Isabel.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en-US" sz="2600" dirty="0">
                <a:latin typeface="Calibri" panose="020F0502020204030204" pitchFamily="34" charset="0"/>
              </a:rPr>
              <a:t>To enter and leave the parking lot by car, please call :</a:t>
            </a:r>
          </a:p>
          <a:p>
            <a:pPr lvl="1" algn="l"/>
            <a:r>
              <a:rPr lang="en-US" sz="2800" b="1" dirty="0">
                <a:latin typeface="Calibri" panose="020F0502020204030204" pitchFamily="34" charset="0"/>
              </a:rPr>
              <a:t>+33/0 7 0000 36 85 77 29</a:t>
            </a:r>
          </a:p>
          <a:p>
            <a:pPr lvl="1" algn="l"/>
            <a:endParaRPr lang="en-US" sz="2400" dirty="0">
              <a:latin typeface="Calibri" panose="020F0502020204030204" pitchFamily="34" charset="0"/>
            </a:endParaRPr>
          </a:p>
          <a:p>
            <a:pPr lvl="1" algn="l"/>
            <a:r>
              <a:rPr lang="en-US" sz="2400" dirty="0">
                <a:latin typeface="Calibri" panose="020F0502020204030204" pitchFamily="34" charset="0"/>
              </a:rPr>
              <a:t>After office hours there will be no one to open it for you</a:t>
            </a:r>
          </a:p>
          <a:p>
            <a:pPr lvl="1" algn="l"/>
            <a:r>
              <a:rPr lang="en-US" sz="2400" dirty="0">
                <a:latin typeface="Calibri" panose="020F0502020204030204" pitchFamily="34" charset="0"/>
              </a:rPr>
              <a:t>If you have a taxi or shuttle service outside office hours, please let Isabel know</a:t>
            </a:r>
          </a:p>
          <a:p>
            <a:pPr lvl="1" algn="l"/>
            <a:endParaRPr lang="fr-FR" sz="2400" dirty="0">
              <a:latin typeface="Calibri" panose="020F050202020403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4" y="132904"/>
            <a:ext cx="1162473" cy="11838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548E135-AAA0-4AFB-A63F-0846ED84A2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5814" r="4069" b="44651"/>
          <a:stretch/>
        </p:blipFill>
        <p:spPr>
          <a:xfrm>
            <a:off x="7560937" y="6156251"/>
            <a:ext cx="4400691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082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577082"/>
            <a:ext cx="9144000" cy="894779"/>
          </a:xfrm>
        </p:spPr>
        <p:txBody>
          <a:bodyPr>
            <a:normAutofit/>
          </a:bodyPr>
          <a:lstStyle/>
          <a:p>
            <a:r>
              <a:rPr lang="fr-FR" sz="4000" dirty="0" err="1">
                <a:latin typeface="Calibri" panose="020F0502020204030204" pitchFamily="34" charset="0"/>
              </a:rPr>
              <a:t>Activities</a:t>
            </a:r>
            <a:endParaRPr lang="fr-FR" sz="4000" dirty="0">
              <a:latin typeface="Calibri" panose="020F050202020403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2636044"/>
            <a:ext cx="9533860" cy="3371564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Wingdings" panose="05000000000000000000" pitchFamily="2" charset="2"/>
              <a:buChar char="§"/>
            </a:pPr>
            <a:endParaRPr lang="fr-FR" dirty="0"/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fr-FR" sz="2800" dirty="0"/>
              <a:t>Table-football and table-tennis </a:t>
            </a:r>
            <a:r>
              <a:rPr lang="fr-FR" sz="2800" dirty="0" err="1"/>
              <a:t>next</a:t>
            </a:r>
            <a:r>
              <a:rPr lang="fr-FR" sz="2800" dirty="0"/>
              <a:t> to the bar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fr-FR" sz="2800" dirty="0"/>
              <a:t>Piano and </a:t>
            </a:r>
            <a:r>
              <a:rPr lang="fr-FR" sz="2800" dirty="0" err="1"/>
              <a:t>guitar</a:t>
            </a:r>
            <a:r>
              <a:rPr lang="fr-FR" sz="2800" dirty="0"/>
              <a:t> in the bar (</a:t>
            </a:r>
            <a:r>
              <a:rPr lang="fr-FR" sz="2800" dirty="0" err="1"/>
              <a:t>keep</a:t>
            </a:r>
            <a:r>
              <a:rPr lang="fr-FR" sz="2800" dirty="0"/>
              <a:t> the noise down to respect the </a:t>
            </a:r>
            <a:r>
              <a:rPr lang="fr-FR" sz="2800" dirty="0" err="1"/>
              <a:t>neighbours</a:t>
            </a:r>
            <a:r>
              <a:rPr lang="fr-FR" sz="2800" dirty="0"/>
              <a:t>)</a:t>
            </a:r>
            <a:endParaRPr lang="fr-FR" sz="2800" dirty="0">
              <a:sym typeface="Wingdings" panose="05000000000000000000" pitchFamily="2" charset="2"/>
            </a:endParaRP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fr-FR" sz="2800" dirty="0">
                <a:sym typeface="Wingdings" panose="05000000000000000000" pitchFamily="2" charset="2"/>
              </a:rPr>
              <a:t>For </a:t>
            </a:r>
            <a:r>
              <a:rPr lang="fr-FR" sz="2800" dirty="0" err="1">
                <a:sym typeface="Wingdings" panose="05000000000000000000" pitchFamily="2" charset="2"/>
              </a:rPr>
              <a:t>any</a:t>
            </a:r>
            <a:r>
              <a:rPr lang="fr-FR" sz="2800" dirty="0">
                <a:sym typeface="Wingdings" panose="05000000000000000000" pitchFamily="2" charset="2"/>
              </a:rPr>
              <a:t> </a:t>
            </a:r>
            <a:r>
              <a:rPr lang="fr-FR" sz="2800" dirty="0" err="1">
                <a:sym typeface="Wingdings" panose="05000000000000000000" pitchFamily="2" charset="2"/>
              </a:rPr>
              <a:t>mountain</a:t>
            </a:r>
            <a:r>
              <a:rPr lang="fr-FR" sz="2800" dirty="0">
                <a:sym typeface="Wingdings" panose="05000000000000000000" pitchFamily="2" charset="2"/>
              </a:rPr>
              <a:t> or </a:t>
            </a:r>
            <a:r>
              <a:rPr lang="fr-FR" sz="2800" dirty="0" err="1">
                <a:sym typeface="Wingdings" panose="05000000000000000000" pitchFamily="2" charset="2"/>
              </a:rPr>
              <a:t>touristic</a:t>
            </a:r>
            <a:r>
              <a:rPr lang="fr-FR" sz="2800" dirty="0">
                <a:sym typeface="Wingdings" panose="05000000000000000000" pitchFamily="2" charset="2"/>
              </a:rPr>
              <a:t> information, </a:t>
            </a:r>
            <a:r>
              <a:rPr lang="fr-FR" sz="2800" dirty="0" err="1">
                <a:sym typeface="Wingdings" panose="05000000000000000000" pitchFamily="2" charset="2"/>
              </a:rPr>
              <a:t>please</a:t>
            </a:r>
            <a:r>
              <a:rPr lang="fr-FR" sz="2800" dirty="0">
                <a:sym typeface="Wingdings" panose="05000000000000000000" pitchFamily="2" charset="2"/>
              </a:rPr>
              <a:t> contact Patrick or Isabel</a:t>
            </a:r>
          </a:p>
          <a:p>
            <a:pPr marL="342900" indent="-342900" algn="l">
              <a:buFont typeface="Wingdings" panose="05000000000000000000" pitchFamily="2" charset="2"/>
              <a:buChar char="§"/>
            </a:pPr>
            <a:r>
              <a:rPr lang="en-US" sz="2800" dirty="0">
                <a:sym typeface="Wingdings" panose="05000000000000000000" pitchFamily="2" charset="2"/>
              </a:rPr>
              <a:t>Don't forget to record your hike in the notebook, so we know where to send rescue if you get lost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4" y="132904"/>
            <a:ext cx="1162473" cy="11838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C55DDC9-DBA4-4571-9714-44B116878B8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5814" r="4069" b="44651"/>
          <a:stretch/>
        </p:blipFill>
        <p:spPr>
          <a:xfrm>
            <a:off x="7560937" y="6156251"/>
            <a:ext cx="4400691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18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416522"/>
            <a:ext cx="9144000" cy="2024956"/>
          </a:xfrm>
        </p:spPr>
        <p:txBody>
          <a:bodyPr>
            <a:normAutofit/>
          </a:bodyPr>
          <a:lstStyle/>
          <a:p>
            <a:r>
              <a:rPr lang="fr-FR" sz="4000" dirty="0" err="1"/>
              <a:t>Welcome</a:t>
            </a:r>
            <a:r>
              <a:rPr lang="fr-FR" sz="4000" dirty="0"/>
              <a:t> drink at the restaurant</a:t>
            </a:r>
            <a:br>
              <a:rPr lang="fr-FR" sz="4000" dirty="0"/>
            </a:br>
            <a:br>
              <a:rPr lang="fr-FR" sz="4000" dirty="0"/>
            </a:br>
            <a:r>
              <a:rPr lang="fr-FR" sz="4000" dirty="0"/>
              <a:t>This </a:t>
            </a:r>
            <a:r>
              <a:rPr lang="fr-FR" sz="4000" dirty="0" err="1"/>
              <a:t>evening</a:t>
            </a:r>
            <a:r>
              <a:rPr lang="fr-FR" sz="4000" dirty="0"/>
              <a:t> at 7:00 pm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24" y="132904"/>
            <a:ext cx="1162473" cy="118383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7F007D6-B30C-4CF7-B8DB-0408FE16F3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5814" r="4069" b="44651"/>
          <a:stretch/>
        </p:blipFill>
        <p:spPr>
          <a:xfrm>
            <a:off x="7560937" y="6156251"/>
            <a:ext cx="4400691" cy="53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7076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5_XX PPT" id="{FFD11362-C364-4C58-AC08-E21148AE18BE}" vid="{993FBA4D-29B4-419B-BB2F-98954BAE6963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2025_XX PPT</Template>
  <TotalTime>11</TotalTime>
  <Words>923</Words>
  <Application>Microsoft Office PowerPoint</Application>
  <PresentationFormat>Grand écran</PresentationFormat>
  <Paragraphs>94</Paragraphs>
  <Slides>10</Slides>
  <Notes>10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Thème Office</vt:lpstr>
      <vt:lpstr>Welcome to Ecole de Physique des Houches!</vt:lpstr>
      <vt:lpstr>In this "Cécile DeWitt's building", you'll find:</vt:lpstr>
      <vt:lpstr>In this "Cécile DeWitt's building", you'll find:</vt:lpstr>
      <vt:lpstr>Internet</vt:lpstr>
      <vt:lpstr>The restaurant "Les Balmes"</vt:lpstr>
      <vt:lpstr>Accomodation</vt:lpstr>
      <vt:lpstr>Automatic barrier at entrance</vt:lpstr>
      <vt:lpstr>Activities</vt:lpstr>
      <vt:lpstr>Welcome drink at the restaurant  This evening at 7:00 pm</vt:lpstr>
      <vt:lpstr>Thank you for your attention</vt:lpstr>
    </vt:vector>
  </TitlesOfParts>
  <Company>DSI UGA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Ecole de Physique des Houches!</dc:title>
  <dc:creator>ELSA GLASSON-COLLAS</dc:creator>
  <cp:lastModifiedBy>ELSA GLASSON-COLLAS</cp:lastModifiedBy>
  <cp:revision>3</cp:revision>
  <cp:lastPrinted>2019-01-08T15:29:25Z</cp:lastPrinted>
  <dcterms:created xsi:type="dcterms:W3CDTF">2025-04-02T11:29:45Z</dcterms:created>
  <dcterms:modified xsi:type="dcterms:W3CDTF">2025-04-02T11:40:52Z</dcterms:modified>
</cp:coreProperties>
</file>