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7"/>
  </p:notesMasterIdLst>
  <p:sldIdLst>
    <p:sldId id="422" r:id="rId2"/>
    <p:sldId id="511" r:id="rId3"/>
    <p:sldId id="513" r:id="rId4"/>
    <p:sldId id="514" r:id="rId5"/>
    <p:sldId id="260" r:id="rId6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355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0" i="0" u="none" strike="noStrike" cap="none" spc="44" normalizeH="0" baseline="0">
        <a:ln>
          <a:noFill/>
        </a:ln>
        <a:solidFill>
          <a:schemeClr val="accent1">
            <a:satOff val="74278"/>
            <a:lumOff val="-33241"/>
          </a:schemeClr>
        </a:solidFill>
        <a:effectLst/>
        <a:uFillTx/>
        <a:latin typeface="Graphik-Medium"/>
        <a:ea typeface="Graphik-Medium"/>
        <a:cs typeface="Graphik-Medium"/>
        <a:sym typeface="Graphik Medium"/>
      </a:defRPr>
    </a:lvl1pPr>
    <a:lvl2pPr marL="0" marR="0" indent="457200" algn="ctr" defTabSz="355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0" i="0" u="none" strike="noStrike" cap="none" spc="44" normalizeH="0" baseline="0">
        <a:ln>
          <a:noFill/>
        </a:ln>
        <a:solidFill>
          <a:schemeClr val="accent1">
            <a:satOff val="74278"/>
            <a:lumOff val="-33241"/>
          </a:schemeClr>
        </a:solidFill>
        <a:effectLst/>
        <a:uFillTx/>
        <a:latin typeface="Graphik-Medium"/>
        <a:ea typeface="Graphik-Medium"/>
        <a:cs typeface="Graphik-Medium"/>
        <a:sym typeface="Graphik Medium"/>
      </a:defRPr>
    </a:lvl2pPr>
    <a:lvl3pPr marL="0" marR="0" indent="914400" algn="ctr" defTabSz="355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0" i="0" u="none" strike="noStrike" cap="none" spc="44" normalizeH="0" baseline="0">
        <a:ln>
          <a:noFill/>
        </a:ln>
        <a:solidFill>
          <a:schemeClr val="accent1">
            <a:satOff val="74278"/>
            <a:lumOff val="-33241"/>
          </a:schemeClr>
        </a:solidFill>
        <a:effectLst/>
        <a:uFillTx/>
        <a:latin typeface="Graphik-Medium"/>
        <a:ea typeface="Graphik-Medium"/>
        <a:cs typeface="Graphik-Medium"/>
        <a:sym typeface="Graphik Medium"/>
      </a:defRPr>
    </a:lvl3pPr>
    <a:lvl4pPr marL="0" marR="0" indent="1371600" algn="ctr" defTabSz="355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0" i="0" u="none" strike="noStrike" cap="none" spc="44" normalizeH="0" baseline="0">
        <a:ln>
          <a:noFill/>
        </a:ln>
        <a:solidFill>
          <a:schemeClr val="accent1">
            <a:satOff val="74278"/>
            <a:lumOff val="-33241"/>
          </a:schemeClr>
        </a:solidFill>
        <a:effectLst/>
        <a:uFillTx/>
        <a:latin typeface="Graphik-Medium"/>
        <a:ea typeface="Graphik-Medium"/>
        <a:cs typeface="Graphik-Medium"/>
        <a:sym typeface="Graphik Medium"/>
      </a:defRPr>
    </a:lvl4pPr>
    <a:lvl5pPr marL="0" marR="0" indent="1828800" algn="ctr" defTabSz="355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0" i="0" u="none" strike="noStrike" cap="none" spc="44" normalizeH="0" baseline="0">
        <a:ln>
          <a:noFill/>
        </a:ln>
        <a:solidFill>
          <a:schemeClr val="accent1">
            <a:satOff val="74278"/>
            <a:lumOff val="-33241"/>
          </a:schemeClr>
        </a:solidFill>
        <a:effectLst/>
        <a:uFillTx/>
        <a:latin typeface="Graphik-Medium"/>
        <a:ea typeface="Graphik-Medium"/>
        <a:cs typeface="Graphik-Medium"/>
        <a:sym typeface="Graphik Medium"/>
      </a:defRPr>
    </a:lvl5pPr>
    <a:lvl6pPr marL="0" marR="0" indent="2286000" algn="ctr" defTabSz="355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0" i="0" u="none" strike="noStrike" cap="none" spc="44" normalizeH="0" baseline="0">
        <a:ln>
          <a:noFill/>
        </a:ln>
        <a:solidFill>
          <a:schemeClr val="accent1">
            <a:satOff val="74278"/>
            <a:lumOff val="-33241"/>
          </a:schemeClr>
        </a:solidFill>
        <a:effectLst/>
        <a:uFillTx/>
        <a:latin typeface="Graphik-Medium"/>
        <a:ea typeface="Graphik-Medium"/>
        <a:cs typeface="Graphik-Medium"/>
        <a:sym typeface="Graphik Medium"/>
      </a:defRPr>
    </a:lvl6pPr>
    <a:lvl7pPr marL="0" marR="0" indent="2743200" algn="ctr" defTabSz="355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0" i="0" u="none" strike="noStrike" cap="none" spc="44" normalizeH="0" baseline="0">
        <a:ln>
          <a:noFill/>
        </a:ln>
        <a:solidFill>
          <a:schemeClr val="accent1">
            <a:satOff val="74278"/>
            <a:lumOff val="-33241"/>
          </a:schemeClr>
        </a:solidFill>
        <a:effectLst/>
        <a:uFillTx/>
        <a:latin typeface="Graphik-Medium"/>
        <a:ea typeface="Graphik-Medium"/>
        <a:cs typeface="Graphik-Medium"/>
        <a:sym typeface="Graphik Medium"/>
      </a:defRPr>
    </a:lvl7pPr>
    <a:lvl8pPr marL="0" marR="0" indent="3200400" algn="ctr" defTabSz="355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0" i="0" u="none" strike="noStrike" cap="none" spc="44" normalizeH="0" baseline="0">
        <a:ln>
          <a:noFill/>
        </a:ln>
        <a:solidFill>
          <a:schemeClr val="accent1">
            <a:satOff val="74278"/>
            <a:lumOff val="-33241"/>
          </a:schemeClr>
        </a:solidFill>
        <a:effectLst/>
        <a:uFillTx/>
        <a:latin typeface="Graphik-Medium"/>
        <a:ea typeface="Graphik-Medium"/>
        <a:cs typeface="Graphik-Medium"/>
        <a:sym typeface="Graphik Medium"/>
      </a:defRPr>
    </a:lvl8pPr>
    <a:lvl9pPr marL="0" marR="0" indent="3657600" algn="ctr" defTabSz="355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0" i="0" u="none" strike="noStrike" cap="none" spc="44" normalizeH="0" baseline="0">
        <a:ln>
          <a:noFill/>
        </a:ln>
        <a:solidFill>
          <a:schemeClr val="accent1">
            <a:satOff val="74278"/>
            <a:lumOff val="-33241"/>
          </a:schemeClr>
        </a:solidFill>
        <a:effectLst/>
        <a:uFillTx/>
        <a:latin typeface="Graphik-Medium"/>
        <a:ea typeface="Graphik-Medium"/>
        <a:cs typeface="Graphik-Medium"/>
        <a:sym typeface="Graphik Medium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B747"/>
    <a:srgbClr val="3F6E9C"/>
    <a:srgbClr val="2F82A8"/>
    <a:srgbClr val="0B80C0"/>
    <a:srgbClr val="2980C0"/>
    <a:srgbClr val="224358"/>
    <a:srgbClr val="FF3432"/>
    <a:srgbClr val="FF9300"/>
    <a:srgbClr val="AD8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raphik Medium"/>
          <a:ea typeface="Graphik Medium"/>
          <a:cs typeface="Graphik Medium"/>
        </a:font>
        <a:srgbClr val="5E5E5E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ff" i="off">
        <a:font>
          <a:latin typeface="Graphik Medium"/>
          <a:ea typeface="Graphik Medium"/>
          <a:cs typeface="Graphik Medium"/>
        </a:font>
        <a:srgbClr val="5E5E5E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raphik Medium"/>
          <a:ea typeface="Graphik Medium"/>
          <a:cs typeface="Graphik Medium"/>
        </a:font>
        <a:srgbClr val="5E5E5E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Graphik Medium"/>
          <a:ea typeface="Graphik Medium"/>
          <a:cs typeface="Graphik Medium"/>
        </a:font>
        <a:srgbClr val="5E5E5E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ff" i="off">
        <a:font>
          <a:latin typeface="Graphik Medium"/>
          <a:ea typeface="Graphik Medium"/>
          <a:cs typeface="Graphik Medium"/>
        </a:font>
        <a:srgbClr val="5E5E5E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84F64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raphik Medium"/>
          <a:ea typeface="Graphik Medium"/>
          <a:cs typeface="Graphik Medium"/>
        </a:font>
        <a:srgbClr val="5E5E5E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84F64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raphik Medium"/>
          <a:ea typeface="Graphik Medium"/>
          <a:cs typeface="Graphik Medium"/>
        </a:font>
        <a:srgbClr val="FFFFFF"/>
      </a:tcTxStyle>
      <a:tcStyle>
        <a:tcBdr>
          <a:left>
            <a:ln w="12700" cap="flat">
              <a:solidFill>
                <a:srgbClr val="084F64"/>
              </a:solidFill>
              <a:prstDash val="solid"/>
              <a:miter lim="400000"/>
            </a:ln>
          </a:left>
          <a:right>
            <a:ln w="12700" cap="flat">
              <a:solidFill>
                <a:srgbClr val="084F64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84F64"/>
              </a:solidFill>
              <a:prstDash val="solid"/>
              <a:miter lim="400000"/>
            </a:ln>
          </a:bottom>
          <a:insideH>
            <a:ln w="12700" cap="flat">
              <a:solidFill>
                <a:srgbClr val="084F64"/>
              </a:solidFill>
              <a:prstDash val="solid"/>
              <a:miter lim="400000"/>
            </a:ln>
          </a:insideH>
          <a:insideV>
            <a:ln w="12700" cap="flat">
              <a:solidFill>
                <a:srgbClr val="084F64"/>
              </a:solidFill>
              <a:prstDash val="solid"/>
              <a:miter lim="400000"/>
            </a:ln>
          </a:insideV>
        </a:tcBdr>
        <a:fill>
          <a:solidFill>
            <a:schemeClr val="accent1">
              <a:satOff val="3942"/>
              <a:lumOff val="17322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raphik Medium"/>
          <a:ea typeface="Graphik Medium"/>
          <a:cs typeface="Graphik Medium"/>
        </a:font>
        <a:schemeClr val="accent6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0EAF0"/>
          </a:solidFill>
        </a:fill>
      </a:tcStyle>
    </a:band2H>
    <a:firstCol>
      <a:tcTxStyle b="off" i="off">
        <a:font>
          <a:latin typeface="Graphik Medium"/>
          <a:ea typeface="Graphik Medium"/>
          <a:cs typeface="Graphik Medium"/>
        </a:font>
        <a:schemeClr val="accent6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84F64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raphik Medium"/>
          <a:ea typeface="Graphik Medium"/>
          <a:cs typeface="Graphik Medium"/>
        </a:font>
        <a:schemeClr val="accent6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84F64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chemeClr val="accent6"/>
        </a:fontRef>
        <a:schemeClr val="accent6"/>
      </a:tcTxStyle>
      <a:tcStyle>
        <a:tcBdr>
          <a:left>
            <a:ln w="12700" cap="flat">
              <a:solidFill>
                <a:srgbClr val="084F64"/>
              </a:solidFill>
              <a:prstDash val="solid"/>
              <a:miter lim="400000"/>
            </a:ln>
          </a:left>
          <a:right>
            <a:ln w="12700" cap="flat">
              <a:solidFill>
                <a:srgbClr val="084F64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84F64"/>
              </a:solidFill>
              <a:prstDash val="solid"/>
              <a:miter lim="400000"/>
            </a:ln>
          </a:bottom>
          <a:insideH>
            <a:ln w="12700" cap="flat">
              <a:solidFill>
                <a:srgbClr val="084F64"/>
              </a:solidFill>
              <a:prstDash val="solid"/>
              <a:miter lim="400000"/>
            </a:ln>
          </a:insideH>
          <a:insideV>
            <a:ln w="12700" cap="flat">
              <a:solidFill>
                <a:srgbClr val="084F64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35454"/>
              <a:satOff val="2115"/>
              <a:lumOff val="45487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raphik Medium"/>
          <a:ea typeface="Graphik Medium"/>
          <a:cs typeface="Graphik Medium"/>
        </a:font>
        <a:srgbClr val="2E4E61"/>
      </a:tcTxStyle>
      <a:tcStyle>
        <a:tcBdr>
          <a:left>
            <a:ln w="12700" cap="flat">
              <a:solidFill>
                <a:srgbClr val="3D3E3E"/>
              </a:solidFill>
              <a:prstDash val="solid"/>
              <a:miter lim="400000"/>
            </a:ln>
          </a:left>
          <a:right>
            <a:ln w="12700" cap="flat">
              <a:solidFill>
                <a:srgbClr val="3D3E3E"/>
              </a:solidFill>
              <a:prstDash val="solid"/>
              <a:miter lim="400000"/>
            </a:ln>
          </a:right>
          <a:top>
            <a:ln w="12700" cap="flat">
              <a:solidFill>
                <a:srgbClr val="3D3E3E"/>
              </a:solidFill>
              <a:prstDash val="solid"/>
              <a:miter lim="400000"/>
            </a:ln>
          </a:top>
          <a:bottom>
            <a:ln w="12700" cap="flat">
              <a:solidFill>
                <a:srgbClr val="3D3E3E"/>
              </a:solidFill>
              <a:prstDash val="solid"/>
              <a:miter lim="400000"/>
            </a:ln>
          </a:bottom>
          <a:insideH>
            <a:ln w="12700" cap="flat">
              <a:solidFill>
                <a:srgbClr val="3D3E3E"/>
              </a:solidFill>
              <a:prstDash val="solid"/>
              <a:miter lim="400000"/>
            </a:ln>
          </a:insideH>
          <a:insideV>
            <a:ln w="12700" cap="flat">
              <a:solidFill>
                <a:srgbClr val="3D3E3E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BEBEB"/>
          </a:solidFill>
        </a:fill>
      </a:tcStyle>
    </a:band2H>
    <a:firstCol>
      <a:tcTxStyle b="off" i="off">
        <a:font>
          <a:latin typeface="Graphik Medium"/>
          <a:ea typeface="Graphik Medium"/>
          <a:cs typeface="Graphik Medium"/>
        </a:font>
        <a:srgbClr val="2E4E61"/>
      </a:tcTxStyle>
      <a:tcStyle>
        <a:tcBdr>
          <a:left>
            <a:ln w="12700" cap="flat">
              <a:solidFill>
                <a:srgbClr val="3D3E3E"/>
              </a:solidFill>
              <a:prstDash val="solid"/>
              <a:miter lim="400000"/>
            </a:ln>
          </a:left>
          <a:right>
            <a:ln w="25400" cap="flat">
              <a:solidFill>
                <a:srgbClr val="3D3E3E"/>
              </a:solidFill>
              <a:prstDash val="solid"/>
              <a:miter lim="400000"/>
            </a:ln>
          </a:right>
          <a:top>
            <a:ln w="12700" cap="flat">
              <a:solidFill>
                <a:srgbClr val="3D3E3E"/>
              </a:solidFill>
              <a:prstDash val="solid"/>
              <a:miter lim="400000"/>
            </a:ln>
          </a:top>
          <a:bottom>
            <a:ln w="12700" cap="flat">
              <a:solidFill>
                <a:srgbClr val="3D3E3E"/>
              </a:solidFill>
              <a:prstDash val="solid"/>
              <a:miter lim="400000"/>
            </a:ln>
          </a:bottom>
          <a:insideH>
            <a:ln w="12700" cap="flat">
              <a:solidFill>
                <a:srgbClr val="3D3E3E"/>
              </a:solidFill>
              <a:prstDash val="solid"/>
              <a:miter lim="400000"/>
            </a:ln>
          </a:insideH>
          <a:insideV>
            <a:ln w="12700" cap="flat">
              <a:solidFill>
                <a:srgbClr val="3D3E3E"/>
              </a:solidFill>
              <a:prstDash val="solid"/>
              <a:miter lim="400000"/>
            </a:ln>
          </a:insideV>
        </a:tcBdr>
        <a:fill>
          <a:solidFill>
            <a:srgbClr val="DBE6A5"/>
          </a:solidFill>
        </a:fill>
      </a:tcStyle>
    </a:firstCol>
    <a:lastRow>
      <a:tcTxStyle b="off" i="off">
        <a:font>
          <a:latin typeface="Graphik Medium"/>
          <a:ea typeface="Graphik Medium"/>
          <a:cs typeface="Graphik Medium"/>
        </a:font>
        <a:srgbClr val="2E4E61"/>
      </a:tcTxStyle>
      <a:tcStyle>
        <a:tcBdr>
          <a:left>
            <a:ln w="12700" cap="flat">
              <a:solidFill>
                <a:srgbClr val="3D3E3E"/>
              </a:solidFill>
              <a:prstDash val="solid"/>
              <a:miter lim="400000"/>
            </a:ln>
          </a:left>
          <a:right>
            <a:ln w="12700" cap="flat">
              <a:solidFill>
                <a:srgbClr val="3D3E3E"/>
              </a:solidFill>
              <a:prstDash val="solid"/>
              <a:miter lim="400000"/>
            </a:ln>
          </a:right>
          <a:top>
            <a:ln w="25400" cap="flat">
              <a:solidFill>
                <a:srgbClr val="3D3E3E"/>
              </a:solidFill>
              <a:prstDash val="solid"/>
              <a:miter lim="400000"/>
            </a:ln>
          </a:top>
          <a:bottom>
            <a:ln w="12700" cap="flat">
              <a:solidFill>
                <a:srgbClr val="3D3E3E"/>
              </a:solidFill>
              <a:prstDash val="solid"/>
              <a:miter lim="400000"/>
            </a:ln>
          </a:bottom>
          <a:insideH>
            <a:ln w="12700" cap="flat">
              <a:solidFill>
                <a:srgbClr val="3D3E3E"/>
              </a:solidFill>
              <a:prstDash val="solid"/>
              <a:miter lim="400000"/>
            </a:ln>
          </a:insideH>
          <a:insideV>
            <a:ln w="12700" cap="flat">
              <a:solidFill>
                <a:srgbClr val="3D3E3E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raphik Medium"/>
          <a:ea typeface="Graphik Medium"/>
          <a:cs typeface="Graphik Medium"/>
        </a:font>
        <a:srgbClr val="2E4E61"/>
      </a:tcTxStyle>
      <a:tcStyle>
        <a:tcBdr>
          <a:left>
            <a:ln w="12700" cap="flat">
              <a:solidFill>
                <a:srgbClr val="3D3E3E"/>
              </a:solidFill>
              <a:prstDash val="solid"/>
              <a:miter lim="400000"/>
            </a:ln>
          </a:left>
          <a:right>
            <a:ln w="12700" cap="flat">
              <a:solidFill>
                <a:srgbClr val="3D3E3E"/>
              </a:solidFill>
              <a:prstDash val="solid"/>
              <a:miter lim="400000"/>
            </a:ln>
          </a:right>
          <a:top>
            <a:ln w="12700" cap="flat">
              <a:solidFill>
                <a:srgbClr val="3D3E3E"/>
              </a:solidFill>
              <a:prstDash val="solid"/>
              <a:miter lim="400000"/>
            </a:ln>
          </a:top>
          <a:bottom>
            <a:ln w="25400" cap="flat">
              <a:solidFill>
                <a:srgbClr val="3D3E3E"/>
              </a:solidFill>
              <a:prstDash val="solid"/>
              <a:miter lim="400000"/>
            </a:ln>
          </a:bottom>
          <a:insideH>
            <a:ln w="12700" cap="flat">
              <a:solidFill>
                <a:srgbClr val="3D3E3E"/>
              </a:solidFill>
              <a:prstDash val="solid"/>
              <a:miter lim="400000"/>
            </a:ln>
          </a:insideH>
          <a:insideV>
            <a:ln w="12700" cap="flat">
              <a:solidFill>
                <a:srgbClr val="3D3E3E"/>
              </a:solidFill>
              <a:prstDash val="solid"/>
              <a:miter lim="400000"/>
            </a:ln>
          </a:insideV>
        </a:tcBdr>
        <a:fill>
          <a:solidFill>
            <a:srgbClr val="DBE6A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raphik Medium"/>
          <a:ea typeface="Graphik Medium"/>
          <a:cs typeface="Graphik Medium"/>
        </a:font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>
          <a:latin typeface="Graphik Medium"/>
          <a:ea typeface="Graphik Medium"/>
          <a:cs typeface="Graphik Medium"/>
        </a:font>
        <a:srgbClr val="5E5E5E"/>
      </a:tcTxStyle>
      <a:tcStyle>
        <a:tcBdr>
          <a:left>
            <a:ln w="12700" cap="flat">
              <a:solidFill>
                <a:srgbClr val="5C526A"/>
              </a:solidFill>
              <a:prstDash val="solid"/>
              <a:miter lim="400000"/>
            </a:ln>
          </a:left>
          <a:right>
            <a:ln w="254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CB5B2"/>
          </a:solidFill>
        </a:fill>
      </a:tcStyle>
    </a:firstCol>
    <a:lastRow>
      <a:tcTxStyle b="off" i="off">
        <a:font>
          <a:latin typeface="Graphik Medium"/>
          <a:ea typeface="Graphik Medium"/>
          <a:cs typeface="Graphik Medium"/>
        </a:font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254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C526A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raphik Medium"/>
          <a:ea typeface="Graphik Medium"/>
          <a:cs typeface="Graphik Medium"/>
        </a:font>
        <a:srgbClr val="FFFFFF"/>
      </a:tcTxStyle>
      <a:tcStyle>
        <a:tcBdr>
          <a:left>
            <a:ln w="12700" cap="flat">
              <a:solidFill>
                <a:srgbClr val="3B3B3B"/>
              </a:solidFill>
              <a:prstDash val="solid"/>
              <a:miter lim="400000"/>
            </a:ln>
          </a:left>
          <a:right>
            <a:ln w="12700" cap="flat">
              <a:solidFill>
                <a:srgbClr val="3B3B3B"/>
              </a:solidFill>
              <a:prstDash val="solid"/>
              <a:miter lim="400000"/>
            </a:ln>
          </a:right>
          <a:top>
            <a:ln w="12700" cap="flat">
              <a:solidFill>
                <a:srgbClr val="5C526A"/>
              </a:solidFill>
              <a:prstDash val="solid"/>
              <a:miter lim="400000"/>
            </a:ln>
          </a:top>
          <a:bottom>
            <a:ln w="25400" cap="flat">
              <a:solidFill>
                <a:srgbClr val="3B3B3B"/>
              </a:solidFill>
              <a:prstDash val="solid"/>
              <a:miter lim="400000"/>
            </a:ln>
          </a:bottom>
          <a:insideH>
            <a:ln w="12700" cap="flat">
              <a:solidFill>
                <a:srgbClr val="3B3B3B"/>
              </a:solidFill>
              <a:prstDash val="solid"/>
              <a:miter lim="400000"/>
            </a:ln>
          </a:insideH>
          <a:insideV>
            <a:ln w="12700" cap="flat">
              <a:solidFill>
                <a:srgbClr val="3B3B3B"/>
              </a:solidFill>
              <a:prstDash val="solid"/>
              <a:miter lim="400000"/>
            </a:ln>
          </a:insideV>
        </a:tcBdr>
        <a:fill>
          <a:solidFill>
            <a:srgbClr val="C16E6A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raphik Medium"/>
          <a:ea typeface="Graphik Medium"/>
          <a:cs typeface="Graphik Medium"/>
        </a:font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CDCECC"/>
          </a:solidFill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Graphik Medium"/>
          <a:ea typeface="Graphik Medium"/>
          <a:cs typeface="Graphik Medium"/>
        </a:font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2D2F24"/>
          </a:solidFill>
        </a:fill>
      </a:tcStyle>
    </a:firstCol>
    <a:lastRow>
      <a:tcTxStyle b="off" i="off">
        <a:font>
          <a:latin typeface="Graphik Medium"/>
          <a:ea typeface="Graphik Medium"/>
          <a:cs typeface="Graphik Medium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E5E5E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E5E5E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078"/>
    <p:restoredTop sz="94856"/>
  </p:normalViewPr>
  <p:slideViewPr>
    <p:cSldViewPr snapToGrid="0" snapToObjects="1">
      <p:cViewPr>
        <p:scale>
          <a:sx n="48" d="100"/>
          <a:sy n="48" d="100"/>
        </p:scale>
        <p:origin x="504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defTabSz="457200" rtl="0" latinLnBrk="0">
              <a:lnSpc>
                <a:spcPct val="117999"/>
              </a:lnSpc>
            </a:pPr>
            <a:endParaRPr lang="en-TR" dirty="0"/>
          </a:p>
        </p:txBody>
      </p:sp>
    </p:spTree>
    <p:extLst>
      <p:ext uri="{BB962C8B-B14F-4D97-AF65-F5344CB8AC3E}">
        <p14:creationId xmlns:p14="http://schemas.microsoft.com/office/powerpoint/2010/main" val="294341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opic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181100" y="12364718"/>
            <a:ext cx="4965700" cy="467107"/>
          </a:xfrm>
          <a:prstGeom prst="rect">
            <a:avLst/>
          </a:prstGeom>
        </p:spPr>
        <p:txBody>
          <a:bodyPr anchor="t"/>
          <a:lstStyle>
            <a:lvl1pPr>
              <a:defRPr sz="2200" b="0" cap="all" spc="88"/>
            </a:lvl1pPr>
          </a:lstStyle>
          <a:p>
            <a:r>
              <a:t>Topic</a:t>
            </a:r>
          </a:p>
        </p:txBody>
      </p:sp>
      <p:sp>
        <p:nvSpPr>
          <p:cNvPr id="12" name="Location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8237200" y="12364718"/>
            <a:ext cx="4965700" cy="467107"/>
          </a:xfrm>
          <a:prstGeom prst="rect">
            <a:avLst/>
          </a:prstGeom>
        </p:spPr>
        <p:txBody>
          <a:bodyPr anchor="t"/>
          <a:lstStyle>
            <a:lvl1pPr>
              <a:defRPr sz="2200" b="0" cap="all" spc="88"/>
            </a:lvl1pPr>
          </a:lstStyle>
          <a:p>
            <a:r>
              <a:t>Location</a:t>
            </a:r>
          </a:p>
        </p:txBody>
      </p:sp>
      <p:sp>
        <p:nvSpPr>
          <p:cNvPr id="13" name="Author and Date"/>
          <p:cNvSpPr txBox="1">
            <a:spLocks noGrp="1"/>
          </p:cNvSpPr>
          <p:nvPr>
            <p:ph type="body" sz="quarter" idx="23" hasCustomPrompt="1"/>
          </p:nvPr>
        </p:nvSpPr>
        <p:spPr>
          <a:xfrm>
            <a:off x="6946900" y="12233909"/>
            <a:ext cx="10490200" cy="706629"/>
          </a:xfrm>
          <a:prstGeom prst="rect">
            <a:avLst/>
          </a:prstGeom>
        </p:spPr>
        <p:txBody>
          <a:bodyPr anchor="t"/>
          <a:lstStyle/>
          <a:p>
            <a:r>
              <a:t>Author and Date</a:t>
            </a:r>
          </a:p>
        </p:txBody>
      </p:sp>
      <p:sp>
        <p:nvSpPr>
          <p:cNvPr id="14" name="Presentation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Presentation Title</a:t>
            </a:r>
          </a:p>
        </p:txBody>
      </p:sp>
      <p:sp>
        <p:nvSpPr>
          <p:cNvPr id="15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Image"/>
          <p:cNvSpPr>
            <a:spLocks noGrp="1"/>
          </p:cNvSpPr>
          <p:nvPr>
            <p:ph type="pic" idx="21"/>
          </p:nvPr>
        </p:nvSpPr>
        <p:spPr>
          <a:xfrm>
            <a:off x="760214" y="279400"/>
            <a:ext cx="22863633" cy="12866707"/>
          </a:xfrm>
          <a:prstGeom prst="rect">
            <a:avLst/>
          </a:prstGeom>
          <a:ln w="114300">
            <a:solidFill>
              <a:srgbClr val="FFFFFF"/>
            </a:solidFill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90323" y="12890500"/>
            <a:ext cx="416053" cy="46710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3497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70000" y="8015916"/>
            <a:ext cx="11785600" cy="3848101"/>
          </a:xfrm>
          <a:prstGeom prst="rect">
            <a:avLst/>
          </a:prstGeom>
        </p:spPr>
        <p:txBody>
          <a:bodyPr anchor="t"/>
          <a:lstStyle>
            <a:lvl1pPr>
              <a:defRPr>
                <a:solidFill>
                  <a:srgbClr val="090C0F"/>
                </a:solidFill>
              </a:defRPr>
            </a:lvl1pPr>
            <a:lvl2pPr>
              <a:defRPr>
                <a:solidFill>
                  <a:srgbClr val="090C0F"/>
                </a:solidFill>
              </a:defRPr>
            </a:lvl2pPr>
            <a:lvl3pPr>
              <a:defRPr>
                <a:solidFill>
                  <a:srgbClr val="090C0F"/>
                </a:solidFill>
              </a:defRPr>
            </a:lvl3pPr>
            <a:lvl4pPr>
              <a:defRPr>
                <a:solidFill>
                  <a:srgbClr val="090C0F"/>
                </a:solidFill>
              </a:defRPr>
            </a:lvl4pPr>
            <a:lvl5pPr>
              <a:defRPr>
                <a:solidFill>
                  <a:srgbClr val="090C0F"/>
                </a:solidFill>
              </a:defRPr>
            </a:lvl5pPr>
          </a:lstStyle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1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70000" y="4925417"/>
            <a:ext cx="11785600" cy="2933701"/>
          </a:xfrm>
          <a:prstGeom prst="rect">
            <a:avLst/>
          </a:prstGeom>
        </p:spPr>
        <p:txBody>
          <a:bodyPr anchor="b"/>
          <a:lstStyle>
            <a:lvl1pPr>
              <a:defRPr sz="9000" spc="270">
                <a:solidFill>
                  <a:srgbClr val="2F5F91"/>
                </a:solidFill>
              </a:defRPr>
            </a:lvl1pPr>
          </a:lstStyle>
          <a:p>
            <a:r>
              <a:t>Slide Title</a:t>
            </a:r>
          </a:p>
        </p:txBody>
      </p:sp>
      <p:sp>
        <p:nvSpPr>
          <p:cNvPr id="42" name="531205463_2542x1430.jpg"/>
          <p:cNvSpPr>
            <a:spLocks noGrp="1"/>
          </p:cNvSpPr>
          <p:nvPr>
            <p:ph type="pic" idx="21"/>
          </p:nvPr>
        </p:nvSpPr>
        <p:spPr>
          <a:xfrm>
            <a:off x="12801600" y="1895696"/>
            <a:ext cx="17642204" cy="9924608"/>
          </a:xfrm>
          <a:prstGeom prst="rect">
            <a:avLst/>
          </a:prstGeom>
          <a:ln w="114300">
            <a:solidFill>
              <a:srgbClr val="FFFFFF"/>
            </a:solidFill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43" name="Line"/>
          <p:cNvSpPr/>
          <p:nvPr/>
        </p:nvSpPr>
        <p:spPr>
          <a:xfrm>
            <a:off x="757217" y="12603828"/>
            <a:ext cx="22862943" cy="1"/>
          </a:xfrm>
          <a:prstGeom prst="line">
            <a:avLst/>
          </a:prstGeom>
          <a:ln w="76200">
            <a:solidFill>
              <a:srgbClr val="E4C45C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44" name="Line"/>
          <p:cNvSpPr/>
          <p:nvPr/>
        </p:nvSpPr>
        <p:spPr>
          <a:xfrm flipV="1">
            <a:off x="762000" y="952499"/>
            <a:ext cx="22860003" cy="2"/>
          </a:xfrm>
          <a:prstGeom prst="line">
            <a:avLst/>
          </a:prstGeom>
          <a:ln w="76200">
            <a:solidFill>
              <a:srgbClr val="E4C45C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90323" y="12890500"/>
            <a:ext cx="416053" cy="46710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082800" y="4195233"/>
            <a:ext cx="20207127" cy="6282059"/>
          </a:xfrm>
          <a:prstGeom prst="rect">
            <a:avLst/>
          </a:prstGeom>
        </p:spPr>
        <p:txBody>
          <a:bodyPr anchor="t"/>
          <a:lstStyle>
            <a:lvl1pPr marL="228600" indent="-228600" algn="l" defTabSz="355600">
              <a:lnSpc>
                <a:spcPct val="100000"/>
              </a:lnSpc>
              <a:spcBef>
                <a:spcPts val="4300"/>
              </a:spcBef>
              <a:buClr>
                <a:srgbClr val="E4A33F"/>
              </a:buClr>
              <a:buSzPct val="100000"/>
              <a:buChar char="•"/>
              <a:defRPr spc="36">
                <a:solidFill>
                  <a:srgbClr val="274558"/>
                </a:solidFill>
              </a:defRPr>
            </a:lvl1pPr>
            <a:lvl2pPr marL="1270000" indent="-635000" algn="l" defTabSz="355600">
              <a:lnSpc>
                <a:spcPct val="100000"/>
              </a:lnSpc>
              <a:spcBef>
                <a:spcPts val="4300"/>
              </a:spcBef>
              <a:buClr>
                <a:srgbClr val="E4A33F"/>
              </a:buClr>
              <a:buSzPct val="100000"/>
              <a:buChar char="•"/>
              <a:defRPr spc="36">
                <a:solidFill>
                  <a:srgbClr val="274558"/>
                </a:solidFill>
              </a:defRPr>
            </a:lvl2pPr>
            <a:lvl3pPr marL="1905000" indent="-635000" algn="l" defTabSz="355600">
              <a:lnSpc>
                <a:spcPct val="100000"/>
              </a:lnSpc>
              <a:spcBef>
                <a:spcPts val="4300"/>
              </a:spcBef>
              <a:buClr>
                <a:srgbClr val="E4A33F"/>
              </a:buClr>
              <a:buSzPct val="100000"/>
              <a:buChar char="•"/>
              <a:defRPr spc="36">
                <a:solidFill>
                  <a:srgbClr val="274558"/>
                </a:solidFill>
              </a:defRPr>
            </a:lvl3pPr>
            <a:lvl4pPr marL="2540000" indent="-635000" algn="l" defTabSz="355600">
              <a:lnSpc>
                <a:spcPct val="100000"/>
              </a:lnSpc>
              <a:spcBef>
                <a:spcPts val="4300"/>
              </a:spcBef>
              <a:buClr>
                <a:srgbClr val="E4A33F"/>
              </a:buClr>
              <a:buSzPct val="100000"/>
              <a:buChar char="•"/>
              <a:defRPr spc="36">
                <a:solidFill>
                  <a:srgbClr val="274558"/>
                </a:solidFill>
              </a:defRPr>
            </a:lvl4pPr>
            <a:lvl5pPr marL="3175000" indent="-635000" algn="l" defTabSz="355600">
              <a:lnSpc>
                <a:spcPct val="100000"/>
              </a:lnSpc>
              <a:spcBef>
                <a:spcPts val="4300"/>
              </a:spcBef>
              <a:buClr>
                <a:srgbClr val="E4A33F"/>
              </a:buClr>
              <a:buSzPct val="100000"/>
              <a:buChar char="•"/>
              <a:defRPr spc="36">
                <a:solidFill>
                  <a:srgbClr val="274558"/>
                </a:solidFill>
              </a:defRPr>
            </a:lvl5pPr>
          </a:lstStyle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Line"/>
          <p:cNvSpPr/>
          <p:nvPr/>
        </p:nvSpPr>
        <p:spPr>
          <a:xfrm>
            <a:off x="766879" y="952500"/>
            <a:ext cx="22850242" cy="1"/>
          </a:xfrm>
          <a:prstGeom prst="line">
            <a:avLst/>
          </a:prstGeom>
          <a:ln w="76200">
            <a:solidFill>
              <a:srgbClr val="B39A48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54" name="Line"/>
          <p:cNvSpPr/>
          <p:nvPr/>
        </p:nvSpPr>
        <p:spPr>
          <a:xfrm>
            <a:off x="757217" y="12603828"/>
            <a:ext cx="22862943" cy="1"/>
          </a:xfrm>
          <a:prstGeom prst="line">
            <a:avLst/>
          </a:prstGeom>
          <a:ln w="76200">
            <a:solidFill>
              <a:srgbClr val="B39A48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55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2088436" y="1282700"/>
            <a:ext cx="20207128" cy="1649711"/>
          </a:xfrm>
          <a:prstGeom prst="rect">
            <a:avLst/>
          </a:prstGeom>
        </p:spPr>
        <p:txBody>
          <a:bodyPr/>
          <a:lstStyle>
            <a:lvl1pPr>
              <a:defRPr sz="9000" spc="270">
                <a:solidFill>
                  <a:srgbClr val="2F5F91"/>
                </a:solidFill>
              </a:defRPr>
            </a:lvl1pPr>
          </a:lstStyle>
          <a:p>
            <a:r>
              <a:t>Slide Title</a:t>
            </a:r>
          </a:p>
        </p:txBody>
      </p:sp>
      <p:sp>
        <p:nvSpPr>
          <p:cNvPr id="56" name="15.06.2021"/>
          <p:cNvSpPr txBox="1"/>
          <p:nvPr/>
        </p:nvSpPr>
        <p:spPr>
          <a:xfrm>
            <a:off x="915246" y="12900561"/>
            <a:ext cx="4965701" cy="5867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defTabSz="584200">
              <a:lnSpc>
                <a:spcPct val="120000"/>
              </a:lnSpc>
              <a:defRPr sz="2800" spc="112">
                <a:solidFill>
                  <a:schemeClr val="accent2">
                    <a:satOff val="51095"/>
                    <a:lumOff val="-25585"/>
                  </a:schemeClr>
                </a:solidFill>
                <a:latin typeface="+mn-lt"/>
                <a:ea typeface="+mn-ea"/>
                <a:cs typeface="+mn-cs"/>
                <a:sym typeface="Graphik"/>
              </a:defRPr>
            </a:lvl1pPr>
          </a:lstStyle>
          <a:p>
            <a:r>
              <a:t>15.06.2021</a:t>
            </a:r>
          </a:p>
        </p:txBody>
      </p:sp>
      <p:sp>
        <p:nvSpPr>
          <p:cNvPr id="57" name="Ahmet renklioğlu"/>
          <p:cNvSpPr txBox="1"/>
          <p:nvPr/>
        </p:nvSpPr>
        <p:spPr>
          <a:xfrm>
            <a:off x="18503053" y="12900561"/>
            <a:ext cx="4965701" cy="5867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defTabSz="584200">
              <a:lnSpc>
                <a:spcPct val="120000"/>
              </a:lnSpc>
              <a:defRPr sz="2800" spc="112">
                <a:solidFill>
                  <a:schemeClr val="accent2">
                    <a:satOff val="51095"/>
                    <a:lumOff val="-25585"/>
                  </a:schemeClr>
                </a:solidFill>
                <a:latin typeface="+mn-lt"/>
                <a:ea typeface="+mn-ea"/>
                <a:cs typeface="+mn-cs"/>
                <a:sym typeface="Graphik"/>
              </a:defRPr>
            </a:lvl1pPr>
          </a:lstStyle>
          <a:p>
            <a:r>
              <a:t>Ahmet renklioğlu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90323" y="12890500"/>
            <a:ext cx="416053" cy="46710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082800" y="4195233"/>
            <a:ext cx="20207127" cy="6282059"/>
          </a:xfrm>
          <a:prstGeom prst="rect">
            <a:avLst/>
          </a:prstGeom>
        </p:spPr>
        <p:txBody>
          <a:bodyPr numCol="2" spcCol="1289181" anchor="t"/>
          <a:lstStyle>
            <a:lvl1pPr marL="63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7"/>
                  </a:schemeClr>
                </a:solidFill>
              </a:defRPr>
            </a:lvl1pPr>
            <a:lvl2pPr marL="1270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7"/>
                  </a:schemeClr>
                </a:solidFill>
              </a:defRPr>
            </a:lvl2pPr>
            <a:lvl3pPr marL="190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7"/>
                  </a:schemeClr>
                </a:solidFill>
              </a:defRPr>
            </a:lvl3pPr>
            <a:lvl4pPr marL="2540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7"/>
                  </a:schemeClr>
                </a:solidFill>
              </a:defRPr>
            </a:lvl4pPr>
            <a:lvl5pPr marL="317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7"/>
                  </a:schemeClr>
                </a:solidFill>
              </a:defRPr>
            </a:lvl5pPr>
          </a:lstStyle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6" name="Line"/>
          <p:cNvSpPr/>
          <p:nvPr/>
        </p:nvSpPr>
        <p:spPr>
          <a:xfrm>
            <a:off x="766879" y="952500"/>
            <a:ext cx="22850242" cy="1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8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67" name="Line"/>
          <p:cNvSpPr/>
          <p:nvPr/>
        </p:nvSpPr>
        <p:spPr>
          <a:xfrm>
            <a:off x="757217" y="12603828"/>
            <a:ext cx="22862943" cy="1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8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90323" y="12890500"/>
            <a:ext cx="416053" cy="46710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70000" y="1851223"/>
            <a:ext cx="11785600" cy="4084936"/>
          </a:xfrm>
          <a:prstGeom prst="rect">
            <a:avLst/>
          </a:prstGeom>
        </p:spPr>
        <p:txBody>
          <a:bodyPr anchor="b"/>
          <a:lstStyle>
            <a:lvl1pPr>
              <a:defRPr sz="9000" spc="270">
                <a:solidFill>
                  <a:schemeClr val="accent6"/>
                </a:solidFill>
              </a:defRPr>
            </a:lvl1pPr>
          </a:lstStyle>
          <a:p>
            <a:r>
              <a:t>Slide Title</a:t>
            </a:r>
          </a:p>
        </p:txBody>
      </p:sp>
      <p:sp>
        <p:nvSpPr>
          <p:cNvPr id="76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2088435" y="6720284"/>
            <a:ext cx="10972801" cy="5467169"/>
          </a:xfrm>
          <a:prstGeom prst="rect">
            <a:avLst/>
          </a:prstGeom>
        </p:spPr>
        <p:txBody>
          <a:bodyPr anchor="t"/>
          <a:lstStyle>
            <a:lvl1pPr marL="63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7"/>
                  </a:schemeClr>
                </a:solidFill>
              </a:defRPr>
            </a:lvl1pPr>
            <a:lvl2pPr marL="1270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7"/>
                  </a:schemeClr>
                </a:solidFill>
              </a:defRPr>
            </a:lvl2pPr>
            <a:lvl3pPr marL="190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7"/>
                  </a:schemeClr>
                </a:solidFill>
              </a:defRPr>
            </a:lvl3pPr>
            <a:lvl4pPr marL="2540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7"/>
                  </a:schemeClr>
                </a:solidFill>
              </a:defRPr>
            </a:lvl4pPr>
            <a:lvl5pPr marL="317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7"/>
                  </a:schemeClr>
                </a:solidFill>
              </a:defRPr>
            </a:lvl5pPr>
          </a:lstStyle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77" name="545882547_1308x1744.jpeg"/>
          <p:cNvSpPr>
            <a:spLocks noGrp="1"/>
          </p:cNvSpPr>
          <p:nvPr>
            <p:ph type="pic" idx="21"/>
          </p:nvPr>
        </p:nvSpPr>
        <p:spPr>
          <a:xfrm>
            <a:off x="12661900" y="-2501900"/>
            <a:ext cx="11077576" cy="14770100"/>
          </a:xfrm>
          <a:prstGeom prst="rect">
            <a:avLst/>
          </a:prstGeom>
          <a:ln w="114300">
            <a:solidFill>
              <a:srgbClr val="FFFFFF"/>
            </a:solidFill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78" name="Line"/>
          <p:cNvSpPr/>
          <p:nvPr/>
        </p:nvSpPr>
        <p:spPr>
          <a:xfrm flipV="1">
            <a:off x="762000" y="952499"/>
            <a:ext cx="22860003" cy="2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8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79" name="Line"/>
          <p:cNvSpPr/>
          <p:nvPr/>
        </p:nvSpPr>
        <p:spPr>
          <a:xfrm>
            <a:off x="762000" y="12598400"/>
            <a:ext cx="22860001" cy="0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8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8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90323" y="12890500"/>
            <a:ext cx="416053" cy="46710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082800" y="4337484"/>
            <a:ext cx="20205700" cy="469900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90000"/>
              </a:lnSpc>
              <a:defRPr sz="9000" cap="all" spc="270">
                <a:solidFill>
                  <a:schemeClr val="accent1">
                    <a:satOff val="36598"/>
                    <a:lumOff val="-17227"/>
                  </a:schemeClr>
                </a:solidFill>
              </a:defRPr>
            </a:lvl1pPr>
            <a:lvl2pPr>
              <a:lnSpc>
                <a:spcPct val="90000"/>
              </a:lnSpc>
              <a:defRPr sz="9000" cap="all" spc="270">
                <a:solidFill>
                  <a:schemeClr val="accent1">
                    <a:satOff val="36598"/>
                    <a:lumOff val="-17227"/>
                  </a:schemeClr>
                </a:solidFill>
              </a:defRPr>
            </a:lvl2pPr>
            <a:lvl3pPr>
              <a:lnSpc>
                <a:spcPct val="90000"/>
              </a:lnSpc>
              <a:defRPr sz="9000" cap="all" spc="270">
                <a:solidFill>
                  <a:schemeClr val="accent1">
                    <a:satOff val="36598"/>
                    <a:lumOff val="-17227"/>
                  </a:schemeClr>
                </a:solidFill>
              </a:defRPr>
            </a:lvl3pPr>
            <a:lvl4pPr>
              <a:lnSpc>
                <a:spcPct val="90000"/>
              </a:lnSpc>
              <a:defRPr sz="9000" cap="all" spc="270">
                <a:solidFill>
                  <a:schemeClr val="accent1">
                    <a:satOff val="36598"/>
                    <a:lumOff val="-17227"/>
                  </a:schemeClr>
                </a:solidFill>
              </a:defRPr>
            </a:lvl4pPr>
            <a:lvl5pPr>
              <a:lnSpc>
                <a:spcPct val="90000"/>
              </a:lnSpc>
              <a:defRPr sz="9000" cap="all" spc="270">
                <a:solidFill>
                  <a:schemeClr val="accent1">
                    <a:satOff val="36598"/>
                    <a:lumOff val="-17227"/>
                  </a:schemeClr>
                </a:solidFill>
              </a:defRPr>
            </a:lvl5pPr>
          </a:lstStyle>
          <a:p>
            <a:r>
              <a:t>Statement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20" name="Line"/>
          <p:cNvSpPr/>
          <p:nvPr/>
        </p:nvSpPr>
        <p:spPr>
          <a:xfrm>
            <a:off x="766879" y="952500"/>
            <a:ext cx="22850242" cy="0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21" name="Line"/>
          <p:cNvSpPr/>
          <p:nvPr/>
        </p:nvSpPr>
        <p:spPr>
          <a:xfrm>
            <a:off x="757217" y="12603828"/>
            <a:ext cx="22862943" cy="1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90323" y="12890500"/>
            <a:ext cx="416053" cy="46710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2082800" y="1509784"/>
            <a:ext cx="20205700" cy="6852293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25000" cap="all" spc="750">
                <a:solidFill>
                  <a:schemeClr val="accent1">
                    <a:satOff val="36598"/>
                    <a:lumOff val="-17227"/>
                  </a:schemeClr>
                </a:solidFill>
              </a:defRPr>
            </a:lvl1pPr>
            <a:lvl2pPr>
              <a:lnSpc>
                <a:spcPct val="90000"/>
              </a:lnSpc>
              <a:defRPr sz="25000" cap="all" spc="750">
                <a:solidFill>
                  <a:schemeClr val="accent1">
                    <a:satOff val="36598"/>
                    <a:lumOff val="-17227"/>
                  </a:schemeClr>
                </a:solidFill>
              </a:defRPr>
            </a:lvl2pPr>
            <a:lvl3pPr>
              <a:lnSpc>
                <a:spcPct val="90000"/>
              </a:lnSpc>
              <a:defRPr sz="25000" cap="all" spc="750">
                <a:solidFill>
                  <a:schemeClr val="accent1">
                    <a:satOff val="36598"/>
                    <a:lumOff val="-17227"/>
                  </a:schemeClr>
                </a:solidFill>
              </a:defRPr>
            </a:lvl3pPr>
            <a:lvl4pPr>
              <a:lnSpc>
                <a:spcPct val="90000"/>
              </a:lnSpc>
              <a:defRPr sz="25000" cap="all" spc="750">
                <a:solidFill>
                  <a:schemeClr val="accent1">
                    <a:satOff val="36598"/>
                    <a:lumOff val="-17227"/>
                  </a:schemeClr>
                </a:solidFill>
              </a:defRPr>
            </a:lvl4pPr>
            <a:lvl5pPr>
              <a:lnSpc>
                <a:spcPct val="90000"/>
              </a:lnSpc>
              <a:defRPr sz="25000" cap="all" spc="750">
                <a:solidFill>
                  <a:schemeClr val="accent1">
                    <a:satOff val="36598"/>
                    <a:lumOff val="-17227"/>
                  </a:schemeClr>
                </a:solidFill>
              </a:defRPr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30" name="Fact informa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082800" y="8407994"/>
            <a:ext cx="20205700" cy="694056"/>
          </a:xfrm>
          <a:prstGeom prst="rect">
            <a:avLst/>
          </a:prstGeom>
        </p:spPr>
        <p:txBody>
          <a:bodyPr anchor="t"/>
          <a:lstStyle>
            <a:lvl1pPr>
              <a:defRPr sz="3500" spc="104">
                <a:solidFill>
                  <a:schemeClr val="accent1"/>
                </a:solidFill>
              </a:defRPr>
            </a:lvl1pPr>
          </a:lstStyle>
          <a:p>
            <a:r>
              <a:t>Fact information</a:t>
            </a:r>
          </a:p>
        </p:txBody>
      </p:sp>
      <p:sp>
        <p:nvSpPr>
          <p:cNvPr id="131" name="Line"/>
          <p:cNvSpPr/>
          <p:nvPr/>
        </p:nvSpPr>
        <p:spPr>
          <a:xfrm flipV="1">
            <a:off x="762000" y="952499"/>
            <a:ext cx="22860001" cy="2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32" name="Line"/>
          <p:cNvSpPr/>
          <p:nvPr/>
        </p:nvSpPr>
        <p:spPr>
          <a:xfrm>
            <a:off x="766879" y="12598400"/>
            <a:ext cx="22850242" cy="0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3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90323" y="12890500"/>
            <a:ext cx="416053" cy="46710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088436" y="11375561"/>
            <a:ext cx="20207127" cy="706629"/>
          </a:xfrm>
          <a:prstGeom prst="rect">
            <a:avLst/>
          </a:prstGeom>
        </p:spPr>
        <p:txBody>
          <a:bodyPr anchor="t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t>Attribution</a:t>
            </a:r>
          </a:p>
        </p:txBody>
      </p:sp>
      <p:sp>
        <p:nvSpPr>
          <p:cNvPr id="141" name="Line"/>
          <p:cNvSpPr/>
          <p:nvPr/>
        </p:nvSpPr>
        <p:spPr>
          <a:xfrm flipV="1">
            <a:off x="762000" y="952499"/>
            <a:ext cx="22860001" cy="2"/>
          </a:xfrm>
          <a:prstGeom prst="line">
            <a:avLst/>
          </a:prstGeom>
          <a:ln w="76200">
            <a:solidFill>
              <a:schemeClr val="accent1">
                <a:satOff val="36598"/>
                <a:lumOff val="-17227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42" name="Line"/>
          <p:cNvSpPr/>
          <p:nvPr/>
        </p:nvSpPr>
        <p:spPr>
          <a:xfrm>
            <a:off x="762000" y="12598400"/>
            <a:ext cx="22860001" cy="0"/>
          </a:xfrm>
          <a:prstGeom prst="line">
            <a:avLst/>
          </a:prstGeom>
          <a:ln w="76200">
            <a:solidFill>
              <a:schemeClr val="accent1">
                <a:satOff val="36598"/>
                <a:lumOff val="-17227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43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088436" y="4298870"/>
            <a:ext cx="20207128" cy="469900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90000"/>
              </a:lnSpc>
              <a:defRPr sz="9500" cap="all" spc="190">
                <a:solidFill>
                  <a:schemeClr val="accent1">
                    <a:satOff val="36598"/>
                    <a:lumOff val="-17227"/>
                  </a:schemeClr>
                </a:solidFill>
              </a:defRPr>
            </a:lvl1pPr>
            <a:lvl2pPr>
              <a:lnSpc>
                <a:spcPct val="90000"/>
              </a:lnSpc>
              <a:defRPr sz="9500" cap="all" spc="190">
                <a:solidFill>
                  <a:schemeClr val="accent1">
                    <a:satOff val="36598"/>
                    <a:lumOff val="-17227"/>
                  </a:schemeClr>
                </a:solidFill>
              </a:defRPr>
            </a:lvl2pPr>
            <a:lvl3pPr>
              <a:lnSpc>
                <a:spcPct val="90000"/>
              </a:lnSpc>
              <a:defRPr sz="9500" cap="all" spc="190">
                <a:solidFill>
                  <a:schemeClr val="accent1">
                    <a:satOff val="36598"/>
                    <a:lumOff val="-17227"/>
                  </a:schemeClr>
                </a:solidFill>
              </a:defRPr>
            </a:lvl3pPr>
            <a:lvl4pPr>
              <a:lnSpc>
                <a:spcPct val="90000"/>
              </a:lnSpc>
              <a:defRPr sz="9500" cap="all" spc="190">
                <a:solidFill>
                  <a:schemeClr val="accent1">
                    <a:satOff val="36598"/>
                    <a:lumOff val="-17227"/>
                  </a:schemeClr>
                </a:solidFill>
              </a:defRPr>
            </a:lvl4pPr>
            <a:lvl5pPr>
              <a:lnSpc>
                <a:spcPct val="90000"/>
              </a:lnSpc>
              <a:defRPr sz="9500" cap="all" spc="190">
                <a:solidFill>
                  <a:schemeClr val="accent1">
                    <a:satOff val="36598"/>
                    <a:lumOff val="-17227"/>
                  </a:schemeClr>
                </a:solidFill>
              </a:defRPr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90323" y="12890500"/>
            <a:ext cx="416053" cy="46710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Image"/>
          <p:cNvSpPr>
            <a:spLocks noGrp="1"/>
          </p:cNvSpPr>
          <p:nvPr>
            <p:ph type="pic" idx="21"/>
          </p:nvPr>
        </p:nvSpPr>
        <p:spPr>
          <a:xfrm>
            <a:off x="-609600" y="431800"/>
            <a:ext cx="21514742" cy="12103100"/>
          </a:xfrm>
          <a:prstGeom prst="rect">
            <a:avLst/>
          </a:prstGeom>
          <a:ln w="114300">
            <a:solidFill>
              <a:srgbClr val="FFFFFF"/>
            </a:solidFill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52" name="Image"/>
          <p:cNvSpPr>
            <a:spLocks noGrp="1"/>
          </p:cNvSpPr>
          <p:nvPr>
            <p:ph type="pic" sz="quarter" idx="22"/>
          </p:nvPr>
        </p:nvSpPr>
        <p:spPr>
          <a:xfrm>
            <a:off x="15836900" y="-203200"/>
            <a:ext cx="7747000" cy="7747000"/>
          </a:xfrm>
          <a:prstGeom prst="rect">
            <a:avLst/>
          </a:prstGeom>
          <a:ln w="114300">
            <a:solidFill>
              <a:srgbClr val="FFFFFF"/>
            </a:solidFill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53" name="1056335080_2112X2816.jpg"/>
          <p:cNvSpPr>
            <a:spLocks noGrp="1"/>
          </p:cNvSpPr>
          <p:nvPr>
            <p:ph type="pic" idx="23"/>
          </p:nvPr>
        </p:nvSpPr>
        <p:spPr>
          <a:xfrm>
            <a:off x="10769600" y="-6083300"/>
            <a:ext cx="17881600" cy="23842133"/>
          </a:xfrm>
          <a:prstGeom prst="rect">
            <a:avLst/>
          </a:prstGeom>
          <a:ln w="114300">
            <a:solidFill>
              <a:srgbClr val="FFFFFF"/>
            </a:solidFill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90323" y="12890500"/>
            <a:ext cx="416053" cy="46710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2082800" y="4902200"/>
            <a:ext cx="20205700" cy="3911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Presentation Title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2082800" y="3495675"/>
            <a:ext cx="20205700" cy="1614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88800" y="12890500"/>
            <a:ext cx="416053" cy="467107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pc="0">
                <a:solidFill>
                  <a:srgbClr val="FFFFFF"/>
                </a:solidFill>
                <a:latin typeface="+mn-lt"/>
                <a:ea typeface="+mn-ea"/>
                <a:cs typeface="+mn-cs"/>
                <a:sym typeface="Graphik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6" r:id="rId11"/>
  </p:sldLayoutIdLst>
  <p:transition spd="med"/>
  <p:hf hdr="0" ftr="0" dt="0"/>
  <p:txStyles>
    <p:titleStyle>
      <a:lvl1pPr marL="0" marR="0" indent="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Graphik"/>
        </a:defRPr>
      </a:lvl1pPr>
      <a:lvl2pPr marL="0" marR="0" indent="4572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Graphik"/>
        </a:defRPr>
      </a:lvl2pPr>
      <a:lvl3pPr marL="0" marR="0" indent="9144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Graphik"/>
        </a:defRPr>
      </a:lvl3pPr>
      <a:lvl4pPr marL="0" marR="0" indent="13716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Graphik"/>
        </a:defRPr>
      </a:lvl4pPr>
      <a:lvl5pPr marL="0" marR="0" indent="18288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Graphik"/>
        </a:defRPr>
      </a:lvl5pPr>
      <a:lvl6pPr marL="0" marR="0" indent="22860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Graphik"/>
        </a:defRPr>
      </a:lvl6pPr>
      <a:lvl7pPr marL="0" marR="0" indent="27432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Graphik"/>
        </a:defRPr>
      </a:lvl7pPr>
      <a:lvl8pPr marL="0" marR="0" indent="32004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Graphik"/>
        </a:defRPr>
      </a:lvl8pPr>
      <a:lvl9pPr marL="0" marR="0" indent="36576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Graphik"/>
        </a:defRPr>
      </a:lvl9pPr>
    </p:titleStyle>
    <p:bodyStyle>
      <a:lvl1pPr marL="0" marR="0" indent="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107" baseline="0">
          <a:solidFill>
            <a:srgbClr val="E4C45C"/>
          </a:solidFill>
          <a:uFillTx/>
          <a:latin typeface="+mn-lt"/>
          <a:ea typeface="+mn-ea"/>
          <a:cs typeface="+mn-cs"/>
          <a:sym typeface="Graphik"/>
        </a:defRPr>
      </a:lvl1pPr>
      <a:lvl2pPr marL="0" marR="0" indent="4572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107" baseline="0">
          <a:solidFill>
            <a:srgbClr val="E4C45C"/>
          </a:solidFill>
          <a:uFillTx/>
          <a:latin typeface="+mn-lt"/>
          <a:ea typeface="+mn-ea"/>
          <a:cs typeface="+mn-cs"/>
          <a:sym typeface="Graphik"/>
        </a:defRPr>
      </a:lvl2pPr>
      <a:lvl3pPr marL="0" marR="0" indent="9144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107" baseline="0">
          <a:solidFill>
            <a:srgbClr val="E4C45C"/>
          </a:solidFill>
          <a:uFillTx/>
          <a:latin typeface="+mn-lt"/>
          <a:ea typeface="+mn-ea"/>
          <a:cs typeface="+mn-cs"/>
          <a:sym typeface="Graphik"/>
        </a:defRPr>
      </a:lvl3pPr>
      <a:lvl4pPr marL="0" marR="0" indent="13716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107" baseline="0">
          <a:solidFill>
            <a:srgbClr val="E4C45C"/>
          </a:solidFill>
          <a:uFillTx/>
          <a:latin typeface="+mn-lt"/>
          <a:ea typeface="+mn-ea"/>
          <a:cs typeface="+mn-cs"/>
          <a:sym typeface="Graphik"/>
        </a:defRPr>
      </a:lvl4pPr>
      <a:lvl5pPr marL="0" marR="0" indent="18288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107" baseline="0">
          <a:solidFill>
            <a:srgbClr val="E4C45C"/>
          </a:solidFill>
          <a:uFillTx/>
          <a:latin typeface="+mn-lt"/>
          <a:ea typeface="+mn-ea"/>
          <a:cs typeface="+mn-cs"/>
          <a:sym typeface="Graphik"/>
        </a:defRPr>
      </a:lvl5pPr>
      <a:lvl6pPr marL="0" marR="0" indent="22860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107" baseline="0">
          <a:solidFill>
            <a:srgbClr val="E4C45C"/>
          </a:solidFill>
          <a:uFillTx/>
          <a:latin typeface="+mn-lt"/>
          <a:ea typeface="+mn-ea"/>
          <a:cs typeface="+mn-cs"/>
          <a:sym typeface="Graphik"/>
        </a:defRPr>
      </a:lvl6pPr>
      <a:lvl7pPr marL="0" marR="0" indent="27432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107" baseline="0">
          <a:solidFill>
            <a:srgbClr val="E4C45C"/>
          </a:solidFill>
          <a:uFillTx/>
          <a:latin typeface="+mn-lt"/>
          <a:ea typeface="+mn-ea"/>
          <a:cs typeface="+mn-cs"/>
          <a:sym typeface="Graphik"/>
        </a:defRPr>
      </a:lvl7pPr>
      <a:lvl8pPr marL="0" marR="0" indent="32004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107" baseline="0">
          <a:solidFill>
            <a:srgbClr val="E4C45C"/>
          </a:solidFill>
          <a:uFillTx/>
          <a:latin typeface="+mn-lt"/>
          <a:ea typeface="+mn-ea"/>
          <a:cs typeface="+mn-cs"/>
          <a:sym typeface="Graphik"/>
        </a:defRPr>
      </a:lvl8pPr>
      <a:lvl9pPr marL="0" marR="0" indent="36576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107" baseline="0">
          <a:solidFill>
            <a:srgbClr val="E4C45C"/>
          </a:solidFill>
          <a:uFillTx/>
          <a:latin typeface="+mn-lt"/>
          <a:ea typeface="+mn-ea"/>
          <a:cs typeface="+mn-cs"/>
          <a:sym typeface="Graphik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tugrul.gol@cern.ch" TargetMode="External"/><Relationship Id="rId2" Type="http://schemas.openxmlformats.org/officeDocument/2006/relationships/hyperlink" Target="mailto:hilal.koc@cern.ch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24358"/>
            </a:gs>
            <a:gs pos="79000">
              <a:srgbClr val="3F6E9C"/>
            </a:gs>
            <a:gs pos="100000">
              <a:srgbClr val="224358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E19498A-4183-D08C-E0E3-777391A1477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709148" y="12764667"/>
            <a:ext cx="4965700" cy="467107"/>
          </a:xfrm>
        </p:spPr>
        <p:txBody>
          <a:bodyPr>
            <a:normAutofit/>
          </a:bodyPr>
          <a:lstStyle/>
          <a:p>
            <a:r>
              <a:rPr lang="en-TR" dirty="0">
                <a:solidFill>
                  <a:srgbClr val="FFFFFF"/>
                </a:solidFill>
              </a:rPr>
              <a:t>23.09.2024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58A1E92-4688-3046-528E-AFB32A542A6E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3809998" y="8222639"/>
            <a:ext cx="16764000" cy="1077218"/>
          </a:xfrm>
        </p:spPr>
        <p:txBody>
          <a:bodyPr>
            <a:normAutofit/>
          </a:bodyPr>
          <a:lstStyle/>
          <a:p>
            <a:pPr marL="0" marR="0" lvl="0" indent="0" defTabSz="584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i="0" u="none" strike="noStrike" kern="0" cap="all" spc="88" normalizeH="0" baseline="0" dirty="0">
                <a:ln>
                  <a:noFill/>
                </a:ln>
                <a:solidFill>
                  <a:schemeClr val="tx1">
                    <a:lumMod val="10000"/>
                    <a:lumOff val="90000"/>
                  </a:schemeClr>
                </a:solidFill>
                <a:effectLst/>
                <a:uLnTx/>
                <a:uFillTx/>
                <a:latin typeface="Graphik"/>
                <a:sym typeface="Graphik"/>
              </a:rPr>
              <a:t>presenter: Ahmet </a:t>
            </a:r>
            <a:r>
              <a:rPr kumimoji="0" lang="en-GB" sz="2200" i="0" u="none" strike="noStrike" kern="0" cap="all" spc="88" normalizeH="0" baseline="0" dirty="0" err="1">
                <a:ln>
                  <a:noFill/>
                </a:ln>
                <a:solidFill>
                  <a:schemeClr val="tx1">
                    <a:lumMod val="10000"/>
                    <a:lumOff val="90000"/>
                  </a:schemeClr>
                </a:solidFill>
                <a:effectLst/>
                <a:uLnTx/>
                <a:uFillTx/>
                <a:latin typeface="Graphik"/>
                <a:sym typeface="Graphik"/>
              </a:rPr>
              <a:t>Renklİoğlu</a:t>
            </a:r>
            <a:endParaRPr kumimoji="0" lang="en-GB" sz="2200" i="0" u="none" strike="noStrike" kern="0" cap="all" spc="88" normalizeH="0" baseline="0" dirty="0">
              <a:ln>
                <a:noFill/>
              </a:ln>
              <a:solidFill>
                <a:schemeClr val="tx1">
                  <a:lumMod val="10000"/>
                  <a:lumOff val="90000"/>
                </a:schemeClr>
              </a:solidFill>
              <a:effectLst/>
              <a:uLnTx/>
              <a:uFillTx/>
              <a:latin typeface="Graphik"/>
              <a:sym typeface="Graphik"/>
            </a:endParaRPr>
          </a:p>
          <a:p>
            <a:pPr marL="0" marR="0" lvl="0" indent="0" defTabSz="584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0" cap="all" spc="88" normalizeH="0" baseline="0" dirty="0">
                <a:ln>
                  <a:noFill/>
                </a:ln>
                <a:solidFill>
                  <a:schemeClr val="tx1">
                    <a:lumMod val="10000"/>
                    <a:lumOff val="90000"/>
                  </a:schemeClr>
                </a:solidFill>
                <a:effectLst/>
                <a:uLnTx/>
                <a:uFillTx/>
                <a:latin typeface="Graphik"/>
                <a:sym typeface="Graphik"/>
              </a:rPr>
              <a:t>On behalf of atlas </a:t>
            </a:r>
            <a:r>
              <a:rPr kumimoji="0" lang="en-GB" sz="2200" b="0" i="0" u="none" strike="noStrike" kern="0" cap="all" spc="88" normalizeH="0" baseline="0" dirty="0" err="1">
                <a:ln>
                  <a:noFill/>
                </a:ln>
                <a:solidFill>
                  <a:schemeClr val="tx1">
                    <a:lumMod val="10000"/>
                    <a:lumOff val="90000"/>
                  </a:schemeClr>
                </a:solidFill>
                <a:effectLst/>
                <a:uLnTx/>
                <a:uFillTx/>
                <a:latin typeface="Graphik"/>
                <a:sym typeface="Graphik"/>
              </a:rPr>
              <a:t>rpc</a:t>
            </a:r>
            <a:r>
              <a:rPr kumimoji="0" lang="en-GB" sz="2200" b="0" i="0" u="none" strike="noStrike" kern="0" cap="all" spc="88" normalizeH="0" baseline="0" dirty="0">
                <a:ln>
                  <a:noFill/>
                </a:ln>
                <a:solidFill>
                  <a:schemeClr val="tx1">
                    <a:lumMod val="10000"/>
                    <a:lumOff val="90000"/>
                  </a:schemeClr>
                </a:solidFill>
                <a:effectLst/>
                <a:uLnTx/>
                <a:uFillTx/>
                <a:latin typeface="Graphik"/>
                <a:sym typeface="Graphik"/>
              </a:rPr>
              <a:t> R&amp;D team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FB26AEC-5AD5-6623-9397-2CB216387FC4}"/>
              </a:ext>
            </a:extLst>
          </p:cNvPr>
          <p:cNvSpPr/>
          <p:nvPr/>
        </p:nvSpPr>
        <p:spPr>
          <a:xfrm>
            <a:off x="0" y="-35128"/>
            <a:ext cx="24383999" cy="2071456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TR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Graphik-Medium"/>
              <a:ea typeface="Graphik-Medium"/>
              <a:cs typeface="Graphik-Medium"/>
              <a:sym typeface="Graphik Medium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0D8AA52-426C-FBB0-5D1C-8DE7675EFD40}"/>
              </a:ext>
            </a:extLst>
          </p:cNvPr>
          <p:cNvSpPr txBox="1"/>
          <p:nvPr/>
        </p:nvSpPr>
        <p:spPr>
          <a:xfrm>
            <a:off x="6087532" y="6937587"/>
            <a:ext cx="12208932" cy="1077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6400" b="1" spc="291" dirty="0">
                <a:solidFill>
                  <a:srgbClr val="FFFFFF"/>
                </a:solidFill>
                <a:latin typeface="Graphik"/>
                <a:sym typeface="Graphik"/>
              </a:rPr>
              <a:t>Report</a:t>
            </a:r>
            <a:endParaRPr lang="en-GB" dirty="0"/>
          </a:p>
        </p:txBody>
      </p:sp>
      <p:pic>
        <p:nvPicPr>
          <p:cNvPr id="12" name="Picture 11" descr="A picture containing logo&#10;&#10;Description automatically generated">
            <a:extLst>
              <a:ext uri="{FF2B5EF4-FFF2-40B4-BE49-F238E27FC236}">
                <a16:creationId xmlns:a16="http://schemas.microsoft.com/office/drawing/2014/main" id="{3BC0E7C1-124F-04D3-08A3-51F8807324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2328" y="145512"/>
            <a:ext cx="3179341" cy="1780431"/>
          </a:xfrm>
          <a:prstGeom prst="rect">
            <a:avLst/>
          </a:prstGeom>
        </p:spPr>
      </p:pic>
      <p:pic>
        <p:nvPicPr>
          <p:cNvPr id="13" name="Picture 12" descr="Logo, company name&#10;&#10;Description automatically generated">
            <a:extLst>
              <a:ext uri="{FF2B5EF4-FFF2-40B4-BE49-F238E27FC236}">
                <a16:creationId xmlns:a16="http://schemas.microsoft.com/office/drawing/2014/main" id="{ECD34F47-3E0F-6171-8DB0-6C18BFED81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448" y="160574"/>
            <a:ext cx="3066017" cy="1614804"/>
          </a:xfrm>
          <a:prstGeom prst="rect">
            <a:avLst/>
          </a:prstGeom>
        </p:spPr>
      </p:pic>
      <p:sp>
        <p:nvSpPr>
          <p:cNvPr id="14" name="Weekly Report">
            <a:extLst>
              <a:ext uri="{FF2B5EF4-FFF2-40B4-BE49-F238E27FC236}">
                <a16:creationId xmlns:a16="http://schemas.microsoft.com/office/drawing/2014/main" id="{C326A68F-6AC1-7C42-9ACC-5123FAE785CF}"/>
              </a:ext>
            </a:extLst>
          </p:cNvPr>
          <p:cNvSpPr txBox="1">
            <a:spLocks/>
          </p:cNvSpPr>
          <p:nvPr/>
        </p:nvSpPr>
        <p:spPr>
          <a:xfrm>
            <a:off x="5070448" y="4125433"/>
            <a:ext cx="14474283" cy="236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>
            <a:lvl1pPr marL="0" marR="0" indent="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144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1pPr>
            <a:lvl2pPr marL="0" marR="0" indent="4572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2pPr>
            <a:lvl3pPr marL="0" marR="0" indent="9144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3pPr>
            <a:lvl4pPr marL="0" marR="0" indent="13716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4pPr>
            <a:lvl5pPr marL="0" marR="0" indent="18288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5pPr>
            <a:lvl6pPr marL="0" marR="0" indent="22860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6pPr>
            <a:lvl7pPr marL="0" marR="0" indent="27432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7pPr>
            <a:lvl8pPr marL="0" marR="0" indent="32004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8pPr>
            <a:lvl9pPr marL="0" marR="0" indent="36576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9pPr>
          </a:lstStyle>
          <a:p>
            <a:pPr hangingPunct="1"/>
            <a:r>
              <a:rPr lang="en-GB" dirty="0">
                <a:solidFill>
                  <a:srgbClr val="FFC000"/>
                </a:solidFill>
              </a:rPr>
              <a:t>ATLAS RPC FOAM TECHNIQUE</a:t>
            </a:r>
          </a:p>
          <a:p>
            <a:pPr hangingPunct="1"/>
            <a:r>
              <a:rPr lang="en-GB" dirty="0">
                <a:solidFill>
                  <a:srgbClr val="FFC000"/>
                </a:solidFill>
              </a:rPr>
              <a:t>STUDIES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E9E4FC-7CDC-71D8-42DA-58C9F0110D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47532" y="180297"/>
            <a:ext cx="5122334" cy="1710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05568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C421A3B-0168-7E4C-4929-F38879DFC708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5450609" y="3174953"/>
            <a:ext cx="18052385" cy="7127276"/>
          </a:xfrm>
        </p:spPr>
        <p:txBody>
          <a:bodyPr>
            <a:normAutofit fontScale="92500" lnSpcReduction="20000"/>
          </a:bodyPr>
          <a:lstStyle/>
          <a:p>
            <a:r>
              <a:rPr lang="en-US" b="0" dirty="0">
                <a:solidFill>
                  <a:srgbClr val="00B050"/>
                </a:solidFill>
              </a:rPr>
              <a:t>EJ-40 was carefully tested. The first tests were promising. </a:t>
            </a:r>
          </a:p>
          <a:p>
            <a:r>
              <a:rPr lang="en-US" b="0" dirty="0"/>
              <a:t>In order to ensure that the foam we obtain exhibits the desired properties, it is absolutely essential to use a static mixer!</a:t>
            </a:r>
          </a:p>
          <a:p>
            <a:r>
              <a:rPr lang="en-US" b="0" dirty="0"/>
              <a:t>We first designed a 3D Connector between static mixer and the tip of EJ-40.</a:t>
            </a:r>
          </a:p>
          <a:p>
            <a:pPr lvl="1"/>
            <a:r>
              <a:rPr lang="en-US" b="0" dirty="0"/>
              <a:t>We printed the design using PLA+ filaments; however, during testing, we observed that the threads of this connector melted, leading to leaks.</a:t>
            </a:r>
          </a:p>
          <a:p>
            <a:pPr lvl="1"/>
            <a:r>
              <a:rPr lang="en-US" b="0" dirty="0"/>
              <a:t>Subsequently, we selected aluminum as the material and ordered the necessary part. However, the order has not yet arrived.</a:t>
            </a:r>
          </a:p>
          <a:p>
            <a:pPr lvl="1"/>
            <a:r>
              <a:rPr lang="en-US" b="0" dirty="0"/>
              <a:t>Currently, we are both waiting for the aluminum part to arrive and working on another connector design that we will print using PETG filaments.</a:t>
            </a:r>
          </a:p>
          <a:p>
            <a:pPr lvl="1"/>
            <a:endParaRPr lang="en-US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42AB161-3AB1-1C82-BD14-F3DA989F2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1718" y="481255"/>
            <a:ext cx="19940207" cy="2328957"/>
          </a:xfrm>
        </p:spPr>
        <p:txBody>
          <a:bodyPr>
            <a:normAutofit fontScale="90000"/>
          </a:bodyPr>
          <a:lstStyle/>
          <a:p>
            <a:r>
              <a:rPr lang="tr-TR" dirty="0" err="1"/>
              <a:t>Connectıng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statıc</a:t>
            </a:r>
            <a:r>
              <a:rPr lang="tr-TR" dirty="0"/>
              <a:t> </a:t>
            </a:r>
            <a:r>
              <a:rPr lang="tr-TR" dirty="0" err="1"/>
              <a:t>mıxer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EJ-40</a:t>
            </a:r>
            <a:endParaRPr lang="en-T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40E419-7878-BEE1-3A7F-EEEC4CD03163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TR" smtClean="0"/>
              <a:t>2</a:t>
            </a:fld>
            <a:endParaRPr lang="en-TR"/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AEF03747-3CFF-B1DB-9B0D-5A5C9554FC02}"/>
              </a:ext>
            </a:extLst>
          </p:cNvPr>
          <p:cNvSpPr txBox="1">
            <a:spLocks/>
          </p:cNvSpPr>
          <p:nvPr/>
        </p:nvSpPr>
        <p:spPr>
          <a:xfrm>
            <a:off x="484909" y="13000302"/>
            <a:ext cx="4965700" cy="467107"/>
          </a:xfrm>
          <a:prstGeom prst="rect">
            <a:avLst/>
          </a:prstGeom>
        </p:spPr>
        <p:txBody>
          <a:bodyPr/>
          <a:lstStyle>
            <a:lvl1pPr marL="0" marR="0" indent="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1pPr>
            <a:lvl2pPr marL="0" marR="0" indent="4572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2pPr>
            <a:lvl3pPr marL="0" marR="0" indent="9144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3pPr>
            <a:lvl4pPr marL="0" marR="0" indent="13716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4pPr>
            <a:lvl5pPr marL="0" marR="0" indent="18288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5pPr>
            <a:lvl6pPr marL="0" marR="0" indent="22860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6pPr>
            <a:lvl7pPr marL="0" marR="0" indent="27432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7pPr>
            <a:lvl8pPr marL="0" marR="0" indent="32004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8pPr>
            <a:lvl9pPr marL="0" marR="0" indent="36576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9pPr>
          </a:lstStyle>
          <a:p>
            <a:pPr algn="l" hangingPunct="1"/>
            <a:r>
              <a:rPr lang="en-TR" sz="2400" b="0" dirty="0">
                <a:solidFill>
                  <a:schemeClr val="tx1"/>
                </a:solidFill>
              </a:rPr>
              <a:t>23.09.2024</a:t>
            </a:r>
          </a:p>
        </p:txBody>
      </p:sp>
      <p:pic>
        <p:nvPicPr>
          <p:cNvPr id="12" name="Picture 11" descr="A close-up of a machine&#10;&#10;Description automatically generated">
            <a:extLst>
              <a:ext uri="{FF2B5EF4-FFF2-40B4-BE49-F238E27FC236}">
                <a16:creationId xmlns:a16="http://schemas.microsoft.com/office/drawing/2014/main" id="{08FD3348-FCF6-431C-BFF2-5BD9FBECB3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08" y="1986123"/>
            <a:ext cx="4284799" cy="9289538"/>
          </a:xfrm>
          <a:prstGeom prst="rect">
            <a:avLst/>
          </a:prstGeom>
        </p:spPr>
      </p:pic>
      <p:pic>
        <p:nvPicPr>
          <p:cNvPr id="14" name="Picture 13" descr="A metal bar with blue handles&#10;&#10;Description automatically generated">
            <a:extLst>
              <a:ext uri="{FF2B5EF4-FFF2-40B4-BE49-F238E27FC236}">
                <a16:creationId xmlns:a16="http://schemas.microsoft.com/office/drawing/2014/main" id="{6F885369-2AE6-DD3C-AEE7-B41E3F3F86B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66" t="9461" r="25361"/>
          <a:stretch/>
        </p:blipFill>
        <p:spPr>
          <a:xfrm rot="5400000">
            <a:off x="6264804" y="8913278"/>
            <a:ext cx="2106559" cy="70017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6EEA9EB-AAA5-B137-2FCC-1487BB904A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77534" y="11214806"/>
            <a:ext cx="3108076" cy="19092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4778DEA-C7D8-9710-614C-04DE84E4BE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670194" y="11447138"/>
            <a:ext cx="3110066" cy="1910469"/>
          </a:xfrm>
          <a:prstGeom prst="rect">
            <a:avLst/>
          </a:prstGeom>
        </p:spPr>
      </p:pic>
      <p:pic>
        <p:nvPicPr>
          <p:cNvPr id="15" name="Picture 4">
            <a:extLst>
              <a:ext uri="{FF2B5EF4-FFF2-40B4-BE49-F238E27FC236}">
                <a16:creationId xmlns:a16="http://schemas.microsoft.com/office/drawing/2014/main" id="{3D56F897-657D-007F-55B9-2FBD9FB492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700"/>
          <a:stretch/>
        </p:blipFill>
        <p:spPr bwMode="auto">
          <a:xfrm>
            <a:off x="16588225" y="11121853"/>
            <a:ext cx="5369389" cy="1768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4885977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C421A3B-0168-7E4C-4929-F38879DFC708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1658680" y="3006020"/>
            <a:ext cx="9931958" cy="9324541"/>
          </a:xfrm>
        </p:spPr>
        <p:txBody>
          <a:bodyPr>
            <a:normAutofit fontScale="70000" lnSpcReduction="20000"/>
          </a:bodyPr>
          <a:lstStyle/>
          <a:p>
            <a:r>
              <a:rPr lang="en-US" dirty="0">
                <a:solidFill>
                  <a:srgbClr val="0070C0"/>
                </a:solidFill>
              </a:rPr>
              <a:t>New engineers who will work in the ATLAS Cavern have been trained</a:t>
            </a:r>
          </a:p>
          <a:p>
            <a:r>
              <a:rPr lang="en-US" dirty="0">
                <a:solidFill>
                  <a:srgbClr val="0070C0"/>
                </a:solidFill>
              </a:rPr>
              <a:t>Hilal </a:t>
            </a:r>
            <a:r>
              <a:rPr lang="en-US" dirty="0" err="1">
                <a:solidFill>
                  <a:srgbClr val="0070C0"/>
                </a:solidFill>
              </a:rPr>
              <a:t>Koç</a:t>
            </a:r>
            <a:r>
              <a:rPr lang="en-US" dirty="0">
                <a:solidFill>
                  <a:srgbClr val="0070C0"/>
                </a:solidFill>
              </a:rPr>
              <a:t> - </a:t>
            </a:r>
            <a:r>
              <a:rPr lang="en-US" dirty="0">
                <a:solidFill>
                  <a:srgbClr val="0070C0"/>
                </a:solidFill>
                <a:hlinkClick r:id="rId2"/>
              </a:rPr>
              <a:t>hilal.koc@cern.ch</a:t>
            </a:r>
            <a:r>
              <a:rPr lang="en-US" dirty="0">
                <a:solidFill>
                  <a:srgbClr val="0070C0"/>
                </a:solidFill>
              </a:rPr>
              <a:t> , 											</a:t>
            </a:r>
            <a:r>
              <a:rPr lang="en-US" sz="2800" b="0" dirty="0">
                <a:solidFill>
                  <a:srgbClr val="0070C0"/>
                </a:solidFill>
              </a:rPr>
              <a:t>Electrics and Electronics Engineer, Computer Engineering Master Student</a:t>
            </a:r>
          </a:p>
          <a:p>
            <a:r>
              <a:rPr lang="en-US" dirty="0" err="1">
                <a:solidFill>
                  <a:srgbClr val="0070C0"/>
                </a:solidFill>
              </a:rPr>
              <a:t>Tuğrul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Göl</a:t>
            </a:r>
            <a:r>
              <a:rPr lang="en-US" dirty="0">
                <a:solidFill>
                  <a:srgbClr val="0070C0"/>
                </a:solidFill>
              </a:rPr>
              <a:t> - </a:t>
            </a:r>
            <a:r>
              <a:rPr lang="en-US" dirty="0">
                <a:solidFill>
                  <a:srgbClr val="0070C0"/>
                </a:solidFill>
                <a:hlinkClick r:id="rId3"/>
              </a:rPr>
              <a:t>tugrul.gol@cern.ch</a:t>
            </a:r>
            <a:r>
              <a:rPr lang="en-US" dirty="0">
                <a:solidFill>
                  <a:srgbClr val="0070C0"/>
                </a:solidFill>
              </a:rPr>
              <a:t>,											               	</a:t>
            </a:r>
            <a:r>
              <a:rPr lang="en-US" sz="2900" b="0" dirty="0">
                <a:solidFill>
                  <a:srgbClr val="0070C0"/>
                </a:solidFill>
              </a:rPr>
              <a:t>Electrics and Electronics Engineer, Computer Engineering Master Student</a:t>
            </a:r>
            <a:endParaRPr lang="en-US" sz="2900" dirty="0">
              <a:solidFill>
                <a:srgbClr val="0070C0"/>
              </a:solidFill>
            </a:endParaRPr>
          </a:p>
          <a:p>
            <a:pPr lvl="1"/>
            <a:r>
              <a:rPr lang="en-US" b="0" dirty="0">
                <a:solidFill>
                  <a:srgbClr val="0070C0"/>
                </a:solidFill>
              </a:rPr>
              <a:t>1 Theoretical Orientation Presentation</a:t>
            </a:r>
          </a:p>
          <a:p>
            <a:pPr lvl="2"/>
            <a:r>
              <a:rPr lang="en-US" b="0" dirty="0">
                <a:solidFill>
                  <a:schemeClr val="bg1">
                    <a:lumMod val="50000"/>
                  </a:schemeClr>
                </a:solidFill>
              </a:rPr>
              <a:t>Technical Information about ATLAS Cavern and ATLAS RPC Gas System</a:t>
            </a:r>
          </a:p>
          <a:p>
            <a:pPr lvl="2"/>
            <a:r>
              <a:rPr lang="en-US" b="0" dirty="0">
                <a:solidFill>
                  <a:schemeClr val="bg1">
                    <a:lumMod val="50000"/>
                  </a:schemeClr>
                </a:solidFill>
              </a:rPr>
              <a:t>The details of the technique</a:t>
            </a:r>
          </a:p>
          <a:p>
            <a:pPr lvl="2"/>
            <a:r>
              <a:rPr lang="en-US" b="0" dirty="0">
                <a:solidFill>
                  <a:schemeClr val="bg1">
                    <a:lumMod val="50000"/>
                  </a:schemeClr>
                </a:solidFill>
              </a:rPr>
              <a:t>Working Conditions and Challenges</a:t>
            </a:r>
          </a:p>
          <a:p>
            <a:pPr lvl="1"/>
            <a:r>
              <a:rPr lang="en-US" b="0" dirty="0">
                <a:solidFill>
                  <a:srgbClr val="0070C0"/>
                </a:solidFill>
              </a:rPr>
              <a:t>1 Hands-On Session in Laboratory for the Injection Step. (4 Hours training)</a:t>
            </a:r>
          </a:p>
          <a:p>
            <a:pPr lvl="1"/>
            <a:r>
              <a:rPr lang="en-US" b="0" dirty="0">
                <a:solidFill>
                  <a:srgbClr val="0070C0"/>
                </a:solidFill>
              </a:rPr>
              <a:t>Weekly Training</a:t>
            </a:r>
            <a:endParaRPr lang="en-TR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42AB161-3AB1-1C82-BD14-F3DA989F2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8436" y="796371"/>
            <a:ext cx="20207128" cy="1649711"/>
          </a:xfrm>
        </p:spPr>
        <p:txBody>
          <a:bodyPr>
            <a:noAutofit/>
          </a:bodyPr>
          <a:lstStyle/>
          <a:p>
            <a:r>
              <a:rPr lang="en-US" sz="6000" dirty="0"/>
              <a:t>New engineers who will work in the ATLAS Cavern have been trained</a:t>
            </a:r>
            <a:endParaRPr lang="en-TR" sz="6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40E419-7878-BEE1-3A7F-EEEC4CD03163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TR" smtClean="0"/>
              <a:t>3</a:t>
            </a:fld>
            <a:endParaRPr lang="en-TR"/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721BD866-32CB-9125-9396-FBF71483A450}"/>
              </a:ext>
            </a:extLst>
          </p:cNvPr>
          <p:cNvSpPr txBox="1">
            <a:spLocks/>
          </p:cNvSpPr>
          <p:nvPr/>
        </p:nvSpPr>
        <p:spPr>
          <a:xfrm>
            <a:off x="484909" y="13000302"/>
            <a:ext cx="4965700" cy="467107"/>
          </a:xfrm>
          <a:prstGeom prst="rect">
            <a:avLst/>
          </a:prstGeom>
        </p:spPr>
        <p:txBody>
          <a:bodyPr/>
          <a:lstStyle>
            <a:lvl1pPr marL="0" marR="0" indent="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1pPr>
            <a:lvl2pPr marL="0" marR="0" indent="4572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2pPr>
            <a:lvl3pPr marL="0" marR="0" indent="9144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3pPr>
            <a:lvl4pPr marL="0" marR="0" indent="13716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4pPr>
            <a:lvl5pPr marL="0" marR="0" indent="18288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5pPr>
            <a:lvl6pPr marL="0" marR="0" indent="22860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6pPr>
            <a:lvl7pPr marL="0" marR="0" indent="27432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7pPr>
            <a:lvl8pPr marL="0" marR="0" indent="32004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8pPr>
            <a:lvl9pPr marL="0" marR="0" indent="36576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9pPr>
          </a:lstStyle>
          <a:p>
            <a:pPr algn="l" hangingPunct="1"/>
            <a:r>
              <a:rPr lang="en-TR" sz="2400" b="0" dirty="0">
                <a:solidFill>
                  <a:schemeClr val="tx1"/>
                </a:solidFill>
              </a:rPr>
              <a:t>23.09.2024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D32AF02-D5AD-8AD0-5432-2ED9C7C367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1353766"/>
              </p:ext>
            </p:extLst>
          </p:nvPr>
        </p:nvGraphicFramePr>
        <p:xfrm>
          <a:off x="12406375" y="6897173"/>
          <a:ext cx="10734996" cy="58568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78332">
                  <a:extLst>
                    <a:ext uri="{9D8B030D-6E8A-4147-A177-3AD203B41FA5}">
                      <a16:colId xmlns:a16="http://schemas.microsoft.com/office/drawing/2014/main" val="2991835784"/>
                    </a:ext>
                  </a:extLst>
                </a:gridCol>
                <a:gridCol w="3578332">
                  <a:extLst>
                    <a:ext uri="{9D8B030D-6E8A-4147-A177-3AD203B41FA5}">
                      <a16:colId xmlns:a16="http://schemas.microsoft.com/office/drawing/2014/main" val="1228832240"/>
                    </a:ext>
                  </a:extLst>
                </a:gridCol>
                <a:gridCol w="3578332">
                  <a:extLst>
                    <a:ext uri="{9D8B030D-6E8A-4147-A177-3AD203B41FA5}">
                      <a16:colId xmlns:a16="http://schemas.microsoft.com/office/drawing/2014/main" val="3619451727"/>
                    </a:ext>
                  </a:extLst>
                </a:gridCol>
              </a:tblGrid>
              <a:tr h="650758">
                <a:tc>
                  <a:txBody>
                    <a:bodyPr/>
                    <a:lstStyle/>
                    <a:p>
                      <a:r>
                        <a:rPr lang="en-TR" sz="28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TR" sz="2800" dirty="0"/>
                        <a:t>Experience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TR" sz="2800" dirty="0"/>
                        <a:t>YETS 24/25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443382"/>
                  </a:ext>
                </a:extLst>
              </a:tr>
              <a:tr h="650758">
                <a:tc>
                  <a:txBody>
                    <a:bodyPr/>
                    <a:lstStyle/>
                    <a:p>
                      <a:pPr algn="ctr"/>
                      <a:r>
                        <a:rPr lang="en-TR" sz="2400" dirty="0"/>
                        <a:t>Ahmet Renklioğlu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TR" sz="2400" dirty="0"/>
                        <a:t>3 YETS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TR" sz="2400" dirty="0"/>
                        <a:t>6 Weeks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8247312"/>
                  </a:ext>
                </a:extLst>
              </a:tr>
              <a:tr h="650758">
                <a:tc>
                  <a:txBody>
                    <a:bodyPr/>
                    <a:lstStyle/>
                    <a:p>
                      <a:pPr algn="ctr"/>
                      <a:r>
                        <a:rPr lang="en-TR" sz="2400" dirty="0"/>
                        <a:t>Orhan Seyrek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TR" sz="2400" dirty="0"/>
                        <a:t>2 YETS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TR" sz="2400" dirty="0"/>
                        <a:t>12 Weeks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6469600"/>
                  </a:ext>
                </a:extLst>
              </a:tr>
              <a:tr h="650758">
                <a:tc>
                  <a:txBody>
                    <a:bodyPr/>
                    <a:lstStyle/>
                    <a:p>
                      <a:pPr algn="ctr"/>
                      <a:r>
                        <a:rPr lang="en-TR" sz="2400" dirty="0"/>
                        <a:t>Taha Batuhan İlhan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TR" sz="2400" dirty="0"/>
                        <a:t>2 YETS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TR" sz="2400" dirty="0"/>
                        <a:t>12 Weeks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0536110"/>
                  </a:ext>
                </a:extLst>
              </a:tr>
              <a:tr h="650758">
                <a:tc>
                  <a:txBody>
                    <a:bodyPr/>
                    <a:lstStyle/>
                    <a:p>
                      <a:pPr algn="ctr"/>
                      <a:r>
                        <a:rPr lang="en-TR" sz="2400" dirty="0"/>
                        <a:t>Aydın Özbey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TR" sz="2400" dirty="0"/>
                        <a:t>3 YETS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TR" sz="2400" dirty="0"/>
                        <a:t>-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4012320"/>
                  </a:ext>
                </a:extLst>
              </a:tr>
              <a:tr h="650758">
                <a:tc>
                  <a:txBody>
                    <a:bodyPr/>
                    <a:lstStyle/>
                    <a:p>
                      <a:pPr algn="ctr"/>
                      <a:r>
                        <a:rPr lang="en-TR" sz="2400" dirty="0"/>
                        <a:t>Tuğrul Gök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TR" sz="2400" dirty="0"/>
                        <a:t>0 YETS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TR" sz="2400" dirty="0"/>
                        <a:t>12 Weeks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5471891"/>
                  </a:ext>
                </a:extLst>
              </a:tr>
              <a:tr h="650758">
                <a:tc>
                  <a:txBody>
                    <a:bodyPr/>
                    <a:lstStyle/>
                    <a:p>
                      <a:pPr algn="ctr"/>
                      <a:r>
                        <a:rPr lang="en-TR" sz="2400" dirty="0"/>
                        <a:t>Hilal Koç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84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TR" sz="2400" dirty="0"/>
                        <a:t>0 YETS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TR" sz="2400" dirty="0"/>
                        <a:t>12 Weeks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3988330"/>
                  </a:ext>
                </a:extLst>
              </a:tr>
              <a:tr h="650758">
                <a:tc>
                  <a:txBody>
                    <a:bodyPr/>
                    <a:lstStyle/>
                    <a:p>
                      <a:pPr algn="ctr"/>
                      <a:r>
                        <a:rPr lang="en-TR" sz="2400" dirty="0"/>
                        <a:t>Amine İclal Akın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84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TR" sz="2400" dirty="0"/>
                        <a:t>0 YETS + R&amp;D Studies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TR" sz="2400" dirty="0"/>
                        <a:t>5 Weeks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3583517"/>
                  </a:ext>
                </a:extLst>
              </a:tr>
              <a:tr h="650758">
                <a:tc>
                  <a:txBody>
                    <a:bodyPr/>
                    <a:lstStyle/>
                    <a:p>
                      <a:pPr algn="ctr"/>
                      <a:r>
                        <a:rPr lang="en-TR" sz="2400" dirty="0"/>
                        <a:t>Elif Tuğ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84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TR" sz="2400" dirty="0"/>
                        <a:t>0 YETS + R%D Studies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TR" sz="2400" dirty="0"/>
                        <a:t>5 Weeks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3425844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58199879-D553-7904-FC6F-68E64A6B82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33969" y="3107587"/>
            <a:ext cx="10679808" cy="361440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889E592-9331-7AC0-07EB-2E6E77E4EC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606090" y="540515"/>
            <a:ext cx="1444755" cy="2161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17324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151EA19-CB32-D5F7-E2AF-FA78F9229B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8436" y="358394"/>
            <a:ext cx="20207128" cy="2574018"/>
          </a:xfrm>
        </p:spPr>
        <p:txBody>
          <a:bodyPr>
            <a:normAutofit/>
          </a:bodyPr>
          <a:lstStyle/>
          <a:p>
            <a:r>
              <a:rPr lang="en-TR" dirty="0"/>
              <a:t>Summary of avalıbılıtıes for Yets 24/25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B5FA5D-5403-00DA-C52C-845EA53E83C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TR" smtClean="0"/>
              <a:t>4</a:t>
            </a:fld>
            <a:endParaRPr lang="en-TR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CD12DC2-0B7B-B602-AC26-648AE5555D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4746090"/>
              </p:ext>
            </p:extLst>
          </p:nvPr>
        </p:nvGraphicFramePr>
        <p:xfrm>
          <a:off x="1576084" y="3525163"/>
          <a:ext cx="20828478" cy="89081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942826">
                  <a:extLst>
                    <a:ext uri="{9D8B030D-6E8A-4147-A177-3AD203B41FA5}">
                      <a16:colId xmlns:a16="http://schemas.microsoft.com/office/drawing/2014/main" val="2991835784"/>
                    </a:ext>
                  </a:extLst>
                </a:gridCol>
                <a:gridCol w="6942826">
                  <a:extLst>
                    <a:ext uri="{9D8B030D-6E8A-4147-A177-3AD203B41FA5}">
                      <a16:colId xmlns:a16="http://schemas.microsoft.com/office/drawing/2014/main" val="1228832240"/>
                    </a:ext>
                  </a:extLst>
                </a:gridCol>
                <a:gridCol w="6942826">
                  <a:extLst>
                    <a:ext uri="{9D8B030D-6E8A-4147-A177-3AD203B41FA5}">
                      <a16:colId xmlns:a16="http://schemas.microsoft.com/office/drawing/2014/main" val="3619451727"/>
                    </a:ext>
                  </a:extLst>
                </a:gridCol>
              </a:tblGrid>
              <a:tr h="989793">
                <a:tc>
                  <a:txBody>
                    <a:bodyPr/>
                    <a:lstStyle/>
                    <a:p>
                      <a:r>
                        <a:rPr lang="en-TR" sz="4000" dirty="0"/>
                        <a:t>Name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TR" sz="4000" dirty="0"/>
                        <a:t>Experience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TR" sz="4000" dirty="0"/>
                        <a:t>YETS 24/25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91443382"/>
                  </a:ext>
                </a:extLst>
              </a:tr>
              <a:tr h="989793">
                <a:tc>
                  <a:txBody>
                    <a:bodyPr/>
                    <a:lstStyle/>
                    <a:p>
                      <a:pPr algn="ctr"/>
                      <a:r>
                        <a:rPr lang="en-TR" sz="4000" dirty="0"/>
                        <a:t>Ahmet Renklioğlu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TR" sz="4000" dirty="0"/>
                        <a:t>3 YETS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TR" sz="4000" dirty="0"/>
                        <a:t>4 Weeks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8247312"/>
                  </a:ext>
                </a:extLst>
              </a:tr>
              <a:tr h="989793">
                <a:tc>
                  <a:txBody>
                    <a:bodyPr/>
                    <a:lstStyle/>
                    <a:p>
                      <a:pPr algn="ctr"/>
                      <a:r>
                        <a:rPr lang="en-TR" sz="4000" dirty="0"/>
                        <a:t>Aydın Özbey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TR" sz="4000" dirty="0"/>
                        <a:t>3 YETS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TR" sz="4000" dirty="0"/>
                        <a:t>-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0952029"/>
                  </a:ext>
                </a:extLst>
              </a:tr>
              <a:tr h="989793">
                <a:tc>
                  <a:txBody>
                    <a:bodyPr/>
                    <a:lstStyle/>
                    <a:p>
                      <a:pPr algn="ctr"/>
                      <a:r>
                        <a:rPr lang="en-TR" sz="4000" dirty="0"/>
                        <a:t>Orhan Seyrek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TR" sz="4000" dirty="0"/>
                        <a:t>2 YETS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TR" sz="4000" dirty="0"/>
                        <a:t>12 Weeks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6469600"/>
                  </a:ext>
                </a:extLst>
              </a:tr>
              <a:tr h="989793">
                <a:tc>
                  <a:txBody>
                    <a:bodyPr/>
                    <a:lstStyle/>
                    <a:p>
                      <a:pPr algn="ctr"/>
                      <a:r>
                        <a:rPr lang="en-TR" sz="4000" dirty="0"/>
                        <a:t>Taha Batuhan İlhan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TR" sz="4000" dirty="0"/>
                        <a:t>2 YETS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TR" sz="4000" dirty="0"/>
                        <a:t>12 Weeks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0536110"/>
                  </a:ext>
                </a:extLst>
              </a:tr>
              <a:tr h="989793">
                <a:tc>
                  <a:txBody>
                    <a:bodyPr/>
                    <a:lstStyle/>
                    <a:p>
                      <a:pPr algn="ctr"/>
                      <a:r>
                        <a:rPr lang="en-TR" sz="4000" dirty="0"/>
                        <a:t>Tuğrul Gök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TR" sz="4000" dirty="0"/>
                        <a:t>0 YETS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TR" sz="4000" dirty="0"/>
                        <a:t>12 Weeks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5471891"/>
                  </a:ext>
                </a:extLst>
              </a:tr>
              <a:tr h="989793">
                <a:tc>
                  <a:txBody>
                    <a:bodyPr/>
                    <a:lstStyle/>
                    <a:p>
                      <a:pPr algn="ctr"/>
                      <a:r>
                        <a:rPr lang="en-TR" sz="4000" dirty="0"/>
                        <a:t>Hilal Koç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84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TR" sz="4000" dirty="0"/>
                        <a:t>0 YETS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TR" sz="4000" dirty="0"/>
                        <a:t>12 Weeks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3988330"/>
                  </a:ext>
                </a:extLst>
              </a:tr>
              <a:tr h="989793">
                <a:tc>
                  <a:txBody>
                    <a:bodyPr/>
                    <a:lstStyle/>
                    <a:p>
                      <a:pPr algn="ctr"/>
                      <a:r>
                        <a:rPr lang="en-TR" sz="4000" dirty="0"/>
                        <a:t>Amine İclal Akın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84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TR" sz="4000" dirty="0"/>
                        <a:t>0 YETS + R&amp;D Studies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TR" sz="4000" dirty="0"/>
                        <a:t>4 Weeks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3583517"/>
                  </a:ext>
                </a:extLst>
              </a:tr>
              <a:tr h="989793">
                <a:tc>
                  <a:txBody>
                    <a:bodyPr/>
                    <a:lstStyle/>
                    <a:p>
                      <a:pPr algn="ctr"/>
                      <a:r>
                        <a:rPr lang="en-TR" sz="4000" dirty="0"/>
                        <a:t>Elif Tuğ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84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TR" sz="4000" dirty="0"/>
                        <a:t>0 YETS + R%D Studies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TR" sz="4000" dirty="0"/>
                        <a:t>4 Weeks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34258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965533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F691C40-340A-44BC-A6B3-C3A20A9ED913}"/>
              </a:ext>
            </a:extLst>
          </p:cNvPr>
          <p:cNvSpPr txBox="1"/>
          <p:nvPr/>
        </p:nvSpPr>
        <p:spPr>
          <a:xfrm>
            <a:off x="5892797" y="5908958"/>
            <a:ext cx="12598398" cy="18980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1734" dirty="0">
                <a:solidFill>
                  <a:srgbClr val="FFFFFF"/>
                </a:solidFill>
                <a:cs typeface="Arial" pitchFamily="34" charset="0"/>
              </a:rPr>
              <a:t>Thank You</a:t>
            </a:r>
            <a:endParaRPr lang="ko-KR" altLang="en-US" sz="11734" dirty="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2B38CEB-F938-4507-992D-B6C00F3CB08F}"/>
              </a:ext>
            </a:extLst>
          </p:cNvPr>
          <p:cNvSpPr/>
          <p:nvPr/>
        </p:nvSpPr>
        <p:spPr>
          <a:xfrm>
            <a:off x="297" y="13133139"/>
            <a:ext cx="24383406" cy="582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0A6D14F-5CB0-4698-940B-5FF5FE60F87C}"/>
              </a:ext>
            </a:extLst>
          </p:cNvPr>
          <p:cNvSpPr/>
          <p:nvPr/>
        </p:nvSpPr>
        <p:spPr>
          <a:xfrm>
            <a:off x="21966991" y="3"/>
            <a:ext cx="2417010" cy="6976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FB9136A-05C1-3008-D4F8-AEFFA712F0A7}"/>
              </a:ext>
            </a:extLst>
          </p:cNvPr>
          <p:cNvSpPr txBox="1">
            <a:spLocks/>
          </p:cNvSpPr>
          <p:nvPr/>
        </p:nvSpPr>
        <p:spPr>
          <a:xfrm>
            <a:off x="9709150" y="13133136"/>
            <a:ext cx="4965700" cy="467107"/>
          </a:xfrm>
          <a:prstGeom prst="rect">
            <a:avLst/>
          </a:prstGeom>
        </p:spPr>
        <p:txBody>
          <a:bodyPr/>
          <a:lstStyle>
            <a:lvl1pPr marL="0" marR="0" indent="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1pPr>
            <a:lvl2pPr marL="0" marR="0" indent="4572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2pPr>
            <a:lvl3pPr marL="0" marR="0" indent="9144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3pPr>
            <a:lvl4pPr marL="0" marR="0" indent="13716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4pPr>
            <a:lvl5pPr marL="0" marR="0" indent="18288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5pPr>
            <a:lvl6pPr marL="0" marR="0" indent="22860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6pPr>
            <a:lvl7pPr marL="0" marR="0" indent="27432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7pPr>
            <a:lvl8pPr marL="0" marR="0" indent="32004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8pPr>
            <a:lvl9pPr marL="0" marR="0" indent="36576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9pPr>
          </a:lstStyle>
          <a:p>
            <a:pPr hangingPunct="1"/>
            <a:r>
              <a:rPr lang="en-TR" sz="2400" b="0" dirty="0">
                <a:solidFill>
                  <a:srgbClr val="FFFFFF"/>
                </a:solidFill>
              </a:rPr>
              <a:t>23.09.2024</a:t>
            </a:r>
          </a:p>
        </p:txBody>
      </p:sp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076D15BE-5E0E-70D8-5BAA-A5033B2F9DF5}"/>
              </a:ext>
            </a:extLst>
          </p:cNvPr>
          <p:cNvSpPr txBox="1">
            <a:spLocks/>
          </p:cNvSpPr>
          <p:nvPr/>
        </p:nvSpPr>
        <p:spPr>
          <a:xfrm>
            <a:off x="641684" y="13133137"/>
            <a:ext cx="6567190" cy="422290"/>
          </a:xfrm>
          <a:prstGeom prst="rect">
            <a:avLst/>
          </a:prstGeom>
        </p:spPr>
        <p:txBody>
          <a:bodyPr/>
          <a:lstStyle>
            <a:lvl1pPr marL="0" marR="0" indent="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1pPr>
            <a:lvl2pPr marL="0" marR="0" indent="4572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2pPr>
            <a:lvl3pPr marL="0" marR="0" indent="9144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3pPr>
            <a:lvl4pPr marL="0" marR="0" indent="13716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4pPr>
            <a:lvl5pPr marL="0" marR="0" indent="18288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5pPr>
            <a:lvl6pPr marL="0" marR="0" indent="22860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6pPr>
            <a:lvl7pPr marL="0" marR="0" indent="27432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7pPr>
            <a:lvl8pPr marL="0" marR="0" indent="32004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8pPr>
            <a:lvl9pPr marL="0" marR="0" indent="36576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9pPr>
          </a:lstStyle>
          <a:p>
            <a:pPr algn="l" hangingPunct="1"/>
            <a:r>
              <a:rPr lang="en-TR" sz="2400" b="0" dirty="0">
                <a:solidFill>
                  <a:srgbClr val="FFFFFF"/>
                </a:solidFill>
              </a:rPr>
              <a:t>ATLAS RPC Gas Repair Meeting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766BFCF-6021-CB02-264E-21183F7CCCCC}"/>
              </a:ext>
            </a:extLst>
          </p:cNvPr>
          <p:cNvSpPr/>
          <p:nvPr/>
        </p:nvSpPr>
        <p:spPr>
          <a:xfrm>
            <a:off x="0" y="-35128"/>
            <a:ext cx="24383999" cy="2071456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TR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Graphik-Medium"/>
              <a:ea typeface="Graphik-Medium"/>
              <a:cs typeface="Graphik-Medium"/>
              <a:sym typeface="Graphik Medium"/>
            </a:endParaRPr>
          </a:p>
        </p:txBody>
      </p:sp>
      <p:pic>
        <p:nvPicPr>
          <p:cNvPr id="12" name="Picture 11" descr="A picture containing logo&#10;&#10;Description automatically generated">
            <a:extLst>
              <a:ext uri="{FF2B5EF4-FFF2-40B4-BE49-F238E27FC236}">
                <a16:creationId xmlns:a16="http://schemas.microsoft.com/office/drawing/2014/main" id="{EE27F284-206C-37EC-445C-C41CFA6D04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2328" y="145512"/>
            <a:ext cx="3179341" cy="1780431"/>
          </a:xfrm>
          <a:prstGeom prst="rect">
            <a:avLst/>
          </a:prstGeom>
        </p:spPr>
      </p:pic>
      <p:pic>
        <p:nvPicPr>
          <p:cNvPr id="13" name="Picture 12" descr="Logo, company name&#10;&#10;Description automatically generated">
            <a:extLst>
              <a:ext uri="{FF2B5EF4-FFF2-40B4-BE49-F238E27FC236}">
                <a16:creationId xmlns:a16="http://schemas.microsoft.com/office/drawing/2014/main" id="{E307B6E3-7711-EB70-7F25-4074D71569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448" y="160574"/>
            <a:ext cx="3066017" cy="16148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9F50F89-1411-FF03-D672-C488AE007F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47532" y="180297"/>
            <a:ext cx="5122334" cy="1710859"/>
          </a:xfrm>
          <a:prstGeom prst="rect">
            <a:avLst/>
          </a:prstGeom>
        </p:spPr>
      </p:pic>
      <p:sp>
        <p:nvSpPr>
          <p:cNvPr id="15" name="Text Placeholder 1">
            <a:extLst>
              <a:ext uri="{FF2B5EF4-FFF2-40B4-BE49-F238E27FC236}">
                <a16:creationId xmlns:a16="http://schemas.microsoft.com/office/drawing/2014/main" id="{BF6DEC61-52EE-9243-45B6-8732FBE97126}"/>
              </a:ext>
            </a:extLst>
          </p:cNvPr>
          <p:cNvSpPr txBox="1">
            <a:spLocks/>
          </p:cNvSpPr>
          <p:nvPr/>
        </p:nvSpPr>
        <p:spPr>
          <a:xfrm>
            <a:off x="6945391" y="3420533"/>
            <a:ext cx="10493209" cy="1278842"/>
          </a:xfrm>
          <a:prstGeom prst="rect">
            <a:avLst/>
          </a:prstGeom>
        </p:spPr>
        <p:txBody>
          <a:bodyPr/>
          <a:lstStyle>
            <a:lvl1pPr marL="0" marR="0" indent="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1pPr>
            <a:lvl2pPr marL="0" marR="0" indent="4572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2pPr>
            <a:lvl3pPr marL="0" marR="0" indent="9144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3pPr>
            <a:lvl4pPr marL="0" marR="0" indent="13716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4pPr>
            <a:lvl5pPr marL="0" marR="0" indent="18288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5pPr>
            <a:lvl6pPr marL="0" marR="0" indent="22860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6pPr>
            <a:lvl7pPr marL="0" marR="0" indent="27432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7pPr>
            <a:lvl8pPr marL="0" marR="0" indent="32004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8pPr>
            <a:lvl9pPr marL="0" marR="0" indent="36576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9pPr>
          </a:lstStyle>
          <a:p>
            <a:pPr hangingPunct="1"/>
            <a:r>
              <a:rPr lang="en-US" sz="2800" b="0" dirty="0">
                <a:solidFill>
                  <a:srgbClr val="FFFFFF"/>
                </a:solidFill>
              </a:rPr>
              <a:t>ATLAS RPC FOAM TECHNIQUE</a:t>
            </a:r>
          </a:p>
          <a:p>
            <a:pPr hangingPunct="1"/>
            <a:r>
              <a:rPr lang="en-US" sz="2800" b="0" dirty="0">
                <a:solidFill>
                  <a:srgbClr val="FFFFFF"/>
                </a:solidFill>
              </a:rPr>
              <a:t>R&amp;D STUDIES UNTIL NEXT YETS24/25</a:t>
            </a:r>
          </a:p>
          <a:p>
            <a:pPr hangingPunct="1"/>
            <a:endParaRPr lang="en-US" sz="2800" b="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224218"/>
      </p:ext>
    </p:extLst>
  </p:cSld>
  <p:clrMapOvr>
    <a:masterClrMapping/>
  </p:clrMapOvr>
</p:sld>
</file>

<file path=ppt/theme/theme1.xml><?xml version="1.0" encoding="utf-8"?>
<a:theme xmlns:a="http://schemas.openxmlformats.org/drawingml/2006/main" name="24_Briefing">
  <a:themeElements>
    <a:clrScheme name="24_Briefing">
      <a:dk1>
        <a:srgbClr val="002C3A"/>
      </a:dk1>
      <a:lt1>
        <a:srgbClr val="54818F"/>
      </a:lt1>
      <a:dk2>
        <a:srgbClr val="5E5E5E"/>
      </a:dk2>
      <a:lt2>
        <a:srgbClr val="D5D5D5"/>
      </a:lt2>
      <a:accent1>
        <a:srgbClr val="54818F"/>
      </a:accent1>
      <a:accent2>
        <a:srgbClr val="308C8B"/>
      </a:accent2>
      <a:accent3>
        <a:srgbClr val="7A9105"/>
      </a:accent3>
      <a:accent4>
        <a:srgbClr val="C26E6A"/>
      </a:accent4>
      <a:accent5>
        <a:srgbClr val="E4E942"/>
      </a:accent5>
      <a:accent6>
        <a:srgbClr val="5B516A"/>
      </a:accent6>
      <a:hlink>
        <a:srgbClr val="0000FF"/>
      </a:hlink>
      <a:folHlink>
        <a:srgbClr val="FF00FF"/>
      </a:folHlink>
    </a:clrScheme>
    <a:fontScheme name="24_Briefing">
      <a:majorFont>
        <a:latin typeface="Graphik"/>
        <a:ea typeface="Graphik"/>
        <a:cs typeface="Graphik"/>
      </a:majorFont>
      <a:minorFont>
        <a:latin typeface="Graphik"/>
        <a:ea typeface="Graphik"/>
        <a:cs typeface="Graphik"/>
      </a:minorFont>
    </a:fontScheme>
    <a:fmtScheme name="24_Briefi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raphik-Medium"/>
            <a:ea typeface="Graphik-Medium"/>
            <a:cs typeface="Graphik-Medium"/>
            <a:sym typeface="Graphik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76200" cap="flat">
          <a:solidFill>
            <a:schemeClr val="accent6">
              <a:hueOff val="61929"/>
              <a:satOff val="10820"/>
              <a:lumOff val="-8848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3556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44" normalizeH="0" baseline="0">
            <a:ln>
              <a:noFill/>
            </a:ln>
            <a:solidFill>
              <a:schemeClr val="accent1">
                <a:satOff val="74278"/>
                <a:lumOff val="-33241"/>
              </a:schemeClr>
            </a:solidFill>
            <a:effectLst/>
            <a:uFillTx/>
            <a:latin typeface="Graphik-Medium"/>
            <a:ea typeface="Graphik-Medium"/>
            <a:cs typeface="Graphik-Medium"/>
            <a:sym typeface="Graphik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4_Briefing">
  <a:themeElements>
    <a:clrScheme name="24_Briefing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54818F"/>
      </a:accent1>
      <a:accent2>
        <a:srgbClr val="308C8B"/>
      </a:accent2>
      <a:accent3>
        <a:srgbClr val="7A9105"/>
      </a:accent3>
      <a:accent4>
        <a:srgbClr val="C26E6A"/>
      </a:accent4>
      <a:accent5>
        <a:srgbClr val="E4E942"/>
      </a:accent5>
      <a:accent6>
        <a:srgbClr val="5B516A"/>
      </a:accent6>
      <a:hlink>
        <a:srgbClr val="0000FF"/>
      </a:hlink>
      <a:folHlink>
        <a:srgbClr val="FF00FF"/>
      </a:folHlink>
    </a:clrScheme>
    <a:fontScheme name="24_Briefing">
      <a:majorFont>
        <a:latin typeface="Graphik"/>
        <a:ea typeface="Graphik"/>
        <a:cs typeface="Graphik"/>
      </a:majorFont>
      <a:minorFont>
        <a:latin typeface="Graphik"/>
        <a:ea typeface="Graphik"/>
        <a:cs typeface="Graphik"/>
      </a:minorFont>
    </a:fontScheme>
    <a:fmtScheme name="24_Briefi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raphik-Medium"/>
            <a:ea typeface="Graphik-Medium"/>
            <a:cs typeface="Graphik-Medium"/>
            <a:sym typeface="Graphik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76200" cap="flat">
          <a:solidFill>
            <a:schemeClr val="accent6">
              <a:hueOff val="61929"/>
              <a:satOff val="10820"/>
              <a:lumOff val="-8848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3556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44" normalizeH="0" baseline="0">
            <a:ln>
              <a:noFill/>
            </a:ln>
            <a:solidFill>
              <a:schemeClr val="accent1">
                <a:satOff val="74278"/>
                <a:lumOff val="-33241"/>
              </a:schemeClr>
            </a:solidFill>
            <a:effectLst/>
            <a:uFillTx/>
            <a:latin typeface="Graphik-Medium"/>
            <a:ea typeface="Graphik-Medium"/>
            <a:cs typeface="Graphik-Medium"/>
            <a:sym typeface="Graphik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58078</TotalTime>
  <Words>437</Words>
  <Application>Microsoft Macintosh PowerPoint</Application>
  <PresentationFormat>Custom</PresentationFormat>
  <Paragraphs>88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Graphik</vt:lpstr>
      <vt:lpstr>Graphik-Medium</vt:lpstr>
      <vt:lpstr>Helvetica Neue</vt:lpstr>
      <vt:lpstr>24_Briefing</vt:lpstr>
      <vt:lpstr>PowerPoint Presentation</vt:lpstr>
      <vt:lpstr>Connectıng the statıc mıxer to EJ-40</vt:lpstr>
      <vt:lpstr>New engineers who will work in the ATLAS Cavern have been trained</vt:lpstr>
      <vt:lpstr>Summary of avalıbılıtıes for Yets 24/25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RPC  GAS LEAK Issue</dc:title>
  <cp:lastModifiedBy>Ahmet Renklioğlu</cp:lastModifiedBy>
  <cp:revision>210</cp:revision>
  <cp:lastPrinted>2024-05-27T06:10:10Z</cp:lastPrinted>
  <dcterms:modified xsi:type="dcterms:W3CDTF">2024-10-03T07:55:52Z</dcterms:modified>
</cp:coreProperties>
</file>